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5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6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notesSlides/notesSlide7.xml" ContentType="application/vnd.openxmlformats-officedocument.presentationml.notesSl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diagrams/data54.xml" ContentType="application/vnd.openxmlformats-officedocument.drawingml.diagramData+xml"/>
  <Override PartName="/ppt/diagrams/layout54.xml" ContentType="application/vnd.openxmlformats-officedocument.drawingml.diagramLayout+xml"/>
  <Override PartName="/ppt/diagrams/quickStyle54.xml" ContentType="application/vnd.openxmlformats-officedocument.drawingml.diagramStyle+xml"/>
  <Override PartName="/ppt/diagrams/colors54.xml" ContentType="application/vnd.openxmlformats-officedocument.drawingml.diagramColors+xml"/>
  <Override PartName="/ppt/diagrams/drawing5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64"/>
  </p:notesMasterIdLst>
  <p:handoutMasterIdLst>
    <p:handoutMasterId r:id="rId65"/>
  </p:handoutMasterIdLst>
  <p:sldIdLst>
    <p:sldId id="256" r:id="rId3"/>
    <p:sldId id="375" r:id="rId4"/>
    <p:sldId id="376" r:id="rId5"/>
    <p:sldId id="433" r:id="rId6"/>
    <p:sldId id="377" r:id="rId7"/>
    <p:sldId id="378" r:id="rId8"/>
    <p:sldId id="435" r:id="rId9"/>
    <p:sldId id="434" r:id="rId10"/>
    <p:sldId id="379" r:id="rId11"/>
    <p:sldId id="445" r:id="rId12"/>
    <p:sldId id="380" r:id="rId13"/>
    <p:sldId id="381" r:id="rId14"/>
    <p:sldId id="440" r:id="rId15"/>
    <p:sldId id="391" r:id="rId16"/>
    <p:sldId id="392" r:id="rId17"/>
    <p:sldId id="393" r:id="rId18"/>
    <p:sldId id="394" r:id="rId19"/>
    <p:sldId id="395" r:id="rId20"/>
    <p:sldId id="399" r:id="rId21"/>
    <p:sldId id="396" r:id="rId22"/>
    <p:sldId id="397" r:id="rId23"/>
    <p:sldId id="398" r:id="rId24"/>
    <p:sldId id="403" r:id="rId25"/>
    <p:sldId id="401" r:id="rId26"/>
    <p:sldId id="400" r:id="rId27"/>
    <p:sldId id="402" r:id="rId28"/>
    <p:sldId id="404" r:id="rId29"/>
    <p:sldId id="448" r:id="rId30"/>
    <p:sldId id="449" r:id="rId31"/>
    <p:sldId id="450" r:id="rId32"/>
    <p:sldId id="451" r:id="rId33"/>
    <p:sldId id="409" r:id="rId34"/>
    <p:sldId id="447" r:id="rId35"/>
    <p:sldId id="424" r:id="rId36"/>
    <p:sldId id="425" r:id="rId37"/>
    <p:sldId id="426" r:id="rId38"/>
    <p:sldId id="427" r:id="rId39"/>
    <p:sldId id="428" r:id="rId40"/>
    <p:sldId id="429" r:id="rId41"/>
    <p:sldId id="430" r:id="rId42"/>
    <p:sldId id="431" r:id="rId43"/>
    <p:sldId id="432" r:id="rId44"/>
    <p:sldId id="382" r:id="rId45"/>
    <p:sldId id="383" r:id="rId46"/>
    <p:sldId id="384" r:id="rId47"/>
    <p:sldId id="423" r:id="rId48"/>
    <p:sldId id="385" r:id="rId49"/>
    <p:sldId id="386" r:id="rId50"/>
    <p:sldId id="387" r:id="rId51"/>
    <p:sldId id="388" r:id="rId52"/>
    <p:sldId id="389" r:id="rId53"/>
    <p:sldId id="390" r:id="rId54"/>
    <p:sldId id="446" r:id="rId55"/>
    <p:sldId id="410" r:id="rId56"/>
    <p:sldId id="412" r:id="rId57"/>
    <p:sldId id="414" r:id="rId58"/>
    <p:sldId id="413" r:id="rId59"/>
    <p:sldId id="436" r:id="rId60"/>
    <p:sldId id="438" r:id="rId61"/>
    <p:sldId id="439" r:id="rId62"/>
    <p:sldId id="442" r:id="rId63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sandra Elizabeth Rojas Rangel" initials="KERR" lastIdx="1" clrIdx="0">
    <p:extLst>
      <p:ext uri="{19B8F6BF-5375-455C-9EA6-DF929625EA0E}">
        <p15:presenceInfo xmlns:p15="http://schemas.microsoft.com/office/powerpoint/2012/main" userId="Kassandra Elizabeth Rojas Ran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2B45"/>
    <a:srgbClr val="6C52BD"/>
    <a:srgbClr val="8E18A7"/>
    <a:srgbClr val="6591CE"/>
    <a:srgbClr val="9B335D"/>
    <a:srgbClr val="49C3B1"/>
    <a:srgbClr val="FF7175"/>
    <a:srgbClr val="DA515D"/>
    <a:srgbClr val="939598"/>
    <a:srgbClr val="7778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9" autoAdjust="0"/>
    <p:restoredTop sz="95461" autoAdjust="0"/>
  </p:normalViewPr>
  <p:slideViewPr>
    <p:cSldViewPr snapToGrid="0" snapToObjects="1" showGuides="1">
      <p:cViewPr varScale="1">
        <p:scale>
          <a:sx n="72" d="100"/>
          <a:sy n="72" d="100"/>
        </p:scale>
        <p:origin x="96" y="390"/>
      </p:cViewPr>
      <p:guideLst>
        <p:guide orient="horz" pos="631"/>
        <p:guide pos="4289"/>
        <p:guide orient="horz" pos="625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viewProps" Target="view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69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AE109C-6CDA-45F4-8F07-AE2E2C37C35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gm:t>
    </dgm:pt>
    <dgm:pt modelId="{A2551458-ED4E-4FBA-9E28-14F15B2C484E}" type="par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999B77-2B9C-446E-A246-093CC8917BF5}" type="sib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B6890E-20A8-4FC2-B60F-032BDB4E94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gm:t>
    </dgm:pt>
    <dgm:pt modelId="{5B15F49E-CC9F-4593-A6F3-A1EE3C580FD0}" type="par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A864BD-B1FD-4B9C-8315-0A0D71C0E5A2}" type="sib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7AD47C-DC1B-4C7C-802C-4826635F330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98710E-11C8-4AAC-9B56-0B46C53083EF}" type="par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0DD555-7E92-40FC-B198-0E7C1D80D561}" type="sib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A82AE6-A3B8-4966-B44A-CFBE73A6D7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gm:t>
    </dgm:pt>
    <dgm:pt modelId="{F8320FED-DBE9-4805-B7DB-F87AE30BC7F6}" type="parTrans" cxnId="{903C9958-6085-4AF2-B393-6A4E8315D244}">
      <dgm:prSet/>
      <dgm:spPr/>
      <dgm:t>
        <a:bodyPr/>
        <a:lstStyle/>
        <a:p>
          <a:endParaRPr lang="es-ES" sz="1200"/>
        </a:p>
      </dgm:t>
    </dgm:pt>
    <dgm:pt modelId="{FE2A0B61-935B-46AE-9DEF-E6BA9AAAA13F}" type="sibTrans" cxnId="{903C9958-6085-4AF2-B393-6A4E8315D244}">
      <dgm:prSet/>
      <dgm:spPr/>
      <dgm:t>
        <a:bodyPr/>
        <a:lstStyle/>
        <a:p>
          <a:endParaRPr lang="es-ES" sz="1200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hang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30528" custScaleY="103707" custLinFactNeighborY="12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001A6653-E7EF-45BA-8DB6-8B9A1A5643D0}" type="pres">
      <dgm:prSet presAssocID="{A2551458-ED4E-4FBA-9E28-14F15B2C484E}" presName="Name48" presStyleLbl="parChTrans1D2" presStyleIdx="0" presStyleCnt="5"/>
      <dgm:spPr/>
      <dgm:t>
        <a:bodyPr/>
        <a:lstStyle/>
        <a:p>
          <a:endParaRPr lang="es-ES"/>
        </a:p>
      </dgm:t>
    </dgm:pt>
    <dgm:pt modelId="{D383BB1A-91A0-40A7-BA01-C5D4CAAE2603}" type="pres">
      <dgm:prSet presAssocID="{60AE109C-6CDA-45F4-8F07-AE2E2C37C35F}" presName="hierRoot2" presStyleCnt="0">
        <dgm:presLayoutVars>
          <dgm:hierBranch val="init"/>
        </dgm:presLayoutVars>
      </dgm:prSet>
      <dgm:spPr/>
    </dgm:pt>
    <dgm:pt modelId="{8E628B90-4CB0-47C4-95CB-056293EDB41F}" type="pres">
      <dgm:prSet presAssocID="{60AE109C-6CDA-45F4-8F07-AE2E2C37C35F}" presName="rootComposite" presStyleCnt="0"/>
      <dgm:spPr/>
    </dgm:pt>
    <dgm:pt modelId="{5EBDDC2A-35D6-4AC3-B3AE-0E749BAF07FD}" type="pres">
      <dgm:prSet presAssocID="{60AE109C-6CDA-45F4-8F07-AE2E2C37C35F}" presName="rootText" presStyleLbl="node2" presStyleIdx="0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FC0000-E3EA-431E-8A84-BE43FFB87F38}" type="pres">
      <dgm:prSet presAssocID="{60AE109C-6CDA-45F4-8F07-AE2E2C37C35F}" presName="rootConnector" presStyleLbl="node2" presStyleIdx="0" presStyleCnt="5"/>
      <dgm:spPr/>
      <dgm:t>
        <a:bodyPr/>
        <a:lstStyle/>
        <a:p>
          <a:endParaRPr lang="es-ES"/>
        </a:p>
      </dgm:t>
    </dgm:pt>
    <dgm:pt modelId="{AFDB3355-C272-4C67-8C3D-D9F247BF8001}" type="pres">
      <dgm:prSet presAssocID="{60AE109C-6CDA-45F4-8F07-AE2E2C37C35F}" presName="hierChild4" presStyleCnt="0"/>
      <dgm:spPr/>
    </dgm:pt>
    <dgm:pt modelId="{C6D26CEE-59F1-468A-8984-E9B0012E2203}" type="pres">
      <dgm:prSet presAssocID="{60AE109C-6CDA-45F4-8F07-AE2E2C37C35F}" presName="hierChild5" presStyleCnt="0"/>
      <dgm:spPr/>
    </dgm:pt>
    <dgm:pt modelId="{A6AADC2E-8698-4605-823D-61E9372BD090}" type="pres">
      <dgm:prSet presAssocID="{5CD24F20-80DB-4BE3-BEFB-18F1F0EA2445}" presName="Name48" presStyleLbl="parChTrans1D2" presStyleIdx="1" presStyleCnt="5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 val="hang"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1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1" presStyleCnt="5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7B6DD97F-CDEE-4A2F-BA82-73094EECD222}" type="pres">
      <dgm:prSet presAssocID="{5B15F49E-CC9F-4593-A6F3-A1EE3C580FD0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F64594E-B7AB-4F58-9313-EC5D5001A9C5}" type="pres">
      <dgm:prSet presAssocID="{78B6890E-20A8-4FC2-B60F-032BDB4E9498}" presName="hierRoot2" presStyleCnt="0">
        <dgm:presLayoutVars>
          <dgm:hierBranch val="init"/>
        </dgm:presLayoutVars>
      </dgm:prSet>
      <dgm:spPr/>
    </dgm:pt>
    <dgm:pt modelId="{4B3B3D71-5087-4B04-B3C5-F9450F2E212E}" type="pres">
      <dgm:prSet presAssocID="{78B6890E-20A8-4FC2-B60F-032BDB4E9498}" presName="rootComposite" presStyleCnt="0"/>
      <dgm:spPr/>
    </dgm:pt>
    <dgm:pt modelId="{99577EB4-F535-4397-A332-982A9D224E03}" type="pres">
      <dgm:prSet presAssocID="{78B6890E-20A8-4FC2-B60F-032BDB4E9498}" presName="rootText" presStyleLbl="node2" presStyleIdx="2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260747-10B7-4489-8D5C-80E14D924E2F}" type="pres">
      <dgm:prSet presAssocID="{78B6890E-20A8-4FC2-B60F-032BDB4E9498}" presName="rootConnector" presStyleLbl="node2" presStyleIdx="2" presStyleCnt="5"/>
      <dgm:spPr/>
      <dgm:t>
        <a:bodyPr/>
        <a:lstStyle/>
        <a:p>
          <a:endParaRPr lang="es-ES"/>
        </a:p>
      </dgm:t>
    </dgm:pt>
    <dgm:pt modelId="{90DA001D-4D8C-4AEB-A669-97DF689E6783}" type="pres">
      <dgm:prSet presAssocID="{78B6890E-20A8-4FC2-B60F-032BDB4E9498}" presName="hierChild4" presStyleCnt="0"/>
      <dgm:spPr/>
    </dgm:pt>
    <dgm:pt modelId="{8BCEFF18-2276-49E6-A5E2-DA7F51339889}" type="pres">
      <dgm:prSet presAssocID="{78B6890E-20A8-4FC2-B60F-032BDB4E9498}" presName="hierChild5" presStyleCnt="0"/>
      <dgm:spPr/>
    </dgm:pt>
    <dgm:pt modelId="{A71C2759-7E47-4426-8557-39DB97500290}" type="pres">
      <dgm:prSet presAssocID="{F8320FED-DBE9-4805-B7DB-F87AE30BC7F6}" presName="Name48" presStyleLbl="parChTrans1D2" presStyleIdx="3" presStyleCnt="5"/>
      <dgm:spPr/>
      <dgm:t>
        <a:bodyPr/>
        <a:lstStyle/>
        <a:p>
          <a:endParaRPr lang="es-ES"/>
        </a:p>
      </dgm:t>
    </dgm:pt>
    <dgm:pt modelId="{24F330AA-433A-42B5-A658-16EFF0F97920}" type="pres">
      <dgm:prSet presAssocID="{6CA82AE6-A3B8-4966-B44A-CFBE73A6D7A1}" presName="hierRoot2" presStyleCnt="0">
        <dgm:presLayoutVars>
          <dgm:hierBranch val="init"/>
        </dgm:presLayoutVars>
      </dgm:prSet>
      <dgm:spPr/>
    </dgm:pt>
    <dgm:pt modelId="{C4D017B0-1198-4607-9B68-D5A52FEF8AC5}" type="pres">
      <dgm:prSet presAssocID="{6CA82AE6-A3B8-4966-B44A-CFBE73A6D7A1}" presName="rootComposite" presStyleCnt="0"/>
      <dgm:spPr/>
    </dgm:pt>
    <dgm:pt modelId="{DDFD452F-9E33-4B28-AF76-9113454125E5}" type="pres">
      <dgm:prSet presAssocID="{6CA82AE6-A3B8-4966-B44A-CFBE73A6D7A1}" presName="rootText" presStyleLbl="node2" presStyleIdx="3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42CFE-1582-479D-8CA9-D79FB224DBD4}" type="pres">
      <dgm:prSet presAssocID="{6CA82AE6-A3B8-4966-B44A-CFBE73A6D7A1}" presName="rootConnector" presStyleLbl="node2" presStyleIdx="3" presStyleCnt="5"/>
      <dgm:spPr/>
      <dgm:t>
        <a:bodyPr/>
        <a:lstStyle/>
        <a:p>
          <a:endParaRPr lang="es-ES"/>
        </a:p>
      </dgm:t>
    </dgm:pt>
    <dgm:pt modelId="{6107315C-5AE0-410A-AB2E-4726F1A650D4}" type="pres">
      <dgm:prSet presAssocID="{6CA82AE6-A3B8-4966-B44A-CFBE73A6D7A1}" presName="hierChild4" presStyleCnt="0"/>
      <dgm:spPr/>
    </dgm:pt>
    <dgm:pt modelId="{0332F212-4535-439E-94DB-0B58E1D7CB02}" type="pres">
      <dgm:prSet presAssocID="{6CA82AE6-A3B8-4966-B44A-CFBE73A6D7A1}" presName="hierChild5" presStyleCnt="0"/>
      <dgm:spPr/>
    </dgm:pt>
    <dgm:pt modelId="{CEBD107E-7332-43A5-955A-0CC6938412B7}" type="pres">
      <dgm:prSet presAssocID="{9598710E-11C8-4AAC-9B56-0B46C53083EF}" presName="Name48" presStyleLbl="parChTrans1D2" presStyleIdx="4" presStyleCnt="5"/>
      <dgm:spPr/>
      <dgm:t>
        <a:bodyPr/>
        <a:lstStyle/>
        <a:p>
          <a:endParaRPr lang="es-ES"/>
        </a:p>
      </dgm:t>
    </dgm:pt>
    <dgm:pt modelId="{E2E5ED19-91AE-4E40-83DD-A715D2C586E8}" type="pres">
      <dgm:prSet presAssocID="{3B7AD47C-DC1B-4C7C-802C-4826635F3304}" presName="hierRoot2" presStyleCnt="0">
        <dgm:presLayoutVars>
          <dgm:hierBranch val="init"/>
        </dgm:presLayoutVars>
      </dgm:prSet>
      <dgm:spPr/>
    </dgm:pt>
    <dgm:pt modelId="{7822368F-A096-482E-9641-E2EA0E5A34F2}" type="pres">
      <dgm:prSet presAssocID="{3B7AD47C-DC1B-4C7C-802C-4826635F3304}" presName="rootComposite" presStyleCnt="0"/>
      <dgm:spPr/>
    </dgm:pt>
    <dgm:pt modelId="{C1091D72-C9D6-42CF-BD53-F4CD6D741461}" type="pres">
      <dgm:prSet presAssocID="{3B7AD47C-DC1B-4C7C-802C-4826635F3304}" presName="rootText" presStyleLbl="node2" presStyleIdx="4" presStyleCnt="5" custScaleX="116223" custScaleY="93102" custLinFactNeighborY="-257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D09344-3D80-47F5-A37B-DBA4D085CA0D}" type="pres">
      <dgm:prSet presAssocID="{3B7AD47C-DC1B-4C7C-802C-4826635F3304}" presName="rootConnector" presStyleLbl="node2" presStyleIdx="4" presStyleCnt="5"/>
      <dgm:spPr/>
      <dgm:t>
        <a:bodyPr/>
        <a:lstStyle/>
        <a:p>
          <a:endParaRPr lang="es-ES"/>
        </a:p>
      </dgm:t>
    </dgm:pt>
    <dgm:pt modelId="{5A3EB415-C98E-40A6-AD5A-5168DD6C1505}" type="pres">
      <dgm:prSet presAssocID="{3B7AD47C-DC1B-4C7C-802C-4826635F3304}" presName="hierChild4" presStyleCnt="0"/>
      <dgm:spPr/>
    </dgm:pt>
    <dgm:pt modelId="{9D0A3029-7347-48F3-9009-98708E3070E2}" type="pres">
      <dgm:prSet presAssocID="{3B7AD47C-DC1B-4C7C-802C-4826635F3304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</dgm:ptLst>
  <dgm:cxnLst>
    <dgm:cxn modelId="{118F43F8-16C8-4845-8201-C217981880C6}" type="presOf" srcId="{60AE109C-6CDA-45F4-8F07-AE2E2C37C35F}" destId="{5EBDDC2A-35D6-4AC3-B3AE-0E749BAF07FD}" srcOrd="0" destOrd="0" presId="urn:microsoft.com/office/officeart/2005/8/layout/orgChart1"/>
    <dgm:cxn modelId="{903C9958-6085-4AF2-B393-6A4E8315D244}" srcId="{65AA5E5F-B26D-4DF4-8263-6035D316128F}" destId="{6CA82AE6-A3B8-4966-B44A-CFBE73A6D7A1}" srcOrd="3" destOrd="0" parTransId="{F8320FED-DBE9-4805-B7DB-F87AE30BC7F6}" sibTransId="{FE2A0B61-935B-46AE-9DEF-E6BA9AAAA13F}"/>
    <dgm:cxn modelId="{C821D827-633F-40CC-9071-848BFA9BB77D}" type="presOf" srcId="{6CA82AE6-A3B8-4966-B44A-CFBE73A6D7A1}" destId="{EDA42CFE-1582-479D-8CA9-D79FB224DBD4}" srcOrd="1" destOrd="0" presId="urn:microsoft.com/office/officeart/2005/8/layout/orgChart1"/>
    <dgm:cxn modelId="{0A2F0624-CAB9-4C37-B637-C8E6FA4D2E6B}" type="presOf" srcId="{F8320FED-DBE9-4805-B7DB-F87AE30BC7F6}" destId="{A71C2759-7E47-4426-8557-39DB97500290}" srcOrd="0" destOrd="0" presId="urn:microsoft.com/office/officeart/2005/8/layout/orgChart1"/>
    <dgm:cxn modelId="{042E35D6-B79F-4A8E-BF61-A4292AF4F586}" type="presOf" srcId="{6CA82AE6-A3B8-4966-B44A-CFBE73A6D7A1}" destId="{DDFD452F-9E33-4B28-AF76-9113454125E5}" srcOrd="0" destOrd="0" presId="urn:microsoft.com/office/officeart/2005/8/layout/orgChart1"/>
    <dgm:cxn modelId="{F0301F2A-C2D9-43F8-80A7-8189CAA34909}" srcId="{65AA5E5F-B26D-4DF4-8263-6035D316128F}" destId="{78B6890E-20A8-4FC2-B60F-032BDB4E9498}" srcOrd="2" destOrd="0" parTransId="{5B15F49E-CC9F-4593-A6F3-A1EE3C580FD0}" sibTransId="{59A864BD-B1FD-4B9C-8315-0A0D71C0E5A2}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11E6C575-0A51-4F94-BC54-70D9E1FECA43}" srcId="{65AA5E5F-B26D-4DF4-8263-6035D316128F}" destId="{3B7AD47C-DC1B-4C7C-802C-4826635F3304}" srcOrd="4" destOrd="0" parTransId="{9598710E-11C8-4AAC-9B56-0B46C53083EF}" sibTransId="{040DD555-7E92-40FC-B198-0E7C1D80D561}"/>
    <dgm:cxn modelId="{4F6C5E28-C7A1-48EE-887C-688DD9B80E3C}" type="presOf" srcId="{78B6890E-20A8-4FC2-B60F-032BDB4E9498}" destId="{17260747-10B7-4489-8D5C-80E14D924E2F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B71D335-D866-460F-97B8-574FA2A1C290}" type="presOf" srcId="{9598710E-11C8-4AAC-9B56-0B46C53083EF}" destId="{CEBD107E-7332-43A5-955A-0CC6938412B7}" srcOrd="0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A081CAE2-D454-4BF4-B400-41C9C381D683}" type="presOf" srcId="{5CD24F20-80DB-4BE3-BEFB-18F1F0EA2445}" destId="{A6AADC2E-8698-4605-823D-61E9372BD090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301583EA-E413-477C-BFF7-28413B3DB8E9}" type="presOf" srcId="{3B7AD47C-DC1B-4C7C-802C-4826635F3304}" destId="{C1091D72-C9D6-42CF-BD53-F4CD6D741461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D235EB79-03D6-4D4C-89FA-FB7508AD55B3}" type="presOf" srcId="{5B15F49E-CC9F-4593-A6F3-A1EE3C580FD0}" destId="{7B6DD97F-CDEE-4A2F-BA82-73094EECD222}" srcOrd="0" destOrd="0" presId="urn:microsoft.com/office/officeart/2005/8/layout/orgChart1"/>
    <dgm:cxn modelId="{0F6BDB66-AD56-4C39-8FD0-46A8BBCA4C57}" type="presOf" srcId="{60AE109C-6CDA-45F4-8F07-AE2E2C37C35F}" destId="{E7FC0000-E3EA-431E-8A84-BE43FFB87F38}" srcOrd="1" destOrd="0" presId="urn:microsoft.com/office/officeart/2005/8/layout/orgChart1"/>
    <dgm:cxn modelId="{6CFBA54D-5281-4D66-A086-6A053ED6A040}" type="presOf" srcId="{A2551458-ED4E-4FBA-9E28-14F15B2C484E}" destId="{001A6653-E7EF-45BA-8DB6-8B9A1A5643D0}" srcOrd="0" destOrd="0" presId="urn:microsoft.com/office/officeart/2005/8/layout/orgChart1"/>
    <dgm:cxn modelId="{4EADE7D2-0C66-47B4-973D-59B336346D69}" type="presOf" srcId="{78B6890E-20A8-4FC2-B60F-032BDB4E9498}" destId="{99577EB4-F535-4397-A332-982A9D224E03}" srcOrd="0" destOrd="0" presId="urn:microsoft.com/office/officeart/2005/8/layout/orgChart1"/>
    <dgm:cxn modelId="{ECCEA44E-BEB2-4CBA-98EB-CA80CD5CD3A0}" srcId="{65AA5E5F-B26D-4DF4-8263-6035D316128F}" destId="{60AE109C-6CDA-45F4-8F07-AE2E2C37C35F}" srcOrd="0" destOrd="0" parTransId="{A2551458-ED4E-4FBA-9E28-14F15B2C484E}" sibTransId="{2A999B77-2B9C-446E-A246-093CC8917BF5}"/>
    <dgm:cxn modelId="{78C2F3FB-9359-4C7F-8B69-416A7A950A7D}" type="presOf" srcId="{3B7AD47C-DC1B-4C7C-802C-4826635F3304}" destId="{A8D09344-3D80-47F5-A37B-DBA4D085CA0D}" srcOrd="1" destOrd="0" presId="urn:microsoft.com/office/officeart/2005/8/layout/orgChart1"/>
    <dgm:cxn modelId="{435EB910-81A7-4F97-BAB2-907AD0E36FDB}" srcId="{65AA5E5F-B26D-4DF4-8263-6035D316128F}" destId="{077EA074-3CC4-4682-94D8-E60E5DC9D9EC}" srcOrd="1" destOrd="0" parTransId="{5CD24F20-80DB-4BE3-BEFB-18F1F0EA2445}" sibTransId="{3A85B19D-CCA2-4B5C-BDDD-BF90F29FD7EE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7FF3FBFA-E8EB-41C1-B6A6-8FFB863FD536}" type="presParOf" srcId="{9078CB7C-752C-47DD-AA35-16D9BF7FCFDC}" destId="{001A6653-E7EF-45BA-8DB6-8B9A1A5643D0}" srcOrd="0" destOrd="0" presId="urn:microsoft.com/office/officeart/2005/8/layout/orgChart1"/>
    <dgm:cxn modelId="{71D745E8-B358-4BF6-8964-13EB1464D09A}" type="presParOf" srcId="{9078CB7C-752C-47DD-AA35-16D9BF7FCFDC}" destId="{D383BB1A-91A0-40A7-BA01-C5D4CAAE2603}" srcOrd="1" destOrd="0" presId="urn:microsoft.com/office/officeart/2005/8/layout/orgChart1"/>
    <dgm:cxn modelId="{3BEBD2AC-4E99-4144-8E26-36BBCE1D0274}" type="presParOf" srcId="{D383BB1A-91A0-40A7-BA01-C5D4CAAE2603}" destId="{8E628B90-4CB0-47C4-95CB-056293EDB41F}" srcOrd="0" destOrd="0" presId="urn:microsoft.com/office/officeart/2005/8/layout/orgChart1"/>
    <dgm:cxn modelId="{92B6CA46-7D3A-4B49-BCA7-510919B40BE1}" type="presParOf" srcId="{8E628B90-4CB0-47C4-95CB-056293EDB41F}" destId="{5EBDDC2A-35D6-4AC3-B3AE-0E749BAF07FD}" srcOrd="0" destOrd="0" presId="urn:microsoft.com/office/officeart/2005/8/layout/orgChart1"/>
    <dgm:cxn modelId="{52D5087A-C48C-4C07-A74A-0FEED1709869}" type="presParOf" srcId="{8E628B90-4CB0-47C4-95CB-056293EDB41F}" destId="{E7FC0000-E3EA-431E-8A84-BE43FFB87F38}" srcOrd="1" destOrd="0" presId="urn:microsoft.com/office/officeart/2005/8/layout/orgChart1"/>
    <dgm:cxn modelId="{6615A3E2-28B7-4C65-97A4-FB415D778C0F}" type="presParOf" srcId="{D383BB1A-91A0-40A7-BA01-C5D4CAAE2603}" destId="{AFDB3355-C272-4C67-8C3D-D9F247BF8001}" srcOrd="1" destOrd="0" presId="urn:microsoft.com/office/officeart/2005/8/layout/orgChart1"/>
    <dgm:cxn modelId="{8FB08276-D36C-4BFA-B632-31338906BF97}" type="presParOf" srcId="{D383BB1A-91A0-40A7-BA01-C5D4CAAE2603}" destId="{C6D26CEE-59F1-468A-8984-E9B0012E2203}" srcOrd="2" destOrd="0" presId="urn:microsoft.com/office/officeart/2005/8/layout/orgChart1"/>
    <dgm:cxn modelId="{20084698-3E13-4A65-9D8A-E21D4E233ECB}" type="presParOf" srcId="{9078CB7C-752C-47DD-AA35-16D9BF7FCFDC}" destId="{A6AADC2E-8698-4605-823D-61E9372BD090}" srcOrd="2" destOrd="0" presId="urn:microsoft.com/office/officeart/2005/8/layout/orgChart1"/>
    <dgm:cxn modelId="{31D1B7B9-5B1C-4928-A218-B4C4FFD945AD}" type="presParOf" srcId="{9078CB7C-752C-47DD-AA35-16D9BF7FCFDC}" destId="{6A44FFEF-4485-4D4B-BC66-7A93AA6FF93B}" srcOrd="3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0FC30C2B-B799-489F-B37B-652483C1F546}" type="presParOf" srcId="{9078CB7C-752C-47DD-AA35-16D9BF7FCFDC}" destId="{7B6DD97F-CDEE-4A2F-BA82-73094EECD222}" srcOrd="4" destOrd="0" presId="urn:microsoft.com/office/officeart/2005/8/layout/orgChart1"/>
    <dgm:cxn modelId="{DEC2CE65-DF07-4B50-BAEF-C2B8AE7DB635}" type="presParOf" srcId="{9078CB7C-752C-47DD-AA35-16D9BF7FCFDC}" destId="{DF64594E-B7AB-4F58-9313-EC5D5001A9C5}" srcOrd="5" destOrd="0" presId="urn:microsoft.com/office/officeart/2005/8/layout/orgChart1"/>
    <dgm:cxn modelId="{E4BFFBCF-EDC6-4D5A-BB7A-4E2D3A1BA3C4}" type="presParOf" srcId="{DF64594E-B7AB-4F58-9313-EC5D5001A9C5}" destId="{4B3B3D71-5087-4B04-B3C5-F9450F2E212E}" srcOrd="0" destOrd="0" presId="urn:microsoft.com/office/officeart/2005/8/layout/orgChart1"/>
    <dgm:cxn modelId="{E4EE4CCC-C30A-4F98-9238-8579928F3CFE}" type="presParOf" srcId="{4B3B3D71-5087-4B04-B3C5-F9450F2E212E}" destId="{99577EB4-F535-4397-A332-982A9D224E03}" srcOrd="0" destOrd="0" presId="urn:microsoft.com/office/officeart/2005/8/layout/orgChart1"/>
    <dgm:cxn modelId="{853B4F0C-02DA-49A3-A1C4-F58D14BAAEB3}" type="presParOf" srcId="{4B3B3D71-5087-4B04-B3C5-F9450F2E212E}" destId="{17260747-10B7-4489-8D5C-80E14D924E2F}" srcOrd="1" destOrd="0" presId="urn:microsoft.com/office/officeart/2005/8/layout/orgChart1"/>
    <dgm:cxn modelId="{C9B517AA-0324-4979-8238-0F9B56551D44}" type="presParOf" srcId="{DF64594E-B7AB-4F58-9313-EC5D5001A9C5}" destId="{90DA001D-4D8C-4AEB-A669-97DF689E6783}" srcOrd="1" destOrd="0" presId="urn:microsoft.com/office/officeart/2005/8/layout/orgChart1"/>
    <dgm:cxn modelId="{007E8413-9735-4EB0-A892-9A073812D5B9}" type="presParOf" srcId="{DF64594E-B7AB-4F58-9313-EC5D5001A9C5}" destId="{8BCEFF18-2276-49E6-A5E2-DA7F51339889}" srcOrd="2" destOrd="0" presId="urn:microsoft.com/office/officeart/2005/8/layout/orgChart1"/>
    <dgm:cxn modelId="{F67B52BF-294B-4BCF-815A-0E89E175E74F}" type="presParOf" srcId="{9078CB7C-752C-47DD-AA35-16D9BF7FCFDC}" destId="{A71C2759-7E47-4426-8557-39DB97500290}" srcOrd="6" destOrd="0" presId="urn:microsoft.com/office/officeart/2005/8/layout/orgChart1"/>
    <dgm:cxn modelId="{BA3698D2-075B-40B6-B634-72ED142B09C9}" type="presParOf" srcId="{9078CB7C-752C-47DD-AA35-16D9BF7FCFDC}" destId="{24F330AA-433A-42B5-A658-16EFF0F97920}" srcOrd="7" destOrd="0" presId="urn:microsoft.com/office/officeart/2005/8/layout/orgChart1"/>
    <dgm:cxn modelId="{590AC3F4-FA83-45F6-9845-A90C7EA44D8D}" type="presParOf" srcId="{24F330AA-433A-42B5-A658-16EFF0F97920}" destId="{C4D017B0-1198-4607-9B68-D5A52FEF8AC5}" srcOrd="0" destOrd="0" presId="urn:microsoft.com/office/officeart/2005/8/layout/orgChart1"/>
    <dgm:cxn modelId="{D0C2B96C-B31C-4680-9E98-64A3E21926C7}" type="presParOf" srcId="{C4D017B0-1198-4607-9B68-D5A52FEF8AC5}" destId="{DDFD452F-9E33-4B28-AF76-9113454125E5}" srcOrd="0" destOrd="0" presId="urn:microsoft.com/office/officeart/2005/8/layout/orgChart1"/>
    <dgm:cxn modelId="{9F35EFEB-F23C-4836-A0F0-FCF7B22953AB}" type="presParOf" srcId="{C4D017B0-1198-4607-9B68-D5A52FEF8AC5}" destId="{EDA42CFE-1582-479D-8CA9-D79FB224DBD4}" srcOrd="1" destOrd="0" presId="urn:microsoft.com/office/officeart/2005/8/layout/orgChart1"/>
    <dgm:cxn modelId="{F5676CC0-5694-41AF-90F3-C79DCFEC285C}" type="presParOf" srcId="{24F330AA-433A-42B5-A658-16EFF0F97920}" destId="{6107315C-5AE0-410A-AB2E-4726F1A650D4}" srcOrd="1" destOrd="0" presId="urn:microsoft.com/office/officeart/2005/8/layout/orgChart1"/>
    <dgm:cxn modelId="{E0D57A70-FD7B-45FD-BCAA-8CDB3CD73D2D}" type="presParOf" srcId="{24F330AA-433A-42B5-A658-16EFF0F97920}" destId="{0332F212-4535-439E-94DB-0B58E1D7CB02}" srcOrd="2" destOrd="0" presId="urn:microsoft.com/office/officeart/2005/8/layout/orgChart1"/>
    <dgm:cxn modelId="{43A4DC2C-88E6-4DD6-8694-8013B2F50601}" type="presParOf" srcId="{9078CB7C-752C-47DD-AA35-16D9BF7FCFDC}" destId="{CEBD107E-7332-43A5-955A-0CC6938412B7}" srcOrd="8" destOrd="0" presId="urn:microsoft.com/office/officeart/2005/8/layout/orgChart1"/>
    <dgm:cxn modelId="{7220CB2C-757A-4620-8592-8D5F39779A54}" type="presParOf" srcId="{9078CB7C-752C-47DD-AA35-16D9BF7FCFDC}" destId="{E2E5ED19-91AE-4E40-83DD-A715D2C586E8}" srcOrd="9" destOrd="0" presId="urn:microsoft.com/office/officeart/2005/8/layout/orgChart1"/>
    <dgm:cxn modelId="{A0CADA5D-4B6B-40C7-B840-D4DFAD704B6A}" type="presParOf" srcId="{E2E5ED19-91AE-4E40-83DD-A715D2C586E8}" destId="{7822368F-A096-482E-9641-E2EA0E5A34F2}" srcOrd="0" destOrd="0" presId="urn:microsoft.com/office/officeart/2005/8/layout/orgChart1"/>
    <dgm:cxn modelId="{B7ABB4B4-A405-4438-87C3-6F6BEDF5DBD5}" type="presParOf" srcId="{7822368F-A096-482E-9641-E2EA0E5A34F2}" destId="{C1091D72-C9D6-42CF-BD53-F4CD6D741461}" srcOrd="0" destOrd="0" presId="urn:microsoft.com/office/officeart/2005/8/layout/orgChart1"/>
    <dgm:cxn modelId="{B65EDD0E-CE90-48FC-ABE6-D42E2650EF20}" type="presParOf" srcId="{7822368F-A096-482E-9641-E2EA0E5A34F2}" destId="{A8D09344-3D80-47F5-A37B-DBA4D085CA0D}" srcOrd="1" destOrd="0" presId="urn:microsoft.com/office/officeart/2005/8/layout/orgChart1"/>
    <dgm:cxn modelId="{E4923098-DF33-435D-AB1A-E6D500A462F6}" type="presParOf" srcId="{E2E5ED19-91AE-4E40-83DD-A715D2C586E8}" destId="{5A3EB415-C98E-40A6-AD5A-5168DD6C1505}" srcOrd="1" destOrd="0" presId="urn:microsoft.com/office/officeart/2005/8/layout/orgChart1"/>
    <dgm:cxn modelId="{62678DBF-1ADA-4AA8-AE01-461305A7BFDE}" type="presParOf" srcId="{E2E5ED19-91AE-4E40-83DD-A715D2C586E8}" destId="{9D0A3029-7347-48F3-9009-98708E3070E2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0BEEBF-A9C6-4D17-8BF9-19310494FA76}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1EC6F3A1-E766-48A2-A30C-7D22C8BB6278}" type="parTrans" cxnId="{05EF1022-ECED-489D-8CD8-1BC2295D14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BC821C-64B0-4766-8443-A88194B5B41C}" type="sibTrans" cxnId="{05EF1022-ECED-489D-8CD8-1BC2295D14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0D29353-E3C1-4199-8259-603F52D03449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55636F52-03EB-4E23-B86F-A64FF00CDDBC}" type="parTrans" cxnId="{ABC4968D-2DE2-4DA7-B6E0-C9B498B8AE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47A8712-750A-435B-966B-B10315865338}" type="sibTrans" cxnId="{ABC4968D-2DE2-4DA7-B6E0-C9B498B8AE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 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0EEEFB-1F9F-41AE-9118-C87BB1EBF8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gm:t>
    </dgm:pt>
    <dgm:pt modelId="{928C6BDD-0CE0-4977-BBCF-EF46E5147EA8}" type="par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852015-6D56-42F8-8862-4A8EDB8876B5}" type="sib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B354E2-C538-48B0-8F78-A020ADF25E7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gm:t>
    </dgm:pt>
    <dgm:pt modelId="{18581C2E-3C71-41C9-B647-E223E07025EC}" type="par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CC0F25-545C-449D-88DA-FC6478C01C39}" type="sib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7B8D2C-4118-40BA-AA6A-3058158DDEAB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0F3EB3A1-AC42-4FF8-BE26-E08A0F30C93B}" type="parTrans" cxnId="{89EC2FFD-EF7E-4F49-803D-7175E1E9285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908CB0-88EA-49AC-B14B-1BE5505144ED}" type="sibTrans" cxnId="{89EC2FFD-EF7E-4F49-803D-7175E1E9285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16C3BD-5BBE-4A0B-86EC-0AD679BEA446}">
      <dgm:prSet custT="1"/>
      <dgm:spPr/>
      <dgm:t>
        <a:bodyPr/>
        <a:lstStyle/>
        <a:p>
          <a:r>
            <a:rPr lang="es-ES" sz="1200" dirty="0" smtClean="0"/>
            <a:t>Jefe(a) de Donativos</a:t>
          </a:r>
        </a:p>
      </dgm:t>
    </dgm:pt>
    <dgm:pt modelId="{4DDE788E-0E52-4F66-8BC3-623D35CB268D}" type="parTrans" cxnId="{656B8047-2FCD-43C5-914C-858A58090933}">
      <dgm:prSet/>
      <dgm:spPr/>
      <dgm:t>
        <a:bodyPr/>
        <a:lstStyle/>
        <a:p>
          <a:endParaRPr lang="es-ES"/>
        </a:p>
      </dgm:t>
    </dgm:pt>
    <dgm:pt modelId="{71C8CB23-8BDE-4027-ABDD-AC5CCF57208A}" type="sibTrans" cxnId="{656B8047-2FCD-43C5-914C-858A58090933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9F44AFD-B355-4FC6-B672-FE55837F34C7}" type="pres">
      <dgm:prSet presAssocID="{15A40E34-3F72-45C7-8E30-5C7750D0BEC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1563618-63E2-42A7-AE2B-653EB6A7A80C}" type="pres">
      <dgm:prSet presAssocID="{15A40E34-3F72-45C7-8E30-5C7750D0BEC0}" presName="rootComposite1" presStyleCnt="0"/>
      <dgm:spPr/>
      <dgm:t>
        <a:bodyPr/>
        <a:lstStyle/>
        <a:p>
          <a:endParaRPr lang="es-ES"/>
        </a:p>
      </dgm:t>
    </dgm:pt>
    <dgm:pt modelId="{64708540-6F44-4907-B1B6-E60C9BFEFFF9}" type="pres">
      <dgm:prSet presAssocID="{15A40E34-3F72-45C7-8E30-5C7750D0BEC0}" presName="rootText1" presStyleLbl="node0" presStyleIdx="0" presStyleCnt="1" custScaleX="126722" custScaleY="107338" custLinFactNeighborY="728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3626D7-E5F6-49DA-BA5D-883DD93638D8}" type="pres">
      <dgm:prSet presAssocID="{15A40E34-3F72-45C7-8E30-5C7750D0BEC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560013-B529-409A-94A2-11F6EE33EA1B}" type="pres">
      <dgm:prSet presAssocID="{15A40E34-3F72-45C7-8E30-5C7750D0BEC0}" presName="hierChild2" presStyleCnt="0"/>
      <dgm:spPr/>
      <dgm:t>
        <a:bodyPr/>
        <a:lstStyle/>
        <a:p>
          <a:endParaRPr lang="es-ES"/>
        </a:p>
      </dgm:t>
    </dgm:pt>
    <dgm:pt modelId="{1C369EF1-C2AA-4B93-9EA2-6FAB7B49D36E}" type="pres">
      <dgm:prSet presAssocID="{455EAF09-786B-45D7-860C-D329442DB71D}" presName="Name37" presStyleLbl="parChTrans1D2" presStyleIdx="0" presStyleCnt="7"/>
      <dgm:spPr/>
      <dgm:t>
        <a:bodyPr/>
        <a:lstStyle/>
        <a:p>
          <a:endParaRPr lang="es-ES"/>
        </a:p>
      </dgm:t>
    </dgm:pt>
    <dgm:pt modelId="{D54B78F8-657D-4583-9A69-98B524C9E91C}" type="pres">
      <dgm:prSet presAssocID="{188FFD85-2B7F-4539-BBED-C48AAECEB8C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F07CF42-A920-4E9B-8F0B-C73593CCC26E}" type="pres">
      <dgm:prSet presAssocID="{188FFD85-2B7F-4539-BBED-C48AAECEB8C2}" presName="rootComposite" presStyleCnt="0"/>
      <dgm:spPr/>
      <dgm:t>
        <a:bodyPr/>
        <a:lstStyle/>
        <a:p>
          <a:endParaRPr lang="es-ES"/>
        </a:p>
      </dgm:t>
    </dgm:pt>
    <dgm:pt modelId="{48963DDB-66AD-4E1A-A537-E7B942FB0415}" type="pres">
      <dgm:prSet presAssocID="{188FFD85-2B7F-4539-BBED-C48AAECEB8C2}" presName="rootText" presStyleLbl="node2" presStyleIdx="0" presStyleCnt="4" custLinFactNeighborY="5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1A50F5-3814-4BC0-8B48-258469FCB8F3}" type="pres">
      <dgm:prSet presAssocID="{188FFD85-2B7F-4539-BBED-C48AAECEB8C2}" presName="rootConnector" presStyleLbl="node2" presStyleIdx="0" presStyleCnt="4"/>
      <dgm:spPr/>
      <dgm:t>
        <a:bodyPr/>
        <a:lstStyle/>
        <a:p>
          <a:endParaRPr lang="es-ES"/>
        </a:p>
      </dgm:t>
    </dgm:pt>
    <dgm:pt modelId="{70B40D43-4857-4891-9725-D2DC2B1081C3}" type="pres">
      <dgm:prSet presAssocID="{188FFD85-2B7F-4539-BBED-C48AAECEB8C2}" presName="hierChild4" presStyleCnt="0"/>
      <dgm:spPr/>
      <dgm:t>
        <a:bodyPr/>
        <a:lstStyle/>
        <a:p>
          <a:endParaRPr lang="es-ES"/>
        </a:p>
      </dgm:t>
    </dgm:pt>
    <dgm:pt modelId="{A5D2DB2A-27C0-48E3-BF57-DABFAE5B4FDE}" type="pres">
      <dgm:prSet presAssocID="{18581C2E-3C71-41C9-B647-E223E07025E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166BFC0-E70D-4CB7-913E-0A2B5B2D7EFE}" type="pres">
      <dgm:prSet presAssocID="{C2B354E2-C538-48B0-8F78-A020ADF25E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4ECF90D-64CB-4C37-B10A-8D258F4DF9BE}" type="pres">
      <dgm:prSet presAssocID="{C2B354E2-C538-48B0-8F78-A020ADF25E71}" presName="rootComposite" presStyleCnt="0"/>
      <dgm:spPr/>
      <dgm:t>
        <a:bodyPr/>
        <a:lstStyle/>
        <a:p>
          <a:endParaRPr lang="es-ES"/>
        </a:p>
      </dgm:t>
    </dgm:pt>
    <dgm:pt modelId="{A6A66C07-9576-4AA5-B635-D1F766C0F12C}" type="pres">
      <dgm:prSet presAssocID="{C2B354E2-C538-48B0-8F78-A020ADF25E71}" presName="rootText" presStyleLbl="node3" presStyleIdx="0" presStyleCnt="1" custScaleY="78740" custLinFactNeighborY="-93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C89B-BF69-4DA7-9212-3C80487ACBD4}" type="pres">
      <dgm:prSet presAssocID="{C2B354E2-C538-48B0-8F78-A020ADF25E71}" presName="rootConnector" presStyleLbl="node3" presStyleIdx="0" presStyleCnt="1"/>
      <dgm:spPr/>
      <dgm:t>
        <a:bodyPr/>
        <a:lstStyle/>
        <a:p>
          <a:endParaRPr lang="es-ES"/>
        </a:p>
      </dgm:t>
    </dgm:pt>
    <dgm:pt modelId="{868A3954-4C4F-46BE-8F0F-6939AC5B5548}" type="pres">
      <dgm:prSet presAssocID="{C2B354E2-C538-48B0-8F78-A020ADF25E71}" presName="hierChild4" presStyleCnt="0"/>
      <dgm:spPr/>
      <dgm:t>
        <a:bodyPr/>
        <a:lstStyle/>
        <a:p>
          <a:endParaRPr lang="es-ES"/>
        </a:p>
      </dgm:t>
    </dgm:pt>
    <dgm:pt modelId="{F29175A1-23F9-44B1-A0B7-F3FB9AD04A2A}" type="pres">
      <dgm:prSet presAssocID="{C2B354E2-C538-48B0-8F78-A020ADF25E71}" presName="hierChild5" presStyleCnt="0"/>
      <dgm:spPr/>
      <dgm:t>
        <a:bodyPr/>
        <a:lstStyle/>
        <a:p>
          <a:endParaRPr lang="es-ES"/>
        </a:p>
      </dgm:t>
    </dgm:pt>
    <dgm:pt modelId="{035038F5-F95B-4C2D-923B-EEEC3AE8341D}" type="pres">
      <dgm:prSet presAssocID="{188FFD85-2B7F-4539-BBED-C48AAECEB8C2}" presName="hierChild5" presStyleCnt="0"/>
      <dgm:spPr/>
      <dgm:t>
        <a:bodyPr/>
        <a:lstStyle/>
        <a:p>
          <a:endParaRPr lang="es-ES"/>
        </a:p>
      </dgm:t>
    </dgm:pt>
    <dgm:pt modelId="{AD7BD774-272F-46F8-B7E8-BCFBB6CA8CBB}" type="pres">
      <dgm:prSet presAssocID="{1EC6F3A1-E766-48A2-A30C-7D22C8BB6278}" presName="Name37" presStyleLbl="parChTrans1D2" presStyleIdx="1" presStyleCnt="7"/>
      <dgm:spPr/>
      <dgm:t>
        <a:bodyPr/>
        <a:lstStyle/>
        <a:p>
          <a:endParaRPr lang="es-ES"/>
        </a:p>
      </dgm:t>
    </dgm:pt>
    <dgm:pt modelId="{3E9FA150-F505-4C7C-B897-578531C215C7}" type="pres">
      <dgm:prSet presAssocID="{3B0BEEBF-A9C6-4D17-8BF9-19310494FA7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C8CC32-53C8-472F-88CB-7FDB83AC5954}" type="pres">
      <dgm:prSet presAssocID="{3B0BEEBF-A9C6-4D17-8BF9-19310494FA76}" presName="rootComposite" presStyleCnt="0"/>
      <dgm:spPr/>
      <dgm:t>
        <a:bodyPr/>
        <a:lstStyle/>
        <a:p>
          <a:endParaRPr lang="es-ES"/>
        </a:p>
      </dgm:t>
    </dgm:pt>
    <dgm:pt modelId="{D25110DA-A7FF-4EB6-B50F-8F3BC49CF1A9}" type="pres">
      <dgm:prSet presAssocID="{3B0BEEBF-A9C6-4D17-8BF9-19310494FA76}" presName="rootText" presStyleLbl="node2" presStyleIdx="1" presStyleCnt="4" custLinFactNeighborY="5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18393D-7185-4A65-9814-6C73BB9B7505}" type="pres">
      <dgm:prSet presAssocID="{3B0BEEBF-A9C6-4D17-8BF9-19310494FA76}" presName="rootConnector" presStyleLbl="node2" presStyleIdx="1" presStyleCnt="4"/>
      <dgm:spPr/>
      <dgm:t>
        <a:bodyPr/>
        <a:lstStyle/>
        <a:p>
          <a:endParaRPr lang="es-ES"/>
        </a:p>
      </dgm:t>
    </dgm:pt>
    <dgm:pt modelId="{7F82B819-0AFC-4AF5-B865-8335A172B05C}" type="pres">
      <dgm:prSet presAssocID="{3B0BEEBF-A9C6-4D17-8BF9-19310494FA76}" presName="hierChild4" presStyleCnt="0"/>
      <dgm:spPr/>
      <dgm:t>
        <a:bodyPr/>
        <a:lstStyle/>
        <a:p>
          <a:endParaRPr lang="es-ES"/>
        </a:p>
      </dgm:t>
    </dgm:pt>
    <dgm:pt modelId="{8948190B-46BE-435F-B726-647CE6C8DC1E}" type="pres">
      <dgm:prSet presAssocID="{3B0BEEBF-A9C6-4D17-8BF9-19310494FA76}" presName="hierChild5" presStyleCnt="0"/>
      <dgm:spPr/>
      <dgm:t>
        <a:bodyPr/>
        <a:lstStyle/>
        <a:p>
          <a:endParaRPr lang="es-ES"/>
        </a:p>
      </dgm:t>
    </dgm:pt>
    <dgm:pt modelId="{20A8998E-7ECB-4F1C-9E54-7D8E1D2F95A7}" type="pres">
      <dgm:prSet presAssocID="{928C6BDD-0CE0-4977-BBCF-EF46E5147EA8}" presName="Name37" presStyleLbl="parChTrans1D2" presStyleIdx="2" presStyleCnt="7"/>
      <dgm:spPr/>
      <dgm:t>
        <a:bodyPr/>
        <a:lstStyle/>
        <a:p>
          <a:endParaRPr lang="es-ES"/>
        </a:p>
      </dgm:t>
    </dgm:pt>
    <dgm:pt modelId="{C8711002-C989-4A0C-A835-33AF2C76870F}" type="pres">
      <dgm:prSet presAssocID="{3A0EEEFB-1F9F-41AE-9118-C87BB1EBF8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8726B8B-6933-444E-B32F-BA23C057078F}" type="pres">
      <dgm:prSet presAssocID="{3A0EEEFB-1F9F-41AE-9118-C87BB1EBF8C0}" presName="rootComposite" presStyleCnt="0"/>
      <dgm:spPr/>
      <dgm:t>
        <a:bodyPr/>
        <a:lstStyle/>
        <a:p>
          <a:endParaRPr lang="es-ES"/>
        </a:p>
      </dgm:t>
    </dgm:pt>
    <dgm:pt modelId="{8A45D64D-04FD-441F-B504-202549CCB98D}" type="pres">
      <dgm:prSet presAssocID="{3A0EEEFB-1F9F-41AE-9118-C87BB1EBF8C0}" presName="rootText" presStyleLbl="node2" presStyleIdx="2" presStyleCnt="4" custLinFactNeighborY="5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A9541F-ACCF-4158-A73D-50BD8A72CD0A}" type="pres">
      <dgm:prSet presAssocID="{3A0EEEFB-1F9F-41AE-9118-C87BB1EBF8C0}" presName="rootConnector" presStyleLbl="node2" presStyleIdx="2" presStyleCnt="4"/>
      <dgm:spPr/>
      <dgm:t>
        <a:bodyPr/>
        <a:lstStyle/>
        <a:p>
          <a:endParaRPr lang="es-ES"/>
        </a:p>
      </dgm:t>
    </dgm:pt>
    <dgm:pt modelId="{C2B14777-F425-47B2-B431-90C691467834}" type="pres">
      <dgm:prSet presAssocID="{3A0EEEFB-1F9F-41AE-9118-C87BB1EBF8C0}" presName="hierChild4" presStyleCnt="0"/>
      <dgm:spPr/>
      <dgm:t>
        <a:bodyPr/>
        <a:lstStyle/>
        <a:p>
          <a:endParaRPr lang="es-ES"/>
        </a:p>
      </dgm:t>
    </dgm:pt>
    <dgm:pt modelId="{5B58C167-D82C-4F14-B35D-0078BEA496AF}" type="pres">
      <dgm:prSet presAssocID="{3A0EEEFB-1F9F-41AE-9118-C87BB1EBF8C0}" presName="hierChild5" presStyleCnt="0"/>
      <dgm:spPr/>
      <dgm:t>
        <a:bodyPr/>
        <a:lstStyle/>
        <a:p>
          <a:endParaRPr lang="es-ES"/>
        </a:p>
      </dgm:t>
    </dgm:pt>
    <dgm:pt modelId="{0E084E76-9D32-4218-AE34-150777B5C8A9}" type="pres">
      <dgm:prSet presAssocID="{4DDE788E-0E52-4F66-8BC3-623D35CB268D}" presName="Name37" presStyleLbl="parChTrans1D2" presStyleIdx="3" presStyleCnt="7"/>
      <dgm:spPr/>
      <dgm:t>
        <a:bodyPr/>
        <a:lstStyle/>
        <a:p>
          <a:endParaRPr lang="es-ES"/>
        </a:p>
      </dgm:t>
    </dgm:pt>
    <dgm:pt modelId="{2669A365-2774-45F8-8563-407141DD9443}" type="pres">
      <dgm:prSet presAssocID="{3916C3BD-5BBE-4A0B-86EC-0AD679BEA446}" presName="hierRoot2" presStyleCnt="0">
        <dgm:presLayoutVars>
          <dgm:hierBranch val="init"/>
        </dgm:presLayoutVars>
      </dgm:prSet>
      <dgm:spPr/>
    </dgm:pt>
    <dgm:pt modelId="{9D8FE907-55C0-4492-983B-B74D3114EB6F}" type="pres">
      <dgm:prSet presAssocID="{3916C3BD-5BBE-4A0B-86EC-0AD679BEA446}" presName="rootComposite" presStyleCnt="0"/>
      <dgm:spPr/>
    </dgm:pt>
    <dgm:pt modelId="{8D98E378-7968-4154-8287-05A488270AE7}" type="pres">
      <dgm:prSet presAssocID="{3916C3BD-5BBE-4A0B-86EC-0AD679BEA446}" presName="rootText" presStyleLbl="node2" presStyleIdx="3" presStyleCnt="4" custLinFactNeighborY="5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277D4D-A7CE-4572-B1B6-855DAC589190}" type="pres">
      <dgm:prSet presAssocID="{3916C3BD-5BBE-4A0B-86EC-0AD679BEA446}" presName="rootConnector" presStyleLbl="node2" presStyleIdx="3" presStyleCnt="4"/>
      <dgm:spPr/>
      <dgm:t>
        <a:bodyPr/>
        <a:lstStyle/>
        <a:p>
          <a:endParaRPr lang="es-ES"/>
        </a:p>
      </dgm:t>
    </dgm:pt>
    <dgm:pt modelId="{E923B651-1636-4F0D-A022-8FB3E51EB98B}" type="pres">
      <dgm:prSet presAssocID="{3916C3BD-5BBE-4A0B-86EC-0AD679BEA446}" presName="hierChild4" presStyleCnt="0"/>
      <dgm:spPr/>
    </dgm:pt>
    <dgm:pt modelId="{89CA31D9-C0F2-4D96-AE7C-408F9CDF3083}" type="pres">
      <dgm:prSet presAssocID="{3916C3BD-5BBE-4A0B-86EC-0AD679BEA446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  <dgm:t>
        <a:bodyPr/>
        <a:lstStyle/>
        <a:p>
          <a:endParaRPr lang="es-ES"/>
        </a:p>
      </dgm:t>
    </dgm:pt>
    <dgm:pt modelId="{DD4C85F5-5C1A-4C72-9655-77265B9A1EF7}" type="pres">
      <dgm:prSet presAssocID="{4799B343-DD23-4271-9484-770EA2C00411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C9BBD6B-83E9-4F07-9251-F0B9211DF829}" type="pres">
      <dgm:prSet presAssocID="{07F0E78D-8746-4941-85C1-C2A4B7B148C0}" presName="rootComposite3" presStyleCnt="0"/>
      <dgm:spPr/>
      <dgm:t>
        <a:bodyPr/>
        <a:lstStyle/>
        <a:p>
          <a:endParaRPr lang="es-ES"/>
        </a:p>
      </dgm:t>
    </dgm:pt>
    <dgm:pt modelId="{18FAA1DB-86BF-45F6-9B10-DD0B372BF26C}" type="pres">
      <dgm:prSet presAssocID="{07F0E78D-8746-4941-85C1-C2A4B7B148C0}" presName="rootText3" presStyleLbl="asst1" presStyleIdx="0" presStyleCnt="3" custScaleY="76451" custLinFactNeighborY="585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ECB4-0774-4BA4-B6A0-47ADD2BA27B3}" type="pres">
      <dgm:prSet presAssocID="{07F0E78D-8746-4941-85C1-C2A4B7B148C0}" presName="rootConnector3" presStyleLbl="asst1" presStyleIdx="0" presStyleCnt="3"/>
      <dgm:spPr/>
      <dgm:t>
        <a:bodyPr/>
        <a:lstStyle/>
        <a:p>
          <a:endParaRPr lang="es-ES"/>
        </a:p>
      </dgm:t>
    </dgm:pt>
    <dgm:pt modelId="{A412CBF1-DEAA-4732-8047-6B98FCF69935}" type="pres">
      <dgm:prSet presAssocID="{07F0E78D-8746-4941-85C1-C2A4B7B148C0}" presName="hierChild6" presStyleCnt="0"/>
      <dgm:spPr/>
      <dgm:t>
        <a:bodyPr/>
        <a:lstStyle/>
        <a:p>
          <a:endParaRPr lang="es-ES"/>
        </a:p>
      </dgm:t>
    </dgm:pt>
    <dgm:pt modelId="{B02221D8-9D57-4A22-B414-7B0D0168EB73}" type="pres">
      <dgm:prSet presAssocID="{07F0E78D-8746-4941-85C1-C2A4B7B148C0}" presName="hierChild7" presStyleCnt="0"/>
      <dgm:spPr/>
      <dgm:t>
        <a:bodyPr/>
        <a:lstStyle/>
        <a:p>
          <a:endParaRPr lang="es-ES"/>
        </a:p>
      </dgm:t>
    </dgm:pt>
    <dgm:pt modelId="{490C29A4-1085-405D-B652-F0B94B793A50}" type="pres">
      <dgm:prSet presAssocID="{55636F52-03EB-4E23-B86F-A64FF00CDDBC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8571C8A4-5CA9-495E-B9C3-130BEAE688F7}" type="pres">
      <dgm:prSet presAssocID="{80D29353-E3C1-4199-8259-603F52D0344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B0E0CA-4599-4CAB-BA5C-B96D485FB6C2}" type="pres">
      <dgm:prSet presAssocID="{80D29353-E3C1-4199-8259-603F52D03449}" presName="rootComposite3" presStyleCnt="0"/>
      <dgm:spPr/>
      <dgm:t>
        <a:bodyPr/>
        <a:lstStyle/>
        <a:p>
          <a:endParaRPr lang="es-ES"/>
        </a:p>
      </dgm:t>
    </dgm:pt>
    <dgm:pt modelId="{904CE51A-3EF7-45D4-A870-973FBF5DCFF8}" type="pres">
      <dgm:prSet presAssocID="{80D29353-E3C1-4199-8259-603F52D03449}" presName="rootText3" presStyleLbl="asst1" presStyleIdx="1" presStyleCnt="3" custScaleY="76451" custLinFactNeighborY="585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7DC24D-40C5-4E8A-AB7C-041113C40DA1}" type="pres">
      <dgm:prSet presAssocID="{80D29353-E3C1-4199-8259-603F52D03449}" presName="rootConnector3" presStyleLbl="asst1" presStyleIdx="1" presStyleCnt="3"/>
      <dgm:spPr/>
      <dgm:t>
        <a:bodyPr/>
        <a:lstStyle/>
        <a:p>
          <a:endParaRPr lang="es-ES"/>
        </a:p>
      </dgm:t>
    </dgm:pt>
    <dgm:pt modelId="{F5A581E7-B848-46C0-ADA9-973EEF05237F}" type="pres">
      <dgm:prSet presAssocID="{80D29353-E3C1-4199-8259-603F52D03449}" presName="hierChild6" presStyleCnt="0"/>
      <dgm:spPr/>
      <dgm:t>
        <a:bodyPr/>
        <a:lstStyle/>
        <a:p>
          <a:endParaRPr lang="es-ES"/>
        </a:p>
      </dgm:t>
    </dgm:pt>
    <dgm:pt modelId="{60508C88-3CB2-4C29-9F36-6E5CE0FD8F8E}" type="pres">
      <dgm:prSet presAssocID="{80D29353-E3C1-4199-8259-603F52D03449}" presName="hierChild7" presStyleCnt="0"/>
      <dgm:spPr/>
      <dgm:t>
        <a:bodyPr/>
        <a:lstStyle/>
        <a:p>
          <a:endParaRPr lang="es-ES"/>
        </a:p>
      </dgm:t>
    </dgm:pt>
    <dgm:pt modelId="{391F83B4-7686-4866-A075-046D0812635D}" type="pres">
      <dgm:prSet presAssocID="{0F3EB3A1-AC42-4FF8-BE26-E08A0F30C93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E9FC0F03-AEA4-4BF6-953C-9AF4CB4D0CF7}" type="pres">
      <dgm:prSet presAssocID="{007B8D2C-4118-40BA-AA6A-3058158DDEAB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B46B679-DA10-436D-9D6A-4B1AEA9DAA0B}" type="pres">
      <dgm:prSet presAssocID="{007B8D2C-4118-40BA-AA6A-3058158DDEAB}" presName="rootComposite3" presStyleCnt="0"/>
      <dgm:spPr/>
      <dgm:t>
        <a:bodyPr/>
        <a:lstStyle/>
        <a:p>
          <a:endParaRPr lang="es-ES"/>
        </a:p>
      </dgm:t>
    </dgm:pt>
    <dgm:pt modelId="{95DAB5B7-2DB0-4B5D-A651-F80CAC4A4359}" type="pres">
      <dgm:prSet presAssocID="{007B8D2C-4118-40BA-AA6A-3058158DDEAB}" presName="rootText3" presStyleLbl="asst1" presStyleIdx="2" presStyleCnt="3" custScaleY="76451" custLinFactNeighborY="102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AF103D4-8ECB-4D6D-80C1-0A1A644A8D3D}" type="pres">
      <dgm:prSet presAssocID="{007B8D2C-4118-40BA-AA6A-3058158DDEAB}" presName="rootConnector3" presStyleLbl="asst1" presStyleIdx="2" presStyleCnt="3"/>
      <dgm:spPr/>
      <dgm:t>
        <a:bodyPr/>
        <a:lstStyle/>
        <a:p>
          <a:endParaRPr lang="es-ES"/>
        </a:p>
      </dgm:t>
    </dgm:pt>
    <dgm:pt modelId="{2CA3E509-F63F-4809-B527-3B9CF5EEB598}" type="pres">
      <dgm:prSet presAssocID="{007B8D2C-4118-40BA-AA6A-3058158DDEAB}" presName="hierChild6" presStyleCnt="0"/>
      <dgm:spPr/>
      <dgm:t>
        <a:bodyPr/>
        <a:lstStyle/>
        <a:p>
          <a:endParaRPr lang="es-ES"/>
        </a:p>
      </dgm:t>
    </dgm:pt>
    <dgm:pt modelId="{88DE7FB2-79F2-45B5-B2B2-7BE3DAA6CF9C}" type="pres">
      <dgm:prSet presAssocID="{007B8D2C-4118-40BA-AA6A-3058158DDEAB}" presName="hierChild7" presStyleCnt="0"/>
      <dgm:spPr/>
      <dgm:t>
        <a:bodyPr/>
        <a:lstStyle/>
        <a:p>
          <a:endParaRPr lang="es-ES"/>
        </a:p>
      </dgm:t>
    </dgm:pt>
  </dgm:ptLst>
  <dgm:cxnLst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4CD77D87-5F72-4900-86AE-593D62D158D6}" type="presOf" srcId="{18581C2E-3C71-41C9-B647-E223E07025EC}" destId="{A5D2DB2A-27C0-48E3-BF57-DABFAE5B4FDE}" srcOrd="0" destOrd="0" presId="urn:microsoft.com/office/officeart/2005/8/layout/orgChart1"/>
    <dgm:cxn modelId="{9A6BD726-5229-4D01-83BE-2381077C5DA8}" srcId="{15A40E34-3F72-45C7-8E30-5C7750D0BEC0}" destId="{3A0EEEFB-1F9F-41AE-9118-C87BB1EBF8C0}" srcOrd="5" destOrd="0" parTransId="{928C6BDD-0CE0-4977-BBCF-EF46E5147EA8}" sibTransId="{DE852015-6D56-42F8-8862-4A8EDB8876B5}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7DD17021-78FC-421A-8D6E-75662D8989E5}" type="presOf" srcId="{007B8D2C-4118-40BA-AA6A-3058158DDEAB}" destId="{8AF103D4-8ECB-4D6D-80C1-0A1A644A8D3D}" srcOrd="1" destOrd="0" presId="urn:microsoft.com/office/officeart/2005/8/layout/orgChart1"/>
    <dgm:cxn modelId="{E3692C46-09B1-4C25-A653-4FA0124D022F}" srcId="{188FFD85-2B7F-4539-BBED-C48AAECEB8C2}" destId="{C2B354E2-C538-48B0-8F78-A020ADF25E71}" srcOrd="0" destOrd="0" parTransId="{18581C2E-3C71-41C9-B647-E223E07025EC}" sibTransId="{F0CC0F25-545C-449D-88DA-FC6478C01C39}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01A9D6C5-708B-4C18-BF20-3FEEF135F2F6}" type="presOf" srcId="{C2B354E2-C538-48B0-8F78-A020ADF25E71}" destId="{D38DC89B-BF69-4DA7-9212-3C80487ACBD4}" srcOrd="1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C2843DA4-696E-44F2-9945-1776A23963E4}" type="presOf" srcId="{3B0BEEBF-A9C6-4D17-8BF9-19310494FA76}" destId="{D25110DA-A7FF-4EB6-B50F-8F3BC49CF1A9}" srcOrd="0" destOrd="0" presId="urn:microsoft.com/office/officeart/2005/8/layout/orgChart1"/>
    <dgm:cxn modelId="{656B8047-2FCD-43C5-914C-858A58090933}" srcId="{15A40E34-3F72-45C7-8E30-5C7750D0BEC0}" destId="{3916C3BD-5BBE-4A0B-86EC-0AD679BEA446}" srcOrd="6" destOrd="0" parTransId="{4DDE788E-0E52-4F66-8BC3-623D35CB268D}" sibTransId="{71C8CB23-8BDE-4027-ABDD-AC5CCF57208A}"/>
    <dgm:cxn modelId="{2F6A8B71-FCDF-44A2-8B89-C82566619489}" type="presOf" srcId="{4DDE788E-0E52-4F66-8BC3-623D35CB268D}" destId="{0E084E76-9D32-4218-AE34-150777B5C8A9}" srcOrd="0" destOrd="0" presId="urn:microsoft.com/office/officeart/2005/8/layout/orgChart1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E782EA38-CC20-4637-B09E-A9CFD7DB4B56}" type="presOf" srcId="{3916C3BD-5BBE-4A0B-86EC-0AD679BEA446}" destId="{EA277D4D-A7CE-4572-B1B6-855DAC589190}" srcOrd="1" destOrd="0" presId="urn:microsoft.com/office/officeart/2005/8/layout/orgChart1"/>
    <dgm:cxn modelId="{65FFFD54-8C67-40CE-953D-09A3970308D2}" srcId="{15A40E34-3F72-45C7-8E30-5C7750D0BEC0}" destId="{188FFD85-2B7F-4539-BBED-C48AAECEB8C2}" srcOrd="3" destOrd="0" parTransId="{455EAF09-786B-45D7-860C-D329442DB71D}" sibTransId="{D1F41284-9A9C-4F37-BB49-EFF0ACA088AD}"/>
    <dgm:cxn modelId="{3E65CF4F-F08D-417B-98F2-864790FD60D9}" type="presOf" srcId="{80D29353-E3C1-4199-8259-603F52D03449}" destId="{C07DC24D-40C5-4E8A-AB7C-041113C40DA1}" srcOrd="1" destOrd="0" presId="urn:microsoft.com/office/officeart/2005/8/layout/orgChart1"/>
    <dgm:cxn modelId="{1F204F88-B64A-4CF4-98B8-7D8F2A7986DA}" type="presOf" srcId="{80D29353-E3C1-4199-8259-603F52D03449}" destId="{904CE51A-3EF7-45D4-A870-973FBF5DCFF8}" srcOrd="0" destOrd="0" presId="urn:microsoft.com/office/officeart/2005/8/layout/orgChart1"/>
    <dgm:cxn modelId="{7B5FD4AF-64DB-4DC2-B01C-7EA2BB9CE091}" type="presOf" srcId="{55636F52-03EB-4E23-B86F-A64FF00CDDBC}" destId="{490C29A4-1085-405D-B652-F0B94B793A50}" srcOrd="0" destOrd="0" presId="urn:microsoft.com/office/officeart/2005/8/layout/orgChart1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6AEDFB8E-4465-48EB-A271-412185FDAB39}" type="presOf" srcId="{007B8D2C-4118-40BA-AA6A-3058158DDEAB}" destId="{95DAB5B7-2DB0-4B5D-A651-F80CAC4A4359}" srcOrd="0" destOrd="0" presId="urn:microsoft.com/office/officeart/2005/8/layout/orgChart1"/>
    <dgm:cxn modelId="{23926908-4AA9-4585-87FD-0979601BBEB1}" type="presOf" srcId="{3A0EEEFB-1F9F-41AE-9118-C87BB1EBF8C0}" destId="{B9A9541F-ACCF-4158-A73D-50BD8A72CD0A}" srcOrd="1" destOrd="0" presId="urn:microsoft.com/office/officeart/2005/8/layout/orgChart1"/>
    <dgm:cxn modelId="{3A1A1F6D-599F-4339-A3F1-481BE44C632C}" type="presOf" srcId="{928C6BDD-0CE0-4977-BBCF-EF46E5147EA8}" destId="{20A8998E-7ECB-4F1C-9E54-7D8E1D2F95A7}" srcOrd="0" destOrd="0" presId="urn:microsoft.com/office/officeart/2005/8/layout/orgChart1"/>
    <dgm:cxn modelId="{964BED39-66B3-49B3-A9C9-D886F252C590}" type="presOf" srcId="{3A0EEEFB-1F9F-41AE-9118-C87BB1EBF8C0}" destId="{8A45D64D-04FD-441F-B504-202549CCB98D}" srcOrd="0" destOrd="0" presId="urn:microsoft.com/office/officeart/2005/8/layout/orgChart1"/>
    <dgm:cxn modelId="{8EFF2773-4F39-4649-933E-A931D2EC2BEE}" type="presOf" srcId="{0F3EB3A1-AC42-4FF8-BE26-E08A0F30C93B}" destId="{391F83B4-7686-4866-A075-046D0812635D}" srcOrd="0" destOrd="0" presId="urn:microsoft.com/office/officeart/2005/8/layout/orgChart1"/>
    <dgm:cxn modelId="{C174680F-EE40-44EB-8686-F6079A5E7D08}" type="presOf" srcId="{C2B354E2-C538-48B0-8F78-A020ADF25E71}" destId="{A6A66C07-9576-4AA5-B635-D1F766C0F12C}" srcOrd="0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5B4A7313-6A3F-49E0-A7FF-FC692EF8A0D9}" type="presOf" srcId="{3B0BEEBF-A9C6-4D17-8BF9-19310494FA76}" destId="{0F18393D-7185-4A65-9814-6C73BB9B7505}" srcOrd="1" destOrd="0" presId="urn:microsoft.com/office/officeart/2005/8/layout/orgChart1"/>
    <dgm:cxn modelId="{8297D5F6-B11C-46BD-B676-F4DA80396A47}" type="presOf" srcId="{455EAF09-786B-45D7-860C-D329442DB71D}" destId="{1C369EF1-C2AA-4B93-9EA2-6FAB7B49D36E}" srcOrd="0" destOrd="0" presId="urn:microsoft.com/office/officeart/2005/8/layout/orgChart1"/>
    <dgm:cxn modelId="{ABC4968D-2DE2-4DA7-B6E0-C9B498B8AEE1}" srcId="{15A40E34-3F72-45C7-8E30-5C7750D0BEC0}" destId="{80D29353-E3C1-4199-8259-603F52D03449}" srcOrd="1" destOrd="0" parTransId="{55636F52-03EB-4E23-B86F-A64FF00CDDBC}" sibTransId="{647A8712-750A-435B-966B-B10315865338}"/>
    <dgm:cxn modelId="{05EF1022-ECED-489D-8CD8-1BC2295D14C7}" srcId="{15A40E34-3F72-45C7-8E30-5C7750D0BEC0}" destId="{3B0BEEBF-A9C6-4D17-8BF9-19310494FA76}" srcOrd="4" destOrd="0" parTransId="{1EC6F3A1-E766-48A2-A30C-7D22C8BB6278}" sibTransId="{96BC821C-64B0-4766-8443-A88194B5B41C}"/>
    <dgm:cxn modelId="{89EC2FFD-EF7E-4F49-803D-7175E1E9285B}" srcId="{15A40E34-3F72-45C7-8E30-5C7750D0BEC0}" destId="{007B8D2C-4118-40BA-AA6A-3058158DDEAB}" srcOrd="2" destOrd="0" parTransId="{0F3EB3A1-AC42-4FF8-BE26-E08A0F30C93B}" sibTransId="{E6908CB0-88EA-49AC-B14B-1BE5505144ED}"/>
    <dgm:cxn modelId="{D13BBAEF-E862-40FA-BB53-B433BD3A960F}" type="presOf" srcId="{3916C3BD-5BBE-4A0B-86EC-0AD679BEA446}" destId="{8D98E378-7968-4154-8287-05A488270AE7}" srcOrd="0" destOrd="0" presId="urn:microsoft.com/office/officeart/2005/8/layout/orgChart1"/>
    <dgm:cxn modelId="{5AC29BBD-ED69-4923-9968-7FE914341678}" type="presOf" srcId="{1EC6F3A1-E766-48A2-A30C-7D22C8BB6278}" destId="{AD7BD774-272F-46F8-B7E8-BCFBB6CA8CBB}" srcOrd="0" destOrd="0" presId="urn:microsoft.com/office/officeart/2005/8/layout/orgChart1"/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7F31B89B-7257-4399-A97B-15B4E75F6921}" type="presParOf" srcId="{5F560013-B529-409A-94A2-11F6EE33EA1B}" destId="{1C369EF1-C2AA-4B93-9EA2-6FAB7B49D36E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370BAC40-658E-4FC5-9E30-CE6D58192B1D}" type="presParOf" srcId="{70B40D43-4857-4891-9725-D2DC2B1081C3}" destId="{A5D2DB2A-27C0-48E3-BF57-DABFAE5B4FDE}" srcOrd="0" destOrd="0" presId="urn:microsoft.com/office/officeart/2005/8/layout/orgChart1"/>
    <dgm:cxn modelId="{76D3CE98-25D3-40C6-8817-AAA9E5F43586}" type="presParOf" srcId="{70B40D43-4857-4891-9725-D2DC2B1081C3}" destId="{8166BFC0-E70D-4CB7-913E-0A2B5B2D7EFE}" srcOrd="1" destOrd="0" presId="urn:microsoft.com/office/officeart/2005/8/layout/orgChart1"/>
    <dgm:cxn modelId="{CC8743FE-CF56-4A55-BE3A-4DCBD943EF50}" type="presParOf" srcId="{8166BFC0-E70D-4CB7-913E-0A2B5B2D7EFE}" destId="{74ECF90D-64CB-4C37-B10A-8D258F4DF9BE}" srcOrd="0" destOrd="0" presId="urn:microsoft.com/office/officeart/2005/8/layout/orgChart1"/>
    <dgm:cxn modelId="{0BCB7D1C-FB27-48B2-A3AB-37512FB39DF7}" type="presParOf" srcId="{74ECF90D-64CB-4C37-B10A-8D258F4DF9BE}" destId="{A6A66C07-9576-4AA5-B635-D1F766C0F12C}" srcOrd="0" destOrd="0" presId="urn:microsoft.com/office/officeart/2005/8/layout/orgChart1"/>
    <dgm:cxn modelId="{2BFDEF04-3906-4E84-902F-46082345E0EA}" type="presParOf" srcId="{74ECF90D-64CB-4C37-B10A-8D258F4DF9BE}" destId="{D38DC89B-BF69-4DA7-9212-3C80487ACBD4}" srcOrd="1" destOrd="0" presId="urn:microsoft.com/office/officeart/2005/8/layout/orgChart1"/>
    <dgm:cxn modelId="{D5C5DAF3-7562-40C1-AAA9-85EEAF9BF0C5}" type="presParOf" srcId="{8166BFC0-E70D-4CB7-913E-0A2B5B2D7EFE}" destId="{868A3954-4C4F-46BE-8F0F-6939AC5B5548}" srcOrd="1" destOrd="0" presId="urn:microsoft.com/office/officeart/2005/8/layout/orgChart1"/>
    <dgm:cxn modelId="{C095E9CE-DB10-4315-98D9-7256030C3397}" type="presParOf" srcId="{8166BFC0-E70D-4CB7-913E-0A2B5B2D7EFE}" destId="{F29175A1-23F9-44B1-A0B7-F3FB9AD04A2A}" srcOrd="2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45240892-3055-4B64-AEB8-30DE79006342}" type="presParOf" srcId="{5F560013-B529-409A-94A2-11F6EE33EA1B}" destId="{AD7BD774-272F-46F8-B7E8-BCFBB6CA8CBB}" srcOrd="2" destOrd="0" presId="urn:microsoft.com/office/officeart/2005/8/layout/orgChart1"/>
    <dgm:cxn modelId="{2F528C6B-4F7A-4D8C-A292-0B7FC2535C27}" type="presParOf" srcId="{5F560013-B529-409A-94A2-11F6EE33EA1B}" destId="{3E9FA150-F505-4C7C-B897-578531C215C7}" srcOrd="3" destOrd="0" presId="urn:microsoft.com/office/officeart/2005/8/layout/orgChart1"/>
    <dgm:cxn modelId="{B8DF30AF-072B-44A0-8584-25C322D625AC}" type="presParOf" srcId="{3E9FA150-F505-4C7C-B897-578531C215C7}" destId="{33C8CC32-53C8-472F-88CB-7FDB83AC5954}" srcOrd="0" destOrd="0" presId="urn:microsoft.com/office/officeart/2005/8/layout/orgChart1"/>
    <dgm:cxn modelId="{C3FE7F98-3EA0-4DA6-936C-4DFEF41EFD5E}" type="presParOf" srcId="{33C8CC32-53C8-472F-88CB-7FDB83AC5954}" destId="{D25110DA-A7FF-4EB6-B50F-8F3BC49CF1A9}" srcOrd="0" destOrd="0" presId="urn:microsoft.com/office/officeart/2005/8/layout/orgChart1"/>
    <dgm:cxn modelId="{C0008DAF-75F8-47B5-B3B9-1B311D32D865}" type="presParOf" srcId="{33C8CC32-53C8-472F-88CB-7FDB83AC5954}" destId="{0F18393D-7185-4A65-9814-6C73BB9B7505}" srcOrd="1" destOrd="0" presId="urn:microsoft.com/office/officeart/2005/8/layout/orgChart1"/>
    <dgm:cxn modelId="{73A838E5-D52D-445C-978F-E2C21CE2FEA4}" type="presParOf" srcId="{3E9FA150-F505-4C7C-B897-578531C215C7}" destId="{7F82B819-0AFC-4AF5-B865-8335A172B05C}" srcOrd="1" destOrd="0" presId="urn:microsoft.com/office/officeart/2005/8/layout/orgChart1"/>
    <dgm:cxn modelId="{14F496CF-D659-465B-ACD6-644B9428B343}" type="presParOf" srcId="{3E9FA150-F505-4C7C-B897-578531C215C7}" destId="{8948190B-46BE-435F-B726-647CE6C8DC1E}" srcOrd="2" destOrd="0" presId="urn:microsoft.com/office/officeart/2005/8/layout/orgChart1"/>
    <dgm:cxn modelId="{A576DCBB-A37A-480D-90B4-4345B3DDC274}" type="presParOf" srcId="{5F560013-B529-409A-94A2-11F6EE33EA1B}" destId="{20A8998E-7ECB-4F1C-9E54-7D8E1D2F95A7}" srcOrd="4" destOrd="0" presId="urn:microsoft.com/office/officeart/2005/8/layout/orgChart1"/>
    <dgm:cxn modelId="{B046B5A2-3513-439E-9FC8-A1853CFDF7B0}" type="presParOf" srcId="{5F560013-B529-409A-94A2-11F6EE33EA1B}" destId="{C8711002-C989-4A0C-A835-33AF2C76870F}" srcOrd="5" destOrd="0" presId="urn:microsoft.com/office/officeart/2005/8/layout/orgChart1"/>
    <dgm:cxn modelId="{FE1FCDAA-0DD7-4AC9-8C94-FE5C7A94E8BF}" type="presParOf" srcId="{C8711002-C989-4A0C-A835-33AF2C76870F}" destId="{B8726B8B-6933-444E-B32F-BA23C057078F}" srcOrd="0" destOrd="0" presId="urn:microsoft.com/office/officeart/2005/8/layout/orgChart1"/>
    <dgm:cxn modelId="{12A6FD68-AE8B-43F7-A1D6-96D951F41A16}" type="presParOf" srcId="{B8726B8B-6933-444E-B32F-BA23C057078F}" destId="{8A45D64D-04FD-441F-B504-202549CCB98D}" srcOrd="0" destOrd="0" presId="urn:microsoft.com/office/officeart/2005/8/layout/orgChart1"/>
    <dgm:cxn modelId="{64F73749-4568-4F10-B485-11EA59F4CAC8}" type="presParOf" srcId="{B8726B8B-6933-444E-B32F-BA23C057078F}" destId="{B9A9541F-ACCF-4158-A73D-50BD8A72CD0A}" srcOrd="1" destOrd="0" presId="urn:microsoft.com/office/officeart/2005/8/layout/orgChart1"/>
    <dgm:cxn modelId="{8FF39CFF-36F7-4E00-9F98-8945ECF6ED77}" type="presParOf" srcId="{C8711002-C989-4A0C-A835-33AF2C76870F}" destId="{C2B14777-F425-47B2-B431-90C691467834}" srcOrd="1" destOrd="0" presId="urn:microsoft.com/office/officeart/2005/8/layout/orgChart1"/>
    <dgm:cxn modelId="{D4D4D40B-8EAF-42CD-A8F4-838E6B7E8583}" type="presParOf" srcId="{C8711002-C989-4A0C-A835-33AF2C76870F}" destId="{5B58C167-D82C-4F14-B35D-0078BEA496AF}" srcOrd="2" destOrd="0" presId="urn:microsoft.com/office/officeart/2005/8/layout/orgChart1"/>
    <dgm:cxn modelId="{35E52479-7407-497B-9443-62F2B1399A04}" type="presParOf" srcId="{5F560013-B529-409A-94A2-11F6EE33EA1B}" destId="{0E084E76-9D32-4218-AE34-150777B5C8A9}" srcOrd="6" destOrd="0" presId="urn:microsoft.com/office/officeart/2005/8/layout/orgChart1"/>
    <dgm:cxn modelId="{023E59B0-7DDC-44DC-BA2B-935F45C2F9C4}" type="presParOf" srcId="{5F560013-B529-409A-94A2-11F6EE33EA1B}" destId="{2669A365-2774-45F8-8563-407141DD9443}" srcOrd="7" destOrd="0" presId="urn:microsoft.com/office/officeart/2005/8/layout/orgChart1"/>
    <dgm:cxn modelId="{B9C9D6F2-6871-435D-B845-883FAE2AC7C2}" type="presParOf" srcId="{2669A365-2774-45F8-8563-407141DD9443}" destId="{9D8FE907-55C0-4492-983B-B74D3114EB6F}" srcOrd="0" destOrd="0" presId="urn:microsoft.com/office/officeart/2005/8/layout/orgChart1"/>
    <dgm:cxn modelId="{003DDBEE-AE0D-42D6-9EAC-2FBF53B861F3}" type="presParOf" srcId="{9D8FE907-55C0-4492-983B-B74D3114EB6F}" destId="{8D98E378-7968-4154-8287-05A488270AE7}" srcOrd="0" destOrd="0" presId="urn:microsoft.com/office/officeart/2005/8/layout/orgChart1"/>
    <dgm:cxn modelId="{163CAEBB-7CF1-4537-AF5F-0C71072C733C}" type="presParOf" srcId="{9D8FE907-55C0-4492-983B-B74D3114EB6F}" destId="{EA277D4D-A7CE-4572-B1B6-855DAC589190}" srcOrd="1" destOrd="0" presId="urn:microsoft.com/office/officeart/2005/8/layout/orgChart1"/>
    <dgm:cxn modelId="{988604AC-F302-40CC-8D6F-7A3CB25C492E}" type="presParOf" srcId="{2669A365-2774-45F8-8563-407141DD9443}" destId="{E923B651-1636-4F0D-A022-8FB3E51EB98B}" srcOrd="1" destOrd="0" presId="urn:microsoft.com/office/officeart/2005/8/layout/orgChart1"/>
    <dgm:cxn modelId="{0A787830-D43F-4742-ADEA-773A22884CE5}" type="presParOf" srcId="{2669A365-2774-45F8-8563-407141DD9443}" destId="{89CA31D9-C0F2-4D96-AE7C-408F9CDF3083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59E11FEE-B06E-4500-8D9E-815BD4D20C71}" type="presParOf" srcId="{55E913CC-9A57-48C2-9B56-B717C2361FA8}" destId="{490C29A4-1085-405D-B652-F0B94B793A50}" srcOrd="2" destOrd="0" presId="urn:microsoft.com/office/officeart/2005/8/layout/orgChart1"/>
    <dgm:cxn modelId="{EB3EA34A-C904-497A-9724-EF1A1AF1D4BD}" type="presParOf" srcId="{55E913CC-9A57-48C2-9B56-B717C2361FA8}" destId="{8571C8A4-5CA9-495E-B9C3-130BEAE688F7}" srcOrd="3" destOrd="0" presId="urn:microsoft.com/office/officeart/2005/8/layout/orgChart1"/>
    <dgm:cxn modelId="{97BD75B8-2C58-4172-AC51-9586B9F424F7}" type="presParOf" srcId="{8571C8A4-5CA9-495E-B9C3-130BEAE688F7}" destId="{C7B0E0CA-4599-4CAB-BA5C-B96D485FB6C2}" srcOrd="0" destOrd="0" presId="urn:microsoft.com/office/officeart/2005/8/layout/orgChart1"/>
    <dgm:cxn modelId="{DD8AD1EA-F52E-4F06-A2DE-3756E5721E89}" type="presParOf" srcId="{C7B0E0CA-4599-4CAB-BA5C-B96D485FB6C2}" destId="{904CE51A-3EF7-45D4-A870-973FBF5DCFF8}" srcOrd="0" destOrd="0" presId="urn:microsoft.com/office/officeart/2005/8/layout/orgChart1"/>
    <dgm:cxn modelId="{040C0A66-A426-430C-B7AF-B0EA89C752DF}" type="presParOf" srcId="{C7B0E0CA-4599-4CAB-BA5C-B96D485FB6C2}" destId="{C07DC24D-40C5-4E8A-AB7C-041113C40DA1}" srcOrd="1" destOrd="0" presId="urn:microsoft.com/office/officeart/2005/8/layout/orgChart1"/>
    <dgm:cxn modelId="{0B460A4A-4360-4330-BD34-9C800CABD6BA}" type="presParOf" srcId="{8571C8A4-5CA9-495E-B9C3-130BEAE688F7}" destId="{F5A581E7-B848-46C0-ADA9-973EEF05237F}" srcOrd="1" destOrd="0" presId="urn:microsoft.com/office/officeart/2005/8/layout/orgChart1"/>
    <dgm:cxn modelId="{86D8BECA-9162-4D31-A402-5F5909640F57}" type="presParOf" srcId="{8571C8A4-5CA9-495E-B9C3-130BEAE688F7}" destId="{60508C88-3CB2-4C29-9F36-6E5CE0FD8F8E}" srcOrd="2" destOrd="0" presId="urn:microsoft.com/office/officeart/2005/8/layout/orgChart1"/>
    <dgm:cxn modelId="{3448D735-BDEC-4B13-89E3-D63795226AE5}" type="presParOf" srcId="{55E913CC-9A57-48C2-9B56-B717C2361FA8}" destId="{391F83B4-7686-4866-A075-046D0812635D}" srcOrd="4" destOrd="0" presId="urn:microsoft.com/office/officeart/2005/8/layout/orgChart1"/>
    <dgm:cxn modelId="{A8E84B0B-FF89-4C36-9DF7-3F23A478E6B8}" type="presParOf" srcId="{55E913CC-9A57-48C2-9B56-B717C2361FA8}" destId="{E9FC0F03-AEA4-4BF6-953C-9AF4CB4D0CF7}" srcOrd="5" destOrd="0" presId="urn:microsoft.com/office/officeart/2005/8/layout/orgChart1"/>
    <dgm:cxn modelId="{4EDE22FB-98A5-45C3-A07D-6467F1C7F63B}" type="presParOf" srcId="{E9FC0F03-AEA4-4BF6-953C-9AF4CB4D0CF7}" destId="{2B46B679-DA10-436D-9D6A-4B1AEA9DAA0B}" srcOrd="0" destOrd="0" presId="urn:microsoft.com/office/officeart/2005/8/layout/orgChart1"/>
    <dgm:cxn modelId="{95F14FA3-1698-4AD1-89C1-14EBB49D173D}" type="presParOf" srcId="{2B46B679-DA10-436D-9D6A-4B1AEA9DAA0B}" destId="{95DAB5B7-2DB0-4B5D-A651-F80CAC4A4359}" srcOrd="0" destOrd="0" presId="urn:microsoft.com/office/officeart/2005/8/layout/orgChart1"/>
    <dgm:cxn modelId="{7EF1E1C8-8A8C-42D0-BDAE-7DEC6FDAF26B}" type="presParOf" srcId="{2B46B679-DA10-436D-9D6A-4B1AEA9DAA0B}" destId="{8AF103D4-8ECB-4D6D-80C1-0A1A644A8D3D}" srcOrd="1" destOrd="0" presId="urn:microsoft.com/office/officeart/2005/8/layout/orgChart1"/>
    <dgm:cxn modelId="{34007736-F8DF-422F-A2AC-E909FB8F501F}" type="presParOf" srcId="{E9FC0F03-AEA4-4BF6-953C-9AF4CB4D0CF7}" destId="{2CA3E509-F63F-4809-B527-3B9CF5EEB598}" srcOrd="1" destOrd="0" presId="urn:microsoft.com/office/officeart/2005/8/layout/orgChart1"/>
    <dgm:cxn modelId="{1C2E0907-2D81-4885-839D-3FF85F9014F6}" type="presParOf" srcId="{E9FC0F03-AEA4-4BF6-953C-9AF4CB4D0CF7}" destId="{88DE7FB2-79F2-45B5-B2B2-7BE3DAA6CF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 smtClean="0"/>
            <a:t>Coordinador(a) de Proyectos Transversales</a:t>
          </a: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3C14DF8-BC04-4A13-A882-CE0FABA62C87}">
      <dgm:prSet custT="1"/>
      <dgm:spPr/>
      <dgm:t>
        <a:bodyPr/>
        <a:lstStyle/>
        <a:p>
          <a:r>
            <a:rPr lang="es-ES" sz="1200" dirty="0" smtClean="0"/>
            <a:t>Auxiliar (de Proyectos Transversales)</a:t>
          </a:r>
        </a:p>
      </dgm:t>
    </dgm:pt>
    <dgm:pt modelId="{1B9A8386-6B1F-4755-84B8-21C24B36C9C3}" type="parTrans" cxnId="{3B0C77EE-F3DB-4F83-A41A-762E15BF4D28}">
      <dgm:prSet/>
      <dgm:spPr/>
      <dgm:t>
        <a:bodyPr/>
        <a:lstStyle/>
        <a:p>
          <a:endParaRPr lang="es-ES"/>
        </a:p>
      </dgm:t>
    </dgm:pt>
    <dgm:pt modelId="{41B43D5E-1845-496C-A718-992E6CE1D464}" type="sibTrans" cxnId="{3B0C77EE-F3DB-4F83-A41A-762E15BF4D28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35A08A4-F131-473F-BA45-427DB2E212B3}" type="pres">
      <dgm:prSet presAssocID="{07F0E78D-8746-4941-85C1-C2A4B7B148C0}" presName="hierRoot1" presStyleCnt="0">
        <dgm:presLayoutVars>
          <dgm:hierBranch/>
        </dgm:presLayoutVars>
      </dgm:prSet>
      <dgm:spPr/>
    </dgm:pt>
    <dgm:pt modelId="{CDF78ECA-92F5-4826-AB5E-84195E776AF1}" type="pres">
      <dgm:prSet presAssocID="{07F0E78D-8746-4941-85C1-C2A4B7B148C0}" presName="rootComposite1" presStyleCnt="0"/>
      <dgm:spPr/>
    </dgm:pt>
    <dgm:pt modelId="{CE73E113-65ED-4AE4-85EA-D542304E0ECF}" type="pres">
      <dgm:prSet presAssocID="{07F0E78D-8746-4941-85C1-C2A4B7B148C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9E73FB9-C9B2-4241-BB07-89F9C954E0B3}" type="pres">
      <dgm:prSet presAssocID="{07F0E78D-8746-4941-85C1-C2A4B7B148C0}" presName="rootConnector1" presStyleLbl="asst0" presStyleIdx="0" presStyleCnt="0"/>
      <dgm:spPr/>
      <dgm:t>
        <a:bodyPr/>
        <a:lstStyle/>
        <a:p>
          <a:endParaRPr lang="es-ES"/>
        </a:p>
      </dgm:t>
    </dgm:pt>
    <dgm:pt modelId="{00C104B1-6919-4CD9-B5CD-BD1D092C17D6}" type="pres">
      <dgm:prSet presAssocID="{07F0E78D-8746-4941-85C1-C2A4B7B148C0}" presName="hierChild2" presStyleCnt="0"/>
      <dgm:spPr/>
    </dgm:pt>
    <dgm:pt modelId="{2FF4799C-70F7-45A3-B601-C29354FCE467}" type="pres">
      <dgm:prSet presAssocID="{1B9A8386-6B1F-4755-84B8-21C24B36C9C3}" presName="Name35" presStyleLbl="parChTrans1D2" presStyleIdx="0" presStyleCnt="1"/>
      <dgm:spPr/>
      <dgm:t>
        <a:bodyPr/>
        <a:lstStyle/>
        <a:p>
          <a:endParaRPr lang="es-ES"/>
        </a:p>
      </dgm:t>
    </dgm:pt>
    <dgm:pt modelId="{685B34D7-5F9A-4806-842B-0BF940838C3F}" type="pres">
      <dgm:prSet presAssocID="{43C14DF8-BC04-4A13-A882-CE0FABA62C87}" presName="hierRoot2" presStyleCnt="0">
        <dgm:presLayoutVars>
          <dgm:hierBranch val="init"/>
        </dgm:presLayoutVars>
      </dgm:prSet>
      <dgm:spPr/>
    </dgm:pt>
    <dgm:pt modelId="{EF94DE12-A87E-41AA-B703-6103A5489BF8}" type="pres">
      <dgm:prSet presAssocID="{43C14DF8-BC04-4A13-A882-CE0FABA62C87}" presName="rootComposite" presStyleCnt="0"/>
      <dgm:spPr/>
    </dgm:pt>
    <dgm:pt modelId="{58EB4743-3558-4463-9670-A3768830B4B3}" type="pres">
      <dgm:prSet presAssocID="{43C14DF8-BC04-4A13-A882-CE0FABA62C87}" presName="rootText" presStyleLbl="node2" presStyleIdx="0" presStyleCnt="1" custScaleX="852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B1A195-1C0D-407E-8B72-D9F639444368}" type="pres">
      <dgm:prSet presAssocID="{43C14DF8-BC04-4A13-A882-CE0FABA62C87}" presName="rootConnector" presStyleLbl="node2" presStyleIdx="0" presStyleCnt="1"/>
      <dgm:spPr/>
      <dgm:t>
        <a:bodyPr/>
        <a:lstStyle/>
        <a:p>
          <a:endParaRPr lang="es-ES"/>
        </a:p>
      </dgm:t>
    </dgm:pt>
    <dgm:pt modelId="{6F0E5039-4D56-4A5D-9527-867DC1681E3C}" type="pres">
      <dgm:prSet presAssocID="{43C14DF8-BC04-4A13-A882-CE0FABA62C87}" presName="hierChild4" presStyleCnt="0"/>
      <dgm:spPr/>
    </dgm:pt>
    <dgm:pt modelId="{CE4C9B65-AB34-40E0-A6A8-7E54A3FCC72F}" type="pres">
      <dgm:prSet presAssocID="{43C14DF8-BC04-4A13-A882-CE0FABA62C87}" presName="hierChild5" presStyleCnt="0"/>
      <dgm:spPr/>
    </dgm:pt>
    <dgm:pt modelId="{7332210B-1FCE-43FF-ABB4-673FADEDDE8A}" type="pres">
      <dgm:prSet presAssocID="{07F0E78D-8746-4941-85C1-C2A4B7B148C0}" presName="hierChild3" presStyleCnt="0"/>
      <dgm:spPr/>
    </dgm:pt>
  </dgm:ptLst>
  <dgm:cxnLst>
    <dgm:cxn modelId="{0B56DD66-E51B-4BC3-B5D2-9A83E17CE49B}" type="presOf" srcId="{07F0E78D-8746-4941-85C1-C2A4B7B148C0}" destId="{D9E73FB9-C9B2-4241-BB07-89F9C954E0B3}" srcOrd="1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1525ADF2-F692-47D1-ACBD-F4F98D229687}" type="presOf" srcId="{1B9A8386-6B1F-4755-84B8-21C24B36C9C3}" destId="{2FF4799C-70F7-45A3-B601-C29354FCE467}" srcOrd="0" destOrd="0" presId="urn:microsoft.com/office/officeart/2005/8/layout/orgChart1"/>
    <dgm:cxn modelId="{3B0C77EE-F3DB-4F83-A41A-762E15BF4D28}" srcId="{07F0E78D-8746-4941-85C1-C2A4B7B148C0}" destId="{43C14DF8-BC04-4A13-A882-CE0FABA62C87}" srcOrd="0" destOrd="0" parTransId="{1B9A8386-6B1F-4755-84B8-21C24B36C9C3}" sibTransId="{41B43D5E-1845-496C-A718-992E6CE1D464}"/>
    <dgm:cxn modelId="{48DC4CA8-7E26-4877-84C7-3C5C5CB5580A}" srcId="{C0F0850B-96CF-4B7D-9611-403171216747}" destId="{07F0E78D-8746-4941-85C1-C2A4B7B148C0}" srcOrd="0" destOrd="0" parTransId="{4799B343-DD23-4271-9484-770EA2C00411}" sibTransId="{26450D3F-A707-4C5C-8C8F-163088E7FA57}"/>
    <dgm:cxn modelId="{67347002-2E7A-401D-8C2E-FA3AD64CCCC8}" type="presOf" srcId="{07F0E78D-8746-4941-85C1-C2A4B7B148C0}" destId="{CE73E113-65ED-4AE4-85EA-D542304E0ECF}" srcOrd="0" destOrd="0" presId="urn:microsoft.com/office/officeart/2005/8/layout/orgChart1"/>
    <dgm:cxn modelId="{462C06F6-04FB-4FB1-8B93-AB6E423D75B7}" type="presOf" srcId="{43C14DF8-BC04-4A13-A882-CE0FABA62C87}" destId="{58EB4743-3558-4463-9670-A3768830B4B3}" srcOrd="0" destOrd="0" presId="urn:microsoft.com/office/officeart/2005/8/layout/orgChart1"/>
    <dgm:cxn modelId="{D261CBE2-0F16-43F9-A145-011F40AC9A6D}" type="presOf" srcId="{43C14DF8-BC04-4A13-A882-CE0FABA62C87}" destId="{BFB1A195-1C0D-407E-8B72-D9F639444368}" srcOrd="1" destOrd="0" presId="urn:microsoft.com/office/officeart/2005/8/layout/orgChart1"/>
    <dgm:cxn modelId="{4DB19F99-4219-4BC2-B01F-2E9258A86D34}" type="presParOf" srcId="{04EE334C-E929-4325-A30D-0C608EEFA906}" destId="{D35A08A4-F131-473F-BA45-427DB2E212B3}" srcOrd="0" destOrd="0" presId="urn:microsoft.com/office/officeart/2005/8/layout/orgChart1"/>
    <dgm:cxn modelId="{51F336BA-32B2-4962-A776-77CC8289538F}" type="presParOf" srcId="{D35A08A4-F131-473F-BA45-427DB2E212B3}" destId="{CDF78ECA-92F5-4826-AB5E-84195E776AF1}" srcOrd="0" destOrd="0" presId="urn:microsoft.com/office/officeart/2005/8/layout/orgChart1"/>
    <dgm:cxn modelId="{61B8F8B7-1435-491F-8EBE-8FE762B68B01}" type="presParOf" srcId="{CDF78ECA-92F5-4826-AB5E-84195E776AF1}" destId="{CE73E113-65ED-4AE4-85EA-D542304E0ECF}" srcOrd="0" destOrd="0" presId="urn:microsoft.com/office/officeart/2005/8/layout/orgChart1"/>
    <dgm:cxn modelId="{27417AF0-9889-4499-B894-29B3616E563E}" type="presParOf" srcId="{CDF78ECA-92F5-4826-AB5E-84195E776AF1}" destId="{D9E73FB9-C9B2-4241-BB07-89F9C954E0B3}" srcOrd="1" destOrd="0" presId="urn:microsoft.com/office/officeart/2005/8/layout/orgChart1"/>
    <dgm:cxn modelId="{DA9A2464-DB8B-47CF-8020-CD87F9E1CB4D}" type="presParOf" srcId="{D35A08A4-F131-473F-BA45-427DB2E212B3}" destId="{00C104B1-6919-4CD9-B5CD-BD1D092C17D6}" srcOrd="1" destOrd="0" presId="urn:microsoft.com/office/officeart/2005/8/layout/orgChart1"/>
    <dgm:cxn modelId="{993E15AE-BBF4-4616-9A2B-46B40FEDE94A}" type="presParOf" srcId="{00C104B1-6919-4CD9-B5CD-BD1D092C17D6}" destId="{2FF4799C-70F7-45A3-B601-C29354FCE467}" srcOrd="0" destOrd="0" presId="urn:microsoft.com/office/officeart/2005/8/layout/orgChart1"/>
    <dgm:cxn modelId="{D50F7501-2A98-4D3B-B983-CDC9CAA038D5}" type="presParOf" srcId="{00C104B1-6919-4CD9-B5CD-BD1D092C17D6}" destId="{685B34D7-5F9A-4806-842B-0BF940838C3F}" srcOrd="1" destOrd="0" presId="urn:microsoft.com/office/officeart/2005/8/layout/orgChart1"/>
    <dgm:cxn modelId="{BEE94600-D6C5-48A3-89E3-B15A1E3CD705}" type="presParOf" srcId="{685B34D7-5F9A-4806-842B-0BF940838C3F}" destId="{EF94DE12-A87E-41AA-B703-6103A5489BF8}" srcOrd="0" destOrd="0" presId="urn:microsoft.com/office/officeart/2005/8/layout/orgChart1"/>
    <dgm:cxn modelId="{7AEF5AE8-8F79-44A0-AC7F-32BDF3567AA2}" type="presParOf" srcId="{EF94DE12-A87E-41AA-B703-6103A5489BF8}" destId="{58EB4743-3558-4463-9670-A3768830B4B3}" srcOrd="0" destOrd="0" presId="urn:microsoft.com/office/officeart/2005/8/layout/orgChart1"/>
    <dgm:cxn modelId="{E31CB15A-2A48-434C-9394-713DFA749D17}" type="presParOf" srcId="{EF94DE12-A87E-41AA-B703-6103A5489BF8}" destId="{BFB1A195-1C0D-407E-8B72-D9F639444368}" srcOrd="1" destOrd="0" presId="urn:microsoft.com/office/officeart/2005/8/layout/orgChart1"/>
    <dgm:cxn modelId="{C553ADD2-8076-45F2-80DA-48E5E35612DE}" type="presParOf" srcId="{685B34D7-5F9A-4806-842B-0BF940838C3F}" destId="{6F0E5039-4D56-4A5D-9527-867DC1681E3C}" srcOrd="1" destOrd="0" presId="urn:microsoft.com/office/officeart/2005/8/layout/orgChart1"/>
    <dgm:cxn modelId="{5CFE8277-9841-4D3E-8335-1F597E8F5650}" type="presParOf" srcId="{685B34D7-5F9A-4806-842B-0BF940838C3F}" destId="{CE4C9B65-AB34-40E0-A6A8-7E54A3FCC72F}" srcOrd="2" destOrd="0" presId="urn:microsoft.com/office/officeart/2005/8/layout/orgChart1"/>
    <dgm:cxn modelId="{9B06D29D-6E04-463C-9523-83E34E89D04C}" type="presParOf" srcId="{D35A08A4-F131-473F-BA45-427DB2E212B3}" destId="{7332210B-1FCE-43FF-ABB4-673FADEDDE8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0253C0-C259-4D2B-983C-501DC5516B0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gm:t>
    </dgm:pt>
    <dgm:pt modelId="{88E45CFA-517E-4C73-8DBA-565C7DF96779}" type="par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93D89-623B-4489-AD3F-3C1665BEB01B}" type="sib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Estancias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Infantiles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266DE53-BDC7-43CB-A3D7-174135ED5AF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45C8A308-A6F7-477F-A279-B5070609E9A1}" type="parTrans" cxnId="{C5F96DBE-4AD8-417E-89CA-F20618EF28B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52E956-5680-4389-A2B4-27C9EF6FE154}" type="sibTrans" cxnId="{C5F96DBE-4AD8-417E-89CA-F20618EF28B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F04433-FF46-442B-9283-534D740A985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71CBEB2-AAD1-4ACB-8CB1-3CB8828D6297}" type="par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2746FC-53EA-424D-9451-E089AC15A152}" type="sib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7DFA94-E487-4BB4-B418-52D4E8231B6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Jurídico(a)</a:t>
          </a:r>
        </a:p>
      </dgm:t>
    </dgm:pt>
    <dgm:pt modelId="{201CFD7F-16CC-4EA2-BFA7-7AB3B1B410AE}" type="par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443A6C-F159-427B-8FCF-DF30B1D697DF}" type="sib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C3B9CF-9BE9-413F-B900-8C81EE87052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400F5C-B63C-4BA2-B23B-5B825473DAD8}" type="par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36EE0-3090-4B30-9254-CB147140016A}" type="sib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607D36-87C7-423F-B4AC-7AEAEDFF8507}">
      <dgm:prSet phldrT="[Texto]" custT="1"/>
      <dgm:spPr/>
      <dgm:t>
        <a:bodyPr/>
        <a:lstStyle/>
        <a:p>
          <a:r>
            <a:rPr lang="es-ES" sz="1200" dirty="0" smtClean="0"/>
            <a:t>Médicos(as) Pediatras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E23B48-20D9-4A30-9F64-CE11C7D0AAB7}" type="parTrans" cxnId="{053877B0-9A29-4812-B891-0F7393ADC387}">
      <dgm:prSet/>
      <dgm:spPr/>
      <dgm:t>
        <a:bodyPr/>
        <a:lstStyle/>
        <a:p>
          <a:endParaRPr lang="es-ES"/>
        </a:p>
      </dgm:t>
    </dgm:pt>
    <dgm:pt modelId="{8DB9B46C-4650-4526-84E8-24E59C588EBD}" type="sibTrans" cxnId="{053877B0-9A29-4812-B891-0F7393ADC387}">
      <dgm:prSet/>
      <dgm:spPr/>
      <dgm:t>
        <a:bodyPr/>
        <a:lstStyle/>
        <a:p>
          <a:endParaRPr lang="es-ES"/>
        </a:p>
      </dgm:t>
    </dgm:pt>
    <dgm:pt modelId="{E96CAA03-D569-46D7-815F-5851A29B8705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dirty="0"/>
        </a:p>
      </dgm:t>
    </dgm:pt>
    <dgm:pt modelId="{8D00D6A9-AFD2-4F66-B5B9-89A0E8050040}" type="parTrans" cxnId="{2C19EFF9-2F18-458B-9599-99D3D3D4DB1B}">
      <dgm:prSet/>
      <dgm:spPr/>
      <dgm:t>
        <a:bodyPr/>
        <a:lstStyle/>
        <a:p>
          <a:endParaRPr lang="es-ES"/>
        </a:p>
      </dgm:t>
    </dgm:pt>
    <dgm:pt modelId="{D475D131-C760-40F4-AD68-370CF9E4C264}" type="sibTrans" cxnId="{2C19EFF9-2F18-458B-9599-99D3D3D4DB1B}">
      <dgm:prSet/>
      <dgm:spPr/>
      <dgm:t>
        <a:bodyPr/>
        <a:lstStyle/>
        <a:p>
          <a:endParaRPr lang="es-ES"/>
        </a:p>
      </dgm:t>
    </dgm:pt>
    <dgm:pt modelId="{206B314F-1C3D-459E-96CB-6B707CE7B0F5}">
      <dgm:prSet custT="1"/>
      <dgm:spPr/>
      <dgm:t>
        <a:bodyPr/>
        <a:lstStyle/>
        <a:p>
          <a:r>
            <a:rPr lang="es-ES" sz="1200" dirty="0" smtClean="0"/>
            <a:t>Trabajador(a) Social</a:t>
          </a:r>
        </a:p>
      </dgm:t>
    </dgm:pt>
    <dgm:pt modelId="{5C82C8B2-0A2F-4292-B604-964C7D86B7A6}" type="parTrans" cxnId="{F6EAC952-9B9A-43FE-9F8F-FA3BD819C5BB}">
      <dgm:prSet/>
      <dgm:spPr/>
      <dgm:t>
        <a:bodyPr/>
        <a:lstStyle/>
        <a:p>
          <a:endParaRPr lang="es-ES"/>
        </a:p>
      </dgm:t>
    </dgm:pt>
    <dgm:pt modelId="{83D5EAED-CE51-4973-BDF9-167614971AC0}" type="sibTrans" cxnId="{F6EAC952-9B9A-43FE-9F8F-FA3BD819C5BB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init"/>
        </dgm:presLayoutVars>
      </dgm:prSet>
      <dgm:spPr/>
    </dgm:pt>
    <dgm:pt modelId="{CFAFA833-5491-4EF9-A19A-05A59B2C3E72}" type="pres">
      <dgm:prSet presAssocID="{B49C200B-FEE3-4BF7-B6D4-2D7CD6DD3F98}" presName="rootComposite1" presStyleCnt="0"/>
      <dgm:spPr/>
    </dgm:pt>
    <dgm:pt modelId="{94F4BB74-A29B-4BD0-B8B2-FC79AD82E3BB}" type="pres">
      <dgm:prSet presAssocID="{B49C200B-FEE3-4BF7-B6D4-2D7CD6DD3F98}" presName="rootText1" presStyleLbl="node0" presStyleIdx="0" presStyleCnt="1" custScaleX="123326" custScaleY="110574" custLinFactNeighborY="16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</dgm:pt>
    <dgm:pt modelId="{3FA660FF-5111-42D4-94EE-60A59949ADBE}" type="pres">
      <dgm:prSet presAssocID="{D3BA6552-6435-4BDE-BCFD-4ACE6CBD4D70}" presName="Name37" presStyleLbl="parChTrans1D2" presStyleIdx="0" presStyleCnt="7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 val="r"/>
        </dgm:presLayoutVars>
      </dgm:prSet>
      <dgm:spPr/>
    </dgm:pt>
    <dgm:pt modelId="{FE465341-A96A-4819-BF68-ED3EEFE80F91}" type="pres">
      <dgm:prSet presAssocID="{3E94DEFA-3910-4226-80A7-89920D7991E6}" presName="rootComposite" presStyleCnt="0"/>
      <dgm:spPr/>
    </dgm:pt>
    <dgm:pt modelId="{BB1B28C4-7423-4E4B-886F-AF64811AA038}" type="pres">
      <dgm:prSet presAssocID="{3E94DEFA-3910-4226-80A7-89920D7991E6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4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</dgm:pt>
    <dgm:pt modelId="{909B96AA-DE55-45E3-A43D-4749FAB34495}" type="pres">
      <dgm:prSet presAssocID="{971CBEB2-AAD1-4ACB-8CB1-3CB8828D6297}" presName="Name50" presStyleLbl="parChTrans1D3" presStyleIdx="0" presStyleCnt="3"/>
      <dgm:spPr/>
      <dgm:t>
        <a:bodyPr/>
        <a:lstStyle/>
        <a:p>
          <a:endParaRPr lang="es-ES"/>
        </a:p>
      </dgm:t>
    </dgm:pt>
    <dgm:pt modelId="{B94B8C75-5E67-4C63-B2BF-0688B7AC790B}" type="pres">
      <dgm:prSet presAssocID="{68F04433-FF46-442B-9283-534D740A985E}" presName="hierRoot2" presStyleCnt="0">
        <dgm:presLayoutVars>
          <dgm:hierBranch val="init"/>
        </dgm:presLayoutVars>
      </dgm:prSet>
      <dgm:spPr/>
    </dgm:pt>
    <dgm:pt modelId="{1CF0E3FD-119D-4EF5-9AAA-4BB23B1F2CC9}" type="pres">
      <dgm:prSet presAssocID="{68F04433-FF46-442B-9283-534D740A985E}" presName="rootComposite" presStyleCnt="0"/>
      <dgm:spPr/>
    </dgm:pt>
    <dgm:pt modelId="{A36D113A-939F-46EF-9042-20E10F8269E1}" type="pres">
      <dgm:prSet presAssocID="{68F04433-FF46-442B-9283-534D740A985E}" presName="rootText" presStyleLbl="node3" presStyleIdx="0" presStyleCnt="3" custScaleX="106760" custScaleY="71950" custLinFactNeighborX="-4890" custLinFactNeighborY="-13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E315E3-050E-4F36-821C-A5BDC355A551}" type="pres">
      <dgm:prSet presAssocID="{68F04433-FF46-442B-9283-534D740A985E}" presName="rootConnector" presStyleLbl="node3" presStyleIdx="0" presStyleCnt="3"/>
      <dgm:spPr/>
      <dgm:t>
        <a:bodyPr/>
        <a:lstStyle/>
        <a:p>
          <a:endParaRPr lang="es-ES"/>
        </a:p>
      </dgm:t>
    </dgm:pt>
    <dgm:pt modelId="{2F920234-B42B-4DA2-A215-95436F32E730}" type="pres">
      <dgm:prSet presAssocID="{68F04433-FF46-442B-9283-534D740A985E}" presName="hierChild4" presStyleCnt="0"/>
      <dgm:spPr/>
    </dgm:pt>
    <dgm:pt modelId="{97CCDA02-641D-4190-978F-7556BB53E516}" type="pres">
      <dgm:prSet presAssocID="{68F04433-FF46-442B-9283-534D740A985E}" presName="hierChild5" presStyleCnt="0"/>
      <dgm:spPr/>
    </dgm:pt>
    <dgm:pt modelId="{74F097F1-5CA5-4243-A83C-16C77A51E879}" type="pres">
      <dgm:prSet presAssocID="{8B400F5C-B63C-4BA2-B23B-5B825473DAD8}" presName="Name50" presStyleLbl="parChTrans1D3" presStyleIdx="1" presStyleCnt="3"/>
      <dgm:spPr/>
      <dgm:t>
        <a:bodyPr/>
        <a:lstStyle/>
        <a:p>
          <a:endParaRPr lang="es-ES"/>
        </a:p>
      </dgm:t>
    </dgm:pt>
    <dgm:pt modelId="{85411C9B-8F52-4A3F-AE00-2977081B059D}" type="pres">
      <dgm:prSet presAssocID="{37C3B9CF-9BE9-413F-B900-8C81EE870524}" presName="hierRoot2" presStyleCnt="0">
        <dgm:presLayoutVars>
          <dgm:hierBranch val="init"/>
        </dgm:presLayoutVars>
      </dgm:prSet>
      <dgm:spPr/>
    </dgm:pt>
    <dgm:pt modelId="{8B2E0332-853E-4DFD-9507-2516D705CCD9}" type="pres">
      <dgm:prSet presAssocID="{37C3B9CF-9BE9-413F-B900-8C81EE870524}" presName="rootComposite" presStyleCnt="0"/>
      <dgm:spPr/>
    </dgm:pt>
    <dgm:pt modelId="{4A723FCD-DA1F-4450-847F-43A9A932F0D6}" type="pres">
      <dgm:prSet presAssocID="{37C3B9CF-9BE9-413F-B900-8C81EE870524}" presName="rootText" presStyleLbl="node3" presStyleIdx="1" presStyleCnt="3" custScaleX="106760" custLinFactNeighborX="-4890" custLinFactNeighborY="-374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F620BF-E201-4095-A9F5-D37FF1F1BCF7}" type="pres">
      <dgm:prSet presAssocID="{37C3B9CF-9BE9-413F-B900-8C81EE870524}" presName="rootConnector" presStyleLbl="node3" presStyleIdx="1" presStyleCnt="3"/>
      <dgm:spPr/>
      <dgm:t>
        <a:bodyPr/>
        <a:lstStyle/>
        <a:p>
          <a:endParaRPr lang="es-ES"/>
        </a:p>
      </dgm:t>
    </dgm:pt>
    <dgm:pt modelId="{FB600BC2-57DA-4E28-8755-44A0470BD046}" type="pres">
      <dgm:prSet presAssocID="{37C3B9CF-9BE9-413F-B900-8C81EE870524}" presName="hierChild4" presStyleCnt="0"/>
      <dgm:spPr/>
    </dgm:pt>
    <dgm:pt modelId="{4D43E1C0-BE32-4C20-A49E-AB1E4E3F74AB}" type="pres">
      <dgm:prSet presAssocID="{37C3B9CF-9BE9-413F-B900-8C81EE870524}" presName="hierChild5" presStyleCnt="0"/>
      <dgm:spPr/>
    </dgm:pt>
    <dgm:pt modelId="{4B545F7D-50F2-40C3-B8DE-C337C3A40596}" type="pres">
      <dgm:prSet presAssocID="{3E94DEFA-3910-4226-80A7-89920D7991E6}" presName="hierChild5" presStyleCnt="0"/>
      <dgm:spPr/>
    </dgm:pt>
    <dgm:pt modelId="{2C60271E-791B-4D01-A1E1-0CC696A564AF}" type="pres">
      <dgm:prSet presAssocID="{F1EC5166-0155-481E-8EC4-92E4482612A1}" presName="Name37" presStyleLbl="parChTrans1D2" presStyleIdx="1" presStyleCnt="7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</dgm:pt>
    <dgm:pt modelId="{1042B748-44F0-473C-B831-435DB0613325}" type="pres">
      <dgm:prSet presAssocID="{F08D329B-9C2D-4E21-8171-3230FD50AF5B}" presName="rootComposite" presStyleCnt="0"/>
      <dgm:spPr/>
    </dgm:pt>
    <dgm:pt modelId="{C3EE8B29-FD03-4DF0-AE28-BBF93B7E1A8D}" type="pres">
      <dgm:prSet presAssocID="{F08D329B-9C2D-4E21-8171-3230FD50AF5B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1" presStyleCnt="4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</dgm:pt>
    <dgm:pt modelId="{3BE2A474-2774-4650-9D5B-E709448EB79D}" type="pres">
      <dgm:prSet presAssocID="{F08D329B-9C2D-4E21-8171-3230FD50AF5B}" presName="hierChild5" presStyleCnt="0"/>
      <dgm:spPr/>
    </dgm:pt>
    <dgm:pt modelId="{E098D77C-FA4D-46F4-9CFD-CA7574F027FD}" type="pres">
      <dgm:prSet presAssocID="{201CFD7F-16CC-4EA2-BFA7-7AB3B1B410AE}" presName="Name37" presStyleLbl="parChTrans1D2" presStyleIdx="2" presStyleCnt="7"/>
      <dgm:spPr/>
      <dgm:t>
        <a:bodyPr/>
        <a:lstStyle/>
        <a:p>
          <a:endParaRPr lang="es-ES"/>
        </a:p>
      </dgm:t>
    </dgm:pt>
    <dgm:pt modelId="{E6411577-EE65-4BB1-847E-6066677BFFA4}" type="pres">
      <dgm:prSet presAssocID="{CC7DFA94-E487-4BB4-B418-52D4E8231B63}" presName="hierRoot2" presStyleCnt="0">
        <dgm:presLayoutVars>
          <dgm:hierBranch/>
        </dgm:presLayoutVars>
      </dgm:prSet>
      <dgm:spPr/>
    </dgm:pt>
    <dgm:pt modelId="{3CA826CE-3ABD-44E0-BC8A-59A0BA7961DC}" type="pres">
      <dgm:prSet presAssocID="{CC7DFA94-E487-4BB4-B418-52D4E8231B63}" presName="rootComposite" presStyleCnt="0"/>
      <dgm:spPr/>
    </dgm:pt>
    <dgm:pt modelId="{D5AF0B24-A095-42DB-8FD8-16B937FF023F}" type="pres">
      <dgm:prSet presAssocID="{CC7DFA94-E487-4BB4-B418-52D4E8231B63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01C729-B917-4DB3-A134-8FA2ADEA81D8}" type="pres">
      <dgm:prSet presAssocID="{CC7DFA94-E487-4BB4-B418-52D4E8231B63}" presName="rootConnector" presStyleLbl="node2" presStyleIdx="2" presStyleCnt="4"/>
      <dgm:spPr/>
      <dgm:t>
        <a:bodyPr/>
        <a:lstStyle/>
        <a:p>
          <a:endParaRPr lang="es-ES"/>
        </a:p>
      </dgm:t>
    </dgm:pt>
    <dgm:pt modelId="{FA26461D-2EBC-43A7-A790-D30EDFBFB7C5}" type="pres">
      <dgm:prSet presAssocID="{CC7DFA94-E487-4BB4-B418-52D4E8231B63}" presName="hierChild4" presStyleCnt="0"/>
      <dgm:spPr/>
    </dgm:pt>
    <dgm:pt modelId="{02E054BC-8948-43F6-A241-0BFD566167F9}" type="pres">
      <dgm:prSet presAssocID="{5C82C8B2-0A2F-4292-B604-964C7D86B7A6}" presName="Name35" presStyleLbl="parChTrans1D3" presStyleIdx="2" presStyleCnt="3"/>
      <dgm:spPr/>
      <dgm:t>
        <a:bodyPr/>
        <a:lstStyle/>
        <a:p>
          <a:endParaRPr lang="es-ES"/>
        </a:p>
      </dgm:t>
    </dgm:pt>
    <dgm:pt modelId="{95868029-BB73-4A29-8D90-5841512D9F8B}" type="pres">
      <dgm:prSet presAssocID="{206B314F-1C3D-459E-96CB-6B707CE7B0F5}" presName="hierRoot2" presStyleCnt="0">
        <dgm:presLayoutVars>
          <dgm:hierBranch val="init"/>
        </dgm:presLayoutVars>
      </dgm:prSet>
      <dgm:spPr/>
    </dgm:pt>
    <dgm:pt modelId="{53C4D137-AC90-4AE6-A216-E3B8E11F90B7}" type="pres">
      <dgm:prSet presAssocID="{206B314F-1C3D-459E-96CB-6B707CE7B0F5}" presName="rootComposite" presStyleCnt="0"/>
      <dgm:spPr/>
    </dgm:pt>
    <dgm:pt modelId="{1384B7CC-2473-4A7D-9148-E8FAE1A0CD8A}" type="pres">
      <dgm:prSet presAssocID="{206B314F-1C3D-459E-96CB-6B707CE7B0F5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6845A32-D512-401D-B6C1-2351D5AED97D}" type="pres">
      <dgm:prSet presAssocID="{206B314F-1C3D-459E-96CB-6B707CE7B0F5}" presName="rootConnector" presStyleLbl="node3" presStyleIdx="2" presStyleCnt="3"/>
      <dgm:spPr/>
      <dgm:t>
        <a:bodyPr/>
        <a:lstStyle/>
        <a:p>
          <a:endParaRPr lang="es-ES"/>
        </a:p>
      </dgm:t>
    </dgm:pt>
    <dgm:pt modelId="{770D487C-2C64-4CC8-9826-42CFC45E73FC}" type="pres">
      <dgm:prSet presAssocID="{206B314F-1C3D-459E-96CB-6B707CE7B0F5}" presName="hierChild4" presStyleCnt="0"/>
      <dgm:spPr/>
    </dgm:pt>
    <dgm:pt modelId="{F73E49A0-BAC2-4B97-BFC4-3FC272A31790}" type="pres">
      <dgm:prSet presAssocID="{206B314F-1C3D-459E-96CB-6B707CE7B0F5}" presName="hierChild5" presStyleCnt="0"/>
      <dgm:spPr/>
    </dgm:pt>
    <dgm:pt modelId="{03CAE365-69CA-493D-83FE-FE9276B5B6AD}" type="pres">
      <dgm:prSet presAssocID="{CC7DFA94-E487-4BB4-B418-52D4E8231B63}" presName="hierChild5" presStyleCnt="0"/>
      <dgm:spPr/>
    </dgm:pt>
    <dgm:pt modelId="{50C5BCEF-4CC6-400C-9759-07002108B160}" type="pres">
      <dgm:prSet presAssocID="{40E23B48-20D9-4A30-9F64-CE11C7D0AAB7}" presName="Name37" presStyleLbl="parChTrans1D2" presStyleIdx="3" presStyleCnt="7"/>
      <dgm:spPr/>
      <dgm:t>
        <a:bodyPr/>
        <a:lstStyle/>
        <a:p>
          <a:endParaRPr lang="es-ES"/>
        </a:p>
      </dgm:t>
    </dgm:pt>
    <dgm:pt modelId="{732B1283-5094-4F0B-BF47-33BBEE7357EC}" type="pres">
      <dgm:prSet presAssocID="{86607D36-87C7-423F-B4AC-7AEAEDFF8507}" presName="hierRoot2" presStyleCnt="0">
        <dgm:presLayoutVars>
          <dgm:hierBranch val="init"/>
        </dgm:presLayoutVars>
      </dgm:prSet>
      <dgm:spPr/>
    </dgm:pt>
    <dgm:pt modelId="{0BE59C59-EA54-4FD3-BC8C-B956A8F61120}" type="pres">
      <dgm:prSet presAssocID="{86607D36-87C7-423F-B4AC-7AEAEDFF8507}" presName="rootComposite" presStyleCnt="0"/>
      <dgm:spPr/>
    </dgm:pt>
    <dgm:pt modelId="{75BF3F11-9EC6-452B-A777-7B61BCB16E9A}" type="pres">
      <dgm:prSet presAssocID="{86607D36-87C7-423F-B4AC-7AEAEDFF8507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A109AF-F82C-4001-9153-27C7C7FEB7B6}" type="pres">
      <dgm:prSet presAssocID="{86607D36-87C7-423F-B4AC-7AEAEDFF8507}" presName="rootConnector" presStyleLbl="node2" presStyleIdx="3" presStyleCnt="4"/>
      <dgm:spPr/>
      <dgm:t>
        <a:bodyPr/>
        <a:lstStyle/>
        <a:p>
          <a:endParaRPr lang="es-ES"/>
        </a:p>
      </dgm:t>
    </dgm:pt>
    <dgm:pt modelId="{42E8E4CF-448C-415E-BE72-0F8A4F3932A9}" type="pres">
      <dgm:prSet presAssocID="{86607D36-87C7-423F-B4AC-7AEAEDFF8507}" presName="hierChild4" presStyleCnt="0"/>
      <dgm:spPr/>
    </dgm:pt>
    <dgm:pt modelId="{B9C6AA1A-9B04-4052-AC3C-AE98873DD013}" type="pres">
      <dgm:prSet presAssocID="{86607D36-87C7-423F-B4AC-7AEAEDFF8507}" presName="hierChild5" presStyleCnt="0"/>
      <dgm:spPr/>
    </dgm:pt>
    <dgm:pt modelId="{165EC8CF-858A-4384-9111-85506DC34672}" type="pres">
      <dgm:prSet presAssocID="{B49C200B-FEE3-4BF7-B6D4-2D7CD6DD3F98}" presName="hierChild3" presStyleCnt="0"/>
      <dgm:spPr/>
    </dgm:pt>
    <dgm:pt modelId="{25D6D0B2-7106-4DBE-834B-8FE7EDA32151}" type="pres">
      <dgm:prSet presAssocID="{88E45CFA-517E-4C73-8DBA-565C7DF96779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E754A81C-3736-4376-A552-F9D34290E12E}" type="pres">
      <dgm:prSet presAssocID="{BC0253C0-C259-4D2B-983C-501DC5516B04}" presName="hierRoot3" presStyleCnt="0">
        <dgm:presLayoutVars>
          <dgm:hierBranch val="init"/>
        </dgm:presLayoutVars>
      </dgm:prSet>
      <dgm:spPr/>
    </dgm:pt>
    <dgm:pt modelId="{27422A0E-2D89-40B8-96C8-C1D330ADCD79}" type="pres">
      <dgm:prSet presAssocID="{BC0253C0-C259-4D2B-983C-501DC5516B04}" presName="rootComposite3" presStyleCnt="0"/>
      <dgm:spPr/>
    </dgm:pt>
    <dgm:pt modelId="{D118F7C6-DB0C-4211-AA76-A24A6D97949B}" type="pres">
      <dgm:prSet presAssocID="{BC0253C0-C259-4D2B-983C-501DC5516B04}" presName="rootText3" presStyleLbl="asst1" presStyleIdx="0" presStyleCnt="3" custScaleX="85894" custScaleY="79100" custLinFactNeighborY="101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DBECBA-2B4C-47F8-BF5B-A46FE45A76C9}" type="pres">
      <dgm:prSet presAssocID="{BC0253C0-C259-4D2B-983C-501DC5516B04}" presName="rootConnector3" presStyleLbl="asst1" presStyleIdx="0" presStyleCnt="3"/>
      <dgm:spPr/>
      <dgm:t>
        <a:bodyPr/>
        <a:lstStyle/>
        <a:p>
          <a:endParaRPr lang="es-ES"/>
        </a:p>
      </dgm:t>
    </dgm:pt>
    <dgm:pt modelId="{F60E9E8B-0999-463A-A2F2-EB4AC1B460CA}" type="pres">
      <dgm:prSet presAssocID="{BC0253C0-C259-4D2B-983C-501DC5516B04}" presName="hierChild6" presStyleCnt="0"/>
      <dgm:spPr/>
    </dgm:pt>
    <dgm:pt modelId="{DC856D3D-7217-4522-B4AA-58CC01DFAA55}" type="pres">
      <dgm:prSet presAssocID="{BC0253C0-C259-4D2B-983C-501DC5516B04}" presName="hierChild7" presStyleCnt="0"/>
      <dgm:spPr/>
    </dgm:pt>
    <dgm:pt modelId="{CF3FDAC9-CDE2-4442-A880-5DD510B2F562}" type="pres">
      <dgm:prSet presAssocID="{45C8A308-A6F7-477F-A279-B5070609E9A1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D3B824F1-81BB-4190-862E-57C9A015CA1B}" type="pres">
      <dgm:prSet presAssocID="{B266DE53-BDC7-43CB-A3D7-174135ED5AF4}" presName="hierRoot3" presStyleCnt="0">
        <dgm:presLayoutVars>
          <dgm:hierBranch val="init"/>
        </dgm:presLayoutVars>
      </dgm:prSet>
      <dgm:spPr/>
    </dgm:pt>
    <dgm:pt modelId="{726AC41F-AB56-46F5-BD08-70241B86C3FB}" type="pres">
      <dgm:prSet presAssocID="{B266DE53-BDC7-43CB-A3D7-174135ED5AF4}" presName="rootComposite3" presStyleCnt="0"/>
      <dgm:spPr/>
    </dgm:pt>
    <dgm:pt modelId="{DCC3208D-B645-4C26-82AA-E1E6D3923A40}" type="pres">
      <dgm:prSet presAssocID="{B266DE53-BDC7-43CB-A3D7-174135ED5AF4}" presName="rootText3" presStyleLbl="asst1" presStyleIdx="1" presStyleCnt="3" custScaleX="85894" custScaleY="79100" custLinFactNeighborX="-5698" custLinFactNeighborY="101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F43DF5-BC33-44F3-8D29-3EADDF5FD31E}" type="pres">
      <dgm:prSet presAssocID="{B266DE53-BDC7-43CB-A3D7-174135ED5AF4}" presName="rootConnector3" presStyleLbl="asst1" presStyleIdx="1" presStyleCnt="3"/>
      <dgm:spPr/>
      <dgm:t>
        <a:bodyPr/>
        <a:lstStyle/>
        <a:p>
          <a:endParaRPr lang="es-ES"/>
        </a:p>
      </dgm:t>
    </dgm:pt>
    <dgm:pt modelId="{6C79FBB3-1EBD-439D-B704-F84C12FB2E79}" type="pres">
      <dgm:prSet presAssocID="{B266DE53-BDC7-43CB-A3D7-174135ED5AF4}" presName="hierChild6" presStyleCnt="0"/>
      <dgm:spPr/>
    </dgm:pt>
    <dgm:pt modelId="{5F17E563-F0BF-48ED-8690-3EAC0D6E903D}" type="pres">
      <dgm:prSet presAssocID="{B266DE53-BDC7-43CB-A3D7-174135ED5AF4}" presName="hierChild7" presStyleCnt="0"/>
      <dgm:spPr/>
    </dgm:pt>
    <dgm:pt modelId="{B8E6D8C8-4483-4B92-AB3F-A2F242332A5A}" type="pres">
      <dgm:prSet presAssocID="{8D00D6A9-AFD2-4F66-B5B9-89A0E8050040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7D0B9F98-FE58-4F0C-BC53-7F3F94A72169}" type="pres">
      <dgm:prSet presAssocID="{E96CAA03-D569-46D7-815F-5851A29B8705}" presName="hierRoot3" presStyleCnt="0">
        <dgm:presLayoutVars>
          <dgm:hierBranch val="init"/>
        </dgm:presLayoutVars>
      </dgm:prSet>
      <dgm:spPr/>
    </dgm:pt>
    <dgm:pt modelId="{1E9AC4CC-9A88-42FD-A4A3-1071220A9338}" type="pres">
      <dgm:prSet presAssocID="{E96CAA03-D569-46D7-815F-5851A29B8705}" presName="rootComposite3" presStyleCnt="0"/>
      <dgm:spPr/>
    </dgm:pt>
    <dgm:pt modelId="{9EAE69A0-C658-4344-AA6A-4A7581984A83}" type="pres">
      <dgm:prSet presAssocID="{E96CAA03-D569-46D7-815F-5851A29B8705}" presName="rootText3" presStyleLbl="asst1" presStyleIdx="2" presStyleCnt="3" custScaleX="85894" custScaleY="79100" custLinFactNeighborY="-176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0B7862-0839-415E-8065-D38234935ECA}" type="pres">
      <dgm:prSet presAssocID="{E96CAA03-D569-46D7-815F-5851A29B8705}" presName="rootConnector3" presStyleLbl="asst1" presStyleIdx="2" presStyleCnt="3"/>
      <dgm:spPr/>
      <dgm:t>
        <a:bodyPr/>
        <a:lstStyle/>
        <a:p>
          <a:endParaRPr lang="es-ES"/>
        </a:p>
      </dgm:t>
    </dgm:pt>
    <dgm:pt modelId="{6C6EFF94-3130-4D6D-B9A8-D9CECC6F2768}" type="pres">
      <dgm:prSet presAssocID="{E96CAA03-D569-46D7-815F-5851A29B8705}" presName="hierChild6" presStyleCnt="0"/>
      <dgm:spPr/>
    </dgm:pt>
    <dgm:pt modelId="{2C955ABD-7972-4F1A-898B-C69A2C8ED81F}" type="pres">
      <dgm:prSet presAssocID="{E96CAA03-D569-46D7-815F-5851A29B8705}" presName="hierChild7" presStyleCnt="0"/>
      <dgm:spPr/>
    </dgm:pt>
  </dgm:ptLst>
  <dgm:cxnLst>
    <dgm:cxn modelId="{990D8134-07D6-4A01-B91C-5EB89CAE6D43}" type="presOf" srcId="{45C8A308-A6F7-477F-A279-B5070609E9A1}" destId="{CF3FDAC9-CDE2-4442-A880-5DD510B2F562}" srcOrd="0" destOrd="0" presId="urn:microsoft.com/office/officeart/2005/8/layout/orgChart1"/>
    <dgm:cxn modelId="{D25B6D95-B231-4ACB-BF51-CBA30D70E214}" type="presOf" srcId="{88E45CFA-517E-4C73-8DBA-565C7DF96779}" destId="{25D6D0B2-7106-4DBE-834B-8FE7EDA32151}" srcOrd="0" destOrd="0" presId="urn:microsoft.com/office/officeart/2005/8/layout/orgChart1"/>
    <dgm:cxn modelId="{869F6793-627C-41B6-984C-D89B2CC36BC1}" srcId="{B49C200B-FEE3-4BF7-B6D4-2D7CD6DD3F98}" destId="{CC7DFA94-E487-4BB4-B418-52D4E8231B63}" srcOrd="4" destOrd="0" parTransId="{201CFD7F-16CC-4EA2-BFA7-7AB3B1B410AE}" sibTransId="{35443A6C-F159-427B-8FCF-DF30B1D697DF}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9BCBEB47-A832-427E-AB00-CE68F07D0E4C}" type="presOf" srcId="{CC7DFA94-E487-4BB4-B418-52D4E8231B63}" destId="{1301C729-B917-4DB3-A134-8FA2ADEA81D8}" srcOrd="1" destOrd="0" presId="urn:microsoft.com/office/officeart/2005/8/layout/orgChart1"/>
    <dgm:cxn modelId="{0DEDAC31-3330-46CC-9AFF-CB5C318EC6F5}" type="presOf" srcId="{5C82C8B2-0A2F-4292-B604-964C7D86B7A6}" destId="{02E054BC-8948-43F6-A241-0BFD566167F9}" srcOrd="0" destOrd="0" presId="urn:microsoft.com/office/officeart/2005/8/layout/orgChart1"/>
    <dgm:cxn modelId="{58A08484-14DF-4BE2-893D-9EF6CA3F282C}" type="presOf" srcId="{40E23B48-20D9-4A30-9F64-CE11C7D0AAB7}" destId="{50C5BCEF-4CC6-400C-9759-07002108B160}" srcOrd="0" destOrd="0" presId="urn:microsoft.com/office/officeart/2005/8/layout/orgChart1"/>
    <dgm:cxn modelId="{FC0CE531-F1E1-4C47-8247-84FB5621F650}" type="presOf" srcId="{86607D36-87C7-423F-B4AC-7AEAEDFF8507}" destId="{75BF3F11-9EC6-452B-A777-7B61BCB16E9A}" srcOrd="0" destOrd="0" presId="urn:microsoft.com/office/officeart/2005/8/layout/orgChart1"/>
    <dgm:cxn modelId="{E4BDAA3B-2E17-4D72-AB1D-AF7FDE35BD0C}" type="presOf" srcId="{D3BA6552-6435-4BDE-BCFD-4ACE6CBD4D70}" destId="{3FA660FF-5111-42D4-94EE-60A59949ADBE}" srcOrd="0" destOrd="0" presId="urn:microsoft.com/office/officeart/2005/8/layout/orgChart1"/>
    <dgm:cxn modelId="{9BB16218-1CA7-4C1E-B753-2AECE7346B09}" type="presOf" srcId="{37C3B9CF-9BE9-413F-B900-8C81EE870524}" destId="{4A723FCD-DA1F-4450-847F-43A9A932F0D6}" srcOrd="0" destOrd="0" presId="urn:microsoft.com/office/officeart/2005/8/layout/orgChart1"/>
    <dgm:cxn modelId="{01C69270-DBE1-409C-ABE0-F4EAFA7CD189}" type="presOf" srcId="{37C3B9CF-9BE9-413F-B900-8C81EE870524}" destId="{86F620BF-E201-4095-A9F5-D37FF1F1BCF7}" srcOrd="1" destOrd="0" presId="urn:microsoft.com/office/officeart/2005/8/layout/orgChart1"/>
    <dgm:cxn modelId="{07302B02-B29A-4AA5-9CD7-C946A655870D}" type="presOf" srcId="{206B314F-1C3D-459E-96CB-6B707CE7B0F5}" destId="{46845A32-D512-401D-B6C1-2351D5AED97D}" srcOrd="1" destOrd="0" presId="urn:microsoft.com/office/officeart/2005/8/layout/orgChart1"/>
    <dgm:cxn modelId="{C5F96DBE-4AD8-417E-89CA-F20618EF28BC}" srcId="{B49C200B-FEE3-4BF7-B6D4-2D7CD6DD3F98}" destId="{B266DE53-BDC7-43CB-A3D7-174135ED5AF4}" srcOrd="1" destOrd="0" parTransId="{45C8A308-A6F7-477F-A279-B5070609E9A1}" sibTransId="{D152E956-5680-4389-A2B4-27C9EF6FE154}"/>
    <dgm:cxn modelId="{049019E1-DC2D-4B07-8E54-2426029E5E50}" type="presOf" srcId="{B266DE53-BDC7-43CB-A3D7-174135ED5AF4}" destId="{1BF43DF5-BC33-44F3-8D29-3EADDF5FD31E}" srcOrd="1" destOrd="0" presId="urn:microsoft.com/office/officeart/2005/8/layout/orgChart1"/>
    <dgm:cxn modelId="{E6B1F153-9D5C-4D83-9508-C681235BAF5A}" type="presOf" srcId="{68F04433-FF46-442B-9283-534D740A985E}" destId="{A36D113A-939F-46EF-9042-20E10F8269E1}" srcOrd="0" destOrd="0" presId="urn:microsoft.com/office/officeart/2005/8/layout/orgChart1"/>
    <dgm:cxn modelId="{2C19EFF9-2F18-458B-9599-99D3D3D4DB1B}" srcId="{B49C200B-FEE3-4BF7-B6D4-2D7CD6DD3F98}" destId="{E96CAA03-D569-46D7-815F-5851A29B8705}" srcOrd="6" destOrd="0" parTransId="{8D00D6A9-AFD2-4F66-B5B9-89A0E8050040}" sibTransId="{D475D131-C760-40F4-AD68-370CF9E4C264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6147455C-AD03-4D66-8ECF-D864F4C88E5F}" type="presOf" srcId="{8B400F5C-B63C-4BA2-B23B-5B825473DAD8}" destId="{74F097F1-5CA5-4243-A83C-16C77A51E879}" srcOrd="0" destOrd="0" presId="urn:microsoft.com/office/officeart/2005/8/layout/orgChart1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BCA091A4-8CC5-447E-9B2C-EF087EFFBCAA}" type="presOf" srcId="{CC7DFA94-E487-4BB4-B418-52D4E8231B63}" destId="{D5AF0B24-A095-42DB-8FD8-16B937FF023F}" srcOrd="0" destOrd="0" presId="urn:microsoft.com/office/officeart/2005/8/layout/orgChart1"/>
    <dgm:cxn modelId="{EEF3BBBE-100C-4F72-BB99-D9A192F8E813}" type="presOf" srcId="{8D00D6A9-AFD2-4F66-B5B9-89A0E8050040}" destId="{B8E6D8C8-4483-4B92-AB3F-A2F242332A5A}" srcOrd="0" destOrd="0" presId="urn:microsoft.com/office/officeart/2005/8/layout/orgChart1"/>
    <dgm:cxn modelId="{9637856A-0A83-4C3E-B75F-19C31628AC89}" type="presOf" srcId="{68F04433-FF46-442B-9283-534D740A985E}" destId="{A9E315E3-050E-4F36-821C-A5BDC355A551}" srcOrd="1" destOrd="0" presId="urn:microsoft.com/office/officeart/2005/8/layout/orgChart1"/>
    <dgm:cxn modelId="{F6EAC952-9B9A-43FE-9F8F-FA3BD819C5BB}" srcId="{CC7DFA94-E487-4BB4-B418-52D4E8231B63}" destId="{206B314F-1C3D-459E-96CB-6B707CE7B0F5}" srcOrd="0" destOrd="0" parTransId="{5C82C8B2-0A2F-4292-B604-964C7D86B7A6}" sibTransId="{83D5EAED-CE51-4973-BDF9-167614971AC0}"/>
    <dgm:cxn modelId="{BE73B756-4B92-4984-A3CB-CC22138434D7}" type="presOf" srcId="{E96CAA03-D569-46D7-815F-5851A29B8705}" destId="{5B0B7862-0839-415E-8065-D38234935ECA}" srcOrd="1" destOrd="0" presId="urn:microsoft.com/office/officeart/2005/8/layout/orgChart1"/>
    <dgm:cxn modelId="{F4E2FB6E-86FD-4CC2-B8E8-3EBC5B66E411}" type="presOf" srcId="{206B314F-1C3D-459E-96CB-6B707CE7B0F5}" destId="{1384B7CC-2473-4A7D-9148-E8FAE1A0CD8A}" srcOrd="0" destOrd="0" presId="urn:microsoft.com/office/officeart/2005/8/layout/orgChart1"/>
    <dgm:cxn modelId="{1E0D4732-3492-4890-A416-E62898D1D88D}" srcId="{B49C200B-FEE3-4BF7-B6D4-2D7CD6DD3F98}" destId="{3E94DEFA-3910-4226-80A7-89920D7991E6}" srcOrd="2" destOrd="0" parTransId="{D3BA6552-6435-4BDE-BCFD-4ACE6CBD4D70}" sibTransId="{AC54296D-FA5D-4F8F-BFEA-BEC96CB4CF99}"/>
    <dgm:cxn modelId="{053877B0-9A29-4812-B891-0F7393ADC387}" srcId="{B49C200B-FEE3-4BF7-B6D4-2D7CD6DD3F98}" destId="{86607D36-87C7-423F-B4AC-7AEAEDFF8507}" srcOrd="5" destOrd="0" parTransId="{40E23B48-20D9-4A30-9F64-CE11C7D0AAB7}" sibTransId="{8DB9B46C-4650-4526-84E8-24E59C588EBD}"/>
    <dgm:cxn modelId="{4EAABA56-418A-4D6A-887D-0D91DA43CCD0}" type="presOf" srcId="{BC0253C0-C259-4D2B-983C-501DC5516B04}" destId="{D118F7C6-DB0C-4211-AA76-A24A6D97949B}" srcOrd="0" destOrd="0" presId="urn:microsoft.com/office/officeart/2005/8/layout/orgChart1"/>
    <dgm:cxn modelId="{C4E5C0EA-7BF7-4EE0-AD88-415F07AD2FB8}" srcId="{B49C200B-FEE3-4BF7-B6D4-2D7CD6DD3F98}" destId="{F08D329B-9C2D-4E21-8171-3230FD50AF5B}" srcOrd="3" destOrd="0" parTransId="{F1EC5166-0155-481E-8EC4-92E4482612A1}" sibTransId="{4FAE6F34-6AAA-46E5-B580-5B436C9D8E69}"/>
    <dgm:cxn modelId="{B5A4F962-8240-46AC-9665-6714075B8C56}" type="presOf" srcId="{E96CAA03-D569-46D7-815F-5851A29B8705}" destId="{9EAE69A0-C658-4344-AA6A-4A7581984A83}" srcOrd="0" destOrd="0" presId="urn:microsoft.com/office/officeart/2005/8/layout/orgChart1"/>
    <dgm:cxn modelId="{E00BA23C-CEF5-406E-A5E6-966F5251BA0D}" srcId="{3E94DEFA-3910-4226-80A7-89920D7991E6}" destId="{37C3B9CF-9BE9-413F-B900-8C81EE870524}" srcOrd="1" destOrd="0" parTransId="{8B400F5C-B63C-4BA2-B23B-5B825473DAD8}" sibTransId="{27136EE0-3090-4B30-9254-CB147140016A}"/>
    <dgm:cxn modelId="{7A32E22A-A0C4-41F0-A89C-3A075C537031}" type="presOf" srcId="{201CFD7F-16CC-4EA2-BFA7-7AB3B1B410AE}" destId="{E098D77C-FA4D-46F4-9CFD-CA7574F027FD}" srcOrd="0" destOrd="0" presId="urn:microsoft.com/office/officeart/2005/8/layout/orgChart1"/>
    <dgm:cxn modelId="{EBDE2B12-49B0-4362-812E-951033398852}" type="presOf" srcId="{971CBEB2-AAD1-4ACB-8CB1-3CB8828D6297}" destId="{909B96AA-DE55-45E3-A43D-4749FAB34495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DEDE125E-9929-4E75-9342-8C97071CE540}" type="presOf" srcId="{F1EC5166-0155-481E-8EC4-92E4482612A1}" destId="{2C60271E-791B-4D01-A1E1-0CC696A564AF}" srcOrd="0" destOrd="0" presId="urn:microsoft.com/office/officeart/2005/8/layout/orgChart1"/>
    <dgm:cxn modelId="{BB6D34B7-B4AE-4ECD-B868-A237E3444DDA}" type="presOf" srcId="{86607D36-87C7-423F-B4AC-7AEAEDFF8507}" destId="{65A109AF-F82C-4001-9153-27C7C7FEB7B6}" srcOrd="1" destOrd="0" presId="urn:microsoft.com/office/officeart/2005/8/layout/orgChart1"/>
    <dgm:cxn modelId="{B75B5CB8-39FA-4FB8-B4BA-9BE149738952}" srcId="{3E94DEFA-3910-4226-80A7-89920D7991E6}" destId="{68F04433-FF46-442B-9283-534D740A985E}" srcOrd="0" destOrd="0" parTransId="{971CBEB2-AAD1-4ACB-8CB1-3CB8828D6297}" sibTransId="{C42746FC-53EA-424D-9451-E089AC15A152}"/>
    <dgm:cxn modelId="{C5A88651-66F7-4790-8022-116A805701E6}" type="presOf" srcId="{BC0253C0-C259-4D2B-983C-501DC5516B04}" destId="{16DBECBA-2B4C-47F8-BF5B-A46FE45A76C9}" srcOrd="1" destOrd="0" presId="urn:microsoft.com/office/officeart/2005/8/layout/orgChart1"/>
    <dgm:cxn modelId="{62443EF8-826D-4FBA-A476-F3A82666FA6B}" srcId="{B49C200B-FEE3-4BF7-B6D4-2D7CD6DD3F98}" destId="{BC0253C0-C259-4D2B-983C-501DC5516B04}" srcOrd="0" destOrd="0" parTransId="{88E45CFA-517E-4C73-8DBA-565C7DF96779}" sibTransId="{49B93D89-623B-4489-AD3F-3C1665BEB01B}"/>
    <dgm:cxn modelId="{6D02E76E-253E-4504-BEDC-FB6D80210960}" type="presOf" srcId="{B266DE53-BDC7-43CB-A3D7-174135ED5AF4}" destId="{DCC3208D-B645-4C26-82AA-E1E6D3923A40}" srcOrd="0" destOrd="0" presId="urn:microsoft.com/office/officeart/2005/8/layout/orgChart1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4D3CC0F2-9409-4C94-9129-7D9860042C12}" type="presParOf" srcId="{D227B073-9807-4958-9780-F62F03955898}" destId="{3FA660FF-5111-42D4-94EE-60A59949ADBE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F9B78F9F-0C4B-46A0-A4F8-8B7A7D62F8B0}" type="presParOf" srcId="{82153DD5-1C98-4653-BF0E-BACF963E357F}" destId="{909B96AA-DE55-45E3-A43D-4749FAB34495}" srcOrd="0" destOrd="0" presId="urn:microsoft.com/office/officeart/2005/8/layout/orgChart1"/>
    <dgm:cxn modelId="{186ADDA9-383D-4D8A-9126-CCB301DE40F1}" type="presParOf" srcId="{82153DD5-1C98-4653-BF0E-BACF963E357F}" destId="{B94B8C75-5E67-4C63-B2BF-0688B7AC790B}" srcOrd="1" destOrd="0" presId="urn:microsoft.com/office/officeart/2005/8/layout/orgChart1"/>
    <dgm:cxn modelId="{5DD875C5-04F6-4ECB-9B21-5475313C2CBC}" type="presParOf" srcId="{B94B8C75-5E67-4C63-B2BF-0688B7AC790B}" destId="{1CF0E3FD-119D-4EF5-9AAA-4BB23B1F2CC9}" srcOrd="0" destOrd="0" presId="urn:microsoft.com/office/officeart/2005/8/layout/orgChart1"/>
    <dgm:cxn modelId="{25CED55F-A531-412B-B183-CC19A438D797}" type="presParOf" srcId="{1CF0E3FD-119D-4EF5-9AAA-4BB23B1F2CC9}" destId="{A36D113A-939F-46EF-9042-20E10F8269E1}" srcOrd="0" destOrd="0" presId="urn:microsoft.com/office/officeart/2005/8/layout/orgChart1"/>
    <dgm:cxn modelId="{647F6DA3-F17C-43F2-BA03-D72099B2D3F0}" type="presParOf" srcId="{1CF0E3FD-119D-4EF5-9AAA-4BB23B1F2CC9}" destId="{A9E315E3-050E-4F36-821C-A5BDC355A551}" srcOrd="1" destOrd="0" presId="urn:microsoft.com/office/officeart/2005/8/layout/orgChart1"/>
    <dgm:cxn modelId="{F4421453-5745-4EBC-9E7F-8A903DB36FAF}" type="presParOf" srcId="{B94B8C75-5E67-4C63-B2BF-0688B7AC790B}" destId="{2F920234-B42B-4DA2-A215-95436F32E730}" srcOrd="1" destOrd="0" presId="urn:microsoft.com/office/officeart/2005/8/layout/orgChart1"/>
    <dgm:cxn modelId="{E8DE5F30-8B92-4712-91A2-84425456A15B}" type="presParOf" srcId="{B94B8C75-5E67-4C63-B2BF-0688B7AC790B}" destId="{97CCDA02-641D-4190-978F-7556BB53E516}" srcOrd="2" destOrd="0" presId="urn:microsoft.com/office/officeart/2005/8/layout/orgChart1"/>
    <dgm:cxn modelId="{723C8FC4-E2F2-4AAE-A76B-BCBAEF3DE425}" type="presParOf" srcId="{82153DD5-1C98-4653-BF0E-BACF963E357F}" destId="{74F097F1-5CA5-4243-A83C-16C77A51E879}" srcOrd="2" destOrd="0" presId="urn:microsoft.com/office/officeart/2005/8/layout/orgChart1"/>
    <dgm:cxn modelId="{EB0277E5-6046-4772-A06A-885BD97F7F47}" type="presParOf" srcId="{82153DD5-1C98-4653-BF0E-BACF963E357F}" destId="{85411C9B-8F52-4A3F-AE00-2977081B059D}" srcOrd="3" destOrd="0" presId="urn:microsoft.com/office/officeart/2005/8/layout/orgChart1"/>
    <dgm:cxn modelId="{0681E536-5CD8-4A9C-829C-39AA4D9AE4E1}" type="presParOf" srcId="{85411C9B-8F52-4A3F-AE00-2977081B059D}" destId="{8B2E0332-853E-4DFD-9507-2516D705CCD9}" srcOrd="0" destOrd="0" presId="urn:microsoft.com/office/officeart/2005/8/layout/orgChart1"/>
    <dgm:cxn modelId="{BBFB15B7-AF8B-4925-B5AF-8EFCF45070E3}" type="presParOf" srcId="{8B2E0332-853E-4DFD-9507-2516D705CCD9}" destId="{4A723FCD-DA1F-4450-847F-43A9A932F0D6}" srcOrd="0" destOrd="0" presId="urn:microsoft.com/office/officeart/2005/8/layout/orgChart1"/>
    <dgm:cxn modelId="{185A89AC-7C1E-4C18-98C1-A9C6EE8B6221}" type="presParOf" srcId="{8B2E0332-853E-4DFD-9507-2516D705CCD9}" destId="{86F620BF-E201-4095-A9F5-D37FF1F1BCF7}" srcOrd="1" destOrd="0" presId="urn:microsoft.com/office/officeart/2005/8/layout/orgChart1"/>
    <dgm:cxn modelId="{86A1439F-AC1A-4EA3-BE04-AD928F2892B9}" type="presParOf" srcId="{85411C9B-8F52-4A3F-AE00-2977081B059D}" destId="{FB600BC2-57DA-4E28-8755-44A0470BD046}" srcOrd="1" destOrd="0" presId="urn:microsoft.com/office/officeart/2005/8/layout/orgChart1"/>
    <dgm:cxn modelId="{EDF2FC27-653A-4CCD-856C-6CD0A2B9752F}" type="presParOf" srcId="{85411C9B-8F52-4A3F-AE00-2977081B059D}" destId="{4D43E1C0-BE32-4C20-A49E-AB1E4E3F74AB}" srcOrd="2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97C137E-3687-4FAF-B357-EA761DE9F8E3}" type="presParOf" srcId="{D227B073-9807-4958-9780-F62F03955898}" destId="{2C60271E-791B-4D01-A1E1-0CC696A564AF}" srcOrd="2" destOrd="0" presId="urn:microsoft.com/office/officeart/2005/8/layout/orgChart1"/>
    <dgm:cxn modelId="{E71C07D3-1E74-4662-816F-7EA5F9ED36F9}" type="presParOf" srcId="{D227B073-9807-4958-9780-F62F03955898}" destId="{06AFB1D2-2BD0-47E5-B824-5C19613D9BD0}" srcOrd="3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36594D5E-DECA-4BA6-9EEE-155CB1CE875A}" type="presParOf" srcId="{D227B073-9807-4958-9780-F62F03955898}" destId="{E098D77C-FA4D-46F4-9CFD-CA7574F027FD}" srcOrd="4" destOrd="0" presId="urn:microsoft.com/office/officeart/2005/8/layout/orgChart1"/>
    <dgm:cxn modelId="{0152522F-7970-473C-B1BA-685382129CA4}" type="presParOf" srcId="{D227B073-9807-4958-9780-F62F03955898}" destId="{E6411577-EE65-4BB1-847E-6066677BFFA4}" srcOrd="5" destOrd="0" presId="urn:microsoft.com/office/officeart/2005/8/layout/orgChart1"/>
    <dgm:cxn modelId="{9684C669-144A-475A-885F-DEB4A66131E5}" type="presParOf" srcId="{E6411577-EE65-4BB1-847E-6066677BFFA4}" destId="{3CA826CE-3ABD-44E0-BC8A-59A0BA7961DC}" srcOrd="0" destOrd="0" presId="urn:microsoft.com/office/officeart/2005/8/layout/orgChart1"/>
    <dgm:cxn modelId="{D0A154AB-7D8F-44D3-8DDD-51D98F36D78F}" type="presParOf" srcId="{3CA826CE-3ABD-44E0-BC8A-59A0BA7961DC}" destId="{D5AF0B24-A095-42DB-8FD8-16B937FF023F}" srcOrd="0" destOrd="0" presId="urn:microsoft.com/office/officeart/2005/8/layout/orgChart1"/>
    <dgm:cxn modelId="{377265B2-782E-4CC4-9B86-B7C9DF520567}" type="presParOf" srcId="{3CA826CE-3ABD-44E0-BC8A-59A0BA7961DC}" destId="{1301C729-B917-4DB3-A134-8FA2ADEA81D8}" srcOrd="1" destOrd="0" presId="urn:microsoft.com/office/officeart/2005/8/layout/orgChart1"/>
    <dgm:cxn modelId="{EE60EF4A-374E-49C7-90A6-CBA829E383D1}" type="presParOf" srcId="{E6411577-EE65-4BB1-847E-6066677BFFA4}" destId="{FA26461D-2EBC-43A7-A790-D30EDFBFB7C5}" srcOrd="1" destOrd="0" presId="urn:microsoft.com/office/officeart/2005/8/layout/orgChart1"/>
    <dgm:cxn modelId="{A66F3A29-758E-42AC-B3D3-6F623230DC9A}" type="presParOf" srcId="{FA26461D-2EBC-43A7-A790-D30EDFBFB7C5}" destId="{02E054BC-8948-43F6-A241-0BFD566167F9}" srcOrd="0" destOrd="0" presId="urn:microsoft.com/office/officeart/2005/8/layout/orgChart1"/>
    <dgm:cxn modelId="{86054A38-7E2F-4387-A5E5-1B488DA816B3}" type="presParOf" srcId="{FA26461D-2EBC-43A7-A790-D30EDFBFB7C5}" destId="{95868029-BB73-4A29-8D90-5841512D9F8B}" srcOrd="1" destOrd="0" presId="urn:microsoft.com/office/officeart/2005/8/layout/orgChart1"/>
    <dgm:cxn modelId="{6B0F3A7C-F71A-4711-8100-3723C516D87D}" type="presParOf" srcId="{95868029-BB73-4A29-8D90-5841512D9F8B}" destId="{53C4D137-AC90-4AE6-A216-E3B8E11F90B7}" srcOrd="0" destOrd="0" presId="urn:microsoft.com/office/officeart/2005/8/layout/orgChart1"/>
    <dgm:cxn modelId="{05F58ABB-4AE2-4D59-A422-B3F64A233776}" type="presParOf" srcId="{53C4D137-AC90-4AE6-A216-E3B8E11F90B7}" destId="{1384B7CC-2473-4A7D-9148-E8FAE1A0CD8A}" srcOrd="0" destOrd="0" presId="urn:microsoft.com/office/officeart/2005/8/layout/orgChart1"/>
    <dgm:cxn modelId="{AF995955-82D9-45C5-BC5F-9215828FFD4C}" type="presParOf" srcId="{53C4D137-AC90-4AE6-A216-E3B8E11F90B7}" destId="{46845A32-D512-401D-B6C1-2351D5AED97D}" srcOrd="1" destOrd="0" presId="urn:microsoft.com/office/officeart/2005/8/layout/orgChart1"/>
    <dgm:cxn modelId="{C3BA4D0D-0B5B-4B07-90F1-A724BF918F58}" type="presParOf" srcId="{95868029-BB73-4A29-8D90-5841512D9F8B}" destId="{770D487C-2C64-4CC8-9826-42CFC45E73FC}" srcOrd="1" destOrd="0" presId="urn:microsoft.com/office/officeart/2005/8/layout/orgChart1"/>
    <dgm:cxn modelId="{7314C156-1789-4A68-B9AA-877E22B2768A}" type="presParOf" srcId="{95868029-BB73-4A29-8D90-5841512D9F8B}" destId="{F73E49A0-BAC2-4B97-BFC4-3FC272A31790}" srcOrd="2" destOrd="0" presId="urn:microsoft.com/office/officeart/2005/8/layout/orgChart1"/>
    <dgm:cxn modelId="{5274A54C-F727-40E5-9F10-BB04F9FEE88B}" type="presParOf" srcId="{E6411577-EE65-4BB1-847E-6066677BFFA4}" destId="{03CAE365-69CA-493D-83FE-FE9276B5B6AD}" srcOrd="2" destOrd="0" presId="urn:microsoft.com/office/officeart/2005/8/layout/orgChart1"/>
    <dgm:cxn modelId="{949E4B32-6D9A-48AB-A92D-0C6F184473C6}" type="presParOf" srcId="{D227B073-9807-4958-9780-F62F03955898}" destId="{50C5BCEF-4CC6-400C-9759-07002108B160}" srcOrd="6" destOrd="0" presId="urn:microsoft.com/office/officeart/2005/8/layout/orgChart1"/>
    <dgm:cxn modelId="{FB89733C-3A71-402D-999D-CEF8DA010BC8}" type="presParOf" srcId="{D227B073-9807-4958-9780-F62F03955898}" destId="{732B1283-5094-4F0B-BF47-33BBEE7357EC}" srcOrd="7" destOrd="0" presId="urn:microsoft.com/office/officeart/2005/8/layout/orgChart1"/>
    <dgm:cxn modelId="{24C3AF56-5AEC-422D-ABFF-2BC5D84F8EB5}" type="presParOf" srcId="{732B1283-5094-4F0B-BF47-33BBEE7357EC}" destId="{0BE59C59-EA54-4FD3-BC8C-B956A8F61120}" srcOrd="0" destOrd="0" presId="urn:microsoft.com/office/officeart/2005/8/layout/orgChart1"/>
    <dgm:cxn modelId="{57E7D0CF-1FE4-4A24-BD28-971FFEBD07D7}" type="presParOf" srcId="{0BE59C59-EA54-4FD3-BC8C-B956A8F61120}" destId="{75BF3F11-9EC6-452B-A777-7B61BCB16E9A}" srcOrd="0" destOrd="0" presId="urn:microsoft.com/office/officeart/2005/8/layout/orgChart1"/>
    <dgm:cxn modelId="{007E3AF7-70D9-4672-BF3E-29725A541A5E}" type="presParOf" srcId="{0BE59C59-EA54-4FD3-BC8C-B956A8F61120}" destId="{65A109AF-F82C-4001-9153-27C7C7FEB7B6}" srcOrd="1" destOrd="0" presId="urn:microsoft.com/office/officeart/2005/8/layout/orgChart1"/>
    <dgm:cxn modelId="{D06602A9-C0C7-4344-8D04-F3DE7E03872D}" type="presParOf" srcId="{732B1283-5094-4F0B-BF47-33BBEE7357EC}" destId="{42E8E4CF-448C-415E-BE72-0F8A4F3932A9}" srcOrd="1" destOrd="0" presId="urn:microsoft.com/office/officeart/2005/8/layout/orgChart1"/>
    <dgm:cxn modelId="{B0A7167B-D889-4004-B317-C62271331551}" type="presParOf" srcId="{732B1283-5094-4F0B-BF47-33BBEE7357EC}" destId="{B9C6AA1A-9B04-4052-AC3C-AE98873DD013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  <dgm:cxn modelId="{CE2956BC-48AB-4E95-A244-601CA0A829F3}" type="presParOf" srcId="{165EC8CF-858A-4384-9111-85506DC34672}" destId="{25D6D0B2-7106-4DBE-834B-8FE7EDA32151}" srcOrd="0" destOrd="0" presId="urn:microsoft.com/office/officeart/2005/8/layout/orgChart1"/>
    <dgm:cxn modelId="{6488030E-E7C8-4B0E-A4A5-97298F190BA7}" type="presParOf" srcId="{165EC8CF-858A-4384-9111-85506DC34672}" destId="{E754A81C-3736-4376-A552-F9D34290E12E}" srcOrd="1" destOrd="0" presId="urn:microsoft.com/office/officeart/2005/8/layout/orgChart1"/>
    <dgm:cxn modelId="{9A09EE2A-CE17-4527-8EAD-821A863C3F1B}" type="presParOf" srcId="{E754A81C-3736-4376-A552-F9D34290E12E}" destId="{27422A0E-2D89-40B8-96C8-C1D330ADCD79}" srcOrd="0" destOrd="0" presId="urn:microsoft.com/office/officeart/2005/8/layout/orgChart1"/>
    <dgm:cxn modelId="{BC4C5839-F9C9-4242-B39E-AA21DBCB12E0}" type="presParOf" srcId="{27422A0E-2D89-40B8-96C8-C1D330ADCD79}" destId="{D118F7C6-DB0C-4211-AA76-A24A6D97949B}" srcOrd="0" destOrd="0" presId="urn:microsoft.com/office/officeart/2005/8/layout/orgChart1"/>
    <dgm:cxn modelId="{4652EF17-7517-48E3-B046-64AC6A0C12BD}" type="presParOf" srcId="{27422A0E-2D89-40B8-96C8-C1D330ADCD79}" destId="{16DBECBA-2B4C-47F8-BF5B-A46FE45A76C9}" srcOrd="1" destOrd="0" presId="urn:microsoft.com/office/officeart/2005/8/layout/orgChart1"/>
    <dgm:cxn modelId="{0BCE72E1-85A6-487B-8ECB-F3F11C70B980}" type="presParOf" srcId="{E754A81C-3736-4376-A552-F9D34290E12E}" destId="{F60E9E8B-0999-463A-A2F2-EB4AC1B460CA}" srcOrd="1" destOrd="0" presId="urn:microsoft.com/office/officeart/2005/8/layout/orgChart1"/>
    <dgm:cxn modelId="{486B770E-B5BA-4BF1-843F-101781E9F9E8}" type="presParOf" srcId="{E754A81C-3736-4376-A552-F9D34290E12E}" destId="{DC856D3D-7217-4522-B4AA-58CC01DFAA55}" srcOrd="2" destOrd="0" presId="urn:microsoft.com/office/officeart/2005/8/layout/orgChart1"/>
    <dgm:cxn modelId="{076BDE30-0274-4C79-87F7-6097EA29C2F9}" type="presParOf" srcId="{165EC8CF-858A-4384-9111-85506DC34672}" destId="{CF3FDAC9-CDE2-4442-A880-5DD510B2F562}" srcOrd="2" destOrd="0" presId="urn:microsoft.com/office/officeart/2005/8/layout/orgChart1"/>
    <dgm:cxn modelId="{ACB62343-1201-44FA-B5F8-79F8F559B0CD}" type="presParOf" srcId="{165EC8CF-858A-4384-9111-85506DC34672}" destId="{D3B824F1-81BB-4190-862E-57C9A015CA1B}" srcOrd="3" destOrd="0" presId="urn:microsoft.com/office/officeart/2005/8/layout/orgChart1"/>
    <dgm:cxn modelId="{357B37D8-FB28-4885-BD4D-222B7B504316}" type="presParOf" srcId="{D3B824F1-81BB-4190-862E-57C9A015CA1B}" destId="{726AC41F-AB56-46F5-BD08-70241B86C3FB}" srcOrd="0" destOrd="0" presId="urn:microsoft.com/office/officeart/2005/8/layout/orgChart1"/>
    <dgm:cxn modelId="{7A7C4FCA-319B-4093-8224-EBE9549D5111}" type="presParOf" srcId="{726AC41F-AB56-46F5-BD08-70241B86C3FB}" destId="{DCC3208D-B645-4C26-82AA-E1E6D3923A40}" srcOrd="0" destOrd="0" presId="urn:microsoft.com/office/officeart/2005/8/layout/orgChart1"/>
    <dgm:cxn modelId="{E2A86C40-939D-449F-8D5E-38015B64A342}" type="presParOf" srcId="{726AC41F-AB56-46F5-BD08-70241B86C3FB}" destId="{1BF43DF5-BC33-44F3-8D29-3EADDF5FD31E}" srcOrd="1" destOrd="0" presId="urn:microsoft.com/office/officeart/2005/8/layout/orgChart1"/>
    <dgm:cxn modelId="{3B841B79-1F8D-4487-BF54-B92B2AA363C2}" type="presParOf" srcId="{D3B824F1-81BB-4190-862E-57C9A015CA1B}" destId="{6C79FBB3-1EBD-439D-B704-F84C12FB2E79}" srcOrd="1" destOrd="0" presId="urn:microsoft.com/office/officeart/2005/8/layout/orgChart1"/>
    <dgm:cxn modelId="{7B83057E-1831-48B0-B185-312A9E8FCD6C}" type="presParOf" srcId="{D3B824F1-81BB-4190-862E-57C9A015CA1B}" destId="{5F17E563-F0BF-48ED-8690-3EAC0D6E903D}" srcOrd="2" destOrd="0" presId="urn:microsoft.com/office/officeart/2005/8/layout/orgChart1"/>
    <dgm:cxn modelId="{6D9A6332-AA97-42FD-85B8-CEE2278BC94E}" type="presParOf" srcId="{165EC8CF-858A-4384-9111-85506DC34672}" destId="{B8E6D8C8-4483-4B92-AB3F-A2F242332A5A}" srcOrd="4" destOrd="0" presId="urn:microsoft.com/office/officeart/2005/8/layout/orgChart1"/>
    <dgm:cxn modelId="{45E27628-5FEE-467D-8DDB-5BA1D1CAA166}" type="presParOf" srcId="{165EC8CF-858A-4384-9111-85506DC34672}" destId="{7D0B9F98-FE58-4F0C-BC53-7F3F94A72169}" srcOrd="5" destOrd="0" presId="urn:microsoft.com/office/officeart/2005/8/layout/orgChart1"/>
    <dgm:cxn modelId="{5D566961-59D3-4190-8DFA-8B93C4A3DEED}" type="presParOf" srcId="{7D0B9F98-FE58-4F0C-BC53-7F3F94A72169}" destId="{1E9AC4CC-9A88-42FD-A4A3-1071220A9338}" srcOrd="0" destOrd="0" presId="urn:microsoft.com/office/officeart/2005/8/layout/orgChart1"/>
    <dgm:cxn modelId="{486CF087-F4B2-4906-84CA-79D694D88C57}" type="presParOf" srcId="{1E9AC4CC-9A88-42FD-A4A3-1071220A9338}" destId="{9EAE69A0-C658-4344-AA6A-4A7581984A83}" srcOrd="0" destOrd="0" presId="urn:microsoft.com/office/officeart/2005/8/layout/orgChart1"/>
    <dgm:cxn modelId="{F50C9CB1-317A-4750-B7B8-B9C5DF2D412A}" type="presParOf" srcId="{1E9AC4CC-9A88-42FD-A4A3-1071220A9338}" destId="{5B0B7862-0839-415E-8065-D38234935ECA}" srcOrd="1" destOrd="0" presId="urn:microsoft.com/office/officeart/2005/8/layout/orgChart1"/>
    <dgm:cxn modelId="{7F01C0E0-E454-4D03-A53D-D4E8658A3CB8}" type="presParOf" srcId="{7D0B9F98-FE58-4F0C-BC53-7F3F94A72169}" destId="{6C6EFF94-3130-4D6D-B9A8-D9CECC6F2768}" srcOrd="1" destOrd="0" presId="urn:microsoft.com/office/officeart/2005/8/layout/orgChart1"/>
    <dgm:cxn modelId="{5DDB794A-B6E6-492E-9121-68865A088953}" type="presParOf" srcId="{7D0B9F98-FE58-4F0C-BC53-7F3F94A72169}" destId="{2C955ABD-7972-4F1A-898B-C69A2C8ED8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E82077-E863-4508-8493-72B557FF779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8F266E16-939B-494C-AD36-1DE66CE5C5DB}" type="par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48278-1252-470D-B2AD-F741882E1D05}" type="sib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A812E2-0E08-4A6D-B4C2-0D358880FA6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gm:t>
    </dgm:pt>
    <dgm:pt modelId="{5C671129-41E5-49FF-A875-544D84620BDE}" type="par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9DC69E-80AB-4A2A-819F-DB443980EE4C}" type="sib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7C514A-6BD3-4C05-8BAF-4FE41F6FB0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gm:t>
    </dgm:pt>
    <dgm:pt modelId="{CCC2BE72-E22D-44D5-9E5F-C5AB319D51B5}" type="par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D67C64-570E-4B7E-8DFC-0E5A4EA7770F}" type="sib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56FF58-C797-45BA-BDD8-B551BF2FD4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gm:t>
    </dgm:pt>
    <dgm:pt modelId="{633C44B6-E7EC-4209-A94B-89011182444C}" type="par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00B211-64DA-4F27-B5A7-66D7B6B85053}" type="sib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216C40-7C5D-455A-BDB5-ED7266B39B7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7BEE417F-81AA-41DA-9A53-F1D995ECE6C4}" type="parTrans" cxnId="{7C3DDC9A-0733-4B20-9E19-9B1690EFB9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DCC7989-7454-44E3-B545-A5FAB6BF87A0}" type="sibTrans" cxnId="{7C3DDC9A-0733-4B20-9E19-9B1690EFB9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hang"/>
        </dgm:presLayoutVars>
      </dgm:prSet>
      <dgm:spPr/>
    </dgm:pt>
    <dgm:pt modelId="{CFAFA833-5491-4EF9-A19A-05A59B2C3E72}" type="pres">
      <dgm:prSet presAssocID="{B49C200B-FEE3-4BF7-B6D4-2D7CD6DD3F98}" presName="rootComposite1" presStyleCnt="0"/>
      <dgm:spPr/>
    </dgm:pt>
    <dgm:pt modelId="{94F4BB74-A29B-4BD0-B8B2-FC79AD82E3BB}" type="pres">
      <dgm:prSet presAssocID="{B49C200B-FEE3-4BF7-B6D4-2D7CD6DD3F98}" presName="rootText1" presStyleLbl="node0" presStyleIdx="0" presStyleCnt="1" custScaleX="131932" custLinFactNeighborY="267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</dgm:pt>
    <dgm:pt modelId="{F119747F-190A-4730-993F-9D9720CD7EB1}" type="pres">
      <dgm:prSet presAssocID="{D3BA6552-6435-4BDE-BCFD-4ACE6CBD4D70}" presName="Name48" presStyleLbl="parChTrans1D2" presStyleIdx="0" presStyleCnt="7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/>
        </dgm:presLayoutVars>
      </dgm:prSet>
      <dgm:spPr/>
    </dgm:pt>
    <dgm:pt modelId="{FE465341-A96A-4819-BF68-ED3EEFE80F91}" type="pres">
      <dgm:prSet presAssocID="{3E94DEFA-3910-4226-80A7-89920D7991E6}" presName="rootComposite" presStyleCnt="0"/>
      <dgm:spPr/>
    </dgm:pt>
    <dgm:pt modelId="{BB1B28C4-7423-4E4B-886F-AF64811AA038}" type="pres">
      <dgm:prSet presAssocID="{3E94DEFA-3910-4226-80A7-89920D7991E6}" presName="rootText" presStyleLbl="node2" presStyleIdx="0" presStyleCnt="7" custScaleX="121164" custScaleY="64196" custLinFactNeighborY="137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7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</dgm:pt>
    <dgm:pt modelId="{4B545F7D-50F2-40C3-B8DE-C337C3A40596}" type="pres">
      <dgm:prSet presAssocID="{3E94DEFA-3910-4226-80A7-89920D7991E6}" presName="hierChild5" presStyleCnt="0"/>
      <dgm:spPr/>
    </dgm:pt>
    <dgm:pt modelId="{9E0E20DC-8E68-4093-A9EF-1ABAB73DA0E3}" type="pres">
      <dgm:prSet presAssocID="{8F266E16-939B-494C-AD36-1DE66CE5C5DB}" presName="Name48" presStyleLbl="parChTrans1D2" presStyleIdx="1" presStyleCnt="7"/>
      <dgm:spPr/>
      <dgm:t>
        <a:bodyPr/>
        <a:lstStyle/>
        <a:p>
          <a:endParaRPr lang="es-ES"/>
        </a:p>
      </dgm:t>
    </dgm:pt>
    <dgm:pt modelId="{6CF8AC55-8077-45F3-B941-E07F4EA91064}" type="pres">
      <dgm:prSet presAssocID="{2AE82077-E863-4508-8493-72B557FF779B}" presName="hierRoot2" presStyleCnt="0">
        <dgm:presLayoutVars>
          <dgm:hierBranch val="init"/>
        </dgm:presLayoutVars>
      </dgm:prSet>
      <dgm:spPr/>
    </dgm:pt>
    <dgm:pt modelId="{B843FC09-EEAC-4E8F-9D0F-2ED335043ED8}" type="pres">
      <dgm:prSet presAssocID="{2AE82077-E863-4508-8493-72B557FF779B}" presName="rootComposite" presStyleCnt="0"/>
      <dgm:spPr/>
    </dgm:pt>
    <dgm:pt modelId="{DB53A67E-0CE0-4EF6-BED2-590031DFFF04}" type="pres">
      <dgm:prSet presAssocID="{2AE82077-E863-4508-8493-72B557FF779B}" presName="rootText" presStyleLbl="node2" presStyleIdx="1" presStyleCnt="7" custScaleX="121164" custScaleY="64196" custLinFactNeighborY="137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31589-7156-4AAA-AE1D-AA665603DEC9}" type="pres">
      <dgm:prSet presAssocID="{2AE82077-E863-4508-8493-72B557FF779B}" presName="rootConnector" presStyleLbl="node2" presStyleIdx="1" presStyleCnt="7"/>
      <dgm:spPr/>
      <dgm:t>
        <a:bodyPr/>
        <a:lstStyle/>
        <a:p>
          <a:endParaRPr lang="es-ES"/>
        </a:p>
      </dgm:t>
    </dgm:pt>
    <dgm:pt modelId="{CDF08105-EBEA-44FE-B9C5-C5A4490E53E9}" type="pres">
      <dgm:prSet presAssocID="{2AE82077-E863-4508-8493-72B557FF779B}" presName="hierChild4" presStyleCnt="0"/>
      <dgm:spPr/>
    </dgm:pt>
    <dgm:pt modelId="{47884019-96A8-486F-8564-D39303E2A059}" type="pres">
      <dgm:prSet presAssocID="{2AE82077-E863-4508-8493-72B557FF779B}" presName="hierChild5" presStyleCnt="0"/>
      <dgm:spPr/>
    </dgm:pt>
    <dgm:pt modelId="{A510644D-7872-4770-8AE5-B48A5C30C682}" type="pres">
      <dgm:prSet presAssocID="{F1EC5166-0155-481E-8EC4-92E4482612A1}" presName="Name48" presStyleLbl="parChTrans1D2" presStyleIdx="2" presStyleCnt="7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</dgm:pt>
    <dgm:pt modelId="{1042B748-44F0-473C-B831-435DB0613325}" type="pres">
      <dgm:prSet presAssocID="{F08D329B-9C2D-4E21-8171-3230FD50AF5B}" presName="rootComposite" presStyleCnt="0"/>
      <dgm:spPr/>
    </dgm:pt>
    <dgm:pt modelId="{C3EE8B29-FD03-4DF0-AE28-BBF93B7E1A8D}" type="pres">
      <dgm:prSet presAssocID="{F08D329B-9C2D-4E21-8171-3230FD50AF5B}" presName="rootText" presStyleLbl="node2" presStyleIdx="2" presStyleCnt="7" custScaleX="121164" custScaleY="64196" custLinFactNeighborY="-15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2" presStyleCnt="7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</dgm:pt>
    <dgm:pt modelId="{3BE2A474-2774-4650-9D5B-E709448EB79D}" type="pres">
      <dgm:prSet presAssocID="{F08D329B-9C2D-4E21-8171-3230FD50AF5B}" presName="hierChild5" presStyleCnt="0"/>
      <dgm:spPr/>
    </dgm:pt>
    <dgm:pt modelId="{11560412-937D-4704-B87D-866B68970DAD}" type="pres">
      <dgm:prSet presAssocID="{5C671129-41E5-49FF-A875-544D84620BDE}" presName="Name48" presStyleLbl="parChTrans1D2" presStyleIdx="3" presStyleCnt="7"/>
      <dgm:spPr/>
      <dgm:t>
        <a:bodyPr/>
        <a:lstStyle/>
        <a:p>
          <a:endParaRPr lang="es-ES"/>
        </a:p>
      </dgm:t>
    </dgm:pt>
    <dgm:pt modelId="{7AAEDD03-ADC6-4689-A7D0-6C5C946D6218}" type="pres">
      <dgm:prSet presAssocID="{28A812E2-0E08-4A6D-B4C2-0D358880FA69}" presName="hierRoot2" presStyleCnt="0">
        <dgm:presLayoutVars>
          <dgm:hierBranch val="init"/>
        </dgm:presLayoutVars>
      </dgm:prSet>
      <dgm:spPr/>
    </dgm:pt>
    <dgm:pt modelId="{5BA93C9B-10F7-4100-82E6-AD2B0DBA470F}" type="pres">
      <dgm:prSet presAssocID="{28A812E2-0E08-4A6D-B4C2-0D358880FA69}" presName="rootComposite" presStyleCnt="0"/>
      <dgm:spPr/>
    </dgm:pt>
    <dgm:pt modelId="{309CD523-8C25-46AF-9EF5-678504DA3ED6}" type="pres">
      <dgm:prSet presAssocID="{28A812E2-0E08-4A6D-B4C2-0D358880FA69}" presName="rootText" presStyleLbl="node2" presStyleIdx="3" presStyleCnt="7" custScaleX="121164" custScaleY="64196" custLinFactNeighborY="-15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5B093-94CB-46C7-ADC8-4B07668C7BEC}" type="pres">
      <dgm:prSet presAssocID="{28A812E2-0E08-4A6D-B4C2-0D358880FA69}" presName="rootConnector" presStyleLbl="node2" presStyleIdx="3" presStyleCnt="7"/>
      <dgm:spPr/>
      <dgm:t>
        <a:bodyPr/>
        <a:lstStyle/>
        <a:p>
          <a:endParaRPr lang="es-ES"/>
        </a:p>
      </dgm:t>
    </dgm:pt>
    <dgm:pt modelId="{B54764A8-2107-4867-AC2F-D2E671F9EFF2}" type="pres">
      <dgm:prSet presAssocID="{28A812E2-0E08-4A6D-B4C2-0D358880FA69}" presName="hierChild4" presStyleCnt="0"/>
      <dgm:spPr/>
    </dgm:pt>
    <dgm:pt modelId="{770C4186-71D7-4F60-AFD8-66B12DB827F3}" type="pres">
      <dgm:prSet presAssocID="{28A812E2-0E08-4A6D-B4C2-0D358880FA69}" presName="hierChild5" presStyleCnt="0"/>
      <dgm:spPr/>
    </dgm:pt>
    <dgm:pt modelId="{FEE628E0-6BC0-4212-82B3-B4DC68A27A44}" type="pres">
      <dgm:prSet presAssocID="{CCC2BE72-E22D-44D5-9E5F-C5AB319D51B5}" presName="Name48" presStyleLbl="parChTrans1D2" presStyleIdx="4" presStyleCnt="7"/>
      <dgm:spPr/>
      <dgm:t>
        <a:bodyPr/>
        <a:lstStyle/>
        <a:p>
          <a:endParaRPr lang="es-ES"/>
        </a:p>
      </dgm:t>
    </dgm:pt>
    <dgm:pt modelId="{F73A4629-C57A-48EA-97F1-0EFE76D19AD3}" type="pres">
      <dgm:prSet presAssocID="{697C514A-6BD3-4C05-8BAF-4FE41F6FB068}" presName="hierRoot2" presStyleCnt="0">
        <dgm:presLayoutVars>
          <dgm:hierBranch val="init"/>
        </dgm:presLayoutVars>
      </dgm:prSet>
      <dgm:spPr/>
    </dgm:pt>
    <dgm:pt modelId="{EE0F49D4-50CE-497A-8B64-49BDA543E9DB}" type="pres">
      <dgm:prSet presAssocID="{697C514A-6BD3-4C05-8BAF-4FE41F6FB068}" presName="rootComposite" presStyleCnt="0"/>
      <dgm:spPr/>
    </dgm:pt>
    <dgm:pt modelId="{64860469-7202-484F-9835-DBC0574D5DFA}" type="pres">
      <dgm:prSet presAssocID="{697C514A-6BD3-4C05-8BAF-4FE41F6FB068}" presName="rootText" presStyleLbl="node2" presStyleIdx="4" presStyleCnt="7" custScaleX="121164" custScaleY="64196" custLinFactNeighborY="-167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413C1A-A694-446E-B742-4DCC45CF5EBF}" type="pres">
      <dgm:prSet presAssocID="{697C514A-6BD3-4C05-8BAF-4FE41F6FB068}" presName="rootConnector" presStyleLbl="node2" presStyleIdx="4" presStyleCnt="7"/>
      <dgm:spPr/>
      <dgm:t>
        <a:bodyPr/>
        <a:lstStyle/>
        <a:p>
          <a:endParaRPr lang="es-ES"/>
        </a:p>
      </dgm:t>
    </dgm:pt>
    <dgm:pt modelId="{83AFB9F5-3465-4452-A425-A422B1FA2C75}" type="pres">
      <dgm:prSet presAssocID="{697C514A-6BD3-4C05-8BAF-4FE41F6FB068}" presName="hierChild4" presStyleCnt="0"/>
      <dgm:spPr/>
    </dgm:pt>
    <dgm:pt modelId="{E497DB29-1DEB-4878-9025-B61EFDBC1FC8}" type="pres">
      <dgm:prSet presAssocID="{697C514A-6BD3-4C05-8BAF-4FE41F6FB068}" presName="hierChild5" presStyleCnt="0"/>
      <dgm:spPr/>
    </dgm:pt>
    <dgm:pt modelId="{3C9525BF-BF56-4614-B192-C9EB3D8C7436}" type="pres">
      <dgm:prSet presAssocID="{633C44B6-E7EC-4209-A94B-89011182444C}" presName="Name48" presStyleLbl="parChTrans1D2" presStyleIdx="5" presStyleCnt="7"/>
      <dgm:spPr/>
      <dgm:t>
        <a:bodyPr/>
        <a:lstStyle/>
        <a:p>
          <a:endParaRPr lang="es-ES"/>
        </a:p>
      </dgm:t>
    </dgm:pt>
    <dgm:pt modelId="{662467D6-D86C-4A5D-A531-EAC218BAA997}" type="pres">
      <dgm:prSet presAssocID="{AB56FF58-C797-45BA-BDD8-B551BF2FD474}" presName="hierRoot2" presStyleCnt="0">
        <dgm:presLayoutVars>
          <dgm:hierBranch val="init"/>
        </dgm:presLayoutVars>
      </dgm:prSet>
      <dgm:spPr/>
    </dgm:pt>
    <dgm:pt modelId="{AE99AB34-8505-47EB-B939-5FA57910FF23}" type="pres">
      <dgm:prSet presAssocID="{AB56FF58-C797-45BA-BDD8-B551BF2FD474}" presName="rootComposite" presStyleCnt="0"/>
      <dgm:spPr/>
    </dgm:pt>
    <dgm:pt modelId="{C47374F8-441D-450D-A1C6-862A92F6A842}" type="pres">
      <dgm:prSet presAssocID="{AB56FF58-C797-45BA-BDD8-B551BF2FD474}" presName="rootText" presStyleLbl="node2" presStyleIdx="5" presStyleCnt="7" custScaleX="121164" custScaleY="64196" custLinFactNeighborY="-167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9EF255-772A-4B89-864D-52E19972550C}" type="pres">
      <dgm:prSet presAssocID="{AB56FF58-C797-45BA-BDD8-B551BF2FD474}" presName="rootConnector" presStyleLbl="node2" presStyleIdx="5" presStyleCnt="7"/>
      <dgm:spPr/>
      <dgm:t>
        <a:bodyPr/>
        <a:lstStyle/>
        <a:p>
          <a:endParaRPr lang="es-ES"/>
        </a:p>
      </dgm:t>
    </dgm:pt>
    <dgm:pt modelId="{DB850367-F369-43C6-B0B4-728649828CF1}" type="pres">
      <dgm:prSet presAssocID="{AB56FF58-C797-45BA-BDD8-B551BF2FD474}" presName="hierChild4" presStyleCnt="0"/>
      <dgm:spPr/>
    </dgm:pt>
    <dgm:pt modelId="{DEE657DC-7BE3-40E1-990F-B805CEABAE79}" type="pres">
      <dgm:prSet presAssocID="{AB56FF58-C797-45BA-BDD8-B551BF2FD474}" presName="hierChild5" presStyleCnt="0"/>
      <dgm:spPr/>
    </dgm:pt>
    <dgm:pt modelId="{EE56942A-1BB7-4F60-AC78-A0655F61EE02}" type="pres">
      <dgm:prSet presAssocID="{7BEE417F-81AA-41DA-9A53-F1D995ECE6C4}" presName="Name48" presStyleLbl="parChTrans1D2" presStyleIdx="6" presStyleCnt="7"/>
      <dgm:spPr/>
      <dgm:t>
        <a:bodyPr/>
        <a:lstStyle/>
        <a:p>
          <a:endParaRPr lang="es-ES"/>
        </a:p>
      </dgm:t>
    </dgm:pt>
    <dgm:pt modelId="{82E5AE5B-05AD-40B9-8D6A-6EBD7DDCC2CE}" type="pres">
      <dgm:prSet presAssocID="{E7216C40-7C5D-455A-BDB5-ED7266B39B71}" presName="hierRoot2" presStyleCnt="0">
        <dgm:presLayoutVars>
          <dgm:hierBranch val="init"/>
        </dgm:presLayoutVars>
      </dgm:prSet>
      <dgm:spPr/>
    </dgm:pt>
    <dgm:pt modelId="{EB737F9F-0E37-42A3-97EC-0C8F18DE0112}" type="pres">
      <dgm:prSet presAssocID="{E7216C40-7C5D-455A-BDB5-ED7266B39B71}" presName="rootComposite" presStyleCnt="0"/>
      <dgm:spPr/>
    </dgm:pt>
    <dgm:pt modelId="{CB45ABB3-4E1C-4939-99FF-7A01EAF5DAF1}" type="pres">
      <dgm:prSet presAssocID="{E7216C40-7C5D-455A-BDB5-ED7266B39B71}" presName="rootText" presStyleLbl="node2" presStyleIdx="6" presStyleCnt="7" custScaleX="121164" custScaleY="64196" custLinFactNeighborY="-319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0A11A49-D234-4207-B627-655196A81B62}" type="pres">
      <dgm:prSet presAssocID="{E7216C40-7C5D-455A-BDB5-ED7266B39B71}" presName="rootConnector" presStyleLbl="node2" presStyleIdx="6" presStyleCnt="7"/>
      <dgm:spPr/>
      <dgm:t>
        <a:bodyPr/>
        <a:lstStyle/>
        <a:p>
          <a:endParaRPr lang="es-ES"/>
        </a:p>
      </dgm:t>
    </dgm:pt>
    <dgm:pt modelId="{665E262B-6D1C-4EBB-B2C6-AA7CF3176B74}" type="pres">
      <dgm:prSet presAssocID="{E7216C40-7C5D-455A-BDB5-ED7266B39B71}" presName="hierChild4" presStyleCnt="0"/>
      <dgm:spPr/>
    </dgm:pt>
    <dgm:pt modelId="{D1D78C70-BE14-4945-9DB7-2F1CC3AB7950}" type="pres">
      <dgm:prSet presAssocID="{E7216C40-7C5D-455A-BDB5-ED7266B39B71}" presName="hierChild5" presStyleCnt="0"/>
      <dgm:spPr/>
    </dgm:pt>
    <dgm:pt modelId="{165EC8CF-858A-4384-9111-85506DC34672}" type="pres">
      <dgm:prSet presAssocID="{B49C200B-FEE3-4BF7-B6D4-2D7CD6DD3F98}" presName="hierChild3" presStyleCnt="0"/>
      <dgm:spPr/>
    </dgm:pt>
  </dgm:ptLst>
  <dgm:cxnLst>
    <dgm:cxn modelId="{AE322E75-3601-4F7E-8A3C-B30F6D5E1B0C}" srcId="{B49C200B-FEE3-4BF7-B6D4-2D7CD6DD3F98}" destId="{697C514A-6BD3-4C05-8BAF-4FE41F6FB068}" srcOrd="4" destOrd="0" parTransId="{CCC2BE72-E22D-44D5-9E5F-C5AB319D51B5}" sibTransId="{1AD67C64-570E-4B7E-8DFC-0E5A4EA7770F}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0C15FD4D-0A2A-4CFE-9348-24BB5303EF07}" type="presOf" srcId="{2AE82077-E863-4508-8493-72B557FF779B}" destId="{4EA31589-7156-4AAA-AE1D-AA665603DEC9}" srcOrd="1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22845DAB-7906-4C82-807A-A1B568012314}" type="presOf" srcId="{28A812E2-0E08-4A6D-B4C2-0D358880FA69}" destId="{309CD523-8C25-46AF-9EF5-678504DA3ED6}" srcOrd="0" destOrd="0" presId="urn:microsoft.com/office/officeart/2005/8/layout/orgChart1"/>
    <dgm:cxn modelId="{3D216CB8-15E7-4907-949F-0FC5EB825C94}" type="presOf" srcId="{D3BA6552-6435-4BDE-BCFD-4ACE6CBD4D70}" destId="{F119747F-190A-4730-993F-9D9720CD7EB1}" srcOrd="0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6059A553-6FC4-4EF4-9775-7EA11A4357FE}" type="presOf" srcId="{E7216C40-7C5D-455A-BDB5-ED7266B39B71}" destId="{60A11A49-D234-4207-B627-655196A81B62}" srcOrd="1" destOrd="0" presId="urn:microsoft.com/office/officeart/2005/8/layout/orgChart1"/>
    <dgm:cxn modelId="{3307622E-8112-476F-A23E-913C92FB9FBD}" type="presOf" srcId="{697C514A-6BD3-4C05-8BAF-4FE41F6FB068}" destId="{41413C1A-A694-446E-B742-4DCC45CF5EBF}" srcOrd="1" destOrd="0" presId="urn:microsoft.com/office/officeart/2005/8/layout/orgChart1"/>
    <dgm:cxn modelId="{8A53AECB-1DC3-4E2A-AE94-D6F59A6DF4C8}" srcId="{B49C200B-FEE3-4BF7-B6D4-2D7CD6DD3F98}" destId="{2AE82077-E863-4508-8493-72B557FF779B}" srcOrd="1" destOrd="0" parTransId="{8F266E16-939B-494C-AD36-1DE66CE5C5DB}" sibTransId="{48D48278-1252-470D-B2AD-F741882E1D05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2BDDF3F-C5F5-46B5-952E-4442F3262AA5}" type="presOf" srcId="{F1EC5166-0155-481E-8EC4-92E4482612A1}" destId="{A510644D-7872-4770-8AE5-B48A5C30C682}" srcOrd="0" destOrd="0" presId="urn:microsoft.com/office/officeart/2005/8/layout/orgChart1"/>
    <dgm:cxn modelId="{63FC7A22-D3EA-4BFB-B6AA-6C85D6CE2690}" type="presOf" srcId="{633C44B6-E7EC-4209-A94B-89011182444C}" destId="{3C9525BF-BF56-4614-B192-C9EB3D8C7436}" srcOrd="0" destOrd="0" presId="urn:microsoft.com/office/officeart/2005/8/layout/orgChart1"/>
    <dgm:cxn modelId="{7C3DDC9A-0733-4B20-9E19-9B1690EFB9D2}" srcId="{B49C200B-FEE3-4BF7-B6D4-2D7CD6DD3F98}" destId="{E7216C40-7C5D-455A-BDB5-ED7266B39B71}" srcOrd="6" destOrd="0" parTransId="{7BEE417F-81AA-41DA-9A53-F1D995ECE6C4}" sibTransId="{8DCC7989-7454-44E3-B545-A5FAB6BF87A0}"/>
    <dgm:cxn modelId="{C4E5C0EA-7BF7-4EE0-AD88-415F07AD2FB8}" srcId="{B49C200B-FEE3-4BF7-B6D4-2D7CD6DD3F98}" destId="{F08D329B-9C2D-4E21-8171-3230FD50AF5B}" srcOrd="2" destOrd="0" parTransId="{F1EC5166-0155-481E-8EC4-92E4482612A1}" sibTransId="{4FAE6F34-6AAA-46E5-B580-5B436C9D8E69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69C71664-550C-42AF-9DFA-E2AF11F32E87}" type="presOf" srcId="{AB56FF58-C797-45BA-BDD8-B551BF2FD474}" destId="{C47374F8-441D-450D-A1C6-862A92F6A842}" srcOrd="0" destOrd="0" presId="urn:microsoft.com/office/officeart/2005/8/layout/orgChart1"/>
    <dgm:cxn modelId="{E0EF22CA-5DE2-4491-AB2E-D1D244CECC65}" type="presOf" srcId="{2AE82077-E863-4508-8493-72B557FF779B}" destId="{DB53A67E-0CE0-4EF6-BED2-590031DFFF04}" srcOrd="0" destOrd="0" presId="urn:microsoft.com/office/officeart/2005/8/layout/orgChart1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BBC3E076-8356-4C4E-989C-0EBD98F17BAF}" srcId="{B49C200B-FEE3-4BF7-B6D4-2D7CD6DD3F98}" destId="{AB56FF58-C797-45BA-BDD8-B551BF2FD474}" srcOrd="5" destOrd="0" parTransId="{633C44B6-E7EC-4209-A94B-89011182444C}" sibTransId="{6E00B211-64DA-4F27-B5A7-66D7B6B85053}"/>
    <dgm:cxn modelId="{4C321D54-A91F-460E-80F6-F77F5E3A6F8F}" type="presOf" srcId="{5C671129-41E5-49FF-A875-544D84620BDE}" destId="{11560412-937D-4704-B87D-866B68970DAD}" srcOrd="0" destOrd="0" presId="urn:microsoft.com/office/officeart/2005/8/layout/orgChart1"/>
    <dgm:cxn modelId="{151265B7-9F5E-4853-A7B7-C224E03257AE}" type="presOf" srcId="{E7216C40-7C5D-455A-BDB5-ED7266B39B71}" destId="{CB45ABB3-4E1C-4939-99FF-7A01EAF5DAF1}" srcOrd="0" destOrd="0" presId="urn:microsoft.com/office/officeart/2005/8/layout/orgChart1"/>
    <dgm:cxn modelId="{C45C5EA6-7D31-456E-9235-3BD5215A2343}" type="presOf" srcId="{697C514A-6BD3-4C05-8BAF-4FE41F6FB068}" destId="{64860469-7202-484F-9835-DBC0574D5DFA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F906D8B7-6B67-4E53-92DA-8E33775709FC}" type="presOf" srcId="{CCC2BE72-E22D-44D5-9E5F-C5AB319D51B5}" destId="{FEE628E0-6BC0-4212-82B3-B4DC68A27A44}" srcOrd="0" destOrd="0" presId="urn:microsoft.com/office/officeart/2005/8/layout/orgChart1"/>
    <dgm:cxn modelId="{1A96283F-8BC0-428B-A661-3D60D958853C}" srcId="{B49C200B-FEE3-4BF7-B6D4-2D7CD6DD3F98}" destId="{28A812E2-0E08-4A6D-B4C2-0D358880FA69}" srcOrd="3" destOrd="0" parTransId="{5C671129-41E5-49FF-A875-544D84620BDE}" sibTransId="{639DC69E-80AB-4A2A-819F-DB443980EE4C}"/>
    <dgm:cxn modelId="{E152CEB5-D6B4-4F03-862B-57B9AF751A57}" type="presOf" srcId="{7BEE417F-81AA-41DA-9A53-F1D995ECE6C4}" destId="{EE56942A-1BB7-4F60-AC78-A0655F61EE02}" srcOrd="0" destOrd="0" presId="urn:microsoft.com/office/officeart/2005/8/layout/orgChart1"/>
    <dgm:cxn modelId="{4A38E883-46DF-41ED-BF94-D635DE7AF343}" type="presOf" srcId="{8F266E16-939B-494C-AD36-1DE66CE5C5DB}" destId="{9E0E20DC-8E68-4093-A9EF-1ABAB73DA0E3}" srcOrd="0" destOrd="0" presId="urn:microsoft.com/office/officeart/2005/8/layout/orgChart1"/>
    <dgm:cxn modelId="{DFC170A1-BF4F-4667-BD56-69AB85525F45}" type="presOf" srcId="{AB56FF58-C797-45BA-BDD8-B551BF2FD474}" destId="{2A9EF255-772A-4B89-864D-52E19972550C}" srcOrd="1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DC52515E-4253-43B3-8643-5BAEE44A7EFB}" type="presOf" srcId="{28A812E2-0E08-4A6D-B4C2-0D358880FA69}" destId="{FDE5B093-94CB-46C7-ADC8-4B07668C7BEC}" srcOrd="1" destOrd="0" presId="urn:microsoft.com/office/officeart/2005/8/layout/orgChart1"/>
    <dgm:cxn modelId="{1E0D4732-3492-4890-A416-E62898D1D88D}" srcId="{B49C200B-FEE3-4BF7-B6D4-2D7CD6DD3F98}" destId="{3E94DEFA-3910-4226-80A7-89920D7991E6}" srcOrd="0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FDE0F01A-B6AE-4C4F-BE8F-F6F070E5DD53}" type="presParOf" srcId="{D227B073-9807-4958-9780-F62F03955898}" destId="{F119747F-190A-4730-993F-9D9720CD7EB1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69E70632-28FC-49B0-97CF-F9ADAA9B9895}" type="presParOf" srcId="{D227B073-9807-4958-9780-F62F03955898}" destId="{9E0E20DC-8E68-4093-A9EF-1ABAB73DA0E3}" srcOrd="2" destOrd="0" presId="urn:microsoft.com/office/officeart/2005/8/layout/orgChart1"/>
    <dgm:cxn modelId="{BB2F1D83-513C-486A-B500-7C082AC1877A}" type="presParOf" srcId="{D227B073-9807-4958-9780-F62F03955898}" destId="{6CF8AC55-8077-45F3-B941-E07F4EA91064}" srcOrd="3" destOrd="0" presId="urn:microsoft.com/office/officeart/2005/8/layout/orgChart1"/>
    <dgm:cxn modelId="{2835B9C9-602F-48D1-B6DF-BEF2B7179408}" type="presParOf" srcId="{6CF8AC55-8077-45F3-B941-E07F4EA91064}" destId="{B843FC09-EEAC-4E8F-9D0F-2ED335043ED8}" srcOrd="0" destOrd="0" presId="urn:microsoft.com/office/officeart/2005/8/layout/orgChart1"/>
    <dgm:cxn modelId="{40E03F12-6257-42DB-8F47-8E98A9B0C8A5}" type="presParOf" srcId="{B843FC09-EEAC-4E8F-9D0F-2ED335043ED8}" destId="{DB53A67E-0CE0-4EF6-BED2-590031DFFF04}" srcOrd="0" destOrd="0" presId="urn:microsoft.com/office/officeart/2005/8/layout/orgChart1"/>
    <dgm:cxn modelId="{D641A03E-8867-4C23-95BA-1DE5DDE4B3A1}" type="presParOf" srcId="{B843FC09-EEAC-4E8F-9D0F-2ED335043ED8}" destId="{4EA31589-7156-4AAA-AE1D-AA665603DEC9}" srcOrd="1" destOrd="0" presId="urn:microsoft.com/office/officeart/2005/8/layout/orgChart1"/>
    <dgm:cxn modelId="{FDBA9F82-21E7-477E-A06D-D52E935FFB4B}" type="presParOf" srcId="{6CF8AC55-8077-45F3-B941-E07F4EA91064}" destId="{CDF08105-EBEA-44FE-B9C5-C5A4490E53E9}" srcOrd="1" destOrd="0" presId="urn:microsoft.com/office/officeart/2005/8/layout/orgChart1"/>
    <dgm:cxn modelId="{63DC5681-457D-46DC-A7F9-6A8F65B00B21}" type="presParOf" srcId="{6CF8AC55-8077-45F3-B941-E07F4EA91064}" destId="{47884019-96A8-486F-8564-D39303E2A059}" srcOrd="2" destOrd="0" presId="urn:microsoft.com/office/officeart/2005/8/layout/orgChart1"/>
    <dgm:cxn modelId="{BDDF00EF-288F-4A8B-B2EF-9389D7E92E29}" type="presParOf" srcId="{D227B073-9807-4958-9780-F62F03955898}" destId="{A510644D-7872-4770-8AE5-B48A5C30C682}" srcOrd="4" destOrd="0" presId="urn:microsoft.com/office/officeart/2005/8/layout/orgChart1"/>
    <dgm:cxn modelId="{E71C07D3-1E74-4662-816F-7EA5F9ED36F9}" type="presParOf" srcId="{D227B073-9807-4958-9780-F62F03955898}" destId="{06AFB1D2-2BD0-47E5-B824-5C19613D9BD0}" srcOrd="5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E9AF72DB-F048-4C9D-A1E0-E881C3790BD7}" type="presParOf" srcId="{D227B073-9807-4958-9780-F62F03955898}" destId="{11560412-937D-4704-B87D-866B68970DAD}" srcOrd="6" destOrd="0" presId="urn:microsoft.com/office/officeart/2005/8/layout/orgChart1"/>
    <dgm:cxn modelId="{47E605E3-17F0-4CFF-99B0-C197FC54E40F}" type="presParOf" srcId="{D227B073-9807-4958-9780-F62F03955898}" destId="{7AAEDD03-ADC6-4689-A7D0-6C5C946D6218}" srcOrd="7" destOrd="0" presId="urn:microsoft.com/office/officeart/2005/8/layout/orgChart1"/>
    <dgm:cxn modelId="{7E3CFD57-3CC9-4136-B92B-0DB31F8182E8}" type="presParOf" srcId="{7AAEDD03-ADC6-4689-A7D0-6C5C946D6218}" destId="{5BA93C9B-10F7-4100-82E6-AD2B0DBA470F}" srcOrd="0" destOrd="0" presId="urn:microsoft.com/office/officeart/2005/8/layout/orgChart1"/>
    <dgm:cxn modelId="{DF857906-792B-4FB7-BDF1-E2F1253EF324}" type="presParOf" srcId="{5BA93C9B-10F7-4100-82E6-AD2B0DBA470F}" destId="{309CD523-8C25-46AF-9EF5-678504DA3ED6}" srcOrd="0" destOrd="0" presId="urn:microsoft.com/office/officeart/2005/8/layout/orgChart1"/>
    <dgm:cxn modelId="{C794C729-FBDF-4C45-A65C-C8ABFDA0EB1D}" type="presParOf" srcId="{5BA93C9B-10F7-4100-82E6-AD2B0DBA470F}" destId="{FDE5B093-94CB-46C7-ADC8-4B07668C7BEC}" srcOrd="1" destOrd="0" presId="urn:microsoft.com/office/officeart/2005/8/layout/orgChart1"/>
    <dgm:cxn modelId="{8669ED2B-916A-4B83-B596-A0D7DD38565F}" type="presParOf" srcId="{7AAEDD03-ADC6-4689-A7D0-6C5C946D6218}" destId="{B54764A8-2107-4867-AC2F-D2E671F9EFF2}" srcOrd="1" destOrd="0" presId="urn:microsoft.com/office/officeart/2005/8/layout/orgChart1"/>
    <dgm:cxn modelId="{5EF58181-53BA-4102-93FC-E84052E3DD45}" type="presParOf" srcId="{7AAEDD03-ADC6-4689-A7D0-6C5C946D6218}" destId="{770C4186-71D7-4F60-AFD8-66B12DB827F3}" srcOrd="2" destOrd="0" presId="urn:microsoft.com/office/officeart/2005/8/layout/orgChart1"/>
    <dgm:cxn modelId="{8ABB8DA8-CBD5-43F1-854A-F3D32CFD1C5D}" type="presParOf" srcId="{D227B073-9807-4958-9780-F62F03955898}" destId="{FEE628E0-6BC0-4212-82B3-B4DC68A27A44}" srcOrd="8" destOrd="0" presId="urn:microsoft.com/office/officeart/2005/8/layout/orgChart1"/>
    <dgm:cxn modelId="{FE31E04C-0C2A-4D30-82A5-9C41E8F76F13}" type="presParOf" srcId="{D227B073-9807-4958-9780-F62F03955898}" destId="{F73A4629-C57A-48EA-97F1-0EFE76D19AD3}" srcOrd="9" destOrd="0" presId="urn:microsoft.com/office/officeart/2005/8/layout/orgChart1"/>
    <dgm:cxn modelId="{569C8AA5-68A9-4896-BE55-657387EA24F2}" type="presParOf" srcId="{F73A4629-C57A-48EA-97F1-0EFE76D19AD3}" destId="{EE0F49D4-50CE-497A-8B64-49BDA543E9DB}" srcOrd="0" destOrd="0" presId="urn:microsoft.com/office/officeart/2005/8/layout/orgChart1"/>
    <dgm:cxn modelId="{22A15D54-9C4F-4B05-B35C-75360941FF5F}" type="presParOf" srcId="{EE0F49D4-50CE-497A-8B64-49BDA543E9DB}" destId="{64860469-7202-484F-9835-DBC0574D5DFA}" srcOrd="0" destOrd="0" presId="urn:microsoft.com/office/officeart/2005/8/layout/orgChart1"/>
    <dgm:cxn modelId="{B2E6B9E4-157A-456F-99F1-3E63CCC15E5C}" type="presParOf" srcId="{EE0F49D4-50CE-497A-8B64-49BDA543E9DB}" destId="{41413C1A-A694-446E-B742-4DCC45CF5EBF}" srcOrd="1" destOrd="0" presId="urn:microsoft.com/office/officeart/2005/8/layout/orgChart1"/>
    <dgm:cxn modelId="{6BB65E43-0394-4B00-80A6-32B4F901AEBF}" type="presParOf" srcId="{F73A4629-C57A-48EA-97F1-0EFE76D19AD3}" destId="{83AFB9F5-3465-4452-A425-A422B1FA2C75}" srcOrd="1" destOrd="0" presId="urn:microsoft.com/office/officeart/2005/8/layout/orgChart1"/>
    <dgm:cxn modelId="{E05A5DFD-34B6-4EA0-B4A1-8F0BD61B2036}" type="presParOf" srcId="{F73A4629-C57A-48EA-97F1-0EFE76D19AD3}" destId="{E497DB29-1DEB-4878-9025-B61EFDBC1FC8}" srcOrd="2" destOrd="0" presId="urn:microsoft.com/office/officeart/2005/8/layout/orgChart1"/>
    <dgm:cxn modelId="{0B37ECA1-D9EE-49BC-A76D-59106873E2C0}" type="presParOf" srcId="{D227B073-9807-4958-9780-F62F03955898}" destId="{3C9525BF-BF56-4614-B192-C9EB3D8C7436}" srcOrd="10" destOrd="0" presId="urn:microsoft.com/office/officeart/2005/8/layout/orgChart1"/>
    <dgm:cxn modelId="{3018435B-9C19-4F91-9C96-CBC2A274592D}" type="presParOf" srcId="{D227B073-9807-4958-9780-F62F03955898}" destId="{662467D6-D86C-4A5D-A531-EAC218BAA997}" srcOrd="11" destOrd="0" presId="urn:microsoft.com/office/officeart/2005/8/layout/orgChart1"/>
    <dgm:cxn modelId="{D3A37F68-9F6E-476A-955C-91AB65241F48}" type="presParOf" srcId="{662467D6-D86C-4A5D-A531-EAC218BAA997}" destId="{AE99AB34-8505-47EB-B939-5FA57910FF23}" srcOrd="0" destOrd="0" presId="urn:microsoft.com/office/officeart/2005/8/layout/orgChart1"/>
    <dgm:cxn modelId="{2CE5E5C9-DB9F-4F72-A7F5-DECDBF25F58F}" type="presParOf" srcId="{AE99AB34-8505-47EB-B939-5FA57910FF23}" destId="{C47374F8-441D-450D-A1C6-862A92F6A842}" srcOrd="0" destOrd="0" presId="urn:microsoft.com/office/officeart/2005/8/layout/orgChart1"/>
    <dgm:cxn modelId="{5605E65F-2F8D-49DC-A1EF-60EC2712E36C}" type="presParOf" srcId="{AE99AB34-8505-47EB-B939-5FA57910FF23}" destId="{2A9EF255-772A-4B89-864D-52E19972550C}" srcOrd="1" destOrd="0" presId="urn:microsoft.com/office/officeart/2005/8/layout/orgChart1"/>
    <dgm:cxn modelId="{E71B827D-4DFA-401C-87D2-0847FC70D4EF}" type="presParOf" srcId="{662467D6-D86C-4A5D-A531-EAC218BAA997}" destId="{DB850367-F369-43C6-B0B4-728649828CF1}" srcOrd="1" destOrd="0" presId="urn:microsoft.com/office/officeart/2005/8/layout/orgChart1"/>
    <dgm:cxn modelId="{2505B35E-6635-4A25-A93D-45A682DB1E48}" type="presParOf" srcId="{662467D6-D86C-4A5D-A531-EAC218BAA997}" destId="{DEE657DC-7BE3-40E1-990F-B805CEABAE79}" srcOrd="2" destOrd="0" presId="urn:microsoft.com/office/officeart/2005/8/layout/orgChart1"/>
    <dgm:cxn modelId="{F9565CA7-60E8-4500-987A-A1E6308BC3DA}" type="presParOf" srcId="{D227B073-9807-4958-9780-F62F03955898}" destId="{EE56942A-1BB7-4F60-AC78-A0655F61EE02}" srcOrd="12" destOrd="0" presId="urn:microsoft.com/office/officeart/2005/8/layout/orgChart1"/>
    <dgm:cxn modelId="{441FD0D6-002F-4EED-A9E8-4DB7F68CFC2C}" type="presParOf" srcId="{D227B073-9807-4958-9780-F62F03955898}" destId="{82E5AE5B-05AD-40B9-8D6A-6EBD7DDCC2CE}" srcOrd="13" destOrd="0" presId="urn:microsoft.com/office/officeart/2005/8/layout/orgChart1"/>
    <dgm:cxn modelId="{003E3734-D7FF-4A7F-8E95-1ADEA3D08789}" type="presParOf" srcId="{82E5AE5B-05AD-40B9-8D6A-6EBD7DDCC2CE}" destId="{EB737F9F-0E37-42A3-97EC-0C8F18DE0112}" srcOrd="0" destOrd="0" presId="urn:microsoft.com/office/officeart/2005/8/layout/orgChart1"/>
    <dgm:cxn modelId="{7C0C21B3-06DA-4597-BE0C-8016E5E98FE7}" type="presParOf" srcId="{EB737F9F-0E37-42A3-97EC-0C8F18DE0112}" destId="{CB45ABB3-4E1C-4939-99FF-7A01EAF5DAF1}" srcOrd="0" destOrd="0" presId="urn:microsoft.com/office/officeart/2005/8/layout/orgChart1"/>
    <dgm:cxn modelId="{C8395712-3924-456A-9588-6B13F34FF679}" type="presParOf" srcId="{EB737F9F-0E37-42A3-97EC-0C8F18DE0112}" destId="{60A11A49-D234-4207-B627-655196A81B62}" srcOrd="1" destOrd="0" presId="urn:microsoft.com/office/officeart/2005/8/layout/orgChart1"/>
    <dgm:cxn modelId="{5C9EE441-411C-4100-8092-2E6A0C26F2A7}" type="presParOf" srcId="{82E5AE5B-05AD-40B9-8D6A-6EBD7DDCC2CE}" destId="{665E262B-6D1C-4EBB-B2C6-AA7CF3176B74}" srcOrd="1" destOrd="0" presId="urn:microsoft.com/office/officeart/2005/8/layout/orgChart1"/>
    <dgm:cxn modelId="{4DBF812E-FE1B-46F2-806D-20C269057E1D}" type="presParOf" srcId="{82E5AE5B-05AD-40B9-8D6A-6EBD7DDCC2CE}" destId="{D1D78C70-BE14-4945-9DB7-2F1CC3AB7950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4CE693-A666-4CF1-91E5-92475B26C4AE}" type="asst">
      <dgm:prSet custT="1"/>
      <dgm:spPr/>
      <dgm:t>
        <a:bodyPr/>
        <a:lstStyle/>
        <a:p>
          <a:r>
            <a:rPr lang="es-ES" sz="1200" dirty="0" smtClean="0"/>
            <a:t>Supervisor(a)</a:t>
          </a:r>
        </a:p>
      </dgm:t>
    </dgm:pt>
    <dgm:pt modelId="{931CE445-7F70-485E-BC13-0E82B0E28A4F}" type="parTrans" cxnId="{7D97ADDB-C2A5-47ED-B2AA-5C6CCE3FD91E}">
      <dgm:prSet/>
      <dgm:spPr/>
      <dgm:t>
        <a:bodyPr/>
        <a:lstStyle/>
        <a:p>
          <a:endParaRPr lang="es-ES"/>
        </a:p>
      </dgm:t>
    </dgm:pt>
    <dgm:pt modelId="{8D1E9F0B-E70F-449A-866B-25A2DCE6BA99}" type="sibTrans" cxnId="{7D97ADDB-C2A5-47ED-B2AA-5C6CCE3FD91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0B0F1EE7-8B70-4C6A-BD6B-BE67344A26D7}" type="pres">
      <dgm:prSet presAssocID="{EE2F348D-52A3-48DC-A2F2-EB7FC4C4DEB1}" presName="rootComposite1" presStyleCnt="0"/>
      <dgm:spPr/>
    </dgm:pt>
    <dgm:pt modelId="{F388A0D3-F01C-4915-A070-E870EB6E98C5}" type="pres">
      <dgm:prSet presAssocID="{EE2F348D-52A3-48DC-A2F2-EB7FC4C4DEB1}" presName="rootText1" presStyleLbl="node0" presStyleIdx="0" presStyleCnt="1" custScaleX="142623" custScaleY="146698" custLinFactNeighborX="63" custLinFactNeighborY="-295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</dgm:pt>
    <dgm:pt modelId="{6366717F-3259-47F0-9149-66C118064A46}" type="pres">
      <dgm:prSet presAssocID="{078F9ABD-ABDB-4C01-9EDC-53D62E7E19C6}" presName="Name37" presStyleLbl="parChTrans1D2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ScaleY="110023" custLinFactNeighborY="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2AEE10CA-18C2-45D2-8DED-3CD4B592EC5C}" type="pres">
      <dgm:prSet presAssocID="{3128A2C1-38C9-4BD1-8256-72BE55B2C07B}" presName="Name37" presStyleLbl="parChTrans1D2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ScaleY="110023" custLinFactNeighborY="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6D8A9469-ABD1-469F-B28C-C502687694E7}" type="pres">
      <dgm:prSet presAssocID="{29FD3C8B-2918-43A3-9D72-C279F674BC57}" presName="Name37" presStyleLbl="parChTrans1D2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4" custScaleY="110023" custLinFactNeighborY="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4C05CFB6-F136-4EA1-9DD6-728F41B62CF9}" type="pres">
      <dgm:prSet presAssocID="{7E126AB6-1032-4516-B8C7-5673506D5F8B}" presName="Name37" presStyleLbl="parChTrans1D2" presStyleIdx="3" presStyleCnt="5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</dgm:pt>
    <dgm:pt modelId="{39A2FC34-0BE4-439F-87C2-973A7B76625D}" type="pres">
      <dgm:prSet presAssocID="{728BCF5A-C384-4D6C-A4D8-7AF2A92EA0C4}" presName="rootComposite" presStyleCnt="0"/>
      <dgm:spPr/>
    </dgm:pt>
    <dgm:pt modelId="{81B0C6D0-AB6E-48C7-B69D-317FD4DC64EA}" type="pres">
      <dgm:prSet presAssocID="{728BCF5A-C384-4D6C-A4D8-7AF2A92EA0C4}" presName="rootText" presStyleLbl="node2" presStyleIdx="3" presStyleCnt="4" custScaleY="110023" custLinFactNeighborY="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3" presStyleCnt="4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</dgm:pt>
    <dgm:pt modelId="{96209260-898E-4F21-A2BD-7475B3F009C3}" type="pres">
      <dgm:prSet presAssocID="{728BCF5A-C384-4D6C-A4D8-7AF2A92EA0C4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</dgm:pt>
    <dgm:pt modelId="{60528909-31DF-452F-8013-72ACC25A2C2C}" type="pres">
      <dgm:prSet presAssocID="{931CE445-7F70-485E-BC13-0E82B0E28A4F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2F874F29-2BF2-46B4-8684-A15B52658C4F}" type="pres">
      <dgm:prSet presAssocID="{4D4CE693-A666-4CF1-91E5-92475B26C4AE}" presName="hierRoot3" presStyleCnt="0">
        <dgm:presLayoutVars>
          <dgm:hierBranch val="init"/>
        </dgm:presLayoutVars>
      </dgm:prSet>
      <dgm:spPr/>
    </dgm:pt>
    <dgm:pt modelId="{1879F3F9-C670-4E26-8C31-2567757FF04B}" type="pres">
      <dgm:prSet presAssocID="{4D4CE693-A666-4CF1-91E5-92475B26C4AE}" presName="rootComposite3" presStyleCnt="0"/>
      <dgm:spPr/>
    </dgm:pt>
    <dgm:pt modelId="{656AA4F8-3FB8-429B-88D0-D97FF45EB148}" type="pres">
      <dgm:prSet presAssocID="{4D4CE693-A666-4CF1-91E5-92475B26C4AE}" presName="rootText3" presStyleLbl="asst1" presStyleIdx="0" presStyleCnt="1" custScaleX="85574" custScaleY="89649" custLinFactNeighborX="-4927" custLinFactNeighborY="-9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79E3053-C077-4954-9D6F-972A9B0AB631}" type="pres">
      <dgm:prSet presAssocID="{4D4CE693-A666-4CF1-91E5-92475B26C4A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F0A5C1C3-A76D-4F19-8385-DC7C287225E7}" type="pres">
      <dgm:prSet presAssocID="{4D4CE693-A666-4CF1-91E5-92475B26C4AE}" presName="hierChild6" presStyleCnt="0"/>
      <dgm:spPr/>
    </dgm:pt>
    <dgm:pt modelId="{95C0DA0D-42C5-4AB8-9579-96DFA88F8DFF}" type="pres">
      <dgm:prSet presAssocID="{4D4CE693-A666-4CF1-91E5-92475B26C4AE}" presName="hierChild7" presStyleCnt="0"/>
      <dgm:spPr/>
    </dgm:pt>
  </dgm:ptLst>
  <dgm:cxnLst>
    <dgm:cxn modelId="{EDFC9AF9-C290-403E-881A-7309766ADF2B}" type="presOf" srcId="{4D4CE693-A666-4CF1-91E5-92475B26C4AE}" destId="{579E3053-C077-4954-9D6F-972A9B0AB631}" srcOrd="1" destOrd="0" presId="urn:microsoft.com/office/officeart/2005/8/layout/orgChart1"/>
    <dgm:cxn modelId="{6D8E83BD-4CA2-4E9D-A8D0-C6479E254F78}" type="presOf" srcId="{7E126AB6-1032-4516-B8C7-5673506D5F8B}" destId="{4C05CFB6-F136-4EA1-9DD6-728F41B62CF9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12C640A7-7FE4-4071-86D6-AD117ABEB441}" srcId="{EE2F348D-52A3-48DC-A2F2-EB7FC4C4DEB1}" destId="{728BCF5A-C384-4D6C-A4D8-7AF2A92EA0C4}" srcOrd="3" destOrd="0" parTransId="{7E126AB6-1032-4516-B8C7-5673506D5F8B}" sibTransId="{9AF190BC-38FD-494C-AF58-754711C5BDF2}"/>
    <dgm:cxn modelId="{E69AEF92-521B-4552-A772-70FBB3C1D719}" type="presOf" srcId="{078F9ABD-ABDB-4C01-9EDC-53D62E7E19C6}" destId="{6366717F-3259-47F0-9149-66C118064A46}" srcOrd="0" destOrd="0" presId="urn:microsoft.com/office/officeart/2005/8/layout/orgChart1"/>
    <dgm:cxn modelId="{BE4D3C6E-F557-4FFE-BD02-FAA0BDD67704}" type="presOf" srcId="{9219F835-B155-40EE-9F35-17E75A54B0BE}" destId="{EFA180F1-FBCE-411F-9D4E-4E3AA7BBE136}" srcOrd="0" destOrd="0" presId="urn:microsoft.com/office/officeart/2005/8/layout/orgChart1"/>
    <dgm:cxn modelId="{7D97ADDB-C2A5-47ED-B2AA-5C6CCE3FD91E}" srcId="{EE2F348D-52A3-48DC-A2F2-EB7FC4C4DEB1}" destId="{4D4CE693-A666-4CF1-91E5-92475B26C4AE}" srcOrd="4" destOrd="0" parTransId="{931CE445-7F70-485E-BC13-0E82B0E28A4F}" sibTransId="{8D1E9F0B-E70F-449A-866B-25A2DCE6BA99}"/>
    <dgm:cxn modelId="{FA926BE1-4FE0-48A3-A58A-B18D5DA630CA}" type="presOf" srcId="{3128A2C1-38C9-4BD1-8256-72BE55B2C07B}" destId="{2AEE10CA-18C2-45D2-8DED-3CD4B592EC5C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C2CD487C-6B26-47CC-893E-107A0720C6B6}" type="presOf" srcId="{931CE445-7F70-485E-BC13-0E82B0E28A4F}" destId="{60528909-31DF-452F-8013-72ACC25A2C2C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22609764-A2C3-4C76-9CC1-CBFDA9417075}" type="presOf" srcId="{4D4CE693-A666-4CF1-91E5-92475B26C4AE}" destId="{656AA4F8-3FB8-429B-88D0-D97FF45EB148}" srcOrd="0" destOrd="0" presId="urn:microsoft.com/office/officeart/2005/8/layout/orgChart1"/>
    <dgm:cxn modelId="{8BEDFA7B-1DB7-439A-8FC1-9ACF8E390DBC}" type="presOf" srcId="{9219F835-B155-40EE-9F35-17E75A54B0BE}" destId="{F04C0671-A3A4-4FC2-894C-9D48572D39B0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49D13745-AE04-4994-94A4-F86A9C53E184}" type="presParOf" srcId="{F6E51A9B-1092-41F5-83D6-8761D054FBD0}" destId="{6366717F-3259-47F0-9149-66C118064A46}" srcOrd="0" destOrd="0" presId="urn:microsoft.com/office/officeart/2005/8/layout/orgChart1"/>
    <dgm:cxn modelId="{650FA4D2-F107-4B07-A99B-DFBA44D80F1E}" type="presParOf" srcId="{F6E51A9B-1092-41F5-83D6-8761D054FBD0}" destId="{9CA2BED8-C030-4BB6-A140-2A8978C41C19}" srcOrd="1" destOrd="0" presId="urn:microsoft.com/office/officeart/2005/8/layout/orgChart1"/>
    <dgm:cxn modelId="{8D8E1E90-3FFA-491E-83EB-2F7067997AAD}" type="presParOf" srcId="{9CA2BED8-C030-4BB6-A140-2A8978C41C19}" destId="{66E6DB1E-67A0-4A5E-A739-34684EC2B8BB}" srcOrd="0" destOrd="0" presId="urn:microsoft.com/office/officeart/2005/8/layout/orgChart1"/>
    <dgm:cxn modelId="{87B88F12-3E76-41DD-9535-40B93D3F3E60}" type="presParOf" srcId="{66E6DB1E-67A0-4A5E-A739-34684EC2B8BB}" destId="{EFA180F1-FBCE-411F-9D4E-4E3AA7BBE136}" srcOrd="0" destOrd="0" presId="urn:microsoft.com/office/officeart/2005/8/layout/orgChart1"/>
    <dgm:cxn modelId="{0CBF7D02-4B9E-4379-9069-1DA8B3328F4E}" type="presParOf" srcId="{66E6DB1E-67A0-4A5E-A739-34684EC2B8BB}" destId="{F04C0671-A3A4-4FC2-894C-9D48572D39B0}" srcOrd="1" destOrd="0" presId="urn:microsoft.com/office/officeart/2005/8/layout/orgChart1"/>
    <dgm:cxn modelId="{78E5D897-9980-4CE6-BE02-277F6470AFEB}" type="presParOf" srcId="{9CA2BED8-C030-4BB6-A140-2A8978C41C19}" destId="{5EB5EE63-065D-44C1-B63E-DAF5E8A4C620}" srcOrd="1" destOrd="0" presId="urn:microsoft.com/office/officeart/2005/8/layout/orgChart1"/>
    <dgm:cxn modelId="{B27D0832-F828-4F6E-AD6C-7EE40A220C2D}" type="presParOf" srcId="{9CA2BED8-C030-4BB6-A140-2A8978C41C19}" destId="{76B4D070-9205-47D9-B302-0E758BD33E0E}" srcOrd="2" destOrd="0" presId="urn:microsoft.com/office/officeart/2005/8/layout/orgChart1"/>
    <dgm:cxn modelId="{8B5808E7-4287-48C6-A8E2-06D606E29623}" type="presParOf" srcId="{F6E51A9B-1092-41F5-83D6-8761D054FBD0}" destId="{2AEE10CA-18C2-45D2-8DED-3CD4B592EC5C}" srcOrd="2" destOrd="0" presId="urn:microsoft.com/office/officeart/2005/8/layout/orgChart1"/>
    <dgm:cxn modelId="{391CE553-7B97-40FF-998F-E55123563CC8}" type="presParOf" srcId="{F6E51A9B-1092-41F5-83D6-8761D054FBD0}" destId="{218CF726-F51A-4741-9DF7-DCBC19F34AF5}" srcOrd="3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561AA023-E458-4B2D-85A8-DF50A18BD984}" type="presParOf" srcId="{F6E51A9B-1092-41F5-83D6-8761D054FBD0}" destId="{6D8A9469-ABD1-469F-B28C-C502687694E7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61616267-1CE1-4195-A916-B0A80F98DD9A}" type="presParOf" srcId="{F6E51A9B-1092-41F5-83D6-8761D054FBD0}" destId="{4C05CFB6-F136-4EA1-9DD6-728F41B62CF9}" srcOrd="6" destOrd="0" presId="urn:microsoft.com/office/officeart/2005/8/layout/orgChart1"/>
    <dgm:cxn modelId="{B116DEA6-CDF9-43AC-ADF2-348E5A943617}" type="presParOf" srcId="{F6E51A9B-1092-41F5-83D6-8761D054FBD0}" destId="{5E8A7B44-D0C1-4343-AFC6-798EAC60E9DB}" srcOrd="7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  <dgm:cxn modelId="{BDEBA09E-3598-4335-96B8-4F37DB6CC055}" type="presParOf" srcId="{4D0A6A06-E4E0-4BBC-BE02-68D8322CF995}" destId="{60528909-31DF-452F-8013-72ACC25A2C2C}" srcOrd="0" destOrd="0" presId="urn:microsoft.com/office/officeart/2005/8/layout/orgChart1"/>
    <dgm:cxn modelId="{3AFA9E41-E70C-44DF-BFD6-C5099963B8DC}" type="presParOf" srcId="{4D0A6A06-E4E0-4BBC-BE02-68D8322CF995}" destId="{2F874F29-2BF2-46B4-8684-A15B52658C4F}" srcOrd="1" destOrd="0" presId="urn:microsoft.com/office/officeart/2005/8/layout/orgChart1"/>
    <dgm:cxn modelId="{9E27F304-5354-4F57-8743-16C6A9093132}" type="presParOf" srcId="{2F874F29-2BF2-46B4-8684-A15B52658C4F}" destId="{1879F3F9-C670-4E26-8C31-2567757FF04B}" srcOrd="0" destOrd="0" presId="urn:microsoft.com/office/officeart/2005/8/layout/orgChart1"/>
    <dgm:cxn modelId="{E16E1498-B22D-4B0A-A4AC-E227FA39E689}" type="presParOf" srcId="{1879F3F9-C670-4E26-8C31-2567757FF04B}" destId="{656AA4F8-3FB8-429B-88D0-D97FF45EB148}" srcOrd="0" destOrd="0" presId="urn:microsoft.com/office/officeart/2005/8/layout/orgChart1"/>
    <dgm:cxn modelId="{BC65AF97-C812-461E-ADF4-724023A17512}" type="presParOf" srcId="{1879F3F9-C670-4E26-8C31-2567757FF04B}" destId="{579E3053-C077-4954-9D6F-972A9B0AB631}" srcOrd="1" destOrd="0" presId="urn:microsoft.com/office/officeart/2005/8/layout/orgChart1"/>
    <dgm:cxn modelId="{4ED3A90C-3E77-445B-A206-583E9D870711}" type="presParOf" srcId="{2F874F29-2BF2-46B4-8684-A15B52658C4F}" destId="{F0A5C1C3-A76D-4F19-8385-DC7C287225E7}" srcOrd="1" destOrd="0" presId="urn:microsoft.com/office/officeart/2005/8/layout/orgChart1"/>
    <dgm:cxn modelId="{A285E154-7DD3-4771-AE09-5367817D858D}" type="presParOf" srcId="{2F874F29-2BF2-46B4-8684-A15B52658C4F}" destId="{95C0DA0D-42C5-4AB8-9579-96DFA88F8D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“Pío X”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5E3D02-794F-45A8-995A-985EC8485B0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ACD5C80C-6672-40DB-BA82-06910090490F}" type="par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5FBFEC-4EA6-44AA-8777-44D98373E5C8}" type="sib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287518-8EBA-4B2C-BAA7-6B54AE465C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gm:t>
    </dgm:pt>
    <dgm:pt modelId="{694B799C-76C0-4FB8-9D02-4056930BBE2D}" type="par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31A7D-7FBC-438D-8FDE-CA78F1A445C8}" type="sib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A6CE5-76F4-44A8-A97E-19203DA360D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gm:t>
    </dgm:pt>
    <dgm:pt modelId="{854DFB79-5592-49CF-A96C-08F9A693AE79}" type="par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9F18D-26C2-447F-8541-8E58421451A5}" type="sib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C4D3E7-630E-4E2F-A28F-1DDD40BCFD7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gm:t>
    </dgm:pt>
    <dgm:pt modelId="{3AEC1507-9529-4DA2-BB89-6B3EA0A0D144}" type="par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2804A3-C11B-41B2-BBED-6F09DD3970C2}" type="sib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73640" custLinFactNeighborX="63" custLinFactNeighborY="605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1181CAB2-B559-4672-9212-5C96ACB28D44}" type="pres">
      <dgm:prSet presAssocID="{078F9ABD-ABDB-4C01-9EDC-53D62E7E19C6}" presName="Name48" presStyleLbl="parChTrans1D2" presStyleIdx="0" presStyleCnt="9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9" custScaleX="188426" custScaleY="89836" custLinFactNeighborY="549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9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0018DC2-F120-459C-8069-FC73656984AB}" type="pres">
      <dgm:prSet presAssocID="{3128A2C1-38C9-4BD1-8256-72BE55B2C07B}" presName="Name48" presStyleLbl="parChTrans1D2" presStyleIdx="1" presStyleCnt="9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9" custScaleX="188426" custScaleY="89836" custLinFactNeighborY="549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9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52C21116-97F1-4C04-91C6-415ECA0AB15A}" type="pres">
      <dgm:prSet presAssocID="{29FD3C8B-2918-43A3-9D72-C279F674BC57}" presName="Name48" presStyleLbl="parChTrans1D2" presStyleIdx="2" presStyleCnt="9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9" custScaleX="188426" custScaleY="89836" custLinFactNeighborY="412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9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EE379459-8126-49F7-B443-8A20FDB6ADAA}" type="pres">
      <dgm:prSet presAssocID="{04F63912-474D-49A5-BD14-86EE7508A486}" presName="Name48" presStyleLbl="parChTrans1D2" presStyleIdx="3" presStyleCnt="9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2" presStyleIdx="3" presStyleCnt="9" custScaleX="188426" custScaleY="89836" custLinFactNeighborY="412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9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54E8F4F8-6EE2-4955-A1CE-21D8EA643FB4}" type="pres">
      <dgm:prSet presAssocID="{7E126AB6-1032-4516-B8C7-5673506D5F8B}" presName="Name48" presStyleLbl="parChTrans1D2" presStyleIdx="4" presStyleCnt="9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2" presStyleIdx="4" presStyleCnt="9" custScaleX="188426" custScaleY="89836" custLinFactNeighborY="274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4" presStyleCnt="9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3E573252-7F7D-4506-9C43-3EF833B9B896}" type="pres">
      <dgm:prSet presAssocID="{ACD5C80C-6672-40DB-BA82-06910090490F}" presName="Name48" presStyleLbl="parChTrans1D2" presStyleIdx="5" presStyleCnt="9"/>
      <dgm:spPr/>
      <dgm:t>
        <a:bodyPr/>
        <a:lstStyle/>
        <a:p>
          <a:endParaRPr lang="es-ES"/>
        </a:p>
      </dgm:t>
    </dgm:pt>
    <dgm:pt modelId="{8AF56AAF-7DBE-4B6B-B807-E41A4FD8023C}" type="pres">
      <dgm:prSet presAssocID="{005E3D02-794F-45A8-995A-985EC8485B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A74C0C-C4EB-48E6-A0BA-FFFB9131035A}" type="pres">
      <dgm:prSet presAssocID="{005E3D02-794F-45A8-995A-985EC8485B01}" presName="rootComposite" presStyleCnt="0"/>
      <dgm:spPr/>
      <dgm:t>
        <a:bodyPr/>
        <a:lstStyle/>
        <a:p>
          <a:endParaRPr lang="es-ES"/>
        </a:p>
      </dgm:t>
    </dgm:pt>
    <dgm:pt modelId="{0FCA1943-EDC8-464F-8AE4-8068C8159766}" type="pres">
      <dgm:prSet presAssocID="{005E3D02-794F-45A8-995A-985EC8485B01}" presName="rootText" presStyleLbl="node2" presStyleIdx="5" presStyleCnt="9" custScaleX="188426" custScaleY="89836" custLinFactNeighborY="274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E0A203-4B7E-487D-B01C-9A4AF0130CF7}" type="pres">
      <dgm:prSet presAssocID="{005E3D02-794F-45A8-995A-985EC8485B01}" presName="rootConnector" presStyleLbl="node2" presStyleIdx="5" presStyleCnt="9"/>
      <dgm:spPr/>
      <dgm:t>
        <a:bodyPr/>
        <a:lstStyle/>
        <a:p>
          <a:endParaRPr lang="es-ES"/>
        </a:p>
      </dgm:t>
    </dgm:pt>
    <dgm:pt modelId="{F6D725A5-FEFB-4D9E-BEEA-8B7A5039EC94}" type="pres">
      <dgm:prSet presAssocID="{005E3D02-794F-45A8-995A-985EC8485B01}" presName="hierChild4" presStyleCnt="0"/>
      <dgm:spPr/>
      <dgm:t>
        <a:bodyPr/>
        <a:lstStyle/>
        <a:p>
          <a:endParaRPr lang="es-ES"/>
        </a:p>
      </dgm:t>
    </dgm:pt>
    <dgm:pt modelId="{9DDA3B7E-8C8C-465A-8A71-EC5ADFB75027}" type="pres">
      <dgm:prSet presAssocID="{005E3D02-794F-45A8-995A-985EC8485B01}" presName="hierChild5" presStyleCnt="0"/>
      <dgm:spPr/>
      <dgm:t>
        <a:bodyPr/>
        <a:lstStyle/>
        <a:p>
          <a:endParaRPr lang="es-ES"/>
        </a:p>
      </dgm:t>
    </dgm:pt>
    <dgm:pt modelId="{899AC365-4D4D-4E5C-B5C3-597A2042174A}" type="pres">
      <dgm:prSet presAssocID="{694B799C-76C0-4FB8-9D02-4056930BBE2D}" presName="Name48" presStyleLbl="parChTrans1D2" presStyleIdx="6" presStyleCnt="9"/>
      <dgm:spPr/>
      <dgm:t>
        <a:bodyPr/>
        <a:lstStyle/>
        <a:p>
          <a:endParaRPr lang="es-ES"/>
        </a:p>
      </dgm:t>
    </dgm:pt>
    <dgm:pt modelId="{5164C928-5F47-418F-B0A3-9C785AC68607}" type="pres">
      <dgm:prSet presAssocID="{51287518-8EBA-4B2C-BAA7-6B54AE465C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45108E8-ECF3-4D0A-A1FE-C71401ADD029}" type="pres">
      <dgm:prSet presAssocID="{51287518-8EBA-4B2C-BAA7-6B54AE465C88}" presName="rootComposite" presStyleCnt="0"/>
      <dgm:spPr/>
      <dgm:t>
        <a:bodyPr/>
        <a:lstStyle/>
        <a:p>
          <a:endParaRPr lang="es-ES"/>
        </a:p>
      </dgm:t>
    </dgm:pt>
    <dgm:pt modelId="{4ADBD024-8C82-4561-AB34-3810A639F48E}" type="pres">
      <dgm:prSet presAssocID="{51287518-8EBA-4B2C-BAA7-6B54AE465C88}" presName="rootText" presStyleLbl="node2" presStyleIdx="6" presStyleCnt="9" custScaleX="188426" custScaleY="89836" custLinFactNeighborY="137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6C5888-4DBD-42CC-9AD0-A6AAF4A66936}" type="pres">
      <dgm:prSet presAssocID="{51287518-8EBA-4B2C-BAA7-6B54AE465C88}" presName="rootConnector" presStyleLbl="node2" presStyleIdx="6" presStyleCnt="9"/>
      <dgm:spPr/>
      <dgm:t>
        <a:bodyPr/>
        <a:lstStyle/>
        <a:p>
          <a:endParaRPr lang="es-ES"/>
        </a:p>
      </dgm:t>
    </dgm:pt>
    <dgm:pt modelId="{3E585C59-0EF1-477F-90A6-269CA49E4735}" type="pres">
      <dgm:prSet presAssocID="{51287518-8EBA-4B2C-BAA7-6B54AE465C88}" presName="hierChild4" presStyleCnt="0"/>
      <dgm:spPr/>
      <dgm:t>
        <a:bodyPr/>
        <a:lstStyle/>
        <a:p>
          <a:endParaRPr lang="es-ES"/>
        </a:p>
      </dgm:t>
    </dgm:pt>
    <dgm:pt modelId="{D992C039-C5D2-46AD-8684-CAD6ACA6DEEC}" type="pres">
      <dgm:prSet presAssocID="{51287518-8EBA-4B2C-BAA7-6B54AE465C88}" presName="hierChild5" presStyleCnt="0"/>
      <dgm:spPr/>
      <dgm:t>
        <a:bodyPr/>
        <a:lstStyle/>
        <a:p>
          <a:endParaRPr lang="es-ES"/>
        </a:p>
      </dgm:t>
    </dgm:pt>
    <dgm:pt modelId="{D96A579A-DE96-4ED3-A712-DDF4ACFCCAD8}" type="pres">
      <dgm:prSet presAssocID="{854DFB79-5592-49CF-A96C-08F9A693AE79}" presName="Name48" presStyleLbl="parChTrans1D2" presStyleIdx="7" presStyleCnt="9"/>
      <dgm:spPr/>
      <dgm:t>
        <a:bodyPr/>
        <a:lstStyle/>
        <a:p>
          <a:endParaRPr lang="es-ES"/>
        </a:p>
      </dgm:t>
    </dgm:pt>
    <dgm:pt modelId="{D4CCC349-D2B8-4E37-84F9-435696AD2118}" type="pres">
      <dgm:prSet presAssocID="{8A0A6CE5-76F4-44A8-A97E-19203DA360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F01D48-ADE4-46BF-8BA1-9CD32E492E9D}" type="pres">
      <dgm:prSet presAssocID="{8A0A6CE5-76F4-44A8-A97E-19203DA360DA}" presName="rootComposite" presStyleCnt="0"/>
      <dgm:spPr/>
      <dgm:t>
        <a:bodyPr/>
        <a:lstStyle/>
        <a:p>
          <a:endParaRPr lang="es-ES"/>
        </a:p>
      </dgm:t>
    </dgm:pt>
    <dgm:pt modelId="{F6758EE7-CC86-4BE3-9D73-C3D2D555E2D9}" type="pres">
      <dgm:prSet presAssocID="{8A0A6CE5-76F4-44A8-A97E-19203DA360DA}" presName="rootText" presStyleLbl="node2" presStyleIdx="7" presStyleCnt="9" custScaleX="188426" custScaleY="89836" custLinFactNeighborY="137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0885F0-D72A-444D-9D32-21601C38E022}" type="pres">
      <dgm:prSet presAssocID="{8A0A6CE5-76F4-44A8-A97E-19203DA360DA}" presName="rootConnector" presStyleLbl="node2" presStyleIdx="7" presStyleCnt="9"/>
      <dgm:spPr/>
      <dgm:t>
        <a:bodyPr/>
        <a:lstStyle/>
        <a:p>
          <a:endParaRPr lang="es-ES"/>
        </a:p>
      </dgm:t>
    </dgm:pt>
    <dgm:pt modelId="{2780DA3A-642D-4BC7-8527-F085CB9AB9BB}" type="pres">
      <dgm:prSet presAssocID="{8A0A6CE5-76F4-44A8-A97E-19203DA360DA}" presName="hierChild4" presStyleCnt="0"/>
      <dgm:spPr/>
      <dgm:t>
        <a:bodyPr/>
        <a:lstStyle/>
        <a:p>
          <a:endParaRPr lang="es-ES"/>
        </a:p>
      </dgm:t>
    </dgm:pt>
    <dgm:pt modelId="{F59DFA82-DDB6-4703-9490-ECEEB43E9D2D}" type="pres">
      <dgm:prSet presAssocID="{8A0A6CE5-76F4-44A8-A97E-19203DA360DA}" presName="hierChild5" presStyleCnt="0"/>
      <dgm:spPr/>
      <dgm:t>
        <a:bodyPr/>
        <a:lstStyle/>
        <a:p>
          <a:endParaRPr lang="es-ES"/>
        </a:p>
      </dgm:t>
    </dgm:pt>
    <dgm:pt modelId="{4386F636-1390-4099-85D1-285562F3527E}" type="pres">
      <dgm:prSet presAssocID="{3AEC1507-9529-4DA2-BB89-6B3EA0A0D144}" presName="Name48" presStyleLbl="parChTrans1D2" presStyleIdx="8" presStyleCnt="9"/>
      <dgm:spPr/>
      <dgm:t>
        <a:bodyPr/>
        <a:lstStyle/>
        <a:p>
          <a:endParaRPr lang="es-ES"/>
        </a:p>
      </dgm:t>
    </dgm:pt>
    <dgm:pt modelId="{C4006276-96BE-455E-B08C-4FA2B91C4796}" type="pres">
      <dgm:prSet presAssocID="{E0C4D3E7-630E-4E2F-A28F-1DDD40BCFD7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568E12D-92DF-4DCB-87DF-40F6DD5ACCD4}" type="pres">
      <dgm:prSet presAssocID="{E0C4D3E7-630E-4E2F-A28F-1DDD40BCFD7A}" presName="rootComposite" presStyleCnt="0"/>
      <dgm:spPr/>
      <dgm:t>
        <a:bodyPr/>
        <a:lstStyle/>
        <a:p>
          <a:endParaRPr lang="es-ES"/>
        </a:p>
      </dgm:t>
    </dgm:pt>
    <dgm:pt modelId="{925A08E8-C9E9-4505-8842-9466578BA7D7}" type="pres">
      <dgm:prSet presAssocID="{E0C4D3E7-630E-4E2F-A28F-1DDD40BCFD7A}" presName="rootText" presStyleLbl="node2" presStyleIdx="8" presStyleCnt="9" custScaleX="188426" custScaleY="898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77BB5A-9068-4089-832A-769BBE9C4C3F}" type="pres">
      <dgm:prSet presAssocID="{E0C4D3E7-630E-4E2F-A28F-1DDD40BCFD7A}" presName="rootConnector" presStyleLbl="node2" presStyleIdx="8" presStyleCnt="9"/>
      <dgm:spPr/>
      <dgm:t>
        <a:bodyPr/>
        <a:lstStyle/>
        <a:p>
          <a:endParaRPr lang="es-ES"/>
        </a:p>
      </dgm:t>
    </dgm:pt>
    <dgm:pt modelId="{017D907B-602B-4696-99CA-B054DFC22154}" type="pres">
      <dgm:prSet presAssocID="{E0C4D3E7-630E-4E2F-A28F-1DDD40BCFD7A}" presName="hierChild4" presStyleCnt="0"/>
      <dgm:spPr/>
      <dgm:t>
        <a:bodyPr/>
        <a:lstStyle/>
        <a:p>
          <a:endParaRPr lang="es-ES"/>
        </a:p>
      </dgm:t>
    </dgm:pt>
    <dgm:pt modelId="{4BD8C86D-AA78-4408-ACA1-C9B26B7B504A}" type="pres">
      <dgm:prSet presAssocID="{E0C4D3E7-630E-4E2F-A28F-1DDD40BCFD7A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8BEDFA7B-1DB7-439A-8FC1-9ACF8E390DBC}" type="presOf" srcId="{9219F835-B155-40EE-9F35-17E75A54B0BE}" destId="{F04C0671-A3A4-4FC2-894C-9D48572D39B0}" srcOrd="1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1E5C23DD-571C-4914-A5B1-385E5B0707FE}" type="presOf" srcId="{8A0A6CE5-76F4-44A8-A97E-19203DA360DA}" destId="{B00885F0-D72A-444D-9D32-21601C38E022}" srcOrd="1" destOrd="0" presId="urn:microsoft.com/office/officeart/2005/8/layout/orgChart1"/>
    <dgm:cxn modelId="{F6518D1B-B079-4AF7-BCCE-109207B7130C}" srcId="{EE2F348D-52A3-48DC-A2F2-EB7FC4C4DEB1}" destId="{51287518-8EBA-4B2C-BAA7-6B54AE465C88}" srcOrd="6" destOrd="0" parTransId="{694B799C-76C0-4FB8-9D02-4056930BBE2D}" sibTransId="{D8D31A7D-7FBC-438D-8FDE-CA78F1A445C8}"/>
    <dgm:cxn modelId="{A63D3CB5-0D1F-4CC9-8A7D-369F00C28745}" type="presOf" srcId="{005E3D02-794F-45A8-995A-985EC8485B01}" destId="{2FE0A203-4B7E-487D-B01C-9A4AF0130CF7}" srcOrd="1" destOrd="0" presId="urn:microsoft.com/office/officeart/2005/8/layout/orgChart1"/>
    <dgm:cxn modelId="{3FC259B2-F37B-4807-9DBC-083080A4F26C}" type="presOf" srcId="{8A0A6CE5-76F4-44A8-A97E-19203DA360DA}" destId="{F6758EE7-CC86-4BE3-9D73-C3D2D555E2D9}" srcOrd="0" destOrd="0" presId="urn:microsoft.com/office/officeart/2005/8/layout/orgChart1"/>
    <dgm:cxn modelId="{35A2C9C7-ABFA-452F-9277-696E70E6AF6A}" type="presOf" srcId="{9532CEEF-A1FF-45F0-8280-5F4AE319352B}" destId="{661D45ED-0F58-4FFE-ACBB-38266EA798E9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E374AFB-84E2-4EB2-A40D-4EAFFE1D8258}" type="presOf" srcId="{51287518-8EBA-4B2C-BAA7-6B54AE465C88}" destId="{4ADBD024-8C82-4561-AB34-3810A639F48E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7D1B3AE8-3B19-42B2-B687-218CBF24DB9F}" srcId="{EE2F348D-52A3-48DC-A2F2-EB7FC4C4DEB1}" destId="{E0C4D3E7-630E-4E2F-A28F-1DDD40BCFD7A}" srcOrd="8" destOrd="0" parTransId="{3AEC1507-9529-4DA2-BB89-6B3EA0A0D144}" sibTransId="{9B2804A3-C11B-41B2-BBED-6F09DD3970C2}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A3ADD712-85DD-4E5C-9093-BE8909CA52FA}" type="presOf" srcId="{04F63912-474D-49A5-BD14-86EE7508A486}" destId="{EE379459-8126-49F7-B443-8A20FDB6ADAA}" srcOrd="0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2F6FE7B-0B87-45BF-9134-8D02223B7654}" srcId="{EE2F348D-52A3-48DC-A2F2-EB7FC4C4DEB1}" destId="{005E3D02-794F-45A8-995A-985EC8485B01}" srcOrd="5" destOrd="0" parTransId="{ACD5C80C-6672-40DB-BA82-06910090490F}" sibTransId="{C05FBFEC-4EA6-44AA-8777-44D98373E5C8}"/>
    <dgm:cxn modelId="{1A31BE82-5767-4329-B310-2E18F7A76BC3}" type="presOf" srcId="{078F9ABD-ABDB-4C01-9EDC-53D62E7E19C6}" destId="{1181CAB2-B559-4672-9212-5C96ACB28D44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6E6FCFB0-1BF7-4009-8826-686335B90FF0}" type="presOf" srcId="{E0C4D3E7-630E-4E2F-A28F-1DDD40BCFD7A}" destId="{F477BB5A-9068-4089-832A-769BBE9C4C3F}" srcOrd="1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3FCA4548-B15A-4B26-8E57-BD9490B4A7CA}" type="presOf" srcId="{3128A2C1-38C9-4BD1-8256-72BE55B2C07B}" destId="{50018DC2-F120-459C-8069-FC73656984AB}" srcOrd="0" destOrd="0" presId="urn:microsoft.com/office/officeart/2005/8/layout/orgChart1"/>
    <dgm:cxn modelId="{0EE0BFAD-48B0-448A-A697-4A73057DD004}" type="presOf" srcId="{3AEC1507-9529-4DA2-BB89-6B3EA0A0D144}" destId="{4386F636-1390-4099-85D1-285562F3527E}" srcOrd="0" destOrd="0" presId="urn:microsoft.com/office/officeart/2005/8/layout/orgChart1"/>
    <dgm:cxn modelId="{BE4D3C6E-F557-4FFE-BD02-FAA0BDD67704}" type="presOf" srcId="{9219F835-B155-40EE-9F35-17E75A54B0BE}" destId="{EFA180F1-FBCE-411F-9D4E-4E3AA7BBE136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AF0E5263-6A16-41E4-87B9-B5CC02547528}" srcId="{EE2F348D-52A3-48DC-A2F2-EB7FC4C4DEB1}" destId="{8A0A6CE5-76F4-44A8-A97E-19203DA360DA}" srcOrd="7" destOrd="0" parTransId="{854DFB79-5592-49CF-A96C-08F9A693AE79}" sibTransId="{2719F18D-26C2-447F-8541-8E58421451A5}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645BCA4F-2E8B-4405-8324-C9A72DCEBA94}" type="presOf" srcId="{005E3D02-794F-45A8-995A-985EC8485B01}" destId="{0FCA1943-EDC8-464F-8AE4-8068C8159766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B5BC7DDC-035A-4425-B311-9EF88E68D590}" type="presOf" srcId="{9532CEEF-A1FF-45F0-8280-5F4AE319352B}" destId="{8ECAE22D-02BA-484B-A603-F2EBF22DFE19}" srcOrd="0" destOrd="0" presId="urn:microsoft.com/office/officeart/2005/8/layout/orgChart1"/>
    <dgm:cxn modelId="{1D49DED7-1534-4202-B42B-40FA3AD0F19F}" type="presOf" srcId="{854DFB79-5592-49CF-A96C-08F9A693AE79}" destId="{D96A579A-DE96-4ED3-A712-DDF4ACFCCAD8}" srcOrd="0" destOrd="0" presId="urn:microsoft.com/office/officeart/2005/8/layout/orgChart1"/>
    <dgm:cxn modelId="{9138542A-67DB-4F4A-B781-3A9BA249468E}" type="presOf" srcId="{51287518-8EBA-4B2C-BAA7-6B54AE465C88}" destId="{5D6C5888-4DBD-42CC-9AD0-A6AAF4A66936}" srcOrd="1" destOrd="0" presId="urn:microsoft.com/office/officeart/2005/8/layout/orgChart1"/>
    <dgm:cxn modelId="{F1FB6961-3197-419F-ACD8-EC964096DD67}" type="presOf" srcId="{29FD3C8B-2918-43A3-9D72-C279F674BC57}" destId="{52C21116-97F1-4C04-91C6-415ECA0AB15A}" srcOrd="0" destOrd="0" presId="urn:microsoft.com/office/officeart/2005/8/layout/orgChart1"/>
    <dgm:cxn modelId="{F4C5CE1D-918F-4E2E-B8AC-26F929AF770B}" type="presOf" srcId="{ACD5C80C-6672-40DB-BA82-06910090490F}" destId="{3E573252-7F7D-4506-9C43-3EF833B9B896}" srcOrd="0" destOrd="0" presId="urn:microsoft.com/office/officeart/2005/8/layout/orgChart1"/>
    <dgm:cxn modelId="{9E7BFA32-EFDD-4C8C-8EF5-4E44DC1D16EF}" type="presOf" srcId="{7E126AB6-1032-4516-B8C7-5673506D5F8B}" destId="{54E8F4F8-6EE2-4955-A1CE-21D8EA643FB4}" srcOrd="0" destOrd="0" presId="urn:microsoft.com/office/officeart/2005/8/layout/orgChart1"/>
    <dgm:cxn modelId="{037D74A6-7839-4129-8C8A-7F64C291B246}" type="presOf" srcId="{694B799C-76C0-4FB8-9D02-4056930BBE2D}" destId="{899AC365-4D4D-4E5C-B5C3-597A2042174A}" srcOrd="0" destOrd="0" presId="urn:microsoft.com/office/officeart/2005/8/layout/orgChart1"/>
    <dgm:cxn modelId="{889760A4-643F-4C40-857E-B8BAEF319D2B}" type="presOf" srcId="{E0C4D3E7-630E-4E2F-A28F-1DDD40BCFD7A}" destId="{925A08E8-C9E9-4505-8842-9466578BA7D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E217DC04-FB54-4D49-B368-09B00F72A908}" type="presParOf" srcId="{F6E51A9B-1092-41F5-83D6-8761D054FBD0}" destId="{1181CAB2-B559-4672-9212-5C96ACB28D44}" srcOrd="0" destOrd="0" presId="urn:microsoft.com/office/officeart/2005/8/layout/orgChart1"/>
    <dgm:cxn modelId="{650FA4D2-F107-4B07-A99B-DFBA44D80F1E}" type="presParOf" srcId="{F6E51A9B-1092-41F5-83D6-8761D054FBD0}" destId="{9CA2BED8-C030-4BB6-A140-2A8978C41C19}" srcOrd="1" destOrd="0" presId="urn:microsoft.com/office/officeart/2005/8/layout/orgChart1"/>
    <dgm:cxn modelId="{8D8E1E90-3FFA-491E-83EB-2F7067997AAD}" type="presParOf" srcId="{9CA2BED8-C030-4BB6-A140-2A8978C41C19}" destId="{66E6DB1E-67A0-4A5E-A739-34684EC2B8BB}" srcOrd="0" destOrd="0" presId="urn:microsoft.com/office/officeart/2005/8/layout/orgChart1"/>
    <dgm:cxn modelId="{87B88F12-3E76-41DD-9535-40B93D3F3E60}" type="presParOf" srcId="{66E6DB1E-67A0-4A5E-A739-34684EC2B8BB}" destId="{EFA180F1-FBCE-411F-9D4E-4E3AA7BBE136}" srcOrd="0" destOrd="0" presId="urn:microsoft.com/office/officeart/2005/8/layout/orgChart1"/>
    <dgm:cxn modelId="{0CBF7D02-4B9E-4379-9069-1DA8B3328F4E}" type="presParOf" srcId="{66E6DB1E-67A0-4A5E-A739-34684EC2B8BB}" destId="{F04C0671-A3A4-4FC2-894C-9D48572D39B0}" srcOrd="1" destOrd="0" presId="urn:microsoft.com/office/officeart/2005/8/layout/orgChart1"/>
    <dgm:cxn modelId="{78E5D897-9980-4CE6-BE02-277F6470AFEB}" type="presParOf" srcId="{9CA2BED8-C030-4BB6-A140-2A8978C41C19}" destId="{5EB5EE63-065D-44C1-B63E-DAF5E8A4C620}" srcOrd="1" destOrd="0" presId="urn:microsoft.com/office/officeart/2005/8/layout/orgChart1"/>
    <dgm:cxn modelId="{B27D0832-F828-4F6E-AD6C-7EE40A220C2D}" type="presParOf" srcId="{9CA2BED8-C030-4BB6-A140-2A8978C41C19}" destId="{76B4D070-9205-47D9-B302-0E758BD33E0E}" srcOrd="2" destOrd="0" presId="urn:microsoft.com/office/officeart/2005/8/layout/orgChart1"/>
    <dgm:cxn modelId="{64914356-DB2B-431B-A2B0-9BC33926E91A}" type="presParOf" srcId="{F6E51A9B-1092-41F5-83D6-8761D054FBD0}" destId="{50018DC2-F120-459C-8069-FC73656984AB}" srcOrd="2" destOrd="0" presId="urn:microsoft.com/office/officeart/2005/8/layout/orgChart1"/>
    <dgm:cxn modelId="{391CE553-7B97-40FF-998F-E55123563CC8}" type="presParOf" srcId="{F6E51A9B-1092-41F5-83D6-8761D054FBD0}" destId="{218CF726-F51A-4741-9DF7-DCBC19F34AF5}" srcOrd="3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E58BAADD-0342-43F9-9FDC-7B371F17F25C}" type="presParOf" srcId="{F6E51A9B-1092-41F5-83D6-8761D054FBD0}" destId="{52C21116-97F1-4C04-91C6-415ECA0AB15A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D347FBD7-C885-4A04-9FE4-2EC6C1157E2A}" type="presParOf" srcId="{F6E51A9B-1092-41F5-83D6-8761D054FBD0}" destId="{EE379459-8126-49F7-B443-8A20FDB6ADAA}" srcOrd="6" destOrd="0" presId="urn:microsoft.com/office/officeart/2005/8/layout/orgChart1"/>
    <dgm:cxn modelId="{730FFCAF-151A-4024-A4F9-FA9719982D47}" type="presParOf" srcId="{F6E51A9B-1092-41F5-83D6-8761D054FBD0}" destId="{DCA5EF0A-7F61-4B0D-9DC9-D5D3559482F5}" srcOrd="7" destOrd="0" presId="urn:microsoft.com/office/officeart/2005/8/layout/orgChart1"/>
    <dgm:cxn modelId="{D5935F77-680D-4FA5-9A77-BC3DB74E3F30}" type="presParOf" srcId="{DCA5EF0A-7F61-4B0D-9DC9-D5D3559482F5}" destId="{0C8BF9AB-EF96-436F-840C-77965824D5FF}" srcOrd="0" destOrd="0" presId="urn:microsoft.com/office/officeart/2005/8/layout/orgChart1"/>
    <dgm:cxn modelId="{C1482885-D31E-47FA-B450-3ABA04079876}" type="presParOf" srcId="{0C8BF9AB-EF96-436F-840C-77965824D5FF}" destId="{8ECAE22D-02BA-484B-A603-F2EBF22DFE19}" srcOrd="0" destOrd="0" presId="urn:microsoft.com/office/officeart/2005/8/layout/orgChart1"/>
    <dgm:cxn modelId="{4C262D9A-A6E5-4C9C-9F36-15A649125D69}" type="presParOf" srcId="{0C8BF9AB-EF96-436F-840C-77965824D5FF}" destId="{661D45ED-0F58-4FFE-ACBB-38266EA798E9}" srcOrd="1" destOrd="0" presId="urn:microsoft.com/office/officeart/2005/8/layout/orgChart1"/>
    <dgm:cxn modelId="{BD43EFD8-DA72-4FCE-8102-E0B13BEA95EE}" type="presParOf" srcId="{DCA5EF0A-7F61-4B0D-9DC9-D5D3559482F5}" destId="{C97E185A-369B-472B-8F6D-87200F971E1F}" srcOrd="1" destOrd="0" presId="urn:microsoft.com/office/officeart/2005/8/layout/orgChart1"/>
    <dgm:cxn modelId="{C3B96B1E-D42D-451E-A370-2E6EB8CC71EB}" type="presParOf" srcId="{DCA5EF0A-7F61-4B0D-9DC9-D5D3559482F5}" destId="{A3D25513-F15D-4C84-A025-4C61147576A3}" srcOrd="2" destOrd="0" presId="urn:microsoft.com/office/officeart/2005/8/layout/orgChart1"/>
    <dgm:cxn modelId="{4CC78D13-37EC-4836-B78B-ECC049DFFC09}" type="presParOf" srcId="{F6E51A9B-1092-41F5-83D6-8761D054FBD0}" destId="{54E8F4F8-6EE2-4955-A1CE-21D8EA643FB4}" srcOrd="8" destOrd="0" presId="urn:microsoft.com/office/officeart/2005/8/layout/orgChart1"/>
    <dgm:cxn modelId="{B116DEA6-CDF9-43AC-ADF2-348E5A943617}" type="presParOf" srcId="{F6E51A9B-1092-41F5-83D6-8761D054FBD0}" destId="{5E8A7B44-D0C1-4343-AFC6-798EAC60E9DB}" srcOrd="9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447E4BE5-FA21-4F06-AE9C-09A97CD2A43B}" type="presParOf" srcId="{F6E51A9B-1092-41F5-83D6-8761D054FBD0}" destId="{3E573252-7F7D-4506-9C43-3EF833B9B896}" srcOrd="10" destOrd="0" presId="urn:microsoft.com/office/officeart/2005/8/layout/orgChart1"/>
    <dgm:cxn modelId="{47E73384-D9B1-4C64-919F-7CDB33D85FC1}" type="presParOf" srcId="{F6E51A9B-1092-41F5-83D6-8761D054FBD0}" destId="{8AF56AAF-7DBE-4B6B-B807-E41A4FD8023C}" srcOrd="11" destOrd="0" presId="urn:microsoft.com/office/officeart/2005/8/layout/orgChart1"/>
    <dgm:cxn modelId="{0DBA83D0-AACF-4824-83FA-5587B798599E}" type="presParOf" srcId="{8AF56AAF-7DBE-4B6B-B807-E41A4FD8023C}" destId="{08A74C0C-C4EB-48E6-A0BA-FFFB9131035A}" srcOrd="0" destOrd="0" presId="urn:microsoft.com/office/officeart/2005/8/layout/orgChart1"/>
    <dgm:cxn modelId="{A87E6CC7-8671-4898-9023-0646B1FC2604}" type="presParOf" srcId="{08A74C0C-C4EB-48E6-A0BA-FFFB9131035A}" destId="{0FCA1943-EDC8-464F-8AE4-8068C8159766}" srcOrd="0" destOrd="0" presId="urn:microsoft.com/office/officeart/2005/8/layout/orgChart1"/>
    <dgm:cxn modelId="{3884E3D2-FEE2-49DC-AB9A-7FB0883F89BC}" type="presParOf" srcId="{08A74C0C-C4EB-48E6-A0BA-FFFB9131035A}" destId="{2FE0A203-4B7E-487D-B01C-9A4AF0130CF7}" srcOrd="1" destOrd="0" presId="urn:microsoft.com/office/officeart/2005/8/layout/orgChart1"/>
    <dgm:cxn modelId="{AF915FB6-A7EA-4034-8260-382B4F1CB4B4}" type="presParOf" srcId="{8AF56AAF-7DBE-4B6B-B807-E41A4FD8023C}" destId="{F6D725A5-FEFB-4D9E-BEEA-8B7A5039EC94}" srcOrd="1" destOrd="0" presId="urn:microsoft.com/office/officeart/2005/8/layout/orgChart1"/>
    <dgm:cxn modelId="{3A0F69AD-99BF-4947-B6F3-C651E63400AF}" type="presParOf" srcId="{8AF56AAF-7DBE-4B6B-B807-E41A4FD8023C}" destId="{9DDA3B7E-8C8C-465A-8A71-EC5ADFB75027}" srcOrd="2" destOrd="0" presId="urn:microsoft.com/office/officeart/2005/8/layout/orgChart1"/>
    <dgm:cxn modelId="{9332BD9B-F1C4-4124-A7B8-50DD29154917}" type="presParOf" srcId="{F6E51A9B-1092-41F5-83D6-8761D054FBD0}" destId="{899AC365-4D4D-4E5C-B5C3-597A2042174A}" srcOrd="12" destOrd="0" presId="urn:microsoft.com/office/officeart/2005/8/layout/orgChart1"/>
    <dgm:cxn modelId="{FFB08D5D-EF82-4C94-A711-79A4F1704E89}" type="presParOf" srcId="{F6E51A9B-1092-41F5-83D6-8761D054FBD0}" destId="{5164C928-5F47-418F-B0A3-9C785AC68607}" srcOrd="13" destOrd="0" presId="urn:microsoft.com/office/officeart/2005/8/layout/orgChart1"/>
    <dgm:cxn modelId="{1D2DFBDF-354C-44E9-91AD-CACAF61B4B92}" type="presParOf" srcId="{5164C928-5F47-418F-B0A3-9C785AC68607}" destId="{345108E8-ECF3-4D0A-A1FE-C71401ADD029}" srcOrd="0" destOrd="0" presId="urn:microsoft.com/office/officeart/2005/8/layout/orgChart1"/>
    <dgm:cxn modelId="{918D59DB-5A3F-4CFB-B790-448BC42AFE93}" type="presParOf" srcId="{345108E8-ECF3-4D0A-A1FE-C71401ADD029}" destId="{4ADBD024-8C82-4561-AB34-3810A639F48E}" srcOrd="0" destOrd="0" presId="urn:microsoft.com/office/officeart/2005/8/layout/orgChart1"/>
    <dgm:cxn modelId="{891C76C0-13AC-4F5E-BE1F-A4CD587A37F8}" type="presParOf" srcId="{345108E8-ECF3-4D0A-A1FE-C71401ADD029}" destId="{5D6C5888-4DBD-42CC-9AD0-A6AAF4A66936}" srcOrd="1" destOrd="0" presId="urn:microsoft.com/office/officeart/2005/8/layout/orgChart1"/>
    <dgm:cxn modelId="{C4C471E4-8ECE-40A0-B65C-07CB6FD49ED3}" type="presParOf" srcId="{5164C928-5F47-418F-B0A3-9C785AC68607}" destId="{3E585C59-0EF1-477F-90A6-269CA49E4735}" srcOrd="1" destOrd="0" presId="urn:microsoft.com/office/officeart/2005/8/layout/orgChart1"/>
    <dgm:cxn modelId="{E5CD7D5E-A082-4A6E-861B-FDD407DEF85D}" type="presParOf" srcId="{5164C928-5F47-418F-B0A3-9C785AC68607}" destId="{D992C039-C5D2-46AD-8684-CAD6ACA6DEEC}" srcOrd="2" destOrd="0" presId="urn:microsoft.com/office/officeart/2005/8/layout/orgChart1"/>
    <dgm:cxn modelId="{AEB88A75-00C5-49B0-A655-CBDA59FFACAD}" type="presParOf" srcId="{F6E51A9B-1092-41F5-83D6-8761D054FBD0}" destId="{D96A579A-DE96-4ED3-A712-DDF4ACFCCAD8}" srcOrd="14" destOrd="0" presId="urn:microsoft.com/office/officeart/2005/8/layout/orgChart1"/>
    <dgm:cxn modelId="{1027A756-092D-40EC-BD8F-C3B691D11523}" type="presParOf" srcId="{F6E51A9B-1092-41F5-83D6-8761D054FBD0}" destId="{D4CCC349-D2B8-4E37-84F9-435696AD2118}" srcOrd="15" destOrd="0" presId="urn:microsoft.com/office/officeart/2005/8/layout/orgChart1"/>
    <dgm:cxn modelId="{4966682D-D4EA-43F0-9247-AE484FC7519B}" type="presParOf" srcId="{D4CCC349-D2B8-4E37-84F9-435696AD2118}" destId="{DEF01D48-ADE4-46BF-8BA1-9CD32E492E9D}" srcOrd="0" destOrd="0" presId="urn:microsoft.com/office/officeart/2005/8/layout/orgChart1"/>
    <dgm:cxn modelId="{B15415F6-69A7-47DF-B90B-F759C0A4B33A}" type="presParOf" srcId="{DEF01D48-ADE4-46BF-8BA1-9CD32E492E9D}" destId="{F6758EE7-CC86-4BE3-9D73-C3D2D555E2D9}" srcOrd="0" destOrd="0" presId="urn:microsoft.com/office/officeart/2005/8/layout/orgChart1"/>
    <dgm:cxn modelId="{3AA02A08-4668-4525-BE8D-6AFD536346DF}" type="presParOf" srcId="{DEF01D48-ADE4-46BF-8BA1-9CD32E492E9D}" destId="{B00885F0-D72A-444D-9D32-21601C38E022}" srcOrd="1" destOrd="0" presId="urn:microsoft.com/office/officeart/2005/8/layout/orgChart1"/>
    <dgm:cxn modelId="{2B1AF8D5-C5E0-44DD-AC59-0CFFEA697E98}" type="presParOf" srcId="{D4CCC349-D2B8-4E37-84F9-435696AD2118}" destId="{2780DA3A-642D-4BC7-8527-F085CB9AB9BB}" srcOrd="1" destOrd="0" presId="urn:microsoft.com/office/officeart/2005/8/layout/orgChart1"/>
    <dgm:cxn modelId="{E0F2074B-E6EF-47DF-91DF-A88414F39776}" type="presParOf" srcId="{D4CCC349-D2B8-4E37-84F9-435696AD2118}" destId="{F59DFA82-DDB6-4703-9490-ECEEB43E9D2D}" srcOrd="2" destOrd="0" presId="urn:microsoft.com/office/officeart/2005/8/layout/orgChart1"/>
    <dgm:cxn modelId="{4C7E3895-8A62-4EA4-9E96-27ECB30C6EAA}" type="presParOf" srcId="{F6E51A9B-1092-41F5-83D6-8761D054FBD0}" destId="{4386F636-1390-4099-85D1-285562F3527E}" srcOrd="16" destOrd="0" presId="urn:microsoft.com/office/officeart/2005/8/layout/orgChart1"/>
    <dgm:cxn modelId="{43A510F3-C564-420D-A97A-E540ACAC2E9C}" type="presParOf" srcId="{F6E51A9B-1092-41F5-83D6-8761D054FBD0}" destId="{C4006276-96BE-455E-B08C-4FA2B91C4796}" srcOrd="17" destOrd="0" presId="urn:microsoft.com/office/officeart/2005/8/layout/orgChart1"/>
    <dgm:cxn modelId="{A5AACAB3-6439-4BB6-A564-B9FC6224CF54}" type="presParOf" srcId="{C4006276-96BE-455E-B08C-4FA2B91C4796}" destId="{C568E12D-92DF-4DCB-87DF-40F6DD5ACCD4}" srcOrd="0" destOrd="0" presId="urn:microsoft.com/office/officeart/2005/8/layout/orgChart1"/>
    <dgm:cxn modelId="{54D5E817-0E7F-4AD3-A966-D79BB8258E84}" type="presParOf" srcId="{C568E12D-92DF-4DCB-87DF-40F6DD5ACCD4}" destId="{925A08E8-C9E9-4505-8842-9466578BA7D7}" srcOrd="0" destOrd="0" presId="urn:microsoft.com/office/officeart/2005/8/layout/orgChart1"/>
    <dgm:cxn modelId="{B783D5F6-FF80-4E79-92EE-652DDE9B6945}" type="presParOf" srcId="{C568E12D-92DF-4DCB-87DF-40F6DD5ACCD4}" destId="{F477BB5A-9068-4089-832A-769BBE9C4C3F}" srcOrd="1" destOrd="0" presId="urn:microsoft.com/office/officeart/2005/8/layout/orgChart1"/>
    <dgm:cxn modelId="{CC9650F4-D5B6-4604-9E08-E863AD223702}" type="presParOf" srcId="{C4006276-96BE-455E-B08C-4FA2B91C4796}" destId="{017D907B-602B-4696-99CA-B054DFC22154}" srcOrd="1" destOrd="0" presId="urn:microsoft.com/office/officeart/2005/8/layout/orgChart1"/>
    <dgm:cxn modelId="{46CB2D57-AFC6-4278-8958-7DA8C8DF0105}" type="presParOf" srcId="{C4006276-96BE-455E-B08C-4FA2B91C4796}" destId="{4BD8C86D-AA78-4408-ACA1-C9B26B7B504A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105672-2451-4AB9-8409-7CFB9095257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“Pío X” </a:t>
          </a:r>
          <a:endParaRPr lang="es-ES" sz="1200" dirty="0"/>
        </a:p>
      </dgm:t>
    </dgm:pt>
    <dgm:pt modelId="{CC0F52D4-E850-4B32-AB28-D77200C1164A}" type="parTrans" cxnId="{33D983A0-9FAF-4F85-91F1-857169A5D369}">
      <dgm:prSet/>
      <dgm:spPr/>
      <dgm:t>
        <a:bodyPr/>
        <a:lstStyle/>
        <a:p>
          <a:endParaRPr lang="es-ES"/>
        </a:p>
      </dgm:t>
    </dgm:pt>
    <dgm:pt modelId="{647C18AC-C297-4B30-ACAE-799CE00D9A9D}" type="sibTrans" cxnId="{33D983A0-9FAF-4F85-91F1-857169A5D369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895125A-1F1D-4D0F-AF9C-356EFC19AF83}" type="pres">
      <dgm:prSet presAssocID="{D2105672-2451-4AB9-8409-7CFB9095257B}" presName="hierRoot1" presStyleCnt="0">
        <dgm:presLayoutVars>
          <dgm:hierBranch val="init"/>
        </dgm:presLayoutVars>
      </dgm:prSet>
      <dgm:spPr/>
    </dgm:pt>
    <dgm:pt modelId="{E9C472EE-EC1C-4991-A439-4DF0A5D2A85F}" type="pres">
      <dgm:prSet presAssocID="{D2105672-2451-4AB9-8409-7CFB9095257B}" presName="rootComposite1" presStyleCnt="0"/>
      <dgm:spPr/>
    </dgm:pt>
    <dgm:pt modelId="{BB54B938-00F2-4568-9302-90B6391F2E49}" type="pres">
      <dgm:prSet presAssocID="{D2105672-2451-4AB9-8409-7CFB9095257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178041-F192-4C7C-B860-862CC4A7863F}" type="pres">
      <dgm:prSet presAssocID="{D2105672-2451-4AB9-8409-7CFB9095257B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CF48FDB-33D9-40C4-8D80-A5B54FCF038B}" type="pres">
      <dgm:prSet presAssocID="{D2105672-2451-4AB9-8409-7CFB9095257B}" presName="hierChild2" presStyleCnt="0"/>
      <dgm:spPr/>
    </dgm:pt>
    <dgm:pt modelId="{F349B017-F9BE-41A1-A609-5B37A7BC0C52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D003E0D-77B4-427F-B85A-F6FDBC8B2E65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E3BD2B6C-DEFD-4A5E-A047-BF91B061B755}" type="pres">
      <dgm:prSet presAssocID="{EE2F348D-52A3-48DC-A2F2-EB7FC4C4DEB1}" presName="rootComposite" presStyleCnt="0"/>
      <dgm:spPr/>
    </dgm:pt>
    <dgm:pt modelId="{4EE3A173-EC6C-4A8B-8B91-FDCDFB0169B8}" type="pres">
      <dgm:prSet presAssocID="{EE2F348D-52A3-48DC-A2F2-EB7FC4C4DEB1}" presName="rootText" presStyleLbl="node2" presStyleIdx="0" presStyleCnt="1" custScaleX="83850" custScaleY="83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0DE93A5-22C0-445C-B220-40BB2249196F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C943D532-E91E-431A-BCE5-61DE0F5056F9}" type="pres">
      <dgm:prSet presAssocID="{EE2F348D-52A3-48DC-A2F2-EB7FC4C4DEB1}" presName="hierChild4" presStyleCnt="0"/>
      <dgm:spPr/>
    </dgm:pt>
    <dgm:pt modelId="{BC48AAD6-0709-4C54-8F8B-C7FDEEDBDC03}" type="pres">
      <dgm:prSet presAssocID="{078F9ABD-ABDB-4C01-9EDC-53D62E7E19C6}" presName="Name35" presStyleLbl="parChTrans1D3" presStyleIdx="0" presStyleCnt="3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3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139BF6B0-09A7-498E-BBE3-013A8D44D928}" type="pres">
      <dgm:prSet presAssocID="{3128A2C1-38C9-4BD1-8256-72BE55B2C07B}" presName="Name35" presStyleLbl="parChTrans1D3" presStyleIdx="1" presStyleCnt="3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3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5B215128-544C-48C0-A711-F2D4553F15A2}" type="pres">
      <dgm:prSet presAssocID="{29FD3C8B-2918-43A3-9D72-C279F674BC57}" presName="Name35" presStyleLbl="parChTrans1D3" presStyleIdx="2" presStyleCnt="3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84AADCCF-5B43-41E0-8488-06A3DB883F0F}" type="pres">
      <dgm:prSet presAssocID="{EE2F348D-52A3-48DC-A2F2-EB7FC4C4DEB1}" presName="hierChild5" presStyleCnt="0"/>
      <dgm:spPr/>
    </dgm:pt>
    <dgm:pt modelId="{D116B605-80D3-470B-9FFB-CB358F897547}" type="pres">
      <dgm:prSet presAssocID="{D2105672-2451-4AB9-8409-7CFB9095257B}" presName="hierChild3" presStyleCnt="0"/>
      <dgm:spPr/>
    </dgm:pt>
  </dgm:ptLst>
  <dgm:cxnLst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DFB7A1B-C0C2-4AD5-B444-D80ACB714CB1}" type="presOf" srcId="{EE2F348D-52A3-48DC-A2F2-EB7FC4C4DEB1}" destId="{60DE93A5-22C0-445C-B220-40BB2249196F}" srcOrd="1" destOrd="0" presId="urn:microsoft.com/office/officeart/2005/8/layout/orgChart1"/>
    <dgm:cxn modelId="{5002ABEC-E7A5-463A-B708-680D32BD5A9E}" type="presOf" srcId="{D2105672-2451-4AB9-8409-7CFB9095257B}" destId="{BB54B938-00F2-4568-9302-90B6391F2E49}" srcOrd="0" destOrd="0" presId="urn:microsoft.com/office/officeart/2005/8/layout/orgChart1"/>
    <dgm:cxn modelId="{33D983A0-9FAF-4F85-91F1-857169A5D369}" srcId="{1BAC91BD-37F1-4EF2-9B34-1F9FC36865C4}" destId="{D2105672-2451-4AB9-8409-7CFB9095257B}" srcOrd="0" destOrd="0" parTransId="{CC0F52D4-E850-4B32-AB28-D77200C1164A}" sibTransId="{647C18AC-C297-4B30-ACAE-799CE00D9A9D}"/>
    <dgm:cxn modelId="{7AF3F3AF-D527-4EEA-B4CA-D8594C5B03E1}" type="presOf" srcId="{39E0003E-DDD2-43F1-948C-69009D0ADF45}" destId="{4AD83815-A9F0-4AB5-8DD9-7F54CDF80864}" srcOrd="1" destOrd="0" presId="urn:microsoft.com/office/officeart/2005/8/layout/orgChart1"/>
    <dgm:cxn modelId="{0C566EB3-4B02-433B-9054-30E630DD570B}" type="presOf" srcId="{95C3D7CD-F868-4596-BCCC-C77A28D9E637}" destId="{F349B017-F9BE-41A1-A609-5B37A7BC0C52}" srcOrd="0" destOrd="0" presId="urn:microsoft.com/office/officeart/2005/8/layout/orgChart1"/>
    <dgm:cxn modelId="{3C4B508F-F1FA-4EF6-9AAC-FDDF66C2B832}" srcId="{D2105672-2451-4AB9-8409-7CFB9095257B}" destId="{EE2F348D-52A3-48DC-A2F2-EB7FC4C4DEB1}" srcOrd="0" destOrd="0" parTransId="{95C3D7CD-F868-4596-BCCC-C77A28D9E637}" sibTransId="{AEE2B3E7-730B-4AFE-A099-E7361AFB56A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4B819846-BDE0-4BE2-9297-82AE027A078B}" type="presOf" srcId="{29FD3C8B-2918-43A3-9D72-C279F674BC57}" destId="{5B215128-544C-48C0-A711-F2D4553F15A2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25F35582-20A3-4DBF-B2FE-DDC0D60BE419}" type="presOf" srcId="{32A6B73B-4337-48D9-BDF1-34BC5F9259C9}" destId="{BDA960A4-7AB5-4F21-83D3-85CCB4599625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A708D1B4-C0A3-4FA3-A328-E2AB3D0566E0}" type="presOf" srcId="{D2105672-2451-4AB9-8409-7CFB9095257B}" destId="{49178041-F192-4C7C-B860-862CC4A7863F}" srcOrd="1" destOrd="0" presId="urn:microsoft.com/office/officeart/2005/8/layout/orgChart1"/>
    <dgm:cxn modelId="{00747627-4D0C-46DF-989A-7281ADEDF1F2}" type="presOf" srcId="{3128A2C1-38C9-4BD1-8256-72BE55B2C07B}" destId="{139BF6B0-09A7-498E-BBE3-013A8D44D928}" srcOrd="0" destOrd="0" presId="urn:microsoft.com/office/officeart/2005/8/layout/orgChart1"/>
    <dgm:cxn modelId="{7AF2FF2B-DBDD-49F2-A483-ED4B264A6AD7}" type="presOf" srcId="{39E0003E-DDD2-43F1-948C-69009D0ADF45}" destId="{4F7C3E91-CDE0-494D-963A-D0A81B2DCA12}" srcOrd="0" destOrd="0" presId="urn:microsoft.com/office/officeart/2005/8/layout/orgChart1"/>
    <dgm:cxn modelId="{57B31D7C-B773-4332-9593-F336BA8DFF96}" type="presOf" srcId="{9219F835-B155-40EE-9F35-17E75A54B0BE}" destId="{EFA180F1-FBCE-411F-9D4E-4E3AA7BBE136}" srcOrd="0" destOrd="0" presId="urn:microsoft.com/office/officeart/2005/8/layout/orgChart1"/>
    <dgm:cxn modelId="{9CA37038-FA57-4C9F-91FD-1417BBF44080}" type="presOf" srcId="{078F9ABD-ABDB-4C01-9EDC-53D62E7E19C6}" destId="{BC48AAD6-0709-4C54-8F8B-C7FDEEDBDC03}" srcOrd="0" destOrd="0" presId="urn:microsoft.com/office/officeart/2005/8/layout/orgChart1"/>
    <dgm:cxn modelId="{FFA50A73-7A7F-4103-A740-E5DA37700DDA}" type="presOf" srcId="{EE2F348D-52A3-48DC-A2F2-EB7FC4C4DEB1}" destId="{4EE3A173-EC6C-4A8B-8B91-FDCDFB0169B8}" srcOrd="0" destOrd="0" presId="urn:microsoft.com/office/officeart/2005/8/layout/orgChart1"/>
    <dgm:cxn modelId="{163CB4F5-F99F-4368-8A1E-CECE51DE197F}" type="presOf" srcId="{9219F835-B155-40EE-9F35-17E75A54B0BE}" destId="{F04C0671-A3A4-4FC2-894C-9D48572D39B0}" srcOrd="1" destOrd="0" presId="urn:microsoft.com/office/officeart/2005/8/layout/orgChart1"/>
    <dgm:cxn modelId="{739CF3A2-33B3-41BD-99A1-05FAA579CB8F}" type="presOf" srcId="{32A6B73B-4337-48D9-BDF1-34BC5F9259C9}" destId="{1607FF1D-3AE0-4701-8A7E-81B429C148F6}" srcOrd="0" destOrd="0" presId="urn:microsoft.com/office/officeart/2005/8/layout/orgChart1"/>
    <dgm:cxn modelId="{27AE06AC-8BF8-45FA-A136-783D7B64D093}" type="presParOf" srcId="{19F29EE0-46B5-413E-A87B-AFDE5F58CB49}" destId="{1895125A-1F1D-4D0F-AF9C-356EFC19AF83}" srcOrd="0" destOrd="0" presId="urn:microsoft.com/office/officeart/2005/8/layout/orgChart1"/>
    <dgm:cxn modelId="{73F87495-6877-4F04-AA46-746577C41092}" type="presParOf" srcId="{1895125A-1F1D-4D0F-AF9C-356EFC19AF83}" destId="{E9C472EE-EC1C-4991-A439-4DF0A5D2A85F}" srcOrd="0" destOrd="0" presId="urn:microsoft.com/office/officeart/2005/8/layout/orgChart1"/>
    <dgm:cxn modelId="{92CD97FE-BBDA-44A4-8087-33B0E5D07CA9}" type="presParOf" srcId="{E9C472EE-EC1C-4991-A439-4DF0A5D2A85F}" destId="{BB54B938-00F2-4568-9302-90B6391F2E49}" srcOrd="0" destOrd="0" presId="urn:microsoft.com/office/officeart/2005/8/layout/orgChart1"/>
    <dgm:cxn modelId="{FC4BC762-4BFA-4C56-BFA5-813D987A8028}" type="presParOf" srcId="{E9C472EE-EC1C-4991-A439-4DF0A5D2A85F}" destId="{49178041-F192-4C7C-B860-862CC4A7863F}" srcOrd="1" destOrd="0" presId="urn:microsoft.com/office/officeart/2005/8/layout/orgChart1"/>
    <dgm:cxn modelId="{C9FFCBD5-C1F6-4BF5-90CC-C785B891D227}" type="presParOf" srcId="{1895125A-1F1D-4D0F-AF9C-356EFC19AF83}" destId="{CCF48FDB-33D9-40C4-8D80-A5B54FCF038B}" srcOrd="1" destOrd="0" presId="urn:microsoft.com/office/officeart/2005/8/layout/orgChart1"/>
    <dgm:cxn modelId="{3E3B6326-C1FF-485A-903B-D7733EA583A6}" type="presParOf" srcId="{CCF48FDB-33D9-40C4-8D80-A5B54FCF038B}" destId="{F349B017-F9BE-41A1-A609-5B37A7BC0C52}" srcOrd="0" destOrd="0" presId="urn:microsoft.com/office/officeart/2005/8/layout/orgChart1"/>
    <dgm:cxn modelId="{FD45C89B-81D6-42B8-9206-E94C45ED32C4}" type="presParOf" srcId="{CCF48FDB-33D9-40C4-8D80-A5B54FCF038B}" destId="{CD003E0D-77B4-427F-B85A-F6FDBC8B2E65}" srcOrd="1" destOrd="0" presId="urn:microsoft.com/office/officeart/2005/8/layout/orgChart1"/>
    <dgm:cxn modelId="{4432CF89-0F68-4136-8A94-506C047969E5}" type="presParOf" srcId="{CD003E0D-77B4-427F-B85A-F6FDBC8B2E65}" destId="{E3BD2B6C-DEFD-4A5E-A047-BF91B061B755}" srcOrd="0" destOrd="0" presId="urn:microsoft.com/office/officeart/2005/8/layout/orgChart1"/>
    <dgm:cxn modelId="{2BEBEDB5-D73C-4F80-81B0-836A625B763A}" type="presParOf" srcId="{E3BD2B6C-DEFD-4A5E-A047-BF91B061B755}" destId="{4EE3A173-EC6C-4A8B-8B91-FDCDFB0169B8}" srcOrd="0" destOrd="0" presId="urn:microsoft.com/office/officeart/2005/8/layout/orgChart1"/>
    <dgm:cxn modelId="{7AFD160A-EFE0-4BFE-AB5D-45F5AE64C08A}" type="presParOf" srcId="{E3BD2B6C-DEFD-4A5E-A047-BF91B061B755}" destId="{60DE93A5-22C0-445C-B220-40BB2249196F}" srcOrd="1" destOrd="0" presId="urn:microsoft.com/office/officeart/2005/8/layout/orgChart1"/>
    <dgm:cxn modelId="{D4A701D3-70B9-4226-A76C-77DBFB2533FF}" type="presParOf" srcId="{CD003E0D-77B4-427F-B85A-F6FDBC8B2E65}" destId="{C943D532-E91E-431A-BCE5-61DE0F5056F9}" srcOrd="1" destOrd="0" presId="urn:microsoft.com/office/officeart/2005/8/layout/orgChart1"/>
    <dgm:cxn modelId="{C34FA7BC-36B5-43BC-BC90-759C00BBCA23}" type="presParOf" srcId="{C943D532-E91E-431A-BCE5-61DE0F5056F9}" destId="{BC48AAD6-0709-4C54-8F8B-C7FDEEDBDC03}" srcOrd="0" destOrd="0" presId="urn:microsoft.com/office/officeart/2005/8/layout/orgChart1"/>
    <dgm:cxn modelId="{D0704C2E-8CF1-46C9-9179-7903D6F3487A}" type="presParOf" srcId="{C943D532-E91E-431A-BCE5-61DE0F5056F9}" destId="{9CA2BED8-C030-4BB6-A140-2A8978C41C19}" srcOrd="1" destOrd="0" presId="urn:microsoft.com/office/officeart/2005/8/layout/orgChart1"/>
    <dgm:cxn modelId="{622EA086-2A2A-4B5B-B259-0FABF5286F6E}" type="presParOf" srcId="{9CA2BED8-C030-4BB6-A140-2A8978C41C19}" destId="{66E6DB1E-67A0-4A5E-A739-34684EC2B8BB}" srcOrd="0" destOrd="0" presId="urn:microsoft.com/office/officeart/2005/8/layout/orgChart1"/>
    <dgm:cxn modelId="{500FD5B0-F6E5-4739-99FC-824BC0CB8522}" type="presParOf" srcId="{66E6DB1E-67A0-4A5E-A739-34684EC2B8BB}" destId="{EFA180F1-FBCE-411F-9D4E-4E3AA7BBE136}" srcOrd="0" destOrd="0" presId="urn:microsoft.com/office/officeart/2005/8/layout/orgChart1"/>
    <dgm:cxn modelId="{32804CA9-60A2-433F-9AB6-1570611DD3F5}" type="presParOf" srcId="{66E6DB1E-67A0-4A5E-A739-34684EC2B8BB}" destId="{F04C0671-A3A4-4FC2-894C-9D48572D39B0}" srcOrd="1" destOrd="0" presId="urn:microsoft.com/office/officeart/2005/8/layout/orgChart1"/>
    <dgm:cxn modelId="{1DB07B96-5088-4315-9248-8067005F242A}" type="presParOf" srcId="{9CA2BED8-C030-4BB6-A140-2A8978C41C19}" destId="{5EB5EE63-065D-44C1-B63E-DAF5E8A4C620}" srcOrd="1" destOrd="0" presId="urn:microsoft.com/office/officeart/2005/8/layout/orgChart1"/>
    <dgm:cxn modelId="{7FB985A9-7F71-4E1D-BC5C-6D6D6B8458FF}" type="presParOf" srcId="{9CA2BED8-C030-4BB6-A140-2A8978C41C19}" destId="{76B4D070-9205-47D9-B302-0E758BD33E0E}" srcOrd="2" destOrd="0" presId="urn:microsoft.com/office/officeart/2005/8/layout/orgChart1"/>
    <dgm:cxn modelId="{C3AFFA12-E681-48C2-B72A-639BCC144FA6}" type="presParOf" srcId="{C943D532-E91E-431A-BCE5-61DE0F5056F9}" destId="{139BF6B0-09A7-498E-BBE3-013A8D44D928}" srcOrd="2" destOrd="0" presId="urn:microsoft.com/office/officeart/2005/8/layout/orgChart1"/>
    <dgm:cxn modelId="{514453AE-4928-4A23-A667-065883BD5FD9}" type="presParOf" srcId="{C943D532-E91E-431A-BCE5-61DE0F5056F9}" destId="{218CF726-F51A-4741-9DF7-DCBC19F34AF5}" srcOrd="3" destOrd="0" presId="urn:microsoft.com/office/officeart/2005/8/layout/orgChart1"/>
    <dgm:cxn modelId="{5B4D6479-5EF8-46A7-B54E-4DBF1005A56F}" type="presParOf" srcId="{218CF726-F51A-4741-9DF7-DCBC19F34AF5}" destId="{E216DE51-D6BD-4C18-9A34-A9B85B79139C}" srcOrd="0" destOrd="0" presId="urn:microsoft.com/office/officeart/2005/8/layout/orgChart1"/>
    <dgm:cxn modelId="{189C2947-E8F0-49E5-9B5D-09E1AB282E77}" type="presParOf" srcId="{E216DE51-D6BD-4C18-9A34-A9B85B79139C}" destId="{1607FF1D-3AE0-4701-8A7E-81B429C148F6}" srcOrd="0" destOrd="0" presId="urn:microsoft.com/office/officeart/2005/8/layout/orgChart1"/>
    <dgm:cxn modelId="{FEFDBD98-B66B-4A45-A7D1-32773CD7B7AD}" type="presParOf" srcId="{E216DE51-D6BD-4C18-9A34-A9B85B79139C}" destId="{BDA960A4-7AB5-4F21-83D3-85CCB4599625}" srcOrd="1" destOrd="0" presId="urn:microsoft.com/office/officeart/2005/8/layout/orgChart1"/>
    <dgm:cxn modelId="{90C07612-FB67-4758-B026-6A7EDA323FD0}" type="presParOf" srcId="{218CF726-F51A-4741-9DF7-DCBC19F34AF5}" destId="{5992B6B6-AB68-4DD7-B318-6AEC95DF4288}" srcOrd="1" destOrd="0" presId="urn:microsoft.com/office/officeart/2005/8/layout/orgChart1"/>
    <dgm:cxn modelId="{11CC95BA-97FB-40FC-AAB8-FE51EC1F1BCE}" type="presParOf" srcId="{218CF726-F51A-4741-9DF7-DCBC19F34AF5}" destId="{A87A1E3C-B330-481F-B160-CDF5148FD6C7}" srcOrd="2" destOrd="0" presId="urn:microsoft.com/office/officeart/2005/8/layout/orgChart1"/>
    <dgm:cxn modelId="{2F432FEF-9A28-4D3E-BDA2-64E2856EA0CE}" type="presParOf" srcId="{C943D532-E91E-431A-BCE5-61DE0F5056F9}" destId="{5B215128-544C-48C0-A711-F2D4553F15A2}" srcOrd="4" destOrd="0" presId="urn:microsoft.com/office/officeart/2005/8/layout/orgChart1"/>
    <dgm:cxn modelId="{8BD3DDE6-9D0C-4775-8273-9E84F00608B5}" type="presParOf" srcId="{C943D532-E91E-431A-BCE5-61DE0F5056F9}" destId="{8DE03586-7C33-46C4-8992-E682F641DF57}" srcOrd="5" destOrd="0" presId="urn:microsoft.com/office/officeart/2005/8/layout/orgChart1"/>
    <dgm:cxn modelId="{7FB08231-E326-42FF-90FE-61B2CAB508DF}" type="presParOf" srcId="{8DE03586-7C33-46C4-8992-E682F641DF57}" destId="{33E7836A-F1D8-4FEF-979F-74E319C930F3}" srcOrd="0" destOrd="0" presId="urn:microsoft.com/office/officeart/2005/8/layout/orgChart1"/>
    <dgm:cxn modelId="{E92F1847-951B-455F-A08E-BA52A17D0967}" type="presParOf" srcId="{33E7836A-F1D8-4FEF-979F-74E319C930F3}" destId="{4F7C3E91-CDE0-494D-963A-D0A81B2DCA12}" srcOrd="0" destOrd="0" presId="urn:microsoft.com/office/officeart/2005/8/layout/orgChart1"/>
    <dgm:cxn modelId="{9C34602A-3095-4ABE-99DF-3284F3CCBA5E}" type="presParOf" srcId="{33E7836A-F1D8-4FEF-979F-74E319C930F3}" destId="{4AD83815-A9F0-4AB5-8DD9-7F54CDF80864}" srcOrd="1" destOrd="0" presId="urn:microsoft.com/office/officeart/2005/8/layout/orgChart1"/>
    <dgm:cxn modelId="{041BE64B-A8E6-4DE8-87A7-AAD46C2A0F1F}" type="presParOf" srcId="{8DE03586-7C33-46C4-8992-E682F641DF57}" destId="{0364F1D0-ED88-4A8F-BAA8-E5DFCE86AD6B}" srcOrd="1" destOrd="0" presId="urn:microsoft.com/office/officeart/2005/8/layout/orgChart1"/>
    <dgm:cxn modelId="{61C121C7-B9B8-4C58-A5B5-AA584745D17C}" type="presParOf" srcId="{8DE03586-7C33-46C4-8992-E682F641DF57}" destId="{5EF2821D-09D6-4A52-A03C-8FDE41265AB5}" srcOrd="2" destOrd="0" presId="urn:microsoft.com/office/officeart/2005/8/layout/orgChart1"/>
    <dgm:cxn modelId="{44AD1B0F-0C54-4BB3-BE17-441AB932DA29}" type="presParOf" srcId="{CD003E0D-77B4-427F-B85A-F6FDBC8B2E65}" destId="{84AADCCF-5B43-41E0-8488-06A3DB883F0F}" srcOrd="2" destOrd="0" presId="urn:microsoft.com/office/officeart/2005/8/layout/orgChart1"/>
    <dgm:cxn modelId="{713B5FD5-034E-441B-B644-E4486B6406BA}" type="presParOf" srcId="{1895125A-1F1D-4D0F-AF9C-356EFC19AF83}" destId="{D116B605-80D3-470B-9FFB-CB358F89754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C4B458-DC24-47BF-B456-53AB42F9F5C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/>
        </a:p>
      </dgm:t>
    </dgm:pt>
    <dgm:pt modelId="{57938D05-0CAA-4428-AC9B-1182F300FEBD}" type="parTrans" cxnId="{1F3C128D-622B-4B87-81A9-4695DC4729D0}">
      <dgm:prSet/>
      <dgm:spPr/>
      <dgm:t>
        <a:bodyPr/>
        <a:lstStyle/>
        <a:p>
          <a:endParaRPr lang="es-ES"/>
        </a:p>
      </dgm:t>
    </dgm:pt>
    <dgm:pt modelId="{CD6BA747-E3C4-4BA1-8960-A7740862D294}" type="sibTrans" cxnId="{1F3C128D-622B-4B87-81A9-4695DC4729D0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7646286-A523-4121-ADDD-A09598F4CB1F}" type="pres">
      <dgm:prSet presAssocID="{5DC4B458-DC24-47BF-B456-53AB42F9F5CE}" presName="hierRoot1" presStyleCnt="0">
        <dgm:presLayoutVars>
          <dgm:hierBranch val="init"/>
        </dgm:presLayoutVars>
      </dgm:prSet>
      <dgm:spPr/>
    </dgm:pt>
    <dgm:pt modelId="{460FF38F-9D6E-4154-9777-C45330477B91}" type="pres">
      <dgm:prSet presAssocID="{5DC4B458-DC24-47BF-B456-53AB42F9F5CE}" presName="rootComposite1" presStyleCnt="0"/>
      <dgm:spPr/>
    </dgm:pt>
    <dgm:pt modelId="{3F0F725D-61E5-4590-84A1-B23B0A4860C5}" type="pres">
      <dgm:prSet presAssocID="{5DC4B458-DC24-47BF-B456-53AB42F9F5C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94AD26-E84A-43C7-8B3E-BDF175FB0F80}" type="pres">
      <dgm:prSet presAssocID="{5DC4B458-DC24-47BF-B456-53AB42F9F5C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0FF8590-635D-4333-909B-2A22F8332355}" type="pres">
      <dgm:prSet presAssocID="{5DC4B458-DC24-47BF-B456-53AB42F9F5CE}" presName="hierChild2" presStyleCnt="0"/>
      <dgm:spPr/>
    </dgm:pt>
    <dgm:pt modelId="{E1443D8E-13C0-4D9E-B083-1727A24E4521}" type="pres">
      <dgm:prSet presAssocID="{C58BE0A0-CB4D-423E-804A-C075DA86C44B}" presName="Name37" presStyleLbl="parChTrans1D2" presStyleIdx="0" presStyleCnt="1"/>
      <dgm:spPr/>
      <dgm:t>
        <a:bodyPr/>
        <a:lstStyle/>
        <a:p>
          <a:endParaRPr lang="es-ES"/>
        </a:p>
      </dgm:t>
    </dgm:pt>
    <dgm:pt modelId="{677E930E-A558-4AED-99F0-00B09851EE94}" type="pres">
      <dgm:prSet presAssocID="{BE361F0A-77B8-4B2E-9EB4-6697207173E0}" presName="hierRoot2" presStyleCnt="0">
        <dgm:presLayoutVars>
          <dgm:hierBranch/>
        </dgm:presLayoutVars>
      </dgm:prSet>
      <dgm:spPr/>
    </dgm:pt>
    <dgm:pt modelId="{E492A569-6CC8-43F7-9BB9-F7D926723F31}" type="pres">
      <dgm:prSet presAssocID="{BE361F0A-77B8-4B2E-9EB4-6697207173E0}" presName="rootComposite" presStyleCnt="0"/>
      <dgm:spPr/>
    </dgm:pt>
    <dgm:pt modelId="{5BF4E6E8-FB1D-45E6-80E3-E9230DC7D988}" type="pres">
      <dgm:prSet presAssocID="{BE361F0A-77B8-4B2E-9EB4-6697207173E0}" presName="rootText" presStyleLbl="node2" presStyleIdx="0" presStyleCnt="1" custScaleX="93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D5BE1-D3A5-47AF-9128-26CB15EE9747}" type="pres">
      <dgm:prSet presAssocID="{BE361F0A-77B8-4B2E-9EB4-6697207173E0}" presName="rootConnector" presStyleLbl="node2" presStyleIdx="0" presStyleCnt="1"/>
      <dgm:spPr/>
      <dgm:t>
        <a:bodyPr/>
        <a:lstStyle/>
        <a:p>
          <a:endParaRPr lang="es-ES"/>
        </a:p>
      </dgm:t>
    </dgm:pt>
    <dgm:pt modelId="{7B59DB2D-C406-401B-8AF0-797C7446DEC6}" type="pres">
      <dgm:prSet presAssocID="{BE361F0A-77B8-4B2E-9EB4-6697207173E0}" presName="hierChild4" presStyleCnt="0"/>
      <dgm:spPr/>
    </dgm:pt>
    <dgm:pt modelId="{51A4263A-A7A3-4674-95D3-514CE20BA6EC}" type="pres">
      <dgm:prSet presAssocID="{7E1F9EE6-8D5C-4B22-A6C3-58A1A998E511}" presName="Name35" presStyleLbl="parChTrans1D3" presStyleIdx="0" presStyleCnt="1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</dgm:pt>
    <dgm:pt modelId="{AB32FA5A-65CC-4F55-810C-8A19F07286F5}" type="pres">
      <dgm:prSet presAssocID="{7AE8F57E-2084-433F-986E-E4B0A4C1D7B4}" presName="rootComposite" presStyleCnt="0"/>
      <dgm:spPr/>
    </dgm:pt>
    <dgm:pt modelId="{794A38A0-77A8-4B65-9361-ABC3DBE731FC}" type="pres">
      <dgm:prSet presAssocID="{7AE8F57E-2084-433F-986E-E4B0A4C1D7B4}" presName="rootText" presStyleLbl="node3" presStyleIdx="0" presStyleCnt="1" custScaleX="82763" custLinFactNeighborY="-22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3" presStyleIdx="0" presStyleCnt="1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</dgm:pt>
    <dgm:pt modelId="{644470C9-5EA1-4990-BDBA-BFC7763D9163}" type="pres">
      <dgm:prSet presAssocID="{7AE8F57E-2084-433F-986E-E4B0A4C1D7B4}" presName="hierChild5" presStyleCnt="0"/>
      <dgm:spPr/>
    </dgm:pt>
    <dgm:pt modelId="{9F36EA7F-8842-4D81-9684-B3EDE519C936}" type="pres">
      <dgm:prSet presAssocID="{BE361F0A-77B8-4B2E-9EB4-6697207173E0}" presName="hierChild5" presStyleCnt="0"/>
      <dgm:spPr/>
    </dgm:pt>
    <dgm:pt modelId="{94FA533D-06DE-4FEC-8DA5-6E393D593D76}" type="pres">
      <dgm:prSet presAssocID="{5DC4B458-DC24-47BF-B456-53AB42F9F5CE}" presName="hierChild3" presStyleCnt="0"/>
      <dgm:spPr/>
    </dgm:pt>
  </dgm:ptLst>
  <dgm:cxnLst>
    <dgm:cxn modelId="{54C4DFA8-82D0-422E-BAC5-C8B318AA00BD}" type="presOf" srcId="{BE361F0A-77B8-4B2E-9EB4-6697207173E0}" destId="{B72D5BE1-D3A5-47AF-9128-26CB15EE9747}" srcOrd="1" destOrd="0" presId="urn:microsoft.com/office/officeart/2005/8/layout/orgChart1"/>
    <dgm:cxn modelId="{B691FCB6-4AEC-4814-863E-D16728C21FE8}" type="presOf" srcId="{5DC4B458-DC24-47BF-B456-53AB42F9F5CE}" destId="{3F0F725D-61E5-4590-84A1-B23B0A4860C5}" srcOrd="0" destOrd="0" presId="urn:microsoft.com/office/officeart/2005/8/layout/orgChart1"/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1F3C128D-622B-4B87-81A9-4695DC4729D0}" srcId="{B3B985C4-3CBE-4A46-BC60-E960A8B5B606}" destId="{5DC4B458-DC24-47BF-B456-53AB42F9F5CE}" srcOrd="0" destOrd="0" parTransId="{57938D05-0CAA-4428-AC9B-1182F300FEBD}" sibTransId="{CD6BA747-E3C4-4BA1-8960-A7740862D294}"/>
    <dgm:cxn modelId="{9DDBEA57-DAED-4B37-BDA7-01C556FF9748}" type="presOf" srcId="{5DC4B458-DC24-47BF-B456-53AB42F9F5CE}" destId="{4094AD26-E84A-43C7-8B3E-BDF175FB0F80}" srcOrd="1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8D90D60D-2E39-4CAF-97F9-D51120CDDF36}" type="presOf" srcId="{BE361F0A-77B8-4B2E-9EB4-6697207173E0}" destId="{5BF4E6E8-FB1D-45E6-80E3-E9230DC7D988}" srcOrd="0" destOrd="0" presId="urn:microsoft.com/office/officeart/2005/8/layout/orgChart1"/>
    <dgm:cxn modelId="{51D961AC-6ED9-4505-AA4F-0C6A017DFB97}" type="presOf" srcId="{C58BE0A0-CB4D-423E-804A-C075DA86C44B}" destId="{E1443D8E-13C0-4D9E-B083-1727A24E4521}" srcOrd="0" destOrd="0" presId="urn:microsoft.com/office/officeart/2005/8/layout/orgChart1"/>
    <dgm:cxn modelId="{DF4A6C0D-B0EF-463D-BB08-FC029866B4CD}" srcId="{5DC4B458-DC24-47BF-B456-53AB42F9F5CE}" destId="{BE361F0A-77B8-4B2E-9EB4-6697207173E0}" srcOrd="0" destOrd="0" parTransId="{C58BE0A0-CB4D-423E-804A-C075DA86C44B}" sibTransId="{FEB11960-08F7-4A49-B917-6A0A6F0D5EA2}"/>
    <dgm:cxn modelId="{4ACE77D4-05E8-4108-9D12-BA8538AB2E17}" type="presOf" srcId="{7AE8F57E-2084-433F-986E-E4B0A4C1D7B4}" destId="{88FB38EE-B39A-414B-88CC-DB46DCBDEF37}" srcOrd="1" destOrd="0" presId="urn:microsoft.com/office/officeart/2005/8/layout/orgChart1"/>
    <dgm:cxn modelId="{0AE68770-DB73-4DBE-A0F8-D8DB3E6FD89E}" type="presOf" srcId="{7E1F9EE6-8D5C-4B22-A6C3-58A1A998E511}" destId="{51A4263A-A7A3-4674-95D3-514CE20BA6EC}" srcOrd="0" destOrd="0" presId="urn:microsoft.com/office/officeart/2005/8/layout/orgChart1"/>
    <dgm:cxn modelId="{9701216A-B479-431B-B525-FEDA10898883}" type="presOf" srcId="{7AE8F57E-2084-433F-986E-E4B0A4C1D7B4}" destId="{794A38A0-77A8-4B65-9361-ABC3DBE731FC}" srcOrd="0" destOrd="0" presId="urn:microsoft.com/office/officeart/2005/8/layout/orgChart1"/>
    <dgm:cxn modelId="{B6D0F724-FD1D-44CB-867E-B8D9A48B1310}" type="presParOf" srcId="{0F79FC4B-D937-43DE-82DB-224730A5E015}" destId="{57646286-A523-4121-ADDD-A09598F4CB1F}" srcOrd="0" destOrd="0" presId="urn:microsoft.com/office/officeart/2005/8/layout/orgChart1"/>
    <dgm:cxn modelId="{09A15F2A-5C31-4AA0-A453-449F5E5A6488}" type="presParOf" srcId="{57646286-A523-4121-ADDD-A09598F4CB1F}" destId="{460FF38F-9D6E-4154-9777-C45330477B91}" srcOrd="0" destOrd="0" presId="urn:microsoft.com/office/officeart/2005/8/layout/orgChart1"/>
    <dgm:cxn modelId="{99ACDCC4-7BCD-4913-B3D3-1C40117FC975}" type="presParOf" srcId="{460FF38F-9D6E-4154-9777-C45330477B91}" destId="{3F0F725D-61E5-4590-84A1-B23B0A4860C5}" srcOrd="0" destOrd="0" presId="urn:microsoft.com/office/officeart/2005/8/layout/orgChart1"/>
    <dgm:cxn modelId="{D73AC6FE-F0EE-4EE9-AD37-81FD15C99347}" type="presParOf" srcId="{460FF38F-9D6E-4154-9777-C45330477B91}" destId="{4094AD26-E84A-43C7-8B3E-BDF175FB0F80}" srcOrd="1" destOrd="0" presId="urn:microsoft.com/office/officeart/2005/8/layout/orgChart1"/>
    <dgm:cxn modelId="{95E0C0F5-2CEB-4EF2-BC3E-889BC210BB09}" type="presParOf" srcId="{57646286-A523-4121-ADDD-A09598F4CB1F}" destId="{20FF8590-635D-4333-909B-2A22F8332355}" srcOrd="1" destOrd="0" presId="urn:microsoft.com/office/officeart/2005/8/layout/orgChart1"/>
    <dgm:cxn modelId="{D5E3FC5A-39A7-4690-A174-966DCA87643C}" type="presParOf" srcId="{20FF8590-635D-4333-909B-2A22F8332355}" destId="{E1443D8E-13C0-4D9E-B083-1727A24E4521}" srcOrd="0" destOrd="0" presId="urn:microsoft.com/office/officeart/2005/8/layout/orgChart1"/>
    <dgm:cxn modelId="{66923A0F-C332-4B84-9097-A3356E3081C4}" type="presParOf" srcId="{20FF8590-635D-4333-909B-2A22F8332355}" destId="{677E930E-A558-4AED-99F0-00B09851EE94}" srcOrd="1" destOrd="0" presId="urn:microsoft.com/office/officeart/2005/8/layout/orgChart1"/>
    <dgm:cxn modelId="{ED1EB4BA-2F45-4A00-8E2A-FBEA26EBCC45}" type="presParOf" srcId="{677E930E-A558-4AED-99F0-00B09851EE94}" destId="{E492A569-6CC8-43F7-9BB9-F7D926723F31}" srcOrd="0" destOrd="0" presId="urn:microsoft.com/office/officeart/2005/8/layout/orgChart1"/>
    <dgm:cxn modelId="{6EA6A446-28D3-41E7-B7EC-50073DA15883}" type="presParOf" srcId="{E492A569-6CC8-43F7-9BB9-F7D926723F31}" destId="{5BF4E6E8-FB1D-45E6-80E3-E9230DC7D988}" srcOrd="0" destOrd="0" presId="urn:microsoft.com/office/officeart/2005/8/layout/orgChart1"/>
    <dgm:cxn modelId="{20BC0A92-22EC-49C4-A93B-99E38EE6E983}" type="presParOf" srcId="{E492A569-6CC8-43F7-9BB9-F7D926723F31}" destId="{B72D5BE1-D3A5-47AF-9128-26CB15EE9747}" srcOrd="1" destOrd="0" presId="urn:microsoft.com/office/officeart/2005/8/layout/orgChart1"/>
    <dgm:cxn modelId="{94FE1116-D66A-4B79-A3F9-82DA8EF82431}" type="presParOf" srcId="{677E930E-A558-4AED-99F0-00B09851EE94}" destId="{7B59DB2D-C406-401B-8AF0-797C7446DEC6}" srcOrd="1" destOrd="0" presId="urn:microsoft.com/office/officeart/2005/8/layout/orgChart1"/>
    <dgm:cxn modelId="{D889FED6-D774-4B56-8EE8-89D29D1E498B}" type="presParOf" srcId="{7B59DB2D-C406-401B-8AF0-797C7446DEC6}" destId="{51A4263A-A7A3-4674-95D3-514CE20BA6EC}" srcOrd="0" destOrd="0" presId="urn:microsoft.com/office/officeart/2005/8/layout/orgChart1"/>
    <dgm:cxn modelId="{82D25F8B-5F7B-4477-B90C-78EF9838FDBF}" type="presParOf" srcId="{7B59DB2D-C406-401B-8AF0-797C7446DEC6}" destId="{CF6244B7-8F0F-4F41-AB8F-365392EF1EAE}" srcOrd="1" destOrd="0" presId="urn:microsoft.com/office/officeart/2005/8/layout/orgChart1"/>
    <dgm:cxn modelId="{1B779164-C64B-46B0-ABF6-DC5BB67B3B69}" type="presParOf" srcId="{CF6244B7-8F0F-4F41-AB8F-365392EF1EAE}" destId="{AB32FA5A-65CC-4F55-810C-8A19F07286F5}" srcOrd="0" destOrd="0" presId="urn:microsoft.com/office/officeart/2005/8/layout/orgChart1"/>
    <dgm:cxn modelId="{55A88B70-5DA5-4ECF-868E-83F20FF063D6}" type="presParOf" srcId="{AB32FA5A-65CC-4F55-810C-8A19F07286F5}" destId="{794A38A0-77A8-4B65-9361-ABC3DBE731FC}" srcOrd="0" destOrd="0" presId="urn:microsoft.com/office/officeart/2005/8/layout/orgChart1"/>
    <dgm:cxn modelId="{6B8A2E75-0660-4E32-B597-E6FDE48A4893}" type="presParOf" srcId="{AB32FA5A-65CC-4F55-810C-8A19F07286F5}" destId="{88FB38EE-B39A-414B-88CC-DB46DCBDEF37}" srcOrd="1" destOrd="0" presId="urn:microsoft.com/office/officeart/2005/8/layout/orgChart1"/>
    <dgm:cxn modelId="{63F0A656-A3BB-4017-99D6-519FD46E9968}" type="presParOf" srcId="{CF6244B7-8F0F-4F41-AB8F-365392EF1EAE}" destId="{F32737AB-718C-466E-8C19-FFB728695101}" srcOrd="1" destOrd="0" presId="urn:microsoft.com/office/officeart/2005/8/layout/orgChart1"/>
    <dgm:cxn modelId="{EC41B174-405A-43A3-9961-F06BC006AA91}" type="presParOf" srcId="{CF6244B7-8F0F-4F41-AB8F-365392EF1EAE}" destId="{644470C9-5EA1-4990-BDBA-BFC7763D9163}" srcOrd="2" destOrd="0" presId="urn:microsoft.com/office/officeart/2005/8/layout/orgChart1"/>
    <dgm:cxn modelId="{ADF01F8C-BE2B-455B-BC8E-D790FE0F0470}" type="presParOf" srcId="{677E930E-A558-4AED-99F0-00B09851EE94}" destId="{9F36EA7F-8842-4D81-9684-B3EDE519C936}" srcOrd="2" destOrd="0" presId="urn:microsoft.com/office/officeart/2005/8/layout/orgChart1"/>
    <dgm:cxn modelId="{8A99A8D1-35FC-467B-85FC-6E3D52653A3B}" type="presParOf" srcId="{57646286-A523-4121-ADDD-A09598F4CB1F}" destId="{94FA533D-06DE-4FEC-8DA5-6E393D593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Educador(a)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D7CC06-043B-4A5B-BB8C-EB41E27AF57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dirty="0"/>
        </a:p>
      </dgm:t>
    </dgm:pt>
    <dgm:pt modelId="{353A67FD-03D3-4501-A494-1A57BC840850}" type="parTrans" cxnId="{4C3E48FE-D587-4988-96EC-6A98CE587747}">
      <dgm:prSet/>
      <dgm:spPr/>
      <dgm:t>
        <a:bodyPr/>
        <a:lstStyle/>
        <a:p>
          <a:endParaRPr lang="es-ES"/>
        </a:p>
      </dgm:t>
    </dgm:pt>
    <dgm:pt modelId="{05303901-DE71-45B0-86CE-20B6903EF572}" type="sibTrans" cxnId="{4C3E48FE-D587-4988-96EC-6A98CE58774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9EC3367-C97D-40C3-B05E-5DD0991ABBD9}" type="pres">
      <dgm:prSet presAssocID="{5FD7CC06-043B-4A5B-BB8C-EB41E27AF57A}" presName="hierRoot1" presStyleCnt="0">
        <dgm:presLayoutVars>
          <dgm:hierBranch val="init"/>
        </dgm:presLayoutVars>
      </dgm:prSet>
      <dgm:spPr/>
    </dgm:pt>
    <dgm:pt modelId="{5EA89314-88B7-4ECD-A244-D1FDC19A4221}" type="pres">
      <dgm:prSet presAssocID="{5FD7CC06-043B-4A5B-BB8C-EB41E27AF57A}" presName="rootComposite1" presStyleCnt="0"/>
      <dgm:spPr/>
    </dgm:pt>
    <dgm:pt modelId="{1033B833-AA23-43C9-A13D-A1A08679D1AD}" type="pres">
      <dgm:prSet presAssocID="{5FD7CC06-043B-4A5B-BB8C-EB41E27AF57A}" presName="rootText1" presStyleLbl="node0" presStyleIdx="0" presStyleCnt="1" custScaleX="138657" custScaleY="143793" custLinFactNeighborY="-103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357345-FF1A-44E2-A534-483541761240}" type="pres">
      <dgm:prSet presAssocID="{5FD7CC06-043B-4A5B-BB8C-EB41E27AF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3AA0BAA-0571-439A-95E5-1AB733D124BD}" type="pres">
      <dgm:prSet presAssocID="{5FD7CC06-043B-4A5B-BB8C-EB41E27AF57A}" presName="hierChild2" presStyleCnt="0"/>
      <dgm:spPr/>
    </dgm:pt>
    <dgm:pt modelId="{892F605D-6929-4F12-BCE6-AEA90BD3CE28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7D141E5-040F-42CF-BD5C-2C77DD51991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7BCA2F7C-74E1-4D13-BD9D-894AE3AC0004}" type="pres">
      <dgm:prSet presAssocID="{EE2F348D-52A3-48DC-A2F2-EB7FC4C4DEB1}" presName="rootComposite" presStyleCnt="0"/>
      <dgm:spPr/>
    </dgm:pt>
    <dgm:pt modelId="{7B6BDBA9-01CE-4CB7-A1F5-A00FCA911320}" type="pres">
      <dgm:prSet presAssocID="{EE2F348D-52A3-48DC-A2F2-EB7FC4C4DEB1}" presName="rootText" presStyleLbl="node2" presStyleIdx="0" presStyleCnt="1" custScaleX="115548" custScaleY="1129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8FD992-841B-4140-9B1F-246CC6DE6A25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7C29EF2C-E606-4243-B2F4-49F09F6595B0}" type="pres">
      <dgm:prSet presAssocID="{EE2F348D-52A3-48DC-A2F2-EB7FC4C4DEB1}" presName="hierChild4" presStyleCnt="0"/>
      <dgm:spPr/>
    </dgm:pt>
    <dgm:pt modelId="{BD155BB8-6E81-4A6B-A686-462D42D0E259}" type="pres">
      <dgm:prSet presAssocID="{078F9ABD-ABDB-4C01-9EDC-53D62E7E19C6}" presName="Name35" presStyleLbl="parChTrans1D3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5" custScaleY="139709" custLinFactNeighborY="33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9923485-68E1-492E-B36B-502719531DCA}" type="pres">
      <dgm:prSet presAssocID="{3128A2C1-38C9-4BD1-8256-72BE55B2C07B}" presName="Name35" presStyleLbl="parChTrans1D3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3" presStyleIdx="1" presStyleCnt="5" custScaleY="139709" custLinFactNeighborY="33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BC30F164-9273-424C-9580-F0890B5972FB}" type="pres">
      <dgm:prSet presAssocID="{29FD3C8B-2918-43A3-9D72-C279F674BC57}" presName="Name35" presStyleLbl="parChTrans1D3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2" presStyleCnt="5" custScaleY="139709" custLinFactNeighborY="33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FED98D08-6BE2-42E7-8C9E-B671B903381D}" type="pres">
      <dgm:prSet presAssocID="{04F63912-474D-49A5-BD14-86EE7508A486}" presName="Name35" presStyleLbl="parChTrans1D3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3" presStyleIdx="3" presStyleCnt="5" custScaleY="139709" custLinFactNeighborY="33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46FE14DF-72C8-435F-ACB1-3034F63F851B}" type="pres">
      <dgm:prSet presAssocID="{7E126AB6-1032-4516-B8C7-5673506D5F8B}" presName="Name35" presStyleLbl="parChTrans1D3" presStyleIdx="4" presStyleCnt="5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3" presStyleIdx="4" presStyleCnt="5" custScaleY="139709" custLinFactNeighborY="33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3" presStyleIdx="4" presStyleCnt="5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8A892E85-792A-400D-8E8D-519EE279B870}" type="pres">
      <dgm:prSet presAssocID="{EE2F348D-52A3-48DC-A2F2-EB7FC4C4DEB1}" presName="hierChild5" presStyleCnt="0"/>
      <dgm:spPr/>
    </dgm:pt>
    <dgm:pt modelId="{AF872C92-46CE-42F2-A6F1-C0306CB11AC5}" type="pres">
      <dgm:prSet presAssocID="{5FD7CC06-043B-4A5B-BB8C-EB41E27AF57A}" presName="hierChild3" presStyleCnt="0"/>
      <dgm:spPr/>
    </dgm:pt>
  </dgm:ptLst>
  <dgm:cxnLst>
    <dgm:cxn modelId="{1FC3724B-59A9-4A73-9F2B-9A66DF72A49B}" type="presOf" srcId="{5FD7CC06-043B-4A5B-BB8C-EB41E27AF57A}" destId="{1033B833-AA23-43C9-A13D-A1A08679D1AD}" srcOrd="0" destOrd="0" presId="urn:microsoft.com/office/officeart/2005/8/layout/orgChart1"/>
    <dgm:cxn modelId="{3C4B508F-F1FA-4EF6-9AAC-FDDF66C2B832}" srcId="{5FD7CC06-043B-4A5B-BB8C-EB41E27AF57A}" destId="{EE2F348D-52A3-48DC-A2F2-EB7FC4C4DEB1}" srcOrd="0" destOrd="0" parTransId="{95C3D7CD-F868-4596-BCCC-C77A28D9E637}" sibTransId="{AEE2B3E7-730B-4AFE-A099-E7361AFB56A0}"/>
    <dgm:cxn modelId="{116D9455-A6AB-41DB-9EFA-ABBBC963A03F}" type="presOf" srcId="{95C3D7CD-F868-4596-BCCC-C77A28D9E637}" destId="{892F605D-6929-4F12-BCE6-AEA90BD3CE28}" srcOrd="0" destOrd="0" presId="urn:microsoft.com/office/officeart/2005/8/layout/orgChart1"/>
    <dgm:cxn modelId="{2FB158E0-8E23-4292-A6E4-EA088B9D3EB1}" type="presOf" srcId="{39E0003E-DDD2-43F1-948C-69009D0ADF45}" destId="{4F7C3E91-CDE0-494D-963A-D0A81B2DCA12}" srcOrd="0" destOrd="0" presId="urn:microsoft.com/office/officeart/2005/8/layout/orgChart1"/>
    <dgm:cxn modelId="{C77DD6F2-8B21-4644-8EE5-F7F9A942A83C}" type="presOf" srcId="{5FD7CC06-043B-4A5B-BB8C-EB41E27AF57A}" destId="{AD357345-FF1A-44E2-A534-483541761240}" srcOrd="1" destOrd="0" presId="urn:microsoft.com/office/officeart/2005/8/layout/orgChart1"/>
    <dgm:cxn modelId="{6BDEAEB0-60AA-418D-856E-A00018C77C16}" type="presOf" srcId="{04F63912-474D-49A5-BD14-86EE7508A486}" destId="{FED98D08-6BE2-42E7-8C9E-B671B903381D}" srcOrd="0" destOrd="0" presId="urn:microsoft.com/office/officeart/2005/8/layout/orgChart1"/>
    <dgm:cxn modelId="{D8558C3A-B09E-4111-8A0E-7FFD2441A5CF}" type="presOf" srcId="{9219F835-B155-40EE-9F35-17E75A54B0BE}" destId="{F04C0671-A3A4-4FC2-894C-9D48572D39B0}" srcOrd="1" destOrd="0" presId="urn:microsoft.com/office/officeart/2005/8/layout/orgChart1"/>
    <dgm:cxn modelId="{DCE22F33-A272-49C4-94E0-A57C177985AF}" type="presOf" srcId="{078F9ABD-ABDB-4C01-9EDC-53D62E7E19C6}" destId="{BD155BB8-6E81-4A6B-A686-462D42D0E259}" srcOrd="0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F3BB07F5-55D4-4BC6-B9A1-C474B8451555}" type="presOf" srcId="{9219F835-B155-40EE-9F35-17E75A54B0BE}" destId="{EFA180F1-FBCE-411F-9D4E-4E3AA7BBE136}" srcOrd="0" destOrd="0" presId="urn:microsoft.com/office/officeart/2005/8/layout/orgChart1"/>
    <dgm:cxn modelId="{5A8B7870-A7C1-4BE9-99D4-87CAE795A75A}" type="presOf" srcId="{9532CEEF-A1FF-45F0-8280-5F4AE319352B}" destId="{661D45ED-0F58-4FFE-ACBB-38266EA798E9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4C3E48FE-D587-4988-96EC-6A98CE587747}" srcId="{1BAC91BD-37F1-4EF2-9B34-1F9FC36865C4}" destId="{5FD7CC06-043B-4A5B-BB8C-EB41E27AF57A}" srcOrd="0" destOrd="0" parTransId="{353A67FD-03D3-4501-A494-1A57BC840850}" sibTransId="{05303901-DE71-45B0-86CE-20B6903EF572}"/>
    <dgm:cxn modelId="{FB1C823A-9A3F-435E-A148-8AD8C3E58CEA}" type="presOf" srcId="{3128A2C1-38C9-4BD1-8256-72BE55B2C07B}" destId="{59923485-68E1-492E-B36B-502719531DCA}" srcOrd="0" destOrd="0" presId="urn:microsoft.com/office/officeart/2005/8/layout/orgChart1"/>
    <dgm:cxn modelId="{7B4C0A84-BCE0-4309-A9AA-88D5DD97D2BA}" type="presOf" srcId="{728BCF5A-C384-4D6C-A4D8-7AF2A92EA0C4}" destId="{81B0C6D0-AB6E-48C7-B69D-317FD4DC64EA}" srcOrd="0" destOrd="0" presId="urn:microsoft.com/office/officeart/2005/8/layout/orgChart1"/>
    <dgm:cxn modelId="{2D4DA8A2-CA62-4B82-85CD-AF9ADE29B61D}" type="presOf" srcId="{EE2F348D-52A3-48DC-A2F2-EB7FC4C4DEB1}" destId="{898FD992-841B-4140-9B1F-246CC6DE6A25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7F2FD46B-205F-434D-8F78-891C6F11B608}" type="presOf" srcId="{32A6B73B-4337-48D9-BDF1-34BC5F9259C9}" destId="{BDA960A4-7AB5-4F21-83D3-85CCB4599625}" srcOrd="1" destOrd="0" presId="urn:microsoft.com/office/officeart/2005/8/layout/orgChart1"/>
    <dgm:cxn modelId="{463EA2FC-7A5A-4673-9136-466E4675BA6B}" type="presOf" srcId="{7E126AB6-1032-4516-B8C7-5673506D5F8B}" destId="{46FE14DF-72C8-435F-ACB1-3034F63F851B}" srcOrd="0" destOrd="0" presId="urn:microsoft.com/office/officeart/2005/8/layout/orgChart1"/>
    <dgm:cxn modelId="{77011E83-6D3B-4B6F-BB64-6EDF643DEE7F}" type="presOf" srcId="{EE2F348D-52A3-48DC-A2F2-EB7FC4C4DEB1}" destId="{7B6BDBA9-01CE-4CB7-A1F5-A00FCA911320}" srcOrd="0" destOrd="0" presId="urn:microsoft.com/office/officeart/2005/8/layout/orgChart1"/>
    <dgm:cxn modelId="{17312BAA-3E06-446B-9EDB-9A21CDFABA97}" type="presOf" srcId="{32A6B73B-4337-48D9-BDF1-34BC5F9259C9}" destId="{1607FF1D-3AE0-4701-8A7E-81B429C148F6}" srcOrd="0" destOrd="0" presId="urn:microsoft.com/office/officeart/2005/8/layout/orgChart1"/>
    <dgm:cxn modelId="{57F0B7EB-D40A-4FC5-B42B-4144E47B5C24}" type="presOf" srcId="{39E0003E-DDD2-43F1-948C-69009D0ADF45}" destId="{4AD83815-A9F0-4AB5-8DD9-7F54CDF80864}" srcOrd="1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142E1512-2D9F-4D6A-A7A4-35D8AC61FE9A}" type="presOf" srcId="{29FD3C8B-2918-43A3-9D72-C279F674BC57}" destId="{BC30F164-9273-424C-9580-F0890B5972FB}" srcOrd="0" destOrd="0" presId="urn:microsoft.com/office/officeart/2005/8/layout/orgChart1"/>
    <dgm:cxn modelId="{F359D309-EFB0-40A2-B9C0-1B52947677B0}" type="presOf" srcId="{728BCF5A-C384-4D6C-A4D8-7AF2A92EA0C4}" destId="{10BC59BB-C528-4077-BB41-FD5481F0750D}" srcOrd="1" destOrd="0" presId="urn:microsoft.com/office/officeart/2005/8/layout/orgChart1"/>
    <dgm:cxn modelId="{9D4A8A4B-8E5E-459B-8A7A-D93081EFD16F}" type="presOf" srcId="{9532CEEF-A1FF-45F0-8280-5F4AE319352B}" destId="{8ECAE22D-02BA-484B-A603-F2EBF22DFE19}" srcOrd="0" destOrd="0" presId="urn:microsoft.com/office/officeart/2005/8/layout/orgChart1"/>
    <dgm:cxn modelId="{8D3A90D7-4BF6-409F-9EC5-0572AD32B1BC}" type="presParOf" srcId="{19F29EE0-46B5-413E-A87B-AFDE5F58CB49}" destId="{99EC3367-C97D-40C3-B05E-5DD0991ABBD9}" srcOrd="0" destOrd="0" presId="urn:microsoft.com/office/officeart/2005/8/layout/orgChart1"/>
    <dgm:cxn modelId="{C266102B-49E9-4D02-AB50-D66B928A197F}" type="presParOf" srcId="{99EC3367-C97D-40C3-B05E-5DD0991ABBD9}" destId="{5EA89314-88B7-4ECD-A244-D1FDC19A4221}" srcOrd="0" destOrd="0" presId="urn:microsoft.com/office/officeart/2005/8/layout/orgChart1"/>
    <dgm:cxn modelId="{97DB4D09-50CE-4FE8-B644-CDA6ECDDB97F}" type="presParOf" srcId="{5EA89314-88B7-4ECD-A244-D1FDC19A4221}" destId="{1033B833-AA23-43C9-A13D-A1A08679D1AD}" srcOrd="0" destOrd="0" presId="urn:microsoft.com/office/officeart/2005/8/layout/orgChart1"/>
    <dgm:cxn modelId="{19847B8F-9E65-4B8E-95AD-7012D0955AA0}" type="presParOf" srcId="{5EA89314-88B7-4ECD-A244-D1FDC19A4221}" destId="{AD357345-FF1A-44E2-A534-483541761240}" srcOrd="1" destOrd="0" presId="urn:microsoft.com/office/officeart/2005/8/layout/orgChart1"/>
    <dgm:cxn modelId="{D07D633D-28BF-4D3E-AB9A-41C5E99F9932}" type="presParOf" srcId="{99EC3367-C97D-40C3-B05E-5DD0991ABBD9}" destId="{F3AA0BAA-0571-439A-95E5-1AB733D124BD}" srcOrd="1" destOrd="0" presId="urn:microsoft.com/office/officeart/2005/8/layout/orgChart1"/>
    <dgm:cxn modelId="{FB270B63-EA66-49E1-8845-604F4E10BFBD}" type="presParOf" srcId="{F3AA0BAA-0571-439A-95E5-1AB733D124BD}" destId="{892F605D-6929-4F12-BCE6-AEA90BD3CE28}" srcOrd="0" destOrd="0" presId="urn:microsoft.com/office/officeart/2005/8/layout/orgChart1"/>
    <dgm:cxn modelId="{59D77596-5048-4D30-BA63-238A356A4AE8}" type="presParOf" srcId="{F3AA0BAA-0571-439A-95E5-1AB733D124BD}" destId="{47D141E5-040F-42CF-BD5C-2C77DD519919}" srcOrd="1" destOrd="0" presId="urn:microsoft.com/office/officeart/2005/8/layout/orgChart1"/>
    <dgm:cxn modelId="{176C8A6A-F6B5-4BBE-B335-6CFB0ED0474B}" type="presParOf" srcId="{47D141E5-040F-42CF-BD5C-2C77DD519919}" destId="{7BCA2F7C-74E1-4D13-BD9D-894AE3AC0004}" srcOrd="0" destOrd="0" presId="urn:microsoft.com/office/officeart/2005/8/layout/orgChart1"/>
    <dgm:cxn modelId="{1EF5070A-6BB1-47F6-9C13-1A2A6CF1A9F5}" type="presParOf" srcId="{7BCA2F7C-74E1-4D13-BD9D-894AE3AC0004}" destId="{7B6BDBA9-01CE-4CB7-A1F5-A00FCA911320}" srcOrd="0" destOrd="0" presId="urn:microsoft.com/office/officeart/2005/8/layout/orgChart1"/>
    <dgm:cxn modelId="{A8963E79-4C89-4CDC-BCDB-123519141BCD}" type="presParOf" srcId="{7BCA2F7C-74E1-4D13-BD9D-894AE3AC0004}" destId="{898FD992-841B-4140-9B1F-246CC6DE6A25}" srcOrd="1" destOrd="0" presId="urn:microsoft.com/office/officeart/2005/8/layout/orgChart1"/>
    <dgm:cxn modelId="{5E109F76-7630-4C89-BF9A-5AC02FED33E6}" type="presParOf" srcId="{47D141E5-040F-42CF-BD5C-2C77DD519919}" destId="{7C29EF2C-E606-4243-B2F4-49F09F6595B0}" srcOrd="1" destOrd="0" presId="urn:microsoft.com/office/officeart/2005/8/layout/orgChart1"/>
    <dgm:cxn modelId="{BB5DB058-DB01-4251-93E6-66CEBEF9D577}" type="presParOf" srcId="{7C29EF2C-E606-4243-B2F4-49F09F6595B0}" destId="{BD155BB8-6E81-4A6B-A686-462D42D0E259}" srcOrd="0" destOrd="0" presId="urn:microsoft.com/office/officeart/2005/8/layout/orgChart1"/>
    <dgm:cxn modelId="{E20333A9-4FD7-40E0-AEBE-93C6BD224918}" type="presParOf" srcId="{7C29EF2C-E606-4243-B2F4-49F09F6595B0}" destId="{9CA2BED8-C030-4BB6-A140-2A8978C41C19}" srcOrd="1" destOrd="0" presId="urn:microsoft.com/office/officeart/2005/8/layout/orgChart1"/>
    <dgm:cxn modelId="{D137C88C-5E19-44A2-85AD-A8E5A90D064E}" type="presParOf" srcId="{9CA2BED8-C030-4BB6-A140-2A8978C41C19}" destId="{66E6DB1E-67A0-4A5E-A739-34684EC2B8BB}" srcOrd="0" destOrd="0" presId="urn:microsoft.com/office/officeart/2005/8/layout/orgChart1"/>
    <dgm:cxn modelId="{3EC0579D-99D6-4137-9E77-E742B9EE5AB8}" type="presParOf" srcId="{66E6DB1E-67A0-4A5E-A739-34684EC2B8BB}" destId="{EFA180F1-FBCE-411F-9D4E-4E3AA7BBE136}" srcOrd="0" destOrd="0" presId="urn:microsoft.com/office/officeart/2005/8/layout/orgChart1"/>
    <dgm:cxn modelId="{3216F06E-6EFD-4051-8F71-B70AC2E77653}" type="presParOf" srcId="{66E6DB1E-67A0-4A5E-A739-34684EC2B8BB}" destId="{F04C0671-A3A4-4FC2-894C-9D48572D39B0}" srcOrd="1" destOrd="0" presId="urn:microsoft.com/office/officeart/2005/8/layout/orgChart1"/>
    <dgm:cxn modelId="{AE436392-DC48-4104-9D10-AA91B132876B}" type="presParOf" srcId="{9CA2BED8-C030-4BB6-A140-2A8978C41C19}" destId="{5EB5EE63-065D-44C1-B63E-DAF5E8A4C620}" srcOrd="1" destOrd="0" presId="urn:microsoft.com/office/officeart/2005/8/layout/orgChart1"/>
    <dgm:cxn modelId="{8B8608C0-7724-4805-AF8A-2516798710B0}" type="presParOf" srcId="{9CA2BED8-C030-4BB6-A140-2A8978C41C19}" destId="{76B4D070-9205-47D9-B302-0E758BD33E0E}" srcOrd="2" destOrd="0" presId="urn:microsoft.com/office/officeart/2005/8/layout/orgChart1"/>
    <dgm:cxn modelId="{49CDAAB4-1132-4BDA-95D1-DDA5EA0697AE}" type="presParOf" srcId="{7C29EF2C-E606-4243-B2F4-49F09F6595B0}" destId="{59923485-68E1-492E-B36B-502719531DCA}" srcOrd="2" destOrd="0" presId="urn:microsoft.com/office/officeart/2005/8/layout/orgChart1"/>
    <dgm:cxn modelId="{7A187BCF-0A68-4733-BDE7-771480008798}" type="presParOf" srcId="{7C29EF2C-E606-4243-B2F4-49F09F6595B0}" destId="{218CF726-F51A-4741-9DF7-DCBC19F34AF5}" srcOrd="3" destOrd="0" presId="urn:microsoft.com/office/officeart/2005/8/layout/orgChart1"/>
    <dgm:cxn modelId="{7F12EF03-B429-4788-A3FF-4D720D30F3D7}" type="presParOf" srcId="{218CF726-F51A-4741-9DF7-DCBC19F34AF5}" destId="{E216DE51-D6BD-4C18-9A34-A9B85B79139C}" srcOrd="0" destOrd="0" presId="urn:microsoft.com/office/officeart/2005/8/layout/orgChart1"/>
    <dgm:cxn modelId="{2041F010-6243-40C8-B67B-7C6F16111C1A}" type="presParOf" srcId="{E216DE51-D6BD-4C18-9A34-A9B85B79139C}" destId="{1607FF1D-3AE0-4701-8A7E-81B429C148F6}" srcOrd="0" destOrd="0" presId="urn:microsoft.com/office/officeart/2005/8/layout/orgChart1"/>
    <dgm:cxn modelId="{1571274F-06DC-46E8-8E53-0492083E2CD9}" type="presParOf" srcId="{E216DE51-D6BD-4C18-9A34-A9B85B79139C}" destId="{BDA960A4-7AB5-4F21-83D3-85CCB4599625}" srcOrd="1" destOrd="0" presId="urn:microsoft.com/office/officeart/2005/8/layout/orgChart1"/>
    <dgm:cxn modelId="{BB11C924-5325-4A92-85FB-4781673D045B}" type="presParOf" srcId="{218CF726-F51A-4741-9DF7-DCBC19F34AF5}" destId="{5992B6B6-AB68-4DD7-B318-6AEC95DF4288}" srcOrd="1" destOrd="0" presId="urn:microsoft.com/office/officeart/2005/8/layout/orgChart1"/>
    <dgm:cxn modelId="{6B65253A-8D8C-4CF2-B76F-288BAAE93E98}" type="presParOf" srcId="{218CF726-F51A-4741-9DF7-DCBC19F34AF5}" destId="{A87A1E3C-B330-481F-B160-CDF5148FD6C7}" srcOrd="2" destOrd="0" presId="urn:microsoft.com/office/officeart/2005/8/layout/orgChart1"/>
    <dgm:cxn modelId="{11B66384-DC76-4925-BA2B-B78317DF9BCC}" type="presParOf" srcId="{7C29EF2C-E606-4243-B2F4-49F09F6595B0}" destId="{BC30F164-9273-424C-9580-F0890B5972FB}" srcOrd="4" destOrd="0" presId="urn:microsoft.com/office/officeart/2005/8/layout/orgChart1"/>
    <dgm:cxn modelId="{916676A0-F90D-4C36-BE67-1BB3FB6491BC}" type="presParOf" srcId="{7C29EF2C-E606-4243-B2F4-49F09F6595B0}" destId="{8DE03586-7C33-46C4-8992-E682F641DF57}" srcOrd="5" destOrd="0" presId="urn:microsoft.com/office/officeart/2005/8/layout/orgChart1"/>
    <dgm:cxn modelId="{64B4C500-76C5-4E4A-AA53-0ABFA0DBBBDC}" type="presParOf" srcId="{8DE03586-7C33-46C4-8992-E682F641DF57}" destId="{33E7836A-F1D8-4FEF-979F-74E319C930F3}" srcOrd="0" destOrd="0" presId="urn:microsoft.com/office/officeart/2005/8/layout/orgChart1"/>
    <dgm:cxn modelId="{B79729B4-CC6F-4E00-BFA1-FB4B8BF0F6F5}" type="presParOf" srcId="{33E7836A-F1D8-4FEF-979F-74E319C930F3}" destId="{4F7C3E91-CDE0-494D-963A-D0A81B2DCA12}" srcOrd="0" destOrd="0" presId="urn:microsoft.com/office/officeart/2005/8/layout/orgChart1"/>
    <dgm:cxn modelId="{0A0A8E79-8B96-4822-9AE4-3E5106D7CE9B}" type="presParOf" srcId="{33E7836A-F1D8-4FEF-979F-74E319C930F3}" destId="{4AD83815-A9F0-4AB5-8DD9-7F54CDF80864}" srcOrd="1" destOrd="0" presId="urn:microsoft.com/office/officeart/2005/8/layout/orgChart1"/>
    <dgm:cxn modelId="{146F7132-8116-4C68-A136-9CACED1AF390}" type="presParOf" srcId="{8DE03586-7C33-46C4-8992-E682F641DF57}" destId="{0364F1D0-ED88-4A8F-BAA8-E5DFCE86AD6B}" srcOrd="1" destOrd="0" presId="urn:microsoft.com/office/officeart/2005/8/layout/orgChart1"/>
    <dgm:cxn modelId="{D715946C-28EF-4BAA-A649-D0D0F5E3ABD5}" type="presParOf" srcId="{8DE03586-7C33-46C4-8992-E682F641DF57}" destId="{5EF2821D-09D6-4A52-A03C-8FDE41265AB5}" srcOrd="2" destOrd="0" presId="urn:microsoft.com/office/officeart/2005/8/layout/orgChart1"/>
    <dgm:cxn modelId="{9EA14E9E-E4BB-4A49-BB88-0BB1E98196DD}" type="presParOf" srcId="{7C29EF2C-E606-4243-B2F4-49F09F6595B0}" destId="{FED98D08-6BE2-42E7-8C9E-B671B903381D}" srcOrd="6" destOrd="0" presId="urn:microsoft.com/office/officeart/2005/8/layout/orgChart1"/>
    <dgm:cxn modelId="{25A873BC-085E-4B8D-AE34-E3A1EAF61F7C}" type="presParOf" srcId="{7C29EF2C-E606-4243-B2F4-49F09F6595B0}" destId="{DCA5EF0A-7F61-4B0D-9DC9-D5D3559482F5}" srcOrd="7" destOrd="0" presId="urn:microsoft.com/office/officeart/2005/8/layout/orgChart1"/>
    <dgm:cxn modelId="{7430E9BD-DD2F-490B-B7E5-BAD08A9636B4}" type="presParOf" srcId="{DCA5EF0A-7F61-4B0D-9DC9-D5D3559482F5}" destId="{0C8BF9AB-EF96-436F-840C-77965824D5FF}" srcOrd="0" destOrd="0" presId="urn:microsoft.com/office/officeart/2005/8/layout/orgChart1"/>
    <dgm:cxn modelId="{D4E91F8A-24A3-48DA-AD5E-D1F542609CD6}" type="presParOf" srcId="{0C8BF9AB-EF96-436F-840C-77965824D5FF}" destId="{8ECAE22D-02BA-484B-A603-F2EBF22DFE19}" srcOrd="0" destOrd="0" presId="urn:microsoft.com/office/officeart/2005/8/layout/orgChart1"/>
    <dgm:cxn modelId="{8671B9D8-2F22-450A-8F7E-E9CCB44B1DC9}" type="presParOf" srcId="{0C8BF9AB-EF96-436F-840C-77965824D5FF}" destId="{661D45ED-0F58-4FFE-ACBB-38266EA798E9}" srcOrd="1" destOrd="0" presId="urn:microsoft.com/office/officeart/2005/8/layout/orgChart1"/>
    <dgm:cxn modelId="{F9FBD9A4-6A8D-46A9-BDE3-57DC3A3569E2}" type="presParOf" srcId="{DCA5EF0A-7F61-4B0D-9DC9-D5D3559482F5}" destId="{C97E185A-369B-472B-8F6D-87200F971E1F}" srcOrd="1" destOrd="0" presId="urn:microsoft.com/office/officeart/2005/8/layout/orgChart1"/>
    <dgm:cxn modelId="{0AC2853C-17B6-4702-A980-82F03C44980A}" type="presParOf" srcId="{DCA5EF0A-7F61-4B0D-9DC9-D5D3559482F5}" destId="{A3D25513-F15D-4C84-A025-4C61147576A3}" srcOrd="2" destOrd="0" presId="urn:microsoft.com/office/officeart/2005/8/layout/orgChart1"/>
    <dgm:cxn modelId="{E9E322AD-BAE4-4E62-B9B5-29CB594EC0DE}" type="presParOf" srcId="{7C29EF2C-E606-4243-B2F4-49F09F6595B0}" destId="{46FE14DF-72C8-435F-ACB1-3034F63F851B}" srcOrd="8" destOrd="0" presId="urn:microsoft.com/office/officeart/2005/8/layout/orgChart1"/>
    <dgm:cxn modelId="{17E43CD9-C923-48B8-BE7E-2A38E6FF02B1}" type="presParOf" srcId="{7C29EF2C-E606-4243-B2F4-49F09F6595B0}" destId="{5E8A7B44-D0C1-4343-AFC6-798EAC60E9DB}" srcOrd="9" destOrd="0" presId="urn:microsoft.com/office/officeart/2005/8/layout/orgChart1"/>
    <dgm:cxn modelId="{69C87F7A-B234-478B-91D2-015FFF242955}" type="presParOf" srcId="{5E8A7B44-D0C1-4343-AFC6-798EAC60E9DB}" destId="{39A2FC34-0BE4-439F-87C2-973A7B76625D}" srcOrd="0" destOrd="0" presId="urn:microsoft.com/office/officeart/2005/8/layout/orgChart1"/>
    <dgm:cxn modelId="{ACED8C80-7D62-4A4F-B4A9-A31C0153D200}" type="presParOf" srcId="{39A2FC34-0BE4-439F-87C2-973A7B76625D}" destId="{81B0C6D0-AB6E-48C7-B69D-317FD4DC64EA}" srcOrd="0" destOrd="0" presId="urn:microsoft.com/office/officeart/2005/8/layout/orgChart1"/>
    <dgm:cxn modelId="{ECA77514-C0FD-4246-932A-ECB718FE3089}" type="presParOf" srcId="{39A2FC34-0BE4-439F-87C2-973A7B76625D}" destId="{10BC59BB-C528-4077-BB41-FD5481F0750D}" srcOrd="1" destOrd="0" presId="urn:microsoft.com/office/officeart/2005/8/layout/orgChart1"/>
    <dgm:cxn modelId="{5D58E5F7-9A5D-4342-90D4-F0B82D4A1DD1}" type="presParOf" srcId="{5E8A7B44-D0C1-4343-AFC6-798EAC60E9DB}" destId="{FC64F212-0818-436F-9CA2-76374F06275A}" srcOrd="1" destOrd="0" presId="urn:microsoft.com/office/officeart/2005/8/layout/orgChart1"/>
    <dgm:cxn modelId="{A15A9E22-0CD9-4689-B908-B7D9EA4D3DFC}" type="presParOf" srcId="{5E8A7B44-D0C1-4343-AFC6-798EAC60E9DB}" destId="{96209260-898E-4F21-A2BD-7475B3F009C3}" srcOrd="2" destOrd="0" presId="urn:microsoft.com/office/officeart/2005/8/layout/orgChart1"/>
    <dgm:cxn modelId="{12235F5D-6498-47B9-A2D2-496CC3C3A157}" type="presParOf" srcId="{47D141E5-040F-42CF-BD5C-2C77DD519919}" destId="{8A892E85-792A-400D-8E8D-519EE279B870}" srcOrd="2" destOrd="0" presId="urn:microsoft.com/office/officeart/2005/8/layout/orgChart1"/>
    <dgm:cxn modelId="{03B338AE-6EB4-4CCD-BA73-740C6FAE175D}" type="presParOf" srcId="{99EC3367-C97D-40C3-B05E-5DD0991ABBD9}" destId="{AF872C92-46CE-42F2-A6F1-C0306CB11A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035A20-CC5E-4D41-BD19-FBC9E06D2D8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  <a:endParaRPr lang="es-ES" sz="1200" dirty="0"/>
        </a:p>
      </dgm:t>
    </dgm:pt>
    <dgm:pt modelId="{3296B3A1-B146-4851-81B2-1E3DAD3AC5F5}" type="parTrans" cxnId="{15D9AF5E-B1F3-4985-A45C-4F31CF300E76}">
      <dgm:prSet/>
      <dgm:spPr/>
      <dgm:t>
        <a:bodyPr/>
        <a:lstStyle/>
        <a:p>
          <a:endParaRPr lang="es-ES"/>
        </a:p>
      </dgm:t>
    </dgm:pt>
    <dgm:pt modelId="{F9F87C59-A5B5-4D13-AF9C-7028D2C99B6F}" type="sibTrans" cxnId="{15D9AF5E-B1F3-4985-A45C-4F31CF300E76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99285A8-8E5B-490F-B26E-6A536A4C84BB}" type="pres">
      <dgm:prSet presAssocID="{8E035A20-CC5E-4D41-BD19-FBC9E06D2D8E}" presName="hierRoot1" presStyleCnt="0">
        <dgm:presLayoutVars>
          <dgm:hierBranch val="init"/>
        </dgm:presLayoutVars>
      </dgm:prSet>
      <dgm:spPr/>
    </dgm:pt>
    <dgm:pt modelId="{CE686D05-5916-46B4-97F2-BF73358C9D43}" type="pres">
      <dgm:prSet presAssocID="{8E035A20-CC5E-4D41-BD19-FBC9E06D2D8E}" presName="rootComposite1" presStyleCnt="0"/>
      <dgm:spPr/>
    </dgm:pt>
    <dgm:pt modelId="{D18B6582-8E36-49CD-B1C9-6EB9EF7FCA29}" type="pres">
      <dgm:prSet presAssocID="{8E035A20-CC5E-4D41-BD19-FBC9E06D2D8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3740B4-7B9E-4854-86F7-3FD8A44AE5E5}" type="pres">
      <dgm:prSet presAssocID="{8E035A20-CC5E-4D41-BD19-FBC9E06D2D8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35AC8EB-75A3-418E-85F8-C7FA2D21B06B}" type="pres">
      <dgm:prSet presAssocID="{8E035A20-CC5E-4D41-BD19-FBC9E06D2D8E}" presName="hierChild2" presStyleCnt="0"/>
      <dgm:spPr/>
    </dgm:pt>
    <dgm:pt modelId="{1F2B30EB-693C-42CF-9715-DE28A0BBEDBE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B4E78178-61E0-4E9A-9246-0B1146D3ED2D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0C008620-571F-46BE-BC58-21C080D88E38}" type="pres">
      <dgm:prSet presAssocID="{EE2F348D-52A3-48DC-A2F2-EB7FC4C4DEB1}" presName="rootComposite" presStyleCnt="0"/>
      <dgm:spPr/>
    </dgm:pt>
    <dgm:pt modelId="{3A015947-A540-4BDE-971D-6129BB19FEC9}" type="pres">
      <dgm:prSet presAssocID="{EE2F348D-52A3-48DC-A2F2-EB7FC4C4DEB1}" presName="rootText" presStyleLbl="node2" presStyleIdx="0" presStyleCnt="1" custScaleX="82700" custScaleY="872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CC408D-78C7-4731-B7C6-D793717E8122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9658FC85-FE39-40FD-83CE-FD2F49DA6471}" type="pres">
      <dgm:prSet presAssocID="{EE2F348D-52A3-48DC-A2F2-EB7FC4C4DEB1}" presName="hierChild4" presStyleCnt="0"/>
      <dgm:spPr/>
    </dgm:pt>
    <dgm:pt modelId="{27D61CC5-CEF3-4DC7-87FD-9BB853719467}" type="pres">
      <dgm:prSet presAssocID="{078F9ABD-ABDB-4C01-9EDC-53D62E7E19C6}" presName="Name35" presStyleLbl="parChTrans1D3" presStyleIdx="0" presStyleCnt="3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3" presStyleIdx="0" presStyleCnt="3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3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C5906275-E18B-4263-8678-47398379AF6A}" type="pres">
      <dgm:prSet presAssocID="{3128A2C1-38C9-4BD1-8256-72BE55B2C07B}" presName="Name35" presStyleLbl="parChTrans1D3" presStyleIdx="1" presStyleCnt="3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3" presStyleIdx="1" presStyleCnt="3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3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E2904054-9D45-42FB-A512-8760E413FEEA}" type="pres">
      <dgm:prSet presAssocID="{04F63912-474D-49A5-BD14-86EE7508A486}" presName="Name35" presStyleLbl="parChTrans1D3" presStyleIdx="2" presStyleCnt="3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</dgm:pt>
    <dgm:pt modelId="{0C8BF9AB-EF96-436F-840C-77965824D5FF}" type="pres">
      <dgm:prSet presAssocID="{9532CEEF-A1FF-45F0-8280-5F4AE319352B}" presName="rootComposite" presStyleCnt="0"/>
      <dgm:spPr/>
    </dgm:pt>
    <dgm:pt modelId="{8ECAE22D-02BA-484B-A603-F2EBF22DFE19}" type="pres">
      <dgm:prSet presAssocID="{9532CEEF-A1FF-45F0-8280-5F4AE319352B}" presName="rootText" presStyleLbl="node3" presStyleIdx="2" presStyleCnt="3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2" presStyleCnt="3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</dgm:pt>
    <dgm:pt modelId="{A3D25513-F15D-4C84-A025-4C61147576A3}" type="pres">
      <dgm:prSet presAssocID="{9532CEEF-A1FF-45F0-8280-5F4AE319352B}" presName="hierChild5" presStyleCnt="0"/>
      <dgm:spPr/>
    </dgm:pt>
    <dgm:pt modelId="{DDBD2BF2-CD2C-4480-86BD-162DE8135FC9}" type="pres">
      <dgm:prSet presAssocID="{EE2F348D-52A3-48DC-A2F2-EB7FC4C4DEB1}" presName="hierChild5" presStyleCnt="0"/>
      <dgm:spPr/>
    </dgm:pt>
    <dgm:pt modelId="{12E3D149-1FDB-4C9B-831B-30E170DA4C87}" type="pres">
      <dgm:prSet presAssocID="{8E035A20-CC5E-4D41-BD19-FBC9E06D2D8E}" presName="hierChild3" presStyleCnt="0"/>
      <dgm:spPr/>
    </dgm:pt>
  </dgm:ptLst>
  <dgm:cxnLst>
    <dgm:cxn modelId="{22370969-A8A3-45C8-B388-8D9699FA6524}" type="presOf" srcId="{9219F835-B155-40EE-9F35-17E75A54B0BE}" destId="{F04C0671-A3A4-4FC2-894C-9D48572D39B0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F673C782-273B-43C2-A4FF-84A5ED63FE72}" type="presOf" srcId="{EE2F348D-52A3-48DC-A2F2-EB7FC4C4DEB1}" destId="{3A015947-A540-4BDE-971D-6129BB19FEC9}" srcOrd="0" destOrd="0" presId="urn:microsoft.com/office/officeart/2005/8/layout/orgChart1"/>
    <dgm:cxn modelId="{9A0E676E-BB88-4D76-8961-09FC9D6E63A8}" type="presOf" srcId="{32A6B73B-4337-48D9-BDF1-34BC5F9259C9}" destId="{1607FF1D-3AE0-4701-8A7E-81B429C148F6}" srcOrd="0" destOrd="0" presId="urn:microsoft.com/office/officeart/2005/8/layout/orgChart1"/>
    <dgm:cxn modelId="{26983FC1-CEE9-452B-A7EE-E052ADD7B1BF}" type="presOf" srcId="{EE2F348D-52A3-48DC-A2F2-EB7FC4C4DEB1}" destId="{CFCC408D-78C7-4731-B7C6-D793717E8122}" srcOrd="1" destOrd="0" presId="urn:microsoft.com/office/officeart/2005/8/layout/orgChart1"/>
    <dgm:cxn modelId="{6A98EC68-3F0E-49E4-97DF-82618B4FC9D8}" type="presOf" srcId="{3128A2C1-38C9-4BD1-8256-72BE55B2C07B}" destId="{C5906275-E18B-4263-8678-47398379AF6A}" srcOrd="0" destOrd="0" presId="urn:microsoft.com/office/officeart/2005/8/layout/orgChart1"/>
    <dgm:cxn modelId="{16E267B6-D631-4136-A312-7D9F899AD3CA}" type="presOf" srcId="{8E035A20-CC5E-4D41-BD19-FBC9E06D2D8E}" destId="{D18B6582-8E36-49CD-B1C9-6EB9EF7FCA29}" srcOrd="0" destOrd="0" presId="urn:microsoft.com/office/officeart/2005/8/layout/orgChart1"/>
    <dgm:cxn modelId="{0907EE7A-3D8E-44B4-91AC-045E636C25E7}" type="presOf" srcId="{9532CEEF-A1FF-45F0-8280-5F4AE319352B}" destId="{8ECAE22D-02BA-484B-A603-F2EBF22DFE19}" srcOrd="0" destOrd="0" presId="urn:microsoft.com/office/officeart/2005/8/layout/orgChart1"/>
    <dgm:cxn modelId="{020E58D7-3F3A-476A-9A26-3D4B53BE1542}" type="presOf" srcId="{04F63912-474D-49A5-BD14-86EE7508A486}" destId="{E2904054-9D45-42FB-A512-8760E413FEEA}" srcOrd="0" destOrd="0" presId="urn:microsoft.com/office/officeart/2005/8/layout/orgChart1"/>
    <dgm:cxn modelId="{CB53A6BF-5E7E-4CF9-B1CA-90EF757ACA93}" type="presOf" srcId="{95C3D7CD-F868-4596-BCCC-C77A28D9E637}" destId="{1F2B30EB-693C-42CF-9715-DE28A0BBEDBE}" srcOrd="0" destOrd="0" presId="urn:microsoft.com/office/officeart/2005/8/layout/orgChart1"/>
    <dgm:cxn modelId="{15D9AF5E-B1F3-4985-A45C-4F31CF300E76}" srcId="{1BAC91BD-37F1-4EF2-9B34-1F9FC36865C4}" destId="{8E035A20-CC5E-4D41-BD19-FBC9E06D2D8E}" srcOrd="0" destOrd="0" parTransId="{3296B3A1-B146-4851-81B2-1E3DAD3AC5F5}" sibTransId="{F9F87C59-A5B5-4D13-AF9C-7028D2C99B6F}"/>
    <dgm:cxn modelId="{78C897C0-F96A-4782-809F-04B438036799}" type="presOf" srcId="{32A6B73B-4337-48D9-BDF1-34BC5F9259C9}" destId="{BDA960A4-7AB5-4F21-83D3-85CCB4599625}" srcOrd="1" destOrd="0" presId="urn:microsoft.com/office/officeart/2005/8/layout/orgChart1"/>
    <dgm:cxn modelId="{3C4B508F-F1FA-4EF6-9AAC-FDDF66C2B832}" srcId="{8E035A20-CC5E-4D41-BD19-FBC9E06D2D8E}" destId="{EE2F348D-52A3-48DC-A2F2-EB7FC4C4DEB1}" srcOrd="0" destOrd="0" parTransId="{95C3D7CD-F868-4596-BCCC-C77A28D9E637}" sibTransId="{AEE2B3E7-730B-4AFE-A099-E7361AFB56A0}"/>
    <dgm:cxn modelId="{6EC1B169-18A8-4AD5-A12F-99B199244B8A}" type="presOf" srcId="{8E035A20-CC5E-4D41-BD19-FBC9E06D2D8E}" destId="{A43740B4-7B9E-4854-86F7-3FD8A44AE5E5}" srcOrd="1" destOrd="0" presId="urn:microsoft.com/office/officeart/2005/8/layout/orgChart1"/>
    <dgm:cxn modelId="{D2095250-9935-41D7-8FA4-E92B72D20B86}" type="presOf" srcId="{9219F835-B155-40EE-9F35-17E75A54B0BE}" destId="{EFA180F1-FBCE-411F-9D4E-4E3AA7BBE136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892925C6-25AA-46DD-B21D-FCE3497191D1}" type="presOf" srcId="{9532CEEF-A1FF-45F0-8280-5F4AE319352B}" destId="{661D45ED-0F58-4FFE-ACBB-38266EA798E9}" srcOrd="1" destOrd="0" presId="urn:microsoft.com/office/officeart/2005/8/layout/orgChart1"/>
    <dgm:cxn modelId="{6ECB1B9A-8768-41D4-BBA3-06A119A1226C}" srcId="{EE2F348D-52A3-48DC-A2F2-EB7FC4C4DEB1}" destId="{9532CEEF-A1FF-45F0-8280-5F4AE319352B}" srcOrd="2" destOrd="0" parTransId="{04F63912-474D-49A5-BD14-86EE7508A486}" sibTransId="{B08B097A-E89B-4B4E-8431-FD9D4DE8EA89}"/>
    <dgm:cxn modelId="{C498A218-8969-4F42-80A3-6D576B9AAEC7}" type="presOf" srcId="{078F9ABD-ABDB-4C01-9EDC-53D62E7E19C6}" destId="{27D61CC5-CEF3-4DC7-87FD-9BB853719467}" srcOrd="0" destOrd="0" presId="urn:microsoft.com/office/officeart/2005/8/layout/orgChart1"/>
    <dgm:cxn modelId="{943DDEA0-0DEE-4887-B29D-C845FDBF7007}" type="presParOf" srcId="{19F29EE0-46B5-413E-A87B-AFDE5F58CB49}" destId="{099285A8-8E5B-490F-B26E-6A536A4C84BB}" srcOrd="0" destOrd="0" presId="urn:microsoft.com/office/officeart/2005/8/layout/orgChart1"/>
    <dgm:cxn modelId="{F165664B-2EEF-4CDD-A493-0AF037D39AE9}" type="presParOf" srcId="{099285A8-8E5B-490F-B26E-6A536A4C84BB}" destId="{CE686D05-5916-46B4-97F2-BF73358C9D43}" srcOrd="0" destOrd="0" presId="urn:microsoft.com/office/officeart/2005/8/layout/orgChart1"/>
    <dgm:cxn modelId="{754D368C-8988-4469-A2AA-F73ACCF88D16}" type="presParOf" srcId="{CE686D05-5916-46B4-97F2-BF73358C9D43}" destId="{D18B6582-8E36-49CD-B1C9-6EB9EF7FCA29}" srcOrd="0" destOrd="0" presId="urn:microsoft.com/office/officeart/2005/8/layout/orgChart1"/>
    <dgm:cxn modelId="{CE06BD28-B6C3-4C9E-A17D-2B3AF96FD6F8}" type="presParOf" srcId="{CE686D05-5916-46B4-97F2-BF73358C9D43}" destId="{A43740B4-7B9E-4854-86F7-3FD8A44AE5E5}" srcOrd="1" destOrd="0" presId="urn:microsoft.com/office/officeart/2005/8/layout/orgChart1"/>
    <dgm:cxn modelId="{8705F06F-10E6-4573-A8BE-95C2CB09B9E0}" type="presParOf" srcId="{099285A8-8E5B-490F-B26E-6A536A4C84BB}" destId="{C35AC8EB-75A3-418E-85F8-C7FA2D21B06B}" srcOrd="1" destOrd="0" presId="urn:microsoft.com/office/officeart/2005/8/layout/orgChart1"/>
    <dgm:cxn modelId="{D4D124DC-8C73-4504-A31A-3C134B3F92BF}" type="presParOf" srcId="{C35AC8EB-75A3-418E-85F8-C7FA2D21B06B}" destId="{1F2B30EB-693C-42CF-9715-DE28A0BBEDBE}" srcOrd="0" destOrd="0" presId="urn:microsoft.com/office/officeart/2005/8/layout/orgChart1"/>
    <dgm:cxn modelId="{3E5F6AA6-4278-4FCD-9A1D-D2E22231DFA9}" type="presParOf" srcId="{C35AC8EB-75A3-418E-85F8-C7FA2D21B06B}" destId="{B4E78178-61E0-4E9A-9246-0B1146D3ED2D}" srcOrd="1" destOrd="0" presId="urn:microsoft.com/office/officeart/2005/8/layout/orgChart1"/>
    <dgm:cxn modelId="{E4BC4BA0-9F52-4BFB-A982-AC057E5737A6}" type="presParOf" srcId="{B4E78178-61E0-4E9A-9246-0B1146D3ED2D}" destId="{0C008620-571F-46BE-BC58-21C080D88E38}" srcOrd="0" destOrd="0" presId="urn:microsoft.com/office/officeart/2005/8/layout/orgChart1"/>
    <dgm:cxn modelId="{6A78E074-DC32-4D5C-8D8B-954961BFEB72}" type="presParOf" srcId="{0C008620-571F-46BE-BC58-21C080D88E38}" destId="{3A015947-A540-4BDE-971D-6129BB19FEC9}" srcOrd="0" destOrd="0" presId="urn:microsoft.com/office/officeart/2005/8/layout/orgChart1"/>
    <dgm:cxn modelId="{B440F7FD-F405-4022-ABD3-2A93129ECA0E}" type="presParOf" srcId="{0C008620-571F-46BE-BC58-21C080D88E38}" destId="{CFCC408D-78C7-4731-B7C6-D793717E8122}" srcOrd="1" destOrd="0" presId="urn:microsoft.com/office/officeart/2005/8/layout/orgChart1"/>
    <dgm:cxn modelId="{DCEA3008-4C0A-42BE-8E7E-31FE954A00F6}" type="presParOf" srcId="{B4E78178-61E0-4E9A-9246-0B1146D3ED2D}" destId="{9658FC85-FE39-40FD-83CE-FD2F49DA6471}" srcOrd="1" destOrd="0" presId="urn:microsoft.com/office/officeart/2005/8/layout/orgChart1"/>
    <dgm:cxn modelId="{F6BF3D1C-9682-4096-89FE-C12E5FAA21BF}" type="presParOf" srcId="{9658FC85-FE39-40FD-83CE-FD2F49DA6471}" destId="{27D61CC5-CEF3-4DC7-87FD-9BB853719467}" srcOrd="0" destOrd="0" presId="urn:microsoft.com/office/officeart/2005/8/layout/orgChart1"/>
    <dgm:cxn modelId="{3DDC427D-2570-4C63-926C-09E4A183171C}" type="presParOf" srcId="{9658FC85-FE39-40FD-83CE-FD2F49DA6471}" destId="{9CA2BED8-C030-4BB6-A140-2A8978C41C19}" srcOrd="1" destOrd="0" presId="urn:microsoft.com/office/officeart/2005/8/layout/orgChart1"/>
    <dgm:cxn modelId="{C8AE5DE8-85F0-4822-A396-4F2B7A8C4920}" type="presParOf" srcId="{9CA2BED8-C030-4BB6-A140-2A8978C41C19}" destId="{66E6DB1E-67A0-4A5E-A739-34684EC2B8BB}" srcOrd="0" destOrd="0" presId="urn:microsoft.com/office/officeart/2005/8/layout/orgChart1"/>
    <dgm:cxn modelId="{71DBD617-7B3D-45CC-A490-AA98A0EA9F14}" type="presParOf" srcId="{66E6DB1E-67A0-4A5E-A739-34684EC2B8BB}" destId="{EFA180F1-FBCE-411F-9D4E-4E3AA7BBE136}" srcOrd="0" destOrd="0" presId="urn:microsoft.com/office/officeart/2005/8/layout/orgChart1"/>
    <dgm:cxn modelId="{4478584B-3447-46C0-BB46-D9D169A8C602}" type="presParOf" srcId="{66E6DB1E-67A0-4A5E-A739-34684EC2B8BB}" destId="{F04C0671-A3A4-4FC2-894C-9D48572D39B0}" srcOrd="1" destOrd="0" presId="urn:microsoft.com/office/officeart/2005/8/layout/orgChart1"/>
    <dgm:cxn modelId="{9BED0316-CE60-474D-99CC-A54092AF17A3}" type="presParOf" srcId="{9CA2BED8-C030-4BB6-A140-2A8978C41C19}" destId="{5EB5EE63-065D-44C1-B63E-DAF5E8A4C620}" srcOrd="1" destOrd="0" presId="urn:microsoft.com/office/officeart/2005/8/layout/orgChart1"/>
    <dgm:cxn modelId="{108AAB43-22C6-409C-A61A-38BAC264C7E1}" type="presParOf" srcId="{9CA2BED8-C030-4BB6-A140-2A8978C41C19}" destId="{76B4D070-9205-47D9-B302-0E758BD33E0E}" srcOrd="2" destOrd="0" presId="urn:microsoft.com/office/officeart/2005/8/layout/orgChart1"/>
    <dgm:cxn modelId="{D4138115-1F3A-4648-AD5B-BAA61D9E48B1}" type="presParOf" srcId="{9658FC85-FE39-40FD-83CE-FD2F49DA6471}" destId="{C5906275-E18B-4263-8678-47398379AF6A}" srcOrd="2" destOrd="0" presId="urn:microsoft.com/office/officeart/2005/8/layout/orgChart1"/>
    <dgm:cxn modelId="{DF45CB3D-E6BA-40E1-AE48-EC330DBD296D}" type="presParOf" srcId="{9658FC85-FE39-40FD-83CE-FD2F49DA6471}" destId="{218CF726-F51A-4741-9DF7-DCBC19F34AF5}" srcOrd="3" destOrd="0" presId="urn:microsoft.com/office/officeart/2005/8/layout/orgChart1"/>
    <dgm:cxn modelId="{B21F3B29-4679-4CC0-B1E2-819A2A305B3C}" type="presParOf" srcId="{218CF726-F51A-4741-9DF7-DCBC19F34AF5}" destId="{E216DE51-D6BD-4C18-9A34-A9B85B79139C}" srcOrd="0" destOrd="0" presId="urn:microsoft.com/office/officeart/2005/8/layout/orgChart1"/>
    <dgm:cxn modelId="{2115AD19-64AA-4B1A-BC84-49A8D02FEA33}" type="presParOf" srcId="{E216DE51-D6BD-4C18-9A34-A9B85B79139C}" destId="{1607FF1D-3AE0-4701-8A7E-81B429C148F6}" srcOrd="0" destOrd="0" presId="urn:microsoft.com/office/officeart/2005/8/layout/orgChart1"/>
    <dgm:cxn modelId="{3FD7D4BD-80A5-40A0-9BA0-A3803AA66D56}" type="presParOf" srcId="{E216DE51-D6BD-4C18-9A34-A9B85B79139C}" destId="{BDA960A4-7AB5-4F21-83D3-85CCB4599625}" srcOrd="1" destOrd="0" presId="urn:microsoft.com/office/officeart/2005/8/layout/orgChart1"/>
    <dgm:cxn modelId="{69F0C476-B8B3-483C-A399-5E5F3604D03E}" type="presParOf" srcId="{218CF726-F51A-4741-9DF7-DCBC19F34AF5}" destId="{5992B6B6-AB68-4DD7-B318-6AEC95DF4288}" srcOrd="1" destOrd="0" presId="urn:microsoft.com/office/officeart/2005/8/layout/orgChart1"/>
    <dgm:cxn modelId="{94524490-2060-4343-83BD-1383DFC79066}" type="presParOf" srcId="{218CF726-F51A-4741-9DF7-DCBC19F34AF5}" destId="{A87A1E3C-B330-481F-B160-CDF5148FD6C7}" srcOrd="2" destOrd="0" presId="urn:microsoft.com/office/officeart/2005/8/layout/orgChart1"/>
    <dgm:cxn modelId="{43B7F934-4392-4D08-AF59-1D22323B7FC7}" type="presParOf" srcId="{9658FC85-FE39-40FD-83CE-FD2F49DA6471}" destId="{E2904054-9D45-42FB-A512-8760E413FEEA}" srcOrd="4" destOrd="0" presId="urn:microsoft.com/office/officeart/2005/8/layout/orgChart1"/>
    <dgm:cxn modelId="{2C4236FB-0A06-47E8-B40D-1D150C56ECEE}" type="presParOf" srcId="{9658FC85-FE39-40FD-83CE-FD2F49DA6471}" destId="{DCA5EF0A-7F61-4B0D-9DC9-D5D3559482F5}" srcOrd="5" destOrd="0" presId="urn:microsoft.com/office/officeart/2005/8/layout/orgChart1"/>
    <dgm:cxn modelId="{E3A2F95B-CC36-4D29-B99D-F96A642C17E3}" type="presParOf" srcId="{DCA5EF0A-7F61-4B0D-9DC9-D5D3559482F5}" destId="{0C8BF9AB-EF96-436F-840C-77965824D5FF}" srcOrd="0" destOrd="0" presId="urn:microsoft.com/office/officeart/2005/8/layout/orgChart1"/>
    <dgm:cxn modelId="{8820EDA0-D5B9-497D-A940-640AE5F1D2D8}" type="presParOf" srcId="{0C8BF9AB-EF96-436F-840C-77965824D5FF}" destId="{8ECAE22D-02BA-484B-A603-F2EBF22DFE19}" srcOrd="0" destOrd="0" presId="urn:microsoft.com/office/officeart/2005/8/layout/orgChart1"/>
    <dgm:cxn modelId="{57DD6BEE-9ECE-4D6B-84ED-DA4B5BE78BCD}" type="presParOf" srcId="{0C8BF9AB-EF96-436F-840C-77965824D5FF}" destId="{661D45ED-0F58-4FFE-ACBB-38266EA798E9}" srcOrd="1" destOrd="0" presId="urn:microsoft.com/office/officeart/2005/8/layout/orgChart1"/>
    <dgm:cxn modelId="{69356536-286F-44C1-B10D-E93A12480B5A}" type="presParOf" srcId="{DCA5EF0A-7F61-4B0D-9DC9-D5D3559482F5}" destId="{C97E185A-369B-472B-8F6D-87200F971E1F}" srcOrd="1" destOrd="0" presId="urn:microsoft.com/office/officeart/2005/8/layout/orgChart1"/>
    <dgm:cxn modelId="{5A20542B-9CDA-4FF8-A3CC-F00FD7ABC8D7}" type="presParOf" srcId="{DCA5EF0A-7F61-4B0D-9DC9-D5D3559482F5}" destId="{A3D25513-F15D-4C84-A025-4C61147576A3}" srcOrd="2" destOrd="0" presId="urn:microsoft.com/office/officeart/2005/8/layout/orgChart1"/>
    <dgm:cxn modelId="{2B54B446-E8FB-4882-9F45-94CCA8BD0738}" type="presParOf" srcId="{B4E78178-61E0-4E9A-9246-0B1146D3ED2D}" destId="{DDBD2BF2-CD2C-4480-86BD-162DE8135FC9}" srcOrd="2" destOrd="0" presId="urn:microsoft.com/office/officeart/2005/8/layout/orgChart1"/>
    <dgm:cxn modelId="{C54BE2BA-1B04-4EA0-8EFC-C16952D9F1C7}" type="presParOf" srcId="{099285A8-8E5B-490F-B26E-6A536A4C84BB}" destId="{12E3D149-1FDB-4C9B-831B-30E170DA4C8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  <a:p>
          <a:r>
            <a:rPr lang="es-ES" sz="1200" b="0" smtClean="0">
              <a:latin typeface="Calibri" panose="020F0502020204030204" pitchFamily="34" charset="0"/>
              <a:cs typeface="Calibri" panose="020F0502020204030204" pitchFamily="34" charset="0"/>
            </a:rPr>
            <a:t>210041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E0018A-CED9-4363-94CE-FC5A4E189B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Jurídica</a:t>
          </a:r>
        </a:p>
      </dgm:t>
    </dgm:pt>
    <dgm:pt modelId="{BB90EB86-8329-40E0-887C-655837B0AE95}" type="parTrans" cxnId="{F3CA1CEB-B8E3-4FC8-A28A-49C08D1F5C0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CDF7EC-6127-46EB-8E21-65AA696DABBD}" type="sibTrans" cxnId="{F3CA1CEB-B8E3-4FC8-A28A-49C08D1F5C0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CFB234-E8DA-4BCA-A084-10E73D42DAA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gm:t>
    </dgm:pt>
    <dgm:pt modelId="{E5E6362A-787A-4C27-A883-11E52969BD79}" type="par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4DA9E-BBB5-490F-AE00-3CD038138934}" type="sib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A83EF92-83FD-46BA-942D-6A395812EC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Evaluación y Planeación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210266</a:t>
          </a:r>
        </a:p>
      </dgm:t>
    </dgm:pt>
    <dgm:pt modelId="{8A617BEF-7FDB-4352-A3D9-E5062AA9A897}" type="parTrans" cxnId="{427B371C-627C-4018-9D00-44E338FF1A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7AFA5B-FE14-460B-B94A-CBC6F16160AF}" type="sibTrans" cxnId="{427B371C-627C-4018-9D00-44E338FF1A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8E4F5D-DC00-4521-AABB-1819571FCA0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Voluntariado y Procuración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gm:t>
    </dgm:pt>
    <dgm:pt modelId="{9E9E1AF2-0560-46D9-9C2B-8F0EEDE4A104}" type="par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C4D955-4D4C-4477-8757-1410092CA953}" type="sib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1AF0F2-DB08-4364-834F-7A208CA88E9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la Oficina de Presidencia </a:t>
          </a:r>
        </a:p>
      </dgm:t>
    </dgm:pt>
    <dgm:pt modelId="{8086FDE4-5552-4826-85A4-4FAC689B3403}" type="parTrans" cxnId="{237D48AA-C738-4535-ACEE-92ED93F71712}">
      <dgm:prSet/>
      <dgm:spPr/>
      <dgm:t>
        <a:bodyPr/>
        <a:lstStyle/>
        <a:p>
          <a:endParaRPr lang="es-ES" sz="1200"/>
        </a:p>
      </dgm:t>
    </dgm:pt>
    <dgm:pt modelId="{3BBBD97F-8903-488B-B52F-1DF049633EC0}" type="sibTrans" cxnId="{237D48AA-C738-4535-ACEE-92ED93F71712}">
      <dgm:prSet/>
      <dgm:spPr/>
      <dgm:t>
        <a:bodyPr/>
        <a:lstStyle/>
        <a:p>
          <a:endParaRPr lang="es-ES" sz="1200"/>
        </a:p>
      </dgm:t>
    </dgm:pt>
    <dgm:pt modelId="{B4C2CF02-38E6-4129-993F-F46E6B45E60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gm:t>
    </dgm:pt>
    <dgm:pt modelId="{59CAB9FC-4393-412E-9B31-B260B160B600}" type="sib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2BC33B-3E0A-4CB9-9340-748CC6B10545}" type="par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F8D757-8E84-4BEF-8DA7-303AB74E5539}" type="asst">
      <dgm:prSet custT="1"/>
      <dgm:spPr/>
      <dgm:t>
        <a:bodyPr/>
        <a:lstStyle/>
        <a:p>
          <a:r>
            <a:rPr lang="es-ES" sz="1200" dirty="0" smtClean="0"/>
            <a:t>Coordinador(a) de Proyectos Transversales</a:t>
          </a:r>
        </a:p>
      </dgm:t>
    </dgm:pt>
    <dgm:pt modelId="{F2B74186-017E-43C6-9377-31E14B1043CA}" type="parTrans" cxnId="{CF30963B-79E5-4477-9D4A-270777978609}">
      <dgm:prSet/>
      <dgm:spPr/>
      <dgm:t>
        <a:bodyPr/>
        <a:lstStyle/>
        <a:p>
          <a:endParaRPr lang="es-ES"/>
        </a:p>
      </dgm:t>
    </dgm:pt>
    <dgm:pt modelId="{A5DCDE35-0717-493E-90C8-35B58AE4EC48}" type="sibTrans" cxnId="{CF30963B-79E5-4477-9D4A-270777978609}">
      <dgm:prSet/>
      <dgm:spPr/>
      <dgm:t>
        <a:bodyPr/>
        <a:lstStyle/>
        <a:p>
          <a:endParaRPr lang="es-ES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21741" custScaleY="114954" custLinFactNeighborX="930" custLinFactNeighborY="29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2B2EDA82-232E-4958-9867-65F8D8311156}" type="pres">
      <dgm:prSet presAssocID="{BB90EB86-8329-40E0-887C-655837B0AE95}" presName="Name48" presStyleLbl="parChTrans1D2" presStyleIdx="0" presStyleCnt="7"/>
      <dgm:spPr/>
      <dgm:t>
        <a:bodyPr/>
        <a:lstStyle/>
        <a:p>
          <a:endParaRPr lang="es-ES"/>
        </a:p>
      </dgm:t>
    </dgm:pt>
    <dgm:pt modelId="{DFF9F472-B904-4187-86E9-50D6157BD4F1}" type="pres">
      <dgm:prSet presAssocID="{1AE0018A-CED9-4363-94CE-FC5A4E189B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F5069AB-1770-49BA-9247-995C2FFF59C6}" type="pres">
      <dgm:prSet presAssocID="{1AE0018A-CED9-4363-94CE-FC5A4E189B2B}" presName="rootComposite" presStyleCnt="0"/>
      <dgm:spPr/>
      <dgm:t>
        <a:bodyPr/>
        <a:lstStyle/>
        <a:p>
          <a:endParaRPr lang="es-ES"/>
        </a:p>
      </dgm:t>
    </dgm:pt>
    <dgm:pt modelId="{B9CD2B42-3D65-40BE-B53B-85E82EC3C0C4}" type="pres">
      <dgm:prSet presAssocID="{1AE0018A-CED9-4363-94CE-FC5A4E189B2B}" presName="rootText" presStyleLbl="node2" presStyleIdx="0" presStyleCnt="6" custScaleX="117445" custScaleY="93210" custLinFactNeighborX="-4408" custLinFactNeighborY="124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9DC5282-74B6-4017-8F61-2C3CBA4FF90E}" type="pres">
      <dgm:prSet presAssocID="{1AE0018A-CED9-4363-94CE-FC5A4E189B2B}" presName="rootConnector" presStyleLbl="node2" presStyleIdx="0" presStyleCnt="6"/>
      <dgm:spPr/>
      <dgm:t>
        <a:bodyPr/>
        <a:lstStyle/>
        <a:p>
          <a:endParaRPr lang="es-ES"/>
        </a:p>
      </dgm:t>
    </dgm:pt>
    <dgm:pt modelId="{53F4FC17-C145-4C8A-94AB-6BC97784EC52}" type="pres">
      <dgm:prSet presAssocID="{1AE0018A-CED9-4363-94CE-FC5A4E189B2B}" presName="hierChild4" presStyleCnt="0"/>
      <dgm:spPr/>
      <dgm:t>
        <a:bodyPr/>
        <a:lstStyle/>
        <a:p>
          <a:endParaRPr lang="es-ES"/>
        </a:p>
      </dgm:t>
    </dgm:pt>
    <dgm:pt modelId="{2AFC2CE5-B997-4184-8016-B51207D481C5}" type="pres">
      <dgm:prSet presAssocID="{1AE0018A-CED9-4363-94CE-FC5A4E189B2B}" presName="hierChild5" presStyleCnt="0"/>
      <dgm:spPr/>
      <dgm:t>
        <a:bodyPr/>
        <a:lstStyle/>
        <a:p>
          <a:endParaRPr lang="es-ES"/>
        </a:p>
      </dgm:t>
    </dgm:pt>
    <dgm:pt modelId="{EA571CAA-E536-4865-86FC-9CF2B2A60B8E}" type="pres">
      <dgm:prSet presAssocID="{D82BC33B-3E0A-4CB9-9340-748CC6B10545}" presName="Name48" presStyleLbl="parChTrans1D2" presStyleIdx="1" presStyleCnt="7"/>
      <dgm:spPr/>
      <dgm:t>
        <a:bodyPr/>
        <a:lstStyle/>
        <a:p>
          <a:endParaRPr lang="es-ES"/>
        </a:p>
      </dgm:t>
    </dgm:pt>
    <dgm:pt modelId="{8A969CDC-04FB-4441-AD1B-731B73E57DAD}" type="pres">
      <dgm:prSet presAssocID="{B4C2CF02-38E6-4129-993F-F46E6B45E6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6F2156-F326-4A08-8F1A-F9B73AC7472A}" type="pres">
      <dgm:prSet presAssocID="{B4C2CF02-38E6-4129-993F-F46E6B45E607}" presName="rootComposite" presStyleCnt="0"/>
      <dgm:spPr/>
      <dgm:t>
        <a:bodyPr/>
        <a:lstStyle/>
        <a:p>
          <a:endParaRPr lang="es-ES"/>
        </a:p>
      </dgm:t>
    </dgm:pt>
    <dgm:pt modelId="{ED41377A-3398-435F-B3E1-48FC47648510}" type="pres">
      <dgm:prSet presAssocID="{B4C2CF02-38E6-4129-993F-F46E6B45E607}" presName="rootText" presStyleLbl="node2" presStyleIdx="1" presStyleCnt="6" custScaleX="117445" custScaleY="93210" custLinFactY="-7333" custLinFactNeighborX="525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CE704A-5F06-4238-9AAB-FD32B037590F}" type="pres">
      <dgm:prSet presAssocID="{B4C2CF02-38E6-4129-993F-F46E6B45E607}" presName="rootConnector" presStyleLbl="node2" presStyleIdx="1" presStyleCnt="6"/>
      <dgm:spPr/>
      <dgm:t>
        <a:bodyPr/>
        <a:lstStyle/>
        <a:p>
          <a:endParaRPr lang="es-ES"/>
        </a:p>
      </dgm:t>
    </dgm:pt>
    <dgm:pt modelId="{77DB4CBD-2F66-4503-B61F-963B177E233F}" type="pres">
      <dgm:prSet presAssocID="{B4C2CF02-38E6-4129-993F-F46E6B45E607}" presName="hierChild4" presStyleCnt="0"/>
      <dgm:spPr/>
      <dgm:t>
        <a:bodyPr/>
        <a:lstStyle/>
        <a:p>
          <a:endParaRPr lang="es-ES"/>
        </a:p>
      </dgm:t>
    </dgm:pt>
    <dgm:pt modelId="{7301FBFE-2B88-41DD-AD16-43CDF01602A9}" type="pres">
      <dgm:prSet presAssocID="{B4C2CF02-38E6-4129-993F-F46E6B45E607}" presName="hierChild5" presStyleCnt="0"/>
      <dgm:spPr/>
      <dgm:t>
        <a:bodyPr/>
        <a:lstStyle/>
        <a:p>
          <a:endParaRPr lang="es-ES"/>
        </a:p>
      </dgm:t>
    </dgm:pt>
    <dgm:pt modelId="{A42E7304-3FBF-454C-9B01-1EE236209D7C}" type="pres">
      <dgm:prSet presAssocID="{E5E6362A-787A-4C27-A883-11E52969BD79}" presName="Name48" presStyleLbl="parChTrans1D2" presStyleIdx="2" presStyleCnt="7"/>
      <dgm:spPr/>
      <dgm:t>
        <a:bodyPr/>
        <a:lstStyle/>
        <a:p>
          <a:endParaRPr lang="es-ES"/>
        </a:p>
      </dgm:t>
    </dgm:pt>
    <dgm:pt modelId="{CA145ACA-E88A-4507-BBF3-BD5FF8F69266}" type="pres">
      <dgm:prSet presAssocID="{77CFB234-E8DA-4BCA-A084-10E73D42DAA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1B9AE3-E630-4859-AAEF-0665578B25E5}" type="pres">
      <dgm:prSet presAssocID="{77CFB234-E8DA-4BCA-A084-10E73D42DAA3}" presName="rootComposite" presStyleCnt="0"/>
      <dgm:spPr/>
      <dgm:t>
        <a:bodyPr/>
        <a:lstStyle/>
        <a:p>
          <a:endParaRPr lang="es-ES"/>
        </a:p>
      </dgm:t>
    </dgm:pt>
    <dgm:pt modelId="{8AA2C887-0654-4A5C-99E1-9F8F820AD961}" type="pres">
      <dgm:prSet presAssocID="{77CFB234-E8DA-4BCA-A084-10E73D42DAA3}" presName="rootText" presStyleLbl="node2" presStyleIdx="2" presStyleCnt="6" custScaleX="117445" custScaleY="93210" custLinFactNeighborX="-4408" custLinFactNeighborY="-49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D6AEF4-D119-4C8C-BB39-A60E6C6D6782}" type="pres">
      <dgm:prSet presAssocID="{77CFB234-E8DA-4BCA-A084-10E73D42DAA3}" presName="rootConnector" presStyleLbl="node2" presStyleIdx="2" presStyleCnt="6"/>
      <dgm:spPr/>
      <dgm:t>
        <a:bodyPr/>
        <a:lstStyle/>
        <a:p>
          <a:endParaRPr lang="es-ES"/>
        </a:p>
      </dgm:t>
    </dgm:pt>
    <dgm:pt modelId="{8C1C7EB5-B654-48D1-9E1D-AC59AF7D9BCF}" type="pres">
      <dgm:prSet presAssocID="{77CFB234-E8DA-4BCA-A084-10E73D42DAA3}" presName="hierChild4" presStyleCnt="0"/>
      <dgm:spPr/>
      <dgm:t>
        <a:bodyPr/>
        <a:lstStyle/>
        <a:p>
          <a:endParaRPr lang="es-ES"/>
        </a:p>
      </dgm:t>
    </dgm:pt>
    <dgm:pt modelId="{EC0BF808-C00B-43D4-A0C9-823A19D62413}" type="pres">
      <dgm:prSet presAssocID="{77CFB234-E8DA-4BCA-A084-10E73D42DAA3}" presName="hierChild5" presStyleCnt="0"/>
      <dgm:spPr/>
      <dgm:t>
        <a:bodyPr/>
        <a:lstStyle/>
        <a:p>
          <a:endParaRPr lang="es-ES"/>
        </a:p>
      </dgm:t>
    </dgm:pt>
    <dgm:pt modelId="{14C9B8C3-9BA2-4CD1-9108-BFB63321B729}" type="pres">
      <dgm:prSet presAssocID="{8A617BEF-7FDB-4352-A3D9-E5062AA9A897}" presName="Name48" presStyleLbl="parChTrans1D2" presStyleIdx="3" presStyleCnt="7"/>
      <dgm:spPr/>
      <dgm:t>
        <a:bodyPr/>
        <a:lstStyle/>
        <a:p>
          <a:endParaRPr lang="es-ES"/>
        </a:p>
      </dgm:t>
    </dgm:pt>
    <dgm:pt modelId="{646F190C-A462-451C-836F-F477755F624C}" type="pres">
      <dgm:prSet presAssocID="{CA83EF92-83FD-46BA-942D-6A395812EC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8298CB0-B88C-472C-BA0F-9418D25CA585}" type="pres">
      <dgm:prSet presAssocID="{CA83EF92-83FD-46BA-942D-6A395812ECC0}" presName="rootComposite" presStyleCnt="0"/>
      <dgm:spPr/>
      <dgm:t>
        <a:bodyPr/>
        <a:lstStyle/>
        <a:p>
          <a:endParaRPr lang="es-ES"/>
        </a:p>
      </dgm:t>
    </dgm:pt>
    <dgm:pt modelId="{7DCEF2A4-7867-4AE2-B945-B346539C7CB5}" type="pres">
      <dgm:prSet presAssocID="{CA83EF92-83FD-46BA-942D-6A395812ECC0}" presName="rootText" presStyleLbl="node2" presStyleIdx="3" presStyleCnt="6" custScaleX="117445" custScaleY="93210" custLinFactY="-23080" custLinFactNeighborX="525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D03ABF-B5F9-4D3C-B288-EB8E14399EBA}" type="pres">
      <dgm:prSet presAssocID="{CA83EF92-83FD-46BA-942D-6A395812ECC0}" presName="rootConnector" presStyleLbl="node2" presStyleIdx="3" presStyleCnt="6"/>
      <dgm:spPr/>
      <dgm:t>
        <a:bodyPr/>
        <a:lstStyle/>
        <a:p>
          <a:endParaRPr lang="es-ES"/>
        </a:p>
      </dgm:t>
    </dgm:pt>
    <dgm:pt modelId="{1B65C949-027A-450D-9225-2980B0F8BE1E}" type="pres">
      <dgm:prSet presAssocID="{CA83EF92-83FD-46BA-942D-6A395812ECC0}" presName="hierChild4" presStyleCnt="0"/>
      <dgm:spPr/>
      <dgm:t>
        <a:bodyPr/>
        <a:lstStyle/>
        <a:p>
          <a:endParaRPr lang="es-ES"/>
        </a:p>
      </dgm:t>
    </dgm:pt>
    <dgm:pt modelId="{20191D16-C972-48C5-8AA4-7E445134032B}" type="pres">
      <dgm:prSet presAssocID="{CA83EF92-83FD-46BA-942D-6A395812ECC0}" presName="hierChild5" presStyleCnt="0"/>
      <dgm:spPr/>
      <dgm:t>
        <a:bodyPr/>
        <a:lstStyle/>
        <a:p>
          <a:endParaRPr lang="es-ES"/>
        </a:p>
      </dgm:t>
    </dgm:pt>
    <dgm:pt modelId="{D71AFD82-2DF0-4346-9642-A2924C19667A}" type="pres">
      <dgm:prSet presAssocID="{9E9E1AF2-0560-46D9-9C2B-8F0EEDE4A104}" presName="Name48" presStyleLbl="parChTrans1D2" presStyleIdx="4" presStyleCnt="7"/>
      <dgm:spPr/>
      <dgm:t>
        <a:bodyPr/>
        <a:lstStyle/>
        <a:p>
          <a:endParaRPr lang="es-ES"/>
        </a:p>
      </dgm:t>
    </dgm:pt>
    <dgm:pt modelId="{E131DB7A-252B-44E1-B411-4B58A958881D}" type="pres">
      <dgm:prSet presAssocID="{F48E4F5D-DC00-4521-AABB-1819571FCA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24344D1-54A8-4A75-861A-282FD58EA028}" type="pres">
      <dgm:prSet presAssocID="{F48E4F5D-DC00-4521-AABB-1819571FCA07}" presName="rootComposite" presStyleCnt="0"/>
      <dgm:spPr/>
      <dgm:t>
        <a:bodyPr/>
        <a:lstStyle/>
        <a:p>
          <a:endParaRPr lang="es-ES"/>
        </a:p>
      </dgm:t>
    </dgm:pt>
    <dgm:pt modelId="{8FBC5306-01D2-484C-BF51-AF9537ECA55A}" type="pres">
      <dgm:prSet presAssocID="{F48E4F5D-DC00-4521-AABB-1819571FCA07}" presName="rootText" presStyleLbl="node2" presStyleIdx="4" presStyleCnt="6" custScaleX="117445" custScaleY="93210" custLinFactNeighborX="-4408" custLinFactNeighborY="-219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EC1C1C-2464-4F51-BE21-C3867BBC3EA5}" type="pres">
      <dgm:prSet presAssocID="{F48E4F5D-DC00-4521-AABB-1819571FCA07}" presName="rootConnector" presStyleLbl="node2" presStyleIdx="4" presStyleCnt="6"/>
      <dgm:spPr/>
      <dgm:t>
        <a:bodyPr/>
        <a:lstStyle/>
        <a:p>
          <a:endParaRPr lang="es-ES"/>
        </a:p>
      </dgm:t>
    </dgm:pt>
    <dgm:pt modelId="{E92B4121-42E7-4C9D-99EC-9C73FCEF5124}" type="pres">
      <dgm:prSet presAssocID="{F48E4F5D-DC00-4521-AABB-1819571FCA07}" presName="hierChild4" presStyleCnt="0"/>
      <dgm:spPr/>
      <dgm:t>
        <a:bodyPr/>
        <a:lstStyle/>
        <a:p>
          <a:endParaRPr lang="es-ES"/>
        </a:p>
      </dgm:t>
    </dgm:pt>
    <dgm:pt modelId="{1255B707-4BD6-465C-B60C-10A476F52923}" type="pres">
      <dgm:prSet presAssocID="{F48E4F5D-DC00-4521-AABB-1819571FCA07}" presName="hierChild5" presStyleCnt="0"/>
      <dgm:spPr/>
      <dgm:t>
        <a:bodyPr/>
        <a:lstStyle/>
        <a:p>
          <a:endParaRPr lang="es-ES"/>
        </a:p>
      </dgm:t>
    </dgm:pt>
    <dgm:pt modelId="{9FE3F8E0-3DBB-498E-8A0A-FD785AD2B4B1}" type="pres">
      <dgm:prSet presAssocID="{8086FDE4-5552-4826-85A4-4FAC689B3403}" presName="Name48" presStyleLbl="parChTrans1D2" presStyleIdx="5" presStyleCnt="7"/>
      <dgm:spPr/>
      <dgm:t>
        <a:bodyPr/>
        <a:lstStyle/>
        <a:p>
          <a:endParaRPr lang="es-ES"/>
        </a:p>
      </dgm:t>
    </dgm:pt>
    <dgm:pt modelId="{A71E9019-2FE2-474B-8741-8690FA12618E}" type="pres">
      <dgm:prSet presAssocID="{731AF0F2-DB08-4364-834F-7A208CA88E9E}" presName="hierRoot2" presStyleCnt="0">
        <dgm:presLayoutVars>
          <dgm:hierBranch val="init"/>
        </dgm:presLayoutVars>
      </dgm:prSet>
      <dgm:spPr/>
    </dgm:pt>
    <dgm:pt modelId="{D3E96022-F591-4B06-B293-5F4D113C3586}" type="pres">
      <dgm:prSet presAssocID="{731AF0F2-DB08-4364-834F-7A208CA88E9E}" presName="rootComposite" presStyleCnt="0"/>
      <dgm:spPr/>
    </dgm:pt>
    <dgm:pt modelId="{540C863D-4D23-4CD2-8E89-08E77805FC2E}" type="pres">
      <dgm:prSet presAssocID="{731AF0F2-DB08-4364-834F-7A208CA88E9E}" presName="rootText" presStyleLbl="node2" presStyleIdx="5" presStyleCnt="6" custScaleX="117445" custScaleY="93210" custLinFactY="-40264" custLinFactNeighborX="525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E7E5F7-8BD3-4F73-94ED-1D9B0D18819D}" type="pres">
      <dgm:prSet presAssocID="{731AF0F2-DB08-4364-834F-7A208CA88E9E}" presName="rootConnector" presStyleLbl="node2" presStyleIdx="5" presStyleCnt="6"/>
      <dgm:spPr/>
      <dgm:t>
        <a:bodyPr/>
        <a:lstStyle/>
        <a:p>
          <a:endParaRPr lang="es-ES"/>
        </a:p>
      </dgm:t>
    </dgm:pt>
    <dgm:pt modelId="{61516B2B-CC75-4D21-BA78-5D22CAEB8315}" type="pres">
      <dgm:prSet presAssocID="{731AF0F2-DB08-4364-834F-7A208CA88E9E}" presName="hierChild4" presStyleCnt="0"/>
      <dgm:spPr/>
    </dgm:pt>
    <dgm:pt modelId="{5A207E40-162D-426F-8AC4-1783C9E97E77}" type="pres">
      <dgm:prSet presAssocID="{731AF0F2-DB08-4364-834F-7A208CA88E9E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  <dgm:pt modelId="{E49F35A1-E348-4CAE-9EC2-E2E74BB3EF6E}" type="pres">
      <dgm:prSet presAssocID="{F2B74186-017E-43C6-9377-31E14B1043CA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5D9D763D-55EB-42C7-BA51-AD54DD720BE0}" type="pres">
      <dgm:prSet presAssocID="{B6F8D757-8E84-4BEF-8DA7-303AB74E5539}" presName="hierRoot3" presStyleCnt="0">
        <dgm:presLayoutVars>
          <dgm:hierBranch val="init"/>
        </dgm:presLayoutVars>
      </dgm:prSet>
      <dgm:spPr/>
    </dgm:pt>
    <dgm:pt modelId="{C6F293EA-3696-4F5F-9C46-1F129AEBD141}" type="pres">
      <dgm:prSet presAssocID="{B6F8D757-8E84-4BEF-8DA7-303AB74E5539}" presName="rootComposite3" presStyleCnt="0"/>
      <dgm:spPr/>
    </dgm:pt>
    <dgm:pt modelId="{5F5AA709-0FF7-4798-A653-2F7CCCAD3483}" type="pres">
      <dgm:prSet presAssocID="{B6F8D757-8E84-4BEF-8DA7-303AB74E5539}" presName="rootText3" presStyleLbl="asst1" presStyleIdx="0" presStyleCnt="1" custScaleX="117445" custScaleY="93210" custLinFactNeighborX="-4408" custLinFactNeighborY="319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63E6FD-DB38-44AA-9859-E5E96A610844}" type="pres">
      <dgm:prSet presAssocID="{B6F8D757-8E84-4BEF-8DA7-303AB74E5539}" presName="rootConnector3" presStyleLbl="asst1" presStyleIdx="0" presStyleCnt="1"/>
      <dgm:spPr/>
      <dgm:t>
        <a:bodyPr/>
        <a:lstStyle/>
        <a:p>
          <a:endParaRPr lang="es-ES"/>
        </a:p>
      </dgm:t>
    </dgm:pt>
    <dgm:pt modelId="{9D11183A-552B-4495-B09C-3630D692E246}" type="pres">
      <dgm:prSet presAssocID="{B6F8D757-8E84-4BEF-8DA7-303AB74E5539}" presName="hierChild6" presStyleCnt="0"/>
      <dgm:spPr/>
    </dgm:pt>
    <dgm:pt modelId="{2F535E84-25F9-4692-BC49-3FAF75A9F093}" type="pres">
      <dgm:prSet presAssocID="{B6F8D757-8E84-4BEF-8DA7-303AB74E5539}" presName="hierChild7" presStyleCnt="0"/>
      <dgm:spPr/>
    </dgm:pt>
  </dgm:ptLst>
  <dgm:cxnLst>
    <dgm:cxn modelId="{1A9DFC7B-CA7E-4C50-B238-0A559EC5B1A1}" type="presOf" srcId="{B6F8D757-8E84-4BEF-8DA7-303AB74E5539}" destId="{0063E6FD-DB38-44AA-9859-E5E96A610844}" srcOrd="1" destOrd="0" presId="urn:microsoft.com/office/officeart/2005/8/layout/orgChart1"/>
    <dgm:cxn modelId="{107A3BDF-7744-420C-9A42-E567C1A2B85F}" type="presOf" srcId="{D82BC33B-3E0A-4CB9-9340-748CC6B10545}" destId="{EA571CAA-E536-4865-86FC-9CF2B2A60B8E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A677C04B-195D-4D41-98DB-30F5A882A6D5}" srcId="{B69882AD-0619-4622-84A3-A84FABB8DF38}" destId="{77CFB234-E8DA-4BCA-A084-10E73D42DAA3}" srcOrd="2" destOrd="0" parTransId="{E5E6362A-787A-4C27-A883-11E52969BD79}" sibTransId="{0EC4DA9E-BBB5-490F-AE00-3CD038138934}"/>
    <dgm:cxn modelId="{286D6F13-CE11-4F15-8A94-6D10ED6B84E9}" type="presOf" srcId="{F48E4F5D-DC00-4521-AABB-1819571FCA07}" destId="{8FBC5306-01D2-484C-BF51-AF9537ECA55A}" srcOrd="0" destOrd="0" presId="urn:microsoft.com/office/officeart/2005/8/layout/orgChart1"/>
    <dgm:cxn modelId="{1D8757A4-3073-4EDD-A1EB-220D9F22FD53}" type="presOf" srcId="{8A617BEF-7FDB-4352-A3D9-E5062AA9A897}" destId="{14C9B8C3-9BA2-4CD1-9108-BFB63321B729}" srcOrd="0" destOrd="0" presId="urn:microsoft.com/office/officeart/2005/8/layout/orgChart1"/>
    <dgm:cxn modelId="{B51CC84B-CE5E-4C68-90BF-D2887366F979}" type="presOf" srcId="{BB90EB86-8329-40E0-887C-655837B0AE95}" destId="{2B2EDA82-232E-4958-9867-65F8D8311156}" srcOrd="0" destOrd="0" presId="urn:microsoft.com/office/officeart/2005/8/layout/orgChart1"/>
    <dgm:cxn modelId="{B6C3DD61-94EC-4DA7-8E67-1819FDA1AC19}" type="presOf" srcId="{CA83EF92-83FD-46BA-942D-6A395812ECC0}" destId="{7DCEF2A4-7867-4AE2-B945-B346539C7CB5}" srcOrd="0" destOrd="0" presId="urn:microsoft.com/office/officeart/2005/8/layout/orgChart1"/>
    <dgm:cxn modelId="{F3CA1CEB-B8E3-4FC8-A28A-49C08D1F5C04}" srcId="{B69882AD-0619-4622-84A3-A84FABB8DF38}" destId="{1AE0018A-CED9-4363-94CE-FC5A4E189B2B}" srcOrd="0" destOrd="0" parTransId="{BB90EB86-8329-40E0-887C-655837B0AE95}" sibTransId="{46CDF7EC-6127-46EB-8E21-65AA696DABBD}"/>
    <dgm:cxn modelId="{76C1D8EB-629F-4E3F-8E1C-114B0C946C29}" type="presOf" srcId="{1AE0018A-CED9-4363-94CE-FC5A4E189B2B}" destId="{B9CD2B42-3D65-40BE-B53B-85E82EC3C0C4}" srcOrd="0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2D9D144B-9D73-47FF-B019-15701E87AB5E}" srcId="{B69882AD-0619-4622-84A3-A84FABB8DF38}" destId="{B4C2CF02-38E6-4129-993F-F46E6B45E607}" srcOrd="1" destOrd="0" parTransId="{D82BC33B-3E0A-4CB9-9340-748CC6B10545}" sibTransId="{59CAB9FC-4393-412E-9B31-B260B160B600}"/>
    <dgm:cxn modelId="{AA85DC33-2765-4FF9-8140-602500C3B3FF}" type="presOf" srcId="{1AE0018A-CED9-4363-94CE-FC5A4E189B2B}" destId="{D9DC5282-74B6-4017-8F61-2C3CBA4FF90E}" srcOrd="1" destOrd="0" presId="urn:microsoft.com/office/officeart/2005/8/layout/orgChart1"/>
    <dgm:cxn modelId="{FA066282-9FB3-46CB-868A-51162600DA56}" type="presOf" srcId="{B6F8D757-8E84-4BEF-8DA7-303AB74E5539}" destId="{5F5AA709-0FF7-4798-A653-2F7CCCAD3483}" srcOrd="0" destOrd="0" presId="urn:microsoft.com/office/officeart/2005/8/layout/orgChart1"/>
    <dgm:cxn modelId="{BA08EEAF-7FDC-492F-8BB1-ECF544B83C78}" type="presOf" srcId="{9E9E1AF2-0560-46D9-9C2B-8F0EEDE4A104}" destId="{D71AFD82-2DF0-4346-9642-A2924C19667A}" srcOrd="0" destOrd="0" presId="urn:microsoft.com/office/officeart/2005/8/layout/orgChart1"/>
    <dgm:cxn modelId="{4A06B6B3-8C5A-43FD-ACBE-4F6E788F94C4}" type="presOf" srcId="{CA83EF92-83FD-46BA-942D-6A395812ECC0}" destId="{C5D03ABF-B5F9-4D3C-B288-EB8E14399EBA}" srcOrd="1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85829D6-F523-40AF-AFD3-D5DAF3FC7BB2}" srcId="{B69882AD-0619-4622-84A3-A84FABB8DF38}" destId="{F48E4F5D-DC00-4521-AABB-1819571FCA07}" srcOrd="4" destOrd="0" parTransId="{9E9E1AF2-0560-46D9-9C2B-8F0EEDE4A104}" sibTransId="{1BC4D955-4D4C-4477-8757-1410092CA953}"/>
    <dgm:cxn modelId="{748B0CA3-6859-42EB-BCA5-6C258E9A4627}" type="presOf" srcId="{731AF0F2-DB08-4364-834F-7A208CA88E9E}" destId="{540C863D-4D23-4CD2-8E89-08E77805FC2E}" srcOrd="0" destOrd="0" presId="urn:microsoft.com/office/officeart/2005/8/layout/orgChart1"/>
    <dgm:cxn modelId="{48F8D418-898C-4F6C-BC6D-8341453B6B5F}" type="presOf" srcId="{77CFB234-E8DA-4BCA-A084-10E73D42DAA3}" destId="{8AA2C887-0654-4A5C-99E1-9F8F820AD961}" srcOrd="0" destOrd="0" presId="urn:microsoft.com/office/officeart/2005/8/layout/orgChart1"/>
    <dgm:cxn modelId="{CB66BED0-6763-4574-97B3-01520987C8BC}" type="presOf" srcId="{B4C2CF02-38E6-4129-993F-F46E6B45E607}" destId="{ED41377A-3398-435F-B3E1-48FC47648510}" srcOrd="0" destOrd="0" presId="urn:microsoft.com/office/officeart/2005/8/layout/orgChart1"/>
    <dgm:cxn modelId="{985C9132-B428-4264-9069-95799593ECD8}" type="presOf" srcId="{F48E4F5D-DC00-4521-AABB-1819571FCA07}" destId="{24EC1C1C-2464-4F51-BE21-C3867BBC3EA5}" srcOrd="1" destOrd="0" presId="urn:microsoft.com/office/officeart/2005/8/layout/orgChart1"/>
    <dgm:cxn modelId="{2438E5B7-C84A-4291-A0A1-FE7B4DBAC2F6}" type="presOf" srcId="{F2B74186-017E-43C6-9377-31E14B1043CA}" destId="{E49F35A1-E348-4CAE-9EC2-E2E74BB3EF6E}" srcOrd="0" destOrd="0" presId="urn:microsoft.com/office/officeart/2005/8/layout/orgChart1"/>
    <dgm:cxn modelId="{4178CAFC-F78B-451F-A889-EE9CF1CA7E56}" type="presOf" srcId="{77CFB234-E8DA-4BCA-A084-10E73D42DAA3}" destId="{59D6AEF4-D119-4C8C-BB39-A60E6C6D6782}" srcOrd="1" destOrd="0" presId="urn:microsoft.com/office/officeart/2005/8/layout/orgChart1"/>
    <dgm:cxn modelId="{EBF07E04-C801-47CF-A6A7-0DDB01D7FEC3}" type="presOf" srcId="{8086FDE4-5552-4826-85A4-4FAC689B3403}" destId="{9FE3F8E0-3DBB-498E-8A0A-FD785AD2B4B1}" srcOrd="0" destOrd="0" presId="urn:microsoft.com/office/officeart/2005/8/layout/orgChart1"/>
    <dgm:cxn modelId="{427B371C-627C-4018-9D00-44E338FF1AC8}" srcId="{B69882AD-0619-4622-84A3-A84FABB8DF38}" destId="{CA83EF92-83FD-46BA-942D-6A395812ECC0}" srcOrd="3" destOrd="0" parTransId="{8A617BEF-7FDB-4352-A3D9-E5062AA9A897}" sibTransId="{217AFA5B-FE14-460B-B94A-CBC6F16160AF}"/>
    <dgm:cxn modelId="{1099B62F-6673-491D-A46F-097603543197}" type="presOf" srcId="{E5E6362A-787A-4C27-A883-11E52969BD79}" destId="{A42E7304-3FBF-454C-9B01-1EE236209D7C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CF30963B-79E5-4477-9D4A-270777978609}" srcId="{B69882AD-0619-4622-84A3-A84FABB8DF38}" destId="{B6F8D757-8E84-4BEF-8DA7-303AB74E5539}" srcOrd="6" destOrd="0" parTransId="{F2B74186-017E-43C6-9377-31E14B1043CA}" sibTransId="{A5DCDE35-0717-493E-90C8-35B58AE4EC48}"/>
    <dgm:cxn modelId="{A60E28E2-831A-4F06-8EF7-5CD70B45A4C7}" type="presOf" srcId="{731AF0F2-DB08-4364-834F-7A208CA88E9E}" destId="{5FE7E5F7-8BD3-4F73-94ED-1D9B0D18819D}" srcOrd="1" destOrd="0" presId="urn:microsoft.com/office/officeart/2005/8/layout/orgChart1"/>
    <dgm:cxn modelId="{6B8A958E-8FE9-4EEC-B06E-9433D46167C8}" type="presOf" srcId="{B4C2CF02-38E6-4129-993F-F46E6B45E607}" destId="{25CE704A-5F06-4238-9AAB-FD32B037590F}" srcOrd="1" destOrd="0" presId="urn:microsoft.com/office/officeart/2005/8/layout/orgChart1"/>
    <dgm:cxn modelId="{237D48AA-C738-4535-ACEE-92ED93F71712}" srcId="{B69882AD-0619-4622-84A3-A84FABB8DF38}" destId="{731AF0F2-DB08-4364-834F-7A208CA88E9E}" srcOrd="5" destOrd="0" parTransId="{8086FDE4-5552-4826-85A4-4FAC689B3403}" sibTransId="{3BBBD97F-8903-488B-B52F-1DF049633EC0}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3E93028A-ED21-464C-B666-34BEE2689119}" type="presParOf" srcId="{ABF0E7FF-9D1F-42EB-AC03-17C7C87A7182}" destId="{2B2EDA82-232E-4958-9867-65F8D8311156}" srcOrd="0" destOrd="0" presId="urn:microsoft.com/office/officeart/2005/8/layout/orgChart1"/>
    <dgm:cxn modelId="{1D3B92A7-78C2-4998-A207-7BC674B31C0E}" type="presParOf" srcId="{ABF0E7FF-9D1F-42EB-AC03-17C7C87A7182}" destId="{DFF9F472-B904-4187-86E9-50D6157BD4F1}" srcOrd="1" destOrd="0" presId="urn:microsoft.com/office/officeart/2005/8/layout/orgChart1"/>
    <dgm:cxn modelId="{E3FBDB9C-FBCD-4663-854B-DE6603B4518C}" type="presParOf" srcId="{DFF9F472-B904-4187-86E9-50D6157BD4F1}" destId="{3F5069AB-1770-49BA-9247-995C2FFF59C6}" srcOrd="0" destOrd="0" presId="urn:microsoft.com/office/officeart/2005/8/layout/orgChart1"/>
    <dgm:cxn modelId="{65C995A4-D854-4CE7-9B80-1FE04F26D758}" type="presParOf" srcId="{3F5069AB-1770-49BA-9247-995C2FFF59C6}" destId="{B9CD2B42-3D65-40BE-B53B-85E82EC3C0C4}" srcOrd="0" destOrd="0" presId="urn:microsoft.com/office/officeart/2005/8/layout/orgChart1"/>
    <dgm:cxn modelId="{71AF90B4-74AE-49DE-87FC-A87A1F1ADE52}" type="presParOf" srcId="{3F5069AB-1770-49BA-9247-995C2FFF59C6}" destId="{D9DC5282-74B6-4017-8F61-2C3CBA4FF90E}" srcOrd="1" destOrd="0" presId="urn:microsoft.com/office/officeart/2005/8/layout/orgChart1"/>
    <dgm:cxn modelId="{C8D39D37-F9DD-4D0A-AFA7-A2AEE6A90EA2}" type="presParOf" srcId="{DFF9F472-B904-4187-86E9-50D6157BD4F1}" destId="{53F4FC17-C145-4C8A-94AB-6BC97784EC52}" srcOrd="1" destOrd="0" presId="urn:microsoft.com/office/officeart/2005/8/layout/orgChart1"/>
    <dgm:cxn modelId="{70ECEEC0-F38A-4E1E-84DA-850CBE3D72F7}" type="presParOf" srcId="{DFF9F472-B904-4187-86E9-50D6157BD4F1}" destId="{2AFC2CE5-B997-4184-8016-B51207D481C5}" srcOrd="2" destOrd="0" presId="urn:microsoft.com/office/officeart/2005/8/layout/orgChart1"/>
    <dgm:cxn modelId="{972A8A1A-24DE-4E70-B5A1-4F562D259CBA}" type="presParOf" srcId="{ABF0E7FF-9D1F-42EB-AC03-17C7C87A7182}" destId="{EA571CAA-E536-4865-86FC-9CF2B2A60B8E}" srcOrd="2" destOrd="0" presId="urn:microsoft.com/office/officeart/2005/8/layout/orgChart1"/>
    <dgm:cxn modelId="{2EE19DDA-390C-4EE4-9FE2-3E1377027707}" type="presParOf" srcId="{ABF0E7FF-9D1F-42EB-AC03-17C7C87A7182}" destId="{8A969CDC-04FB-4441-AD1B-731B73E57DAD}" srcOrd="3" destOrd="0" presId="urn:microsoft.com/office/officeart/2005/8/layout/orgChart1"/>
    <dgm:cxn modelId="{0C2AE7E8-C71E-40AF-9FD6-6F983CC813E6}" type="presParOf" srcId="{8A969CDC-04FB-4441-AD1B-731B73E57DAD}" destId="{616F2156-F326-4A08-8F1A-F9B73AC7472A}" srcOrd="0" destOrd="0" presId="urn:microsoft.com/office/officeart/2005/8/layout/orgChart1"/>
    <dgm:cxn modelId="{B6EB3E3D-4B00-42AF-BDE3-52B77B805C07}" type="presParOf" srcId="{616F2156-F326-4A08-8F1A-F9B73AC7472A}" destId="{ED41377A-3398-435F-B3E1-48FC47648510}" srcOrd="0" destOrd="0" presId="urn:microsoft.com/office/officeart/2005/8/layout/orgChart1"/>
    <dgm:cxn modelId="{4BA92258-09C5-49AC-89D1-479D9F011076}" type="presParOf" srcId="{616F2156-F326-4A08-8F1A-F9B73AC7472A}" destId="{25CE704A-5F06-4238-9AAB-FD32B037590F}" srcOrd="1" destOrd="0" presId="urn:microsoft.com/office/officeart/2005/8/layout/orgChart1"/>
    <dgm:cxn modelId="{695F337B-10C1-4FD8-B38A-DC8E11E63356}" type="presParOf" srcId="{8A969CDC-04FB-4441-AD1B-731B73E57DAD}" destId="{77DB4CBD-2F66-4503-B61F-963B177E233F}" srcOrd="1" destOrd="0" presId="urn:microsoft.com/office/officeart/2005/8/layout/orgChart1"/>
    <dgm:cxn modelId="{5F66A0B3-E4B5-4568-9F6F-55733539E22F}" type="presParOf" srcId="{8A969CDC-04FB-4441-AD1B-731B73E57DAD}" destId="{7301FBFE-2B88-41DD-AD16-43CDF01602A9}" srcOrd="2" destOrd="0" presId="urn:microsoft.com/office/officeart/2005/8/layout/orgChart1"/>
    <dgm:cxn modelId="{93AFE398-720F-4C17-B35E-AD318E763F81}" type="presParOf" srcId="{ABF0E7FF-9D1F-42EB-AC03-17C7C87A7182}" destId="{A42E7304-3FBF-454C-9B01-1EE236209D7C}" srcOrd="4" destOrd="0" presId="urn:microsoft.com/office/officeart/2005/8/layout/orgChart1"/>
    <dgm:cxn modelId="{D11D4BDD-0006-4D63-9E4B-894663505EE5}" type="presParOf" srcId="{ABF0E7FF-9D1F-42EB-AC03-17C7C87A7182}" destId="{CA145ACA-E88A-4507-BBF3-BD5FF8F69266}" srcOrd="5" destOrd="0" presId="urn:microsoft.com/office/officeart/2005/8/layout/orgChart1"/>
    <dgm:cxn modelId="{BC97B193-DA83-4ADF-85CF-4C25BAA602AD}" type="presParOf" srcId="{CA145ACA-E88A-4507-BBF3-BD5FF8F69266}" destId="{831B9AE3-E630-4859-AAEF-0665578B25E5}" srcOrd="0" destOrd="0" presId="urn:microsoft.com/office/officeart/2005/8/layout/orgChart1"/>
    <dgm:cxn modelId="{36E02048-3B22-4979-B73E-28644A9CE558}" type="presParOf" srcId="{831B9AE3-E630-4859-AAEF-0665578B25E5}" destId="{8AA2C887-0654-4A5C-99E1-9F8F820AD961}" srcOrd="0" destOrd="0" presId="urn:microsoft.com/office/officeart/2005/8/layout/orgChart1"/>
    <dgm:cxn modelId="{EEB48701-7767-4552-825D-8A95ED170E92}" type="presParOf" srcId="{831B9AE3-E630-4859-AAEF-0665578B25E5}" destId="{59D6AEF4-D119-4C8C-BB39-A60E6C6D6782}" srcOrd="1" destOrd="0" presId="urn:microsoft.com/office/officeart/2005/8/layout/orgChart1"/>
    <dgm:cxn modelId="{2700EDB6-8EFE-46D4-8A47-A7EC2A2D5D6A}" type="presParOf" srcId="{CA145ACA-E88A-4507-BBF3-BD5FF8F69266}" destId="{8C1C7EB5-B654-48D1-9E1D-AC59AF7D9BCF}" srcOrd="1" destOrd="0" presId="urn:microsoft.com/office/officeart/2005/8/layout/orgChart1"/>
    <dgm:cxn modelId="{EBC02368-F644-4F94-BB4A-A44F29C0EB68}" type="presParOf" srcId="{CA145ACA-E88A-4507-BBF3-BD5FF8F69266}" destId="{EC0BF808-C00B-43D4-A0C9-823A19D62413}" srcOrd="2" destOrd="0" presId="urn:microsoft.com/office/officeart/2005/8/layout/orgChart1"/>
    <dgm:cxn modelId="{9C9B48CD-E2C3-44A0-B7AD-0B09E4BCD09B}" type="presParOf" srcId="{ABF0E7FF-9D1F-42EB-AC03-17C7C87A7182}" destId="{14C9B8C3-9BA2-4CD1-9108-BFB63321B729}" srcOrd="6" destOrd="0" presId="urn:microsoft.com/office/officeart/2005/8/layout/orgChart1"/>
    <dgm:cxn modelId="{71AEC2BB-3DBF-4C58-B52D-214545D5753D}" type="presParOf" srcId="{ABF0E7FF-9D1F-42EB-AC03-17C7C87A7182}" destId="{646F190C-A462-451C-836F-F477755F624C}" srcOrd="7" destOrd="0" presId="urn:microsoft.com/office/officeart/2005/8/layout/orgChart1"/>
    <dgm:cxn modelId="{82D7055C-6609-4A7E-8EBD-19B14D4BCB1C}" type="presParOf" srcId="{646F190C-A462-451C-836F-F477755F624C}" destId="{18298CB0-B88C-472C-BA0F-9418D25CA585}" srcOrd="0" destOrd="0" presId="urn:microsoft.com/office/officeart/2005/8/layout/orgChart1"/>
    <dgm:cxn modelId="{8C1DF607-25DD-4DCF-AD45-6B5EB7685D04}" type="presParOf" srcId="{18298CB0-B88C-472C-BA0F-9418D25CA585}" destId="{7DCEF2A4-7867-4AE2-B945-B346539C7CB5}" srcOrd="0" destOrd="0" presId="urn:microsoft.com/office/officeart/2005/8/layout/orgChart1"/>
    <dgm:cxn modelId="{9DAA7EC2-1A34-4A24-8C20-DA40CBFEA231}" type="presParOf" srcId="{18298CB0-B88C-472C-BA0F-9418D25CA585}" destId="{C5D03ABF-B5F9-4D3C-B288-EB8E14399EBA}" srcOrd="1" destOrd="0" presId="urn:microsoft.com/office/officeart/2005/8/layout/orgChart1"/>
    <dgm:cxn modelId="{1D613783-EC63-4813-A297-9299AE518B76}" type="presParOf" srcId="{646F190C-A462-451C-836F-F477755F624C}" destId="{1B65C949-027A-450D-9225-2980B0F8BE1E}" srcOrd="1" destOrd="0" presId="urn:microsoft.com/office/officeart/2005/8/layout/orgChart1"/>
    <dgm:cxn modelId="{8E4414DB-E0F3-4102-855A-26B6FF04FCDC}" type="presParOf" srcId="{646F190C-A462-451C-836F-F477755F624C}" destId="{20191D16-C972-48C5-8AA4-7E445134032B}" srcOrd="2" destOrd="0" presId="urn:microsoft.com/office/officeart/2005/8/layout/orgChart1"/>
    <dgm:cxn modelId="{C2513688-35B6-4DD7-A0FA-455B4656E66D}" type="presParOf" srcId="{ABF0E7FF-9D1F-42EB-AC03-17C7C87A7182}" destId="{D71AFD82-2DF0-4346-9642-A2924C19667A}" srcOrd="8" destOrd="0" presId="urn:microsoft.com/office/officeart/2005/8/layout/orgChart1"/>
    <dgm:cxn modelId="{B65A9DC1-4FA9-4765-9100-571436D013BF}" type="presParOf" srcId="{ABF0E7FF-9D1F-42EB-AC03-17C7C87A7182}" destId="{E131DB7A-252B-44E1-B411-4B58A958881D}" srcOrd="9" destOrd="0" presId="urn:microsoft.com/office/officeart/2005/8/layout/orgChart1"/>
    <dgm:cxn modelId="{898DDE2D-2F88-472A-AD94-9CCCF05A58BF}" type="presParOf" srcId="{E131DB7A-252B-44E1-B411-4B58A958881D}" destId="{324344D1-54A8-4A75-861A-282FD58EA028}" srcOrd="0" destOrd="0" presId="urn:microsoft.com/office/officeart/2005/8/layout/orgChart1"/>
    <dgm:cxn modelId="{122750EA-7627-4048-8EA0-7A1F84008690}" type="presParOf" srcId="{324344D1-54A8-4A75-861A-282FD58EA028}" destId="{8FBC5306-01D2-484C-BF51-AF9537ECA55A}" srcOrd="0" destOrd="0" presId="urn:microsoft.com/office/officeart/2005/8/layout/orgChart1"/>
    <dgm:cxn modelId="{E9AB361E-BCB9-428D-9C1B-DCA616886032}" type="presParOf" srcId="{324344D1-54A8-4A75-861A-282FD58EA028}" destId="{24EC1C1C-2464-4F51-BE21-C3867BBC3EA5}" srcOrd="1" destOrd="0" presId="urn:microsoft.com/office/officeart/2005/8/layout/orgChart1"/>
    <dgm:cxn modelId="{D63BA873-56B0-45C0-A0FF-80CE5ECC5A59}" type="presParOf" srcId="{E131DB7A-252B-44E1-B411-4B58A958881D}" destId="{E92B4121-42E7-4C9D-99EC-9C73FCEF5124}" srcOrd="1" destOrd="0" presId="urn:microsoft.com/office/officeart/2005/8/layout/orgChart1"/>
    <dgm:cxn modelId="{62BE82FF-8E1F-4822-BCA7-943726C69899}" type="presParOf" srcId="{E131DB7A-252B-44E1-B411-4B58A958881D}" destId="{1255B707-4BD6-465C-B60C-10A476F52923}" srcOrd="2" destOrd="0" presId="urn:microsoft.com/office/officeart/2005/8/layout/orgChart1"/>
    <dgm:cxn modelId="{C1938B5A-3BA0-42CC-BE0A-CA3EA84E1401}" type="presParOf" srcId="{ABF0E7FF-9D1F-42EB-AC03-17C7C87A7182}" destId="{9FE3F8E0-3DBB-498E-8A0A-FD785AD2B4B1}" srcOrd="10" destOrd="0" presId="urn:microsoft.com/office/officeart/2005/8/layout/orgChart1"/>
    <dgm:cxn modelId="{C164BFC0-B066-4098-9C55-E2E2213E7F19}" type="presParOf" srcId="{ABF0E7FF-9D1F-42EB-AC03-17C7C87A7182}" destId="{A71E9019-2FE2-474B-8741-8690FA12618E}" srcOrd="11" destOrd="0" presId="urn:microsoft.com/office/officeart/2005/8/layout/orgChart1"/>
    <dgm:cxn modelId="{3B2660E9-16A4-49B5-9C2A-D313B46854AC}" type="presParOf" srcId="{A71E9019-2FE2-474B-8741-8690FA12618E}" destId="{D3E96022-F591-4B06-B293-5F4D113C3586}" srcOrd="0" destOrd="0" presId="urn:microsoft.com/office/officeart/2005/8/layout/orgChart1"/>
    <dgm:cxn modelId="{0A2292CC-88E7-41D9-BFF1-1E188C609092}" type="presParOf" srcId="{D3E96022-F591-4B06-B293-5F4D113C3586}" destId="{540C863D-4D23-4CD2-8E89-08E77805FC2E}" srcOrd="0" destOrd="0" presId="urn:microsoft.com/office/officeart/2005/8/layout/orgChart1"/>
    <dgm:cxn modelId="{9FD4E658-FC3E-4108-8E2D-6C7FA2DD3430}" type="presParOf" srcId="{D3E96022-F591-4B06-B293-5F4D113C3586}" destId="{5FE7E5F7-8BD3-4F73-94ED-1D9B0D18819D}" srcOrd="1" destOrd="0" presId="urn:microsoft.com/office/officeart/2005/8/layout/orgChart1"/>
    <dgm:cxn modelId="{3C8E5F34-3181-454F-9A25-DCB3F7B3B8E2}" type="presParOf" srcId="{A71E9019-2FE2-474B-8741-8690FA12618E}" destId="{61516B2B-CC75-4D21-BA78-5D22CAEB8315}" srcOrd="1" destOrd="0" presId="urn:microsoft.com/office/officeart/2005/8/layout/orgChart1"/>
    <dgm:cxn modelId="{F63422B7-62A9-4351-937C-C6553271855D}" type="presParOf" srcId="{A71E9019-2FE2-474B-8741-8690FA12618E}" destId="{5A207E40-162D-426F-8AC4-1783C9E97E77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  <dgm:cxn modelId="{71B0B815-7C82-4A8B-9886-D9853A301F37}" type="presParOf" srcId="{30CF77CB-8FF0-46E3-A572-5B9971861356}" destId="{E49F35A1-E348-4CAE-9EC2-E2E74BB3EF6E}" srcOrd="0" destOrd="0" presId="urn:microsoft.com/office/officeart/2005/8/layout/orgChart1"/>
    <dgm:cxn modelId="{BA4A47CF-5E38-4C14-A8FD-72F6B0C250FC}" type="presParOf" srcId="{30CF77CB-8FF0-46E3-A572-5B9971861356}" destId="{5D9D763D-55EB-42C7-BA51-AD54DD720BE0}" srcOrd="1" destOrd="0" presId="urn:microsoft.com/office/officeart/2005/8/layout/orgChart1"/>
    <dgm:cxn modelId="{4EE1D283-8B66-4C8C-A7DC-436F0ECD8D10}" type="presParOf" srcId="{5D9D763D-55EB-42C7-BA51-AD54DD720BE0}" destId="{C6F293EA-3696-4F5F-9C46-1F129AEBD141}" srcOrd="0" destOrd="0" presId="urn:microsoft.com/office/officeart/2005/8/layout/orgChart1"/>
    <dgm:cxn modelId="{44179422-D293-42C6-83B8-1774F52BE2A2}" type="presParOf" srcId="{C6F293EA-3696-4F5F-9C46-1F129AEBD141}" destId="{5F5AA709-0FF7-4798-A653-2F7CCCAD3483}" srcOrd="0" destOrd="0" presId="urn:microsoft.com/office/officeart/2005/8/layout/orgChart1"/>
    <dgm:cxn modelId="{41D5519D-8D06-4CF1-A3EB-4ECE1D517532}" type="presParOf" srcId="{C6F293EA-3696-4F5F-9C46-1F129AEBD141}" destId="{0063E6FD-DB38-44AA-9859-E5E96A610844}" srcOrd="1" destOrd="0" presId="urn:microsoft.com/office/officeart/2005/8/layout/orgChart1"/>
    <dgm:cxn modelId="{50984E0C-3E31-4A17-810E-178A45D5A565}" type="presParOf" srcId="{5D9D763D-55EB-42C7-BA51-AD54DD720BE0}" destId="{9D11183A-552B-4495-B09C-3630D692E246}" srcOrd="1" destOrd="0" presId="urn:microsoft.com/office/officeart/2005/8/layout/orgChart1"/>
    <dgm:cxn modelId="{D65E3988-B3CE-460C-92CA-D0F046380514}" type="presParOf" srcId="{5D9D763D-55EB-42C7-BA51-AD54DD720BE0}" destId="{2F535E84-25F9-4692-BC49-3FAF75A9F09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Educador(a)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37FDD4-5055-41AB-A6B0-5A967E68812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  <a:endParaRPr lang="es-ES" sz="1200" dirty="0"/>
        </a:p>
      </dgm:t>
    </dgm:pt>
    <dgm:pt modelId="{4335E184-EF73-4F7C-83B8-47C7CB9619CD}" type="parTrans" cxnId="{40ED3A9E-B04E-408E-B5C6-1D3A014E51D0}">
      <dgm:prSet/>
      <dgm:spPr/>
      <dgm:t>
        <a:bodyPr/>
        <a:lstStyle/>
        <a:p>
          <a:endParaRPr lang="es-ES"/>
        </a:p>
      </dgm:t>
    </dgm:pt>
    <dgm:pt modelId="{38B01D9D-9536-4A7F-8AA1-A6B278963A56}" type="sibTrans" cxnId="{40ED3A9E-B04E-408E-B5C6-1D3A014E51D0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3033AE9-7563-4BB3-BB7D-E60D0A788BE1}" type="pres">
      <dgm:prSet presAssocID="{8137FDD4-5055-41AB-A6B0-5A967E68812B}" presName="hierRoot1" presStyleCnt="0">
        <dgm:presLayoutVars>
          <dgm:hierBranch val="init"/>
        </dgm:presLayoutVars>
      </dgm:prSet>
      <dgm:spPr/>
    </dgm:pt>
    <dgm:pt modelId="{DB3BF64F-1063-4DE6-A33A-1A6BEDE48D60}" type="pres">
      <dgm:prSet presAssocID="{8137FDD4-5055-41AB-A6B0-5A967E68812B}" presName="rootComposite1" presStyleCnt="0"/>
      <dgm:spPr/>
    </dgm:pt>
    <dgm:pt modelId="{E662BA5D-6B67-48A5-8F34-1D68DE01ED1D}" type="pres">
      <dgm:prSet presAssocID="{8137FDD4-5055-41AB-A6B0-5A967E68812B}" presName="rootText1" presStyleLbl="node0" presStyleIdx="0" presStyleCnt="1" custScaleX="112061" custScaleY="122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6F668AD-60A1-4D91-9B46-6133900FEB48}" type="pres">
      <dgm:prSet presAssocID="{8137FDD4-5055-41AB-A6B0-5A967E68812B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9F12876-E62E-4BAD-9981-AD67818D56BF}" type="pres">
      <dgm:prSet presAssocID="{8137FDD4-5055-41AB-A6B0-5A967E68812B}" presName="hierChild2" presStyleCnt="0"/>
      <dgm:spPr/>
    </dgm:pt>
    <dgm:pt modelId="{1FE142F7-3081-4D80-BD65-7CDE21256A73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7B608CC6-F1F8-4A4C-8C53-FC825BABB2D6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9731083B-0FAE-4EC3-9ABF-9057656080A4}" type="pres">
      <dgm:prSet presAssocID="{EE2F348D-52A3-48DC-A2F2-EB7FC4C4DEB1}" presName="rootComposite" presStyleCnt="0"/>
      <dgm:spPr/>
    </dgm:pt>
    <dgm:pt modelId="{247715AB-E971-48BC-AF57-2E91C03E6BDD}" type="pres">
      <dgm:prSet presAssocID="{EE2F348D-52A3-48DC-A2F2-EB7FC4C4DEB1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2D1F97-A0B0-44F3-9E3D-830CE6A392D2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2CD002B3-ADF1-4B34-889F-3AB2324359D3}" type="pres">
      <dgm:prSet presAssocID="{EE2F348D-52A3-48DC-A2F2-EB7FC4C4DEB1}" presName="hierChild4" presStyleCnt="0"/>
      <dgm:spPr/>
    </dgm:pt>
    <dgm:pt modelId="{A14BA18C-8F5C-443B-AD2A-2C098849503E}" type="pres">
      <dgm:prSet presAssocID="{078F9ABD-ABDB-4C01-9EDC-53D62E7E19C6}" presName="Name35" presStyleLbl="parChTrans1D3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3" presStyleIdx="0" presStyleCnt="4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C9255462-FB49-4317-BF15-3F8F423ED4A7}" type="pres">
      <dgm:prSet presAssocID="{3128A2C1-38C9-4BD1-8256-72BE55B2C07B}" presName="Name35" presStyleLbl="parChTrans1D3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3" presStyleIdx="1" presStyleCnt="4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97A6D87B-F7A8-4521-A659-7BA0DF16B757}" type="pres">
      <dgm:prSet presAssocID="{29FD3C8B-2918-43A3-9D72-C279F674BC57}" presName="Name35" presStyleLbl="parChTrans1D3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3" presStyleIdx="2" presStyleCnt="4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DE41CDE5-116A-4D3D-BABA-4019912E97C3}" type="pres">
      <dgm:prSet presAssocID="{04F63912-474D-49A5-BD14-86EE7508A486}" presName="Name35" presStyleLbl="parChTrans1D3" presStyleIdx="3" presStyleCnt="4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</dgm:pt>
    <dgm:pt modelId="{0C8BF9AB-EF96-436F-840C-77965824D5FF}" type="pres">
      <dgm:prSet presAssocID="{9532CEEF-A1FF-45F0-8280-5F4AE319352B}" presName="rootComposite" presStyleCnt="0"/>
      <dgm:spPr/>
    </dgm:pt>
    <dgm:pt modelId="{8ECAE22D-02BA-484B-A603-F2EBF22DFE19}" type="pres">
      <dgm:prSet presAssocID="{9532CEEF-A1FF-45F0-8280-5F4AE319352B}" presName="rootText" presStyleLbl="node3" presStyleIdx="3" presStyleCnt="4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3" presStyleCnt="4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</dgm:pt>
    <dgm:pt modelId="{A3D25513-F15D-4C84-A025-4C61147576A3}" type="pres">
      <dgm:prSet presAssocID="{9532CEEF-A1FF-45F0-8280-5F4AE319352B}" presName="hierChild5" presStyleCnt="0"/>
      <dgm:spPr/>
    </dgm:pt>
    <dgm:pt modelId="{BD1E7E63-DABE-4000-89AF-3EB00D7A98BF}" type="pres">
      <dgm:prSet presAssocID="{EE2F348D-52A3-48DC-A2F2-EB7FC4C4DEB1}" presName="hierChild5" presStyleCnt="0"/>
      <dgm:spPr/>
    </dgm:pt>
    <dgm:pt modelId="{88A15795-6FD8-44EE-A0C7-7B764A9A763E}" type="pres">
      <dgm:prSet presAssocID="{8137FDD4-5055-41AB-A6B0-5A967E68812B}" presName="hierChild3" presStyleCnt="0"/>
      <dgm:spPr/>
    </dgm:pt>
  </dgm:ptLst>
  <dgm:cxnLst>
    <dgm:cxn modelId="{76140C25-393A-450C-93E5-346C9D510E8A}" type="presOf" srcId="{078F9ABD-ABDB-4C01-9EDC-53D62E7E19C6}" destId="{A14BA18C-8F5C-443B-AD2A-2C098849503E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F576D475-0DA7-4D50-90C9-81B0235A0093}" type="presOf" srcId="{8137FDD4-5055-41AB-A6B0-5A967E68812B}" destId="{E662BA5D-6B67-48A5-8F34-1D68DE01ED1D}" srcOrd="0" destOrd="0" presId="urn:microsoft.com/office/officeart/2005/8/layout/orgChart1"/>
    <dgm:cxn modelId="{2E5D703B-A932-4E5A-BBB7-9B1988BB466B}" type="presOf" srcId="{9532CEEF-A1FF-45F0-8280-5F4AE319352B}" destId="{661D45ED-0F58-4FFE-ACBB-38266EA798E9}" srcOrd="1" destOrd="0" presId="urn:microsoft.com/office/officeart/2005/8/layout/orgChart1"/>
    <dgm:cxn modelId="{2B35CD33-416E-43E1-8E9E-38D38D59B7CF}" type="presOf" srcId="{8137FDD4-5055-41AB-A6B0-5A967E68812B}" destId="{46F668AD-60A1-4D91-9B46-6133900FEB48}" srcOrd="1" destOrd="0" presId="urn:microsoft.com/office/officeart/2005/8/layout/orgChart1"/>
    <dgm:cxn modelId="{4162938D-145A-4CB3-8FA9-0AB2FC1C4C71}" type="presOf" srcId="{EE2F348D-52A3-48DC-A2F2-EB7FC4C4DEB1}" destId="{A22D1F97-A0B0-44F3-9E3D-830CE6A392D2}" srcOrd="1" destOrd="0" presId="urn:microsoft.com/office/officeart/2005/8/layout/orgChart1"/>
    <dgm:cxn modelId="{17FD7809-274C-4FDA-9277-A9D13645E4EE}" type="presOf" srcId="{39E0003E-DDD2-43F1-948C-69009D0ADF45}" destId="{4AD83815-A9F0-4AB5-8DD9-7F54CDF80864}" srcOrd="1" destOrd="0" presId="urn:microsoft.com/office/officeart/2005/8/layout/orgChart1"/>
    <dgm:cxn modelId="{88859022-2A2B-49E0-877F-E1E6A26182F1}" type="presOf" srcId="{95C3D7CD-F868-4596-BCCC-C77A28D9E637}" destId="{1FE142F7-3081-4D80-BD65-7CDE21256A73}" srcOrd="0" destOrd="0" presId="urn:microsoft.com/office/officeart/2005/8/layout/orgChart1"/>
    <dgm:cxn modelId="{AA91B91E-4958-4984-99C5-F38BAC43F278}" type="presOf" srcId="{32A6B73B-4337-48D9-BDF1-34BC5F9259C9}" destId="{1607FF1D-3AE0-4701-8A7E-81B429C148F6}" srcOrd="0" destOrd="0" presId="urn:microsoft.com/office/officeart/2005/8/layout/orgChart1"/>
    <dgm:cxn modelId="{C848D7CB-E274-401E-86CC-9C0733FBC469}" type="presOf" srcId="{9532CEEF-A1FF-45F0-8280-5F4AE319352B}" destId="{8ECAE22D-02BA-484B-A603-F2EBF22DFE19}" srcOrd="0" destOrd="0" presId="urn:microsoft.com/office/officeart/2005/8/layout/orgChart1"/>
    <dgm:cxn modelId="{D4ABFA31-7080-4F58-B996-866A22056BFE}" type="presOf" srcId="{9219F835-B155-40EE-9F35-17E75A54B0BE}" destId="{F04C0671-A3A4-4FC2-894C-9D48572D39B0}" srcOrd="1" destOrd="0" presId="urn:microsoft.com/office/officeart/2005/8/layout/orgChart1"/>
    <dgm:cxn modelId="{99712C98-D9BF-4E05-9055-A7BBBEABE682}" type="presOf" srcId="{04F63912-474D-49A5-BD14-86EE7508A486}" destId="{DE41CDE5-116A-4D3D-BABA-4019912E97C3}" srcOrd="0" destOrd="0" presId="urn:microsoft.com/office/officeart/2005/8/layout/orgChart1"/>
    <dgm:cxn modelId="{5847CCE1-CB96-446C-AC46-618C73B4CB23}" type="presOf" srcId="{32A6B73B-4337-48D9-BDF1-34BC5F9259C9}" destId="{BDA960A4-7AB5-4F21-83D3-85CCB4599625}" srcOrd="1" destOrd="0" presId="urn:microsoft.com/office/officeart/2005/8/layout/orgChart1"/>
    <dgm:cxn modelId="{2D2514E3-2F9C-44AF-9C83-B7B0F9F1E104}" type="presOf" srcId="{EE2F348D-52A3-48DC-A2F2-EB7FC4C4DEB1}" destId="{247715AB-E971-48BC-AF57-2E91C03E6BDD}" srcOrd="0" destOrd="0" presId="urn:microsoft.com/office/officeart/2005/8/layout/orgChart1"/>
    <dgm:cxn modelId="{40ED3A9E-B04E-408E-B5C6-1D3A014E51D0}" srcId="{1BAC91BD-37F1-4EF2-9B34-1F9FC36865C4}" destId="{8137FDD4-5055-41AB-A6B0-5A967E68812B}" srcOrd="0" destOrd="0" parTransId="{4335E184-EF73-4F7C-83B8-47C7CB9619CD}" sibTransId="{38B01D9D-9536-4A7F-8AA1-A6B278963A56}"/>
    <dgm:cxn modelId="{3C4B508F-F1FA-4EF6-9AAC-FDDF66C2B832}" srcId="{8137FDD4-5055-41AB-A6B0-5A967E68812B}" destId="{EE2F348D-52A3-48DC-A2F2-EB7FC4C4DEB1}" srcOrd="0" destOrd="0" parTransId="{95C3D7CD-F868-4596-BCCC-C77A28D9E637}" sibTransId="{AEE2B3E7-730B-4AFE-A099-E7361AFB56A0}"/>
    <dgm:cxn modelId="{AC3DED49-E60E-4009-8AC9-8895DAE6E8B4}" type="presOf" srcId="{29FD3C8B-2918-43A3-9D72-C279F674BC57}" destId="{97A6D87B-F7A8-4521-A659-7BA0DF16B757}" srcOrd="0" destOrd="0" presId="urn:microsoft.com/office/officeart/2005/8/layout/orgChart1"/>
    <dgm:cxn modelId="{94F4CEBF-9CB5-47F2-8E8B-25AE0DD83A16}" type="presOf" srcId="{39E0003E-DDD2-43F1-948C-69009D0ADF45}" destId="{4F7C3E91-CDE0-494D-963A-D0A81B2DCA12}" srcOrd="0" destOrd="0" presId="urn:microsoft.com/office/officeart/2005/8/layout/orgChart1"/>
    <dgm:cxn modelId="{403CD7BE-734B-43C7-84B5-9B1C087B6A6D}" type="presOf" srcId="{3128A2C1-38C9-4BD1-8256-72BE55B2C07B}" destId="{C9255462-FB49-4317-BF15-3F8F423ED4A7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1A867CC-94BE-4C1C-8A85-33F07B07D794}" type="presOf" srcId="{9219F835-B155-40EE-9F35-17E75A54B0BE}" destId="{EFA180F1-FBCE-411F-9D4E-4E3AA7BBE136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C7C3EB31-9EBC-48FF-9D30-70F904BBD1DE}" type="presParOf" srcId="{19F29EE0-46B5-413E-A87B-AFDE5F58CB49}" destId="{23033AE9-7563-4BB3-BB7D-E60D0A788BE1}" srcOrd="0" destOrd="0" presId="urn:microsoft.com/office/officeart/2005/8/layout/orgChart1"/>
    <dgm:cxn modelId="{0151D892-777A-4C56-90AA-6FE4F2C44989}" type="presParOf" srcId="{23033AE9-7563-4BB3-BB7D-E60D0A788BE1}" destId="{DB3BF64F-1063-4DE6-A33A-1A6BEDE48D60}" srcOrd="0" destOrd="0" presId="urn:microsoft.com/office/officeart/2005/8/layout/orgChart1"/>
    <dgm:cxn modelId="{43CDB8C2-C5E6-46E6-8951-6D6E66403B93}" type="presParOf" srcId="{DB3BF64F-1063-4DE6-A33A-1A6BEDE48D60}" destId="{E662BA5D-6B67-48A5-8F34-1D68DE01ED1D}" srcOrd="0" destOrd="0" presId="urn:microsoft.com/office/officeart/2005/8/layout/orgChart1"/>
    <dgm:cxn modelId="{BD1EF27E-3FC2-4C54-98CF-23B556D8E0FE}" type="presParOf" srcId="{DB3BF64F-1063-4DE6-A33A-1A6BEDE48D60}" destId="{46F668AD-60A1-4D91-9B46-6133900FEB48}" srcOrd="1" destOrd="0" presId="urn:microsoft.com/office/officeart/2005/8/layout/orgChart1"/>
    <dgm:cxn modelId="{468900C8-14C0-41B1-BCD4-D8D5177EF8A6}" type="presParOf" srcId="{23033AE9-7563-4BB3-BB7D-E60D0A788BE1}" destId="{29F12876-E62E-4BAD-9981-AD67818D56BF}" srcOrd="1" destOrd="0" presId="urn:microsoft.com/office/officeart/2005/8/layout/orgChart1"/>
    <dgm:cxn modelId="{283BBD7D-FCE2-4171-A045-CCE4A5977DD7}" type="presParOf" srcId="{29F12876-E62E-4BAD-9981-AD67818D56BF}" destId="{1FE142F7-3081-4D80-BD65-7CDE21256A73}" srcOrd="0" destOrd="0" presId="urn:microsoft.com/office/officeart/2005/8/layout/orgChart1"/>
    <dgm:cxn modelId="{C02C2460-09E7-4691-9565-8F6E6EAB8D01}" type="presParOf" srcId="{29F12876-E62E-4BAD-9981-AD67818D56BF}" destId="{7B608CC6-F1F8-4A4C-8C53-FC825BABB2D6}" srcOrd="1" destOrd="0" presId="urn:microsoft.com/office/officeart/2005/8/layout/orgChart1"/>
    <dgm:cxn modelId="{F7D41551-7451-4A9D-93DC-41462A42D5C0}" type="presParOf" srcId="{7B608CC6-F1F8-4A4C-8C53-FC825BABB2D6}" destId="{9731083B-0FAE-4EC3-9ABF-9057656080A4}" srcOrd="0" destOrd="0" presId="urn:microsoft.com/office/officeart/2005/8/layout/orgChart1"/>
    <dgm:cxn modelId="{E5E24448-8ED4-415C-9F00-CB4294B3E6AD}" type="presParOf" srcId="{9731083B-0FAE-4EC3-9ABF-9057656080A4}" destId="{247715AB-E971-48BC-AF57-2E91C03E6BDD}" srcOrd="0" destOrd="0" presId="urn:microsoft.com/office/officeart/2005/8/layout/orgChart1"/>
    <dgm:cxn modelId="{59ED1EE9-FBCB-4215-9473-5DC17CF73F26}" type="presParOf" srcId="{9731083B-0FAE-4EC3-9ABF-9057656080A4}" destId="{A22D1F97-A0B0-44F3-9E3D-830CE6A392D2}" srcOrd="1" destOrd="0" presId="urn:microsoft.com/office/officeart/2005/8/layout/orgChart1"/>
    <dgm:cxn modelId="{FD61F1F9-8B26-4EF3-AA23-35B7A0578C45}" type="presParOf" srcId="{7B608CC6-F1F8-4A4C-8C53-FC825BABB2D6}" destId="{2CD002B3-ADF1-4B34-889F-3AB2324359D3}" srcOrd="1" destOrd="0" presId="urn:microsoft.com/office/officeart/2005/8/layout/orgChart1"/>
    <dgm:cxn modelId="{3EFB520A-F609-453B-86DE-E3EACFEDF543}" type="presParOf" srcId="{2CD002B3-ADF1-4B34-889F-3AB2324359D3}" destId="{A14BA18C-8F5C-443B-AD2A-2C098849503E}" srcOrd="0" destOrd="0" presId="urn:microsoft.com/office/officeart/2005/8/layout/orgChart1"/>
    <dgm:cxn modelId="{0E41F03B-56E1-4DE6-9D80-9692B49ED254}" type="presParOf" srcId="{2CD002B3-ADF1-4B34-889F-3AB2324359D3}" destId="{9CA2BED8-C030-4BB6-A140-2A8978C41C19}" srcOrd="1" destOrd="0" presId="urn:microsoft.com/office/officeart/2005/8/layout/orgChart1"/>
    <dgm:cxn modelId="{7D1E9158-09D0-4C04-B218-8D292B97FB45}" type="presParOf" srcId="{9CA2BED8-C030-4BB6-A140-2A8978C41C19}" destId="{66E6DB1E-67A0-4A5E-A739-34684EC2B8BB}" srcOrd="0" destOrd="0" presId="urn:microsoft.com/office/officeart/2005/8/layout/orgChart1"/>
    <dgm:cxn modelId="{D905D681-074B-4264-B110-79F5ADFBAB9F}" type="presParOf" srcId="{66E6DB1E-67A0-4A5E-A739-34684EC2B8BB}" destId="{EFA180F1-FBCE-411F-9D4E-4E3AA7BBE136}" srcOrd="0" destOrd="0" presId="urn:microsoft.com/office/officeart/2005/8/layout/orgChart1"/>
    <dgm:cxn modelId="{8494B1DD-F9EA-42D6-BB32-E4FDADBD6628}" type="presParOf" srcId="{66E6DB1E-67A0-4A5E-A739-34684EC2B8BB}" destId="{F04C0671-A3A4-4FC2-894C-9D48572D39B0}" srcOrd="1" destOrd="0" presId="urn:microsoft.com/office/officeart/2005/8/layout/orgChart1"/>
    <dgm:cxn modelId="{7D165CD8-F542-4A63-8B6A-69D931DC8B92}" type="presParOf" srcId="{9CA2BED8-C030-4BB6-A140-2A8978C41C19}" destId="{5EB5EE63-065D-44C1-B63E-DAF5E8A4C620}" srcOrd="1" destOrd="0" presId="urn:microsoft.com/office/officeart/2005/8/layout/orgChart1"/>
    <dgm:cxn modelId="{1BC37252-DFD2-40B9-AB11-9238229AF0C3}" type="presParOf" srcId="{9CA2BED8-C030-4BB6-A140-2A8978C41C19}" destId="{76B4D070-9205-47D9-B302-0E758BD33E0E}" srcOrd="2" destOrd="0" presId="urn:microsoft.com/office/officeart/2005/8/layout/orgChart1"/>
    <dgm:cxn modelId="{740D74F7-C7EA-4A2D-813B-9A0A3D235412}" type="presParOf" srcId="{2CD002B3-ADF1-4B34-889F-3AB2324359D3}" destId="{C9255462-FB49-4317-BF15-3F8F423ED4A7}" srcOrd="2" destOrd="0" presId="urn:microsoft.com/office/officeart/2005/8/layout/orgChart1"/>
    <dgm:cxn modelId="{A8481395-C208-4240-A557-81116916D990}" type="presParOf" srcId="{2CD002B3-ADF1-4B34-889F-3AB2324359D3}" destId="{218CF726-F51A-4741-9DF7-DCBC19F34AF5}" srcOrd="3" destOrd="0" presId="urn:microsoft.com/office/officeart/2005/8/layout/orgChart1"/>
    <dgm:cxn modelId="{30B2B5CB-2590-4C69-AA58-73EF28752630}" type="presParOf" srcId="{218CF726-F51A-4741-9DF7-DCBC19F34AF5}" destId="{E216DE51-D6BD-4C18-9A34-A9B85B79139C}" srcOrd="0" destOrd="0" presId="urn:microsoft.com/office/officeart/2005/8/layout/orgChart1"/>
    <dgm:cxn modelId="{B76185B0-9735-46C8-9E63-F3D3DDBC2FFC}" type="presParOf" srcId="{E216DE51-D6BD-4C18-9A34-A9B85B79139C}" destId="{1607FF1D-3AE0-4701-8A7E-81B429C148F6}" srcOrd="0" destOrd="0" presId="urn:microsoft.com/office/officeart/2005/8/layout/orgChart1"/>
    <dgm:cxn modelId="{045FA5EB-ED9B-405A-A58F-0B10B2976D2D}" type="presParOf" srcId="{E216DE51-D6BD-4C18-9A34-A9B85B79139C}" destId="{BDA960A4-7AB5-4F21-83D3-85CCB4599625}" srcOrd="1" destOrd="0" presId="urn:microsoft.com/office/officeart/2005/8/layout/orgChart1"/>
    <dgm:cxn modelId="{3F159F81-7225-4B21-8E69-6DB6EC347A9A}" type="presParOf" srcId="{218CF726-F51A-4741-9DF7-DCBC19F34AF5}" destId="{5992B6B6-AB68-4DD7-B318-6AEC95DF4288}" srcOrd="1" destOrd="0" presId="urn:microsoft.com/office/officeart/2005/8/layout/orgChart1"/>
    <dgm:cxn modelId="{617690CF-6F57-4830-AC06-8D82601721AA}" type="presParOf" srcId="{218CF726-F51A-4741-9DF7-DCBC19F34AF5}" destId="{A87A1E3C-B330-481F-B160-CDF5148FD6C7}" srcOrd="2" destOrd="0" presId="urn:microsoft.com/office/officeart/2005/8/layout/orgChart1"/>
    <dgm:cxn modelId="{98234D41-E5E0-4BCC-8927-C8C51D79432E}" type="presParOf" srcId="{2CD002B3-ADF1-4B34-889F-3AB2324359D3}" destId="{97A6D87B-F7A8-4521-A659-7BA0DF16B757}" srcOrd="4" destOrd="0" presId="urn:microsoft.com/office/officeart/2005/8/layout/orgChart1"/>
    <dgm:cxn modelId="{04E32806-0474-4BE8-9ABC-6157F9CA5C8A}" type="presParOf" srcId="{2CD002B3-ADF1-4B34-889F-3AB2324359D3}" destId="{8DE03586-7C33-46C4-8992-E682F641DF57}" srcOrd="5" destOrd="0" presId="urn:microsoft.com/office/officeart/2005/8/layout/orgChart1"/>
    <dgm:cxn modelId="{CE18F77F-EF54-46DA-81AF-C6A2D8561485}" type="presParOf" srcId="{8DE03586-7C33-46C4-8992-E682F641DF57}" destId="{33E7836A-F1D8-4FEF-979F-74E319C930F3}" srcOrd="0" destOrd="0" presId="urn:microsoft.com/office/officeart/2005/8/layout/orgChart1"/>
    <dgm:cxn modelId="{99BC222E-1BBF-43E4-99EF-60A616F165EB}" type="presParOf" srcId="{33E7836A-F1D8-4FEF-979F-74E319C930F3}" destId="{4F7C3E91-CDE0-494D-963A-D0A81B2DCA12}" srcOrd="0" destOrd="0" presId="urn:microsoft.com/office/officeart/2005/8/layout/orgChart1"/>
    <dgm:cxn modelId="{24F69C53-F414-4417-8BCC-57353406E164}" type="presParOf" srcId="{33E7836A-F1D8-4FEF-979F-74E319C930F3}" destId="{4AD83815-A9F0-4AB5-8DD9-7F54CDF80864}" srcOrd="1" destOrd="0" presId="urn:microsoft.com/office/officeart/2005/8/layout/orgChart1"/>
    <dgm:cxn modelId="{218DC7EC-02AA-466B-B4BF-92336F9C1B95}" type="presParOf" srcId="{8DE03586-7C33-46C4-8992-E682F641DF57}" destId="{0364F1D0-ED88-4A8F-BAA8-E5DFCE86AD6B}" srcOrd="1" destOrd="0" presId="urn:microsoft.com/office/officeart/2005/8/layout/orgChart1"/>
    <dgm:cxn modelId="{B13DE377-2DE2-4B8A-9E3C-A1606131736D}" type="presParOf" srcId="{8DE03586-7C33-46C4-8992-E682F641DF57}" destId="{5EF2821D-09D6-4A52-A03C-8FDE41265AB5}" srcOrd="2" destOrd="0" presId="urn:microsoft.com/office/officeart/2005/8/layout/orgChart1"/>
    <dgm:cxn modelId="{6439CF5C-D10A-4546-AEEF-76F388968945}" type="presParOf" srcId="{2CD002B3-ADF1-4B34-889F-3AB2324359D3}" destId="{DE41CDE5-116A-4D3D-BABA-4019912E97C3}" srcOrd="6" destOrd="0" presId="urn:microsoft.com/office/officeart/2005/8/layout/orgChart1"/>
    <dgm:cxn modelId="{BE6D1469-0670-4F5A-8612-B6938B0B753F}" type="presParOf" srcId="{2CD002B3-ADF1-4B34-889F-3AB2324359D3}" destId="{DCA5EF0A-7F61-4B0D-9DC9-D5D3559482F5}" srcOrd="7" destOrd="0" presId="urn:microsoft.com/office/officeart/2005/8/layout/orgChart1"/>
    <dgm:cxn modelId="{159BAB72-A008-4D1A-9372-46A44148029D}" type="presParOf" srcId="{DCA5EF0A-7F61-4B0D-9DC9-D5D3559482F5}" destId="{0C8BF9AB-EF96-436F-840C-77965824D5FF}" srcOrd="0" destOrd="0" presId="urn:microsoft.com/office/officeart/2005/8/layout/orgChart1"/>
    <dgm:cxn modelId="{810CB3BF-849E-4B99-AA7C-884CCC8DCCC9}" type="presParOf" srcId="{0C8BF9AB-EF96-436F-840C-77965824D5FF}" destId="{8ECAE22D-02BA-484B-A603-F2EBF22DFE19}" srcOrd="0" destOrd="0" presId="urn:microsoft.com/office/officeart/2005/8/layout/orgChart1"/>
    <dgm:cxn modelId="{87812A31-CD74-4404-9471-94DD5EA63475}" type="presParOf" srcId="{0C8BF9AB-EF96-436F-840C-77965824D5FF}" destId="{661D45ED-0F58-4FFE-ACBB-38266EA798E9}" srcOrd="1" destOrd="0" presId="urn:microsoft.com/office/officeart/2005/8/layout/orgChart1"/>
    <dgm:cxn modelId="{0B49155E-701E-4AFA-8763-21F5A2DB740F}" type="presParOf" srcId="{DCA5EF0A-7F61-4B0D-9DC9-D5D3559482F5}" destId="{C97E185A-369B-472B-8F6D-87200F971E1F}" srcOrd="1" destOrd="0" presId="urn:microsoft.com/office/officeart/2005/8/layout/orgChart1"/>
    <dgm:cxn modelId="{90299436-9F0C-460F-ACE2-9ACDD44FE16A}" type="presParOf" srcId="{DCA5EF0A-7F61-4B0D-9DC9-D5D3559482F5}" destId="{A3D25513-F15D-4C84-A025-4C61147576A3}" srcOrd="2" destOrd="0" presId="urn:microsoft.com/office/officeart/2005/8/layout/orgChart1"/>
    <dgm:cxn modelId="{549EC788-2AB6-4A3E-9857-899DE28F192B}" type="presParOf" srcId="{7B608CC6-F1F8-4A4C-8C53-FC825BABB2D6}" destId="{BD1E7E63-DABE-4000-89AF-3EB00D7A98BF}" srcOrd="2" destOrd="0" presId="urn:microsoft.com/office/officeart/2005/8/layout/orgChart1"/>
    <dgm:cxn modelId="{A2E14117-B776-4D4D-A733-C70A16A89A72}" type="presParOf" srcId="{23033AE9-7563-4BB3-BB7D-E60D0A788BE1}" destId="{88A15795-6FD8-44EE-A0C7-7B764A9A763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1D956-2AF5-4011-90F7-335A560589C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gm:t>
    </dgm:pt>
    <dgm:pt modelId="{5FA5ADC0-9BD9-40C3-A6D4-5724E76B0191}" type="par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40ABF-667D-4578-8998-C4EF0D246F99}" type="sib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05582" custScaleY="113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E73AE335-AD75-41F2-8A07-13F36FB9DBD5}" type="pres">
      <dgm:prSet presAssocID="{7E1F9EE6-8D5C-4B22-A6C3-58A1A998E511}" presName="Name37" presStyleLbl="parChTrans1D2" presStyleIdx="0" presStyleCnt="2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B32FA5A-65CC-4F55-810C-8A19F07286F5}" type="pres">
      <dgm:prSet presAssocID="{7AE8F57E-2084-433F-986E-E4B0A4C1D7B4}" presName="rootComposite" presStyleCnt="0"/>
      <dgm:spPr/>
      <dgm:t>
        <a:bodyPr/>
        <a:lstStyle/>
        <a:p>
          <a:endParaRPr lang="es-ES"/>
        </a:p>
      </dgm:t>
    </dgm:pt>
    <dgm:pt modelId="{794A38A0-77A8-4B65-9361-ABC3DBE731FC}" type="pres">
      <dgm:prSet presAssocID="{7AE8F57E-2084-433F-986E-E4B0A4C1D7B4}" presName="rootText" presStyleLbl="node2" presStyleIdx="0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  <dgm:t>
        <a:bodyPr/>
        <a:lstStyle/>
        <a:p>
          <a:endParaRPr lang="es-ES"/>
        </a:p>
      </dgm:t>
    </dgm:pt>
    <dgm:pt modelId="{644470C9-5EA1-4990-BDBA-BFC7763D9163}" type="pres">
      <dgm:prSet presAssocID="{7AE8F57E-2084-433F-986E-E4B0A4C1D7B4}" presName="hierChild5" presStyleCnt="0"/>
      <dgm:spPr/>
      <dgm:t>
        <a:bodyPr/>
        <a:lstStyle/>
        <a:p>
          <a:endParaRPr lang="es-ES"/>
        </a:p>
      </dgm:t>
    </dgm:pt>
    <dgm:pt modelId="{2CBB3466-86CC-495F-961B-99BBEC76EFA3}" type="pres">
      <dgm:prSet presAssocID="{5FA5ADC0-9BD9-40C3-A6D4-5724E76B0191}" presName="Name37" presStyleLbl="parChTrans1D2" presStyleIdx="1" presStyleCnt="2"/>
      <dgm:spPr/>
      <dgm:t>
        <a:bodyPr/>
        <a:lstStyle/>
        <a:p>
          <a:endParaRPr lang="es-ES"/>
        </a:p>
      </dgm:t>
    </dgm:pt>
    <dgm:pt modelId="{54017B07-F691-4220-8DB6-DB222679AA7E}" type="pres">
      <dgm:prSet presAssocID="{F0E1D956-2AF5-4011-90F7-335A560589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718A4C-9FC0-4EB7-8168-77EAFDD02100}" type="pres">
      <dgm:prSet presAssocID="{F0E1D956-2AF5-4011-90F7-335A560589C7}" presName="rootComposite" presStyleCnt="0"/>
      <dgm:spPr/>
      <dgm:t>
        <a:bodyPr/>
        <a:lstStyle/>
        <a:p>
          <a:endParaRPr lang="es-ES"/>
        </a:p>
      </dgm:t>
    </dgm:pt>
    <dgm:pt modelId="{BF9605F0-85A5-450C-9C28-8577CB67990D}" type="pres">
      <dgm:prSet presAssocID="{F0E1D956-2AF5-4011-90F7-335A560589C7}" presName="rootText" presStyleLbl="node2" presStyleIdx="1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5333A0-3BBD-4701-900D-9E98BDF73A13}" type="pres">
      <dgm:prSet presAssocID="{F0E1D956-2AF5-4011-90F7-335A560589C7}" presName="rootConnector" presStyleLbl="node2" presStyleIdx="1" presStyleCnt="2"/>
      <dgm:spPr/>
      <dgm:t>
        <a:bodyPr/>
        <a:lstStyle/>
        <a:p>
          <a:endParaRPr lang="es-ES"/>
        </a:p>
      </dgm:t>
    </dgm:pt>
    <dgm:pt modelId="{3A3460BF-6E81-4164-A940-D600546F4290}" type="pres">
      <dgm:prSet presAssocID="{F0E1D956-2AF5-4011-90F7-335A560589C7}" presName="hierChild4" presStyleCnt="0"/>
      <dgm:spPr/>
      <dgm:t>
        <a:bodyPr/>
        <a:lstStyle/>
        <a:p>
          <a:endParaRPr lang="es-ES"/>
        </a:p>
      </dgm:t>
    </dgm:pt>
    <dgm:pt modelId="{F3EE4D69-BDA7-44F0-8785-5B107D1EF0A0}" type="pres">
      <dgm:prSet presAssocID="{F0E1D956-2AF5-4011-90F7-335A560589C7}" presName="hierChild5" presStyleCnt="0"/>
      <dgm:spPr/>
      <dgm:t>
        <a:bodyPr/>
        <a:lstStyle/>
        <a:p>
          <a:endParaRPr lang="es-ES"/>
        </a:p>
      </dgm:t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0AE732D6-595F-445F-969E-C6F9DFB91620}" type="presOf" srcId="{7AE8F57E-2084-433F-986E-E4B0A4C1D7B4}" destId="{794A38A0-77A8-4B65-9361-ABC3DBE731FC}" srcOrd="0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73B9C9DA-A0D4-4F46-ADBE-0C05D70CB1D5}" type="presOf" srcId="{5FA5ADC0-9BD9-40C3-A6D4-5724E76B0191}" destId="{2CBB3466-86CC-495F-961B-99BBEC76EFA3}" srcOrd="0" destOrd="0" presId="urn:microsoft.com/office/officeart/2005/8/layout/orgChart1"/>
    <dgm:cxn modelId="{C326B144-9542-4628-B5D6-7FF02BB70729}" type="presOf" srcId="{F0E1D956-2AF5-4011-90F7-335A560589C7}" destId="{BF9605F0-85A5-450C-9C28-8577CB67990D}" srcOrd="0" destOrd="0" presId="urn:microsoft.com/office/officeart/2005/8/layout/orgChart1"/>
    <dgm:cxn modelId="{44E58C97-45E4-48F9-B55C-A7BE47289CB1}" type="presOf" srcId="{7E1F9EE6-8D5C-4B22-A6C3-58A1A998E511}" destId="{E73AE335-AD75-41F2-8A07-13F36FB9DBD5}" srcOrd="0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238B61D1-4798-4A54-A1DD-B1771E5C1C38}" srcId="{BE361F0A-77B8-4B2E-9EB4-6697207173E0}" destId="{F0E1D956-2AF5-4011-90F7-335A560589C7}" srcOrd="1" destOrd="0" parTransId="{5FA5ADC0-9BD9-40C3-A6D4-5724E76B0191}" sibTransId="{18840ABF-667D-4578-8998-C4EF0D246F99}"/>
    <dgm:cxn modelId="{38268F91-3B4C-4226-BE24-3B32B4992C43}" type="presOf" srcId="{7AE8F57E-2084-433F-986E-E4B0A4C1D7B4}" destId="{88FB38EE-B39A-414B-88CC-DB46DCBDEF37}" srcOrd="1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CA039F1D-9710-4625-B39C-4634FA2A81AC}" type="presOf" srcId="{F0E1D956-2AF5-4011-90F7-335A560589C7}" destId="{5D5333A0-3BBD-4701-900D-9E98BDF73A13}" srcOrd="1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DECBFD7-159B-44E1-891B-C92E1F7E4362}" type="presParOf" srcId="{56845AD7-7BC2-4EE0-A683-96E0F5C3B7B8}" destId="{E73AE335-AD75-41F2-8A07-13F36FB9DBD5}" srcOrd="0" destOrd="0" presId="urn:microsoft.com/office/officeart/2005/8/layout/orgChart1"/>
    <dgm:cxn modelId="{D52BC357-8827-4C34-AE06-0F9778E3B30B}" type="presParOf" srcId="{56845AD7-7BC2-4EE0-A683-96E0F5C3B7B8}" destId="{CF6244B7-8F0F-4F41-AB8F-365392EF1EAE}" srcOrd="1" destOrd="0" presId="urn:microsoft.com/office/officeart/2005/8/layout/orgChart1"/>
    <dgm:cxn modelId="{63DE51EE-5FFC-434E-A423-D53C62B5DF02}" type="presParOf" srcId="{CF6244B7-8F0F-4F41-AB8F-365392EF1EAE}" destId="{AB32FA5A-65CC-4F55-810C-8A19F07286F5}" srcOrd="0" destOrd="0" presId="urn:microsoft.com/office/officeart/2005/8/layout/orgChart1"/>
    <dgm:cxn modelId="{833225BC-79E7-4BE1-AFAD-E8AF63FC9633}" type="presParOf" srcId="{AB32FA5A-65CC-4F55-810C-8A19F07286F5}" destId="{794A38A0-77A8-4B65-9361-ABC3DBE731FC}" srcOrd="0" destOrd="0" presId="urn:microsoft.com/office/officeart/2005/8/layout/orgChart1"/>
    <dgm:cxn modelId="{7F451F8D-FA79-4F01-837D-3F371033F99C}" type="presParOf" srcId="{AB32FA5A-65CC-4F55-810C-8A19F07286F5}" destId="{88FB38EE-B39A-414B-88CC-DB46DCBDEF37}" srcOrd="1" destOrd="0" presId="urn:microsoft.com/office/officeart/2005/8/layout/orgChart1"/>
    <dgm:cxn modelId="{B3D3145F-7ED2-4DF2-94F4-CC86DF999765}" type="presParOf" srcId="{CF6244B7-8F0F-4F41-AB8F-365392EF1EAE}" destId="{F32737AB-718C-466E-8C19-FFB728695101}" srcOrd="1" destOrd="0" presId="urn:microsoft.com/office/officeart/2005/8/layout/orgChart1"/>
    <dgm:cxn modelId="{E94EEC5E-EFE7-4994-A1F0-0A7BE82982C4}" type="presParOf" srcId="{CF6244B7-8F0F-4F41-AB8F-365392EF1EAE}" destId="{644470C9-5EA1-4990-BDBA-BFC7763D9163}" srcOrd="2" destOrd="0" presId="urn:microsoft.com/office/officeart/2005/8/layout/orgChart1"/>
    <dgm:cxn modelId="{B6D47202-1E6A-4EC6-947C-C82D03B5A921}" type="presParOf" srcId="{56845AD7-7BC2-4EE0-A683-96E0F5C3B7B8}" destId="{2CBB3466-86CC-495F-961B-99BBEC76EFA3}" srcOrd="2" destOrd="0" presId="urn:microsoft.com/office/officeart/2005/8/layout/orgChart1"/>
    <dgm:cxn modelId="{47D35CF8-C156-4EDE-AB73-457E5C8B6DD4}" type="presParOf" srcId="{56845AD7-7BC2-4EE0-A683-96E0F5C3B7B8}" destId="{54017B07-F691-4220-8DB6-DB222679AA7E}" srcOrd="3" destOrd="0" presId="urn:microsoft.com/office/officeart/2005/8/layout/orgChart1"/>
    <dgm:cxn modelId="{4B37A9D3-D1D7-4E54-A27F-B78E97774F49}" type="presParOf" srcId="{54017B07-F691-4220-8DB6-DB222679AA7E}" destId="{89718A4C-9FC0-4EB7-8168-77EAFDD02100}" srcOrd="0" destOrd="0" presId="urn:microsoft.com/office/officeart/2005/8/layout/orgChart1"/>
    <dgm:cxn modelId="{446A8F59-2BA4-4CAE-9D4E-5A7CF84C53AD}" type="presParOf" srcId="{89718A4C-9FC0-4EB7-8168-77EAFDD02100}" destId="{BF9605F0-85A5-450C-9C28-8577CB67990D}" srcOrd="0" destOrd="0" presId="urn:microsoft.com/office/officeart/2005/8/layout/orgChart1"/>
    <dgm:cxn modelId="{05AD2FBA-B373-4341-B7B0-BA7341ECB081}" type="presParOf" srcId="{89718A4C-9FC0-4EB7-8168-77EAFDD02100}" destId="{5D5333A0-3BBD-4701-900D-9E98BDF73A13}" srcOrd="1" destOrd="0" presId="urn:microsoft.com/office/officeart/2005/8/layout/orgChart1"/>
    <dgm:cxn modelId="{F8BF25FC-3945-4F42-9C45-9E7A1E8B0766}" type="presParOf" srcId="{54017B07-F691-4220-8DB6-DB222679AA7E}" destId="{3A3460BF-6E81-4164-A940-D600546F4290}" srcOrd="1" destOrd="0" presId="urn:microsoft.com/office/officeart/2005/8/layout/orgChart1"/>
    <dgm:cxn modelId="{192FAE75-DC4C-4831-9C7E-ACD51E977F80}" type="presParOf" srcId="{54017B07-F691-4220-8DB6-DB222679AA7E}" destId="{F3EE4D69-BDA7-44F0-8785-5B107D1EF0A0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1FE0F06A-7B8E-41BB-9543-F972FA6C9E2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F6EDA3D-67E8-406D-BFDF-9B8ADB4BD43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34EF574-37C3-4050-9FAB-12CD49C0F6FF}" type="par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E36D36-272E-410E-A8C6-E424DC6E60EF}" type="sib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6221C7-AAD1-4923-A8DC-422710311D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E6D01848-DA49-49AC-9A84-542328B55439}" type="par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5A226E-820B-4146-8089-A5DC20F46DB7}" type="sib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EFF047-A5D3-43DA-996A-BBBC8D143450}">
      <dgm:prSet phldrT="[Texto]" custT="1"/>
      <dgm:spPr/>
      <dgm:t>
        <a:bodyPr/>
        <a:lstStyle/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ADA07D-866D-4CA5-BC3E-4449DD3D8CB9}" type="par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BE1E28-76C4-4E75-9822-321D781FA63E}" type="sib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2E43A8-C8E0-40F9-A1C7-1CAD9B60A4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gm:t>
    </dgm:pt>
    <dgm:pt modelId="{C11A3B1B-00DB-4A31-B9AD-62FBE507BE5C}" type="parTrans" cxnId="{03E980D4-40BB-4108-9261-219E9F3EF2E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2A1E7D-812F-4225-88AC-82688DEDB69C}" type="sibTrans" cxnId="{03E980D4-40BB-4108-9261-219E9F3EF2E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791137-DB1F-4A60-94D0-DF19ECAF6B5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AF715677-440D-48E5-AFF9-C8457348F748}" type="par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8F2CFF-1D0C-423C-BBA0-DB1F32289514}" type="sib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C46407-CAD5-49AE-97C9-A43D07FCE74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dirty="0"/>
        </a:p>
      </dgm:t>
    </dgm:pt>
    <dgm:pt modelId="{729A2F79-08CA-48FE-9181-04E7C15BE21E}" type="parTrans" cxnId="{8565566C-A4CA-4491-B226-6E75FBCDF7FB}">
      <dgm:prSet/>
      <dgm:spPr/>
      <dgm:t>
        <a:bodyPr/>
        <a:lstStyle/>
        <a:p>
          <a:endParaRPr lang="es-ES"/>
        </a:p>
      </dgm:t>
    </dgm:pt>
    <dgm:pt modelId="{1CAB81CA-62DF-4086-907B-F47F14E8339E}" type="sibTrans" cxnId="{8565566C-A4CA-4491-B226-6E75FBCDF7FB}">
      <dgm:prSet/>
      <dgm:spPr/>
      <dgm:t>
        <a:bodyPr/>
        <a:lstStyle/>
        <a:p>
          <a:endParaRPr lang="es-ES"/>
        </a:p>
      </dgm:t>
    </dgm:pt>
    <dgm:pt modelId="{2BBB5601-E9F3-4895-8D80-C234FF2978A4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Intendente</a:t>
          </a:r>
        </a:p>
      </dgm:t>
    </dgm:pt>
    <dgm:pt modelId="{EB43BE8F-92B2-4393-A4AB-6B2335AE50EB}" type="parTrans" cxnId="{B12ED430-D947-453F-A371-B3C1ED31D100}">
      <dgm:prSet/>
      <dgm:spPr/>
      <dgm:t>
        <a:bodyPr/>
        <a:lstStyle/>
        <a:p>
          <a:endParaRPr lang="es-ES"/>
        </a:p>
      </dgm:t>
    </dgm:pt>
    <dgm:pt modelId="{697ECCFA-3BAE-4FC7-91D2-F0A1C59A4F1C}" type="sibTrans" cxnId="{B12ED430-D947-453F-A371-B3C1ED31D100}">
      <dgm:prSet/>
      <dgm:spPr/>
      <dgm:t>
        <a:bodyPr/>
        <a:lstStyle/>
        <a:p>
          <a:endParaRPr lang="es-ES"/>
        </a:p>
      </dgm:t>
    </dgm:pt>
    <dgm:pt modelId="{36A634AD-D022-4A41-8570-687BB0CF09BA}" type="pres">
      <dgm:prSet presAssocID="{1FE0F06A-7B8E-41BB-9543-F972FA6C9E2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FE2D9A4-8DAE-4660-BBF7-93CF3CD3A703}" type="pres">
      <dgm:prSet presAssocID="{16C46407-CAD5-49AE-97C9-A43D07FCE74F}" presName="hierRoot1" presStyleCnt="0">
        <dgm:presLayoutVars>
          <dgm:hierBranch val="init"/>
        </dgm:presLayoutVars>
      </dgm:prSet>
      <dgm:spPr/>
    </dgm:pt>
    <dgm:pt modelId="{BEA74B15-4C67-4B71-8A2D-69DF822F314A}" type="pres">
      <dgm:prSet presAssocID="{16C46407-CAD5-49AE-97C9-A43D07FCE74F}" presName="rootComposite1" presStyleCnt="0"/>
      <dgm:spPr/>
    </dgm:pt>
    <dgm:pt modelId="{B2526993-1221-482C-8E9D-17065A715845}" type="pres">
      <dgm:prSet presAssocID="{16C46407-CAD5-49AE-97C9-A43D07FCE74F}" presName="rootText1" presStyleLbl="node0" presStyleIdx="0" presStyleCnt="1" custScaleX="115292" custScaleY="121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30E167-7CFE-4869-B458-5C2710E2FA38}" type="pres">
      <dgm:prSet presAssocID="{16C46407-CAD5-49AE-97C9-A43D07FCE74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95B4880-5ADE-4EDE-A955-22044E1C83DA}" type="pres">
      <dgm:prSet presAssocID="{16C46407-CAD5-49AE-97C9-A43D07FCE74F}" presName="hierChild2" presStyleCnt="0"/>
      <dgm:spPr/>
    </dgm:pt>
    <dgm:pt modelId="{4037D6EC-0A83-4CFA-8C20-B28527D7F717}" type="pres">
      <dgm:prSet presAssocID="{534EF574-37C3-4050-9FAB-12CD49C0F6FF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F30595E-2969-4594-83D5-8A1FE5BFDA2B}" type="pres">
      <dgm:prSet presAssocID="{2F6EDA3D-67E8-406D-BFDF-9B8ADB4BD437}" presName="hierRoot2" presStyleCnt="0">
        <dgm:presLayoutVars>
          <dgm:hierBranch/>
        </dgm:presLayoutVars>
      </dgm:prSet>
      <dgm:spPr/>
    </dgm:pt>
    <dgm:pt modelId="{2B7B8392-55CF-48CC-BA24-8B000DAEC929}" type="pres">
      <dgm:prSet presAssocID="{2F6EDA3D-67E8-406D-BFDF-9B8ADB4BD437}" presName="rootComposite" presStyleCnt="0"/>
      <dgm:spPr/>
    </dgm:pt>
    <dgm:pt modelId="{06409B18-8C82-41DD-8145-8494DB8D5F00}" type="pres">
      <dgm:prSet presAssocID="{2F6EDA3D-67E8-406D-BFDF-9B8ADB4BD437}" presName="rootText" presStyleLbl="node2" presStyleIdx="0" presStyleCnt="1" custLinFactNeighborY="-33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967E45-838E-44AF-B7FA-75E9C895236F}" type="pres">
      <dgm:prSet presAssocID="{2F6EDA3D-67E8-406D-BFDF-9B8ADB4BD437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30E4D4-FCE9-4256-9918-008FA9C8D117}" type="pres">
      <dgm:prSet presAssocID="{2F6EDA3D-67E8-406D-BFDF-9B8ADB4BD437}" presName="hierChild4" presStyleCnt="0"/>
      <dgm:spPr/>
    </dgm:pt>
    <dgm:pt modelId="{131EF828-4ED9-4406-ABFD-22DF0FA992C6}" type="pres">
      <dgm:prSet presAssocID="{E6D01848-DA49-49AC-9A84-542328B55439}" presName="Name35" presStyleLbl="parChTrans1D3" presStyleIdx="0" presStyleCnt="5"/>
      <dgm:spPr/>
      <dgm:t>
        <a:bodyPr/>
        <a:lstStyle/>
        <a:p>
          <a:endParaRPr lang="es-ES"/>
        </a:p>
      </dgm:t>
    </dgm:pt>
    <dgm:pt modelId="{C905CE34-2C0C-4258-BA48-B52C001031AD}" type="pres">
      <dgm:prSet presAssocID="{B86221C7-AAD1-4923-A8DC-422710311D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6D8E3BE-57F2-4A2A-9682-C4BF1B59D25E}" type="pres">
      <dgm:prSet presAssocID="{B86221C7-AAD1-4923-A8DC-422710311D50}" presName="rootComposite" presStyleCnt="0"/>
      <dgm:spPr/>
      <dgm:t>
        <a:bodyPr/>
        <a:lstStyle/>
        <a:p>
          <a:endParaRPr lang="es-ES"/>
        </a:p>
      </dgm:t>
    </dgm:pt>
    <dgm:pt modelId="{14771A42-C2F1-48DB-8731-CDF00D878B03}" type="pres">
      <dgm:prSet presAssocID="{B86221C7-AAD1-4923-A8DC-422710311D50}" presName="rootText" presStyleLbl="node3" presStyleIdx="0" presStyleCnt="4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4DB12B-F119-42A8-9879-27ACCD9E3193}" type="pres">
      <dgm:prSet presAssocID="{B86221C7-AAD1-4923-A8DC-422710311D50}" presName="rootConnector" presStyleLbl="node3" presStyleIdx="0" presStyleCnt="4"/>
      <dgm:spPr/>
      <dgm:t>
        <a:bodyPr/>
        <a:lstStyle/>
        <a:p>
          <a:endParaRPr lang="es-ES"/>
        </a:p>
      </dgm:t>
    </dgm:pt>
    <dgm:pt modelId="{BEAF4D11-0458-4CC1-8203-2B4F6FD0FAE8}" type="pres">
      <dgm:prSet presAssocID="{B86221C7-AAD1-4923-A8DC-422710311D50}" presName="hierChild4" presStyleCnt="0"/>
      <dgm:spPr/>
      <dgm:t>
        <a:bodyPr/>
        <a:lstStyle/>
        <a:p>
          <a:endParaRPr lang="es-ES"/>
        </a:p>
      </dgm:t>
    </dgm:pt>
    <dgm:pt modelId="{85F9A6E3-CA01-470F-BF85-0B0BAE7B9908}" type="pres">
      <dgm:prSet presAssocID="{B86221C7-AAD1-4923-A8DC-422710311D50}" presName="hierChild5" presStyleCnt="0"/>
      <dgm:spPr/>
      <dgm:t>
        <a:bodyPr/>
        <a:lstStyle/>
        <a:p>
          <a:endParaRPr lang="es-ES"/>
        </a:p>
      </dgm:t>
    </dgm:pt>
    <dgm:pt modelId="{79BC4673-54B3-4D0A-AFC8-45AB6F3B3F8D}" type="pres">
      <dgm:prSet presAssocID="{AAADA07D-866D-4CA5-BC3E-4449DD3D8CB9}" presName="Name35" presStyleLbl="parChTrans1D3" presStyleIdx="1" presStyleCnt="5"/>
      <dgm:spPr/>
      <dgm:t>
        <a:bodyPr/>
        <a:lstStyle/>
        <a:p>
          <a:endParaRPr lang="es-ES"/>
        </a:p>
      </dgm:t>
    </dgm:pt>
    <dgm:pt modelId="{81A3FEB6-7453-413A-959E-4370160CAA5D}" type="pres">
      <dgm:prSet presAssocID="{C7EFF047-A5D3-43DA-996A-BBBC8D1434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26BB233-DA69-48FF-B23C-20EBDC106EA5}" type="pres">
      <dgm:prSet presAssocID="{C7EFF047-A5D3-43DA-996A-BBBC8D143450}" presName="rootComposite" presStyleCnt="0"/>
      <dgm:spPr/>
      <dgm:t>
        <a:bodyPr/>
        <a:lstStyle/>
        <a:p>
          <a:endParaRPr lang="es-ES"/>
        </a:p>
      </dgm:t>
    </dgm:pt>
    <dgm:pt modelId="{2D4D881E-29C4-490E-AAFE-966EDFAFDA84}" type="pres">
      <dgm:prSet presAssocID="{C7EFF047-A5D3-43DA-996A-BBBC8D143450}" presName="rootText" presStyleLbl="node3" presStyleIdx="1" presStyleCnt="4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17ACF1-DFC9-4758-B06F-FA12AABFFC4A}" type="pres">
      <dgm:prSet presAssocID="{C7EFF047-A5D3-43DA-996A-BBBC8D143450}" presName="rootConnector" presStyleLbl="node3" presStyleIdx="1" presStyleCnt="4"/>
      <dgm:spPr/>
      <dgm:t>
        <a:bodyPr/>
        <a:lstStyle/>
        <a:p>
          <a:endParaRPr lang="es-ES"/>
        </a:p>
      </dgm:t>
    </dgm:pt>
    <dgm:pt modelId="{1C1F98CB-D875-4F1F-921F-93B9A411A7AA}" type="pres">
      <dgm:prSet presAssocID="{C7EFF047-A5D3-43DA-996A-BBBC8D143450}" presName="hierChild4" presStyleCnt="0"/>
      <dgm:spPr/>
      <dgm:t>
        <a:bodyPr/>
        <a:lstStyle/>
        <a:p>
          <a:endParaRPr lang="es-ES"/>
        </a:p>
      </dgm:t>
    </dgm:pt>
    <dgm:pt modelId="{7C29E3DF-1034-4A09-86D3-1CCE1C4C9CD4}" type="pres">
      <dgm:prSet presAssocID="{C7EFF047-A5D3-43DA-996A-BBBC8D143450}" presName="hierChild5" presStyleCnt="0"/>
      <dgm:spPr/>
      <dgm:t>
        <a:bodyPr/>
        <a:lstStyle/>
        <a:p>
          <a:endParaRPr lang="es-ES"/>
        </a:p>
      </dgm:t>
    </dgm:pt>
    <dgm:pt modelId="{49A4E556-8C8E-4608-9572-42C9DF53131E}" type="pres">
      <dgm:prSet presAssocID="{C11A3B1B-00DB-4A31-B9AD-62FBE507BE5C}" presName="Name35" presStyleLbl="parChTrans1D3" presStyleIdx="2" presStyleCnt="5"/>
      <dgm:spPr/>
      <dgm:t>
        <a:bodyPr/>
        <a:lstStyle/>
        <a:p>
          <a:endParaRPr lang="es-ES"/>
        </a:p>
      </dgm:t>
    </dgm:pt>
    <dgm:pt modelId="{6358FFA3-5220-40FC-8AE1-EC2AA5D727F4}" type="pres">
      <dgm:prSet presAssocID="{3B2E43A8-C8E0-40F9-A1C7-1CAD9B60A4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00B2255-8765-4283-BC5D-8D86DA6485D7}" type="pres">
      <dgm:prSet presAssocID="{3B2E43A8-C8E0-40F9-A1C7-1CAD9B60A4C0}" presName="rootComposite" presStyleCnt="0"/>
      <dgm:spPr/>
      <dgm:t>
        <a:bodyPr/>
        <a:lstStyle/>
        <a:p>
          <a:endParaRPr lang="es-ES"/>
        </a:p>
      </dgm:t>
    </dgm:pt>
    <dgm:pt modelId="{C158C247-5FC0-46B0-8A28-FC79A705CBF0}" type="pres">
      <dgm:prSet presAssocID="{3B2E43A8-C8E0-40F9-A1C7-1CAD9B60A4C0}" presName="rootText" presStyleLbl="node3" presStyleIdx="2" presStyleCnt="4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B76B4E-09CE-4D08-B808-D789F0B9D165}" type="pres">
      <dgm:prSet presAssocID="{3B2E43A8-C8E0-40F9-A1C7-1CAD9B60A4C0}" presName="rootConnector" presStyleLbl="node3" presStyleIdx="2" presStyleCnt="4"/>
      <dgm:spPr/>
      <dgm:t>
        <a:bodyPr/>
        <a:lstStyle/>
        <a:p>
          <a:endParaRPr lang="es-ES"/>
        </a:p>
      </dgm:t>
    </dgm:pt>
    <dgm:pt modelId="{211F3921-91FC-4D5F-8E4D-8EDB85E421E2}" type="pres">
      <dgm:prSet presAssocID="{3B2E43A8-C8E0-40F9-A1C7-1CAD9B60A4C0}" presName="hierChild4" presStyleCnt="0"/>
      <dgm:spPr/>
      <dgm:t>
        <a:bodyPr/>
        <a:lstStyle/>
        <a:p>
          <a:endParaRPr lang="es-ES"/>
        </a:p>
      </dgm:t>
    </dgm:pt>
    <dgm:pt modelId="{26E8557F-77B8-49DC-A324-8AF3C825D3C0}" type="pres">
      <dgm:prSet presAssocID="{3B2E43A8-C8E0-40F9-A1C7-1CAD9B60A4C0}" presName="hierChild5" presStyleCnt="0"/>
      <dgm:spPr/>
      <dgm:t>
        <a:bodyPr/>
        <a:lstStyle/>
        <a:p>
          <a:endParaRPr lang="es-ES"/>
        </a:p>
      </dgm:t>
    </dgm:pt>
    <dgm:pt modelId="{CDBF8379-9AA9-4631-AB93-8B032F69F1E2}" type="pres">
      <dgm:prSet presAssocID="{AF715677-440D-48E5-AFF9-C8457348F748}" presName="Name35" presStyleLbl="parChTrans1D3" presStyleIdx="3" presStyleCnt="5"/>
      <dgm:spPr/>
      <dgm:t>
        <a:bodyPr/>
        <a:lstStyle/>
        <a:p>
          <a:endParaRPr lang="es-ES"/>
        </a:p>
      </dgm:t>
    </dgm:pt>
    <dgm:pt modelId="{95D9C6CB-65CC-464B-9332-848B8701CA96}" type="pres">
      <dgm:prSet presAssocID="{0E791137-DB1F-4A60-94D0-DF19ECAF6B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E35E12-7E0A-447E-8D7D-70120162321C}" type="pres">
      <dgm:prSet presAssocID="{0E791137-DB1F-4A60-94D0-DF19ECAF6B5E}" presName="rootComposite" presStyleCnt="0"/>
      <dgm:spPr/>
      <dgm:t>
        <a:bodyPr/>
        <a:lstStyle/>
        <a:p>
          <a:endParaRPr lang="es-ES"/>
        </a:p>
      </dgm:t>
    </dgm:pt>
    <dgm:pt modelId="{CB8B5EAC-A6E2-470E-BA9E-AB9512F5E662}" type="pres">
      <dgm:prSet presAssocID="{0E791137-DB1F-4A60-94D0-DF19ECAF6B5E}" presName="rootText" presStyleLbl="node3" presStyleIdx="3" presStyleCnt="4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37608-F598-4E3A-A0FA-A1936BA0ED0E}" type="pres">
      <dgm:prSet presAssocID="{0E791137-DB1F-4A60-94D0-DF19ECAF6B5E}" presName="rootConnector" presStyleLbl="node3" presStyleIdx="3" presStyleCnt="4"/>
      <dgm:spPr/>
      <dgm:t>
        <a:bodyPr/>
        <a:lstStyle/>
        <a:p>
          <a:endParaRPr lang="es-ES"/>
        </a:p>
      </dgm:t>
    </dgm:pt>
    <dgm:pt modelId="{CDE8EC09-232C-4E78-9290-318DD404E813}" type="pres">
      <dgm:prSet presAssocID="{0E791137-DB1F-4A60-94D0-DF19ECAF6B5E}" presName="hierChild4" presStyleCnt="0"/>
      <dgm:spPr/>
      <dgm:t>
        <a:bodyPr/>
        <a:lstStyle/>
        <a:p>
          <a:endParaRPr lang="es-ES"/>
        </a:p>
      </dgm:t>
    </dgm:pt>
    <dgm:pt modelId="{D335E1FB-387C-4C25-84B6-9B2C66917F33}" type="pres">
      <dgm:prSet presAssocID="{0E791137-DB1F-4A60-94D0-DF19ECAF6B5E}" presName="hierChild5" presStyleCnt="0"/>
      <dgm:spPr/>
      <dgm:t>
        <a:bodyPr/>
        <a:lstStyle/>
        <a:p>
          <a:endParaRPr lang="es-ES"/>
        </a:p>
      </dgm:t>
    </dgm:pt>
    <dgm:pt modelId="{B26D6C34-AADA-4E2B-AF59-F961A5F02ED8}" type="pres">
      <dgm:prSet presAssocID="{2F6EDA3D-67E8-406D-BFDF-9B8ADB4BD437}" presName="hierChild5" presStyleCnt="0"/>
      <dgm:spPr/>
    </dgm:pt>
    <dgm:pt modelId="{6AF7DD63-168E-476E-9B75-54C307F8210B}" type="pres">
      <dgm:prSet presAssocID="{EB43BE8F-92B2-4393-A4AB-6B2335AE50EB}" presName="Name111" presStyleLbl="parChTrans1D3" presStyleIdx="4" presStyleCnt="5"/>
      <dgm:spPr/>
      <dgm:t>
        <a:bodyPr/>
        <a:lstStyle/>
        <a:p>
          <a:endParaRPr lang="es-ES"/>
        </a:p>
      </dgm:t>
    </dgm:pt>
    <dgm:pt modelId="{4996561D-573E-4EC0-9905-55573623B7C5}" type="pres">
      <dgm:prSet presAssocID="{2BBB5601-E9F3-4895-8D80-C234FF2978A4}" presName="hierRoot3" presStyleCnt="0">
        <dgm:presLayoutVars>
          <dgm:hierBranch val="init"/>
        </dgm:presLayoutVars>
      </dgm:prSet>
      <dgm:spPr/>
    </dgm:pt>
    <dgm:pt modelId="{FD7E9E55-3813-4C81-B29B-E36482EF6E88}" type="pres">
      <dgm:prSet presAssocID="{2BBB5601-E9F3-4895-8D80-C234FF2978A4}" presName="rootComposite3" presStyleCnt="0"/>
      <dgm:spPr/>
    </dgm:pt>
    <dgm:pt modelId="{3F1D1564-6822-4052-8C42-E3CD241D6715}" type="pres">
      <dgm:prSet presAssocID="{2BBB5601-E9F3-4895-8D80-C234FF2978A4}" presName="rootText3" presStyleLbl="asst2" presStyleIdx="0" presStyleCnt="1" custScaleX="80877" custScaleY="85588" custLinFactNeighborX="-52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505391-2BAC-4B58-80D9-3DEFB7A555FD}" type="pres">
      <dgm:prSet presAssocID="{2BBB5601-E9F3-4895-8D80-C234FF2978A4}" presName="rootConnector3" presStyleLbl="asst2" presStyleIdx="0" presStyleCnt="1"/>
      <dgm:spPr/>
      <dgm:t>
        <a:bodyPr/>
        <a:lstStyle/>
        <a:p>
          <a:endParaRPr lang="es-ES"/>
        </a:p>
      </dgm:t>
    </dgm:pt>
    <dgm:pt modelId="{D516A4E1-9078-4A9E-AF14-8DDC1B1690CB}" type="pres">
      <dgm:prSet presAssocID="{2BBB5601-E9F3-4895-8D80-C234FF2978A4}" presName="hierChild6" presStyleCnt="0"/>
      <dgm:spPr/>
    </dgm:pt>
    <dgm:pt modelId="{F6171F20-C648-49D6-BF0E-D535CB3874F8}" type="pres">
      <dgm:prSet presAssocID="{2BBB5601-E9F3-4895-8D80-C234FF2978A4}" presName="hierChild7" presStyleCnt="0"/>
      <dgm:spPr/>
    </dgm:pt>
    <dgm:pt modelId="{4A25DD37-E4E6-49A7-8490-AC5C67BAD829}" type="pres">
      <dgm:prSet presAssocID="{16C46407-CAD5-49AE-97C9-A43D07FCE74F}" presName="hierChild3" presStyleCnt="0"/>
      <dgm:spPr/>
    </dgm:pt>
  </dgm:ptLst>
  <dgm:cxnLst>
    <dgm:cxn modelId="{B6C84133-803F-427F-A4EA-54F74251C226}" type="presOf" srcId="{2BBB5601-E9F3-4895-8D80-C234FF2978A4}" destId="{40505391-2BAC-4B58-80D9-3DEFB7A555FD}" srcOrd="1" destOrd="0" presId="urn:microsoft.com/office/officeart/2005/8/layout/orgChart1"/>
    <dgm:cxn modelId="{5F4FE623-320F-4610-9285-882494DF324E}" type="presOf" srcId="{16C46407-CAD5-49AE-97C9-A43D07FCE74F}" destId="{4130E167-7CFE-4869-B458-5C2710E2FA38}" srcOrd="1" destOrd="0" presId="urn:microsoft.com/office/officeart/2005/8/layout/orgChart1"/>
    <dgm:cxn modelId="{0E38C2D3-8D39-451E-BB6C-055CFE8266F2}" type="presOf" srcId="{E6D01848-DA49-49AC-9A84-542328B55439}" destId="{131EF828-4ED9-4406-ABFD-22DF0FA992C6}" srcOrd="0" destOrd="0" presId="urn:microsoft.com/office/officeart/2005/8/layout/orgChart1"/>
    <dgm:cxn modelId="{306C9031-C984-494A-A3D2-B8A3B3D11A70}" type="presOf" srcId="{16C46407-CAD5-49AE-97C9-A43D07FCE74F}" destId="{B2526993-1221-482C-8E9D-17065A715845}" srcOrd="0" destOrd="0" presId="urn:microsoft.com/office/officeart/2005/8/layout/orgChart1"/>
    <dgm:cxn modelId="{5401C7E3-7CB3-41B9-AB37-CD7CDAE03777}" srcId="{2F6EDA3D-67E8-406D-BFDF-9B8ADB4BD437}" destId="{B86221C7-AAD1-4923-A8DC-422710311D50}" srcOrd="0" destOrd="0" parTransId="{E6D01848-DA49-49AC-9A84-542328B55439}" sibTransId="{6A5A226E-820B-4146-8089-A5DC20F46DB7}"/>
    <dgm:cxn modelId="{99DADD4A-3268-43B8-BAB9-74B2859AD306}" type="presOf" srcId="{2BBB5601-E9F3-4895-8D80-C234FF2978A4}" destId="{3F1D1564-6822-4052-8C42-E3CD241D6715}" srcOrd="0" destOrd="0" presId="urn:microsoft.com/office/officeart/2005/8/layout/orgChart1"/>
    <dgm:cxn modelId="{B3D7D2C3-FD46-459A-8F54-BB8F67D1210B}" type="presOf" srcId="{C7EFF047-A5D3-43DA-996A-BBBC8D143450}" destId="{4917ACF1-DFC9-4758-B06F-FA12AABFFC4A}" srcOrd="1" destOrd="0" presId="urn:microsoft.com/office/officeart/2005/8/layout/orgChart1"/>
    <dgm:cxn modelId="{F0FD838D-8377-4CB7-8ED7-7713984FE72B}" type="presOf" srcId="{EB43BE8F-92B2-4393-A4AB-6B2335AE50EB}" destId="{6AF7DD63-168E-476E-9B75-54C307F8210B}" srcOrd="0" destOrd="0" presId="urn:microsoft.com/office/officeart/2005/8/layout/orgChart1"/>
    <dgm:cxn modelId="{E8E53DBD-2D5C-4B85-BBDA-6BF0D49D810E}" type="presOf" srcId="{534EF574-37C3-4050-9FAB-12CD49C0F6FF}" destId="{4037D6EC-0A83-4CFA-8C20-B28527D7F717}" srcOrd="0" destOrd="0" presId="urn:microsoft.com/office/officeart/2005/8/layout/orgChart1"/>
    <dgm:cxn modelId="{7BDB47A4-F8C0-487A-9C47-27A2F0F0D5CD}" type="presOf" srcId="{3B2E43A8-C8E0-40F9-A1C7-1CAD9B60A4C0}" destId="{C158C247-5FC0-46B0-8A28-FC79A705CBF0}" srcOrd="0" destOrd="0" presId="urn:microsoft.com/office/officeart/2005/8/layout/orgChart1"/>
    <dgm:cxn modelId="{534878ED-1C50-477E-B00C-A185628ED2C5}" type="presOf" srcId="{C11A3B1B-00DB-4A31-B9AD-62FBE507BE5C}" destId="{49A4E556-8C8E-4608-9572-42C9DF53131E}" srcOrd="0" destOrd="0" presId="urn:microsoft.com/office/officeart/2005/8/layout/orgChart1"/>
    <dgm:cxn modelId="{4ABF8DC6-35A1-4B58-B78A-466D947CD2B3}" type="presOf" srcId="{2F6EDA3D-67E8-406D-BFDF-9B8ADB4BD437}" destId="{06409B18-8C82-41DD-8145-8494DB8D5F00}" srcOrd="0" destOrd="0" presId="urn:microsoft.com/office/officeart/2005/8/layout/orgChart1"/>
    <dgm:cxn modelId="{8971F142-3509-4798-93CB-2CCBDE7FF5AD}" srcId="{2F6EDA3D-67E8-406D-BFDF-9B8ADB4BD437}" destId="{C7EFF047-A5D3-43DA-996A-BBBC8D143450}" srcOrd="1" destOrd="0" parTransId="{AAADA07D-866D-4CA5-BC3E-4449DD3D8CB9}" sibTransId="{8EBE1E28-76C4-4E75-9822-321D781FA63E}"/>
    <dgm:cxn modelId="{8565566C-A4CA-4491-B226-6E75FBCDF7FB}" srcId="{1FE0F06A-7B8E-41BB-9543-F972FA6C9E2A}" destId="{16C46407-CAD5-49AE-97C9-A43D07FCE74F}" srcOrd="0" destOrd="0" parTransId="{729A2F79-08CA-48FE-9181-04E7C15BE21E}" sibTransId="{1CAB81CA-62DF-4086-907B-F47F14E8339E}"/>
    <dgm:cxn modelId="{2E74FE3D-9B42-4FB1-B500-EE2C2884BCC7}" type="presOf" srcId="{AAADA07D-866D-4CA5-BC3E-4449DD3D8CB9}" destId="{79BC4673-54B3-4D0A-AFC8-45AB6F3B3F8D}" srcOrd="0" destOrd="0" presId="urn:microsoft.com/office/officeart/2005/8/layout/orgChart1"/>
    <dgm:cxn modelId="{7888638A-4E48-4A33-834C-589929E328BA}" type="presOf" srcId="{B86221C7-AAD1-4923-A8DC-422710311D50}" destId="{564DB12B-F119-42A8-9879-27ACCD9E3193}" srcOrd="1" destOrd="0" presId="urn:microsoft.com/office/officeart/2005/8/layout/orgChart1"/>
    <dgm:cxn modelId="{25F979D1-BA65-488D-B696-7EC9191226BD}" type="presOf" srcId="{AF715677-440D-48E5-AFF9-C8457348F748}" destId="{CDBF8379-9AA9-4631-AB93-8B032F69F1E2}" srcOrd="0" destOrd="0" presId="urn:microsoft.com/office/officeart/2005/8/layout/orgChart1"/>
    <dgm:cxn modelId="{320C73E6-B389-4252-B5BB-68A4736D9B46}" type="presOf" srcId="{2F6EDA3D-67E8-406D-BFDF-9B8ADB4BD437}" destId="{E1967E45-838E-44AF-B7FA-75E9C895236F}" srcOrd="1" destOrd="0" presId="urn:microsoft.com/office/officeart/2005/8/layout/orgChart1"/>
    <dgm:cxn modelId="{03E980D4-40BB-4108-9261-219E9F3EF2E5}" srcId="{2F6EDA3D-67E8-406D-BFDF-9B8ADB4BD437}" destId="{3B2E43A8-C8E0-40F9-A1C7-1CAD9B60A4C0}" srcOrd="2" destOrd="0" parTransId="{C11A3B1B-00DB-4A31-B9AD-62FBE507BE5C}" sibTransId="{862A1E7D-812F-4225-88AC-82688DEDB69C}"/>
    <dgm:cxn modelId="{47801C22-3C64-4A97-8DB8-7DC94887F516}" type="presOf" srcId="{3B2E43A8-C8E0-40F9-A1C7-1CAD9B60A4C0}" destId="{2FB76B4E-09CE-4D08-B808-D789F0B9D165}" srcOrd="1" destOrd="0" presId="urn:microsoft.com/office/officeart/2005/8/layout/orgChart1"/>
    <dgm:cxn modelId="{71B68756-594D-4BB5-BD63-EF5ECD2195ED}" srcId="{2F6EDA3D-67E8-406D-BFDF-9B8ADB4BD437}" destId="{0E791137-DB1F-4A60-94D0-DF19ECAF6B5E}" srcOrd="3" destOrd="0" parTransId="{AF715677-440D-48E5-AFF9-C8457348F748}" sibTransId="{928F2CFF-1D0C-423C-BBA0-DB1F32289514}"/>
    <dgm:cxn modelId="{CBCD1095-2D6E-484B-93AE-357992E4ACC8}" type="presOf" srcId="{B86221C7-AAD1-4923-A8DC-422710311D50}" destId="{14771A42-C2F1-48DB-8731-CDF00D878B03}" srcOrd="0" destOrd="0" presId="urn:microsoft.com/office/officeart/2005/8/layout/orgChart1"/>
    <dgm:cxn modelId="{B12ED430-D947-453F-A371-B3C1ED31D100}" srcId="{2F6EDA3D-67E8-406D-BFDF-9B8ADB4BD437}" destId="{2BBB5601-E9F3-4895-8D80-C234FF2978A4}" srcOrd="4" destOrd="0" parTransId="{EB43BE8F-92B2-4393-A4AB-6B2335AE50EB}" sibTransId="{697ECCFA-3BAE-4FC7-91D2-F0A1C59A4F1C}"/>
    <dgm:cxn modelId="{7260A88F-628E-4EC3-8146-0354F8949956}" type="presOf" srcId="{0E791137-DB1F-4A60-94D0-DF19ECAF6B5E}" destId="{9B937608-F598-4E3A-A0FA-A1936BA0ED0E}" srcOrd="1" destOrd="0" presId="urn:microsoft.com/office/officeart/2005/8/layout/orgChart1"/>
    <dgm:cxn modelId="{9624B687-D97D-49FC-961C-C10E83AA5A3E}" srcId="{16C46407-CAD5-49AE-97C9-A43D07FCE74F}" destId="{2F6EDA3D-67E8-406D-BFDF-9B8ADB4BD437}" srcOrd="0" destOrd="0" parTransId="{534EF574-37C3-4050-9FAB-12CD49C0F6FF}" sibTransId="{F3E36D36-272E-410E-A8C6-E424DC6E60EF}"/>
    <dgm:cxn modelId="{2BEF4D5A-F11E-4DB8-915D-47DC9C42CA74}" type="presOf" srcId="{C7EFF047-A5D3-43DA-996A-BBBC8D143450}" destId="{2D4D881E-29C4-490E-AAFE-966EDFAFDA84}" srcOrd="0" destOrd="0" presId="urn:microsoft.com/office/officeart/2005/8/layout/orgChart1"/>
    <dgm:cxn modelId="{A5FF3F2B-4736-41C5-9BB4-4BBC1EBE1A76}" type="presOf" srcId="{0E791137-DB1F-4A60-94D0-DF19ECAF6B5E}" destId="{CB8B5EAC-A6E2-470E-BA9E-AB9512F5E662}" srcOrd="0" destOrd="0" presId="urn:microsoft.com/office/officeart/2005/8/layout/orgChart1"/>
    <dgm:cxn modelId="{7A3C84BF-1621-4879-9055-50E8AC33421A}" type="presOf" srcId="{1FE0F06A-7B8E-41BB-9543-F972FA6C9E2A}" destId="{36A634AD-D022-4A41-8570-687BB0CF09BA}" srcOrd="0" destOrd="0" presId="urn:microsoft.com/office/officeart/2005/8/layout/orgChart1"/>
    <dgm:cxn modelId="{D6042586-0B91-4815-94E8-148EFC0E0D76}" type="presParOf" srcId="{36A634AD-D022-4A41-8570-687BB0CF09BA}" destId="{7FE2D9A4-8DAE-4660-BBF7-93CF3CD3A703}" srcOrd="0" destOrd="0" presId="urn:microsoft.com/office/officeart/2005/8/layout/orgChart1"/>
    <dgm:cxn modelId="{4FD7AB4F-499D-44CE-9200-2BA92B69822A}" type="presParOf" srcId="{7FE2D9A4-8DAE-4660-BBF7-93CF3CD3A703}" destId="{BEA74B15-4C67-4B71-8A2D-69DF822F314A}" srcOrd="0" destOrd="0" presId="urn:microsoft.com/office/officeart/2005/8/layout/orgChart1"/>
    <dgm:cxn modelId="{52AFAA63-D49B-46DC-BB66-8429BD3E3D33}" type="presParOf" srcId="{BEA74B15-4C67-4B71-8A2D-69DF822F314A}" destId="{B2526993-1221-482C-8E9D-17065A715845}" srcOrd="0" destOrd="0" presId="urn:microsoft.com/office/officeart/2005/8/layout/orgChart1"/>
    <dgm:cxn modelId="{998D25A2-8AB9-4325-96BB-99366ADBB55B}" type="presParOf" srcId="{BEA74B15-4C67-4B71-8A2D-69DF822F314A}" destId="{4130E167-7CFE-4869-B458-5C2710E2FA38}" srcOrd="1" destOrd="0" presId="urn:microsoft.com/office/officeart/2005/8/layout/orgChart1"/>
    <dgm:cxn modelId="{800E2CA6-D2B7-4A3F-9CBE-0E56359592BF}" type="presParOf" srcId="{7FE2D9A4-8DAE-4660-BBF7-93CF3CD3A703}" destId="{C95B4880-5ADE-4EDE-A955-22044E1C83DA}" srcOrd="1" destOrd="0" presId="urn:microsoft.com/office/officeart/2005/8/layout/orgChart1"/>
    <dgm:cxn modelId="{0E2874CB-ED74-4BED-9BDB-F98F30312A4C}" type="presParOf" srcId="{C95B4880-5ADE-4EDE-A955-22044E1C83DA}" destId="{4037D6EC-0A83-4CFA-8C20-B28527D7F717}" srcOrd="0" destOrd="0" presId="urn:microsoft.com/office/officeart/2005/8/layout/orgChart1"/>
    <dgm:cxn modelId="{D4157DDA-7FEC-4A76-A645-C175ACE34D7D}" type="presParOf" srcId="{C95B4880-5ADE-4EDE-A955-22044E1C83DA}" destId="{0F30595E-2969-4594-83D5-8A1FE5BFDA2B}" srcOrd="1" destOrd="0" presId="urn:microsoft.com/office/officeart/2005/8/layout/orgChart1"/>
    <dgm:cxn modelId="{51BF0848-1EBB-43B6-BEA7-56362F3BAC49}" type="presParOf" srcId="{0F30595E-2969-4594-83D5-8A1FE5BFDA2B}" destId="{2B7B8392-55CF-48CC-BA24-8B000DAEC929}" srcOrd="0" destOrd="0" presId="urn:microsoft.com/office/officeart/2005/8/layout/orgChart1"/>
    <dgm:cxn modelId="{ADA96533-6D1A-4FE8-9EB8-B7960F1DC371}" type="presParOf" srcId="{2B7B8392-55CF-48CC-BA24-8B000DAEC929}" destId="{06409B18-8C82-41DD-8145-8494DB8D5F00}" srcOrd="0" destOrd="0" presId="urn:microsoft.com/office/officeart/2005/8/layout/orgChart1"/>
    <dgm:cxn modelId="{669CE5BF-86B5-4F6D-BA67-CFC46D233D36}" type="presParOf" srcId="{2B7B8392-55CF-48CC-BA24-8B000DAEC929}" destId="{E1967E45-838E-44AF-B7FA-75E9C895236F}" srcOrd="1" destOrd="0" presId="urn:microsoft.com/office/officeart/2005/8/layout/orgChart1"/>
    <dgm:cxn modelId="{09D97095-5404-4C45-8DF6-AC4742DAA539}" type="presParOf" srcId="{0F30595E-2969-4594-83D5-8A1FE5BFDA2B}" destId="{C130E4D4-FCE9-4256-9918-008FA9C8D117}" srcOrd="1" destOrd="0" presId="urn:microsoft.com/office/officeart/2005/8/layout/orgChart1"/>
    <dgm:cxn modelId="{5BAB9A79-E701-4E03-BC1C-7017965D3EDF}" type="presParOf" srcId="{C130E4D4-FCE9-4256-9918-008FA9C8D117}" destId="{131EF828-4ED9-4406-ABFD-22DF0FA992C6}" srcOrd="0" destOrd="0" presId="urn:microsoft.com/office/officeart/2005/8/layout/orgChart1"/>
    <dgm:cxn modelId="{738F7C61-3E57-4C97-A64D-98658B0035E4}" type="presParOf" srcId="{C130E4D4-FCE9-4256-9918-008FA9C8D117}" destId="{C905CE34-2C0C-4258-BA48-B52C001031AD}" srcOrd="1" destOrd="0" presId="urn:microsoft.com/office/officeart/2005/8/layout/orgChart1"/>
    <dgm:cxn modelId="{EA68647F-0E94-4323-A373-61F0BF0C5AE8}" type="presParOf" srcId="{C905CE34-2C0C-4258-BA48-B52C001031AD}" destId="{46D8E3BE-57F2-4A2A-9682-C4BF1B59D25E}" srcOrd="0" destOrd="0" presId="urn:microsoft.com/office/officeart/2005/8/layout/orgChart1"/>
    <dgm:cxn modelId="{C1E58369-C32E-4E87-9EE9-0506C5FC3F06}" type="presParOf" srcId="{46D8E3BE-57F2-4A2A-9682-C4BF1B59D25E}" destId="{14771A42-C2F1-48DB-8731-CDF00D878B03}" srcOrd="0" destOrd="0" presId="urn:microsoft.com/office/officeart/2005/8/layout/orgChart1"/>
    <dgm:cxn modelId="{C9A0AA8E-FCDC-441E-B95A-8863A8E17A62}" type="presParOf" srcId="{46D8E3BE-57F2-4A2A-9682-C4BF1B59D25E}" destId="{564DB12B-F119-42A8-9879-27ACCD9E3193}" srcOrd="1" destOrd="0" presId="urn:microsoft.com/office/officeart/2005/8/layout/orgChart1"/>
    <dgm:cxn modelId="{E4BBA038-937B-44C9-9DC1-3CAB63575F2E}" type="presParOf" srcId="{C905CE34-2C0C-4258-BA48-B52C001031AD}" destId="{BEAF4D11-0458-4CC1-8203-2B4F6FD0FAE8}" srcOrd="1" destOrd="0" presId="urn:microsoft.com/office/officeart/2005/8/layout/orgChart1"/>
    <dgm:cxn modelId="{80958FAC-D7D3-4173-80B9-CE1916C9AB8F}" type="presParOf" srcId="{C905CE34-2C0C-4258-BA48-B52C001031AD}" destId="{85F9A6E3-CA01-470F-BF85-0B0BAE7B9908}" srcOrd="2" destOrd="0" presId="urn:microsoft.com/office/officeart/2005/8/layout/orgChart1"/>
    <dgm:cxn modelId="{2C2F10E6-3612-444B-BBF1-51CB45FFC643}" type="presParOf" srcId="{C130E4D4-FCE9-4256-9918-008FA9C8D117}" destId="{79BC4673-54B3-4D0A-AFC8-45AB6F3B3F8D}" srcOrd="2" destOrd="0" presId="urn:microsoft.com/office/officeart/2005/8/layout/orgChart1"/>
    <dgm:cxn modelId="{828169AC-FADF-487D-920E-88EDFAC56716}" type="presParOf" srcId="{C130E4D4-FCE9-4256-9918-008FA9C8D117}" destId="{81A3FEB6-7453-413A-959E-4370160CAA5D}" srcOrd="3" destOrd="0" presId="urn:microsoft.com/office/officeart/2005/8/layout/orgChart1"/>
    <dgm:cxn modelId="{EB040774-AAEA-4C1D-8093-6EAD05EAA6A1}" type="presParOf" srcId="{81A3FEB6-7453-413A-959E-4370160CAA5D}" destId="{F26BB233-DA69-48FF-B23C-20EBDC106EA5}" srcOrd="0" destOrd="0" presId="urn:microsoft.com/office/officeart/2005/8/layout/orgChart1"/>
    <dgm:cxn modelId="{3C5328E9-07B4-4B23-B7DE-C6F4C432521A}" type="presParOf" srcId="{F26BB233-DA69-48FF-B23C-20EBDC106EA5}" destId="{2D4D881E-29C4-490E-AAFE-966EDFAFDA84}" srcOrd="0" destOrd="0" presId="urn:microsoft.com/office/officeart/2005/8/layout/orgChart1"/>
    <dgm:cxn modelId="{9ECFC33D-DB9B-46D8-B47D-534F52CD72D0}" type="presParOf" srcId="{F26BB233-DA69-48FF-B23C-20EBDC106EA5}" destId="{4917ACF1-DFC9-4758-B06F-FA12AABFFC4A}" srcOrd="1" destOrd="0" presId="urn:microsoft.com/office/officeart/2005/8/layout/orgChart1"/>
    <dgm:cxn modelId="{20E0C43D-34C5-40B2-BFC8-9347B99BF3E8}" type="presParOf" srcId="{81A3FEB6-7453-413A-959E-4370160CAA5D}" destId="{1C1F98CB-D875-4F1F-921F-93B9A411A7AA}" srcOrd="1" destOrd="0" presId="urn:microsoft.com/office/officeart/2005/8/layout/orgChart1"/>
    <dgm:cxn modelId="{598C529A-85E3-42C8-8BAD-B9BAC06F680E}" type="presParOf" srcId="{81A3FEB6-7453-413A-959E-4370160CAA5D}" destId="{7C29E3DF-1034-4A09-86D3-1CCE1C4C9CD4}" srcOrd="2" destOrd="0" presId="urn:microsoft.com/office/officeart/2005/8/layout/orgChart1"/>
    <dgm:cxn modelId="{46D73C0A-48C5-4302-9399-EDEFBF7DA885}" type="presParOf" srcId="{C130E4D4-FCE9-4256-9918-008FA9C8D117}" destId="{49A4E556-8C8E-4608-9572-42C9DF53131E}" srcOrd="4" destOrd="0" presId="urn:microsoft.com/office/officeart/2005/8/layout/orgChart1"/>
    <dgm:cxn modelId="{12C47B8F-8F2E-4D9D-8C2C-884ACFEABF89}" type="presParOf" srcId="{C130E4D4-FCE9-4256-9918-008FA9C8D117}" destId="{6358FFA3-5220-40FC-8AE1-EC2AA5D727F4}" srcOrd="5" destOrd="0" presId="urn:microsoft.com/office/officeart/2005/8/layout/orgChart1"/>
    <dgm:cxn modelId="{E7CF817A-E3FA-4821-84D7-EFFC1D9E761F}" type="presParOf" srcId="{6358FFA3-5220-40FC-8AE1-EC2AA5D727F4}" destId="{F00B2255-8765-4283-BC5D-8D86DA6485D7}" srcOrd="0" destOrd="0" presId="urn:microsoft.com/office/officeart/2005/8/layout/orgChart1"/>
    <dgm:cxn modelId="{5933EAD3-0389-4A5C-9C69-1383C2A92EAD}" type="presParOf" srcId="{F00B2255-8765-4283-BC5D-8D86DA6485D7}" destId="{C158C247-5FC0-46B0-8A28-FC79A705CBF0}" srcOrd="0" destOrd="0" presId="urn:microsoft.com/office/officeart/2005/8/layout/orgChart1"/>
    <dgm:cxn modelId="{E3516E8D-2252-4F27-9C19-F990EF71F275}" type="presParOf" srcId="{F00B2255-8765-4283-BC5D-8D86DA6485D7}" destId="{2FB76B4E-09CE-4D08-B808-D789F0B9D165}" srcOrd="1" destOrd="0" presId="urn:microsoft.com/office/officeart/2005/8/layout/orgChart1"/>
    <dgm:cxn modelId="{D73A0BD7-D600-4E26-966C-8E435525E0AD}" type="presParOf" srcId="{6358FFA3-5220-40FC-8AE1-EC2AA5D727F4}" destId="{211F3921-91FC-4D5F-8E4D-8EDB85E421E2}" srcOrd="1" destOrd="0" presId="urn:microsoft.com/office/officeart/2005/8/layout/orgChart1"/>
    <dgm:cxn modelId="{C5A3D9AB-3293-4AEE-9770-A756CD45349D}" type="presParOf" srcId="{6358FFA3-5220-40FC-8AE1-EC2AA5D727F4}" destId="{26E8557F-77B8-49DC-A324-8AF3C825D3C0}" srcOrd="2" destOrd="0" presId="urn:microsoft.com/office/officeart/2005/8/layout/orgChart1"/>
    <dgm:cxn modelId="{BE2FF995-687B-46FD-9795-7564F3D66373}" type="presParOf" srcId="{C130E4D4-FCE9-4256-9918-008FA9C8D117}" destId="{CDBF8379-9AA9-4631-AB93-8B032F69F1E2}" srcOrd="6" destOrd="0" presId="urn:microsoft.com/office/officeart/2005/8/layout/orgChart1"/>
    <dgm:cxn modelId="{AD4F4699-BCE3-4079-953A-91224AF2E972}" type="presParOf" srcId="{C130E4D4-FCE9-4256-9918-008FA9C8D117}" destId="{95D9C6CB-65CC-464B-9332-848B8701CA96}" srcOrd="7" destOrd="0" presId="urn:microsoft.com/office/officeart/2005/8/layout/orgChart1"/>
    <dgm:cxn modelId="{AC0B9FF8-0A05-40AA-8BC8-F432DC598826}" type="presParOf" srcId="{95D9C6CB-65CC-464B-9332-848B8701CA96}" destId="{5AE35E12-7E0A-447E-8D7D-70120162321C}" srcOrd="0" destOrd="0" presId="urn:microsoft.com/office/officeart/2005/8/layout/orgChart1"/>
    <dgm:cxn modelId="{9816BB24-7B4B-418B-A006-F840594FD7BE}" type="presParOf" srcId="{5AE35E12-7E0A-447E-8D7D-70120162321C}" destId="{CB8B5EAC-A6E2-470E-BA9E-AB9512F5E662}" srcOrd="0" destOrd="0" presId="urn:microsoft.com/office/officeart/2005/8/layout/orgChart1"/>
    <dgm:cxn modelId="{45DE73AA-E48B-471C-B027-2E56FF146115}" type="presParOf" srcId="{5AE35E12-7E0A-447E-8D7D-70120162321C}" destId="{9B937608-F598-4E3A-A0FA-A1936BA0ED0E}" srcOrd="1" destOrd="0" presId="urn:microsoft.com/office/officeart/2005/8/layout/orgChart1"/>
    <dgm:cxn modelId="{B3EA7AF7-2CF9-4CEC-91F7-5C8BEEC3E620}" type="presParOf" srcId="{95D9C6CB-65CC-464B-9332-848B8701CA96}" destId="{CDE8EC09-232C-4E78-9290-318DD404E813}" srcOrd="1" destOrd="0" presId="urn:microsoft.com/office/officeart/2005/8/layout/orgChart1"/>
    <dgm:cxn modelId="{12CD5BE9-E5AC-4274-A16F-AD7F2DCBB7A5}" type="presParOf" srcId="{95D9C6CB-65CC-464B-9332-848B8701CA96}" destId="{D335E1FB-387C-4C25-84B6-9B2C66917F33}" srcOrd="2" destOrd="0" presId="urn:microsoft.com/office/officeart/2005/8/layout/orgChart1"/>
    <dgm:cxn modelId="{34C89C49-0979-4099-A382-7DE6F761E782}" type="presParOf" srcId="{0F30595E-2969-4594-83D5-8A1FE5BFDA2B}" destId="{B26D6C34-AADA-4E2B-AF59-F961A5F02ED8}" srcOrd="2" destOrd="0" presId="urn:microsoft.com/office/officeart/2005/8/layout/orgChart1"/>
    <dgm:cxn modelId="{CEE190F8-B50A-4D17-8B34-FD0B9CC58743}" type="presParOf" srcId="{B26D6C34-AADA-4E2B-AF59-F961A5F02ED8}" destId="{6AF7DD63-168E-476E-9B75-54C307F8210B}" srcOrd="0" destOrd="0" presId="urn:microsoft.com/office/officeart/2005/8/layout/orgChart1"/>
    <dgm:cxn modelId="{28933048-E9AF-4B08-8AD7-B16F818B39C8}" type="presParOf" srcId="{B26D6C34-AADA-4E2B-AF59-F961A5F02ED8}" destId="{4996561D-573E-4EC0-9905-55573623B7C5}" srcOrd="1" destOrd="0" presId="urn:microsoft.com/office/officeart/2005/8/layout/orgChart1"/>
    <dgm:cxn modelId="{0E5C45CF-3192-4F71-8048-F69AEF66E1F8}" type="presParOf" srcId="{4996561D-573E-4EC0-9905-55573623B7C5}" destId="{FD7E9E55-3813-4C81-B29B-E36482EF6E88}" srcOrd="0" destOrd="0" presId="urn:microsoft.com/office/officeart/2005/8/layout/orgChart1"/>
    <dgm:cxn modelId="{E1D28910-C1CF-4943-B0F7-94E081220530}" type="presParOf" srcId="{FD7E9E55-3813-4C81-B29B-E36482EF6E88}" destId="{3F1D1564-6822-4052-8C42-E3CD241D6715}" srcOrd="0" destOrd="0" presId="urn:microsoft.com/office/officeart/2005/8/layout/orgChart1"/>
    <dgm:cxn modelId="{9337C7DF-C625-439F-941E-4A6CB80E26AB}" type="presParOf" srcId="{FD7E9E55-3813-4C81-B29B-E36482EF6E88}" destId="{40505391-2BAC-4B58-80D9-3DEFB7A555FD}" srcOrd="1" destOrd="0" presId="urn:microsoft.com/office/officeart/2005/8/layout/orgChart1"/>
    <dgm:cxn modelId="{58A73A1D-7CDC-4FDC-AFED-83042F889B7D}" type="presParOf" srcId="{4996561D-573E-4EC0-9905-55573623B7C5}" destId="{D516A4E1-9078-4A9E-AF14-8DDC1B1690CB}" srcOrd="1" destOrd="0" presId="urn:microsoft.com/office/officeart/2005/8/layout/orgChart1"/>
    <dgm:cxn modelId="{0F353081-F2A4-4C73-B7C5-CF2DAA81C848}" type="presParOf" srcId="{4996561D-573E-4EC0-9905-55573623B7C5}" destId="{F6171F20-C648-49D6-BF0E-D535CB3874F8}" srcOrd="2" destOrd="0" presId="urn:microsoft.com/office/officeart/2005/8/layout/orgChart1"/>
    <dgm:cxn modelId="{78DC4AED-D48C-4B5B-A401-D48F07FD604B}" type="presParOf" srcId="{7FE2D9A4-8DAE-4660-BBF7-93CF3CD3A703}" destId="{4A25DD37-E4E6-49A7-8490-AC5C67BAD8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14CF74-C394-4498-A171-34B3C44F6B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gm:t>
    </dgm:pt>
    <dgm:pt modelId="{80DA5F40-67E5-446E-B3FF-9269C8CD5CFB}" type="par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3B122F-F8EA-4C78-9D9A-02A19A4C11CE}" type="sib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C37F54-5D4E-4769-9220-071782AF4B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BA023355-0806-4828-991D-7574FF923F5A}" type="parTrans" cxnId="{816C1C58-0336-4055-BD0C-824EA30D48DC}">
      <dgm:prSet/>
      <dgm:spPr/>
      <dgm:t>
        <a:bodyPr/>
        <a:lstStyle/>
        <a:p>
          <a:endParaRPr lang="es-ES"/>
        </a:p>
      </dgm:t>
    </dgm:pt>
    <dgm:pt modelId="{F490A82E-41C2-4EC5-81B6-9273C2C057A2}" type="sibTrans" cxnId="{816C1C58-0336-4055-BD0C-824EA30D48DC}">
      <dgm:prSet/>
      <dgm:spPr/>
      <dgm:t>
        <a:bodyPr/>
        <a:lstStyle/>
        <a:p>
          <a:endParaRPr lang="es-ES"/>
        </a:p>
      </dgm:t>
    </dgm:pt>
    <dgm:pt modelId="{6028FE13-08F9-47CF-94EC-8529D8C67533}">
      <dgm:prSet custT="1"/>
      <dgm:spPr/>
      <dgm:t>
        <a:bodyPr/>
        <a:lstStyle/>
        <a:p>
          <a:r>
            <a:rPr lang="es-ES" sz="1200" dirty="0" smtClean="0"/>
            <a:t>Enfermera(o)</a:t>
          </a:r>
        </a:p>
      </dgm:t>
    </dgm:pt>
    <dgm:pt modelId="{C42E5260-A521-49F9-8162-14ED5D5F3C94}" type="parTrans" cxnId="{82F34FBD-C471-4325-A622-8E51FD17737C}">
      <dgm:prSet/>
      <dgm:spPr/>
      <dgm:t>
        <a:bodyPr/>
        <a:lstStyle/>
        <a:p>
          <a:endParaRPr lang="es-ES"/>
        </a:p>
      </dgm:t>
    </dgm:pt>
    <dgm:pt modelId="{448D459E-AFCD-43DE-ADE8-16F8299488EC}" type="sibTrans" cxnId="{82F34FBD-C471-4325-A622-8E51FD17737C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15505" custScaleY="1234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4CBF8203-537D-4198-950C-073BDD0E0FE5}" type="pres">
      <dgm:prSet presAssocID="{80DA5F40-67E5-446E-B3FF-9269C8CD5CFB}" presName="Name37" presStyleLbl="parChTrans1D2" presStyleIdx="0" presStyleCnt="3"/>
      <dgm:spPr/>
      <dgm:t>
        <a:bodyPr/>
        <a:lstStyle/>
        <a:p>
          <a:endParaRPr lang="es-ES"/>
        </a:p>
      </dgm:t>
    </dgm:pt>
    <dgm:pt modelId="{C74C097B-F8B4-4D79-A68E-1FAD79D01A32}" type="pres">
      <dgm:prSet presAssocID="{3014CF74-C394-4498-A171-34B3C44F6B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54A1903-7914-40BA-8207-8F851EF42F95}" type="pres">
      <dgm:prSet presAssocID="{3014CF74-C394-4498-A171-34B3C44F6BA7}" presName="rootComposite" presStyleCnt="0"/>
      <dgm:spPr/>
      <dgm:t>
        <a:bodyPr/>
        <a:lstStyle/>
        <a:p>
          <a:endParaRPr lang="es-ES"/>
        </a:p>
      </dgm:t>
    </dgm:pt>
    <dgm:pt modelId="{EF24B79C-D557-4718-AEB3-F7AFE6462CDF}" type="pres">
      <dgm:prSet presAssocID="{3014CF74-C394-4498-A171-34B3C44F6BA7}" presName="rootText" presStyleLbl="node2" presStyleIdx="0" presStyleCnt="3" custScaleX="92217" custScaleY="99573" custLinFactNeighborY="41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9A7783-93A1-4F5C-9F11-A2158B815A1C}" type="pres">
      <dgm:prSet presAssocID="{3014CF74-C394-4498-A171-34B3C44F6BA7}" presName="rootConnector" presStyleLbl="node2" presStyleIdx="0" presStyleCnt="3"/>
      <dgm:spPr/>
      <dgm:t>
        <a:bodyPr/>
        <a:lstStyle/>
        <a:p>
          <a:endParaRPr lang="es-ES"/>
        </a:p>
      </dgm:t>
    </dgm:pt>
    <dgm:pt modelId="{92052374-2CBD-4191-B3F4-A6F890E646B8}" type="pres">
      <dgm:prSet presAssocID="{3014CF74-C394-4498-A171-34B3C44F6BA7}" presName="hierChild4" presStyleCnt="0"/>
      <dgm:spPr/>
      <dgm:t>
        <a:bodyPr/>
        <a:lstStyle/>
        <a:p>
          <a:endParaRPr lang="es-ES"/>
        </a:p>
      </dgm:t>
    </dgm:pt>
    <dgm:pt modelId="{75579E2B-A3E7-4824-97AF-799DDF0A8553}" type="pres">
      <dgm:prSet presAssocID="{3014CF74-C394-4498-A171-34B3C44F6BA7}" presName="hierChild5" presStyleCnt="0"/>
      <dgm:spPr/>
      <dgm:t>
        <a:bodyPr/>
        <a:lstStyle/>
        <a:p>
          <a:endParaRPr lang="es-ES"/>
        </a:p>
      </dgm:t>
    </dgm:pt>
    <dgm:pt modelId="{785B0581-3429-4813-82D0-680093B61D38}" type="pres">
      <dgm:prSet presAssocID="{BA023355-0806-4828-991D-7574FF923F5A}" presName="Name37" presStyleLbl="parChTrans1D2" presStyleIdx="1" presStyleCnt="3"/>
      <dgm:spPr/>
      <dgm:t>
        <a:bodyPr/>
        <a:lstStyle/>
        <a:p>
          <a:endParaRPr lang="es-ES"/>
        </a:p>
      </dgm:t>
    </dgm:pt>
    <dgm:pt modelId="{D0C68344-38D1-41DA-BCD0-35684F9F1CD2}" type="pres">
      <dgm:prSet presAssocID="{85C37F54-5D4E-4769-9220-071782AF4BF9}" presName="hierRoot2" presStyleCnt="0">
        <dgm:presLayoutVars>
          <dgm:hierBranch val="init"/>
        </dgm:presLayoutVars>
      </dgm:prSet>
      <dgm:spPr/>
    </dgm:pt>
    <dgm:pt modelId="{70CED346-929E-4534-8F22-D5CF49D67D93}" type="pres">
      <dgm:prSet presAssocID="{85C37F54-5D4E-4769-9220-071782AF4BF9}" presName="rootComposite" presStyleCnt="0"/>
      <dgm:spPr/>
    </dgm:pt>
    <dgm:pt modelId="{F00B1794-EEE7-4EAA-9F26-DAB50056CCF0}" type="pres">
      <dgm:prSet presAssocID="{85C37F54-5D4E-4769-9220-071782AF4BF9}" presName="rootText" presStyleLbl="node2" presStyleIdx="1" presStyleCnt="3" custScaleX="92217" custScaleY="99573" custLinFactNeighborY="41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5724BB-A3A7-48F3-8432-783E213783A8}" type="pres">
      <dgm:prSet presAssocID="{85C37F54-5D4E-4769-9220-071782AF4BF9}" presName="rootConnector" presStyleLbl="node2" presStyleIdx="1" presStyleCnt="3"/>
      <dgm:spPr/>
      <dgm:t>
        <a:bodyPr/>
        <a:lstStyle/>
        <a:p>
          <a:endParaRPr lang="es-ES"/>
        </a:p>
      </dgm:t>
    </dgm:pt>
    <dgm:pt modelId="{5376F0BB-372C-4336-880F-4FE914EC3235}" type="pres">
      <dgm:prSet presAssocID="{85C37F54-5D4E-4769-9220-071782AF4BF9}" presName="hierChild4" presStyleCnt="0"/>
      <dgm:spPr/>
    </dgm:pt>
    <dgm:pt modelId="{2B35FB28-FEEC-4DA8-B298-6303BEB2F8FD}" type="pres">
      <dgm:prSet presAssocID="{85C37F54-5D4E-4769-9220-071782AF4BF9}" presName="hierChild5" presStyleCnt="0"/>
      <dgm:spPr/>
    </dgm:pt>
    <dgm:pt modelId="{91720C7C-1ECF-47D1-9B1D-A71545A4933C}" type="pres">
      <dgm:prSet presAssocID="{C42E5260-A521-49F9-8162-14ED5D5F3C94}" presName="Name37" presStyleLbl="parChTrans1D2" presStyleIdx="2" presStyleCnt="3"/>
      <dgm:spPr/>
      <dgm:t>
        <a:bodyPr/>
        <a:lstStyle/>
        <a:p>
          <a:endParaRPr lang="es-ES"/>
        </a:p>
      </dgm:t>
    </dgm:pt>
    <dgm:pt modelId="{FB504E35-55F5-4CFA-B2A3-869476B25F73}" type="pres">
      <dgm:prSet presAssocID="{6028FE13-08F9-47CF-94EC-8529D8C67533}" presName="hierRoot2" presStyleCnt="0">
        <dgm:presLayoutVars>
          <dgm:hierBranch val="init"/>
        </dgm:presLayoutVars>
      </dgm:prSet>
      <dgm:spPr/>
    </dgm:pt>
    <dgm:pt modelId="{C759FABE-885F-44E7-8152-0DFD488469BC}" type="pres">
      <dgm:prSet presAssocID="{6028FE13-08F9-47CF-94EC-8529D8C67533}" presName="rootComposite" presStyleCnt="0"/>
      <dgm:spPr/>
    </dgm:pt>
    <dgm:pt modelId="{EAA5854F-3C47-4C83-834B-7A60028058FD}" type="pres">
      <dgm:prSet presAssocID="{6028FE13-08F9-47CF-94EC-8529D8C67533}" presName="rootText" presStyleLbl="node2" presStyleIdx="2" presStyleCnt="3" custScaleX="92217" custScaleY="99573" custLinFactNeighborY="41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FDC88-288B-4BBD-864C-FF8A3DA82C3E}" type="pres">
      <dgm:prSet presAssocID="{6028FE13-08F9-47CF-94EC-8529D8C67533}" presName="rootConnector" presStyleLbl="node2" presStyleIdx="2" presStyleCnt="3"/>
      <dgm:spPr/>
      <dgm:t>
        <a:bodyPr/>
        <a:lstStyle/>
        <a:p>
          <a:endParaRPr lang="es-ES"/>
        </a:p>
      </dgm:t>
    </dgm:pt>
    <dgm:pt modelId="{BF50CA11-C4C0-4749-BAC7-0A0AE75BEEC3}" type="pres">
      <dgm:prSet presAssocID="{6028FE13-08F9-47CF-94EC-8529D8C67533}" presName="hierChild4" presStyleCnt="0"/>
      <dgm:spPr/>
    </dgm:pt>
    <dgm:pt modelId="{CF15A4B9-0498-4CB2-93F8-B1FB077E3666}" type="pres">
      <dgm:prSet presAssocID="{6028FE13-08F9-47CF-94EC-8529D8C67533}" presName="hierChild5" presStyleCnt="0"/>
      <dgm:spPr/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053FF972-7DB7-4BB5-8233-091F91F34FF5}" type="presOf" srcId="{85C37F54-5D4E-4769-9220-071782AF4BF9}" destId="{F00B1794-EEE7-4EAA-9F26-DAB50056CCF0}" srcOrd="0" destOrd="0" presId="urn:microsoft.com/office/officeart/2005/8/layout/orgChart1"/>
    <dgm:cxn modelId="{82F34FBD-C471-4325-A622-8E51FD17737C}" srcId="{BE361F0A-77B8-4B2E-9EB4-6697207173E0}" destId="{6028FE13-08F9-47CF-94EC-8529D8C67533}" srcOrd="2" destOrd="0" parTransId="{C42E5260-A521-49F9-8162-14ED5D5F3C94}" sibTransId="{448D459E-AFCD-43DE-ADE8-16F8299488EC}"/>
    <dgm:cxn modelId="{AA194F5F-1B4D-461A-BB56-0B1109B64ECA}" type="presOf" srcId="{6028FE13-08F9-47CF-94EC-8529D8C67533}" destId="{10BFDC88-288B-4BBD-864C-FF8A3DA82C3E}" srcOrd="1" destOrd="0" presId="urn:microsoft.com/office/officeart/2005/8/layout/orgChart1"/>
    <dgm:cxn modelId="{D86D78FC-FF05-4F1A-B21B-73C627175CDB}" type="presOf" srcId="{6028FE13-08F9-47CF-94EC-8529D8C67533}" destId="{EAA5854F-3C47-4C83-834B-7A60028058FD}" srcOrd="0" destOrd="0" presId="urn:microsoft.com/office/officeart/2005/8/layout/orgChart1"/>
    <dgm:cxn modelId="{36AF8C6C-B428-4B5C-BC26-30B79FED9146}" type="presOf" srcId="{3014CF74-C394-4498-A171-34B3C44F6BA7}" destId="{FD9A7783-93A1-4F5C-9F11-A2158B815A1C}" srcOrd="1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C0F5C8F4-045A-4AA3-BF37-74DB24AD7240}" type="presOf" srcId="{85C37F54-5D4E-4769-9220-071782AF4BF9}" destId="{2F5724BB-A3A7-48F3-8432-783E213783A8}" srcOrd="1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D24B9069-0973-4951-A622-6AC222B76BA6}" type="presOf" srcId="{C42E5260-A521-49F9-8162-14ED5D5F3C94}" destId="{91720C7C-1ECF-47D1-9B1D-A71545A4933C}" srcOrd="0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E8D35A3C-CC8A-4EC4-A390-3AAD066EFC0F}" type="presOf" srcId="{3014CF74-C394-4498-A171-34B3C44F6BA7}" destId="{EF24B79C-D557-4718-AEB3-F7AFE6462CDF}" srcOrd="0" destOrd="0" presId="urn:microsoft.com/office/officeart/2005/8/layout/orgChart1"/>
    <dgm:cxn modelId="{37D6BED1-D9AC-4147-9E2C-844C4EA37596}" srcId="{BE361F0A-77B8-4B2E-9EB4-6697207173E0}" destId="{3014CF74-C394-4498-A171-34B3C44F6BA7}" srcOrd="0" destOrd="0" parTransId="{80DA5F40-67E5-446E-B3FF-9269C8CD5CFB}" sibTransId="{D53B122F-F8EA-4C78-9D9A-02A19A4C11CE}"/>
    <dgm:cxn modelId="{73A4F48C-5F56-47E5-8A12-10425CC9B222}" type="presOf" srcId="{BA023355-0806-4828-991D-7574FF923F5A}" destId="{785B0581-3429-4813-82D0-680093B61D38}" srcOrd="0" destOrd="0" presId="urn:microsoft.com/office/officeart/2005/8/layout/orgChart1"/>
    <dgm:cxn modelId="{816C1C58-0336-4055-BD0C-824EA30D48DC}" srcId="{BE361F0A-77B8-4B2E-9EB4-6697207173E0}" destId="{85C37F54-5D4E-4769-9220-071782AF4BF9}" srcOrd="1" destOrd="0" parTransId="{BA023355-0806-4828-991D-7574FF923F5A}" sibTransId="{F490A82E-41C2-4EC5-81B6-9273C2C057A2}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072BEDE0-BD30-47A0-B3A6-3CF39086061C}" type="presOf" srcId="{80DA5F40-67E5-446E-B3FF-9269C8CD5CFB}" destId="{4CBF8203-537D-4198-950C-073BDD0E0FE5}" srcOrd="0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F0B149A-069D-4119-BC5D-0C3C73703C8C}" type="presParOf" srcId="{56845AD7-7BC2-4EE0-A683-96E0F5C3B7B8}" destId="{4CBF8203-537D-4198-950C-073BDD0E0FE5}" srcOrd="0" destOrd="0" presId="urn:microsoft.com/office/officeart/2005/8/layout/orgChart1"/>
    <dgm:cxn modelId="{D1733315-8DB3-4FC8-9309-A4E80AC0CBEF}" type="presParOf" srcId="{56845AD7-7BC2-4EE0-A683-96E0F5C3B7B8}" destId="{C74C097B-F8B4-4D79-A68E-1FAD79D01A32}" srcOrd="1" destOrd="0" presId="urn:microsoft.com/office/officeart/2005/8/layout/orgChart1"/>
    <dgm:cxn modelId="{6E205457-15DD-4748-8909-2EB6BF2487B5}" type="presParOf" srcId="{C74C097B-F8B4-4D79-A68E-1FAD79D01A32}" destId="{E54A1903-7914-40BA-8207-8F851EF42F95}" srcOrd="0" destOrd="0" presId="urn:microsoft.com/office/officeart/2005/8/layout/orgChart1"/>
    <dgm:cxn modelId="{6353DBAB-E163-4544-B7C7-1127D2B6363F}" type="presParOf" srcId="{E54A1903-7914-40BA-8207-8F851EF42F95}" destId="{EF24B79C-D557-4718-AEB3-F7AFE6462CDF}" srcOrd="0" destOrd="0" presId="urn:microsoft.com/office/officeart/2005/8/layout/orgChart1"/>
    <dgm:cxn modelId="{5A6BA073-16AC-4338-BE0B-577F3583C5F8}" type="presParOf" srcId="{E54A1903-7914-40BA-8207-8F851EF42F95}" destId="{FD9A7783-93A1-4F5C-9F11-A2158B815A1C}" srcOrd="1" destOrd="0" presId="urn:microsoft.com/office/officeart/2005/8/layout/orgChart1"/>
    <dgm:cxn modelId="{C4E6F55D-2A62-4E76-BD47-4F1F53DD91EC}" type="presParOf" srcId="{C74C097B-F8B4-4D79-A68E-1FAD79D01A32}" destId="{92052374-2CBD-4191-B3F4-A6F890E646B8}" srcOrd="1" destOrd="0" presId="urn:microsoft.com/office/officeart/2005/8/layout/orgChart1"/>
    <dgm:cxn modelId="{AC388AE6-923F-431A-944D-E16E3FD78969}" type="presParOf" srcId="{C74C097B-F8B4-4D79-A68E-1FAD79D01A32}" destId="{75579E2B-A3E7-4824-97AF-799DDF0A8553}" srcOrd="2" destOrd="0" presId="urn:microsoft.com/office/officeart/2005/8/layout/orgChart1"/>
    <dgm:cxn modelId="{7985C105-48DC-4CDC-8A23-EE7AFB8E28DE}" type="presParOf" srcId="{56845AD7-7BC2-4EE0-A683-96E0F5C3B7B8}" destId="{785B0581-3429-4813-82D0-680093B61D38}" srcOrd="2" destOrd="0" presId="urn:microsoft.com/office/officeart/2005/8/layout/orgChart1"/>
    <dgm:cxn modelId="{289D511B-7068-4DBD-AE70-73D9A85E84E5}" type="presParOf" srcId="{56845AD7-7BC2-4EE0-A683-96E0F5C3B7B8}" destId="{D0C68344-38D1-41DA-BCD0-35684F9F1CD2}" srcOrd="3" destOrd="0" presId="urn:microsoft.com/office/officeart/2005/8/layout/orgChart1"/>
    <dgm:cxn modelId="{EDE693F3-234D-4319-B8F5-9861130FB285}" type="presParOf" srcId="{D0C68344-38D1-41DA-BCD0-35684F9F1CD2}" destId="{70CED346-929E-4534-8F22-D5CF49D67D93}" srcOrd="0" destOrd="0" presId="urn:microsoft.com/office/officeart/2005/8/layout/orgChart1"/>
    <dgm:cxn modelId="{B0089563-4B21-4871-930E-95EB4EBF5566}" type="presParOf" srcId="{70CED346-929E-4534-8F22-D5CF49D67D93}" destId="{F00B1794-EEE7-4EAA-9F26-DAB50056CCF0}" srcOrd="0" destOrd="0" presId="urn:microsoft.com/office/officeart/2005/8/layout/orgChart1"/>
    <dgm:cxn modelId="{F8052417-A0A9-44CD-8DB8-F58CB7DBEF4D}" type="presParOf" srcId="{70CED346-929E-4534-8F22-D5CF49D67D93}" destId="{2F5724BB-A3A7-48F3-8432-783E213783A8}" srcOrd="1" destOrd="0" presId="urn:microsoft.com/office/officeart/2005/8/layout/orgChart1"/>
    <dgm:cxn modelId="{7992DA0A-B38D-41A2-9B13-85B5A0B451FE}" type="presParOf" srcId="{D0C68344-38D1-41DA-BCD0-35684F9F1CD2}" destId="{5376F0BB-372C-4336-880F-4FE914EC3235}" srcOrd="1" destOrd="0" presId="urn:microsoft.com/office/officeart/2005/8/layout/orgChart1"/>
    <dgm:cxn modelId="{9680DB52-E97A-4F95-88A6-523B8DA8F635}" type="presParOf" srcId="{D0C68344-38D1-41DA-BCD0-35684F9F1CD2}" destId="{2B35FB28-FEEC-4DA8-B298-6303BEB2F8FD}" srcOrd="2" destOrd="0" presId="urn:microsoft.com/office/officeart/2005/8/layout/orgChart1"/>
    <dgm:cxn modelId="{37BFA765-9293-4A92-8597-5CC82A6C2B63}" type="presParOf" srcId="{56845AD7-7BC2-4EE0-A683-96E0F5C3B7B8}" destId="{91720C7C-1ECF-47D1-9B1D-A71545A4933C}" srcOrd="4" destOrd="0" presId="urn:microsoft.com/office/officeart/2005/8/layout/orgChart1"/>
    <dgm:cxn modelId="{A7F179B3-4AA4-4E38-BF09-0128C284F506}" type="presParOf" srcId="{56845AD7-7BC2-4EE0-A683-96E0F5C3B7B8}" destId="{FB504E35-55F5-4CFA-B2A3-869476B25F73}" srcOrd="5" destOrd="0" presId="urn:microsoft.com/office/officeart/2005/8/layout/orgChart1"/>
    <dgm:cxn modelId="{D5A29DAD-10A9-43D2-8587-79327460C020}" type="presParOf" srcId="{FB504E35-55F5-4CFA-B2A3-869476B25F73}" destId="{C759FABE-885F-44E7-8152-0DFD488469BC}" srcOrd="0" destOrd="0" presId="urn:microsoft.com/office/officeart/2005/8/layout/orgChart1"/>
    <dgm:cxn modelId="{AF41B60E-CE22-4E0C-BDF0-378683BB67F8}" type="presParOf" srcId="{C759FABE-885F-44E7-8152-0DFD488469BC}" destId="{EAA5854F-3C47-4C83-834B-7A60028058FD}" srcOrd="0" destOrd="0" presId="urn:microsoft.com/office/officeart/2005/8/layout/orgChart1"/>
    <dgm:cxn modelId="{8090D59A-309B-4694-8938-23D41E62B0CD}" type="presParOf" srcId="{C759FABE-885F-44E7-8152-0DFD488469BC}" destId="{10BFDC88-288B-4BBD-864C-FF8A3DA82C3E}" srcOrd="1" destOrd="0" presId="urn:microsoft.com/office/officeart/2005/8/layout/orgChart1"/>
    <dgm:cxn modelId="{9E78EC51-1A6C-4393-87B4-5A9AFE92820B}" type="presParOf" srcId="{FB504E35-55F5-4CFA-B2A3-869476B25F73}" destId="{BF50CA11-C4C0-4749-BAC7-0A0AE75BEEC3}" srcOrd="1" destOrd="0" presId="urn:microsoft.com/office/officeart/2005/8/layout/orgChart1"/>
    <dgm:cxn modelId="{459C4163-8DA5-4D8F-A806-8C9EF21765BB}" type="presParOf" srcId="{FB504E35-55F5-4CFA-B2A3-869476B25F73}" destId="{CF15A4B9-0498-4CB2-93F8-B1FB077E3666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390CDD-F814-46AB-B2C8-36BA2067A7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dirty="0"/>
        </a:p>
      </dgm:t>
    </dgm:pt>
    <dgm:pt modelId="{5375F19A-8287-47E5-8545-A0821AB971C5}" type="parTrans" cxnId="{9F4886A4-E551-49F9-8C96-FEB8255E016F}">
      <dgm:prSet/>
      <dgm:spPr/>
      <dgm:t>
        <a:bodyPr/>
        <a:lstStyle/>
        <a:p>
          <a:endParaRPr lang="es-ES"/>
        </a:p>
      </dgm:t>
    </dgm:pt>
    <dgm:pt modelId="{C5F5F85E-DC35-4A2D-B066-538B3A1D8BA0}" type="sibTrans" cxnId="{9F4886A4-E551-49F9-8C96-FEB8255E016F}">
      <dgm:prSet/>
      <dgm:spPr/>
      <dgm:t>
        <a:bodyPr/>
        <a:lstStyle/>
        <a:p>
          <a:endParaRPr lang="es-ES"/>
        </a:p>
      </dgm:t>
    </dgm:pt>
    <dgm:pt modelId="{87D73885-5606-4A0F-8650-209EE3E25D7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Educador(a) </a:t>
          </a:r>
        </a:p>
      </dgm:t>
    </dgm:pt>
    <dgm:pt modelId="{F6D5B2BC-6AA2-47DC-A05F-8C2DD56BB2F2}" type="sibTrans" cxnId="{6969E1CC-5764-42C8-A205-7F0275D466E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C1FED3-8DAC-4013-AF2C-50EFF65ED314}" type="parTrans" cxnId="{6969E1CC-5764-42C8-A205-7F0275D466E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7D1BEAA-99BE-4C54-976D-E63823599DBF}" type="pres">
      <dgm:prSet presAssocID="{BC390CDD-F814-46AB-B2C8-36BA2067A7A8}" presName="hierRoot1" presStyleCnt="0">
        <dgm:presLayoutVars>
          <dgm:hierBranch val="init"/>
        </dgm:presLayoutVars>
      </dgm:prSet>
      <dgm:spPr/>
    </dgm:pt>
    <dgm:pt modelId="{487C9C92-64CC-4ACC-A757-875A0CC77C0F}" type="pres">
      <dgm:prSet presAssocID="{BC390CDD-F814-46AB-B2C8-36BA2067A7A8}" presName="rootComposite1" presStyleCnt="0"/>
      <dgm:spPr/>
    </dgm:pt>
    <dgm:pt modelId="{B6BA6409-012E-43FE-9C92-3AF2D16C89B0}" type="pres">
      <dgm:prSet presAssocID="{BC390CDD-F814-46AB-B2C8-36BA2067A7A8}" presName="rootText1" presStyleLbl="node0" presStyleIdx="0" presStyleCnt="1" custScaleX="117683" custScaleY="126400" custLinFactNeighborY="-105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AF9B76-5058-40C1-8DFF-48AF451AFBFD}" type="pres">
      <dgm:prSet presAssocID="{BC390CDD-F814-46AB-B2C8-36BA2067A7A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D995BC9-4753-4FF7-9A09-60CE25857614}" type="pres">
      <dgm:prSet presAssocID="{BC390CDD-F814-46AB-B2C8-36BA2067A7A8}" presName="hierChild2" presStyleCnt="0"/>
      <dgm:spPr/>
    </dgm:pt>
    <dgm:pt modelId="{1DD2FCA6-7967-49DA-9D01-4846198AE877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A3917DE4-5748-4EF8-871D-06050E8D9C12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82516886-B334-4A75-8C82-20E8F7C3A401}" type="pres">
      <dgm:prSet presAssocID="{EE2F348D-52A3-48DC-A2F2-EB7FC4C4DEB1}" presName="rootComposite" presStyleCnt="0"/>
      <dgm:spPr/>
    </dgm:pt>
    <dgm:pt modelId="{20E8600C-BDEF-4E99-8B58-A02714A519D7}" type="pres">
      <dgm:prSet presAssocID="{EE2F348D-52A3-48DC-A2F2-EB7FC4C4DEB1}" presName="rootText" presStyleLbl="node2" presStyleIdx="0" presStyleCnt="1" custLinFactNeighborY="-7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77BC4F-4403-4AED-9048-2D08D0FAFB7B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55372C70-E4E8-4E4D-9962-966DF1705AA2}" type="pres">
      <dgm:prSet presAssocID="{EE2F348D-52A3-48DC-A2F2-EB7FC4C4DEB1}" presName="hierChild4" presStyleCnt="0"/>
      <dgm:spPr/>
    </dgm:pt>
    <dgm:pt modelId="{12C1BAF7-02F1-4C54-9EA9-79AC10183202}" type="pres">
      <dgm:prSet presAssocID="{078F9ABD-ABDB-4C01-9EDC-53D62E7E19C6}" presName="Name35" presStyleLbl="parChTrans1D3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4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04567F2-AA0F-4F74-9890-CB2018C397B5}" type="pres">
      <dgm:prSet presAssocID="{3128A2C1-38C9-4BD1-8256-72BE55B2C07B}" presName="Name35" presStyleLbl="parChTrans1D3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3" presStyleIdx="1" presStyleCnt="4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C965D4BD-7469-4599-94D6-93AE83BF7E34}" type="pres">
      <dgm:prSet presAssocID="{29FD3C8B-2918-43A3-9D72-C279F674BC57}" presName="Name35" presStyleLbl="parChTrans1D3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2" presStyleCnt="4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C522802F-9B21-4132-A062-E98B43D0F6E6}" type="pres">
      <dgm:prSet presAssocID="{59C1FED3-8DAC-4013-AF2C-50EFF65ED314}" presName="Name35" presStyleLbl="parChTrans1D3" presStyleIdx="3" presStyleCnt="4"/>
      <dgm:spPr/>
      <dgm:t>
        <a:bodyPr/>
        <a:lstStyle/>
        <a:p>
          <a:endParaRPr lang="es-ES"/>
        </a:p>
      </dgm:t>
    </dgm:pt>
    <dgm:pt modelId="{699E075D-A9A2-426C-BB41-33E5D6063291}" type="pres">
      <dgm:prSet presAssocID="{87D73885-5606-4A0F-8650-209EE3E25D7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4D988D7-34AA-42F3-874C-BD05293F6EBD}" type="pres">
      <dgm:prSet presAssocID="{87D73885-5606-4A0F-8650-209EE3E25D72}" presName="rootComposite" presStyleCnt="0"/>
      <dgm:spPr/>
      <dgm:t>
        <a:bodyPr/>
        <a:lstStyle/>
        <a:p>
          <a:endParaRPr lang="es-ES"/>
        </a:p>
      </dgm:t>
    </dgm:pt>
    <dgm:pt modelId="{7F2AD4B2-DF60-4EF2-8350-BB28E2977F19}" type="pres">
      <dgm:prSet presAssocID="{87D73885-5606-4A0F-8650-209EE3E25D72}" presName="rootText" presStyleLbl="node3" presStyleIdx="3" presStyleCnt="4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2CB49-6707-4062-8CE5-A11BEEFBF96C}" type="pres">
      <dgm:prSet presAssocID="{87D73885-5606-4A0F-8650-209EE3E25D72}" presName="rootConnector" presStyleLbl="node3" presStyleIdx="3" presStyleCnt="4"/>
      <dgm:spPr/>
      <dgm:t>
        <a:bodyPr/>
        <a:lstStyle/>
        <a:p>
          <a:endParaRPr lang="es-ES"/>
        </a:p>
      </dgm:t>
    </dgm:pt>
    <dgm:pt modelId="{324477A4-77C3-4A8C-8AF2-F4D8DFA0F2E4}" type="pres">
      <dgm:prSet presAssocID="{87D73885-5606-4A0F-8650-209EE3E25D72}" presName="hierChild4" presStyleCnt="0"/>
      <dgm:spPr/>
      <dgm:t>
        <a:bodyPr/>
        <a:lstStyle/>
        <a:p>
          <a:endParaRPr lang="es-ES"/>
        </a:p>
      </dgm:t>
    </dgm:pt>
    <dgm:pt modelId="{5C7D6664-E0F8-4281-AF43-E6634C619F42}" type="pres">
      <dgm:prSet presAssocID="{87D73885-5606-4A0F-8650-209EE3E25D72}" presName="hierChild5" presStyleCnt="0"/>
      <dgm:spPr/>
      <dgm:t>
        <a:bodyPr/>
        <a:lstStyle/>
        <a:p>
          <a:endParaRPr lang="es-ES"/>
        </a:p>
      </dgm:t>
    </dgm:pt>
    <dgm:pt modelId="{717E15B5-632E-4BA0-A9B8-F35993577898}" type="pres">
      <dgm:prSet presAssocID="{EE2F348D-52A3-48DC-A2F2-EB7FC4C4DEB1}" presName="hierChild5" presStyleCnt="0"/>
      <dgm:spPr/>
    </dgm:pt>
    <dgm:pt modelId="{6E5972ED-EE43-4073-AEB1-38EC26C08D64}" type="pres">
      <dgm:prSet presAssocID="{BC390CDD-F814-46AB-B2C8-36BA2067A7A8}" presName="hierChild3" presStyleCnt="0"/>
      <dgm:spPr/>
    </dgm:pt>
  </dgm:ptLst>
  <dgm:cxnLst>
    <dgm:cxn modelId="{749B3B0A-559F-4748-9F99-421D72BC1AE2}" type="presOf" srcId="{32A6B73B-4337-48D9-BDF1-34BC5F9259C9}" destId="{BDA960A4-7AB5-4F21-83D3-85CCB4599625}" srcOrd="1" destOrd="0" presId="urn:microsoft.com/office/officeart/2005/8/layout/orgChart1"/>
    <dgm:cxn modelId="{9F4886A4-E551-49F9-8C96-FEB8255E016F}" srcId="{1BAC91BD-37F1-4EF2-9B34-1F9FC36865C4}" destId="{BC390CDD-F814-46AB-B2C8-36BA2067A7A8}" srcOrd="0" destOrd="0" parTransId="{5375F19A-8287-47E5-8545-A0821AB971C5}" sibTransId="{C5F5F85E-DC35-4A2D-B066-538B3A1D8BA0}"/>
    <dgm:cxn modelId="{3C4B508F-F1FA-4EF6-9AAC-FDDF66C2B832}" srcId="{BC390CDD-F814-46AB-B2C8-36BA2067A7A8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76D7B781-FAA2-4F16-A580-C9DE07DA1B3E}" type="presOf" srcId="{87D73885-5606-4A0F-8650-209EE3E25D72}" destId="{7F2AD4B2-DF60-4EF2-8350-BB28E2977F19}" srcOrd="0" destOrd="0" presId="urn:microsoft.com/office/officeart/2005/8/layout/orgChart1"/>
    <dgm:cxn modelId="{181AFBB9-3159-41EB-AD54-2FEB65EFC5DC}" type="presOf" srcId="{3128A2C1-38C9-4BD1-8256-72BE55B2C07B}" destId="{504567F2-AA0F-4F74-9890-CB2018C397B5}" srcOrd="0" destOrd="0" presId="urn:microsoft.com/office/officeart/2005/8/layout/orgChart1"/>
    <dgm:cxn modelId="{D6F86359-58E9-4499-942C-512BB958F729}" type="presOf" srcId="{9219F835-B155-40EE-9F35-17E75A54B0BE}" destId="{EFA180F1-FBCE-411F-9D4E-4E3AA7BBE136}" srcOrd="0" destOrd="0" presId="urn:microsoft.com/office/officeart/2005/8/layout/orgChart1"/>
    <dgm:cxn modelId="{A12391A2-613B-42BF-A043-9DEC5D27B4E5}" type="presOf" srcId="{BC390CDD-F814-46AB-B2C8-36BA2067A7A8}" destId="{7CAF9B76-5058-40C1-8DFF-48AF451AFBFD}" srcOrd="1" destOrd="0" presId="urn:microsoft.com/office/officeart/2005/8/layout/orgChart1"/>
    <dgm:cxn modelId="{9C27A917-A80D-4FD3-A48B-2321A528F311}" type="presOf" srcId="{EE2F348D-52A3-48DC-A2F2-EB7FC4C4DEB1}" destId="{F977BC4F-4403-4AED-9048-2D08D0FAFB7B}" srcOrd="1" destOrd="0" presId="urn:microsoft.com/office/officeart/2005/8/layout/orgChart1"/>
    <dgm:cxn modelId="{FFBCFA28-C3E4-4282-A9DB-0BB78607011A}" type="presOf" srcId="{29FD3C8B-2918-43A3-9D72-C279F674BC57}" destId="{C965D4BD-7469-4599-94D6-93AE83BF7E34}" srcOrd="0" destOrd="0" presId="urn:microsoft.com/office/officeart/2005/8/layout/orgChart1"/>
    <dgm:cxn modelId="{9DBA4BBD-3B70-45B8-96CF-24105D4578D1}" type="presOf" srcId="{87D73885-5606-4A0F-8650-209EE3E25D72}" destId="{13B2CB49-6707-4062-8CE5-A11BEEFBF96C}" srcOrd="1" destOrd="0" presId="urn:microsoft.com/office/officeart/2005/8/layout/orgChart1"/>
    <dgm:cxn modelId="{8D915891-3C5A-4568-A99C-42F10401DFAC}" type="presOf" srcId="{39E0003E-DDD2-43F1-948C-69009D0ADF45}" destId="{4AD83815-A9F0-4AB5-8DD9-7F54CDF80864}" srcOrd="1" destOrd="0" presId="urn:microsoft.com/office/officeart/2005/8/layout/orgChart1"/>
    <dgm:cxn modelId="{A1F8E944-A166-4AFB-825B-C4CC837B58F2}" type="presOf" srcId="{39E0003E-DDD2-43F1-948C-69009D0ADF45}" destId="{4F7C3E91-CDE0-494D-963A-D0A81B2DCA12}" srcOrd="0" destOrd="0" presId="urn:microsoft.com/office/officeart/2005/8/layout/orgChart1"/>
    <dgm:cxn modelId="{32BBF5A6-ADA3-45B5-8753-C6BEB0F47114}" type="presOf" srcId="{EE2F348D-52A3-48DC-A2F2-EB7FC4C4DEB1}" destId="{20E8600C-BDEF-4E99-8B58-A02714A519D7}" srcOrd="0" destOrd="0" presId="urn:microsoft.com/office/officeart/2005/8/layout/orgChart1"/>
    <dgm:cxn modelId="{C4580157-098C-4614-AE52-10F916E721DD}" type="presOf" srcId="{32A6B73B-4337-48D9-BDF1-34BC5F9259C9}" destId="{1607FF1D-3AE0-4701-8A7E-81B429C148F6}" srcOrd="0" destOrd="0" presId="urn:microsoft.com/office/officeart/2005/8/layout/orgChart1"/>
    <dgm:cxn modelId="{40335BFA-156A-42C4-A9FB-63B9F50BA105}" type="presOf" srcId="{9219F835-B155-40EE-9F35-17E75A54B0BE}" destId="{F04C0671-A3A4-4FC2-894C-9D48572D39B0}" srcOrd="1" destOrd="0" presId="urn:microsoft.com/office/officeart/2005/8/layout/orgChart1"/>
    <dgm:cxn modelId="{CF3E855B-C3E2-4A8D-B416-867F5D3130CF}" type="presOf" srcId="{078F9ABD-ABDB-4C01-9EDC-53D62E7E19C6}" destId="{12C1BAF7-02F1-4C54-9EA9-79AC10183202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7E34888F-1D18-4A7D-BB84-C6D49C1AFB22}" type="presOf" srcId="{95C3D7CD-F868-4596-BCCC-C77A28D9E637}" destId="{1DD2FCA6-7967-49DA-9D01-4846198AE877}" srcOrd="0" destOrd="0" presId="urn:microsoft.com/office/officeart/2005/8/layout/orgChart1"/>
    <dgm:cxn modelId="{46039DDA-5F67-4262-8B2C-A5968BD15F97}" type="presOf" srcId="{59C1FED3-8DAC-4013-AF2C-50EFF65ED314}" destId="{C522802F-9B21-4132-A062-E98B43D0F6E6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EAFBD9FA-445B-45CA-B5EB-70B10C32FA69}" type="presOf" srcId="{BC390CDD-F814-46AB-B2C8-36BA2067A7A8}" destId="{B6BA6409-012E-43FE-9C92-3AF2D16C89B0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969E1CC-5764-42C8-A205-7F0275D466EC}" srcId="{EE2F348D-52A3-48DC-A2F2-EB7FC4C4DEB1}" destId="{87D73885-5606-4A0F-8650-209EE3E25D72}" srcOrd="3" destOrd="0" parTransId="{59C1FED3-8DAC-4013-AF2C-50EFF65ED314}" sibTransId="{F6D5B2BC-6AA2-47DC-A05F-8C2DD56BB2F2}"/>
    <dgm:cxn modelId="{C1D36291-3C6D-43E8-ABAF-DBFF3FA3468E}" type="presParOf" srcId="{19F29EE0-46B5-413E-A87B-AFDE5F58CB49}" destId="{07D1BEAA-99BE-4C54-976D-E63823599DBF}" srcOrd="0" destOrd="0" presId="urn:microsoft.com/office/officeart/2005/8/layout/orgChart1"/>
    <dgm:cxn modelId="{3F308A9C-AE22-4FDF-B962-24AAAADFC134}" type="presParOf" srcId="{07D1BEAA-99BE-4C54-976D-E63823599DBF}" destId="{487C9C92-64CC-4ACC-A757-875A0CC77C0F}" srcOrd="0" destOrd="0" presId="urn:microsoft.com/office/officeart/2005/8/layout/orgChart1"/>
    <dgm:cxn modelId="{3C416427-C7DB-4948-8972-841F461065B5}" type="presParOf" srcId="{487C9C92-64CC-4ACC-A757-875A0CC77C0F}" destId="{B6BA6409-012E-43FE-9C92-3AF2D16C89B0}" srcOrd="0" destOrd="0" presId="urn:microsoft.com/office/officeart/2005/8/layout/orgChart1"/>
    <dgm:cxn modelId="{2A35B402-2B4E-4383-B139-0D21DFAAD9FD}" type="presParOf" srcId="{487C9C92-64CC-4ACC-A757-875A0CC77C0F}" destId="{7CAF9B76-5058-40C1-8DFF-48AF451AFBFD}" srcOrd="1" destOrd="0" presId="urn:microsoft.com/office/officeart/2005/8/layout/orgChart1"/>
    <dgm:cxn modelId="{8E562ABF-BBC5-4767-9960-618C44CA17BE}" type="presParOf" srcId="{07D1BEAA-99BE-4C54-976D-E63823599DBF}" destId="{CD995BC9-4753-4FF7-9A09-60CE25857614}" srcOrd="1" destOrd="0" presId="urn:microsoft.com/office/officeart/2005/8/layout/orgChart1"/>
    <dgm:cxn modelId="{1F9CFD0D-6CF9-45FF-B4E6-92916DD79E0E}" type="presParOf" srcId="{CD995BC9-4753-4FF7-9A09-60CE25857614}" destId="{1DD2FCA6-7967-49DA-9D01-4846198AE877}" srcOrd="0" destOrd="0" presId="urn:microsoft.com/office/officeart/2005/8/layout/orgChart1"/>
    <dgm:cxn modelId="{19390164-9569-45D8-A805-32ECB898DFF6}" type="presParOf" srcId="{CD995BC9-4753-4FF7-9A09-60CE25857614}" destId="{A3917DE4-5748-4EF8-871D-06050E8D9C12}" srcOrd="1" destOrd="0" presId="urn:microsoft.com/office/officeart/2005/8/layout/orgChart1"/>
    <dgm:cxn modelId="{82444012-9388-4BF1-9A00-C90C195BF907}" type="presParOf" srcId="{A3917DE4-5748-4EF8-871D-06050E8D9C12}" destId="{82516886-B334-4A75-8C82-20E8F7C3A401}" srcOrd="0" destOrd="0" presId="urn:microsoft.com/office/officeart/2005/8/layout/orgChart1"/>
    <dgm:cxn modelId="{B44F7B3E-6219-44A6-B277-1F937ACA2D6A}" type="presParOf" srcId="{82516886-B334-4A75-8C82-20E8F7C3A401}" destId="{20E8600C-BDEF-4E99-8B58-A02714A519D7}" srcOrd="0" destOrd="0" presId="urn:microsoft.com/office/officeart/2005/8/layout/orgChart1"/>
    <dgm:cxn modelId="{A1AC9D1A-141A-4321-AA75-442F92839A2D}" type="presParOf" srcId="{82516886-B334-4A75-8C82-20E8F7C3A401}" destId="{F977BC4F-4403-4AED-9048-2D08D0FAFB7B}" srcOrd="1" destOrd="0" presId="urn:microsoft.com/office/officeart/2005/8/layout/orgChart1"/>
    <dgm:cxn modelId="{94F70EE2-E3E5-4EA2-8EE9-15F4BB5849D2}" type="presParOf" srcId="{A3917DE4-5748-4EF8-871D-06050E8D9C12}" destId="{55372C70-E4E8-4E4D-9962-966DF1705AA2}" srcOrd="1" destOrd="0" presId="urn:microsoft.com/office/officeart/2005/8/layout/orgChart1"/>
    <dgm:cxn modelId="{8110E5B2-E006-48D3-90FE-C0A1CF92F3BB}" type="presParOf" srcId="{55372C70-E4E8-4E4D-9962-966DF1705AA2}" destId="{12C1BAF7-02F1-4C54-9EA9-79AC10183202}" srcOrd="0" destOrd="0" presId="urn:microsoft.com/office/officeart/2005/8/layout/orgChart1"/>
    <dgm:cxn modelId="{85A4AA8A-F474-4B48-8E58-C9F7C1679E19}" type="presParOf" srcId="{55372C70-E4E8-4E4D-9962-966DF1705AA2}" destId="{9CA2BED8-C030-4BB6-A140-2A8978C41C19}" srcOrd="1" destOrd="0" presId="urn:microsoft.com/office/officeart/2005/8/layout/orgChart1"/>
    <dgm:cxn modelId="{AD8EED8A-EC5A-4A0C-9E49-490BFA7614D7}" type="presParOf" srcId="{9CA2BED8-C030-4BB6-A140-2A8978C41C19}" destId="{66E6DB1E-67A0-4A5E-A739-34684EC2B8BB}" srcOrd="0" destOrd="0" presId="urn:microsoft.com/office/officeart/2005/8/layout/orgChart1"/>
    <dgm:cxn modelId="{ABCB31D9-691C-4358-BAD1-34D56C617E69}" type="presParOf" srcId="{66E6DB1E-67A0-4A5E-A739-34684EC2B8BB}" destId="{EFA180F1-FBCE-411F-9D4E-4E3AA7BBE136}" srcOrd="0" destOrd="0" presId="urn:microsoft.com/office/officeart/2005/8/layout/orgChart1"/>
    <dgm:cxn modelId="{7A664704-F33C-461C-B319-33C7079374F0}" type="presParOf" srcId="{66E6DB1E-67A0-4A5E-A739-34684EC2B8BB}" destId="{F04C0671-A3A4-4FC2-894C-9D48572D39B0}" srcOrd="1" destOrd="0" presId="urn:microsoft.com/office/officeart/2005/8/layout/orgChart1"/>
    <dgm:cxn modelId="{B5B1F513-029C-4F38-B3DB-F2461E8E1797}" type="presParOf" srcId="{9CA2BED8-C030-4BB6-A140-2A8978C41C19}" destId="{5EB5EE63-065D-44C1-B63E-DAF5E8A4C620}" srcOrd="1" destOrd="0" presId="urn:microsoft.com/office/officeart/2005/8/layout/orgChart1"/>
    <dgm:cxn modelId="{748B4678-C397-4585-8BE8-D50B8717F021}" type="presParOf" srcId="{9CA2BED8-C030-4BB6-A140-2A8978C41C19}" destId="{76B4D070-9205-47D9-B302-0E758BD33E0E}" srcOrd="2" destOrd="0" presId="urn:microsoft.com/office/officeart/2005/8/layout/orgChart1"/>
    <dgm:cxn modelId="{D28EB142-AE5C-4C70-AA3E-E73D70643E75}" type="presParOf" srcId="{55372C70-E4E8-4E4D-9962-966DF1705AA2}" destId="{504567F2-AA0F-4F74-9890-CB2018C397B5}" srcOrd="2" destOrd="0" presId="urn:microsoft.com/office/officeart/2005/8/layout/orgChart1"/>
    <dgm:cxn modelId="{10223C3E-8CC3-4B62-A398-E4F2044C3D8B}" type="presParOf" srcId="{55372C70-E4E8-4E4D-9962-966DF1705AA2}" destId="{218CF726-F51A-4741-9DF7-DCBC19F34AF5}" srcOrd="3" destOrd="0" presId="urn:microsoft.com/office/officeart/2005/8/layout/orgChart1"/>
    <dgm:cxn modelId="{8E5C99B1-231F-4659-BC9C-04A7AA7502CC}" type="presParOf" srcId="{218CF726-F51A-4741-9DF7-DCBC19F34AF5}" destId="{E216DE51-D6BD-4C18-9A34-A9B85B79139C}" srcOrd="0" destOrd="0" presId="urn:microsoft.com/office/officeart/2005/8/layout/orgChart1"/>
    <dgm:cxn modelId="{02DD0CC8-88A9-40E9-8CEA-02CFD58139D6}" type="presParOf" srcId="{E216DE51-D6BD-4C18-9A34-A9B85B79139C}" destId="{1607FF1D-3AE0-4701-8A7E-81B429C148F6}" srcOrd="0" destOrd="0" presId="urn:microsoft.com/office/officeart/2005/8/layout/orgChart1"/>
    <dgm:cxn modelId="{81C883E0-0406-4FEA-8127-E388F94C61F4}" type="presParOf" srcId="{E216DE51-D6BD-4C18-9A34-A9B85B79139C}" destId="{BDA960A4-7AB5-4F21-83D3-85CCB4599625}" srcOrd="1" destOrd="0" presId="urn:microsoft.com/office/officeart/2005/8/layout/orgChart1"/>
    <dgm:cxn modelId="{AD221373-B3E4-4BAB-A67C-4B0A3EE3284E}" type="presParOf" srcId="{218CF726-F51A-4741-9DF7-DCBC19F34AF5}" destId="{5992B6B6-AB68-4DD7-B318-6AEC95DF4288}" srcOrd="1" destOrd="0" presId="urn:microsoft.com/office/officeart/2005/8/layout/orgChart1"/>
    <dgm:cxn modelId="{329E5B6A-EDCB-4A01-A36C-F040E42A7539}" type="presParOf" srcId="{218CF726-F51A-4741-9DF7-DCBC19F34AF5}" destId="{A87A1E3C-B330-481F-B160-CDF5148FD6C7}" srcOrd="2" destOrd="0" presId="urn:microsoft.com/office/officeart/2005/8/layout/orgChart1"/>
    <dgm:cxn modelId="{0A9F1543-80C9-4091-B0C2-8461B52E2517}" type="presParOf" srcId="{55372C70-E4E8-4E4D-9962-966DF1705AA2}" destId="{C965D4BD-7469-4599-94D6-93AE83BF7E34}" srcOrd="4" destOrd="0" presId="urn:microsoft.com/office/officeart/2005/8/layout/orgChart1"/>
    <dgm:cxn modelId="{99F35783-1218-4DAC-88A5-2C35CD402C8B}" type="presParOf" srcId="{55372C70-E4E8-4E4D-9962-966DF1705AA2}" destId="{8DE03586-7C33-46C4-8992-E682F641DF57}" srcOrd="5" destOrd="0" presId="urn:microsoft.com/office/officeart/2005/8/layout/orgChart1"/>
    <dgm:cxn modelId="{9517CE8A-7CFD-490C-9F01-F7596592E0CE}" type="presParOf" srcId="{8DE03586-7C33-46C4-8992-E682F641DF57}" destId="{33E7836A-F1D8-4FEF-979F-74E319C930F3}" srcOrd="0" destOrd="0" presId="urn:microsoft.com/office/officeart/2005/8/layout/orgChart1"/>
    <dgm:cxn modelId="{ADB4C4CF-F0F1-423A-A25E-C2F5CB88D42A}" type="presParOf" srcId="{33E7836A-F1D8-4FEF-979F-74E319C930F3}" destId="{4F7C3E91-CDE0-494D-963A-D0A81B2DCA12}" srcOrd="0" destOrd="0" presId="urn:microsoft.com/office/officeart/2005/8/layout/orgChart1"/>
    <dgm:cxn modelId="{452966CF-12D6-4F48-AC94-74B550BBFED7}" type="presParOf" srcId="{33E7836A-F1D8-4FEF-979F-74E319C930F3}" destId="{4AD83815-A9F0-4AB5-8DD9-7F54CDF80864}" srcOrd="1" destOrd="0" presId="urn:microsoft.com/office/officeart/2005/8/layout/orgChart1"/>
    <dgm:cxn modelId="{B3CD34C2-A545-4518-BD71-5B2447D04990}" type="presParOf" srcId="{8DE03586-7C33-46C4-8992-E682F641DF57}" destId="{0364F1D0-ED88-4A8F-BAA8-E5DFCE86AD6B}" srcOrd="1" destOrd="0" presId="urn:microsoft.com/office/officeart/2005/8/layout/orgChart1"/>
    <dgm:cxn modelId="{F43D2B0A-425B-48C1-BDDB-E4293C21AE03}" type="presParOf" srcId="{8DE03586-7C33-46C4-8992-E682F641DF57}" destId="{5EF2821D-09D6-4A52-A03C-8FDE41265AB5}" srcOrd="2" destOrd="0" presId="urn:microsoft.com/office/officeart/2005/8/layout/orgChart1"/>
    <dgm:cxn modelId="{AA05BE09-0ABF-4BD5-B568-FD983B9479F1}" type="presParOf" srcId="{55372C70-E4E8-4E4D-9962-966DF1705AA2}" destId="{C522802F-9B21-4132-A062-E98B43D0F6E6}" srcOrd="6" destOrd="0" presId="urn:microsoft.com/office/officeart/2005/8/layout/orgChart1"/>
    <dgm:cxn modelId="{1FF3AE70-E370-4DE7-98BC-9E949AA1BEB6}" type="presParOf" srcId="{55372C70-E4E8-4E4D-9962-966DF1705AA2}" destId="{699E075D-A9A2-426C-BB41-33E5D6063291}" srcOrd="7" destOrd="0" presId="urn:microsoft.com/office/officeart/2005/8/layout/orgChart1"/>
    <dgm:cxn modelId="{FF6B6535-2CF3-40FD-BF43-0AA1B0481433}" type="presParOf" srcId="{699E075D-A9A2-426C-BB41-33E5D6063291}" destId="{B4D988D7-34AA-42F3-874C-BD05293F6EBD}" srcOrd="0" destOrd="0" presId="urn:microsoft.com/office/officeart/2005/8/layout/orgChart1"/>
    <dgm:cxn modelId="{B9109040-37C5-4835-BA32-3424DC695FAE}" type="presParOf" srcId="{B4D988D7-34AA-42F3-874C-BD05293F6EBD}" destId="{7F2AD4B2-DF60-4EF2-8350-BB28E2977F19}" srcOrd="0" destOrd="0" presId="urn:microsoft.com/office/officeart/2005/8/layout/orgChart1"/>
    <dgm:cxn modelId="{1AFB8511-778F-44CF-B24E-E66FB6F1E677}" type="presParOf" srcId="{B4D988D7-34AA-42F3-874C-BD05293F6EBD}" destId="{13B2CB49-6707-4062-8CE5-A11BEEFBF96C}" srcOrd="1" destOrd="0" presId="urn:microsoft.com/office/officeart/2005/8/layout/orgChart1"/>
    <dgm:cxn modelId="{E3079B76-D915-4247-9194-BA72BD5B1D81}" type="presParOf" srcId="{699E075D-A9A2-426C-BB41-33E5D6063291}" destId="{324477A4-77C3-4A8C-8AF2-F4D8DFA0F2E4}" srcOrd="1" destOrd="0" presId="urn:microsoft.com/office/officeart/2005/8/layout/orgChart1"/>
    <dgm:cxn modelId="{439C89BC-CA67-40C5-B8E7-D8A0050931A8}" type="presParOf" srcId="{699E075D-A9A2-426C-BB41-33E5D6063291}" destId="{5C7D6664-E0F8-4281-AF43-E6634C619F42}" srcOrd="2" destOrd="0" presId="urn:microsoft.com/office/officeart/2005/8/layout/orgChart1"/>
    <dgm:cxn modelId="{3EE2101F-DE36-48FD-90A0-DE2C38EFABA7}" type="presParOf" srcId="{A3917DE4-5748-4EF8-871D-06050E8D9C12}" destId="{717E15B5-632E-4BA0-A9B8-F35993577898}" srcOrd="2" destOrd="0" presId="urn:microsoft.com/office/officeart/2005/8/layout/orgChart1"/>
    <dgm:cxn modelId="{956DDD2E-2074-485E-B0F5-ADCB44DA346A}" type="presParOf" srcId="{07D1BEAA-99BE-4C54-976D-E63823599DBF}" destId="{6E5972ED-EE43-4073-AEB1-38EC26C08D6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FE4592-8F4C-411D-8C5A-F849CAEC424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Coordinadora de la Defensoría</a:t>
          </a:r>
        </a:p>
      </dgm:t>
    </dgm:pt>
    <dgm:pt modelId="{E0DA2329-F60B-44A0-82D3-3EBB36D43383}" type="parTrans" cxnId="{3F32563D-72ED-4A75-8701-FA92965BBF1A}">
      <dgm:prSet/>
      <dgm:spPr/>
      <dgm:t>
        <a:bodyPr/>
        <a:lstStyle/>
        <a:p>
          <a:endParaRPr lang="es-ES" sz="1200"/>
        </a:p>
      </dgm:t>
    </dgm:pt>
    <dgm:pt modelId="{44A9E165-BE6A-4558-9CF9-B943257E3ED4}" type="sibTrans" cxnId="{3F32563D-72ED-4A75-8701-FA92965BBF1A}">
      <dgm:prSet/>
      <dgm:spPr/>
      <dgm:t>
        <a:bodyPr/>
        <a:lstStyle/>
        <a:p>
          <a:endParaRPr lang="es-ES" sz="1200"/>
        </a:p>
      </dgm:t>
    </dgm:pt>
    <dgm:pt modelId="{485F8606-3F50-4C2A-AD07-801FF36DABFB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D9DCD67-446B-4DEF-9862-60C81412472D}" type="parTrans" cxnId="{98156139-44C2-4811-955B-5DEA60CDDBC9}">
      <dgm:prSet/>
      <dgm:spPr/>
      <dgm:t>
        <a:bodyPr/>
        <a:lstStyle/>
        <a:p>
          <a:endParaRPr lang="es-ES" sz="1200"/>
        </a:p>
      </dgm:t>
    </dgm:pt>
    <dgm:pt modelId="{E7997B92-2961-492F-89D5-A0D9B888C2F7}" type="sibTrans" cxnId="{98156139-44C2-4811-955B-5DEA60CDDBC9}">
      <dgm:prSet/>
      <dgm:spPr/>
      <dgm:t>
        <a:bodyPr/>
        <a:lstStyle/>
        <a:p>
          <a:endParaRPr lang="es-ES" sz="1200"/>
        </a:p>
      </dgm:t>
    </dgm:pt>
    <dgm:pt modelId="{30C50E8F-128E-474E-80EC-2581CA37DB4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71D1478D-7144-49D9-B5EA-A94FADE687FA}" type="parTrans" cxnId="{E6B295DF-C2B3-4901-B464-DEF189A8E06E}">
      <dgm:prSet/>
      <dgm:spPr/>
      <dgm:t>
        <a:bodyPr/>
        <a:lstStyle/>
        <a:p>
          <a:endParaRPr lang="es-ES" sz="1200"/>
        </a:p>
      </dgm:t>
    </dgm:pt>
    <dgm:pt modelId="{4469E9DB-402C-4492-A074-BCEEE45F6B94}" type="sibTrans" cxnId="{E6B295DF-C2B3-4901-B464-DEF189A8E06E}">
      <dgm:prSet/>
      <dgm:spPr/>
      <dgm:t>
        <a:bodyPr/>
        <a:lstStyle/>
        <a:p>
          <a:endParaRPr lang="es-ES" sz="1200"/>
        </a:p>
      </dgm:t>
    </dgm:pt>
    <dgm:pt modelId="{679AC18D-730C-4D6D-A91F-97E956687CE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gm:t>
    </dgm:pt>
    <dgm:pt modelId="{CD2F9600-616C-4057-957F-6A87B747B12C}" type="parTrans" cxnId="{D1D15F8F-4ED1-4561-87AD-87A4CDAB1EF0}">
      <dgm:prSet/>
      <dgm:spPr/>
      <dgm:t>
        <a:bodyPr/>
        <a:lstStyle/>
        <a:p>
          <a:endParaRPr lang="es-ES" sz="1200"/>
        </a:p>
      </dgm:t>
    </dgm:pt>
    <dgm:pt modelId="{C3D96E78-B917-4124-BAE7-A6AB8D4E2336}" type="sibTrans" cxnId="{D1D15F8F-4ED1-4561-87AD-87A4CDAB1EF0}">
      <dgm:prSet/>
      <dgm:spPr/>
      <dgm:t>
        <a:bodyPr/>
        <a:lstStyle/>
        <a:p>
          <a:endParaRPr lang="es-ES" sz="1200"/>
        </a:p>
      </dgm:t>
    </dgm:pt>
    <dgm:pt modelId="{503AB4DA-4FAB-427B-AA45-CF6EC463750D}" type="asst">
      <dgm:prSet custT="1"/>
      <dgm:spPr/>
      <dgm:t>
        <a:bodyPr/>
        <a:lstStyle/>
        <a:p>
          <a:r>
            <a:rPr lang="es-ES" sz="1200" dirty="0" smtClean="0"/>
            <a:t>Jefe(a) Legal </a:t>
          </a:r>
          <a:endParaRPr lang="es-ES" sz="1200" dirty="0"/>
        </a:p>
      </dgm:t>
    </dgm:pt>
    <dgm:pt modelId="{CC5FA296-1C99-4916-B81C-4337C1AC8959}" type="parTrans" cxnId="{02796793-9EEE-4B24-8AB4-FD510DA88E9B}">
      <dgm:prSet/>
      <dgm:spPr/>
      <dgm:t>
        <a:bodyPr/>
        <a:lstStyle/>
        <a:p>
          <a:endParaRPr lang="es-ES" sz="1200"/>
        </a:p>
      </dgm:t>
    </dgm:pt>
    <dgm:pt modelId="{21EFBE03-7FBC-4716-8C51-1F61727BE7DA}" type="sibTrans" cxnId="{02796793-9EEE-4B24-8AB4-FD510DA88E9B}">
      <dgm:prSet/>
      <dgm:spPr/>
      <dgm:t>
        <a:bodyPr/>
        <a:lstStyle/>
        <a:p>
          <a:endParaRPr lang="es-ES" sz="1200"/>
        </a:p>
      </dgm:t>
    </dgm:pt>
    <dgm:pt modelId="{330700A9-1AC3-422E-991D-76550F17E27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 Defensoría Poniente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No. 1 </a:t>
          </a:r>
        </a:p>
      </dgm:t>
    </dgm:pt>
    <dgm:pt modelId="{5FEA1A4A-F813-41C6-BB90-A67E26DCCDA9}" type="parTrans" cxnId="{384BF20D-181B-4818-97D4-32A5E7EF5FE2}">
      <dgm:prSet/>
      <dgm:spPr/>
      <dgm:t>
        <a:bodyPr/>
        <a:lstStyle/>
        <a:p>
          <a:endParaRPr lang="es-ES" sz="1200"/>
        </a:p>
      </dgm:t>
    </dgm:pt>
    <dgm:pt modelId="{3C176B00-4C3C-4B6D-8545-54784DD24C49}" type="sibTrans" cxnId="{384BF20D-181B-4818-97D4-32A5E7EF5FE2}">
      <dgm:prSet/>
      <dgm:spPr/>
      <dgm:t>
        <a:bodyPr/>
        <a:lstStyle/>
        <a:p>
          <a:endParaRPr lang="es-ES" sz="1200"/>
        </a:p>
      </dgm:t>
    </dgm:pt>
    <dgm:pt modelId="{AB338F33-6D7C-4AFD-AAD0-93388951322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 Defensoría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Norte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No. 8</a:t>
          </a:r>
        </a:p>
      </dgm:t>
    </dgm:pt>
    <dgm:pt modelId="{57138543-362E-43D4-9CD8-F8FB7C28E49C}" type="parTrans" cxnId="{2C2D2DF1-2504-4EE6-8A39-9BF9D26032CB}">
      <dgm:prSet/>
      <dgm:spPr/>
      <dgm:t>
        <a:bodyPr/>
        <a:lstStyle/>
        <a:p>
          <a:endParaRPr lang="es-ES" sz="1200"/>
        </a:p>
      </dgm:t>
    </dgm:pt>
    <dgm:pt modelId="{A8CB33BF-37C3-4C45-8577-45384F514CC8}" type="sibTrans" cxnId="{2C2D2DF1-2504-4EE6-8A39-9BF9D26032CB}">
      <dgm:prSet/>
      <dgm:spPr/>
      <dgm:t>
        <a:bodyPr/>
        <a:lstStyle/>
        <a:p>
          <a:endParaRPr lang="es-ES" sz="1200"/>
        </a:p>
      </dgm:t>
    </dgm:pt>
    <dgm:pt modelId="{AEAACA8A-DB97-461C-B830-A117B48A958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 Defensoría Centro</a:t>
          </a:r>
        </a:p>
      </dgm:t>
    </dgm:pt>
    <dgm:pt modelId="{0CBCB4ED-9A33-4075-9F08-B4412EF445F4}" type="parTrans" cxnId="{4D275167-A432-403A-92CC-B1CCED854B59}">
      <dgm:prSet/>
      <dgm:spPr/>
      <dgm:t>
        <a:bodyPr/>
        <a:lstStyle/>
        <a:p>
          <a:endParaRPr lang="es-ES" sz="1200"/>
        </a:p>
      </dgm:t>
    </dgm:pt>
    <dgm:pt modelId="{695B12B4-AA3D-487C-BE2F-E399CC5B22C3}" type="sibTrans" cxnId="{4D275167-A432-403A-92CC-B1CCED854B59}">
      <dgm:prSet/>
      <dgm:spPr/>
      <dgm:t>
        <a:bodyPr/>
        <a:lstStyle/>
        <a:p>
          <a:endParaRPr lang="es-ES" sz="1200"/>
        </a:p>
      </dgm:t>
    </dgm:pt>
    <dgm:pt modelId="{9D50DB07-EE53-462C-94F6-A575D8E2E712}" type="asst">
      <dgm:prSet custT="1"/>
      <dgm:spPr/>
      <dgm:t>
        <a:bodyPr/>
        <a:lstStyle/>
        <a:p>
          <a:r>
            <a:rPr lang="es-MX" sz="1200" dirty="0" smtClean="0">
              <a:latin typeface="+mn-lt"/>
            </a:rPr>
            <a:t>Asistente</a:t>
          </a:r>
        </a:p>
      </dgm:t>
    </dgm:pt>
    <dgm:pt modelId="{70BE2EB8-4C52-4917-9116-C83EA8ED8B7B}" type="parTrans" cxnId="{93691205-656A-44C1-B32F-02F8B8B9447A}">
      <dgm:prSet/>
      <dgm:spPr/>
      <dgm:t>
        <a:bodyPr/>
        <a:lstStyle/>
        <a:p>
          <a:endParaRPr lang="es-MX"/>
        </a:p>
      </dgm:t>
    </dgm:pt>
    <dgm:pt modelId="{958D79A5-0F47-49FF-BFAB-F830B6DBBAD0}" type="sibTrans" cxnId="{93691205-656A-44C1-B32F-02F8B8B9447A}">
      <dgm:prSet/>
      <dgm:spPr/>
      <dgm:t>
        <a:bodyPr/>
        <a:lstStyle/>
        <a:p>
          <a:endParaRPr lang="es-MX"/>
        </a:p>
      </dgm:t>
    </dgm:pt>
    <dgm:pt modelId="{F3F4EB24-B96F-4524-83BA-7A3049BDDDB5}" type="asst">
      <dgm:prSet custT="1"/>
      <dgm:spPr/>
      <dgm:t>
        <a:bodyPr/>
        <a:lstStyle/>
        <a:p>
          <a:r>
            <a:rPr lang="es-MX" sz="1200" dirty="0" smtClean="0"/>
            <a:t>Jefe(a) de Reportes</a:t>
          </a:r>
          <a:endParaRPr lang="es-MX" sz="1200" dirty="0"/>
        </a:p>
      </dgm:t>
    </dgm:pt>
    <dgm:pt modelId="{8B9F11D6-9F37-4EB2-A16F-B314A1242E52}" type="parTrans" cxnId="{43946D3B-38A6-4EB8-AB86-B2EF460C8C5C}">
      <dgm:prSet/>
      <dgm:spPr/>
      <dgm:t>
        <a:bodyPr/>
        <a:lstStyle/>
        <a:p>
          <a:endParaRPr lang="es-MX"/>
        </a:p>
      </dgm:t>
    </dgm:pt>
    <dgm:pt modelId="{FDEF0339-AB83-469B-82D4-83B3E34F2B13}" type="sibTrans" cxnId="{43946D3B-38A6-4EB8-AB86-B2EF460C8C5C}">
      <dgm:prSet/>
      <dgm:spPr/>
      <dgm:t>
        <a:bodyPr/>
        <a:lstStyle/>
        <a:p>
          <a:endParaRPr lang="es-MX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40687" custScaleY="143388" custLinFactNeighborX="63" custLinFactNeighborY="19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E8527235-85EA-4F58-94B8-F74C92C21E21}" type="pres">
      <dgm:prSet presAssocID="{E0DA2329-F60B-44A0-82D3-3EBB36D43383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A3D32D5-3C9D-43B3-8FF6-8881C6098299}" type="pres">
      <dgm:prSet presAssocID="{D5FE4592-8F4C-411D-8C5A-F849CAEC424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D0E4D36-D661-46F9-A46C-6636CC002CF8}" type="pres">
      <dgm:prSet presAssocID="{D5FE4592-8F4C-411D-8C5A-F849CAEC424E}" presName="rootComposite" presStyleCnt="0"/>
      <dgm:spPr/>
      <dgm:t>
        <a:bodyPr/>
        <a:lstStyle/>
        <a:p>
          <a:endParaRPr lang="es-ES"/>
        </a:p>
      </dgm:t>
    </dgm:pt>
    <dgm:pt modelId="{75B20DC9-8B30-468B-9360-9924E8C1CA39}" type="pres">
      <dgm:prSet presAssocID="{D5FE4592-8F4C-411D-8C5A-F849CAEC424E}" presName="rootText" presStyleLbl="node2" presStyleIdx="0" presStyleCnt="1" custScaleX="139875" custScaleY="104142" custLinFactNeighborY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1DF87-3818-4A6B-BFDB-3EC290999865}" type="pres">
      <dgm:prSet presAssocID="{D5FE4592-8F4C-411D-8C5A-F849CAEC424E}" presName="rootConnector" presStyleLbl="node2" presStyleIdx="0" presStyleCnt="1"/>
      <dgm:spPr/>
      <dgm:t>
        <a:bodyPr/>
        <a:lstStyle/>
        <a:p>
          <a:endParaRPr lang="es-ES"/>
        </a:p>
      </dgm:t>
    </dgm:pt>
    <dgm:pt modelId="{BDEEB550-0D89-4352-B519-02A640350E01}" type="pres">
      <dgm:prSet presAssocID="{D5FE4592-8F4C-411D-8C5A-F849CAEC424E}" presName="hierChild4" presStyleCnt="0"/>
      <dgm:spPr/>
      <dgm:t>
        <a:bodyPr/>
        <a:lstStyle/>
        <a:p>
          <a:endParaRPr lang="es-ES"/>
        </a:p>
      </dgm:t>
    </dgm:pt>
    <dgm:pt modelId="{D6F0F0F5-94D8-479D-B2BF-EE93B7DBF4C7}" type="pres">
      <dgm:prSet presAssocID="{5FEA1A4A-F813-41C6-BB90-A67E26DCCDA9}" presName="Name35" presStyleLbl="parChTrans1D3" presStyleIdx="0" presStyleCnt="7"/>
      <dgm:spPr/>
      <dgm:t>
        <a:bodyPr/>
        <a:lstStyle/>
        <a:p>
          <a:endParaRPr lang="es-ES"/>
        </a:p>
      </dgm:t>
    </dgm:pt>
    <dgm:pt modelId="{53920E2F-6CB3-49CD-9665-6026E2C919AB}" type="pres">
      <dgm:prSet presAssocID="{330700A9-1AC3-422E-991D-76550F17E27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A262FB-C56E-4B80-A389-29C615088AB2}" type="pres">
      <dgm:prSet presAssocID="{330700A9-1AC3-422E-991D-76550F17E274}" presName="rootComposite" presStyleCnt="0"/>
      <dgm:spPr/>
      <dgm:t>
        <a:bodyPr/>
        <a:lstStyle/>
        <a:p>
          <a:endParaRPr lang="es-ES"/>
        </a:p>
      </dgm:t>
    </dgm:pt>
    <dgm:pt modelId="{8A9124A5-FD04-4A40-AB50-D93A7B4D5585}" type="pres">
      <dgm:prSet presAssocID="{330700A9-1AC3-422E-991D-76550F17E274}" presName="rootText" presStyleLbl="node3" presStyleIdx="0" presStyleCnt="3" custScaleX="130177" custLinFactNeighborY="-193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A6A438-5F21-445D-B001-9EAC844EAC53}" type="pres">
      <dgm:prSet presAssocID="{330700A9-1AC3-422E-991D-76550F17E274}" presName="rootConnector" presStyleLbl="node3" presStyleIdx="0" presStyleCnt="3"/>
      <dgm:spPr/>
      <dgm:t>
        <a:bodyPr/>
        <a:lstStyle/>
        <a:p>
          <a:endParaRPr lang="es-ES"/>
        </a:p>
      </dgm:t>
    </dgm:pt>
    <dgm:pt modelId="{3BFDE956-635D-4A64-B2CD-9C8B2487D5EA}" type="pres">
      <dgm:prSet presAssocID="{330700A9-1AC3-422E-991D-76550F17E274}" presName="hierChild4" presStyleCnt="0"/>
      <dgm:spPr/>
      <dgm:t>
        <a:bodyPr/>
        <a:lstStyle/>
        <a:p>
          <a:endParaRPr lang="es-ES"/>
        </a:p>
      </dgm:t>
    </dgm:pt>
    <dgm:pt modelId="{2BE5FAC1-0D25-4456-992E-039F36D2CF88}" type="pres">
      <dgm:prSet presAssocID="{330700A9-1AC3-422E-991D-76550F17E274}" presName="hierChild5" presStyleCnt="0"/>
      <dgm:spPr/>
      <dgm:t>
        <a:bodyPr/>
        <a:lstStyle/>
        <a:p>
          <a:endParaRPr lang="es-ES"/>
        </a:p>
      </dgm:t>
    </dgm:pt>
    <dgm:pt modelId="{98D05FD7-2A66-4001-8CDB-D8A82964BF10}" type="pres">
      <dgm:prSet presAssocID="{57138543-362E-43D4-9CD8-F8FB7C28E49C}" presName="Name35" presStyleLbl="parChTrans1D3" presStyleIdx="1" presStyleCnt="7"/>
      <dgm:spPr/>
      <dgm:t>
        <a:bodyPr/>
        <a:lstStyle/>
        <a:p>
          <a:endParaRPr lang="es-ES"/>
        </a:p>
      </dgm:t>
    </dgm:pt>
    <dgm:pt modelId="{6913126A-44DC-4C8E-9134-80B05034CBCE}" type="pres">
      <dgm:prSet presAssocID="{AB338F33-6D7C-4AFD-AAD0-933889513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0588965-7436-4A57-B282-81B667D893E0}" type="pres">
      <dgm:prSet presAssocID="{AB338F33-6D7C-4AFD-AAD0-93388951322A}" presName="rootComposite" presStyleCnt="0"/>
      <dgm:spPr/>
      <dgm:t>
        <a:bodyPr/>
        <a:lstStyle/>
        <a:p>
          <a:endParaRPr lang="es-ES"/>
        </a:p>
      </dgm:t>
    </dgm:pt>
    <dgm:pt modelId="{85EDA8D3-AB57-4313-A239-C6DFEE388F0E}" type="pres">
      <dgm:prSet presAssocID="{AB338F33-6D7C-4AFD-AAD0-93388951322A}" presName="rootText" presStyleLbl="node3" presStyleIdx="1" presStyleCnt="3" custScaleX="130177" custLinFactNeighborY="-193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58C61-6A87-4657-A3BE-CD1D86DBBC3E}" type="pres">
      <dgm:prSet presAssocID="{AB338F33-6D7C-4AFD-AAD0-93388951322A}" presName="rootConnector" presStyleLbl="node3" presStyleIdx="1" presStyleCnt="3"/>
      <dgm:spPr/>
      <dgm:t>
        <a:bodyPr/>
        <a:lstStyle/>
        <a:p>
          <a:endParaRPr lang="es-ES"/>
        </a:p>
      </dgm:t>
    </dgm:pt>
    <dgm:pt modelId="{DD02F16E-AD40-45F3-906B-0CCD532B2AD2}" type="pres">
      <dgm:prSet presAssocID="{AB338F33-6D7C-4AFD-AAD0-93388951322A}" presName="hierChild4" presStyleCnt="0"/>
      <dgm:spPr/>
      <dgm:t>
        <a:bodyPr/>
        <a:lstStyle/>
        <a:p>
          <a:endParaRPr lang="es-ES"/>
        </a:p>
      </dgm:t>
    </dgm:pt>
    <dgm:pt modelId="{EE5FA79C-FA97-449B-8DCC-89D01E409B7A}" type="pres">
      <dgm:prSet presAssocID="{AB338F33-6D7C-4AFD-AAD0-93388951322A}" presName="hierChild5" presStyleCnt="0"/>
      <dgm:spPr/>
      <dgm:t>
        <a:bodyPr/>
        <a:lstStyle/>
        <a:p>
          <a:endParaRPr lang="es-ES"/>
        </a:p>
      </dgm:t>
    </dgm:pt>
    <dgm:pt modelId="{20D14438-9F07-4465-B316-90EB479A4DFB}" type="pres">
      <dgm:prSet presAssocID="{0CBCB4ED-9A33-4075-9F08-B4412EF445F4}" presName="Name35" presStyleLbl="parChTrans1D3" presStyleIdx="2" presStyleCnt="7"/>
      <dgm:spPr/>
      <dgm:t>
        <a:bodyPr/>
        <a:lstStyle/>
        <a:p>
          <a:endParaRPr lang="es-ES"/>
        </a:p>
      </dgm:t>
    </dgm:pt>
    <dgm:pt modelId="{610FFA2C-FD11-431A-B12E-86279AE02969}" type="pres">
      <dgm:prSet presAssocID="{AEAACA8A-DB97-461C-B830-A117B48A958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5D0EBFA-BED1-48EC-8B89-E357D305C7A9}" type="pres">
      <dgm:prSet presAssocID="{AEAACA8A-DB97-461C-B830-A117B48A958D}" presName="rootComposite" presStyleCnt="0"/>
      <dgm:spPr/>
      <dgm:t>
        <a:bodyPr/>
        <a:lstStyle/>
        <a:p>
          <a:endParaRPr lang="es-ES"/>
        </a:p>
      </dgm:t>
    </dgm:pt>
    <dgm:pt modelId="{581B9CB3-B3BB-4B5F-9E38-240B80230B7F}" type="pres">
      <dgm:prSet presAssocID="{AEAACA8A-DB97-461C-B830-A117B48A958D}" presName="rootText" presStyleLbl="node3" presStyleIdx="2" presStyleCnt="3" custScaleX="130177" custLinFactNeighborY="-193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D457AA-8D02-4D85-9796-F5CC7DA4DBFA}" type="pres">
      <dgm:prSet presAssocID="{AEAACA8A-DB97-461C-B830-A117B48A958D}" presName="rootConnector" presStyleLbl="node3" presStyleIdx="2" presStyleCnt="3"/>
      <dgm:spPr/>
      <dgm:t>
        <a:bodyPr/>
        <a:lstStyle/>
        <a:p>
          <a:endParaRPr lang="es-ES"/>
        </a:p>
      </dgm:t>
    </dgm:pt>
    <dgm:pt modelId="{24A04E03-044E-4F75-A94C-304FFA3C5C02}" type="pres">
      <dgm:prSet presAssocID="{AEAACA8A-DB97-461C-B830-A117B48A958D}" presName="hierChild4" presStyleCnt="0"/>
      <dgm:spPr/>
      <dgm:t>
        <a:bodyPr/>
        <a:lstStyle/>
        <a:p>
          <a:endParaRPr lang="es-ES"/>
        </a:p>
      </dgm:t>
    </dgm:pt>
    <dgm:pt modelId="{05B889E4-6886-4F7C-ABA4-5FC71B66DEAD}" type="pres">
      <dgm:prSet presAssocID="{AEAACA8A-DB97-461C-B830-A117B48A958D}" presName="hierChild5" presStyleCnt="0"/>
      <dgm:spPr/>
      <dgm:t>
        <a:bodyPr/>
        <a:lstStyle/>
        <a:p>
          <a:endParaRPr lang="es-ES"/>
        </a:p>
      </dgm:t>
    </dgm:pt>
    <dgm:pt modelId="{C5D37A81-AA6C-4B03-92F9-792C0D406471}" type="pres">
      <dgm:prSet presAssocID="{D5FE4592-8F4C-411D-8C5A-F849CAEC424E}" presName="hierChild5" presStyleCnt="0"/>
      <dgm:spPr/>
      <dgm:t>
        <a:bodyPr/>
        <a:lstStyle/>
        <a:p>
          <a:endParaRPr lang="es-ES"/>
        </a:p>
      </dgm:t>
    </dgm:pt>
    <dgm:pt modelId="{3EA5CBA8-0E31-469A-AFAC-846D39C9DDD2}" type="pres">
      <dgm:prSet presAssocID="{71D1478D-7144-49D9-B5EA-A94FADE687FA}" presName="Name111" presStyleLbl="parChTrans1D3" presStyleIdx="3" presStyleCnt="7"/>
      <dgm:spPr/>
      <dgm:t>
        <a:bodyPr/>
        <a:lstStyle/>
        <a:p>
          <a:endParaRPr lang="es-ES"/>
        </a:p>
      </dgm:t>
    </dgm:pt>
    <dgm:pt modelId="{05DDE01E-F3E3-4A25-9080-1BD16DCC4271}" type="pres">
      <dgm:prSet presAssocID="{30C50E8F-128E-474E-80EC-2581CA37DB4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7ACDAD2-4A68-4EA5-A711-D8EE83BE91E9}" type="pres">
      <dgm:prSet presAssocID="{30C50E8F-128E-474E-80EC-2581CA37DB4D}" presName="rootComposite3" presStyleCnt="0"/>
      <dgm:spPr/>
      <dgm:t>
        <a:bodyPr/>
        <a:lstStyle/>
        <a:p>
          <a:endParaRPr lang="es-ES"/>
        </a:p>
      </dgm:t>
    </dgm:pt>
    <dgm:pt modelId="{99D78C6E-FC9C-4A85-AD9E-AFA44E1D1267}" type="pres">
      <dgm:prSet presAssocID="{30C50E8F-128E-474E-80EC-2581CA37DB4D}" presName="rootText3" presStyleLbl="asst2" presStyleIdx="0" presStyleCnt="4" custScaleX="179750" custScaleY="137157" custLinFactNeighborY="-107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3D7068-5FA4-498D-A74E-833F52631A86}" type="pres">
      <dgm:prSet presAssocID="{30C50E8F-128E-474E-80EC-2581CA37DB4D}" presName="rootConnector3" presStyleLbl="asst2" presStyleIdx="0" presStyleCnt="4"/>
      <dgm:spPr/>
      <dgm:t>
        <a:bodyPr/>
        <a:lstStyle/>
        <a:p>
          <a:endParaRPr lang="es-ES"/>
        </a:p>
      </dgm:t>
    </dgm:pt>
    <dgm:pt modelId="{07D95EC9-22AC-4EE1-93B5-412BE8012212}" type="pres">
      <dgm:prSet presAssocID="{30C50E8F-128E-474E-80EC-2581CA37DB4D}" presName="hierChild6" presStyleCnt="0"/>
      <dgm:spPr/>
      <dgm:t>
        <a:bodyPr/>
        <a:lstStyle/>
        <a:p>
          <a:endParaRPr lang="es-ES"/>
        </a:p>
      </dgm:t>
    </dgm:pt>
    <dgm:pt modelId="{02874583-A9ED-4DC0-A8BF-9DA72B11232D}" type="pres">
      <dgm:prSet presAssocID="{30C50E8F-128E-474E-80EC-2581CA37DB4D}" presName="hierChild7" presStyleCnt="0"/>
      <dgm:spPr/>
      <dgm:t>
        <a:bodyPr/>
        <a:lstStyle/>
        <a:p>
          <a:endParaRPr lang="es-ES"/>
        </a:p>
      </dgm:t>
    </dgm:pt>
    <dgm:pt modelId="{40C46129-3C1D-49B3-9348-761F15D17942}" type="pres">
      <dgm:prSet presAssocID="{CD2F9600-616C-4057-957F-6A87B747B12C}" presName="Name111" presStyleLbl="parChTrans1D3" presStyleIdx="4" presStyleCnt="7"/>
      <dgm:spPr/>
      <dgm:t>
        <a:bodyPr/>
        <a:lstStyle/>
        <a:p>
          <a:endParaRPr lang="es-ES"/>
        </a:p>
      </dgm:t>
    </dgm:pt>
    <dgm:pt modelId="{20416850-FFB6-440B-8E06-A86354109D59}" type="pres">
      <dgm:prSet presAssocID="{679AC18D-730C-4D6D-A91F-97E956687CE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B71A3ED-3330-4953-97AF-73648380BDCD}" type="pres">
      <dgm:prSet presAssocID="{679AC18D-730C-4D6D-A91F-97E956687CED}" presName="rootComposite3" presStyleCnt="0"/>
      <dgm:spPr/>
      <dgm:t>
        <a:bodyPr/>
        <a:lstStyle/>
        <a:p>
          <a:endParaRPr lang="es-ES"/>
        </a:p>
      </dgm:t>
    </dgm:pt>
    <dgm:pt modelId="{2022734F-B8DE-4868-9B77-33B0A6422224}" type="pres">
      <dgm:prSet presAssocID="{679AC18D-730C-4D6D-A91F-97E956687CED}" presName="rootText3" presStyleLbl="asst2" presStyleIdx="1" presStyleCnt="4" custScaleX="103843" custLinFactNeighborY="-107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0DF10-AD31-4163-9DB6-05F23FFD53FA}" type="pres">
      <dgm:prSet presAssocID="{679AC18D-730C-4D6D-A91F-97E956687CED}" presName="rootConnector3" presStyleLbl="asst2" presStyleIdx="1" presStyleCnt="4"/>
      <dgm:spPr/>
      <dgm:t>
        <a:bodyPr/>
        <a:lstStyle/>
        <a:p>
          <a:endParaRPr lang="es-ES"/>
        </a:p>
      </dgm:t>
    </dgm:pt>
    <dgm:pt modelId="{E956A7DA-F304-455A-818F-BABA6C3B3200}" type="pres">
      <dgm:prSet presAssocID="{679AC18D-730C-4D6D-A91F-97E956687CED}" presName="hierChild6" presStyleCnt="0"/>
      <dgm:spPr/>
      <dgm:t>
        <a:bodyPr/>
        <a:lstStyle/>
        <a:p>
          <a:endParaRPr lang="es-ES"/>
        </a:p>
      </dgm:t>
    </dgm:pt>
    <dgm:pt modelId="{8863E63D-DE9B-4A9B-B9F6-15E25DAF1B6A}" type="pres">
      <dgm:prSet presAssocID="{679AC18D-730C-4D6D-A91F-97E956687CED}" presName="hierChild7" presStyleCnt="0"/>
      <dgm:spPr/>
      <dgm:t>
        <a:bodyPr/>
        <a:lstStyle/>
        <a:p>
          <a:endParaRPr lang="es-ES"/>
        </a:p>
      </dgm:t>
    </dgm:pt>
    <dgm:pt modelId="{DEC50729-1652-4B7F-9BD2-E11FF2CBA9C5}" type="pres">
      <dgm:prSet presAssocID="{8B9F11D6-9F37-4EB2-A16F-B314A1242E52}" presName="Name111" presStyleLbl="parChTrans1D3" presStyleIdx="5" presStyleCnt="7"/>
      <dgm:spPr/>
      <dgm:t>
        <a:bodyPr/>
        <a:lstStyle/>
        <a:p>
          <a:endParaRPr lang="es-MX"/>
        </a:p>
      </dgm:t>
    </dgm:pt>
    <dgm:pt modelId="{864BA039-3DA6-40E8-B462-861C11737602}" type="pres">
      <dgm:prSet presAssocID="{F3F4EB24-B96F-4524-83BA-7A3049BDDD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2D7947C-2F6F-45E9-A698-3FE49E48E4CF}" type="pres">
      <dgm:prSet presAssocID="{F3F4EB24-B96F-4524-83BA-7A3049BDDDB5}" presName="rootComposite3" presStyleCnt="0"/>
      <dgm:spPr/>
      <dgm:t>
        <a:bodyPr/>
        <a:lstStyle/>
        <a:p>
          <a:endParaRPr lang="es-ES"/>
        </a:p>
      </dgm:t>
    </dgm:pt>
    <dgm:pt modelId="{83A278EB-A64A-48B5-8DAD-35012EFBD055}" type="pres">
      <dgm:prSet presAssocID="{F3F4EB24-B96F-4524-83BA-7A3049BDDDB5}" presName="rootText3" presStyleLbl="asst2" presStyleIdx="2" presStyleCnt="4" custLinFactNeighborX="4747" custLinFactNeighborY="-2352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428392-376F-4FAC-8D63-D50878987403}" type="pres">
      <dgm:prSet presAssocID="{F3F4EB24-B96F-4524-83BA-7A3049BDDDB5}" presName="rootConnector3" presStyleLbl="asst2" presStyleIdx="2" presStyleCnt="4"/>
      <dgm:spPr/>
      <dgm:t>
        <a:bodyPr/>
        <a:lstStyle/>
        <a:p>
          <a:endParaRPr lang="es-MX"/>
        </a:p>
      </dgm:t>
    </dgm:pt>
    <dgm:pt modelId="{5D82996E-10DE-4B7E-9E97-31F79B7F05E0}" type="pres">
      <dgm:prSet presAssocID="{F3F4EB24-B96F-4524-83BA-7A3049BDDDB5}" presName="hierChild6" presStyleCnt="0"/>
      <dgm:spPr/>
      <dgm:t>
        <a:bodyPr/>
        <a:lstStyle/>
        <a:p>
          <a:endParaRPr lang="es-ES"/>
        </a:p>
      </dgm:t>
    </dgm:pt>
    <dgm:pt modelId="{5AECDC3B-DB9A-48B2-9470-F96031812C42}" type="pres">
      <dgm:prSet presAssocID="{F3F4EB24-B96F-4524-83BA-7A3049BDDDB5}" presName="hierChild7" presStyleCnt="0"/>
      <dgm:spPr/>
      <dgm:t>
        <a:bodyPr/>
        <a:lstStyle/>
        <a:p>
          <a:endParaRPr lang="es-ES"/>
        </a:p>
      </dgm:t>
    </dgm:pt>
    <dgm:pt modelId="{C12C6D48-59F7-4EA1-B1C0-BF08A0B05C11}" type="pres">
      <dgm:prSet presAssocID="{CC5FA296-1C99-4916-B81C-4337C1AC8959}" presName="Name111" presStyleLbl="parChTrans1D3" presStyleIdx="6" presStyleCnt="7"/>
      <dgm:spPr/>
      <dgm:t>
        <a:bodyPr/>
        <a:lstStyle/>
        <a:p>
          <a:endParaRPr lang="es-ES"/>
        </a:p>
      </dgm:t>
    </dgm:pt>
    <dgm:pt modelId="{77E83A90-469A-47B7-84BA-1C052B961255}" type="pres">
      <dgm:prSet presAssocID="{503AB4DA-4FAB-427B-AA45-CF6EC463750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1E6D456-CE14-4F4F-AC64-FE05BDA90101}" type="pres">
      <dgm:prSet presAssocID="{503AB4DA-4FAB-427B-AA45-CF6EC463750D}" presName="rootComposite3" presStyleCnt="0"/>
      <dgm:spPr/>
      <dgm:t>
        <a:bodyPr/>
        <a:lstStyle/>
        <a:p>
          <a:endParaRPr lang="es-ES"/>
        </a:p>
      </dgm:t>
    </dgm:pt>
    <dgm:pt modelId="{139A03DD-5B9B-48E6-9E39-95F50C465711}" type="pres">
      <dgm:prSet presAssocID="{503AB4DA-4FAB-427B-AA45-CF6EC463750D}" presName="rootText3" presStyleLbl="asst2" presStyleIdx="3" presStyleCnt="4" custScaleX="110478" custLinFactNeighborY="-241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8B3760-CF83-4A9E-BE4E-C5BF2CD4EDCA}" type="pres">
      <dgm:prSet presAssocID="{503AB4DA-4FAB-427B-AA45-CF6EC463750D}" presName="rootConnector3" presStyleLbl="asst2" presStyleIdx="3" presStyleCnt="4"/>
      <dgm:spPr/>
      <dgm:t>
        <a:bodyPr/>
        <a:lstStyle/>
        <a:p>
          <a:endParaRPr lang="es-ES"/>
        </a:p>
      </dgm:t>
    </dgm:pt>
    <dgm:pt modelId="{32F6F4D0-04C6-45A6-9180-79252AFD1EA4}" type="pres">
      <dgm:prSet presAssocID="{503AB4DA-4FAB-427B-AA45-CF6EC463750D}" presName="hierChild6" presStyleCnt="0"/>
      <dgm:spPr/>
      <dgm:t>
        <a:bodyPr/>
        <a:lstStyle/>
        <a:p>
          <a:endParaRPr lang="es-ES"/>
        </a:p>
      </dgm:t>
    </dgm:pt>
    <dgm:pt modelId="{052F4EEB-4A4D-4F16-97D2-F04328602D61}" type="pres">
      <dgm:prSet presAssocID="{503AB4DA-4FAB-427B-AA45-CF6EC463750D}" presName="hierChild7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  <dgm:pt modelId="{0368EC27-6A5A-4A9A-989B-53D5FED43081}" type="pres">
      <dgm:prSet presAssocID="{70BE2EB8-4C52-4917-9116-C83EA8ED8B7B}" presName="Name111" presStyleLbl="parChTrans1D2" presStyleIdx="1" presStyleCnt="3"/>
      <dgm:spPr/>
      <dgm:t>
        <a:bodyPr/>
        <a:lstStyle/>
        <a:p>
          <a:endParaRPr lang="es-MX"/>
        </a:p>
      </dgm:t>
    </dgm:pt>
    <dgm:pt modelId="{E1A41A82-79D8-470C-B995-DC319634824D}" type="pres">
      <dgm:prSet presAssocID="{9D50DB07-EE53-462C-94F6-A575D8E2E71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D68C57-F0BA-4AA8-8905-8E441EB5E341}" type="pres">
      <dgm:prSet presAssocID="{9D50DB07-EE53-462C-94F6-A575D8E2E712}" presName="rootComposite3" presStyleCnt="0"/>
      <dgm:spPr/>
      <dgm:t>
        <a:bodyPr/>
        <a:lstStyle/>
        <a:p>
          <a:endParaRPr lang="es-ES"/>
        </a:p>
      </dgm:t>
    </dgm:pt>
    <dgm:pt modelId="{30CAB43C-5726-48D5-91BD-EED0157BCC14}" type="pres">
      <dgm:prSet presAssocID="{9D50DB07-EE53-462C-94F6-A575D8E2E712}" presName="rootText3" presStyleLbl="asst1" presStyleIdx="0" presStyleCnt="2" custScaleX="109712" custScaleY="126637" custLinFactNeighborX="-14700" custLinFactNeighborY="-196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DF196D3-84D1-439A-B42F-C12CDD322CC1}" type="pres">
      <dgm:prSet presAssocID="{9D50DB07-EE53-462C-94F6-A575D8E2E712}" presName="rootConnector3" presStyleLbl="asst1" presStyleIdx="0" presStyleCnt="2"/>
      <dgm:spPr/>
      <dgm:t>
        <a:bodyPr/>
        <a:lstStyle/>
        <a:p>
          <a:endParaRPr lang="es-MX"/>
        </a:p>
      </dgm:t>
    </dgm:pt>
    <dgm:pt modelId="{8DBC990B-888C-4A58-A358-553C8DBC8E57}" type="pres">
      <dgm:prSet presAssocID="{9D50DB07-EE53-462C-94F6-A575D8E2E712}" presName="hierChild6" presStyleCnt="0"/>
      <dgm:spPr/>
      <dgm:t>
        <a:bodyPr/>
        <a:lstStyle/>
        <a:p>
          <a:endParaRPr lang="es-ES"/>
        </a:p>
      </dgm:t>
    </dgm:pt>
    <dgm:pt modelId="{8DA090B3-14FD-492F-8900-E2467D4A065E}" type="pres">
      <dgm:prSet presAssocID="{9D50DB07-EE53-462C-94F6-A575D8E2E712}" presName="hierChild7" presStyleCnt="0"/>
      <dgm:spPr/>
      <dgm:t>
        <a:bodyPr/>
        <a:lstStyle/>
        <a:p>
          <a:endParaRPr lang="es-ES"/>
        </a:p>
      </dgm:t>
    </dgm:pt>
    <dgm:pt modelId="{AEF68960-439F-46C2-AE37-D37C4872A244}" type="pres">
      <dgm:prSet presAssocID="{3D9DCD67-446B-4DEF-9862-60C81412472D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75DCEBE7-45C1-44BE-8E6E-B42E2B054308}" type="pres">
      <dgm:prSet presAssocID="{485F8606-3F50-4C2A-AD07-801FF36DABFB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AB350E-ED8F-4654-AD73-4DCAF963E8E8}" type="pres">
      <dgm:prSet presAssocID="{485F8606-3F50-4C2A-AD07-801FF36DABFB}" presName="rootComposite3" presStyleCnt="0"/>
      <dgm:spPr/>
      <dgm:t>
        <a:bodyPr/>
        <a:lstStyle/>
        <a:p>
          <a:endParaRPr lang="es-ES"/>
        </a:p>
      </dgm:t>
    </dgm:pt>
    <dgm:pt modelId="{79265088-8B25-4A04-8E67-E2299738F82C}" type="pres">
      <dgm:prSet presAssocID="{485F8606-3F50-4C2A-AD07-801FF36DABFB}" presName="rootText3" presStyleLbl="asst1" presStyleIdx="1" presStyleCnt="2" custLinFactNeighborX="19604" custLinFactNeighborY="11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6B3665-BE8D-4D61-B86A-9F15FD85B827}" type="pres">
      <dgm:prSet presAssocID="{485F8606-3F50-4C2A-AD07-801FF36DABFB}" presName="rootConnector3" presStyleLbl="asst1" presStyleIdx="1" presStyleCnt="2"/>
      <dgm:spPr/>
      <dgm:t>
        <a:bodyPr/>
        <a:lstStyle/>
        <a:p>
          <a:endParaRPr lang="es-ES"/>
        </a:p>
      </dgm:t>
    </dgm:pt>
    <dgm:pt modelId="{FCF88A75-8F8D-48D7-9F68-9B6219438877}" type="pres">
      <dgm:prSet presAssocID="{485F8606-3F50-4C2A-AD07-801FF36DABFB}" presName="hierChild6" presStyleCnt="0"/>
      <dgm:spPr/>
      <dgm:t>
        <a:bodyPr/>
        <a:lstStyle/>
        <a:p>
          <a:endParaRPr lang="es-ES"/>
        </a:p>
      </dgm:t>
    </dgm:pt>
    <dgm:pt modelId="{6C5DEACA-7B31-47F4-A0B1-509C3264C616}" type="pres">
      <dgm:prSet presAssocID="{485F8606-3F50-4C2A-AD07-801FF36DABFB}" presName="hierChild7" presStyleCnt="0"/>
      <dgm:spPr/>
      <dgm:t>
        <a:bodyPr/>
        <a:lstStyle/>
        <a:p>
          <a:endParaRPr lang="es-ES"/>
        </a:p>
      </dgm:t>
    </dgm:pt>
  </dgm:ptLst>
  <dgm:cxnLst>
    <dgm:cxn modelId="{235E5F04-5F3F-479F-A827-993A1DFDCF70}" type="presOf" srcId="{AEAACA8A-DB97-461C-B830-A117B48A958D}" destId="{581B9CB3-B3BB-4B5F-9E38-240B80230B7F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54C500F5-B4D7-4D7B-B5AA-48EE3D4FEE51}" type="presOf" srcId="{0CBCB4ED-9A33-4075-9F08-B4412EF445F4}" destId="{20D14438-9F07-4465-B316-90EB479A4DFB}" srcOrd="0" destOrd="0" presId="urn:microsoft.com/office/officeart/2005/8/layout/orgChart1"/>
    <dgm:cxn modelId="{79FF887F-FC0B-462C-9059-631C27D29618}" type="presOf" srcId="{485F8606-3F50-4C2A-AD07-801FF36DABFB}" destId="{79265088-8B25-4A04-8E67-E2299738F82C}" srcOrd="0" destOrd="0" presId="urn:microsoft.com/office/officeart/2005/8/layout/orgChart1"/>
    <dgm:cxn modelId="{4FD8F595-FCDF-4DAD-A140-03D7AED69E31}" type="presOf" srcId="{3D9DCD67-446B-4DEF-9862-60C81412472D}" destId="{AEF68960-439F-46C2-AE37-D37C4872A244}" srcOrd="0" destOrd="0" presId="urn:microsoft.com/office/officeart/2005/8/layout/orgChart1"/>
    <dgm:cxn modelId="{3D97FE60-CD7E-45CB-9969-3C1D638CE0FB}" type="presOf" srcId="{F3F4EB24-B96F-4524-83BA-7A3049BDDDB5}" destId="{7B428392-376F-4FAC-8D63-D50878987403}" srcOrd="1" destOrd="0" presId="urn:microsoft.com/office/officeart/2005/8/layout/orgChart1"/>
    <dgm:cxn modelId="{7AF84774-6D40-44CB-A925-97796EEC087D}" type="presOf" srcId="{330700A9-1AC3-422E-991D-76550F17E274}" destId="{7BA6A438-5F21-445D-B001-9EAC844EAC53}" srcOrd="1" destOrd="0" presId="urn:microsoft.com/office/officeart/2005/8/layout/orgChart1"/>
    <dgm:cxn modelId="{6C630F1A-4737-42EF-8582-1B922C681868}" type="presOf" srcId="{9D50DB07-EE53-462C-94F6-A575D8E2E712}" destId="{BDF196D3-84D1-439A-B42F-C12CDD322CC1}" srcOrd="1" destOrd="0" presId="urn:microsoft.com/office/officeart/2005/8/layout/orgChart1"/>
    <dgm:cxn modelId="{3A6F75FB-B021-42A5-9C09-2FF4CB1FC5EE}" type="presOf" srcId="{E0DA2329-F60B-44A0-82D3-3EBB36D43383}" destId="{E8527235-85EA-4F58-94B8-F74C92C21E21}" srcOrd="0" destOrd="0" presId="urn:microsoft.com/office/officeart/2005/8/layout/orgChart1"/>
    <dgm:cxn modelId="{9D0D0485-7711-40E7-96C1-1A523D436F6A}" type="presOf" srcId="{71D1478D-7144-49D9-B5EA-A94FADE687FA}" destId="{3EA5CBA8-0E31-469A-AFAC-846D39C9DDD2}" srcOrd="0" destOrd="0" presId="urn:microsoft.com/office/officeart/2005/8/layout/orgChart1"/>
    <dgm:cxn modelId="{ABFABE8F-CF34-48A6-9D33-94F30B1EAC82}" type="presOf" srcId="{AB338F33-6D7C-4AFD-AAD0-93388951322A}" destId="{85EDA8D3-AB57-4313-A239-C6DFEE388F0E}" srcOrd="0" destOrd="0" presId="urn:microsoft.com/office/officeart/2005/8/layout/orgChart1"/>
    <dgm:cxn modelId="{6400AFD9-CA16-491C-888E-DB2A728216C0}" type="presOf" srcId="{AEAACA8A-DB97-461C-B830-A117B48A958D}" destId="{7AD457AA-8D02-4D85-9796-F5CC7DA4DBFA}" srcOrd="1" destOrd="0" presId="urn:microsoft.com/office/officeart/2005/8/layout/orgChart1"/>
    <dgm:cxn modelId="{ED21DCB3-552A-4C32-BB8E-C17703BC41A1}" type="presOf" srcId="{EE2F348D-52A3-48DC-A2F2-EB7FC4C4DEB1}" destId="{F388A0D3-F01C-4915-A070-E870EB6E98C5}" srcOrd="0" destOrd="0" presId="urn:microsoft.com/office/officeart/2005/8/layout/orgChart1"/>
    <dgm:cxn modelId="{14AB0567-7D02-489F-904A-8B34704FE947}" type="presOf" srcId="{9D50DB07-EE53-462C-94F6-A575D8E2E712}" destId="{30CAB43C-5726-48D5-91BD-EED0157BCC14}" srcOrd="0" destOrd="0" presId="urn:microsoft.com/office/officeart/2005/8/layout/orgChart1"/>
    <dgm:cxn modelId="{384BF20D-181B-4818-97D4-32A5E7EF5FE2}" srcId="{D5FE4592-8F4C-411D-8C5A-F849CAEC424E}" destId="{330700A9-1AC3-422E-991D-76550F17E274}" srcOrd="4" destOrd="0" parTransId="{5FEA1A4A-F813-41C6-BB90-A67E26DCCDA9}" sibTransId="{3C176B00-4C3C-4B6D-8545-54784DD24C49}"/>
    <dgm:cxn modelId="{FC6C9D1F-DC2E-401F-AF04-F733211EFAB9}" type="presOf" srcId="{5FEA1A4A-F813-41C6-BB90-A67E26DCCDA9}" destId="{D6F0F0F5-94D8-479D-B2BF-EE93B7DBF4C7}" srcOrd="0" destOrd="0" presId="urn:microsoft.com/office/officeart/2005/8/layout/orgChart1"/>
    <dgm:cxn modelId="{B78E2FB8-52D7-497B-9615-492043BF37B0}" type="presOf" srcId="{330700A9-1AC3-422E-991D-76550F17E274}" destId="{8A9124A5-FD04-4A40-AB50-D93A7B4D5585}" srcOrd="0" destOrd="0" presId="urn:microsoft.com/office/officeart/2005/8/layout/orgChart1"/>
    <dgm:cxn modelId="{B780DF05-4565-4970-9267-A0C5707BF509}" type="presOf" srcId="{D5FE4592-8F4C-411D-8C5A-F849CAEC424E}" destId="{75B20DC9-8B30-468B-9360-9924E8C1CA39}" srcOrd="0" destOrd="0" presId="urn:microsoft.com/office/officeart/2005/8/layout/orgChart1"/>
    <dgm:cxn modelId="{E6B295DF-C2B3-4901-B464-DEF189A8E06E}" srcId="{D5FE4592-8F4C-411D-8C5A-F849CAEC424E}" destId="{30C50E8F-128E-474E-80EC-2581CA37DB4D}" srcOrd="0" destOrd="0" parTransId="{71D1478D-7144-49D9-B5EA-A94FADE687FA}" sibTransId="{4469E9DB-402C-4492-A074-BCEEE45F6B94}"/>
    <dgm:cxn modelId="{43946D3B-38A6-4EB8-AB86-B2EF460C8C5C}" srcId="{D5FE4592-8F4C-411D-8C5A-F849CAEC424E}" destId="{F3F4EB24-B96F-4524-83BA-7A3049BDDDB5}" srcOrd="2" destOrd="0" parTransId="{8B9F11D6-9F37-4EB2-A16F-B314A1242E52}" sibTransId="{FDEF0339-AB83-469B-82D4-83B3E34F2B13}"/>
    <dgm:cxn modelId="{93691205-656A-44C1-B32F-02F8B8B9447A}" srcId="{EE2F348D-52A3-48DC-A2F2-EB7FC4C4DEB1}" destId="{9D50DB07-EE53-462C-94F6-A575D8E2E712}" srcOrd="1" destOrd="0" parTransId="{70BE2EB8-4C52-4917-9116-C83EA8ED8B7B}" sibTransId="{958D79A5-0F47-49FF-BFAB-F830B6DBBAD0}"/>
    <dgm:cxn modelId="{B0B177E6-8A9B-4F9F-9C72-53BE32492743}" type="presOf" srcId="{1BAC91BD-37F1-4EF2-9B34-1F9FC36865C4}" destId="{19F29EE0-46B5-413E-A87B-AFDE5F58CB49}" srcOrd="0" destOrd="0" presId="urn:microsoft.com/office/officeart/2005/8/layout/orgChart1"/>
    <dgm:cxn modelId="{B05CC415-6E3B-43F5-86B7-9AF236DF8138}" type="presOf" srcId="{D5FE4592-8F4C-411D-8C5A-F849CAEC424E}" destId="{EDA1DF87-3818-4A6B-BFDB-3EC290999865}" srcOrd="1" destOrd="0" presId="urn:microsoft.com/office/officeart/2005/8/layout/orgChart1"/>
    <dgm:cxn modelId="{D1D15F8F-4ED1-4561-87AD-87A4CDAB1EF0}" srcId="{D5FE4592-8F4C-411D-8C5A-F849CAEC424E}" destId="{679AC18D-730C-4D6D-A91F-97E956687CED}" srcOrd="1" destOrd="0" parTransId="{CD2F9600-616C-4057-957F-6A87B747B12C}" sibTransId="{C3D96E78-B917-4124-BAE7-A6AB8D4E2336}"/>
    <dgm:cxn modelId="{7556D126-DBCA-499B-8D26-FFF04CCF7840}" type="presOf" srcId="{8B9F11D6-9F37-4EB2-A16F-B314A1242E52}" destId="{DEC50729-1652-4B7F-9BD2-E11FF2CBA9C5}" srcOrd="0" destOrd="0" presId="urn:microsoft.com/office/officeart/2005/8/layout/orgChart1"/>
    <dgm:cxn modelId="{AF5F3E69-9A8D-4EAD-81FB-08B9AA7EAE9E}" type="presOf" srcId="{503AB4DA-4FAB-427B-AA45-CF6EC463750D}" destId="{3B8B3760-CF83-4A9E-BE4E-C5BF2CD4EDCA}" srcOrd="1" destOrd="0" presId="urn:microsoft.com/office/officeart/2005/8/layout/orgChart1"/>
    <dgm:cxn modelId="{3F32563D-72ED-4A75-8701-FA92965BBF1A}" srcId="{EE2F348D-52A3-48DC-A2F2-EB7FC4C4DEB1}" destId="{D5FE4592-8F4C-411D-8C5A-F849CAEC424E}" srcOrd="0" destOrd="0" parTransId="{E0DA2329-F60B-44A0-82D3-3EBB36D43383}" sibTransId="{44A9E165-BE6A-4558-9CF9-B943257E3ED4}"/>
    <dgm:cxn modelId="{98156139-44C2-4811-955B-5DEA60CDDBC9}" srcId="{EE2F348D-52A3-48DC-A2F2-EB7FC4C4DEB1}" destId="{485F8606-3F50-4C2A-AD07-801FF36DABFB}" srcOrd="2" destOrd="0" parTransId="{3D9DCD67-446B-4DEF-9862-60C81412472D}" sibTransId="{E7997B92-2961-492F-89D5-A0D9B888C2F7}"/>
    <dgm:cxn modelId="{DC116F16-7348-4342-9990-5984A752D760}" type="presOf" srcId="{EE2F348D-52A3-48DC-A2F2-EB7FC4C4DEB1}" destId="{32362866-F674-4570-89E4-7183CDFFE551}" srcOrd="1" destOrd="0" presId="urn:microsoft.com/office/officeart/2005/8/layout/orgChart1"/>
    <dgm:cxn modelId="{B064B262-FD75-466B-8AB6-768D706CB3B8}" type="presOf" srcId="{57138543-362E-43D4-9CD8-F8FB7C28E49C}" destId="{98D05FD7-2A66-4001-8CDB-D8A82964BF10}" srcOrd="0" destOrd="0" presId="urn:microsoft.com/office/officeart/2005/8/layout/orgChart1"/>
    <dgm:cxn modelId="{BB6F1668-B8F8-416F-88F9-0F1EB8A92716}" type="presOf" srcId="{679AC18D-730C-4D6D-A91F-97E956687CED}" destId="{BDA0DF10-AD31-4163-9DB6-05F23FFD53FA}" srcOrd="1" destOrd="0" presId="urn:microsoft.com/office/officeart/2005/8/layout/orgChart1"/>
    <dgm:cxn modelId="{3898E251-411A-4CE6-B8E9-6D00D3C9D9DF}" type="presOf" srcId="{30C50E8F-128E-474E-80EC-2581CA37DB4D}" destId="{ED3D7068-5FA4-498D-A74E-833F52631A86}" srcOrd="1" destOrd="0" presId="urn:microsoft.com/office/officeart/2005/8/layout/orgChart1"/>
    <dgm:cxn modelId="{4D275167-A432-403A-92CC-B1CCED854B59}" srcId="{D5FE4592-8F4C-411D-8C5A-F849CAEC424E}" destId="{AEAACA8A-DB97-461C-B830-A117B48A958D}" srcOrd="6" destOrd="0" parTransId="{0CBCB4ED-9A33-4075-9F08-B4412EF445F4}" sibTransId="{695B12B4-AA3D-487C-BE2F-E399CC5B22C3}"/>
    <dgm:cxn modelId="{0B84A0C7-B504-4D97-B24E-C33FAEBAB0BB}" type="presOf" srcId="{CD2F9600-616C-4057-957F-6A87B747B12C}" destId="{40C46129-3C1D-49B3-9348-761F15D17942}" srcOrd="0" destOrd="0" presId="urn:microsoft.com/office/officeart/2005/8/layout/orgChart1"/>
    <dgm:cxn modelId="{33D66980-8B2A-4024-A543-F0D225AEFFA0}" type="presOf" srcId="{30C50E8F-128E-474E-80EC-2581CA37DB4D}" destId="{99D78C6E-FC9C-4A85-AD9E-AFA44E1D1267}" srcOrd="0" destOrd="0" presId="urn:microsoft.com/office/officeart/2005/8/layout/orgChart1"/>
    <dgm:cxn modelId="{DBBD7E91-92F3-4C27-A1DA-40317512EE2B}" type="presOf" srcId="{F3F4EB24-B96F-4524-83BA-7A3049BDDDB5}" destId="{83A278EB-A64A-48B5-8DAD-35012EFBD055}" srcOrd="0" destOrd="0" presId="urn:microsoft.com/office/officeart/2005/8/layout/orgChart1"/>
    <dgm:cxn modelId="{D2235635-CABA-4308-9B42-D023BF4765E4}" type="presOf" srcId="{679AC18D-730C-4D6D-A91F-97E956687CED}" destId="{2022734F-B8DE-4868-9B77-33B0A6422224}" srcOrd="0" destOrd="0" presId="urn:microsoft.com/office/officeart/2005/8/layout/orgChart1"/>
    <dgm:cxn modelId="{2C2D2DF1-2504-4EE6-8A39-9BF9D26032CB}" srcId="{D5FE4592-8F4C-411D-8C5A-F849CAEC424E}" destId="{AB338F33-6D7C-4AFD-AAD0-93388951322A}" srcOrd="5" destOrd="0" parTransId="{57138543-362E-43D4-9CD8-F8FB7C28E49C}" sibTransId="{A8CB33BF-37C3-4C45-8577-45384F514CC8}"/>
    <dgm:cxn modelId="{BC297CE0-DA27-475A-A77A-3A7340167075}" type="presOf" srcId="{485F8606-3F50-4C2A-AD07-801FF36DABFB}" destId="{206B3665-BE8D-4D61-B86A-9F15FD85B827}" srcOrd="1" destOrd="0" presId="urn:microsoft.com/office/officeart/2005/8/layout/orgChart1"/>
    <dgm:cxn modelId="{8DDC8233-CA2B-45BF-8FDE-DDB53CB83C40}" type="presOf" srcId="{CC5FA296-1C99-4916-B81C-4337C1AC8959}" destId="{C12C6D48-59F7-4EA1-B1C0-BF08A0B05C11}" srcOrd="0" destOrd="0" presId="urn:microsoft.com/office/officeart/2005/8/layout/orgChart1"/>
    <dgm:cxn modelId="{D23C3D59-6A6C-4FD5-9007-5F94F608C30E}" type="presOf" srcId="{503AB4DA-4FAB-427B-AA45-CF6EC463750D}" destId="{139A03DD-5B9B-48E6-9E39-95F50C465711}" srcOrd="0" destOrd="0" presId="urn:microsoft.com/office/officeart/2005/8/layout/orgChart1"/>
    <dgm:cxn modelId="{005427F6-8BE6-458F-87A5-D8DCAF660113}" type="presOf" srcId="{AB338F33-6D7C-4AFD-AAD0-93388951322A}" destId="{3AC58C61-6A87-4657-A3BE-CD1D86DBBC3E}" srcOrd="1" destOrd="0" presId="urn:microsoft.com/office/officeart/2005/8/layout/orgChart1"/>
    <dgm:cxn modelId="{5FF9F93E-553D-4F42-A18C-E0296BCEDCC0}" type="presOf" srcId="{70BE2EB8-4C52-4917-9116-C83EA8ED8B7B}" destId="{0368EC27-6A5A-4A9A-989B-53D5FED43081}" srcOrd="0" destOrd="0" presId="urn:microsoft.com/office/officeart/2005/8/layout/orgChart1"/>
    <dgm:cxn modelId="{02796793-9EEE-4B24-8AB4-FD510DA88E9B}" srcId="{D5FE4592-8F4C-411D-8C5A-F849CAEC424E}" destId="{503AB4DA-4FAB-427B-AA45-CF6EC463750D}" srcOrd="3" destOrd="0" parTransId="{CC5FA296-1C99-4916-B81C-4337C1AC8959}" sibTransId="{21EFBE03-7FBC-4716-8C51-1F61727BE7DA}"/>
    <dgm:cxn modelId="{D64023CE-90E3-497C-AADC-0E1E2CFAC530}" type="presParOf" srcId="{19F29EE0-46B5-413E-A87B-AFDE5F58CB49}" destId="{29051883-9E69-4D93-BF82-46FF8816E79F}" srcOrd="0" destOrd="0" presId="urn:microsoft.com/office/officeart/2005/8/layout/orgChart1"/>
    <dgm:cxn modelId="{60B05CAA-098E-43AA-8BE0-96FBD30A6A7C}" type="presParOf" srcId="{29051883-9E69-4D93-BF82-46FF8816E79F}" destId="{0B0F1EE7-8B70-4C6A-BD6B-BE67344A26D7}" srcOrd="0" destOrd="0" presId="urn:microsoft.com/office/officeart/2005/8/layout/orgChart1"/>
    <dgm:cxn modelId="{E92939C8-7F69-4914-A244-52494B08B2F2}" type="presParOf" srcId="{0B0F1EE7-8B70-4C6A-BD6B-BE67344A26D7}" destId="{F388A0D3-F01C-4915-A070-E870EB6E98C5}" srcOrd="0" destOrd="0" presId="urn:microsoft.com/office/officeart/2005/8/layout/orgChart1"/>
    <dgm:cxn modelId="{048E4504-4306-4C5C-B7EA-1F4D7BB33963}" type="presParOf" srcId="{0B0F1EE7-8B70-4C6A-BD6B-BE67344A26D7}" destId="{32362866-F674-4570-89E4-7183CDFFE551}" srcOrd="1" destOrd="0" presId="urn:microsoft.com/office/officeart/2005/8/layout/orgChart1"/>
    <dgm:cxn modelId="{D84CD6C2-A460-4DCA-AA43-0068D8757E91}" type="presParOf" srcId="{29051883-9E69-4D93-BF82-46FF8816E79F}" destId="{F6E51A9B-1092-41F5-83D6-8761D054FBD0}" srcOrd="1" destOrd="0" presId="urn:microsoft.com/office/officeart/2005/8/layout/orgChart1"/>
    <dgm:cxn modelId="{7A928241-A3FE-448D-9E74-AF93A8FD70EB}" type="presParOf" srcId="{F6E51A9B-1092-41F5-83D6-8761D054FBD0}" destId="{E8527235-85EA-4F58-94B8-F74C92C21E21}" srcOrd="0" destOrd="0" presId="urn:microsoft.com/office/officeart/2005/8/layout/orgChart1"/>
    <dgm:cxn modelId="{FEDBC34A-C21A-4CE7-808F-C68C2A699AE2}" type="presParOf" srcId="{F6E51A9B-1092-41F5-83D6-8761D054FBD0}" destId="{FA3D32D5-3C9D-43B3-8FF6-8881C6098299}" srcOrd="1" destOrd="0" presId="urn:microsoft.com/office/officeart/2005/8/layout/orgChart1"/>
    <dgm:cxn modelId="{030C0376-7ECA-4EE0-A755-ECEE9676252C}" type="presParOf" srcId="{FA3D32D5-3C9D-43B3-8FF6-8881C6098299}" destId="{ED0E4D36-D661-46F9-A46C-6636CC002CF8}" srcOrd="0" destOrd="0" presId="urn:microsoft.com/office/officeart/2005/8/layout/orgChart1"/>
    <dgm:cxn modelId="{957CEB40-1927-46AB-9042-63C61958851A}" type="presParOf" srcId="{ED0E4D36-D661-46F9-A46C-6636CC002CF8}" destId="{75B20DC9-8B30-468B-9360-9924E8C1CA39}" srcOrd="0" destOrd="0" presId="urn:microsoft.com/office/officeart/2005/8/layout/orgChart1"/>
    <dgm:cxn modelId="{BF8374CB-AE1D-42A2-A1DC-599632899E1E}" type="presParOf" srcId="{ED0E4D36-D661-46F9-A46C-6636CC002CF8}" destId="{EDA1DF87-3818-4A6B-BFDB-3EC290999865}" srcOrd="1" destOrd="0" presId="urn:microsoft.com/office/officeart/2005/8/layout/orgChart1"/>
    <dgm:cxn modelId="{08941001-0C3C-4175-8C66-31BDFF4F56EA}" type="presParOf" srcId="{FA3D32D5-3C9D-43B3-8FF6-8881C6098299}" destId="{BDEEB550-0D89-4352-B519-02A640350E01}" srcOrd="1" destOrd="0" presId="urn:microsoft.com/office/officeart/2005/8/layout/orgChart1"/>
    <dgm:cxn modelId="{09A93AE1-F30B-4855-BDE1-A587A31417CD}" type="presParOf" srcId="{BDEEB550-0D89-4352-B519-02A640350E01}" destId="{D6F0F0F5-94D8-479D-B2BF-EE93B7DBF4C7}" srcOrd="0" destOrd="0" presId="urn:microsoft.com/office/officeart/2005/8/layout/orgChart1"/>
    <dgm:cxn modelId="{5F0494D9-FD9E-4AA9-AE5E-AE6EEE989774}" type="presParOf" srcId="{BDEEB550-0D89-4352-B519-02A640350E01}" destId="{53920E2F-6CB3-49CD-9665-6026E2C919AB}" srcOrd="1" destOrd="0" presId="urn:microsoft.com/office/officeart/2005/8/layout/orgChart1"/>
    <dgm:cxn modelId="{0E46CECD-7007-4F05-85D3-015AD7A15B2B}" type="presParOf" srcId="{53920E2F-6CB3-49CD-9665-6026E2C919AB}" destId="{5DA262FB-C56E-4B80-A389-29C615088AB2}" srcOrd="0" destOrd="0" presId="urn:microsoft.com/office/officeart/2005/8/layout/orgChart1"/>
    <dgm:cxn modelId="{7BF13362-4EF4-4A60-881D-4ED66468E532}" type="presParOf" srcId="{5DA262FB-C56E-4B80-A389-29C615088AB2}" destId="{8A9124A5-FD04-4A40-AB50-D93A7B4D5585}" srcOrd="0" destOrd="0" presId="urn:microsoft.com/office/officeart/2005/8/layout/orgChart1"/>
    <dgm:cxn modelId="{60E77A42-18B2-4A99-AF56-39DDD9CA81F6}" type="presParOf" srcId="{5DA262FB-C56E-4B80-A389-29C615088AB2}" destId="{7BA6A438-5F21-445D-B001-9EAC844EAC53}" srcOrd="1" destOrd="0" presId="urn:microsoft.com/office/officeart/2005/8/layout/orgChart1"/>
    <dgm:cxn modelId="{1DD2DAD6-B4EE-4349-BCE5-59B91134021B}" type="presParOf" srcId="{53920E2F-6CB3-49CD-9665-6026E2C919AB}" destId="{3BFDE956-635D-4A64-B2CD-9C8B2487D5EA}" srcOrd="1" destOrd="0" presId="urn:microsoft.com/office/officeart/2005/8/layout/orgChart1"/>
    <dgm:cxn modelId="{10D2A66D-18CE-4827-9695-047D7F867873}" type="presParOf" srcId="{53920E2F-6CB3-49CD-9665-6026E2C919AB}" destId="{2BE5FAC1-0D25-4456-992E-039F36D2CF88}" srcOrd="2" destOrd="0" presId="urn:microsoft.com/office/officeart/2005/8/layout/orgChart1"/>
    <dgm:cxn modelId="{1B383A46-B1D8-40D9-9F80-90BDE4140D60}" type="presParOf" srcId="{BDEEB550-0D89-4352-B519-02A640350E01}" destId="{98D05FD7-2A66-4001-8CDB-D8A82964BF10}" srcOrd="2" destOrd="0" presId="urn:microsoft.com/office/officeart/2005/8/layout/orgChart1"/>
    <dgm:cxn modelId="{87B98F88-C9CB-4C71-84F3-975F03DFC876}" type="presParOf" srcId="{BDEEB550-0D89-4352-B519-02A640350E01}" destId="{6913126A-44DC-4C8E-9134-80B05034CBCE}" srcOrd="3" destOrd="0" presId="urn:microsoft.com/office/officeart/2005/8/layout/orgChart1"/>
    <dgm:cxn modelId="{E8102962-3DF0-4469-A7F3-614F197104AC}" type="presParOf" srcId="{6913126A-44DC-4C8E-9134-80B05034CBCE}" destId="{70588965-7436-4A57-B282-81B667D893E0}" srcOrd="0" destOrd="0" presId="urn:microsoft.com/office/officeart/2005/8/layout/orgChart1"/>
    <dgm:cxn modelId="{531645E5-814F-4E66-A01C-7B5E71AE3DFE}" type="presParOf" srcId="{70588965-7436-4A57-B282-81B667D893E0}" destId="{85EDA8D3-AB57-4313-A239-C6DFEE388F0E}" srcOrd="0" destOrd="0" presId="urn:microsoft.com/office/officeart/2005/8/layout/orgChart1"/>
    <dgm:cxn modelId="{71395D3D-107E-4AD8-9A49-69C1037AC11E}" type="presParOf" srcId="{70588965-7436-4A57-B282-81B667D893E0}" destId="{3AC58C61-6A87-4657-A3BE-CD1D86DBBC3E}" srcOrd="1" destOrd="0" presId="urn:microsoft.com/office/officeart/2005/8/layout/orgChart1"/>
    <dgm:cxn modelId="{55279CC5-2CC7-4007-9B2E-EC2169687F80}" type="presParOf" srcId="{6913126A-44DC-4C8E-9134-80B05034CBCE}" destId="{DD02F16E-AD40-45F3-906B-0CCD532B2AD2}" srcOrd="1" destOrd="0" presId="urn:microsoft.com/office/officeart/2005/8/layout/orgChart1"/>
    <dgm:cxn modelId="{A326D1A2-1AE2-441D-BDB7-F6551C7633E9}" type="presParOf" srcId="{6913126A-44DC-4C8E-9134-80B05034CBCE}" destId="{EE5FA79C-FA97-449B-8DCC-89D01E409B7A}" srcOrd="2" destOrd="0" presId="urn:microsoft.com/office/officeart/2005/8/layout/orgChart1"/>
    <dgm:cxn modelId="{EC19ED77-F50A-4297-A949-028D589B189D}" type="presParOf" srcId="{BDEEB550-0D89-4352-B519-02A640350E01}" destId="{20D14438-9F07-4465-B316-90EB479A4DFB}" srcOrd="4" destOrd="0" presId="urn:microsoft.com/office/officeart/2005/8/layout/orgChart1"/>
    <dgm:cxn modelId="{361DE039-FD2F-4316-8E2F-7D7B8302C544}" type="presParOf" srcId="{BDEEB550-0D89-4352-B519-02A640350E01}" destId="{610FFA2C-FD11-431A-B12E-86279AE02969}" srcOrd="5" destOrd="0" presId="urn:microsoft.com/office/officeart/2005/8/layout/orgChart1"/>
    <dgm:cxn modelId="{C77B3464-C746-40F0-BFFB-89E93719E835}" type="presParOf" srcId="{610FFA2C-FD11-431A-B12E-86279AE02969}" destId="{65D0EBFA-BED1-48EC-8B89-E357D305C7A9}" srcOrd="0" destOrd="0" presId="urn:microsoft.com/office/officeart/2005/8/layout/orgChart1"/>
    <dgm:cxn modelId="{1094DBCB-D3A2-405B-9E02-359F263E2FA8}" type="presParOf" srcId="{65D0EBFA-BED1-48EC-8B89-E357D305C7A9}" destId="{581B9CB3-B3BB-4B5F-9E38-240B80230B7F}" srcOrd="0" destOrd="0" presId="urn:microsoft.com/office/officeart/2005/8/layout/orgChart1"/>
    <dgm:cxn modelId="{93E04533-F68B-4B0E-9039-F9B1BCF00233}" type="presParOf" srcId="{65D0EBFA-BED1-48EC-8B89-E357D305C7A9}" destId="{7AD457AA-8D02-4D85-9796-F5CC7DA4DBFA}" srcOrd="1" destOrd="0" presId="urn:microsoft.com/office/officeart/2005/8/layout/orgChart1"/>
    <dgm:cxn modelId="{05D597D1-6F1F-488A-BE45-05965AC4AE89}" type="presParOf" srcId="{610FFA2C-FD11-431A-B12E-86279AE02969}" destId="{24A04E03-044E-4F75-A94C-304FFA3C5C02}" srcOrd="1" destOrd="0" presId="urn:microsoft.com/office/officeart/2005/8/layout/orgChart1"/>
    <dgm:cxn modelId="{4E2C1052-38B8-41B9-A3E8-5C587A009FF6}" type="presParOf" srcId="{610FFA2C-FD11-431A-B12E-86279AE02969}" destId="{05B889E4-6886-4F7C-ABA4-5FC71B66DEAD}" srcOrd="2" destOrd="0" presId="urn:microsoft.com/office/officeart/2005/8/layout/orgChart1"/>
    <dgm:cxn modelId="{132A9239-BF08-4372-91A1-42A2A873E77E}" type="presParOf" srcId="{FA3D32D5-3C9D-43B3-8FF6-8881C6098299}" destId="{C5D37A81-AA6C-4B03-92F9-792C0D406471}" srcOrd="2" destOrd="0" presId="urn:microsoft.com/office/officeart/2005/8/layout/orgChart1"/>
    <dgm:cxn modelId="{82BA13C7-BD5B-40AB-A39B-35F97370F1C9}" type="presParOf" srcId="{C5D37A81-AA6C-4B03-92F9-792C0D406471}" destId="{3EA5CBA8-0E31-469A-AFAC-846D39C9DDD2}" srcOrd="0" destOrd="0" presId="urn:microsoft.com/office/officeart/2005/8/layout/orgChart1"/>
    <dgm:cxn modelId="{9E2EFB30-E9EB-4C68-87D0-7B345FCAFCBE}" type="presParOf" srcId="{C5D37A81-AA6C-4B03-92F9-792C0D406471}" destId="{05DDE01E-F3E3-4A25-9080-1BD16DCC4271}" srcOrd="1" destOrd="0" presId="urn:microsoft.com/office/officeart/2005/8/layout/orgChart1"/>
    <dgm:cxn modelId="{F910DFD0-3945-4334-AE65-9AD083C8D22A}" type="presParOf" srcId="{05DDE01E-F3E3-4A25-9080-1BD16DCC4271}" destId="{A7ACDAD2-4A68-4EA5-A711-D8EE83BE91E9}" srcOrd="0" destOrd="0" presId="urn:microsoft.com/office/officeart/2005/8/layout/orgChart1"/>
    <dgm:cxn modelId="{291704FF-C802-41E8-992B-E99D23D20C77}" type="presParOf" srcId="{A7ACDAD2-4A68-4EA5-A711-D8EE83BE91E9}" destId="{99D78C6E-FC9C-4A85-AD9E-AFA44E1D1267}" srcOrd="0" destOrd="0" presId="urn:microsoft.com/office/officeart/2005/8/layout/orgChart1"/>
    <dgm:cxn modelId="{D553CA57-81ED-4A65-BC40-3E6D9F6C5656}" type="presParOf" srcId="{A7ACDAD2-4A68-4EA5-A711-D8EE83BE91E9}" destId="{ED3D7068-5FA4-498D-A74E-833F52631A86}" srcOrd="1" destOrd="0" presId="urn:microsoft.com/office/officeart/2005/8/layout/orgChart1"/>
    <dgm:cxn modelId="{BA10BE29-C058-4810-A2F3-628076EC7EBA}" type="presParOf" srcId="{05DDE01E-F3E3-4A25-9080-1BD16DCC4271}" destId="{07D95EC9-22AC-4EE1-93B5-412BE8012212}" srcOrd="1" destOrd="0" presId="urn:microsoft.com/office/officeart/2005/8/layout/orgChart1"/>
    <dgm:cxn modelId="{2F1AF0EE-0E4C-4226-8E6A-7A8645CC5525}" type="presParOf" srcId="{05DDE01E-F3E3-4A25-9080-1BD16DCC4271}" destId="{02874583-A9ED-4DC0-A8BF-9DA72B11232D}" srcOrd="2" destOrd="0" presId="urn:microsoft.com/office/officeart/2005/8/layout/orgChart1"/>
    <dgm:cxn modelId="{D0CA9A81-AF8C-40CB-86D1-0664ECA4908F}" type="presParOf" srcId="{C5D37A81-AA6C-4B03-92F9-792C0D406471}" destId="{40C46129-3C1D-49B3-9348-761F15D17942}" srcOrd="2" destOrd="0" presId="urn:microsoft.com/office/officeart/2005/8/layout/orgChart1"/>
    <dgm:cxn modelId="{424E82F2-B34C-4AF2-92E3-00EA1930E88D}" type="presParOf" srcId="{C5D37A81-AA6C-4B03-92F9-792C0D406471}" destId="{20416850-FFB6-440B-8E06-A86354109D59}" srcOrd="3" destOrd="0" presId="urn:microsoft.com/office/officeart/2005/8/layout/orgChart1"/>
    <dgm:cxn modelId="{C28A0949-6A77-4D06-88D2-0B44EFF3BC81}" type="presParOf" srcId="{20416850-FFB6-440B-8E06-A86354109D59}" destId="{8B71A3ED-3330-4953-97AF-73648380BDCD}" srcOrd="0" destOrd="0" presId="urn:microsoft.com/office/officeart/2005/8/layout/orgChart1"/>
    <dgm:cxn modelId="{14BAC9C3-33BF-455D-90E4-EFF10A6B9ED3}" type="presParOf" srcId="{8B71A3ED-3330-4953-97AF-73648380BDCD}" destId="{2022734F-B8DE-4868-9B77-33B0A6422224}" srcOrd="0" destOrd="0" presId="urn:microsoft.com/office/officeart/2005/8/layout/orgChart1"/>
    <dgm:cxn modelId="{8E9F8783-7A04-48C3-B7B7-26BAC69ADB01}" type="presParOf" srcId="{8B71A3ED-3330-4953-97AF-73648380BDCD}" destId="{BDA0DF10-AD31-4163-9DB6-05F23FFD53FA}" srcOrd="1" destOrd="0" presId="urn:microsoft.com/office/officeart/2005/8/layout/orgChart1"/>
    <dgm:cxn modelId="{81063089-3B9E-4D9E-AE6D-7DF294A81632}" type="presParOf" srcId="{20416850-FFB6-440B-8E06-A86354109D59}" destId="{E956A7DA-F304-455A-818F-BABA6C3B3200}" srcOrd="1" destOrd="0" presId="urn:microsoft.com/office/officeart/2005/8/layout/orgChart1"/>
    <dgm:cxn modelId="{911A1DC4-110A-419B-AAA8-BC615382B9F8}" type="presParOf" srcId="{20416850-FFB6-440B-8E06-A86354109D59}" destId="{8863E63D-DE9B-4A9B-B9F6-15E25DAF1B6A}" srcOrd="2" destOrd="0" presId="urn:microsoft.com/office/officeart/2005/8/layout/orgChart1"/>
    <dgm:cxn modelId="{EF055235-EC06-419C-B58C-76A1DF422C91}" type="presParOf" srcId="{C5D37A81-AA6C-4B03-92F9-792C0D406471}" destId="{DEC50729-1652-4B7F-9BD2-E11FF2CBA9C5}" srcOrd="4" destOrd="0" presId="urn:microsoft.com/office/officeart/2005/8/layout/orgChart1"/>
    <dgm:cxn modelId="{E60A1C6D-55CB-4450-BD51-692E0C2C1F7C}" type="presParOf" srcId="{C5D37A81-AA6C-4B03-92F9-792C0D406471}" destId="{864BA039-3DA6-40E8-B462-861C11737602}" srcOrd="5" destOrd="0" presId="urn:microsoft.com/office/officeart/2005/8/layout/orgChart1"/>
    <dgm:cxn modelId="{7AD77BB8-8B16-46D2-8169-777F7EFEFDBF}" type="presParOf" srcId="{864BA039-3DA6-40E8-B462-861C11737602}" destId="{B2D7947C-2F6F-45E9-A698-3FE49E48E4CF}" srcOrd="0" destOrd="0" presId="urn:microsoft.com/office/officeart/2005/8/layout/orgChart1"/>
    <dgm:cxn modelId="{FF73E262-C6B7-4710-8C2A-77C3A885EBBB}" type="presParOf" srcId="{B2D7947C-2F6F-45E9-A698-3FE49E48E4CF}" destId="{83A278EB-A64A-48B5-8DAD-35012EFBD055}" srcOrd="0" destOrd="0" presId="urn:microsoft.com/office/officeart/2005/8/layout/orgChart1"/>
    <dgm:cxn modelId="{9591D4B3-38D5-4DE5-B61D-DC9641171F28}" type="presParOf" srcId="{B2D7947C-2F6F-45E9-A698-3FE49E48E4CF}" destId="{7B428392-376F-4FAC-8D63-D50878987403}" srcOrd="1" destOrd="0" presId="urn:microsoft.com/office/officeart/2005/8/layout/orgChart1"/>
    <dgm:cxn modelId="{24E7DBB2-E35D-46FC-8D71-8DD81EE2E6F4}" type="presParOf" srcId="{864BA039-3DA6-40E8-B462-861C11737602}" destId="{5D82996E-10DE-4B7E-9E97-31F79B7F05E0}" srcOrd="1" destOrd="0" presId="urn:microsoft.com/office/officeart/2005/8/layout/orgChart1"/>
    <dgm:cxn modelId="{83177FD0-EFB1-4A1A-8ED7-11B8B761F717}" type="presParOf" srcId="{864BA039-3DA6-40E8-B462-861C11737602}" destId="{5AECDC3B-DB9A-48B2-9470-F96031812C42}" srcOrd="2" destOrd="0" presId="urn:microsoft.com/office/officeart/2005/8/layout/orgChart1"/>
    <dgm:cxn modelId="{6DEAC686-7A79-4DC8-80C4-B80C15F7EBB0}" type="presParOf" srcId="{C5D37A81-AA6C-4B03-92F9-792C0D406471}" destId="{C12C6D48-59F7-4EA1-B1C0-BF08A0B05C11}" srcOrd="6" destOrd="0" presId="urn:microsoft.com/office/officeart/2005/8/layout/orgChart1"/>
    <dgm:cxn modelId="{BBC8CD4A-E5A2-47C0-92AE-5235AA86BC74}" type="presParOf" srcId="{C5D37A81-AA6C-4B03-92F9-792C0D406471}" destId="{77E83A90-469A-47B7-84BA-1C052B961255}" srcOrd="7" destOrd="0" presId="urn:microsoft.com/office/officeart/2005/8/layout/orgChart1"/>
    <dgm:cxn modelId="{5926A524-942C-4F52-8D3E-7470A0ABBD6A}" type="presParOf" srcId="{77E83A90-469A-47B7-84BA-1C052B961255}" destId="{F1E6D456-CE14-4F4F-AC64-FE05BDA90101}" srcOrd="0" destOrd="0" presId="urn:microsoft.com/office/officeart/2005/8/layout/orgChart1"/>
    <dgm:cxn modelId="{35BA684E-477E-4841-83DF-28D8C84070FE}" type="presParOf" srcId="{F1E6D456-CE14-4F4F-AC64-FE05BDA90101}" destId="{139A03DD-5B9B-48E6-9E39-95F50C465711}" srcOrd="0" destOrd="0" presId="urn:microsoft.com/office/officeart/2005/8/layout/orgChart1"/>
    <dgm:cxn modelId="{745DABAB-557C-47DC-A762-F68B7763C0C7}" type="presParOf" srcId="{F1E6D456-CE14-4F4F-AC64-FE05BDA90101}" destId="{3B8B3760-CF83-4A9E-BE4E-C5BF2CD4EDCA}" srcOrd="1" destOrd="0" presId="urn:microsoft.com/office/officeart/2005/8/layout/orgChart1"/>
    <dgm:cxn modelId="{2EDE6ED5-AD89-49BA-B911-AD943AD8E665}" type="presParOf" srcId="{77E83A90-469A-47B7-84BA-1C052B961255}" destId="{32F6F4D0-04C6-45A6-9180-79252AFD1EA4}" srcOrd="1" destOrd="0" presId="urn:microsoft.com/office/officeart/2005/8/layout/orgChart1"/>
    <dgm:cxn modelId="{561F14E8-5C98-4746-93E6-436E36664AD5}" type="presParOf" srcId="{77E83A90-469A-47B7-84BA-1C052B961255}" destId="{052F4EEB-4A4D-4F16-97D2-F04328602D61}" srcOrd="2" destOrd="0" presId="urn:microsoft.com/office/officeart/2005/8/layout/orgChart1"/>
    <dgm:cxn modelId="{26A69247-FB76-4FB5-A1E3-3386CC1BFD21}" type="presParOf" srcId="{29051883-9E69-4D93-BF82-46FF8816E79F}" destId="{4D0A6A06-E4E0-4BBC-BE02-68D8322CF995}" srcOrd="2" destOrd="0" presId="urn:microsoft.com/office/officeart/2005/8/layout/orgChart1"/>
    <dgm:cxn modelId="{1F55E8C9-8F03-4E63-A3BF-EABD718D23A7}" type="presParOf" srcId="{4D0A6A06-E4E0-4BBC-BE02-68D8322CF995}" destId="{0368EC27-6A5A-4A9A-989B-53D5FED43081}" srcOrd="0" destOrd="0" presId="urn:microsoft.com/office/officeart/2005/8/layout/orgChart1"/>
    <dgm:cxn modelId="{15EE197F-EB6A-4BB5-938E-B656C770EDA5}" type="presParOf" srcId="{4D0A6A06-E4E0-4BBC-BE02-68D8322CF995}" destId="{E1A41A82-79D8-470C-B995-DC319634824D}" srcOrd="1" destOrd="0" presId="urn:microsoft.com/office/officeart/2005/8/layout/orgChart1"/>
    <dgm:cxn modelId="{122589B5-22F5-4215-93BE-233E4232DC22}" type="presParOf" srcId="{E1A41A82-79D8-470C-B995-DC319634824D}" destId="{0CD68C57-F0BA-4AA8-8905-8E441EB5E341}" srcOrd="0" destOrd="0" presId="urn:microsoft.com/office/officeart/2005/8/layout/orgChart1"/>
    <dgm:cxn modelId="{4EF6693A-F6A0-4EA2-A446-BC262826DBBA}" type="presParOf" srcId="{0CD68C57-F0BA-4AA8-8905-8E441EB5E341}" destId="{30CAB43C-5726-48D5-91BD-EED0157BCC14}" srcOrd="0" destOrd="0" presId="urn:microsoft.com/office/officeart/2005/8/layout/orgChart1"/>
    <dgm:cxn modelId="{08A39A6A-DB5D-4955-A66A-911F1E423CCB}" type="presParOf" srcId="{0CD68C57-F0BA-4AA8-8905-8E441EB5E341}" destId="{BDF196D3-84D1-439A-B42F-C12CDD322CC1}" srcOrd="1" destOrd="0" presId="urn:microsoft.com/office/officeart/2005/8/layout/orgChart1"/>
    <dgm:cxn modelId="{310BF02C-2557-4C8A-8DC9-D3D12D8B080C}" type="presParOf" srcId="{E1A41A82-79D8-470C-B995-DC319634824D}" destId="{8DBC990B-888C-4A58-A358-553C8DBC8E57}" srcOrd="1" destOrd="0" presId="urn:microsoft.com/office/officeart/2005/8/layout/orgChart1"/>
    <dgm:cxn modelId="{BAC847DE-FD9B-4DA7-87E8-AC608A3A2374}" type="presParOf" srcId="{E1A41A82-79D8-470C-B995-DC319634824D}" destId="{8DA090B3-14FD-492F-8900-E2467D4A065E}" srcOrd="2" destOrd="0" presId="urn:microsoft.com/office/officeart/2005/8/layout/orgChart1"/>
    <dgm:cxn modelId="{F175814B-FF21-4B3A-8F4C-A9EE163B45A7}" type="presParOf" srcId="{4D0A6A06-E4E0-4BBC-BE02-68D8322CF995}" destId="{AEF68960-439F-46C2-AE37-D37C4872A244}" srcOrd="2" destOrd="0" presId="urn:microsoft.com/office/officeart/2005/8/layout/orgChart1"/>
    <dgm:cxn modelId="{4347D4EC-CF94-4A17-80A3-BEE3BEF89433}" type="presParOf" srcId="{4D0A6A06-E4E0-4BBC-BE02-68D8322CF995}" destId="{75DCEBE7-45C1-44BE-8E6E-B42E2B054308}" srcOrd="3" destOrd="0" presId="urn:microsoft.com/office/officeart/2005/8/layout/orgChart1"/>
    <dgm:cxn modelId="{AB337045-487A-4AAE-BDAE-204EF94B81AE}" type="presParOf" srcId="{75DCEBE7-45C1-44BE-8E6E-B42E2B054308}" destId="{08AB350E-ED8F-4654-AD73-4DCAF963E8E8}" srcOrd="0" destOrd="0" presId="urn:microsoft.com/office/officeart/2005/8/layout/orgChart1"/>
    <dgm:cxn modelId="{14C4FBB7-9151-4982-ADC7-0168F728B01F}" type="presParOf" srcId="{08AB350E-ED8F-4654-AD73-4DCAF963E8E8}" destId="{79265088-8B25-4A04-8E67-E2299738F82C}" srcOrd="0" destOrd="0" presId="urn:microsoft.com/office/officeart/2005/8/layout/orgChart1"/>
    <dgm:cxn modelId="{49E3219B-6413-4C51-BE41-9E36AA8CFB8F}" type="presParOf" srcId="{08AB350E-ED8F-4654-AD73-4DCAF963E8E8}" destId="{206B3665-BE8D-4D61-B86A-9F15FD85B827}" srcOrd="1" destOrd="0" presId="urn:microsoft.com/office/officeart/2005/8/layout/orgChart1"/>
    <dgm:cxn modelId="{EB605D40-6BC4-4D11-AF9F-F4C625221812}" type="presParOf" srcId="{75DCEBE7-45C1-44BE-8E6E-B42E2B054308}" destId="{FCF88A75-8F8D-48D7-9F68-9B6219438877}" srcOrd="1" destOrd="0" presId="urn:microsoft.com/office/officeart/2005/8/layout/orgChart1"/>
    <dgm:cxn modelId="{D22E1987-3644-4B12-B839-A6A06E268312}" type="presParOf" srcId="{75DCEBE7-45C1-44BE-8E6E-B42E2B054308}" destId="{6C5DEACA-7B31-47F4-A0B1-509C3264C61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 Defensoría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Poniente CBF No. 1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16059" custScaleY="116059" custLinFactNeighborX="10" custLinFactNeighborY="-7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366717F-3259-47F0-9149-66C118064A46}" type="pres">
      <dgm:prSet presAssocID="{078F9ABD-ABDB-4C01-9EDC-53D62E7E19C6}" presName="Name37" presStyleLbl="parChTrans1D2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2" custLinFactNeighborX="-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2AEE10CA-18C2-45D2-8DED-3CD4B592EC5C}" type="pres">
      <dgm:prSet presAssocID="{3128A2C1-38C9-4BD1-8256-72BE55B2C07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2" custScaleX="138878" custLinFactNeighborX="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2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7FE117A2-01AD-4CC6-8C7C-D23785AAA548}" type="presOf" srcId="{9219F835-B155-40EE-9F35-17E75A54B0BE}" destId="{F04C0671-A3A4-4FC2-894C-9D48572D39B0}" srcOrd="1" destOrd="0" presId="urn:microsoft.com/office/officeart/2005/8/layout/orgChart1"/>
    <dgm:cxn modelId="{FA22084A-E298-4D80-A064-12461D9E2049}" type="presOf" srcId="{3128A2C1-38C9-4BD1-8256-72BE55B2C07B}" destId="{2AEE10CA-18C2-45D2-8DED-3CD4B592EC5C}" srcOrd="0" destOrd="0" presId="urn:microsoft.com/office/officeart/2005/8/layout/orgChart1"/>
    <dgm:cxn modelId="{10A832F8-B472-41D9-86D6-10E138D0AC41}" type="presOf" srcId="{9219F835-B155-40EE-9F35-17E75A54B0BE}" destId="{EFA180F1-FBCE-411F-9D4E-4E3AA7BBE136}" srcOrd="0" destOrd="0" presId="urn:microsoft.com/office/officeart/2005/8/layout/orgChart1"/>
    <dgm:cxn modelId="{FA394F82-DA8A-4E49-9CB2-38C8FBF574A1}" type="presOf" srcId="{EE2F348D-52A3-48DC-A2F2-EB7FC4C4DEB1}" destId="{32362866-F674-4570-89E4-7183CDFFE551}" srcOrd="1" destOrd="0" presId="urn:microsoft.com/office/officeart/2005/8/layout/orgChart1"/>
    <dgm:cxn modelId="{792D5615-F65A-4066-B697-CDED4811BD5B}" type="presOf" srcId="{32A6B73B-4337-48D9-BDF1-34BC5F9259C9}" destId="{BDA960A4-7AB5-4F21-83D3-85CCB4599625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03041015-AEEC-4015-AAA5-5F59EB4360B6}" type="presOf" srcId="{078F9ABD-ABDB-4C01-9EDC-53D62E7E19C6}" destId="{6366717F-3259-47F0-9149-66C118064A46}" srcOrd="0" destOrd="0" presId="urn:microsoft.com/office/officeart/2005/8/layout/orgChart1"/>
    <dgm:cxn modelId="{26F609B3-DA85-4F39-9158-4A4202A8B50E}" type="presOf" srcId="{1BAC91BD-37F1-4EF2-9B34-1F9FC36865C4}" destId="{19F29EE0-46B5-413E-A87B-AFDE5F58CB49}" srcOrd="0" destOrd="0" presId="urn:microsoft.com/office/officeart/2005/8/layout/orgChart1"/>
    <dgm:cxn modelId="{5AD7B06E-FC28-4EC7-9B75-8E1B038D53D2}" type="presOf" srcId="{32A6B73B-4337-48D9-BDF1-34BC5F9259C9}" destId="{1607FF1D-3AE0-4701-8A7E-81B429C148F6}" srcOrd="0" destOrd="0" presId="urn:microsoft.com/office/officeart/2005/8/layout/orgChart1"/>
    <dgm:cxn modelId="{79F0733E-72A6-45CD-BA41-CD9D120165F0}" type="presOf" srcId="{EE2F348D-52A3-48DC-A2F2-EB7FC4C4DEB1}" destId="{F388A0D3-F01C-4915-A070-E870EB6E98C5}" srcOrd="0" destOrd="0" presId="urn:microsoft.com/office/officeart/2005/8/layout/orgChart1"/>
    <dgm:cxn modelId="{9898C85E-E46C-4713-9CEA-6390980486D6}" type="presParOf" srcId="{19F29EE0-46B5-413E-A87B-AFDE5F58CB49}" destId="{29051883-9E69-4D93-BF82-46FF8816E79F}" srcOrd="0" destOrd="0" presId="urn:microsoft.com/office/officeart/2005/8/layout/orgChart1"/>
    <dgm:cxn modelId="{4864A29C-B85E-4E53-83CF-0C697F176A1A}" type="presParOf" srcId="{29051883-9E69-4D93-BF82-46FF8816E79F}" destId="{0B0F1EE7-8B70-4C6A-BD6B-BE67344A26D7}" srcOrd="0" destOrd="0" presId="urn:microsoft.com/office/officeart/2005/8/layout/orgChart1"/>
    <dgm:cxn modelId="{891D010A-ADB3-4172-875C-B6354598290D}" type="presParOf" srcId="{0B0F1EE7-8B70-4C6A-BD6B-BE67344A26D7}" destId="{F388A0D3-F01C-4915-A070-E870EB6E98C5}" srcOrd="0" destOrd="0" presId="urn:microsoft.com/office/officeart/2005/8/layout/orgChart1"/>
    <dgm:cxn modelId="{9B32887F-7359-4308-A662-59A9785FFE0D}" type="presParOf" srcId="{0B0F1EE7-8B70-4C6A-BD6B-BE67344A26D7}" destId="{32362866-F674-4570-89E4-7183CDFFE551}" srcOrd="1" destOrd="0" presId="urn:microsoft.com/office/officeart/2005/8/layout/orgChart1"/>
    <dgm:cxn modelId="{D8B4727C-3A4B-49FD-BC74-126B2F3EADD7}" type="presParOf" srcId="{29051883-9E69-4D93-BF82-46FF8816E79F}" destId="{F6E51A9B-1092-41F5-83D6-8761D054FBD0}" srcOrd="1" destOrd="0" presId="urn:microsoft.com/office/officeart/2005/8/layout/orgChart1"/>
    <dgm:cxn modelId="{000A912D-EC97-459C-8EA2-94F911D8C1C0}" type="presParOf" srcId="{F6E51A9B-1092-41F5-83D6-8761D054FBD0}" destId="{6366717F-3259-47F0-9149-66C118064A46}" srcOrd="0" destOrd="0" presId="urn:microsoft.com/office/officeart/2005/8/layout/orgChart1"/>
    <dgm:cxn modelId="{87A4E537-FCA0-4120-98EC-286ED6F8E94A}" type="presParOf" srcId="{F6E51A9B-1092-41F5-83D6-8761D054FBD0}" destId="{9CA2BED8-C030-4BB6-A140-2A8978C41C19}" srcOrd="1" destOrd="0" presId="urn:microsoft.com/office/officeart/2005/8/layout/orgChart1"/>
    <dgm:cxn modelId="{FB3947AE-59CC-4BDC-824A-EDCA3AE1F5A2}" type="presParOf" srcId="{9CA2BED8-C030-4BB6-A140-2A8978C41C19}" destId="{66E6DB1E-67A0-4A5E-A739-34684EC2B8BB}" srcOrd="0" destOrd="0" presId="urn:microsoft.com/office/officeart/2005/8/layout/orgChart1"/>
    <dgm:cxn modelId="{56016DEA-E340-490E-ACD2-1AD2D910CB7F}" type="presParOf" srcId="{66E6DB1E-67A0-4A5E-A739-34684EC2B8BB}" destId="{EFA180F1-FBCE-411F-9D4E-4E3AA7BBE136}" srcOrd="0" destOrd="0" presId="urn:microsoft.com/office/officeart/2005/8/layout/orgChart1"/>
    <dgm:cxn modelId="{3D1EB6D6-2F59-4963-9E9D-5CC1B9FDBA4D}" type="presParOf" srcId="{66E6DB1E-67A0-4A5E-A739-34684EC2B8BB}" destId="{F04C0671-A3A4-4FC2-894C-9D48572D39B0}" srcOrd="1" destOrd="0" presId="urn:microsoft.com/office/officeart/2005/8/layout/orgChart1"/>
    <dgm:cxn modelId="{5034AAF8-D4D7-4EB1-BEB2-ED6544FCA33E}" type="presParOf" srcId="{9CA2BED8-C030-4BB6-A140-2A8978C41C19}" destId="{5EB5EE63-065D-44C1-B63E-DAF5E8A4C620}" srcOrd="1" destOrd="0" presId="urn:microsoft.com/office/officeart/2005/8/layout/orgChart1"/>
    <dgm:cxn modelId="{901E85F5-EE4D-4CF2-ABA6-E593A1B4240E}" type="presParOf" srcId="{9CA2BED8-C030-4BB6-A140-2A8978C41C19}" destId="{76B4D070-9205-47D9-B302-0E758BD33E0E}" srcOrd="2" destOrd="0" presId="urn:microsoft.com/office/officeart/2005/8/layout/orgChart1"/>
    <dgm:cxn modelId="{96065268-6BB7-453A-873D-5B2DAA469A2C}" type="presParOf" srcId="{F6E51A9B-1092-41F5-83D6-8761D054FBD0}" destId="{2AEE10CA-18C2-45D2-8DED-3CD4B592EC5C}" srcOrd="2" destOrd="0" presId="urn:microsoft.com/office/officeart/2005/8/layout/orgChart1"/>
    <dgm:cxn modelId="{F7631D04-EC78-46FA-AF4E-DE0C0D2F5373}" type="presParOf" srcId="{F6E51A9B-1092-41F5-83D6-8761D054FBD0}" destId="{218CF726-F51A-4741-9DF7-DCBC19F34AF5}" srcOrd="3" destOrd="0" presId="urn:microsoft.com/office/officeart/2005/8/layout/orgChart1"/>
    <dgm:cxn modelId="{274413D7-E068-4B65-8012-FEAFDADA64F2}" type="presParOf" srcId="{218CF726-F51A-4741-9DF7-DCBC19F34AF5}" destId="{E216DE51-D6BD-4C18-9A34-A9B85B79139C}" srcOrd="0" destOrd="0" presId="urn:microsoft.com/office/officeart/2005/8/layout/orgChart1"/>
    <dgm:cxn modelId="{10CEC979-AB81-43ED-B2B0-FE062751ADB6}" type="presParOf" srcId="{E216DE51-D6BD-4C18-9A34-A9B85B79139C}" destId="{1607FF1D-3AE0-4701-8A7E-81B429C148F6}" srcOrd="0" destOrd="0" presId="urn:microsoft.com/office/officeart/2005/8/layout/orgChart1"/>
    <dgm:cxn modelId="{4EA82355-6876-4BD5-825E-45D5B90ECAC4}" type="presParOf" srcId="{E216DE51-D6BD-4C18-9A34-A9B85B79139C}" destId="{BDA960A4-7AB5-4F21-83D3-85CCB4599625}" srcOrd="1" destOrd="0" presId="urn:microsoft.com/office/officeart/2005/8/layout/orgChart1"/>
    <dgm:cxn modelId="{D54916CE-11E1-49B0-8D89-B00057D4617E}" type="presParOf" srcId="{218CF726-F51A-4741-9DF7-DCBC19F34AF5}" destId="{5992B6B6-AB68-4DD7-B318-6AEC95DF4288}" srcOrd="1" destOrd="0" presId="urn:microsoft.com/office/officeart/2005/8/layout/orgChart1"/>
    <dgm:cxn modelId="{01D74B11-4A46-4366-B613-F13984BAF5B3}" type="presParOf" srcId="{218CF726-F51A-4741-9DF7-DCBC19F34AF5}" destId="{A87A1E3C-B330-481F-B160-CDF5148FD6C7}" srcOrd="2" destOrd="0" presId="urn:microsoft.com/office/officeart/2005/8/layout/orgChart1"/>
    <dgm:cxn modelId="{646FAE33-14AF-456D-8BBD-37F23C03EF34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Defensoría Norte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No. 8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Trabajo Social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2891694-D42E-4189-981B-0374E97B7FCF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gm:t>
    </dgm:pt>
    <dgm:pt modelId="{429AEB00-03A1-4F68-BAFD-85B638774A3E}" type="parTrans" cxnId="{03975456-2156-4166-A9C3-5AF942D320C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B96CF66-F82F-4DE7-8ED8-8F237467A84E}" type="sibTrans" cxnId="{03975456-2156-4166-A9C3-5AF942D320C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98526" custScaleY="97138" custLinFactNeighborX="1700" custLinFactNeighborY="-8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783C25E7-70F5-470C-8D39-941CB5B7233D}" type="pres">
      <dgm:prSet presAssocID="{078F9ABD-ABDB-4C01-9EDC-53D62E7E19C6}" presName="Name35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4" custScaleX="67700" custScaleY="87048" custLinFactNeighborX="14618" custLinFactNeighborY="129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FF01B862-66F4-4538-ABFD-A7E0B7B77FDF}" type="pres">
      <dgm:prSet presAssocID="{429AEB00-03A1-4F68-BAFD-85B638774A3E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894BA57-40A5-4B8D-97AE-0507B06D595A}" type="pres">
      <dgm:prSet presAssocID="{52891694-D42E-4189-981B-0374E97B7FC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9218425-6CCA-4A8C-8BD7-6BCF37740E2D}" type="pres">
      <dgm:prSet presAssocID="{52891694-D42E-4189-981B-0374E97B7FCF}" presName="rootComposite" presStyleCnt="0"/>
      <dgm:spPr/>
      <dgm:t>
        <a:bodyPr/>
        <a:lstStyle/>
        <a:p>
          <a:endParaRPr lang="es-ES"/>
        </a:p>
      </dgm:t>
    </dgm:pt>
    <dgm:pt modelId="{D5097106-76FF-4153-A3DC-336D4F4322E7}" type="pres">
      <dgm:prSet presAssocID="{52891694-D42E-4189-981B-0374E97B7FCF}" presName="rootText" presStyleLbl="node3" presStyleIdx="0" presStyleCnt="1" custScaleX="64974" custScaleY="70274" custLinFactNeighborX="14770" custLinFactNeighborY="-18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0862B38-5E38-4FBA-990B-DE5B237A1FF7}" type="pres">
      <dgm:prSet presAssocID="{52891694-D42E-4189-981B-0374E97B7FCF}" presName="rootConnector" presStyleLbl="node3" presStyleIdx="0" presStyleCnt="1"/>
      <dgm:spPr/>
      <dgm:t>
        <a:bodyPr/>
        <a:lstStyle/>
        <a:p>
          <a:endParaRPr lang="es-ES"/>
        </a:p>
      </dgm:t>
    </dgm:pt>
    <dgm:pt modelId="{2477862A-14E3-4331-87B0-509A149ECC95}" type="pres">
      <dgm:prSet presAssocID="{52891694-D42E-4189-981B-0374E97B7FCF}" presName="hierChild4" presStyleCnt="0"/>
      <dgm:spPr/>
      <dgm:t>
        <a:bodyPr/>
        <a:lstStyle/>
        <a:p>
          <a:endParaRPr lang="es-ES"/>
        </a:p>
      </dgm:t>
    </dgm:pt>
    <dgm:pt modelId="{8F4CC581-1EA0-44C7-B383-11D82444C2CD}" type="pres">
      <dgm:prSet presAssocID="{52891694-D42E-4189-981B-0374E97B7FCF}" presName="hierChild5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6F1AE236-BB5A-4F59-8372-EC96A8DA8567}" type="pres">
      <dgm:prSet presAssocID="{3128A2C1-38C9-4BD1-8256-72BE55B2C07B}" presName="Name35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4" custScaleX="67700" custScaleY="87048" custLinFactNeighborX="6400" custLinFactNeighborY="129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0FB5F871-ED0C-4CE2-8AE2-73ACB896757A}" type="pres">
      <dgm:prSet presAssocID="{29FD3C8B-2918-43A3-9D72-C279F674BC57}" presName="Name35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4" custScaleX="67700" custScaleY="87048" custLinFactNeighborX="-1288" custLinFactNeighborY="133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39C18BA5-071C-4A00-BB09-15E35354EB4F}" type="pres">
      <dgm:prSet presAssocID="{04F63912-474D-49A5-BD14-86EE7508A486}" presName="Name35" presStyleLbl="parChTrans1D2" presStyleIdx="3" presStyleCnt="4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2" presStyleIdx="3" presStyleCnt="4" custScaleX="67700" custScaleY="87048" custLinFactNeighborX="-8368" custLinFactNeighborY="133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4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827067B4-993E-4A65-BF39-856D3008669E}" type="presOf" srcId="{32A6B73B-4337-48D9-BDF1-34BC5F9259C9}" destId="{1607FF1D-3AE0-4701-8A7E-81B429C148F6}" srcOrd="0" destOrd="0" presId="urn:microsoft.com/office/officeart/2005/8/layout/orgChart1"/>
    <dgm:cxn modelId="{8FA4CB58-4FC6-46BC-AF4C-CF4099CB39FD}" type="presOf" srcId="{429AEB00-03A1-4F68-BAFD-85B638774A3E}" destId="{FF01B862-66F4-4538-ABFD-A7E0B7B77FDF}" srcOrd="0" destOrd="0" presId="urn:microsoft.com/office/officeart/2005/8/layout/orgChart1"/>
    <dgm:cxn modelId="{7DE5EF41-D1D7-49F7-B317-791F61A047A1}" type="presOf" srcId="{9219F835-B155-40EE-9F35-17E75A54B0BE}" destId="{EFA180F1-FBCE-411F-9D4E-4E3AA7BBE136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8AF1E4BC-F698-4409-8A9F-4A71453FF0F7}" type="presOf" srcId="{078F9ABD-ABDB-4C01-9EDC-53D62E7E19C6}" destId="{783C25E7-70F5-470C-8D39-941CB5B7233D}" srcOrd="0" destOrd="0" presId="urn:microsoft.com/office/officeart/2005/8/layout/orgChart1"/>
    <dgm:cxn modelId="{E61CAF8C-8A8F-4C51-B4E1-F81A42146278}" type="presOf" srcId="{52891694-D42E-4189-981B-0374E97B7FCF}" destId="{80862B38-5E38-4FBA-990B-DE5B237A1FF7}" srcOrd="1" destOrd="0" presId="urn:microsoft.com/office/officeart/2005/8/layout/orgChart1"/>
    <dgm:cxn modelId="{321AFE23-B2A2-43D8-837C-FB9DC1709686}" type="presOf" srcId="{EE2F348D-52A3-48DC-A2F2-EB7FC4C4DEB1}" destId="{32362866-F674-4570-89E4-7183CDFFE551}" srcOrd="1" destOrd="0" presId="urn:microsoft.com/office/officeart/2005/8/layout/orgChart1"/>
    <dgm:cxn modelId="{1C873F93-1B05-4622-AF17-A8C38175C208}" type="presOf" srcId="{1BAC91BD-37F1-4EF2-9B34-1F9FC36865C4}" destId="{19F29EE0-46B5-413E-A87B-AFDE5F58CB49}" srcOrd="0" destOrd="0" presId="urn:microsoft.com/office/officeart/2005/8/layout/orgChart1"/>
    <dgm:cxn modelId="{65520E26-553D-4C8F-B036-6F586F7EC30A}" type="presOf" srcId="{9532CEEF-A1FF-45F0-8280-5F4AE319352B}" destId="{661D45ED-0F58-4FFE-ACBB-38266EA798E9}" srcOrd="1" destOrd="0" presId="urn:microsoft.com/office/officeart/2005/8/layout/orgChart1"/>
    <dgm:cxn modelId="{3AC9097E-F452-42F7-AD82-6B1742C7FB49}" type="presOf" srcId="{32A6B73B-4337-48D9-BDF1-34BC5F9259C9}" destId="{BDA960A4-7AB5-4F21-83D3-85CCB4599625}" srcOrd="1" destOrd="0" presId="urn:microsoft.com/office/officeart/2005/8/layout/orgChart1"/>
    <dgm:cxn modelId="{35CF2D23-3B8E-4523-8DF8-A0483054E179}" type="presOf" srcId="{9532CEEF-A1FF-45F0-8280-5F4AE319352B}" destId="{8ECAE22D-02BA-484B-A603-F2EBF22DFE19}" srcOrd="0" destOrd="0" presId="urn:microsoft.com/office/officeart/2005/8/layout/orgChart1"/>
    <dgm:cxn modelId="{03975456-2156-4166-A9C3-5AF942D320C5}" srcId="{9219F835-B155-40EE-9F35-17E75A54B0BE}" destId="{52891694-D42E-4189-981B-0374E97B7FCF}" srcOrd="0" destOrd="0" parTransId="{429AEB00-03A1-4F68-BAFD-85B638774A3E}" sibTransId="{6B96CF66-F82F-4DE7-8ED8-8F237467A84E}"/>
    <dgm:cxn modelId="{381EC1DF-AC3C-436B-8D34-72BC007F3AA8}" type="presOf" srcId="{52891694-D42E-4189-981B-0374E97B7FCF}" destId="{D5097106-76FF-4153-A3DC-336D4F4322E7}" srcOrd="0" destOrd="0" presId="urn:microsoft.com/office/officeart/2005/8/layout/orgChart1"/>
    <dgm:cxn modelId="{A25B54B4-7FA8-4A23-8994-1CA77106C94D}" type="presOf" srcId="{04F63912-474D-49A5-BD14-86EE7508A486}" destId="{39C18BA5-071C-4A00-BB09-15E35354EB4F}" srcOrd="0" destOrd="0" presId="urn:microsoft.com/office/officeart/2005/8/layout/orgChart1"/>
    <dgm:cxn modelId="{D5B0AFB9-F831-448E-B9A9-B42B5FD7737A}" type="presOf" srcId="{29FD3C8B-2918-43A3-9D72-C279F674BC57}" destId="{0FB5F871-ED0C-4CE2-8AE2-73ACB896757A}" srcOrd="0" destOrd="0" presId="urn:microsoft.com/office/officeart/2005/8/layout/orgChart1"/>
    <dgm:cxn modelId="{72931FE3-5AC3-495C-B814-81DC3B3F78A2}" type="presOf" srcId="{39E0003E-DDD2-43F1-948C-69009D0ADF45}" destId="{4F7C3E91-CDE0-494D-963A-D0A81B2DCA12}" srcOrd="0" destOrd="0" presId="urn:microsoft.com/office/officeart/2005/8/layout/orgChart1"/>
    <dgm:cxn modelId="{BB8A7266-C8E5-44C3-B0AC-52FDF9ED41F0}" type="presOf" srcId="{9219F835-B155-40EE-9F35-17E75A54B0BE}" destId="{F04C0671-A3A4-4FC2-894C-9D48572D39B0}" srcOrd="1" destOrd="0" presId="urn:microsoft.com/office/officeart/2005/8/layout/orgChart1"/>
    <dgm:cxn modelId="{5F694821-DA32-4CED-A8AC-3F0E0F21CD6E}" type="presOf" srcId="{39E0003E-DDD2-43F1-948C-69009D0ADF45}" destId="{4AD83815-A9F0-4AB5-8DD9-7F54CDF80864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C4B9E95A-328E-4D45-B4F9-80E24DC481CE}" type="presOf" srcId="{EE2F348D-52A3-48DC-A2F2-EB7FC4C4DEB1}" destId="{F388A0D3-F01C-4915-A070-E870EB6E98C5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DD915223-3B02-4D9F-9BE1-D959C4702945}" type="presOf" srcId="{3128A2C1-38C9-4BD1-8256-72BE55B2C07B}" destId="{6F1AE236-BB5A-4F59-8372-EC96A8DA8567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175CE240-EF9F-4242-B8EE-0A9F395F2DD8}" type="presParOf" srcId="{19F29EE0-46B5-413E-A87B-AFDE5F58CB49}" destId="{29051883-9E69-4D93-BF82-46FF8816E79F}" srcOrd="0" destOrd="0" presId="urn:microsoft.com/office/officeart/2005/8/layout/orgChart1"/>
    <dgm:cxn modelId="{7C84E9D9-C741-4EBA-8FD0-77690AB49A93}" type="presParOf" srcId="{29051883-9E69-4D93-BF82-46FF8816E79F}" destId="{0B0F1EE7-8B70-4C6A-BD6B-BE67344A26D7}" srcOrd="0" destOrd="0" presId="urn:microsoft.com/office/officeart/2005/8/layout/orgChart1"/>
    <dgm:cxn modelId="{04F599B9-4B7B-4111-9D6E-408F6694C173}" type="presParOf" srcId="{0B0F1EE7-8B70-4C6A-BD6B-BE67344A26D7}" destId="{F388A0D3-F01C-4915-A070-E870EB6E98C5}" srcOrd="0" destOrd="0" presId="urn:microsoft.com/office/officeart/2005/8/layout/orgChart1"/>
    <dgm:cxn modelId="{7D936581-67B9-4991-B31E-75EA43E03010}" type="presParOf" srcId="{0B0F1EE7-8B70-4C6A-BD6B-BE67344A26D7}" destId="{32362866-F674-4570-89E4-7183CDFFE551}" srcOrd="1" destOrd="0" presId="urn:microsoft.com/office/officeart/2005/8/layout/orgChart1"/>
    <dgm:cxn modelId="{605B4AA9-A917-429A-A559-DA3E4E32F91F}" type="presParOf" srcId="{29051883-9E69-4D93-BF82-46FF8816E79F}" destId="{F6E51A9B-1092-41F5-83D6-8761D054FBD0}" srcOrd="1" destOrd="0" presId="urn:microsoft.com/office/officeart/2005/8/layout/orgChart1"/>
    <dgm:cxn modelId="{4D6C8185-04C7-4F74-93E5-D78E7F1C6D1A}" type="presParOf" srcId="{F6E51A9B-1092-41F5-83D6-8761D054FBD0}" destId="{783C25E7-70F5-470C-8D39-941CB5B7233D}" srcOrd="0" destOrd="0" presId="urn:microsoft.com/office/officeart/2005/8/layout/orgChart1"/>
    <dgm:cxn modelId="{1179C832-230A-4BF1-98CD-E4376B5D9213}" type="presParOf" srcId="{F6E51A9B-1092-41F5-83D6-8761D054FBD0}" destId="{9CA2BED8-C030-4BB6-A140-2A8978C41C19}" srcOrd="1" destOrd="0" presId="urn:microsoft.com/office/officeart/2005/8/layout/orgChart1"/>
    <dgm:cxn modelId="{C4DF713D-016E-47CF-A593-1BB9CD13378A}" type="presParOf" srcId="{9CA2BED8-C030-4BB6-A140-2A8978C41C19}" destId="{66E6DB1E-67A0-4A5E-A739-34684EC2B8BB}" srcOrd="0" destOrd="0" presId="urn:microsoft.com/office/officeart/2005/8/layout/orgChart1"/>
    <dgm:cxn modelId="{1E07BAA7-54A2-4F7C-BCD6-60D8EE012130}" type="presParOf" srcId="{66E6DB1E-67A0-4A5E-A739-34684EC2B8BB}" destId="{EFA180F1-FBCE-411F-9D4E-4E3AA7BBE136}" srcOrd="0" destOrd="0" presId="urn:microsoft.com/office/officeart/2005/8/layout/orgChart1"/>
    <dgm:cxn modelId="{58849F5B-A2CC-4C0F-8636-74B4C45173C9}" type="presParOf" srcId="{66E6DB1E-67A0-4A5E-A739-34684EC2B8BB}" destId="{F04C0671-A3A4-4FC2-894C-9D48572D39B0}" srcOrd="1" destOrd="0" presId="urn:microsoft.com/office/officeart/2005/8/layout/orgChart1"/>
    <dgm:cxn modelId="{5F87C881-55C8-41B5-8561-D89CFE0A2373}" type="presParOf" srcId="{9CA2BED8-C030-4BB6-A140-2A8978C41C19}" destId="{5EB5EE63-065D-44C1-B63E-DAF5E8A4C620}" srcOrd="1" destOrd="0" presId="urn:microsoft.com/office/officeart/2005/8/layout/orgChart1"/>
    <dgm:cxn modelId="{7BE5D6D9-80E8-4D78-99C9-101535D87473}" type="presParOf" srcId="{5EB5EE63-065D-44C1-B63E-DAF5E8A4C620}" destId="{FF01B862-66F4-4538-ABFD-A7E0B7B77FDF}" srcOrd="0" destOrd="0" presId="urn:microsoft.com/office/officeart/2005/8/layout/orgChart1"/>
    <dgm:cxn modelId="{12277F6B-01F0-4AA2-9144-1B52D7D46A93}" type="presParOf" srcId="{5EB5EE63-065D-44C1-B63E-DAF5E8A4C620}" destId="{7894BA57-40A5-4B8D-97AE-0507B06D595A}" srcOrd="1" destOrd="0" presId="urn:microsoft.com/office/officeart/2005/8/layout/orgChart1"/>
    <dgm:cxn modelId="{E3B4E87B-73A5-48DC-AA82-3B609AFD399C}" type="presParOf" srcId="{7894BA57-40A5-4B8D-97AE-0507B06D595A}" destId="{F9218425-6CCA-4A8C-8BD7-6BCF37740E2D}" srcOrd="0" destOrd="0" presId="urn:microsoft.com/office/officeart/2005/8/layout/orgChart1"/>
    <dgm:cxn modelId="{0D216B4E-DCAE-4B32-A01D-7D2C48CFC5D5}" type="presParOf" srcId="{F9218425-6CCA-4A8C-8BD7-6BCF37740E2D}" destId="{D5097106-76FF-4153-A3DC-336D4F4322E7}" srcOrd="0" destOrd="0" presId="urn:microsoft.com/office/officeart/2005/8/layout/orgChart1"/>
    <dgm:cxn modelId="{D899BA72-9B85-439F-841B-EEE41EB736FB}" type="presParOf" srcId="{F9218425-6CCA-4A8C-8BD7-6BCF37740E2D}" destId="{80862B38-5E38-4FBA-990B-DE5B237A1FF7}" srcOrd="1" destOrd="0" presId="urn:microsoft.com/office/officeart/2005/8/layout/orgChart1"/>
    <dgm:cxn modelId="{27357810-AAE3-42D3-8ADD-61A45FC06FE0}" type="presParOf" srcId="{7894BA57-40A5-4B8D-97AE-0507B06D595A}" destId="{2477862A-14E3-4331-87B0-509A149ECC95}" srcOrd="1" destOrd="0" presId="urn:microsoft.com/office/officeart/2005/8/layout/orgChart1"/>
    <dgm:cxn modelId="{D9E6F5EF-C072-40AA-B682-EA5D40D789EE}" type="presParOf" srcId="{7894BA57-40A5-4B8D-97AE-0507B06D595A}" destId="{8F4CC581-1EA0-44C7-B383-11D82444C2CD}" srcOrd="2" destOrd="0" presId="urn:microsoft.com/office/officeart/2005/8/layout/orgChart1"/>
    <dgm:cxn modelId="{A57D2262-AD7A-4073-A02D-B5F5EA712327}" type="presParOf" srcId="{9CA2BED8-C030-4BB6-A140-2A8978C41C19}" destId="{76B4D070-9205-47D9-B302-0E758BD33E0E}" srcOrd="2" destOrd="0" presId="urn:microsoft.com/office/officeart/2005/8/layout/orgChart1"/>
    <dgm:cxn modelId="{E717E0B2-F066-4B55-8194-87233DA8126B}" type="presParOf" srcId="{F6E51A9B-1092-41F5-83D6-8761D054FBD0}" destId="{6F1AE236-BB5A-4F59-8372-EC96A8DA8567}" srcOrd="2" destOrd="0" presId="urn:microsoft.com/office/officeart/2005/8/layout/orgChart1"/>
    <dgm:cxn modelId="{FEA04832-2E1F-45DC-A0C8-DD0B02A160EC}" type="presParOf" srcId="{F6E51A9B-1092-41F5-83D6-8761D054FBD0}" destId="{218CF726-F51A-4741-9DF7-DCBC19F34AF5}" srcOrd="3" destOrd="0" presId="urn:microsoft.com/office/officeart/2005/8/layout/orgChart1"/>
    <dgm:cxn modelId="{5E26BF4B-E8C0-4040-8602-B7369A359E4B}" type="presParOf" srcId="{218CF726-F51A-4741-9DF7-DCBC19F34AF5}" destId="{E216DE51-D6BD-4C18-9A34-A9B85B79139C}" srcOrd="0" destOrd="0" presId="urn:microsoft.com/office/officeart/2005/8/layout/orgChart1"/>
    <dgm:cxn modelId="{76B5EDD6-C505-4812-ADA4-CA41F814B78C}" type="presParOf" srcId="{E216DE51-D6BD-4C18-9A34-A9B85B79139C}" destId="{1607FF1D-3AE0-4701-8A7E-81B429C148F6}" srcOrd="0" destOrd="0" presId="urn:microsoft.com/office/officeart/2005/8/layout/orgChart1"/>
    <dgm:cxn modelId="{3006796D-96FE-4811-9F25-9A6AEFD35875}" type="presParOf" srcId="{E216DE51-D6BD-4C18-9A34-A9B85B79139C}" destId="{BDA960A4-7AB5-4F21-83D3-85CCB4599625}" srcOrd="1" destOrd="0" presId="urn:microsoft.com/office/officeart/2005/8/layout/orgChart1"/>
    <dgm:cxn modelId="{5FC65FED-BF22-4760-A372-C97F97A44D7C}" type="presParOf" srcId="{218CF726-F51A-4741-9DF7-DCBC19F34AF5}" destId="{5992B6B6-AB68-4DD7-B318-6AEC95DF4288}" srcOrd="1" destOrd="0" presId="urn:microsoft.com/office/officeart/2005/8/layout/orgChart1"/>
    <dgm:cxn modelId="{8B14FF01-E4FB-4848-8FB4-2E6CCE3B98C7}" type="presParOf" srcId="{218CF726-F51A-4741-9DF7-DCBC19F34AF5}" destId="{A87A1E3C-B330-481F-B160-CDF5148FD6C7}" srcOrd="2" destOrd="0" presId="urn:microsoft.com/office/officeart/2005/8/layout/orgChart1"/>
    <dgm:cxn modelId="{8BB6A875-D72A-4E3C-97BF-9DA823057876}" type="presParOf" srcId="{F6E51A9B-1092-41F5-83D6-8761D054FBD0}" destId="{0FB5F871-ED0C-4CE2-8AE2-73ACB896757A}" srcOrd="4" destOrd="0" presId="urn:microsoft.com/office/officeart/2005/8/layout/orgChart1"/>
    <dgm:cxn modelId="{3E19B82D-59B1-4465-90DC-FE229728440C}" type="presParOf" srcId="{F6E51A9B-1092-41F5-83D6-8761D054FBD0}" destId="{8DE03586-7C33-46C4-8992-E682F641DF57}" srcOrd="5" destOrd="0" presId="urn:microsoft.com/office/officeart/2005/8/layout/orgChart1"/>
    <dgm:cxn modelId="{90CCEAAF-9F84-4677-B606-23DEDE25FC7B}" type="presParOf" srcId="{8DE03586-7C33-46C4-8992-E682F641DF57}" destId="{33E7836A-F1D8-4FEF-979F-74E319C930F3}" srcOrd="0" destOrd="0" presId="urn:microsoft.com/office/officeart/2005/8/layout/orgChart1"/>
    <dgm:cxn modelId="{F54E958B-1613-4148-AFFE-BA6F1A220073}" type="presParOf" srcId="{33E7836A-F1D8-4FEF-979F-74E319C930F3}" destId="{4F7C3E91-CDE0-494D-963A-D0A81B2DCA12}" srcOrd="0" destOrd="0" presId="urn:microsoft.com/office/officeart/2005/8/layout/orgChart1"/>
    <dgm:cxn modelId="{7E94BFFC-FAD5-4725-901A-0E604358933B}" type="presParOf" srcId="{33E7836A-F1D8-4FEF-979F-74E319C930F3}" destId="{4AD83815-A9F0-4AB5-8DD9-7F54CDF80864}" srcOrd="1" destOrd="0" presId="urn:microsoft.com/office/officeart/2005/8/layout/orgChart1"/>
    <dgm:cxn modelId="{16FCBFD9-5EEE-46B6-BB9C-0F301D4B6AA6}" type="presParOf" srcId="{8DE03586-7C33-46C4-8992-E682F641DF57}" destId="{0364F1D0-ED88-4A8F-BAA8-E5DFCE86AD6B}" srcOrd="1" destOrd="0" presId="urn:microsoft.com/office/officeart/2005/8/layout/orgChart1"/>
    <dgm:cxn modelId="{4B3D97DD-9B2B-4E51-B8D2-356B051FC4BA}" type="presParOf" srcId="{8DE03586-7C33-46C4-8992-E682F641DF57}" destId="{5EF2821D-09D6-4A52-A03C-8FDE41265AB5}" srcOrd="2" destOrd="0" presId="urn:microsoft.com/office/officeart/2005/8/layout/orgChart1"/>
    <dgm:cxn modelId="{35355351-F7BF-43FD-8AFA-12AC9BFEF4E9}" type="presParOf" srcId="{F6E51A9B-1092-41F5-83D6-8761D054FBD0}" destId="{39C18BA5-071C-4A00-BB09-15E35354EB4F}" srcOrd="6" destOrd="0" presId="urn:microsoft.com/office/officeart/2005/8/layout/orgChart1"/>
    <dgm:cxn modelId="{EE41D9B7-7CB6-4952-B10A-9587D823996F}" type="presParOf" srcId="{F6E51A9B-1092-41F5-83D6-8761D054FBD0}" destId="{DCA5EF0A-7F61-4B0D-9DC9-D5D3559482F5}" srcOrd="7" destOrd="0" presId="urn:microsoft.com/office/officeart/2005/8/layout/orgChart1"/>
    <dgm:cxn modelId="{F6AFD99D-4621-4D69-9BE1-395F38DC368A}" type="presParOf" srcId="{DCA5EF0A-7F61-4B0D-9DC9-D5D3559482F5}" destId="{0C8BF9AB-EF96-436F-840C-77965824D5FF}" srcOrd="0" destOrd="0" presId="urn:microsoft.com/office/officeart/2005/8/layout/orgChart1"/>
    <dgm:cxn modelId="{557E856E-029B-45EA-AB5C-CB59438F28AA}" type="presParOf" srcId="{0C8BF9AB-EF96-436F-840C-77965824D5FF}" destId="{8ECAE22D-02BA-484B-A603-F2EBF22DFE19}" srcOrd="0" destOrd="0" presId="urn:microsoft.com/office/officeart/2005/8/layout/orgChart1"/>
    <dgm:cxn modelId="{1F7F196F-D2D2-4A81-B4DA-6BDC9EAE5B90}" type="presParOf" srcId="{0C8BF9AB-EF96-436F-840C-77965824D5FF}" destId="{661D45ED-0F58-4FFE-ACBB-38266EA798E9}" srcOrd="1" destOrd="0" presId="urn:microsoft.com/office/officeart/2005/8/layout/orgChart1"/>
    <dgm:cxn modelId="{3C225A85-001A-499B-BC89-82866048DB60}" type="presParOf" srcId="{DCA5EF0A-7F61-4B0D-9DC9-D5D3559482F5}" destId="{C97E185A-369B-472B-8F6D-87200F971E1F}" srcOrd="1" destOrd="0" presId="urn:microsoft.com/office/officeart/2005/8/layout/orgChart1"/>
    <dgm:cxn modelId="{E57D4429-4FE3-4648-A0EF-2ED82756B544}" type="presParOf" srcId="{DCA5EF0A-7F61-4B0D-9DC9-D5D3559482F5}" destId="{A3D25513-F15D-4C84-A025-4C61147576A3}" srcOrd="2" destOrd="0" presId="urn:microsoft.com/office/officeart/2005/8/layout/orgChart1"/>
    <dgm:cxn modelId="{F4AEAE71-BBBA-464B-93C5-4E9BF80FF3B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 Defensoría Centro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1DA1D5-BAD3-4867-A68C-CDD2C718C21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1337AE1F-29EC-4DEB-BA57-99A41FC3F18B}" type="parTrans" cxnId="{831CDE69-0556-4A64-8D89-114F681AF6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1F4D6C9-4E95-404D-96B9-E74D5AC331CD}" type="sibTrans" cxnId="{831CDE69-0556-4A64-8D89-114F681AF6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04748" custScaleY="109552" custLinFactNeighborX="63" custLinFactNeighborY="-3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83474" custLinFactNeighborY="13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8B774C6C-59A6-4F68-834C-80AC628FC5CE}" type="pres">
      <dgm:prSet presAssocID="{1337AE1F-29EC-4DEB-BA57-99A41FC3F18B}" presName="Name35" presStyleLbl="parChTrans1D3" presStyleIdx="0" presStyleCnt="1"/>
      <dgm:spPr/>
      <dgm:t>
        <a:bodyPr/>
        <a:lstStyle/>
        <a:p>
          <a:endParaRPr lang="es-ES"/>
        </a:p>
      </dgm:t>
    </dgm:pt>
    <dgm:pt modelId="{4DAF3D19-35F4-4284-A464-FCCF94A9E659}" type="pres">
      <dgm:prSet presAssocID="{C41DA1D5-BAD3-4867-A68C-CDD2C718C21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840ACA7-55F5-4788-998E-0C95C3A1302D}" type="pres">
      <dgm:prSet presAssocID="{C41DA1D5-BAD3-4867-A68C-CDD2C718C214}" presName="rootComposite" presStyleCnt="0"/>
      <dgm:spPr/>
      <dgm:t>
        <a:bodyPr/>
        <a:lstStyle/>
        <a:p>
          <a:endParaRPr lang="es-ES"/>
        </a:p>
      </dgm:t>
    </dgm:pt>
    <dgm:pt modelId="{5D6A5146-5775-4A1A-B222-4BCD78C93398}" type="pres">
      <dgm:prSet presAssocID="{C41DA1D5-BAD3-4867-A68C-CDD2C718C214}" presName="rootText" presStyleLbl="node3" presStyleIdx="0" presStyleCnt="1" custScaleX="83474" custLinFactNeighborY="-73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95FDE1-FD76-4BF3-BDCC-45914154AAF0}" type="pres">
      <dgm:prSet presAssocID="{C41DA1D5-BAD3-4867-A68C-CDD2C718C214}" presName="rootConnector" presStyleLbl="node3" presStyleIdx="0" presStyleCnt="1"/>
      <dgm:spPr/>
      <dgm:t>
        <a:bodyPr/>
        <a:lstStyle/>
        <a:p>
          <a:endParaRPr lang="es-ES"/>
        </a:p>
      </dgm:t>
    </dgm:pt>
    <dgm:pt modelId="{0F07AF21-91FC-4D60-A7D9-00D56896B054}" type="pres">
      <dgm:prSet presAssocID="{C41DA1D5-BAD3-4867-A68C-CDD2C718C214}" presName="hierChild4" presStyleCnt="0"/>
      <dgm:spPr/>
      <dgm:t>
        <a:bodyPr/>
        <a:lstStyle/>
        <a:p>
          <a:endParaRPr lang="es-ES"/>
        </a:p>
      </dgm:t>
    </dgm:pt>
    <dgm:pt modelId="{ABB9368F-D3ED-4DB6-9ECC-B56F66837770}" type="pres">
      <dgm:prSet presAssocID="{C41DA1D5-BAD3-4867-A68C-CDD2C718C214}" presName="hierChild5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83474" custLinFactNeighborY="13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62EBC652-388D-45E5-A3D3-0CAE8442F1EE}" type="presOf" srcId="{29FD3C8B-2918-43A3-9D72-C279F674BC57}" destId="{6D8A9469-ABD1-469F-B28C-C502687694E7}" srcOrd="0" destOrd="0" presId="urn:microsoft.com/office/officeart/2005/8/layout/orgChart1"/>
    <dgm:cxn modelId="{D97728B5-34B8-4649-AFA8-EE23ECEA4710}" type="presOf" srcId="{1BAC91BD-37F1-4EF2-9B34-1F9FC36865C4}" destId="{19F29EE0-46B5-413E-A87B-AFDE5F58CB49}" srcOrd="0" destOrd="0" presId="urn:microsoft.com/office/officeart/2005/8/layout/orgChart1"/>
    <dgm:cxn modelId="{CB8A77EF-C876-40F9-A157-F11790A50170}" type="presOf" srcId="{39E0003E-DDD2-43F1-948C-69009D0ADF45}" destId="{4F7C3E91-CDE0-494D-963A-D0A81B2DCA12}" srcOrd="0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13FEF406-66AC-4556-A7D4-5525F2F5CB62}" type="presOf" srcId="{956661D0-36F2-4C44-B8A1-3B984A2B4B93}" destId="{B90CD3E7-4E99-4B5B-8262-4A3A1D0584BD}" srcOrd="0" destOrd="0" presId="urn:microsoft.com/office/officeart/2005/8/layout/orgChart1"/>
    <dgm:cxn modelId="{831CDE69-0556-4A64-8D89-114F681AF632}" srcId="{39E0003E-DDD2-43F1-948C-69009D0ADF45}" destId="{C41DA1D5-BAD3-4867-A68C-CDD2C718C214}" srcOrd="0" destOrd="0" parTransId="{1337AE1F-29EC-4DEB-BA57-99A41FC3F18B}" sibTransId="{C1F4D6C9-4E95-404D-96B9-E74D5AC331CD}"/>
    <dgm:cxn modelId="{F33B33A0-35E8-434F-908C-284F1DEEA538}" type="presOf" srcId="{EE2F348D-52A3-48DC-A2F2-EB7FC4C4DEB1}" destId="{F388A0D3-F01C-4915-A070-E870EB6E98C5}" srcOrd="0" destOrd="0" presId="urn:microsoft.com/office/officeart/2005/8/layout/orgChart1"/>
    <dgm:cxn modelId="{FBA9299C-F747-45E1-AEAF-91510796C6D8}" type="presOf" srcId="{956661D0-36F2-4C44-B8A1-3B984A2B4B93}" destId="{D1C62D1B-90DD-4CEC-9636-818DBA733D11}" srcOrd="1" destOrd="0" presId="urn:microsoft.com/office/officeart/2005/8/layout/orgChart1"/>
    <dgm:cxn modelId="{CFA8B41B-4DC8-4942-A24C-0B8B4566052A}" type="presOf" srcId="{EE2F348D-52A3-48DC-A2F2-EB7FC4C4DEB1}" destId="{32362866-F674-4570-89E4-7183CDFFE551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714E8B5-04DA-42CF-9749-33882C32383A}" type="presOf" srcId="{9CE3B13A-D359-466E-A32C-D835D489DBB2}" destId="{85417AE3-0885-4503-B842-5D3ECCCA3043}" srcOrd="0" destOrd="0" presId="urn:microsoft.com/office/officeart/2005/8/layout/orgChart1"/>
    <dgm:cxn modelId="{FE6D56B4-0DA3-448D-A720-202B995E4A12}" type="presOf" srcId="{C41DA1D5-BAD3-4867-A68C-CDD2C718C214}" destId="{EB95FDE1-FD76-4BF3-BDCC-45914154AAF0}" srcOrd="1" destOrd="0" presId="urn:microsoft.com/office/officeart/2005/8/layout/orgChart1"/>
    <dgm:cxn modelId="{64FFEF2B-0295-4097-A1BF-39A7B0D6A18A}" type="presOf" srcId="{1337AE1F-29EC-4DEB-BA57-99A41FC3F18B}" destId="{8B774C6C-59A6-4F68-834C-80AC628FC5CE}" srcOrd="0" destOrd="0" presId="urn:microsoft.com/office/officeart/2005/8/layout/orgChart1"/>
    <dgm:cxn modelId="{85343892-B3AA-42A4-897D-1F122FD66660}" type="presOf" srcId="{C41DA1D5-BAD3-4867-A68C-CDD2C718C214}" destId="{5D6A5146-5775-4A1A-B222-4BCD78C93398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4B1601E0-430C-4AA0-AA51-DEF2A8D9B7DB}" type="presOf" srcId="{39E0003E-DDD2-43F1-948C-69009D0ADF45}" destId="{4AD83815-A9F0-4AB5-8DD9-7F54CDF80864}" srcOrd="1" destOrd="0" presId="urn:microsoft.com/office/officeart/2005/8/layout/orgChart1"/>
    <dgm:cxn modelId="{69BBFFF1-7135-406C-80D5-9FD11412577A}" type="presParOf" srcId="{19F29EE0-46B5-413E-A87B-AFDE5F58CB49}" destId="{29051883-9E69-4D93-BF82-46FF8816E79F}" srcOrd="0" destOrd="0" presId="urn:microsoft.com/office/officeart/2005/8/layout/orgChart1"/>
    <dgm:cxn modelId="{014B2AD7-3AE0-47C4-8A89-21800FA7B28A}" type="presParOf" srcId="{29051883-9E69-4D93-BF82-46FF8816E79F}" destId="{0B0F1EE7-8B70-4C6A-BD6B-BE67344A26D7}" srcOrd="0" destOrd="0" presId="urn:microsoft.com/office/officeart/2005/8/layout/orgChart1"/>
    <dgm:cxn modelId="{39795736-441F-4A7F-9693-D68430F563CF}" type="presParOf" srcId="{0B0F1EE7-8B70-4C6A-BD6B-BE67344A26D7}" destId="{F388A0D3-F01C-4915-A070-E870EB6E98C5}" srcOrd="0" destOrd="0" presId="urn:microsoft.com/office/officeart/2005/8/layout/orgChart1"/>
    <dgm:cxn modelId="{CEDB580B-D8DE-48A1-824A-336083FA8D1F}" type="presParOf" srcId="{0B0F1EE7-8B70-4C6A-BD6B-BE67344A26D7}" destId="{32362866-F674-4570-89E4-7183CDFFE551}" srcOrd="1" destOrd="0" presId="urn:microsoft.com/office/officeart/2005/8/layout/orgChart1"/>
    <dgm:cxn modelId="{66AE7BDB-72BF-4023-BB6F-91AE088D571B}" type="presParOf" srcId="{29051883-9E69-4D93-BF82-46FF8816E79F}" destId="{F6E51A9B-1092-41F5-83D6-8761D054FBD0}" srcOrd="1" destOrd="0" presId="urn:microsoft.com/office/officeart/2005/8/layout/orgChart1"/>
    <dgm:cxn modelId="{ED5C7381-9F5B-4860-9FAC-56D88C5C54D9}" type="presParOf" srcId="{F6E51A9B-1092-41F5-83D6-8761D054FBD0}" destId="{6D8A9469-ABD1-469F-B28C-C502687694E7}" srcOrd="0" destOrd="0" presId="urn:microsoft.com/office/officeart/2005/8/layout/orgChart1"/>
    <dgm:cxn modelId="{954E4A61-F781-4C71-8582-57E84AA82B18}" type="presParOf" srcId="{F6E51A9B-1092-41F5-83D6-8761D054FBD0}" destId="{8DE03586-7C33-46C4-8992-E682F641DF57}" srcOrd="1" destOrd="0" presId="urn:microsoft.com/office/officeart/2005/8/layout/orgChart1"/>
    <dgm:cxn modelId="{6F4742FB-CC0C-4665-9994-ECCA45678A60}" type="presParOf" srcId="{8DE03586-7C33-46C4-8992-E682F641DF57}" destId="{33E7836A-F1D8-4FEF-979F-74E319C930F3}" srcOrd="0" destOrd="0" presId="urn:microsoft.com/office/officeart/2005/8/layout/orgChart1"/>
    <dgm:cxn modelId="{13EAA82D-C38D-4875-9CBF-A3D22E4D072F}" type="presParOf" srcId="{33E7836A-F1D8-4FEF-979F-74E319C930F3}" destId="{4F7C3E91-CDE0-494D-963A-D0A81B2DCA12}" srcOrd="0" destOrd="0" presId="urn:microsoft.com/office/officeart/2005/8/layout/orgChart1"/>
    <dgm:cxn modelId="{2964F735-99FF-4F54-9897-08FF6D836BA9}" type="presParOf" srcId="{33E7836A-F1D8-4FEF-979F-74E319C930F3}" destId="{4AD83815-A9F0-4AB5-8DD9-7F54CDF80864}" srcOrd="1" destOrd="0" presId="urn:microsoft.com/office/officeart/2005/8/layout/orgChart1"/>
    <dgm:cxn modelId="{10BC85D8-7FD7-46F4-8F32-88080B67BF31}" type="presParOf" srcId="{8DE03586-7C33-46C4-8992-E682F641DF57}" destId="{0364F1D0-ED88-4A8F-BAA8-E5DFCE86AD6B}" srcOrd="1" destOrd="0" presId="urn:microsoft.com/office/officeart/2005/8/layout/orgChart1"/>
    <dgm:cxn modelId="{97767E0E-B342-4079-A93E-72226EF4DEEB}" type="presParOf" srcId="{0364F1D0-ED88-4A8F-BAA8-E5DFCE86AD6B}" destId="{8B774C6C-59A6-4F68-834C-80AC628FC5CE}" srcOrd="0" destOrd="0" presId="urn:microsoft.com/office/officeart/2005/8/layout/orgChart1"/>
    <dgm:cxn modelId="{D9F09097-9888-4783-A2DA-385DF13C2924}" type="presParOf" srcId="{0364F1D0-ED88-4A8F-BAA8-E5DFCE86AD6B}" destId="{4DAF3D19-35F4-4284-A464-FCCF94A9E659}" srcOrd="1" destOrd="0" presId="urn:microsoft.com/office/officeart/2005/8/layout/orgChart1"/>
    <dgm:cxn modelId="{AB71191B-0259-4F8B-A165-79B70E07A39C}" type="presParOf" srcId="{4DAF3D19-35F4-4284-A464-FCCF94A9E659}" destId="{A840ACA7-55F5-4788-998E-0C95C3A1302D}" srcOrd="0" destOrd="0" presId="urn:microsoft.com/office/officeart/2005/8/layout/orgChart1"/>
    <dgm:cxn modelId="{B3957E9B-AC26-423A-9040-678F91F377E2}" type="presParOf" srcId="{A840ACA7-55F5-4788-998E-0C95C3A1302D}" destId="{5D6A5146-5775-4A1A-B222-4BCD78C93398}" srcOrd="0" destOrd="0" presId="urn:microsoft.com/office/officeart/2005/8/layout/orgChart1"/>
    <dgm:cxn modelId="{596F723E-0203-4205-897F-1DFF9BD151A7}" type="presParOf" srcId="{A840ACA7-55F5-4788-998E-0C95C3A1302D}" destId="{EB95FDE1-FD76-4BF3-BDCC-45914154AAF0}" srcOrd="1" destOrd="0" presId="urn:microsoft.com/office/officeart/2005/8/layout/orgChart1"/>
    <dgm:cxn modelId="{EE5E0964-7D87-4DF3-ACC8-EC4107D4E980}" type="presParOf" srcId="{4DAF3D19-35F4-4284-A464-FCCF94A9E659}" destId="{0F07AF21-91FC-4D60-A7D9-00D56896B054}" srcOrd="1" destOrd="0" presId="urn:microsoft.com/office/officeart/2005/8/layout/orgChart1"/>
    <dgm:cxn modelId="{5C1CE844-E34D-42E0-8A01-C40CAF72E54E}" type="presParOf" srcId="{4DAF3D19-35F4-4284-A464-FCCF94A9E659}" destId="{ABB9368F-D3ED-4DB6-9ECC-B56F66837770}" srcOrd="2" destOrd="0" presId="urn:microsoft.com/office/officeart/2005/8/layout/orgChart1"/>
    <dgm:cxn modelId="{DC7300ED-C1C8-4DC0-A048-9505AAAB4A47}" type="presParOf" srcId="{8DE03586-7C33-46C4-8992-E682F641DF57}" destId="{5EF2821D-09D6-4A52-A03C-8FDE41265AB5}" srcOrd="2" destOrd="0" presId="urn:microsoft.com/office/officeart/2005/8/layout/orgChart1"/>
    <dgm:cxn modelId="{1DECEA45-3A8F-438A-8767-8A13BAEC10D9}" type="presParOf" srcId="{F6E51A9B-1092-41F5-83D6-8761D054FBD0}" destId="{85417AE3-0885-4503-B842-5D3ECCCA3043}" srcOrd="2" destOrd="0" presId="urn:microsoft.com/office/officeart/2005/8/layout/orgChart1"/>
    <dgm:cxn modelId="{B8EF1765-95DA-4EB8-B57B-C9355AC31D5B}" type="presParOf" srcId="{F6E51A9B-1092-41F5-83D6-8761D054FBD0}" destId="{30FED2B2-B097-4BDF-B3F1-BA0083383B85}" srcOrd="3" destOrd="0" presId="urn:microsoft.com/office/officeart/2005/8/layout/orgChart1"/>
    <dgm:cxn modelId="{FAB6AC68-1592-4C2A-9275-8EE9B29C0188}" type="presParOf" srcId="{30FED2B2-B097-4BDF-B3F1-BA0083383B85}" destId="{A1CBCADF-B8A9-4338-ABCE-0DD1233585F6}" srcOrd="0" destOrd="0" presId="urn:microsoft.com/office/officeart/2005/8/layout/orgChart1"/>
    <dgm:cxn modelId="{9A3F15A2-1D63-4BA6-AF1E-83918738B797}" type="presParOf" srcId="{A1CBCADF-B8A9-4338-ABCE-0DD1233585F6}" destId="{B90CD3E7-4E99-4B5B-8262-4A3A1D0584BD}" srcOrd="0" destOrd="0" presId="urn:microsoft.com/office/officeart/2005/8/layout/orgChart1"/>
    <dgm:cxn modelId="{1EF3C792-62EA-4394-9E08-A27CFE45DE2A}" type="presParOf" srcId="{A1CBCADF-B8A9-4338-ABCE-0DD1233585F6}" destId="{D1C62D1B-90DD-4CEC-9636-818DBA733D11}" srcOrd="1" destOrd="0" presId="urn:microsoft.com/office/officeart/2005/8/layout/orgChart1"/>
    <dgm:cxn modelId="{FB1FD731-A7E1-488F-A804-697EEEFCFABB}" type="presParOf" srcId="{30FED2B2-B097-4BDF-B3F1-BA0083383B85}" destId="{3E5ECD7F-351D-4663-A57B-EBD2C8C6F4D5}" srcOrd="1" destOrd="0" presId="urn:microsoft.com/office/officeart/2005/8/layout/orgChart1"/>
    <dgm:cxn modelId="{42FA8D11-CE60-4AF3-8A8F-74296446C5DC}" type="presParOf" srcId="{30FED2B2-B097-4BDF-B3F1-BA0083383B85}" destId="{E2E3AC75-2E12-49B5-AC0C-C6230DBC2692}" srcOrd="2" destOrd="0" presId="urn:microsoft.com/office/officeart/2005/8/layout/orgChart1"/>
    <dgm:cxn modelId="{99CF9C14-E993-48EF-9D78-BDC0722BC24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 Defensoría Sur Canoas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06245" custScaleY="109552" custLinFactNeighborX="63" custLinFactNeighborY="-3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83474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83474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A951F57F-15D4-48CB-BCF0-BAD50ED2ACCF}" type="presOf" srcId="{9CE3B13A-D359-466E-A32C-D835D489DBB2}" destId="{85417AE3-0885-4503-B842-5D3ECCCA3043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CA1C3E4F-5CD8-4AD1-8CCA-756A6D6F57A3}" type="presOf" srcId="{956661D0-36F2-4C44-B8A1-3B984A2B4B93}" destId="{D1C62D1B-90DD-4CEC-9636-818DBA733D11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FCD98A1-1F64-4CB4-B09C-3C4FBA306E54}" type="presOf" srcId="{956661D0-36F2-4C44-B8A1-3B984A2B4B93}" destId="{B90CD3E7-4E99-4B5B-8262-4A3A1D0584BD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561AA023-E458-4B2D-85A8-DF50A18BD984}" type="presParOf" srcId="{F6E51A9B-1092-41F5-83D6-8761D054FBD0}" destId="{6D8A9469-ABD1-469F-B28C-C502687694E7}" srcOrd="0" destOrd="0" presId="urn:microsoft.com/office/officeart/2005/8/layout/orgChart1"/>
    <dgm:cxn modelId="{060E8A8E-46A9-43F1-B2B4-407E1D9AF913}" type="presParOf" srcId="{F6E51A9B-1092-41F5-83D6-8761D054FBD0}" destId="{8DE03586-7C33-46C4-8992-E682F641DF57}" srcOrd="1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1C0819AB-8C22-4AB2-9C99-D6069F6ECC83}" type="presParOf" srcId="{F6E51A9B-1092-41F5-83D6-8761D054FBD0}" destId="{85417AE3-0885-4503-B842-5D3ECCCA3043}" srcOrd="2" destOrd="0" presId="urn:microsoft.com/office/officeart/2005/8/layout/orgChart1"/>
    <dgm:cxn modelId="{7745C33D-F12E-499F-B22D-EC4BFE23FABE}" type="presParOf" srcId="{F6E51A9B-1092-41F5-83D6-8761D054FBD0}" destId="{30FED2B2-B097-4BDF-B3F1-BA0083383B85}" srcOrd="3" destOrd="0" presId="urn:microsoft.com/office/officeart/2005/8/layout/orgChart1"/>
    <dgm:cxn modelId="{08BCAC38-A5CE-44DD-AC64-58B19384EF8F}" type="presParOf" srcId="{30FED2B2-B097-4BDF-B3F1-BA0083383B85}" destId="{A1CBCADF-B8A9-4338-ABCE-0DD1233585F6}" srcOrd="0" destOrd="0" presId="urn:microsoft.com/office/officeart/2005/8/layout/orgChart1"/>
    <dgm:cxn modelId="{5426A114-F18D-4ACD-A498-02E47473CA65}" type="presParOf" srcId="{A1CBCADF-B8A9-4338-ABCE-0DD1233585F6}" destId="{B90CD3E7-4E99-4B5B-8262-4A3A1D0584BD}" srcOrd="0" destOrd="0" presId="urn:microsoft.com/office/officeart/2005/8/layout/orgChart1"/>
    <dgm:cxn modelId="{CCE7023C-9E8E-4C93-98C6-718AE71E6794}" type="presParOf" srcId="{A1CBCADF-B8A9-4338-ABCE-0DD1233585F6}" destId="{D1C62D1B-90DD-4CEC-9636-818DBA733D11}" srcOrd="1" destOrd="0" presId="urn:microsoft.com/office/officeart/2005/8/layout/orgChart1"/>
    <dgm:cxn modelId="{0C8456DA-BEA6-4DDC-BFEE-528C72DBC6C5}" type="presParOf" srcId="{30FED2B2-B097-4BDF-B3F1-BA0083383B85}" destId="{3E5ECD7F-351D-4663-A57B-EBD2C8C6F4D5}" srcOrd="1" destOrd="0" presId="urn:microsoft.com/office/officeart/2005/8/layout/orgChart1"/>
    <dgm:cxn modelId="{96C9FE7D-BA1B-49CD-A798-FED47B9621B6}" type="presParOf" srcId="{30FED2B2-B097-4BDF-B3F1-BA0083383B85}" destId="{E2E3AC75-2E12-49B5-AC0C-C6230DBC2692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b="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B8B9C8-822A-4C63-B182-2F9BC9AD77ED}" type="asst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64E96AB1-565A-425B-98DA-F6503778FB21}" type="parTrans" cxnId="{60E7D72C-3A61-4CEE-9F71-978B48B359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E91A9F-4214-4D34-AB0E-6826B049695B}" type="sibTrans" cxnId="{60E7D72C-3A61-4CEE-9F71-978B48B359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B5B863-F1A6-4A67-B199-86F4A2E94187}" type="asst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gm:t>
    </dgm:pt>
    <dgm:pt modelId="{13A892A2-6A46-441D-A48B-88BE72A11EF5}" type="parTrans" cxnId="{2AC41F19-05FB-44F1-A26B-AFB0CE4A91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D1F161-84E6-408D-8214-0068555FEE1C}" type="sibTrans" cxnId="{2AC41F19-05FB-44F1-A26B-AFB0CE4A91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4AF84F-9A25-46A6-8028-B19A4F5BE67B}" type="asst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gm:t>
    </dgm:pt>
    <dgm:pt modelId="{268F7B83-0383-4B49-B3DA-4AAC10FCDCDF}" type="parTrans" cxnId="{63C3ECFE-506B-492D-B4B8-EC10C2ADFC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BD59A-7D55-452A-AC09-2710E714B2A3}" type="sibTrans" cxnId="{63C3ECFE-506B-492D-B4B8-EC10C2ADFC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40E8C28-939A-4D7A-8D7A-3E0D97A66B9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D3C0C3BB-CB93-46B0-A30E-5925461E80F4}" type="parTrans" cxnId="{0899B971-9263-4A67-8C7B-3DB11E45DD2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81C782-AD76-4BCD-BD8C-823B164C6609}" type="sibTrans" cxnId="{0899B971-9263-4A67-8C7B-3DB11E45DD2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CF09B9-1FAB-441B-8761-43451FFC6A94}" type="asst">
      <dgm:prSet phldrT="[Texto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Oficina del(a) Director(a)</a:t>
          </a:r>
        </a:p>
      </dgm:t>
    </dgm:pt>
    <dgm:pt modelId="{93F303D8-09CC-4D2B-BC04-6B4DBD93A118}" type="parTrans" cxnId="{F5672785-A01E-4B6F-B63F-461CF66C0B4B}">
      <dgm:prSet/>
      <dgm:spPr/>
      <dgm:t>
        <a:bodyPr/>
        <a:lstStyle/>
        <a:p>
          <a:endParaRPr lang="es-ES" sz="1200"/>
        </a:p>
      </dgm:t>
    </dgm:pt>
    <dgm:pt modelId="{BEF7323E-5D20-44FB-B153-8A632BBA79D6}" type="sibTrans" cxnId="{F5672785-A01E-4B6F-B63F-461CF66C0B4B}">
      <dgm:prSet/>
      <dgm:spPr/>
      <dgm:t>
        <a:bodyPr/>
        <a:lstStyle/>
        <a:p>
          <a:endParaRPr lang="es-ES" sz="1200"/>
        </a:p>
      </dgm:t>
    </dgm:pt>
    <dgm:pt modelId="{FA471C11-32FF-47BE-8930-9033E5E0B6F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Ejecutivo(a) Enlace</a:t>
          </a:r>
        </a:p>
      </dgm:t>
    </dgm:pt>
    <dgm:pt modelId="{1D6E775D-DDB4-4EA8-84EA-6A44B8FAC4AE}" type="parTrans" cxnId="{D6E4DB1D-A99F-49E0-A5A2-CC8EED7D43A7}">
      <dgm:prSet/>
      <dgm:spPr/>
      <dgm:t>
        <a:bodyPr/>
        <a:lstStyle/>
        <a:p>
          <a:endParaRPr lang="es-ES" sz="1200"/>
        </a:p>
      </dgm:t>
    </dgm:pt>
    <dgm:pt modelId="{FF5E9836-F58F-40BE-9C5F-8A4F0F2D8E29}" type="sibTrans" cxnId="{D6E4DB1D-A99F-49E0-A5A2-CC8EED7D43A7}">
      <dgm:prSet/>
      <dgm:spPr/>
      <dgm:t>
        <a:bodyPr/>
        <a:lstStyle/>
        <a:p>
          <a:endParaRPr lang="es-ES" sz="1200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50286" custScaleY="117600" custLinFactY="3799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  <dgm:pt modelId="{068B5D23-0046-4541-AB79-AA67961F9976}" type="pres">
      <dgm:prSet presAssocID="{64E96AB1-565A-425B-98DA-F6503778FB21}" presName="Name111" presStyleLbl="parChTrans1D2" presStyleIdx="0" presStyleCnt="5"/>
      <dgm:spPr/>
      <dgm:t>
        <a:bodyPr/>
        <a:lstStyle/>
        <a:p>
          <a:endParaRPr lang="es-ES"/>
        </a:p>
      </dgm:t>
    </dgm:pt>
    <dgm:pt modelId="{53936242-7745-4715-B09D-377C75BAC1CC}" type="pres">
      <dgm:prSet presAssocID="{2BB8B9C8-822A-4C63-B182-2F9BC9AD77E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4A3FBE3-0CF3-4BA0-90C8-79312C14B7E3}" type="pres">
      <dgm:prSet presAssocID="{2BB8B9C8-822A-4C63-B182-2F9BC9AD77ED}" presName="rootComposite3" presStyleCnt="0"/>
      <dgm:spPr/>
      <dgm:t>
        <a:bodyPr/>
        <a:lstStyle/>
        <a:p>
          <a:endParaRPr lang="es-ES"/>
        </a:p>
      </dgm:t>
    </dgm:pt>
    <dgm:pt modelId="{F72181D2-3FF6-4B64-9B97-F4F603100507}" type="pres">
      <dgm:prSet presAssocID="{2BB8B9C8-822A-4C63-B182-2F9BC9AD77ED}" presName="rootText3" presStyleLbl="asst1" presStyleIdx="0" presStyleCnt="5" custScaleX="120827" custScaleY="80551" custLinFactY="18631" custLinFactNeighborX="-8685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69B2C6-D4ED-4D22-9BF4-4C33419D924B}" type="pres">
      <dgm:prSet presAssocID="{2BB8B9C8-822A-4C63-B182-2F9BC9AD77ED}" presName="rootConnector3" presStyleLbl="asst1" presStyleIdx="0" presStyleCnt="5"/>
      <dgm:spPr/>
      <dgm:t>
        <a:bodyPr/>
        <a:lstStyle/>
        <a:p>
          <a:endParaRPr lang="es-ES"/>
        </a:p>
      </dgm:t>
    </dgm:pt>
    <dgm:pt modelId="{BF2363B6-BA15-4105-9250-65BFCA7FEADF}" type="pres">
      <dgm:prSet presAssocID="{2BB8B9C8-822A-4C63-B182-2F9BC9AD77ED}" presName="hierChild6" presStyleCnt="0"/>
      <dgm:spPr/>
      <dgm:t>
        <a:bodyPr/>
        <a:lstStyle/>
        <a:p>
          <a:endParaRPr lang="es-ES"/>
        </a:p>
      </dgm:t>
    </dgm:pt>
    <dgm:pt modelId="{BC8037E0-0B5D-43F5-96F2-B9F623E0BFB7}" type="pres">
      <dgm:prSet presAssocID="{2BB8B9C8-822A-4C63-B182-2F9BC9AD77ED}" presName="hierChild7" presStyleCnt="0"/>
      <dgm:spPr/>
      <dgm:t>
        <a:bodyPr/>
        <a:lstStyle/>
        <a:p>
          <a:endParaRPr lang="es-ES"/>
        </a:p>
      </dgm:t>
    </dgm:pt>
    <dgm:pt modelId="{945D39A1-64BA-4FE9-BBCA-3F5C36397215}" type="pres">
      <dgm:prSet presAssocID="{13A892A2-6A46-441D-A48B-88BE72A11EF5}" presName="Name111" presStyleLbl="parChTrans1D2" presStyleIdx="1" presStyleCnt="5"/>
      <dgm:spPr/>
      <dgm:t>
        <a:bodyPr/>
        <a:lstStyle/>
        <a:p>
          <a:endParaRPr lang="es-ES"/>
        </a:p>
      </dgm:t>
    </dgm:pt>
    <dgm:pt modelId="{B2FB40D5-A5BD-4E29-A19F-8BE4EDE4973E}" type="pres">
      <dgm:prSet presAssocID="{B7B5B863-F1A6-4A67-B199-86F4A2E94187}" presName="hierRoot3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22B8752-DED6-4E74-8FF8-9214E3E2A541}" type="pres">
      <dgm:prSet presAssocID="{B7B5B863-F1A6-4A67-B199-86F4A2E94187}" presName="rootComposite3" presStyleCnt="0"/>
      <dgm:spPr/>
      <dgm:t>
        <a:bodyPr/>
        <a:lstStyle/>
        <a:p>
          <a:endParaRPr lang="es-ES"/>
        </a:p>
      </dgm:t>
    </dgm:pt>
    <dgm:pt modelId="{3F0ADC11-C1BA-4027-BFD5-45A7CF4A4345}" type="pres">
      <dgm:prSet presAssocID="{B7B5B863-F1A6-4A67-B199-86F4A2E94187}" presName="rootText3" presStyleLbl="asst1" presStyleIdx="1" presStyleCnt="5" custScaleX="120918" custScaleY="80551" custLinFactY="100000" custLinFactNeighborX="6125" custLinFactNeighborY="1229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D9F8E0-77AC-424D-9872-8BF912384071}" type="pres">
      <dgm:prSet presAssocID="{B7B5B863-F1A6-4A67-B199-86F4A2E94187}" presName="rootConnector3" presStyleLbl="asst1" presStyleIdx="1" presStyleCnt="5"/>
      <dgm:spPr/>
      <dgm:t>
        <a:bodyPr/>
        <a:lstStyle/>
        <a:p>
          <a:endParaRPr lang="es-ES"/>
        </a:p>
      </dgm:t>
    </dgm:pt>
    <dgm:pt modelId="{960986EA-AFEC-4127-A019-642D4B5E1EEF}" type="pres">
      <dgm:prSet presAssocID="{B7B5B863-F1A6-4A67-B199-86F4A2E94187}" presName="hierChild6" presStyleCnt="0"/>
      <dgm:spPr/>
      <dgm:t>
        <a:bodyPr/>
        <a:lstStyle/>
        <a:p>
          <a:endParaRPr lang="es-ES"/>
        </a:p>
      </dgm:t>
    </dgm:pt>
    <dgm:pt modelId="{B6871E93-A1DC-4739-AD89-8CE1094781BF}" type="pres">
      <dgm:prSet presAssocID="{D3C0C3BB-CB93-46B0-A30E-5925461E80F4}" presName="Name35" presStyleLbl="parChTrans1D3" presStyleIdx="0" presStyleCnt="1"/>
      <dgm:spPr/>
      <dgm:t>
        <a:bodyPr/>
        <a:lstStyle/>
        <a:p>
          <a:endParaRPr lang="es-ES"/>
        </a:p>
      </dgm:t>
    </dgm:pt>
    <dgm:pt modelId="{CF40B397-7A0E-4F89-9B11-98E2705F8C0B}" type="pres">
      <dgm:prSet presAssocID="{D40E8C28-939A-4D7A-8D7A-3E0D97A66B9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E924B7C-A83A-4D69-AF79-2E71427AC716}" type="pres">
      <dgm:prSet presAssocID="{D40E8C28-939A-4D7A-8D7A-3E0D97A66B95}" presName="rootComposite" presStyleCnt="0"/>
      <dgm:spPr/>
      <dgm:t>
        <a:bodyPr/>
        <a:lstStyle/>
        <a:p>
          <a:endParaRPr lang="es-ES"/>
        </a:p>
      </dgm:t>
    </dgm:pt>
    <dgm:pt modelId="{4A09D632-1E76-4528-89C0-437225C06C39}" type="pres">
      <dgm:prSet presAssocID="{D40E8C28-939A-4D7A-8D7A-3E0D97A66B95}" presName="rootText" presStyleLbl="node3" presStyleIdx="0" presStyleCnt="1" custScaleX="120918" custScaleY="119970" custLinFactY="100000" custLinFactNeighborX="6081" custLinFactNeighborY="102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405F7D-B7EE-40D2-8BF8-5509EF281497}" type="pres">
      <dgm:prSet presAssocID="{D40E8C28-939A-4D7A-8D7A-3E0D97A66B95}" presName="rootConnector" presStyleLbl="node3" presStyleIdx="0" presStyleCnt="1"/>
      <dgm:spPr/>
      <dgm:t>
        <a:bodyPr/>
        <a:lstStyle/>
        <a:p>
          <a:endParaRPr lang="es-ES"/>
        </a:p>
      </dgm:t>
    </dgm:pt>
    <dgm:pt modelId="{8A9B062A-2181-424F-91C1-B1D20594E525}" type="pres">
      <dgm:prSet presAssocID="{D40E8C28-939A-4D7A-8D7A-3E0D97A66B95}" presName="hierChild4" presStyleCnt="0"/>
      <dgm:spPr/>
      <dgm:t>
        <a:bodyPr/>
        <a:lstStyle/>
        <a:p>
          <a:endParaRPr lang="es-ES"/>
        </a:p>
      </dgm:t>
    </dgm:pt>
    <dgm:pt modelId="{0F3E386D-35BC-4137-9132-6013E067B9D5}" type="pres">
      <dgm:prSet presAssocID="{D40E8C28-939A-4D7A-8D7A-3E0D97A66B95}" presName="hierChild5" presStyleCnt="0"/>
      <dgm:spPr/>
      <dgm:t>
        <a:bodyPr/>
        <a:lstStyle/>
        <a:p>
          <a:endParaRPr lang="es-ES"/>
        </a:p>
      </dgm:t>
    </dgm:pt>
    <dgm:pt modelId="{E9E451EA-881D-45C4-96D1-31B9D5BCEFF8}" type="pres">
      <dgm:prSet presAssocID="{B7B5B863-F1A6-4A67-B199-86F4A2E94187}" presName="hierChild7" presStyleCnt="0"/>
      <dgm:spPr/>
      <dgm:t>
        <a:bodyPr/>
        <a:lstStyle/>
        <a:p>
          <a:endParaRPr lang="es-ES"/>
        </a:p>
      </dgm:t>
    </dgm:pt>
    <dgm:pt modelId="{A030F765-04EC-4EE5-AB5F-E161C90509C8}" type="pres">
      <dgm:prSet presAssocID="{268F7B83-0383-4B49-B3DA-4AAC10FCDCDF}" presName="Name111" presStyleLbl="parChTrans1D2" presStyleIdx="2" presStyleCnt="5"/>
      <dgm:spPr/>
      <dgm:t>
        <a:bodyPr/>
        <a:lstStyle/>
        <a:p>
          <a:endParaRPr lang="es-ES"/>
        </a:p>
      </dgm:t>
    </dgm:pt>
    <dgm:pt modelId="{7242F5AE-3F38-4890-9F8F-E5414F25CE6B}" type="pres">
      <dgm:prSet presAssocID="{214AF84F-9A25-46A6-8028-B19A4F5BE67B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7ED0614-1A35-407A-87F3-02AFFECE5D92}" type="pres">
      <dgm:prSet presAssocID="{214AF84F-9A25-46A6-8028-B19A4F5BE67B}" presName="rootComposite3" presStyleCnt="0"/>
      <dgm:spPr/>
      <dgm:t>
        <a:bodyPr/>
        <a:lstStyle/>
        <a:p>
          <a:endParaRPr lang="es-ES"/>
        </a:p>
      </dgm:t>
    </dgm:pt>
    <dgm:pt modelId="{30E4CFC8-6C52-4C16-B024-136CC6D6CFBB}" type="pres">
      <dgm:prSet presAssocID="{214AF84F-9A25-46A6-8028-B19A4F5BE67B}" presName="rootText3" presStyleLbl="asst1" presStyleIdx="2" presStyleCnt="5" custScaleX="120827" custScaleY="80551" custLinFactX="47810" custLinFactY="-85484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E22DC6-D830-461D-A865-130B1097D841}" type="pres">
      <dgm:prSet presAssocID="{214AF84F-9A25-46A6-8028-B19A4F5BE67B}" presName="rootConnector3" presStyleLbl="asst1" presStyleIdx="2" presStyleCnt="5"/>
      <dgm:spPr/>
      <dgm:t>
        <a:bodyPr/>
        <a:lstStyle/>
        <a:p>
          <a:endParaRPr lang="es-ES"/>
        </a:p>
      </dgm:t>
    </dgm:pt>
    <dgm:pt modelId="{B1BE2E5A-7604-4DA5-8373-007F6EA2C085}" type="pres">
      <dgm:prSet presAssocID="{214AF84F-9A25-46A6-8028-B19A4F5BE67B}" presName="hierChild6" presStyleCnt="0"/>
      <dgm:spPr/>
      <dgm:t>
        <a:bodyPr/>
        <a:lstStyle/>
        <a:p>
          <a:endParaRPr lang="es-ES"/>
        </a:p>
      </dgm:t>
    </dgm:pt>
    <dgm:pt modelId="{4806EA95-A775-447E-961E-76208B702AE9}" type="pres">
      <dgm:prSet presAssocID="{214AF84F-9A25-46A6-8028-B19A4F5BE67B}" presName="hierChild7" presStyleCnt="0"/>
      <dgm:spPr/>
      <dgm:t>
        <a:bodyPr/>
        <a:lstStyle/>
        <a:p>
          <a:endParaRPr lang="es-ES"/>
        </a:p>
      </dgm:t>
    </dgm:pt>
    <dgm:pt modelId="{F62F6AD4-74A9-4CE5-9E7B-08C7A81F223D}" type="pres">
      <dgm:prSet presAssocID="{93F303D8-09CC-4D2B-BC04-6B4DBD93A118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B05E82F5-87F8-4B00-88D8-AFE587233B9B}" type="pres">
      <dgm:prSet presAssocID="{88CF09B9-1FAB-441B-8761-43451FFC6A94}" presName="hierRoot3" presStyleCnt="0">
        <dgm:presLayoutVars>
          <dgm:hierBranch val="init"/>
        </dgm:presLayoutVars>
      </dgm:prSet>
      <dgm:spPr/>
    </dgm:pt>
    <dgm:pt modelId="{7AD12368-C5AF-44C9-B394-1F254398B244}" type="pres">
      <dgm:prSet presAssocID="{88CF09B9-1FAB-441B-8761-43451FFC6A94}" presName="rootComposite3" presStyleCnt="0"/>
      <dgm:spPr/>
    </dgm:pt>
    <dgm:pt modelId="{F16CFFD3-47AE-4885-8255-E6615008D68F}" type="pres">
      <dgm:prSet presAssocID="{88CF09B9-1FAB-441B-8761-43451FFC6A94}" presName="rootText3" presStyleLbl="asst1" presStyleIdx="3" presStyleCnt="5" custScaleX="120827" custScaleY="80551" custLinFactX="-49863" custLinFactNeighborX="-100000" custLinFactNeighborY="-812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46093D3-E038-4AD6-8949-68EBD1B9422F}" type="pres">
      <dgm:prSet presAssocID="{88CF09B9-1FAB-441B-8761-43451FFC6A94}" presName="rootConnector3" presStyleLbl="asst1" presStyleIdx="3" presStyleCnt="5"/>
      <dgm:spPr/>
      <dgm:t>
        <a:bodyPr/>
        <a:lstStyle/>
        <a:p>
          <a:endParaRPr lang="es-ES"/>
        </a:p>
      </dgm:t>
    </dgm:pt>
    <dgm:pt modelId="{804C342C-9F4C-4F82-B67A-31B0919BC747}" type="pres">
      <dgm:prSet presAssocID="{88CF09B9-1FAB-441B-8761-43451FFC6A94}" presName="hierChild6" presStyleCnt="0"/>
      <dgm:spPr/>
    </dgm:pt>
    <dgm:pt modelId="{B5190C19-05EC-4D52-AC06-1F90ACF0A0F1}" type="pres">
      <dgm:prSet presAssocID="{88CF09B9-1FAB-441B-8761-43451FFC6A94}" presName="hierChild7" presStyleCnt="0"/>
      <dgm:spPr/>
    </dgm:pt>
    <dgm:pt modelId="{BD2882F8-24A8-4AF1-BE53-4B343278343F}" type="pres">
      <dgm:prSet presAssocID="{1D6E775D-DDB4-4EA8-84EA-6A44B8FAC4AE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E26C8C71-E3C4-4BA5-BC37-D7161E908413}" type="pres">
      <dgm:prSet presAssocID="{FA471C11-32FF-47BE-8930-9033E5E0B6F4}" presName="hierRoot3" presStyleCnt="0">
        <dgm:presLayoutVars>
          <dgm:hierBranch val="init"/>
        </dgm:presLayoutVars>
      </dgm:prSet>
      <dgm:spPr/>
    </dgm:pt>
    <dgm:pt modelId="{361802EB-93E1-4189-8ABA-B47C5E803DA4}" type="pres">
      <dgm:prSet presAssocID="{FA471C11-32FF-47BE-8930-9033E5E0B6F4}" presName="rootComposite3" presStyleCnt="0"/>
      <dgm:spPr/>
    </dgm:pt>
    <dgm:pt modelId="{2E1D6E97-92D7-4EB3-A528-59BBD48A4626}" type="pres">
      <dgm:prSet presAssocID="{FA471C11-32FF-47BE-8930-9033E5E0B6F4}" presName="rootText3" presStyleLbl="asst1" presStyleIdx="4" presStyleCnt="5" custScaleX="120827" custScaleY="80551" custLinFactY="-19039" custLinFactNeighborX="-8033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10DC9A-A1CF-4DCE-9EFF-E636C8C7532C}" type="pres">
      <dgm:prSet presAssocID="{FA471C11-32FF-47BE-8930-9033E5E0B6F4}" presName="rootConnector3" presStyleLbl="asst1" presStyleIdx="4" presStyleCnt="5"/>
      <dgm:spPr/>
      <dgm:t>
        <a:bodyPr/>
        <a:lstStyle/>
        <a:p>
          <a:endParaRPr lang="es-ES"/>
        </a:p>
      </dgm:t>
    </dgm:pt>
    <dgm:pt modelId="{247768EC-FB9C-46D2-919E-8F0723F39B15}" type="pres">
      <dgm:prSet presAssocID="{FA471C11-32FF-47BE-8930-9033E5E0B6F4}" presName="hierChild6" presStyleCnt="0"/>
      <dgm:spPr/>
    </dgm:pt>
    <dgm:pt modelId="{91C236D0-B74D-40FF-AA25-72198FBBAD52}" type="pres">
      <dgm:prSet presAssocID="{FA471C11-32FF-47BE-8930-9033E5E0B6F4}" presName="hierChild7" presStyleCnt="0"/>
      <dgm:spPr/>
    </dgm:pt>
  </dgm:ptLst>
  <dgm:cxnLst>
    <dgm:cxn modelId="{01850784-423F-4BF4-BF59-36630C798EDC}" type="presOf" srcId="{B7B5B863-F1A6-4A67-B199-86F4A2E94187}" destId="{BCD9F8E0-77AC-424D-9872-8BF912384071}" srcOrd="1" destOrd="0" presId="urn:microsoft.com/office/officeart/2005/8/layout/orgChart1"/>
    <dgm:cxn modelId="{D6E4DB1D-A99F-49E0-A5A2-CC8EED7D43A7}" srcId="{B69882AD-0619-4622-84A3-A84FABB8DF38}" destId="{FA471C11-32FF-47BE-8930-9033E5E0B6F4}" srcOrd="4" destOrd="0" parTransId="{1D6E775D-DDB4-4EA8-84EA-6A44B8FAC4AE}" sibTransId="{FF5E9836-F58F-40BE-9C5F-8A4F0F2D8E29}"/>
    <dgm:cxn modelId="{BEA03100-7E9A-4484-B5D3-FE92B983E819}" type="presOf" srcId="{FA471C11-32FF-47BE-8930-9033E5E0B6F4}" destId="{2E1D6E97-92D7-4EB3-A528-59BBD48A4626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5DCCF685-9094-4277-921B-B592312AA81E}" type="presOf" srcId="{1D6E775D-DDB4-4EA8-84EA-6A44B8FAC4AE}" destId="{BD2882F8-24A8-4AF1-BE53-4B343278343F}" srcOrd="0" destOrd="0" presId="urn:microsoft.com/office/officeart/2005/8/layout/orgChart1"/>
    <dgm:cxn modelId="{4B3497C8-D24B-4CC3-A8A1-58D8C1A06817}" type="presOf" srcId="{D40E8C28-939A-4D7A-8D7A-3E0D97A66B95}" destId="{81405F7D-B7EE-40D2-8BF8-5509EF281497}" srcOrd="1" destOrd="0" presId="urn:microsoft.com/office/officeart/2005/8/layout/orgChart1"/>
    <dgm:cxn modelId="{C0EA2A0C-76A4-42B6-BF91-E03A953C51DE}" type="presOf" srcId="{64E96AB1-565A-425B-98DA-F6503778FB21}" destId="{068B5D23-0046-4541-AB79-AA67961F9976}" srcOrd="0" destOrd="0" presId="urn:microsoft.com/office/officeart/2005/8/layout/orgChart1"/>
    <dgm:cxn modelId="{6A0AFBF9-6009-4260-9A0D-11933FD82DE9}" type="presOf" srcId="{2BB8B9C8-822A-4C63-B182-2F9BC9AD77ED}" destId="{D069B2C6-D4ED-4D22-9BF4-4C33419D924B}" srcOrd="1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0899B971-9263-4A67-8C7B-3DB11E45DD20}" srcId="{B7B5B863-F1A6-4A67-B199-86F4A2E94187}" destId="{D40E8C28-939A-4D7A-8D7A-3E0D97A66B95}" srcOrd="0" destOrd="0" parTransId="{D3C0C3BB-CB93-46B0-A30E-5925461E80F4}" sibTransId="{4881C782-AD76-4BCD-BD8C-823B164C6609}"/>
    <dgm:cxn modelId="{64AEF8F7-C3CF-4C23-8F73-339ECADE8214}" type="presOf" srcId="{D40E8C28-939A-4D7A-8D7A-3E0D97A66B95}" destId="{4A09D632-1E76-4528-89C0-437225C06C39}" srcOrd="0" destOrd="0" presId="urn:microsoft.com/office/officeart/2005/8/layout/orgChart1"/>
    <dgm:cxn modelId="{F5672785-A01E-4B6F-B63F-461CF66C0B4B}" srcId="{B69882AD-0619-4622-84A3-A84FABB8DF38}" destId="{88CF09B9-1FAB-441B-8761-43451FFC6A94}" srcOrd="3" destOrd="0" parTransId="{93F303D8-09CC-4D2B-BC04-6B4DBD93A118}" sibTransId="{BEF7323E-5D20-44FB-B153-8A632BBA79D6}"/>
    <dgm:cxn modelId="{8BD52F88-6059-494C-B122-2419D819ECEB}" type="presOf" srcId="{B7B5B863-F1A6-4A67-B199-86F4A2E94187}" destId="{3F0ADC11-C1BA-4027-BFD5-45A7CF4A4345}" srcOrd="0" destOrd="0" presId="urn:microsoft.com/office/officeart/2005/8/layout/orgChart1"/>
    <dgm:cxn modelId="{2228CCCF-5FA6-44F5-BC26-77DDE30E1A92}" type="presOf" srcId="{88CF09B9-1FAB-441B-8761-43451FFC6A94}" destId="{F16CFFD3-47AE-4885-8255-E6615008D68F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D25E851-6C1D-449A-B45A-57A5B5137203}" type="presOf" srcId="{268F7B83-0383-4B49-B3DA-4AAC10FCDCDF}" destId="{A030F765-04EC-4EE5-AB5F-E161C90509C8}" srcOrd="0" destOrd="0" presId="urn:microsoft.com/office/officeart/2005/8/layout/orgChart1"/>
    <dgm:cxn modelId="{63C3ECFE-506B-492D-B4B8-EC10C2ADFC4D}" srcId="{B69882AD-0619-4622-84A3-A84FABB8DF38}" destId="{214AF84F-9A25-46A6-8028-B19A4F5BE67B}" srcOrd="2" destOrd="0" parTransId="{268F7B83-0383-4B49-B3DA-4AAC10FCDCDF}" sibTransId="{956BD59A-7D55-452A-AC09-2710E714B2A3}"/>
    <dgm:cxn modelId="{60E7D72C-3A61-4CEE-9F71-978B48B3596B}" srcId="{B69882AD-0619-4622-84A3-A84FABB8DF38}" destId="{2BB8B9C8-822A-4C63-B182-2F9BC9AD77ED}" srcOrd="0" destOrd="0" parTransId="{64E96AB1-565A-425B-98DA-F6503778FB21}" sibTransId="{92E91A9F-4214-4D34-AB0E-6826B049695B}"/>
    <dgm:cxn modelId="{2BE02ED9-598A-4697-9268-51C00AF3555A}" type="presOf" srcId="{214AF84F-9A25-46A6-8028-B19A4F5BE67B}" destId="{30E4CFC8-6C52-4C16-B024-136CC6D6CFBB}" srcOrd="0" destOrd="0" presId="urn:microsoft.com/office/officeart/2005/8/layout/orgChart1"/>
    <dgm:cxn modelId="{F33BE86D-A3B0-4789-B3C6-471DEB891490}" type="presOf" srcId="{93F303D8-09CC-4D2B-BC04-6B4DBD93A118}" destId="{F62F6AD4-74A9-4CE5-9E7B-08C7A81F223D}" srcOrd="0" destOrd="0" presId="urn:microsoft.com/office/officeart/2005/8/layout/orgChart1"/>
    <dgm:cxn modelId="{1CDF5CC2-E2CB-433B-A7E0-6E20B3D37FB7}" type="presOf" srcId="{88CF09B9-1FAB-441B-8761-43451FFC6A94}" destId="{B46093D3-E038-4AD6-8949-68EBD1B9422F}" srcOrd="1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E5CDBADE-C01E-47E3-9BFE-46F49070DAD0}" type="presOf" srcId="{214AF84F-9A25-46A6-8028-B19A4F5BE67B}" destId="{E8E22DC6-D830-461D-A865-130B1097D841}" srcOrd="1" destOrd="0" presId="urn:microsoft.com/office/officeart/2005/8/layout/orgChart1"/>
    <dgm:cxn modelId="{54B11A0F-E10E-40DB-95E2-8C853CF4821B}" type="presOf" srcId="{2BB8B9C8-822A-4C63-B182-2F9BC9AD77ED}" destId="{F72181D2-3FF6-4B64-9B97-F4F603100507}" srcOrd="0" destOrd="0" presId="urn:microsoft.com/office/officeart/2005/8/layout/orgChart1"/>
    <dgm:cxn modelId="{EF2AFDCC-3754-4BCE-ADFE-72ACB77D22AA}" type="presOf" srcId="{13A892A2-6A46-441D-A48B-88BE72A11EF5}" destId="{945D39A1-64BA-4FE9-BBCA-3F5C36397215}" srcOrd="0" destOrd="0" presId="urn:microsoft.com/office/officeart/2005/8/layout/orgChart1"/>
    <dgm:cxn modelId="{2AC41F19-05FB-44F1-A26B-AFB0CE4A91C1}" srcId="{B69882AD-0619-4622-84A3-A84FABB8DF38}" destId="{B7B5B863-F1A6-4A67-B199-86F4A2E94187}" srcOrd="1" destOrd="0" parTransId="{13A892A2-6A46-441D-A48B-88BE72A11EF5}" sibTransId="{45D1F161-84E6-408D-8214-0068555FEE1C}"/>
    <dgm:cxn modelId="{BAA8B551-B5D6-42F2-85DB-B32CAEA90763}" type="presOf" srcId="{D3C0C3BB-CB93-46B0-A30E-5925461E80F4}" destId="{B6871E93-A1DC-4739-AD89-8CE1094781BF}" srcOrd="0" destOrd="0" presId="urn:microsoft.com/office/officeart/2005/8/layout/orgChart1"/>
    <dgm:cxn modelId="{C40F2E6E-2EF7-4732-A702-0A74B80F52D6}" type="presOf" srcId="{FA471C11-32FF-47BE-8930-9033E5E0B6F4}" destId="{2610DC9A-A1CF-4DCE-9EFF-E636C8C7532C}" srcOrd="1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  <dgm:cxn modelId="{CE9476D3-1304-4894-81BB-F090819F4C23}" type="presParOf" srcId="{30CF77CB-8FF0-46E3-A572-5B9971861356}" destId="{068B5D23-0046-4541-AB79-AA67961F9976}" srcOrd="0" destOrd="0" presId="urn:microsoft.com/office/officeart/2005/8/layout/orgChart1"/>
    <dgm:cxn modelId="{6D5D14B4-29B7-4110-AB64-4E1753E74378}" type="presParOf" srcId="{30CF77CB-8FF0-46E3-A572-5B9971861356}" destId="{53936242-7745-4715-B09D-377C75BAC1CC}" srcOrd="1" destOrd="0" presId="urn:microsoft.com/office/officeart/2005/8/layout/orgChart1"/>
    <dgm:cxn modelId="{42D974AD-A9D8-4222-9C84-14C493BF9EAD}" type="presParOf" srcId="{53936242-7745-4715-B09D-377C75BAC1CC}" destId="{24A3FBE3-0CF3-4BA0-90C8-79312C14B7E3}" srcOrd="0" destOrd="0" presId="urn:microsoft.com/office/officeart/2005/8/layout/orgChart1"/>
    <dgm:cxn modelId="{04E0714A-EC27-41B3-8C6F-F520E3F89515}" type="presParOf" srcId="{24A3FBE3-0CF3-4BA0-90C8-79312C14B7E3}" destId="{F72181D2-3FF6-4B64-9B97-F4F603100507}" srcOrd="0" destOrd="0" presId="urn:microsoft.com/office/officeart/2005/8/layout/orgChart1"/>
    <dgm:cxn modelId="{1A4D061C-89DB-4F78-BD5F-A8D6D4DB6646}" type="presParOf" srcId="{24A3FBE3-0CF3-4BA0-90C8-79312C14B7E3}" destId="{D069B2C6-D4ED-4D22-9BF4-4C33419D924B}" srcOrd="1" destOrd="0" presId="urn:microsoft.com/office/officeart/2005/8/layout/orgChart1"/>
    <dgm:cxn modelId="{E018089A-CC55-461A-A7FE-797AB32F506C}" type="presParOf" srcId="{53936242-7745-4715-B09D-377C75BAC1CC}" destId="{BF2363B6-BA15-4105-9250-65BFCA7FEADF}" srcOrd="1" destOrd="0" presId="urn:microsoft.com/office/officeart/2005/8/layout/orgChart1"/>
    <dgm:cxn modelId="{148AF569-CD73-4BD6-B441-3FDBC43764FA}" type="presParOf" srcId="{53936242-7745-4715-B09D-377C75BAC1CC}" destId="{BC8037E0-0B5D-43F5-96F2-B9F623E0BFB7}" srcOrd="2" destOrd="0" presId="urn:microsoft.com/office/officeart/2005/8/layout/orgChart1"/>
    <dgm:cxn modelId="{AA6F1D15-1936-4A22-8949-1D9FE20376BF}" type="presParOf" srcId="{30CF77CB-8FF0-46E3-A572-5B9971861356}" destId="{945D39A1-64BA-4FE9-BBCA-3F5C36397215}" srcOrd="2" destOrd="0" presId="urn:microsoft.com/office/officeart/2005/8/layout/orgChart1"/>
    <dgm:cxn modelId="{76E617FF-D066-419C-925C-A119192AB5FB}" type="presParOf" srcId="{30CF77CB-8FF0-46E3-A572-5B9971861356}" destId="{B2FB40D5-A5BD-4E29-A19F-8BE4EDE4973E}" srcOrd="3" destOrd="0" presId="urn:microsoft.com/office/officeart/2005/8/layout/orgChart1"/>
    <dgm:cxn modelId="{624FC224-EC3A-408A-86CD-51B1DA651ACA}" type="presParOf" srcId="{B2FB40D5-A5BD-4E29-A19F-8BE4EDE4973E}" destId="{D22B8752-DED6-4E74-8FF8-9214E3E2A541}" srcOrd="0" destOrd="0" presId="urn:microsoft.com/office/officeart/2005/8/layout/orgChart1"/>
    <dgm:cxn modelId="{5E11F50C-C289-4CFF-AE10-95BB5C8876B5}" type="presParOf" srcId="{D22B8752-DED6-4E74-8FF8-9214E3E2A541}" destId="{3F0ADC11-C1BA-4027-BFD5-45A7CF4A4345}" srcOrd="0" destOrd="0" presId="urn:microsoft.com/office/officeart/2005/8/layout/orgChart1"/>
    <dgm:cxn modelId="{45DB09B9-4C3D-40CD-B237-6AEB25FD1C50}" type="presParOf" srcId="{D22B8752-DED6-4E74-8FF8-9214E3E2A541}" destId="{BCD9F8E0-77AC-424D-9872-8BF912384071}" srcOrd="1" destOrd="0" presId="urn:microsoft.com/office/officeart/2005/8/layout/orgChart1"/>
    <dgm:cxn modelId="{9CBF8F1D-9BF4-4259-9FE7-D45F83AE4A6F}" type="presParOf" srcId="{B2FB40D5-A5BD-4E29-A19F-8BE4EDE4973E}" destId="{960986EA-AFEC-4127-A019-642D4B5E1EEF}" srcOrd="1" destOrd="0" presId="urn:microsoft.com/office/officeart/2005/8/layout/orgChart1"/>
    <dgm:cxn modelId="{A6F5C4AB-8D43-4AEA-9D92-E0B0F45BD1B6}" type="presParOf" srcId="{960986EA-AFEC-4127-A019-642D4B5E1EEF}" destId="{B6871E93-A1DC-4739-AD89-8CE1094781BF}" srcOrd="0" destOrd="0" presId="urn:microsoft.com/office/officeart/2005/8/layout/orgChart1"/>
    <dgm:cxn modelId="{F0D04A08-621D-45BE-8CE6-3D57999A9649}" type="presParOf" srcId="{960986EA-AFEC-4127-A019-642D4B5E1EEF}" destId="{CF40B397-7A0E-4F89-9B11-98E2705F8C0B}" srcOrd="1" destOrd="0" presId="urn:microsoft.com/office/officeart/2005/8/layout/orgChart1"/>
    <dgm:cxn modelId="{758FBCDE-2CD5-425B-BC3D-A6B9C93D610C}" type="presParOf" srcId="{CF40B397-7A0E-4F89-9B11-98E2705F8C0B}" destId="{FE924B7C-A83A-4D69-AF79-2E71427AC716}" srcOrd="0" destOrd="0" presId="urn:microsoft.com/office/officeart/2005/8/layout/orgChart1"/>
    <dgm:cxn modelId="{B76AE6B6-47D0-49CF-9E13-E1E1CC4E7553}" type="presParOf" srcId="{FE924B7C-A83A-4D69-AF79-2E71427AC716}" destId="{4A09D632-1E76-4528-89C0-437225C06C39}" srcOrd="0" destOrd="0" presId="urn:microsoft.com/office/officeart/2005/8/layout/orgChart1"/>
    <dgm:cxn modelId="{54A15F8A-2576-4B80-9D41-A73385D480AC}" type="presParOf" srcId="{FE924B7C-A83A-4D69-AF79-2E71427AC716}" destId="{81405F7D-B7EE-40D2-8BF8-5509EF281497}" srcOrd="1" destOrd="0" presId="urn:microsoft.com/office/officeart/2005/8/layout/orgChart1"/>
    <dgm:cxn modelId="{2F772D92-80E6-4BA7-AEF1-55CE340B7F77}" type="presParOf" srcId="{CF40B397-7A0E-4F89-9B11-98E2705F8C0B}" destId="{8A9B062A-2181-424F-91C1-B1D20594E525}" srcOrd="1" destOrd="0" presId="urn:microsoft.com/office/officeart/2005/8/layout/orgChart1"/>
    <dgm:cxn modelId="{DCA5EE8A-05E4-48D2-AAE0-6C8FEEE21F8E}" type="presParOf" srcId="{CF40B397-7A0E-4F89-9B11-98E2705F8C0B}" destId="{0F3E386D-35BC-4137-9132-6013E067B9D5}" srcOrd="2" destOrd="0" presId="urn:microsoft.com/office/officeart/2005/8/layout/orgChart1"/>
    <dgm:cxn modelId="{CB3821A3-1793-4346-A3D9-8176FB034881}" type="presParOf" srcId="{B2FB40D5-A5BD-4E29-A19F-8BE4EDE4973E}" destId="{E9E451EA-881D-45C4-96D1-31B9D5BCEFF8}" srcOrd="2" destOrd="0" presId="urn:microsoft.com/office/officeart/2005/8/layout/orgChart1"/>
    <dgm:cxn modelId="{B1224FFE-2985-484D-97C0-37ACD66887DB}" type="presParOf" srcId="{30CF77CB-8FF0-46E3-A572-5B9971861356}" destId="{A030F765-04EC-4EE5-AB5F-E161C90509C8}" srcOrd="4" destOrd="0" presId="urn:microsoft.com/office/officeart/2005/8/layout/orgChart1"/>
    <dgm:cxn modelId="{9B4C3525-A31C-48A7-BA20-88D2B165C84C}" type="presParOf" srcId="{30CF77CB-8FF0-46E3-A572-5B9971861356}" destId="{7242F5AE-3F38-4890-9F8F-E5414F25CE6B}" srcOrd="5" destOrd="0" presId="urn:microsoft.com/office/officeart/2005/8/layout/orgChart1"/>
    <dgm:cxn modelId="{2044D1FF-4516-4303-85DA-D74352D6B828}" type="presParOf" srcId="{7242F5AE-3F38-4890-9F8F-E5414F25CE6B}" destId="{F7ED0614-1A35-407A-87F3-02AFFECE5D92}" srcOrd="0" destOrd="0" presId="urn:microsoft.com/office/officeart/2005/8/layout/orgChart1"/>
    <dgm:cxn modelId="{A942B284-84C1-4782-925C-E9E23E163173}" type="presParOf" srcId="{F7ED0614-1A35-407A-87F3-02AFFECE5D92}" destId="{30E4CFC8-6C52-4C16-B024-136CC6D6CFBB}" srcOrd="0" destOrd="0" presId="urn:microsoft.com/office/officeart/2005/8/layout/orgChart1"/>
    <dgm:cxn modelId="{19A67190-1320-432F-9BA7-53F65380835E}" type="presParOf" srcId="{F7ED0614-1A35-407A-87F3-02AFFECE5D92}" destId="{E8E22DC6-D830-461D-A865-130B1097D841}" srcOrd="1" destOrd="0" presId="urn:microsoft.com/office/officeart/2005/8/layout/orgChart1"/>
    <dgm:cxn modelId="{0A29B45B-4DDD-4DF0-B3FA-D83E02F43E4F}" type="presParOf" srcId="{7242F5AE-3F38-4890-9F8F-E5414F25CE6B}" destId="{B1BE2E5A-7604-4DA5-8373-007F6EA2C085}" srcOrd="1" destOrd="0" presId="urn:microsoft.com/office/officeart/2005/8/layout/orgChart1"/>
    <dgm:cxn modelId="{439B7B1E-40C6-48A8-B5EC-5895021BED84}" type="presParOf" srcId="{7242F5AE-3F38-4890-9F8F-E5414F25CE6B}" destId="{4806EA95-A775-447E-961E-76208B702AE9}" srcOrd="2" destOrd="0" presId="urn:microsoft.com/office/officeart/2005/8/layout/orgChart1"/>
    <dgm:cxn modelId="{E4D86543-39B8-4113-A8CD-B63B644B7172}" type="presParOf" srcId="{30CF77CB-8FF0-46E3-A572-5B9971861356}" destId="{F62F6AD4-74A9-4CE5-9E7B-08C7A81F223D}" srcOrd="6" destOrd="0" presId="urn:microsoft.com/office/officeart/2005/8/layout/orgChart1"/>
    <dgm:cxn modelId="{928C7586-CFE2-41E0-992E-ECEB71052C80}" type="presParOf" srcId="{30CF77CB-8FF0-46E3-A572-5B9971861356}" destId="{B05E82F5-87F8-4B00-88D8-AFE587233B9B}" srcOrd="7" destOrd="0" presId="urn:microsoft.com/office/officeart/2005/8/layout/orgChart1"/>
    <dgm:cxn modelId="{F61D844A-1AC3-4253-AABB-663811AB6B9B}" type="presParOf" srcId="{B05E82F5-87F8-4B00-88D8-AFE587233B9B}" destId="{7AD12368-C5AF-44C9-B394-1F254398B244}" srcOrd="0" destOrd="0" presId="urn:microsoft.com/office/officeart/2005/8/layout/orgChart1"/>
    <dgm:cxn modelId="{05845D22-6E6F-4D94-A905-E525F81DDC15}" type="presParOf" srcId="{7AD12368-C5AF-44C9-B394-1F254398B244}" destId="{F16CFFD3-47AE-4885-8255-E6615008D68F}" srcOrd="0" destOrd="0" presId="urn:microsoft.com/office/officeart/2005/8/layout/orgChart1"/>
    <dgm:cxn modelId="{A18C2587-E8A0-4F4E-B5F6-B875CB8C7B1A}" type="presParOf" srcId="{7AD12368-C5AF-44C9-B394-1F254398B244}" destId="{B46093D3-E038-4AD6-8949-68EBD1B9422F}" srcOrd="1" destOrd="0" presId="urn:microsoft.com/office/officeart/2005/8/layout/orgChart1"/>
    <dgm:cxn modelId="{B722EE3F-CA93-4BA9-A3C2-7329AA5A8F4A}" type="presParOf" srcId="{B05E82F5-87F8-4B00-88D8-AFE587233B9B}" destId="{804C342C-9F4C-4F82-B67A-31B0919BC747}" srcOrd="1" destOrd="0" presId="urn:microsoft.com/office/officeart/2005/8/layout/orgChart1"/>
    <dgm:cxn modelId="{9B3DCEC5-0B42-4647-A1AC-DF0AC33FE2B1}" type="presParOf" srcId="{B05E82F5-87F8-4B00-88D8-AFE587233B9B}" destId="{B5190C19-05EC-4D52-AC06-1F90ACF0A0F1}" srcOrd="2" destOrd="0" presId="urn:microsoft.com/office/officeart/2005/8/layout/orgChart1"/>
    <dgm:cxn modelId="{AEE422A1-9F1A-43FA-AF01-F596CD87FD58}" type="presParOf" srcId="{30CF77CB-8FF0-46E3-A572-5B9971861356}" destId="{BD2882F8-24A8-4AF1-BE53-4B343278343F}" srcOrd="8" destOrd="0" presId="urn:microsoft.com/office/officeart/2005/8/layout/orgChart1"/>
    <dgm:cxn modelId="{A8FB5B73-2DCE-42D3-9492-3D2EEA37B4E2}" type="presParOf" srcId="{30CF77CB-8FF0-46E3-A572-5B9971861356}" destId="{E26C8C71-E3C4-4BA5-BC37-D7161E908413}" srcOrd="9" destOrd="0" presId="urn:microsoft.com/office/officeart/2005/8/layout/orgChart1"/>
    <dgm:cxn modelId="{5F01F200-C15A-4F8F-A795-BCFC92C53FF4}" type="presParOf" srcId="{E26C8C71-E3C4-4BA5-BC37-D7161E908413}" destId="{361802EB-93E1-4189-8ABA-B47C5E803DA4}" srcOrd="0" destOrd="0" presId="urn:microsoft.com/office/officeart/2005/8/layout/orgChart1"/>
    <dgm:cxn modelId="{2EAAF950-5CFB-4863-AC1D-ABBEDED99CF7}" type="presParOf" srcId="{361802EB-93E1-4189-8ABA-B47C5E803DA4}" destId="{2E1D6E97-92D7-4EB3-A528-59BBD48A4626}" srcOrd="0" destOrd="0" presId="urn:microsoft.com/office/officeart/2005/8/layout/orgChart1"/>
    <dgm:cxn modelId="{A80D736A-879E-4B8D-9530-98F9E860537E}" type="presParOf" srcId="{361802EB-93E1-4189-8ABA-B47C5E803DA4}" destId="{2610DC9A-A1CF-4DCE-9EFF-E636C8C7532C}" srcOrd="1" destOrd="0" presId="urn:microsoft.com/office/officeart/2005/8/layout/orgChart1"/>
    <dgm:cxn modelId="{A36E3A13-59DA-4EB9-A717-5272A8529900}" type="presParOf" srcId="{E26C8C71-E3C4-4BA5-BC37-D7161E908413}" destId="{247768EC-FB9C-46D2-919E-8F0723F39B15}" srcOrd="1" destOrd="0" presId="urn:microsoft.com/office/officeart/2005/8/layout/orgChart1"/>
    <dgm:cxn modelId="{F9CED622-1B9D-4005-80EB-BFD845889EDC}" type="presParOf" srcId="{E26C8C71-E3C4-4BA5-BC37-D7161E908413}" destId="{91C236D0-B74D-40FF-AA25-72198FBBAD5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06245" custScaleY="109552" custLinFactNeighborX="63" custLinFactNeighborY="-3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83474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83474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dirty="0" smtClean="0">
              <a:latin typeface="Calibri" panose="020F0502020204030204" pitchFamily="34" charset="0"/>
            </a:rPr>
            <a:t>Atención a </a:t>
          </a:r>
          <a:br>
            <a:rPr lang="es-MX" sz="1200" dirty="0" smtClean="0">
              <a:latin typeface="Calibri" panose="020F0502020204030204" pitchFamily="34" charset="0"/>
            </a:rPr>
          </a:br>
          <a:r>
            <a:rPr lang="es-MX" sz="1200" dirty="0" smtClean="0">
              <a:latin typeface="Calibri" panose="020F0502020204030204" pitchFamily="34" charset="0"/>
            </a:rPr>
            <a:t>Personas Adultas Mayores y Asistencia Social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B9AF1B-722A-4F26-BE86-CF32E3D28478}" type="asst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7C227-640F-4BE8-A036-1FEB21892E6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Programas Alimenticios y Nutrición </a:t>
          </a:r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0BDA97-574C-4B12-9267-F9389BBC704E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Atención a Casos</a:t>
          </a:r>
        </a:p>
      </dgm:t>
    </dgm:pt>
    <dgm:pt modelId="{7AC1ABB1-0345-45D7-9C57-93BD0BA1DDE6}" type="parTrans" cxnId="{A7F99716-6BD5-40EA-ABE4-FA8F5E1675B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56B4757-4D87-4EDE-9C45-001B2E1880FE}" type="sibTrans" cxnId="{A7F99716-6BD5-40EA-ABE4-FA8F5E1675B6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8EA4F5-B16A-426F-9B2E-E5C3BC971C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Casa Club Adulto Mayor </a:t>
          </a:r>
        </a:p>
      </dgm:t>
    </dgm:pt>
    <dgm:pt modelId="{B2B3547B-0BEC-42C0-A198-7ED0CE03F9D2}" type="par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88201F-025E-4CD0-B243-31F064DA3559}" type="sib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97D917-A5D4-4BEA-9982-019FA8F8039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Programas de Asistencia Social</a:t>
          </a:r>
        </a:p>
      </dgm:t>
    </dgm:pt>
    <dgm:pt modelId="{15362476-AE1C-4EC5-B99E-70B6D3FD7404}" type="parTrans" cxnId="{C458B93C-B728-4514-BEDA-4140FDE6F424}">
      <dgm:prSet/>
      <dgm:spPr/>
      <dgm:t>
        <a:bodyPr/>
        <a:lstStyle/>
        <a:p>
          <a:endParaRPr lang="es-ES" sz="1200"/>
        </a:p>
      </dgm:t>
    </dgm:pt>
    <dgm:pt modelId="{27A2BDFD-134A-473F-A739-A3E2479D3FF9}" type="sibTrans" cxnId="{C458B93C-B728-4514-BEDA-4140FDE6F424}">
      <dgm:prSet/>
      <dgm:spPr/>
      <dgm:t>
        <a:bodyPr/>
        <a:lstStyle/>
        <a:p>
          <a:endParaRPr lang="es-ES" sz="1200"/>
        </a:p>
      </dgm:t>
    </dgm:pt>
    <dgm:pt modelId="{3E9523C5-4AFA-40BE-9B03-746D4C4C0856}" type="asst">
      <dgm:prSet custT="1"/>
      <dgm:spPr/>
      <dgm:t>
        <a:bodyPr/>
        <a:lstStyle/>
        <a:p>
          <a:r>
            <a:rPr lang="es-ES" sz="1200" dirty="0" smtClean="0"/>
            <a:t>Trabajador(a) Social</a:t>
          </a:r>
        </a:p>
      </dgm:t>
    </dgm:pt>
    <dgm:pt modelId="{835D8529-0B4B-40A0-BDF1-D11F056E332F}" type="parTrans" cxnId="{A5B30CB1-DDEA-4718-959F-603D348A281A}">
      <dgm:prSet/>
      <dgm:spPr/>
      <dgm:t>
        <a:bodyPr/>
        <a:lstStyle/>
        <a:p>
          <a:endParaRPr lang="es-ES"/>
        </a:p>
      </dgm:t>
    </dgm:pt>
    <dgm:pt modelId="{4C934672-9ADD-4DD5-A200-8A6DCABEC4B1}" type="sibTrans" cxnId="{A5B30CB1-DDEA-4718-959F-603D348A281A}">
      <dgm:prSet/>
      <dgm:spPr/>
      <dgm:t>
        <a:bodyPr/>
        <a:lstStyle/>
        <a:p>
          <a:endParaRPr lang="es-ES"/>
        </a:p>
      </dgm:t>
    </dgm:pt>
    <dgm:pt modelId="{3C3CA26A-0B6F-4927-A181-9D588CE90447}" type="asst">
      <dgm:prSet custT="1"/>
      <dgm:spPr/>
      <dgm:t>
        <a:bodyPr/>
        <a:lstStyle/>
        <a:p>
          <a:r>
            <a:rPr lang="es-ES" sz="1200" dirty="0" smtClean="0"/>
            <a:t>Encargados(as)</a:t>
          </a:r>
        </a:p>
      </dgm:t>
    </dgm:pt>
    <dgm:pt modelId="{04E1B2B7-CC71-4A8A-BA7F-3E7C16A56D86}" type="parTrans" cxnId="{0548B0A2-4240-43AB-9966-DC25E21719E8}">
      <dgm:prSet/>
      <dgm:spPr/>
      <dgm:t>
        <a:bodyPr/>
        <a:lstStyle/>
        <a:p>
          <a:endParaRPr lang="es-ES"/>
        </a:p>
      </dgm:t>
    </dgm:pt>
    <dgm:pt modelId="{65917B05-7B48-405B-88F4-5AE35759A131}" type="sibTrans" cxnId="{0548B0A2-4240-43AB-9966-DC25E21719E8}">
      <dgm:prSet/>
      <dgm:spPr/>
      <dgm:t>
        <a:bodyPr/>
        <a:lstStyle/>
        <a:p>
          <a:endParaRPr lang="es-ES"/>
        </a:p>
      </dgm:t>
    </dgm:pt>
    <dgm:pt modelId="{D647983A-AF14-4E96-8C83-895D402A7C7F}" type="asst">
      <dgm:prSet custT="1"/>
      <dgm:spPr/>
      <dgm:t>
        <a:bodyPr/>
        <a:lstStyle/>
        <a:p>
          <a:r>
            <a:rPr lang="es-ES" sz="1200" dirty="0" smtClean="0"/>
            <a:t>Responsable Área</a:t>
          </a:r>
        </a:p>
      </dgm:t>
    </dgm:pt>
    <dgm:pt modelId="{61D3E225-F456-4A4D-B43B-839A81098455}" type="parTrans" cxnId="{DE3FF75B-7525-42DD-85BE-BF53C147CF01}">
      <dgm:prSet/>
      <dgm:spPr/>
      <dgm:t>
        <a:bodyPr/>
        <a:lstStyle/>
        <a:p>
          <a:endParaRPr lang="es-ES"/>
        </a:p>
      </dgm:t>
    </dgm:pt>
    <dgm:pt modelId="{DE7F7977-9590-45BD-A70E-A233B12B0E68}" type="sibTrans" cxnId="{DE3FF75B-7525-42DD-85BE-BF53C147CF01}">
      <dgm:prSet/>
      <dgm:spPr/>
      <dgm:t>
        <a:bodyPr/>
        <a:lstStyle/>
        <a:p>
          <a:endParaRPr lang="es-ES"/>
        </a:p>
      </dgm:t>
    </dgm:pt>
    <dgm:pt modelId="{EE4CB1A3-8CF8-4893-8B68-1E9ABC94F34C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General </a:t>
          </a:r>
          <a:endParaRPr lang="es-ES" sz="1200" dirty="0">
            <a:solidFill>
              <a:schemeClr val="tx1"/>
            </a:solidFill>
          </a:endParaRPr>
        </a:p>
      </dgm:t>
    </dgm:pt>
    <dgm:pt modelId="{2B19D865-7D53-4948-8CF0-BA0572387F1B}" type="parTrans" cxnId="{3C7B5828-BE69-4F01-B574-CD33518C7284}">
      <dgm:prSet/>
      <dgm:spPr/>
      <dgm:t>
        <a:bodyPr/>
        <a:lstStyle/>
        <a:p>
          <a:endParaRPr lang="es-ES"/>
        </a:p>
      </dgm:t>
    </dgm:pt>
    <dgm:pt modelId="{BC883677-B039-480A-B040-D0B49D867DAC}" type="sibTrans" cxnId="{3C7B5828-BE69-4F01-B574-CD33518C7284}">
      <dgm:prSet/>
      <dgm:spPr/>
      <dgm:t>
        <a:bodyPr/>
        <a:lstStyle/>
        <a:p>
          <a:endParaRPr lang="es-ES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4206CD9-0249-4DF5-8129-ABA9ED110BC4}" type="pres">
      <dgm:prSet presAssocID="{0A548247-9578-4873-AD37-608D19C9C45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DBC3E-A936-4FB0-B54C-C257875A61CF}" type="pres">
      <dgm:prSet presAssocID="{0A548247-9578-4873-AD37-608D19C9C451}" presName="rootComposite1" presStyleCnt="0"/>
      <dgm:spPr/>
      <dgm:t>
        <a:bodyPr/>
        <a:lstStyle/>
        <a:p>
          <a:endParaRPr lang="es-ES"/>
        </a:p>
      </dgm:t>
    </dgm:pt>
    <dgm:pt modelId="{B2D26B27-B224-499C-8CBC-01C306CA8A3E}" type="pres">
      <dgm:prSet presAssocID="{0A548247-9578-4873-AD37-608D19C9C451}" presName="rootText1" presStyleLbl="node0" presStyleIdx="0" presStyleCnt="1" custScaleX="212256" custScaleY="232155" custLinFactNeighborX="1289" custLinFactNeighborY="-575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623C60-6A16-4990-96E6-9A8442009874}" type="pres">
      <dgm:prSet presAssocID="{0A548247-9578-4873-AD37-608D19C9C45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A665314-961B-431B-9A69-CBEDF7B55C9F}" type="pres">
      <dgm:prSet presAssocID="{0A548247-9578-4873-AD37-608D19C9C451}" presName="hierChild2" presStyleCnt="0"/>
      <dgm:spPr/>
      <dgm:t>
        <a:bodyPr/>
        <a:lstStyle/>
        <a:p>
          <a:endParaRPr lang="es-ES"/>
        </a:p>
      </dgm:t>
    </dgm:pt>
    <dgm:pt modelId="{A738FE38-F93C-4365-801F-61CFD0F8DE65}" type="pres">
      <dgm:prSet presAssocID="{5C85604B-79B4-4F57-A35A-AE2E4374E5DD}" presName="Name37" presStyleLbl="parChTrans1D2" presStyleIdx="0" presStyleCnt="9"/>
      <dgm:spPr/>
      <dgm:t>
        <a:bodyPr/>
        <a:lstStyle/>
        <a:p>
          <a:endParaRPr lang="es-ES"/>
        </a:p>
      </dgm:t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0E91B49C-F4CA-42DC-9D1B-0CCD76B6B7FC}" type="pres">
      <dgm:prSet presAssocID="{A947C227-640F-4BE8-A036-1FEB21892E60}" presName="rootComposite" presStyleCnt="0"/>
      <dgm:spPr/>
      <dgm:t>
        <a:bodyPr/>
        <a:lstStyle/>
        <a:p>
          <a:endParaRPr lang="es-ES"/>
        </a:p>
      </dgm:t>
    </dgm:pt>
    <dgm:pt modelId="{D7E34BF1-1091-46C8-B9AA-5B5C67A90A9C}" type="pres">
      <dgm:prSet presAssocID="{A947C227-640F-4BE8-A036-1FEB21892E60}" presName="rootText" presStyleLbl="node2" presStyleIdx="0" presStyleCnt="4" custScaleX="173403" custScaleY="192357" custLinFactNeighborX="3524" custLinFactNeighborY="541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0FAD24-73E7-4A0B-963F-C11692549816}" type="pres">
      <dgm:prSet presAssocID="{A947C227-640F-4BE8-A036-1FEB21892E60}" presName="rootConnector" presStyleLbl="node2" presStyleIdx="0" presStyleCnt="4"/>
      <dgm:spPr/>
      <dgm:t>
        <a:bodyPr/>
        <a:lstStyle/>
        <a:p>
          <a:endParaRPr lang="es-ES"/>
        </a:p>
      </dgm:t>
    </dgm:pt>
    <dgm:pt modelId="{EFD3540F-CDBC-48E8-A736-935AC22CA40F}" type="pres">
      <dgm:prSet presAssocID="{A947C227-640F-4BE8-A036-1FEB21892E60}" presName="hierChild4" presStyleCnt="0"/>
      <dgm:spPr/>
      <dgm:t>
        <a:bodyPr/>
        <a:lstStyle/>
        <a:p>
          <a:endParaRPr lang="es-ES"/>
        </a:p>
      </dgm:t>
    </dgm:pt>
    <dgm:pt modelId="{F6F791DB-8C05-4E5F-87DF-5EC3DD5CEB90}" type="pres">
      <dgm:prSet presAssocID="{A947C227-640F-4BE8-A036-1FEB21892E60}" presName="hierChild5" presStyleCnt="0"/>
      <dgm:spPr/>
      <dgm:t>
        <a:bodyPr/>
        <a:lstStyle/>
        <a:p>
          <a:endParaRPr lang="es-ES"/>
        </a:p>
      </dgm:t>
    </dgm:pt>
    <dgm:pt modelId="{E38DF999-CA90-4FAD-AB06-D463A3C1A606}" type="pres">
      <dgm:prSet presAssocID="{B2B3547B-0BEC-42C0-A198-7ED0CE03F9D2}" presName="Name37" presStyleLbl="parChTrans1D2" presStyleIdx="1" presStyleCnt="9"/>
      <dgm:spPr/>
      <dgm:t>
        <a:bodyPr/>
        <a:lstStyle/>
        <a:p>
          <a:endParaRPr lang="es-ES"/>
        </a:p>
      </dgm:t>
    </dgm:pt>
    <dgm:pt modelId="{ED32EE6B-BBAE-4598-B518-4409E03F2BEB}" type="pres">
      <dgm:prSet presAssocID="{578EA4F5-B16A-426F-9B2E-E5C3BC971C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C605ED-C56F-41F1-B901-5A56D5FD7505}" type="pres">
      <dgm:prSet presAssocID="{578EA4F5-B16A-426F-9B2E-E5C3BC971CB4}" presName="rootComposite" presStyleCnt="0"/>
      <dgm:spPr/>
      <dgm:t>
        <a:bodyPr/>
        <a:lstStyle/>
        <a:p>
          <a:endParaRPr lang="es-ES"/>
        </a:p>
      </dgm:t>
    </dgm:pt>
    <dgm:pt modelId="{8A78EE21-D9DA-4E78-9E88-6EC8FCDB7BE9}" type="pres">
      <dgm:prSet presAssocID="{578EA4F5-B16A-426F-9B2E-E5C3BC971CB4}" presName="rootText" presStyleLbl="node2" presStyleIdx="1" presStyleCnt="4" custScaleX="173403" custScaleY="192357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9188C-0BDA-4D29-85E1-4859FA8AFBC5}" type="pres">
      <dgm:prSet presAssocID="{578EA4F5-B16A-426F-9B2E-E5C3BC971CB4}" presName="rootConnector" presStyleLbl="node2" presStyleIdx="1" presStyleCnt="4"/>
      <dgm:spPr/>
      <dgm:t>
        <a:bodyPr/>
        <a:lstStyle/>
        <a:p>
          <a:endParaRPr lang="es-ES"/>
        </a:p>
      </dgm:t>
    </dgm:pt>
    <dgm:pt modelId="{26CB0333-EF0C-4D3B-A1E4-02BA56C14342}" type="pres">
      <dgm:prSet presAssocID="{578EA4F5-B16A-426F-9B2E-E5C3BC971CB4}" presName="hierChild4" presStyleCnt="0"/>
      <dgm:spPr/>
      <dgm:t>
        <a:bodyPr/>
        <a:lstStyle/>
        <a:p>
          <a:endParaRPr lang="es-ES"/>
        </a:p>
      </dgm:t>
    </dgm:pt>
    <dgm:pt modelId="{EAA72693-531E-4892-B38E-379EE389948D}" type="pres">
      <dgm:prSet presAssocID="{578EA4F5-B16A-426F-9B2E-E5C3BC971CB4}" presName="hierChild5" presStyleCnt="0"/>
      <dgm:spPr/>
      <dgm:t>
        <a:bodyPr/>
        <a:lstStyle/>
        <a:p>
          <a:endParaRPr lang="es-ES"/>
        </a:p>
      </dgm:t>
    </dgm:pt>
    <dgm:pt modelId="{88630B31-931F-4627-8EFB-0FF5C974D2CF}" type="pres">
      <dgm:prSet presAssocID="{15362476-AE1C-4EC5-B99E-70B6D3FD7404}" presName="Name37" presStyleLbl="parChTrans1D2" presStyleIdx="2" presStyleCnt="9"/>
      <dgm:spPr/>
      <dgm:t>
        <a:bodyPr/>
        <a:lstStyle/>
        <a:p>
          <a:endParaRPr lang="es-ES"/>
        </a:p>
      </dgm:t>
    </dgm:pt>
    <dgm:pt modelId="{7E40DAC5-D839-4F33-8C8A-8C126D1AFCC6}" type="pres">
      <dgm:prSet presAssocID="{D897D917-A5D4-4BEA-9982-019FA8F80394}" presName="hierRoot2" presStyleCnt="0">
        <dgm:presLayoutVars>
          <dgm:hierBranch val="init"/>
        </dgm:presLayoutVars>
      </dgm:prSet>
      <dgm:spPr/>
    </dgm:pt>
    <dgm:pt modelId="{8C736AD3-EA29-4E3D-8195-3252A2390A4D}" type="pres">
      <dgm:prSet presAssocID="{D897D917-A5D4-4BEA-9982-019FA8F80394}" presName="rootComposite" presStyleCnt="0"/>
      <dgm:spPr/>
    </dgm:pt>
    <dgm:pt modelId="{246602C7-E495-4305-B1DE-8FA163484EB6}" type="pres">
      <dgm:prSet presAssocID="{D897D917-A5D4-4BEA-9982-019FA8F80394}" presName="rootText" presStyleLbl="node2" presStyleIdx="2" presStyleCnt="4" custScaleX="173403" custScaleY="192357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77099-AB47-41EF-8C0F-0CA1D4BCE7B4}" type="pres">
      <dgm:prSet presAssocID="{D897D917-A5D4-4BEA-9982-019FA8F80394}" presName="rootConnector" presStyleLbl="node2" presStyleIdx="2" presStyleCnt="4"/>
      <dgm:spPr/>
      <dgm:t>
        <a:bodyPr/>
        <a:lstStyle/>
        <a:p>
          <a:endParaRPr lang="es-ES"/>
        </a:p>
      </dgm:t>
    </dgm:pt>
    <dgm:pt modelId="{C0297888-8A35-492F-BFF8-E06113EAE6CA}" type="pres">
      <dgm:prSet presAssocID="{D897D917-A5D4-4BEA-9982-019FA8F80394}" presName="hierChild4" presStyleCnt="0"/>
      <dgm:spPr/>
    </dgm:pt>
    <dgm:pt modelId="{A1F39E0C-CB13-4F1B-83FA-DF80B5C5CF90}" type="pres">
      <dgm:prSet presAssocID="{D897D917-A5D4-4BEA-9982-019FA8F80394}" presName="hierChild5" presStyleCnt="0"/>
      <dgm:spPr/>
    </dgm:pt>
    <dgm:pt modelId="{263D7177-E435-4EF5-AC56-BC8CDEBDFE2E}" type="pres">
      <dgm:prSet presAssocID="{7AC1ABB1-0345-45D7-9C57-93BD0BA1DDE6}" presName="Name37" presStyleLbl="parChTrans1D2" presStyleIdx="3" presStyleCnt="9"/>
      <dgm:spPr/>
      <dgm:t>
        <a:bodyPr/>
        <a:lstStyle/>
        <a:p>
          <a:endParaRPr lang="es-ES"/>
        </a:p>
      </dgm:t>
    </dgm:pt>
    <dgm:pt modelId="{DAE20395-680B-4947-8C7B-1F7DC8BC93E6}" type="pres">
      <dgm:prSet presAssocID="{A70BDA97-574C-4B12-9267-F9389BBC704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C0D4A57-83C7-409E-8AE1-EC64466DA0B6}" type="pres">
      <dgm:prSet presAssocID="{A70BDA97-574C-4B12-9267-F9389BBC704E}" presName="rootComposite" presStyleCnt="0"/>
      <dgm:spPr/>
      <dgm:t>
        <a:bodyPr/>
        <a:lstStyle/>
        <a:p>
          <a:endParaRPr lang="es-ES"/>
        </a:p>
      </dgm:t>
    </dgm:pt>
    <dgm:pt modelId="{7282522A-7F30-4E2E-A538-F7EBE71D52B3}" type="pres">
      <dgm:prSet presAssocID="{A70BDA97-574C-4B12-9267-F9389BBC704E}" presName="rootText" presStyleLbl="node2" presStyleIdx="3" presStyleCnt="4" custScaleX="173403" custScaleY="192357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53A4C3-7A8E-4E7F-AC07-CC1A147B8E8F}" type="pres">
      <dgm:prSet presAssocID="{A70BDA97-574C-4B12-9267-F9389BBC704E}" presName="rootConnector" presStyleLbl="node2" presStyleIdx="3" presStyleCnt="4"/>
      <dgm:spPr/>
      <dgm:t>
        <a:bodyPr/>
        <a:lstStyle/>
        <a:p>
          <a:endParaRPr lang="es-ES"/>
        </a:p>
      </dgm:t>
    </dgm:pt>
    <dgm:pt modelId="{41168A99-9A32-4386-B4CB-A207857B8A44}" type="pres">
      <dgm:prSet presAssocID="{A70BDA97-574C-4B12-9267-F9389BBC704E}" presName="hierChild4" presStyleCnt="0"/>
      <dgm:spPr/>
      <dgm:t>
        <a:bodyPr/>
        <a:lstStyle/>
        <a:p>
          <a:endParaRPr lang="es-ES"/>
        </a:p>
      </dgm:t>
    </dgm:pt>
    <dgm:pt modelId="{C29C2190-8FAA-406A-85D9-242FF610553B}" type="pres">
      <dgm:prSet presAssocID="{A70BDA97-574C-4B12-9267-F9389BBC704E}" presName="hierChild5" presStyleCnt="0"/>
      <dgm:spPr/>
      <dgm:t>
        <a:bodyPr/>
        <a:lstStyle/>
        <a:p>
          <a:endParaRPr lang="es-ES"/>
        </a:p>
      </dgm:t>
    </dgm:pt>
    <dgm:pt modelId="{55F8B752-41CE-4385-9CE3-809035D8F3BC}" type="pres">
      <dgm:prSet presAssocID="{0A548247-9578-4873-AD37-608D19C9C451}" presName="hierChild3" presStyleCnt="0"/>
      <dgm:spPr/>
      <dgm:t>
        <a:bodyPr/>
        <a:lstStyle/>
        <a:p>
          <a:endParaRPr lang="es-ES"/>
        </a:p>
      </dgm:t>
    </dgm:pt>
    <dgm:pt modelId="{D69DE3C5-038B-4A03-BA51-9901410AF0BF}" type="pres">
      <dgm:prSet presAssocID="{443595EA-ADA7-4AD9-B274-84DFEB031C19}" presName="Name111" presStyleLbl="parChTrans1D2" presStyleIdx="4" presStyleCnt="9"/>
      <dgm:spPr/>
      <dgm:t>
        <a:bodyPr/>
        <a:lstStyle/>
        <a:p>
          <a:endParaRPr lang="es-ES"/>
        </a:p>
      </dgm:t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1F60056-C560-434F-92CC-5BB1DAC8B113}" type="pres">
      <dgm:prSet presAssocID="{ABB9AF1B-722A-4F26-BE86-CF32E3D28478}" presName="rootComposite3" presStyleCnt="0"/>
      <dgm:spPr/>
      <dgm:t>
        <a:bodyPr/>
        <a:lstStyle/>
        <a:p>
          <a:endParaRPr lang="es-ES"/>
        </a:p>
      </dgm:t>
    </dgm:pt>
    <dgm:pt modelId="{57A069DC-19D1-4874-91F2-7CDF95F7C55E}" type="pres">
      <dgm:prSet presAssocID="{ABB9AF1B-722A-4F26-BE86-CF32E3D28478}" presName="rootText3" presStyleLbl="asst1" presStyleIdx="0" presStyleCnt="5" custScaleX="179091" custScaleY="224438" custLinFactNeighborX="-16279" custLinFactNeighborY="-204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CD02E9-7185-4F49-93F4-5F29EB6A54E6}" type="pres">
      <dgm:prSet presAssocID="{ABB9AF1B-722A-4F26-BE86-CF32E3D28478}" presName="rootConnector3" presStyleLbl="asst1" presStyleIdx="0" presStyleCnt="5"/>
      <dgm:spPr/>
      <dgm:t>
        <a:bodyPr/>
        <a:lstStyle/>
        <a:p>
          <a:endParaRPr lang="es-ES"/>
        </a:p>
      </dgm:t>
    </dgm:pt>
    <dgm:pt modelId="{C8B7E5AB-B185-46E6-ADB9-C80766C9DFE7}" type="pres">
      <dgm:prSet presAssocID="{ABB9AF1B-722A-4F26-BE86-CF32E3D28478}" presName="hierChild6" presStyleCnt="0"/>
      <dgm:spPr/>
      <dgm:t>
        <a:bodyPr/>
        <a:lstStyle/>
        <a:p>
          <a:endParaRPr lang="es-ES"/>
        </a:p>
      </dgm:t>
    </dgm:pt>
    <dgm:pt modelId="{68AA989A-F17C-4B28-A2AE-E3890814FCF0}" type="pres">
      <dgm:prSet presAssocID="{ABB9AF1B-722A-4F26-BE86-CF32E3D28478}" presName="hierChild7" presStyleCnt="0"/>
      <dgm:spPr/>
      <dgm:t>
        <a:bodyPr/>
        <a:lstStyle/>
        <a:p>
          <a:endParaRPr lang="es-ES"/>
        </a:p>
      </dgm:t>
    </dgm:pt>
    <dgm:pt modelId="{D684C720-E7F3-4077-A7E7-6D9EF5C5D36E}" type="pres">
      <dgm:prSet presAssocID="{835D8529-0B4B-40A0-BDF1-D11F056E332F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FB9ED0DA-0B0E-41A1-B1A1-11D874E29991}" type="pres">
      <dgm:prSet presAssocID="{3E9523C5-4AFA-40BE-9B03-746D4C4C0856}" presName="hierRoot3" presStyleCnt="0">
        <dgm:presLayoutVars>
          <dgm:hierBranch val="init"/>
        </dgm:presLayoutVars>
      </dgm:prSet>
      <dgm:spPr/>
    </dgm:pt>
    <dgm:pt modelId="{AB7079F5-496C-4396-968D-CB04D507DC69}" type="pres">
      <dgm:prSet presAssocID="{3E9523C5-4AFA-40BE-9B03-746D4C4C0856}" presName="rootComposite3" presStyleCnt="0"/>
      <dgm:spPr/>
    </dgm:pt>
    <dgm:pt modelId="{6FE10A75-5FBC-416F-8736-6B52D84E2A2A}" type="pres">
      <dgm:prSet presAssocID="{3E9523C5-4AFA-40BE-9B03-746D4C4C0856}" presName="rootText3" presStyleLbl="asst1" presStyleIdx="1" presStyleCnt="5" custScaleX="179091" custScaleY="174448" custLinFactNeighborX="24724" custLinFactNeighborY="49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9E85C7-A2A6-46B8-9228-87A02F661976}" type="pres">
      <dgm:prSet presAssocID="{3E9523C5-4AFA-40BE-9B03-746D4C4C0856}" presName="rootConnector3" presStyleLbl="asst1" presStyleIdx="1" presStyleCnt="5"/>
      <dgm:spPr/>
      <dgm:t>
        <a:bodyPr/>
        <a:lstStyle/>
        <a:p>
          <a:endParaRPr lang="es-ES"/>
        </a:p>
      </dgm:t>
    </dgm:pt>
    <dgm:pt modelId="{B0F46285-0EF0-4E23-8D31-93E65DC31B12}" type="pres">
      <dgm:prSet presAssocID="{3E9523C5-4AFA-40BE-9B03-746D4C4C0856}" presName="hierChild6" presStyleCnt="0"/>
      <dgm:spPr/>
    </dgm:pt>
    <dgm:pt modelId="{408FEA9F-EE4E-44FE-AEE9-114309C7EC67}" type="pres">
      <dgm:prSet presAssocID="{3E9523C5-4AFA-40BE-9B03-746D4C4C0856}" presName="hierChild7" presStyleCnt="0"/>
      <dgm:spPr/>
    </dgm:pt>
    <dgm:pt modelId="{4D55BBCA-8373-4437-A509-E5B5F990A950}" type="pres">
      <dgm:prSet presAssocID="{04E1B2B7-CC71-4A8A-BA7F-3E7C16A56D86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FCCBD555-228A-4FFC-ADFF-6A33A0B0A633}" type="pres">
      <dgm:prSet presAssocID="{3C3CA26A-0B6F-4927-A181-9D588CE90447}" presName="hierRoot3" presStyleCnt="0">
        <dgm:presLayoutVars>
          <dgm:hierBranch val="init"/>
        </dgm:presLayoutVars>
      </dgm:prSet>
      <dgm:spPr/>
    </dgm:pt>
    <dgm:pt modelId="{06CF4AE0-5116-4073-86F1-F823828204A6}" type="pres">
      <dgm:prSet presAssocID="{3C3CA26A-0B6F-4927-A181-9D588CE90447}" presName="rootComposite3" presStyleCnt="0"/>
      <dgm:spPr/>
    </dgm:pt>
    <dgm:pt modelId="{B36DA858-4D1F-4432-9214-BA9A831F17B2}" type="pres">
      <dgm:prSet presAssocID="{3C3CA26A-0B6F-4927-A181-9D588CE90447}" presName="rootText3" presStyleLbl="asst1" presStyleIdx="2" presStyleCnt="5" custScaleX="179091" custScaleY="174448" custLinFactNeighborX="-12793" custLinFactNeighborY="-214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39FBFD-BC22-4904-8435-205441CCB094}" type="pres">
      <dgm:prSet presAssocID="{3C3CA26A-0B6F-4927-A181-9D588CE90447}" presName="rootConnector3" presStyleLbl="asst1" presStyleIdx="2" presStyleCnt="5"/>
      <dgm:spPr/>
      <dgm:t>
        <a:bodyPr/>
        <a:lstStyle/>
        <a:p>
          <a:endParaRPr lang="es-ES"/>
        </a:p>
      </dgm:t>
    </dgm:pt>
    <dgm:pt modelId="{DBC5B0F4-7D8E-4883-86CA-E7EA049F9A76}" type="pres">
      <dgm:prSet presAssocID="{3C3CA26A-0B6F-4927-A181-9D588CE90447}" presName="hierChild6" presStyleCnt="0"/>
      <dgm:spPr/>
    </dgm:pt>
    <dgm:pt modelId="{89BF5CD6-F438-4797-83B2-54679BCAF6B4}" type="pres">
      <dgm:prSet presAssocID="{3C3CA26A-0B6F-4927-A181-9D588CE90447}" presName="hierChild7" presStyleCnt="0"/>
      <dgm:spPr/>
    </dgm:pt>
    <dgm:pt modelId="{A090FB1A-8047-4078-925C-EAB6E647F58A}" type="pres">
      <dgm:prSet presAssocID="{61D3E225-F456-4A4D-B43B-839A81098455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F1EF44EF-B8A5-4CC5-8CA2-6367223680B4}" type="pres">
      <dgm:prSet presAssocID="{D647983A-AF14-4E96-8C83-895D402A7C7F}" presName="hierRoot3" presStyleCnt="0">
        <dgm:presLayoutVars>
          <dgm:hierBranch val="init"/>
        </dgm:presLayoutVars>
      </dgm:prSet>
      <dgm:spPr/>
    </dgm:pt>
    <dgm:pt modelId="{2D9F2D9C-3A8F-42C4-AC2D-3D6273B011F7}" type="pres">
      <dgm:prSet presAssocID="{D647983A-AF14-4E96-8C83-895D402A7C7F}" presName="rootComposite3" presStyleCnt="0"/>
      <dgm:spPr/>
    </dgm:pt>
    <dgm:pt modelId="{CB6A7930-A798-4DE5-AEDB-145F7061C7CF}" type="pres">
      <dgm:prSet presAssocID="{D647983A-AF14-4E96-8C83-895D402A7C7F}" presName="rootText3" presStyleLbl="asst1" presStyleIdx="3" presStyleCnt="5" custScaleX="179091" custScaleY="174448" custLinFactNeighborX="22400" custLinFactNeighborY="-214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D8C5A4-24CC-4C72-B007-8D93A8798B1C}" type="pres">
      <dgm:prSet presAssocID="{D647983A-AF14-4E96-8C83-895D402A7C7F}" presName="rootConnector3" presStyleLbl="asst1" presStyleIdx="3" presStyleCnt="5"/>
      <dgm:spPr/>
      <dgm:t>
        <a:bodyPr/>
        <a:lstStyle/>
        <a:p>
          <a:endParaRPr lang="es-ES"/>
        </a:p>
      </dgm:t>
    </dgm:pt>
    <dgm:pt modelId="{EAB1DE2F-F4EE-4723-9B16-C06A5EDFB12F}" type="pres">
      <dgm:prSet presAssocID="{D647983A-AF14-4E96-8C83-895D402A7C7F}" presName="hierChild6" presStyleCnt="0"/>
      <dgm:spPr/>
    </dgm:pt>
    <dgm:pt modelId="{E524E8E4-E8CB-4668-90C5-9F0531E2778B}" type="pres">
      <dgm:prSet presAssocID="{D647983A-AF14-4E96-8C83-895D402A7C7F}" presName="hierChild7" presStyleCnt="0"/>
      <dgm:spPr/>
    </dgm:pt>
    <dgm:pt modelId="{9683B107-4253-44CE-ACEE-D09717862EC1}" type="pres">
      <dgm:prSet presAssocID="{2B19D865-7D53-4948-8CF0-BA0572387F1B}" presName="Name111" presStyleLbl="parChTrans1D2" presStyleIdx="8" presStyleCnt="9"/>
      <dgm:spPr/>
      <dgm:t>
        <a:bodyPr/>
        <a:lstStyle/>
        <a:p>
          <a:endParaRPr lang="es-MX"/>
        </a:p>
      </dgm:t>
    </dgm:pt>
    <dgm:pt modelId="{1B693586-3064-4100-BB8F-1A86CC73FDBD}" type="pres">
      <dgm:prSet presAssocID="{EE4CB1A3-8CF8-4893-8B68-1E9ABC94F34C}" presName="hierRoot3" presStyleCnt="0">
        <dgm:presLayoutVars>
          <dgm:hierBranch val="init"/>
        </dgm:presLayoutVars>
      </dgm:prSet>
      <dgm:spPr/>
    </dgm:pt>
    <dgm:pt modelId="{6DDC9264-C5DE-4FE2-9731-7CC8C6CB44BF}" type="pres">
      <dgm:prSet presAssocID="{EE4CB1A3-8CF8-4893-8B68-1E9ABC94F34C}" presName="rootComposite3" presStyleCnt="0"/>
      <dgm:spPr/>
    </dgm:pt>
    <dgm:pt modelId="{00575663-B177-4CF6-B827-6057D52DCABB}" type="pres">
      <dgm:prSet presAssocID="{EE4CB1A3-8CF8-4893-8B68-1E9ABC94F34C}" presName="rootText3" presStyleLbl="asst1" presStyleIdx="4" presStyleCnt="5" custScaleX="179088" custScaleY="174551" custLinFactNeighborX="-14904" custLinFactNeighborY="-99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E06DC-8B8E-4DD9-9022-70EB34A2CA7B}" type="pres">
      <dgm:prSet presAssocID="{EE4CB1A3-8CF8-4893-8B68-1E9ABC94F34C}" presName="rootConnector3" presStyleLbl="asst1" presStyleIdx="4" presStyleCnt="5"/>
      <dgm:spPr/>
      <dgm:t>
        <a:bodyPr/>
        <a:lstStyle/>
        <a:p>
          <a:endParaRPr lang="es-ES"/>
        </a:p>
      </dgm:t>
    </dgm:pt>
    <dgm:pt modelId="{D3CDFCE1-9E7A-4901-BC81-CF0F86DB8280}" type="pres">
      <dgm:prSet presAssocID="{EE4CB1A3-8CF8-4893-8B68-1E9ABC94F34C}" presName="hierChild6" presStyleCnt="0"/>
      <dgm:spPr/>
    </dgm:pt>
    <dgm:pt modelId="{BE6E11DC-0C63-445A-BF6B-C7038ED915C0}" type="pres">
      <dgm:prSet presAssocID="{EE4CB1A3-8CF8-4893-8B68-1E9ABC94F34C}" presName="hierChild7" presStyleCnt="0"/>
      <dgm:spPr/>
    </dgm:pt>
  </dgm:ptLst>
  <dgm:cxnLst>
    <dgm:cxn modelId="{828FC8C1-FDF5-48C5-B56E-E9B6DEDA6B70}" type="presOf" srcId="{ABB9AF1B-722A-4F26-BE86-CF32E3D28478}" destId="{88CD02E9-7185-4F49-93F4-5F29EB6A54E6}" srcOrd="1" destOrd="0" presId="urn:microsoft.com/office/officeart/2005/8/layout/orgChart1"/>
    <dgm:cxn modelId="{D15BF86F-FFAF-4680-A170-1091615FF0B6}" type="presOf" srcId="{D647983A-AF14-4E96-8C83-895D402A7C7F}" destId="{BFD8C5A4-24CC-4C72-B007-8D93A8798B1C}" srcOrd="1" destOrd="0" presId="urn:microsoft.com/office/officeart/2005/8/layout/orgChart1"/>
    <dgm:cxn modelId="{DC9EDE61-E5E3-4541-9A75-98643E862A0F}" type="presOf" srcId="{EE4CB1A3-8CF8-4893-8B68-1E9ABC94F34C}" destId="{00575663-B177-4CF6-B827-6057D52DCABB}" srcOrd="0" destOrd="0" presId="urn:microsoft.com/office/officeart/2005/8/layout/orgChart1"/>
    <dgm:cxn modelId="{17258A5F-61D4-4AF4-87D1-B9E17333D4D4}" type="presOf" srcId="{3C3CA26A-0B6F-4927-A181-9D588CE90447}" destId="{4239FBFD-BC22-4904-8435-205441CCB094}" srcOrd="1" destOrd="0" presId="urn:microsoft.com/office/officeart/2005/8/layout/orgChart1"/>
    <dgm:cxn modelId="{848B538F-9F90-4654-934C-1C207D8B55A8}" type="presOf" srcId="{0A548247-9578-4873-AD37-608D19C9C451}" destId="{4B623C60-6A16-4990-96E6-9A8442009874}" srcOrd="1" destOrd="0" presId="urn:microsoft.com/office/officeart/2005/8/layout/orgChart1"/>
    <dgm:cxn modelId="{FD3882A6-DBE4-4F70-9C6A-826A6EC23104}" type="presOf" srcId="{ABB9AF1B-722A-4F26-BE86-CF32E3D28478}" destId="{57A069DC-19D1-4874-91F2-7CDF95F7C55E}" srcOrd="0" destOrd="0" presId="urn:microsoft.com/office/officeart/2005/8/layout/orgChart1"/>
    <dgm:cxn modelId="{FF4652E6-CA1A-4CDB-83AA-5ACBE510AC3D}" type="presOf" srcId="{835D8529-0B4B-40A0-BDF1-D11F056E332F}" destId="{D684C720-E7F3-4077-A7E7-6D9EF5C5D36E}" srcOrd="0" destOrd="0" presId="urn:microsoft.com/office/officeart/2005/8/layout/orgChart1"/>
    <dgm:cxn modelId="{91567F04-AAEA-49BE-8DD4-FB15E26062DB}" srcId="{CD07B13F-1FE9-4A6C-B2E0-FA0DB1EB3BA8}" destId="{0A548247-9578-4873-AD37-608D19C9C451}" srcOrd="0" destOrd="0" parTransId="{0B2D0B17-D745-4774-831D-8CA872D09482}" sibTransId="{CC44E41D-CAE4-4603-8CD5-B982B7CF0AD2}"/>
    <dgm:cxn modelId="{7C2F1381-F722-4138-AEE2-54B6764C77F1}" type="presOf" srcId="{04E1B2B7-CC71-4A8A-BA7F-3E7C16A56D86}" destId="{4D55BBCA-8373-4437-A509-E5B5F990A950}" srcOrd="0" destOrd="0" presId="urn:microsoft.com/office/officeart/2005/8/layout/orgChart1"/>
    <dgm:cxn modelId="{F99916E7-9144-45CA-B81C-6EC389245FD1}" type="presOf" srcId="{2B19D865-7D53-4948-8CF0-BA0572387F1B}" destId="{9683B107-4253-44CE-ACEE-D09717862EC1}" srcOrd="0" destOrd="0" presId="urn:microsoft.com/office/officeart/2005/8/layout/orgChart1"/>
    <dgm:cxn modelId="{C2AB4803-E283-4B42-B604-290048F8F32F}" type="presOf" srcId="{578EA4F5-B16A-426F-9B2E-E5C3BC971CB4}" destId="{8A78EE21-D9DA-4E78-9E88-6EC8FCDB7BE9}" srcOrd="0" destOrd="0" presId="urn:microsoft.com/office/officeart/2005/8/layout/orgChart1"/>
    <dgm:cxn modelId="{6DA4AC79-F42D-46D4-84AF-F47EA634E1F4}" type="presOf" srcId="{5C85604B-79B4-4F57-A35A-AE2E4374E5DD}" destId="{A738FE38-F93C-4365-801F-61CFD0F8DE65}" srcOrd="0" destOrd="0" presId="urn:microsoft.com/office/officeart/2005/8/layout/orgChart1"/>
    <dgm:cxn modelId="{3FF7FC9F-B459-47A8-8594-17AA15EC7791}" type="presOf" srcId="{7AC1ABB1-0345-45D7-9C57-93BD0BA1DDE6}" destId="{263D7177-E435-4EF5-AC56-BC8CDEBDFE2E}" srcOrd="0" destOrd="0" presId="urn:microsoft.com/office/officeart/2005/8/layout/orgChart1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F655B2B9-504A-4365-9013-80BD24B8C865}" type="presOf" srcId="{A947C227-640F-4BE8-A036-1FEB21892E60}" destId="{380FAD24-73E7-4A0B-963F-C11692549816}" srcOrd="1" destOrd="0" presId="urn:microsoft.com/office/officeart/2005/8/layout/orgChart1"/>
    <dgm:cxn modelId="{0597BA90-5A44-4B26-A67E-616DDE0F7C33}" type="presOf" srcId="{61D3E225-F456-4A4D-B43B-839A81098455}" destId="{A090FB1A-8047-4078-925C-EAB6E647F58A}" srcOrd="0" destOrd="0" presId="urn:microsoft.com/office/officeart/2005/8/layout/orgChart1"/>
    <dgm:cxn modelId="{8FEE2A08-8885-40B7-98AC-0FED873628E5}" type="presOf" srcId="{3E9523C5-4AFA-40BE-9B03-746D4C4C0856}" destId="{6FE10A75-5FBC-416F-8736-6B52D84E2A2A}" srcOrd="0" destOrd="0" presId="urn:microsoft.com/office/officeart/2005/8/layout/orgChart1"/>
    <dgm:cxn modelId="{8A670F59-3F4F-4C38-865C-62E083829EDF}" type="presOf" srcId="{A70BDA97-574C-4B12-9267-F9389BBC704E}" destId="{7282522A-7F30-4E2E-A538-F7EBE71D52B3}" srcOrd="0" destOrd="0" presId="urn:microsoft.com/office/officeart/2005/8/layout/orgChart1"/>
    <dgm:cxn modelId="{A5B30CB1-DDEA-4718-959F-603D348A281A}" srcId="{0A548247-9578-4873-AD37-608D19C9C451}" destId="{3E9523C5-4AFA-40BE-9B03-746D4C4C0856}" srcOrd="5" destOrd="0" parTransId="{835D8529-0B4B-40A0-BDF1-D11F056E332F}" sibTransId="{4C934672-9ADD-4DD5-A200-8A6DCABEC4B1}"/>
    <dgm:cxn modelId="{0548B0A2-4240-43AB-9966-DC25E21719E8}" srcId="{0A548247-9578-4873-AD37-608D19C9C451}" destId="{3C3CA26A-0B6F-4927-A181-9D588CE90447}" srcOrd="6" destOrd="0" parTransId="{04E1B2B7-CC71-4A8A-BA7F-3E7C16A56D86}" sibTransId="{65917B05-7B48-405B-88F4-5AE35759A131}"/>
    <dgm:cxn modelId="{FA8CBF05-F75E-43E3-9BCF-41A81420ADBA}" type="presOf" srcId="{578EA4F5-B16A-426F-9B2E-E5C3BC971CB4}" destId="{04C9188C-0BDA-4D29-85E1-4859FA8AFBC5}" srcOrd="1" destOrd="0" presId="urn:microsoft.com/office/officeart/2005/8/layout/orgChart1"/>
    <dgm:cxn modelId="{8899D819-DF1E-4C52-971E-A6B9B3235ED6}" type="presOf" srcId="{D897D917-A5D4-4BEA-9982-019FA8F80394}" destId="{1DA77099-AB47-41EF-8C0F-0CA1D4BCE7B4}" srcOrd="1" destOrd="0" presId="urn:microsoft.com/office/officeart/2005/8/layout/orgChart1"/>
    <dgm:cxn modelId="{3C7B5828-BE69-4F01-B574-CD33518C7284}" srcId="{0A548247-9578-4873-AD37-608D19C9C451}" destId="{EE4CB1A3-8CF8-4893-8B68-1E9ABC94F34C}" srcOrd="8" destOrd="0" parTransId="{2B19D865-7D53-4948-8CF0-BA0572387F1B}" sibTransId="{BC883677-B039-480A-B040-D0B49D867DAC}"/>
    <dgm:cxn modelId="{7CB7FC41-F737-4F2C-851B-9F2E0CA53ED7}" type="presOf" srcId="{EE4CB1A3-8CF8-4893-8B68-1E9ABC94F34C}" destId="{2EEE06DC-8B8E-4DD9-9022-70EB34A2CA7B}" srcOrd="1" destOrd="0" presId="urn:microsoft.com/office/officeart/2005/8/layout/orgChart1"/>
    <dgm:cxn modelId="{6E09AE47-C1DA-4FFB-84A7-D5E7354A51E0}" srcId="{0A548247-9578-4873-AD37-608D19C9C451}" destId="{578EA4F5-B16A-426F-9B2E-E5C3BC971CB4}" srcOrd="2" destOrd="0" parTransId="{B2B3547B-0BEC-42C0-A198-7ED0CE03F9D2}" sibTransId="{0E88201F-025E-4CD0-B243-31F064DA3559}"/>
    <dgm:cxn modelId="{2B16718A-8C4B-4E61-BDC0-885AF290E002}" type="presOf" srcId="{0A548247-9578-4873-AD37-608D19C9C451}" destId="{B2D26B27-B224-499C-8CBC-01C306CA8A3E}" srcOrd="0" destOrd="0" presId="urn:microsoft.com/office/officeart/2005/8/layout/orgChart1"/>
    <dgm:cxn modelId="{3BCEA5A3-7256-4268-A82B-2778822479F2}" type="presOf" srcId="{A70BDA97-574C-4B12-9267-F9389BBC704E}" destId="{E953A4C3-7A8E-4E7F-AC07-CC1A147B8E8F}" srcOrd="1" destOrd="0" presId="urn:microsoft.com/office/officeart/2005/8/layout/orgChart1"/>
    <dgm:cxn modelId="{C135ABF6-AA86-47D0-999B-634C770F39AA}" type="presOf" srcId="{443595EA-ADA7-4AD9-B274-84DFEB031C19}" destId="{D69DE3C5-038B-4A03-BA51-9901410AF0BF}" srcOrd="0" destOrd="0" presId="urn:microsoft.com/office/officeart/2005/8/layout/orgChart1"/>
    <dgm:cxn modelId="{8831D8FC-5B0F-4EF1-811A-A74E3ADBC17C}" type="presOf" srcId="{B2B3547B-0BEC-42C0-A198-7ED0CE03F9D2}" destId="{E38DF999-CA90-4FAD-AB06-D463A3C1A606}" srcOrd="0" destOrd="0" presId="urn:microsoft.com/office/officeart/2005/8/layout/orgChart1"/>
    <dgm:cxn modelId="{135708E7-CE12-4F8C-974C-D73DF1DE4E0C}" srcId="{0A548247-9578-4873-AD37-608D19C9C451}" destId="{A947C227-640F-4BE8-A036-1FEB21892E60}" srcOrd="1" destOrd="0" parTransId="{5C85604B-79B4-4F57-A35A-AE2E4374E5DD}" sibTransId="{37AF3A95-9B77-4633-B24A-186C94D84E55}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A7F99716-6BD5-40EA-ABE4-FA8F5E1675B6}" srcId="{0A548247-9578-4873-AD37-608D19C9C451}" destId="{A70BDA97-574C-4B12-9267-F9389BBC704E}" srcOrd="4" destOrd="0" parTransId="{7AC1ABB1-0345-45D7-9C57-93BD0BA1DDE6}" sibTransId="{656B4757-4D87-4EDE-9C45-001B2E1880FE}"/>
    <dgm:cxn modelId="{BCBA1358-D56B-46CB-8002-566DC6C02896}" type="presOf" srcId="{3E9523C5-4AFA-40BE-9B03-746D4C4C0856}" destId="{009E85C7-A2A6-46B8-9228-87A02F661976}" srcOrd="1" destOrd="0" presId="urn:microsoft.com/office/officeart/2005/8/layout/orgChart1"/>
    <dgm:cxn modelId="{C458B93C-B728-4514-BEDA-4140FDE6F424}" srcId="{0A548247-9578-4873-AD37-608D19C9C451}" destId="{D897D917-A5D4-4BEA-9982-019FA8F80394}" srcOrd="3" destOrd="0" parTransId="{15362476-AE1C-4EC5-B99E-70B6D3FD7404}" sibTransId="{27A2BDFD-134A-473F-A739-A3E2479D3FF9}"/>
    <dgm:cxn modelId="{9D1CA82E-1A28-4A65-8C01-54AAA1E503AD}" type="presOf" srcId="{D897D917-A5D4-4BEA-9982-019FA8F80394}" destId="{246602C7-E495-4305-B1DE-8FA163484EB6}" srcOrd="0" destOrd="0" presId="urn:microsoft.com/office/officeart/2005/8/layout/orgChart1"/>
    <dgm:cxn modelId="{D2B4ECCB-4A89-4037-A442-8ADA0FAEE0B4}" type="presOf" srcId="{3C3CA26A-0B6F-4927-A181-9D588CE90447}" destId="{B36DA858-4D1F-4432-9214-BA9A831F17B2}" srcOrd="0" destOrd="0" presId="urn:microsoft.com/office/officeart/2005/8/layout/orgChart1"/>
    <dgm:cxn modelId="{DE3FF75B-7525-42DD-85BE-BF53C147CF01}" srcId="{0A548247-9578-4873-AD37-608D19C9C451}" destId="{D647983A-AF14-4E96-8C83-895D402A7C7F}" srcOrd="7" destOrd="0" parTransId="{61D3E225-F456-4A4D-B43B-839A81098455}" sibTransId="{DE7F7977-9590-45BD-A70E-A233B12B0E68}"/>
    <dgm:cxn modelId="{0C6C2C22-912B-447A-8628-82973A473C47}" type="presOf" srcId="{A947C227-640F-4BE8-A036-1FEB21892E60}" destId="{D7E34BF1-1091-46C8-B9AA-5B5C67A90A9C}" srcOrd="0" destOrd="0" presId="urn:microsoft.com/office/officeart/2005/8/layout/orgChart1"/>
    <dgm:cxn modelId="{68DB3719-CE1C-47C7-922F-76F7BFDECB09}" type="presOf" srcId="{15362476-AE1C-4EC5-B99E-70B6D3FD7404}" destId="{88630B31-931F-4627-8EFB-0FF5C974D2CF}" srcOrd="0" destOrd="0" presId="urn:microsoft.com/office/officeart/2005/8/layout/orgChart1"/>
    <dgm:cxn modelId="{62A930A4-5D2E-440F-A2EC-351FF1A661D6}" type="presOf" srcId="{D647983A-AF14-4E96-8C83-895D402A7C7F}" destId="{CB6A7930-A798-4DE5-AEDB-145F7061C7CF}" srcOrd="0" destOrd="0" presId="urn:microsoft.com/office/officeart/2005/8/layout/orgChart1"/>
    <dgm:cxn modelId="{4BCDA087-BC71-4020-8505-071678A41F68}" type="presParOf" srcId="{3F61D64A-EA85-46A0-A430-8238CDE17DB3}" destId="{A4206CD9-0249-4DF5-8129-ABA9ED110BC4}" srcOrd="0" destOrd="0" presId="urn:microsoft.com/office/officeart/2005/8/layout/orgChart1"/>
    <dgm:cxn modelId="{B3C8B826-8237-431E-88DF-4B5D96D141BF}" type="presParOf" srcId="{A4206CD9-0249-4DF5-8129-ABA9ED110BC4}" destId="{33EDBC3E-A936-4FB0-B54C-C257875A61CF}" srcOrd="0" destOrd="0" presId="urn:microsoft.com/office/officeart/2005/8/layout/orgChart1"/>
    <dgm:cxn modelId="{BF15942F-EE23-46DF-81C5-9FE9F9691616}" type="presParOf" srcId="{33EDBC3E-A936-4FB0-B54C-C257875A61CF}" destId="{B2D26B27-B224-499C-8CBC-01C306CA8A3E}" srcOrd="0" destOrd="0" presId="urn:microsoft.com/office/officeart/2005/8/layout/orgChart1"/>
    <dgm:cxn modelId="{94AFF1F4-655C-4789-8D55-2077DECFA6FC}" type="presParOf" srcId="{33EDBC3E-A936-4FB0-B54C-C257875A61CF}" destId="{4B623C60-6A16-4990-96E6-9A8442009874}" srcOrd="1" destOrd="0" presId="urn:microsoft.com/office/officeart/2005/8/layout/orgChart1"/>
    <dgm:cxn modelId="{668D5838-0882-4A05-8E16-3D7CFCD23783}" type="presParOf" srcId="{A4206CD9-0249-4DF5-8129-ABA9ED110BC4}" destId="{9A665314-961B-431B-9A69-CBEDF7B55C9F}" srcOrd="1" destOrd="0" presId="urn:microsoft.com/office/officeart/2005/8/layout/orgChart1"/>
    <dgm:cxn modelId="{06B0D78C-B335-4776-ABE7-7A5CDBE7B53A}" type="presParOf" srcId="{9A665314-961B-431B-9A69-CBEDF7B55C9F}" destId="{A738FE38-F93C-4365-801F-61CFD0F8DE65}" srcOrd="0" destOrd="0" presId="urn:microsoft.com/office/officeart/2005/8/layout/orgChart1"/>
    <dgm:cxn modelId="{DC78AFB6-A44E-42ED-80FC-8D7E6D8EC6B3}" type="presParOf" srcId="{9A665314-961B-431B-9A69-CBEDF7B55C9F}" destId="{95508537-9C89-4241-A2D5-C2C91894FE8E}" srcOrd="1" destOrd="0" presId="urn:microsoft.com/office/officeart/2005/8/layout/orgChart1"/>
    <dgm:cxn modelId="{356C6000-A39E-4833-8CDF-321634121954}" type="presParOf" srcId="{95508537-9C89-4241-A2D5-C2C91894FE8E}" destId="{0E91B49C-F4CA-42DC-9D1B-0CCD76B6B7FC}" srcOrd="0" destOrd="0" presId="urn:microsoft.com/office/officeart/2005/8/layout/orgChart1"/>
    <dgm:cxn modelId="{A8EDA43F-7C35-4CB0-9765-BC257FC5A25F}" type="presParOf" srcId="{0E91B49C-F4CA-42DC-9D1B-0CCD76B6B7FC}" destId="{D7E34BF1-1091-46C8-B9AA-5B5C67A90A9C}" srcOrd="0" destOrd="0" presId="urn:microsoft.com/office/officeart/2005/8/layout/orgChart1"/>
    <dgm:cxn modelId="{4D145379-5EB1-4461-B2E8-2870D3303521}" type="presParOf" srcId="{0E91B49C-F4CA-42DC-9D1B-0CCD76B6B7FC}" destId="{380FAD24-73E7-4A0B-963F-C11692549816}" srcOrd="1" destOrd="0" presId="urn:microsoft.com/office/officeart/2005/8/layout/orgChart1"/>
    <dgm:cxn modelId="{66813519-A75D-46EF-A712-2522746E395D}" type="presParOf" srcId="{95508537-9C89-4241-A2D5-C2C91894FE8E}" destId="{EFD3540F-CDBC-48E8-A736-935AC22CA40F}" srcOrd="1" destOrd="0" presId="urn:microsoft.com/office/officeart/2005/8/layout/orgChart1"/>
    <dgm:cxn modelId="{EB59436A-9E24-45F1-BE0A-2EAE4EB87203}" type="presParOf" srcId="{95508537-9C89-4241-A2D5-C2C91894FE8E}" destId="{F6F791DB-8C05-4E5F-87DF-5EC3DD5CEB90}" srcOrd="2" destOrd="0" presId="urn:microsoft.com/office/officeart/2005/8/layout/orgChart1"/>
    <dgm:cxn modelId="{704FA29B-71C4-49DA-955C-54FF903242C5}" type="presParOf" srcId="{9A665314-961B-431B-9A69-CBEDF7B55C9F}" destId="{E38DF999-CA90-4FAD-AB06-D463A3C1A606}" srcOrd="2" destOrd="0" presId="urn:microsoft.com/office/officeart/2005/8/layout/orgChart1"/>
    <dgm:cxn modelId="{B6DE0033-0B57-4670-B90B-A262F8E9C0DE}" type="presParOf" srcId="{9A665314-961B-431B-9A69-CBEDF7B55C9F}" destId="{ED32EE6B-BBAE-4598-B518-4409E03F2BEB}" srcOrd="3" destOrd="0" presId="urn:microsoft.com/office/officeart/2005/8/layout/orgChart1"/>
    <dgm:cxn modelId="{1F6C85E1-760E-411C-BE59-A9AD2E629EBC}" type="presParOf" srcId="{ED32EE6B-BBAE-4598-B518-4409E03F2BEB}" destId="{DEC605ED-C56F-41F1-B901-5A56D5FD7505}" srcOrd="0" destOrd="0" presId="urn:microsoft.com/office/officeart/2005/8/layout/orgChart1"/>
    <dgm:cxn modelId="{98B1C1CC-7B4C-47BF-BAA5-191F6599D88E}" type="presParOf" srcId="{DEC605ED-C56F-41F1-B901-5A56D5FD7505}" destId="{8A78EE21-D9DA-4E78-9E88-6EC8FCDB7BE9}" srcOrd="0" destOrd="0" presId="urn:microsoft.com/office/officeart/2005/8/layout/orgChart1"/>
    <dgm:cxn modelId="{896C3782-C806-417E-9624-D4BC070F6AF0}" type="presParOf" srcId="{DEC605ED-C56F-41F1-B901-5A56D5FD7505}" destId="{04C9188C-0BDA-4D29-85E1-4859FA8AFBC5}" srcOrd="1" destOrd="0" presId="urn:microsoft.com/office/officeart/2005/8/layout/orgChart1"/>
    <dgm:cxn modelId="{98C3562A-279B-4C82-B5C3-B1AC5CD288CA}" type="presParOf" srcId="{ED32EE6B-BBAE-4598-B518-4409E03F2BEB}" destId="{26CB0333-EF0C-4D3B-A1E4-02BA56C14342}" srcOrd="1" destOrd="0" presId="urn:microsoft.com/office/officeart/2005/8/layout/orgChart1"/>
    <dgm:cxn modelId="{FEFD0F5B-2740-498F-A055-23CA80F8A8AB}" type="presParOf" srcId="{ED32EE6B-BBAE-4598-B518-4409E03F2BEB}" destId="{EAA72693-531E-4892-B38E-379EE389948D}" srcOrd="2" destOrd="0" presId="urn:microsoft.com/office/officeart/2005/8/layout/orgChart1"/>
    <dgm:cxn modelId="{84EFBE7A-1174-4DC3-B9ED-6011F7182663}" type="presParOf" srcId="{9A665314-961B-431B-9A69-CBEDF7B55C9F}" destId="{88630B31-931F-4627-8EFB-0FF5C974D2CF}" srcOrd="4" destOrd="0" presId="urn:microsoft.com/office/officeart/2005/8/layout/orgChart1"/>
    <dgm:cxn modelId="{552DE0D9-345C-4DCD-806C-52848FF7C942}" type="presParOf" srcId="{9A665314-961B-431B-9A69-CBEDF7B55C9F}" destId="{7E40DAC5-D839-4F33-8C8A-8C126D1AFCC6}" srcOrd="5" destOrd="0" presId="urn:microsoft.com/office/officeart/2005/8/layout/orgChart1"/>
    <dgm:cxn modelId="{D26AD183-AC4B-4134-9C49-47928F300E2C}" type="presParOf" srcId="{7E40DAC5-D839-4F33-8C8A-8C126D1AFCC6}" destId="{8C736AD3-EA29-4E3D-8195-3252A2390A4D}" srcOrd="0" destOrd="0" presId="urn:microsoft.com/office/officeart/2005/8/layout/orgChart1"/>
    <dgm:cxn modelId="{4F9B9EA3-3C27-4897-A29D-8AD65B02228D}" type="presParOf" srcId="{8C736AD3-EA29-4E3D-8195-3252A2390A4D}" destId="{246602C7-E495-4305-B1DE-8FA163484EB6}" srcOrd="0" destOrd="0" presId="urn:microsoft.com/office/officeart/2005/8/layout/orgChart1"/>
    <dgm:cxn modelId="{4E15D777-6DB4-4144-A5B9-57A77E18D771}" type="presParOf" srcId="{8C736AD3-EA29-4E3D-8195-3252A2390A4D}" destId="{1DA77099-AB47-41EF-8C0F-0CA1D4BCE7B4}" srcOrd="1" destOrd="0" presId="urn:microsoft.com/office/officeart/2005/8/layout/orgChart1"/>
    <dgm:cxn modelId="{0B3A5201-7EDC-4C0E-AEC4-22B668D48B84}" type="presParOf" srcId="{7E40DAC5-D839-4F33-8C8A-8C126D1AFCC6}" destId="{C0297888-8A35-492F-BFF8-E06113EAE6CA}" srcOrd="1" destOrd="0" presId="urn:microsoft.com/office/officeart/2005/8/layout/orgChart1"/>
    <dgm:cxn modelId="{76F275C8-94D5-4AD6-8A1B-D164BC9E5BBE}" type="presParOf" srcId="{7E40DAC5-D839-4F33-8C8A-8C126D1AFCC6}" destId="{A1F39E0C-CB13-4F1B-83FA-DF80B5C5CF90}" srcOrd="2" destOrd="0" presId="urn:microsoft.com/office/officeart/2005/8/layout/orgChart1"/>
    <dgm:cxn modelId="{43B1A9AB-9FB1-4492-9D82-FC678B831492}" type="presParOf" srcId="{9A665314-961B-431B-9A69-CBEDF7B55C9F}" destId="{263D7177-E435-4EF5-AC56-BC8CDEBDFE2E}" srcOrd="6" destOrd="0" presId="urn:microsoft.com/office/officeart/2005/8/layout/orgChart1"/>
    <dgm:cxn modelId="{A131FE51-6BEA-452E-858E-37B9D867EA67}" type="presParOf" srcId="{9A665314-961B-431B-9A69-CBEDF7B55C9F}" destId="{DAE20395-680B-4947-8C7B-1F7DC8BC93E6}" srcOrd="7" destOrd="0" presId="urn:microsoft.com/office/officeart/2005/8/layout/orgChart1"/>
    <dgm:cxn modelId="{EB027DC4-E078-4BA1-A1C8-59251547AF89}" type="presParOf" srcId="{DAE20395-680B-4947-8C7B-1F7DC8BC93E6}" destId="{8C0D4A57-83C7-409E-8AE1-EC64466DA0B6}" srcOrd="0" destOrd="0" presId="urn:microsoft.com/office/officeart/2005/8/layout/orgChart1"/>
    <dgm:cxn modelId="{57F901CB-4934-44AC-88A5-4CE0DEF03843}" type="presParOf" srcId="{8C0D4A57-83C7-409E-8AE1-EC64466DA0B6}" destId="{7282522A-7F30-4E2E-A538-F7EBE71D52B3}" srcOrd="0" destOrd="0" presId="urn:microsoft.com/office/officeart/2005/8/layout/orgChart1"/>
    <dgm:cxn modelId="{576932D3-F34A-4A35-B237-36644E129D2E}" type="presParOf" srcId="{8C0D4A57-83C7-409E-8AE1-EC64466DA0B6}" destId="{E953A4C3-7A8E-4E7F-AC07-CC1A147B8E8F}" srcOrd="1" destOrd="0" presId="urn:microsoft.com/office/officeart/2005/8/layout/orgChart1"/>
    <dgm:cxn modelId="{38A29F75-A5B7-4177-9798-E40E46ACE95E}" type="presParOf" srcId="{DAE20395-680B-4947-8C7B-1F7DC8BC93E6}" destId="{41168A99-9A32-4386-B4CB-A207857B8A44}" srcOrd="1" destOrd="0" presId="urn:microsoft.com/office/officeart/2005/8/layout/orgChart1"/>
    <dgm:cxn modelId="{24274775-8BC8-406F-A2BB-EAD58C65BC94}" type="presParOf" srcId="{DAE20395-680B-4947-8C7B-1F7DC8BC93E6}" destId="{C29C2190-8FAA-406A-85D9-242FF610553B}" srcOrd="2" destOrd="0" presId="urn:microsoft.com/office/officeart/2005/8/layout/orgChart1"/>
    <dgm:cxn modelId="{73276A84-3F22-4AC7-B8DF-96C1B765EF9E}" type="presParOf" srcId="{A4206CD9-0249-4DF5-8129-ABA9ED110BC4}" destId="{55F8B752-41CE-4385-9CE3-809035D8F3BC}" srcOrd="2" destOrd="0" presId="urn:microsoft.com/office/officeart/2005/8/layout/orgChart1"/>
    <dgm:cxn modelId="{C5DE991E-DA04-42DC-92C7-D37A40B65587}" type="presParOf" srcId="{55F8B752-41CE-4385-9CE3-809035D8F3BC}" destId="{D69DE3C5-038B-4A03-BA51-9901410AF0BF}" srcOrd="0" destOrd="0" presId="urn:microsoft.com/office/officeart/2005/8/layout/orgChart1"/>
    <dgm:cxn modelId="{56AD8A94-31C2-4056-A766-93E0F07D491E}" type="presParOf" srcId="{55F8B752-41CE-4385-9CE3-809035D8F3BC}" destId="{3E2BC33C-5B89-4BD0-85E2-2174AAD9EF74}" srcOrd="1" destOrd="0" presId="urn:microsoft.com/office/officeart/2005/8/layout/orgChart1"/>
    <dgm:cxn modelId="{93ADAAA5-E586-447B-A04F-B541D6F93E46}" type="presParOf" srcId="{3E2BC33C-5B89-4BD0-85E2-2174AAD9EF74}" destId="{D1F60056-C560-434F-92CC-5BB1DAC8B113}" srcOrd="0" destOrd="0" presId="urn:microsoft.com/office/officeart/2005/8/layout/orgChart1"/>
    <dgm:cxn modelId="{EF880452-DC2F-43EF-A571-4CA76D367808}" type="presParOf" srcId="{D1F60056-C560-434F-92CC-5BB1DAC8B113}" destId="{57A069DC-19D1-4874-91F2-7CDF95F7C55E}" srcOrd="0" destOrd="0" presId="urn:microsoft.com/office/officeart/2005/8/layout/orgChart1"/>
    <dgm:cxn modelId="{F3F4DBCA-32F1-43D6-AE91-F5B037764DFB}" type="presParOf" srcId="{D1F60056-C560-434F-92CC-5BB1DAC8B113}" destId="{88CD02E9-7185-4F49-93F4-5F29EB6A54E6}" srcOrd="1" destOrd="0" presId="urn:microsoft.com/office/officeart/2005/8/layout/orgChart1"/>
    <dgm:cxn modelId="{EA065CF3-76D2-4667-B4D8-D778DECB3206}" type="presParOf" srcId="{3E2BC33C-5B89-4BD0-85E2-2174AAD9EF74}" destId="{C8B7E5AB-B185-46E6-ADB9-C80766C9DFE7}" srcOrd="1" destOrd="0" presId="urn:microsoft.com/office/officeart/2005/8/layout/orgChart1"/>
    <dgm:cxn modelId="{B92B00C9-6FDF-4CC2-88C0-522BAFBF291E}" type="presParOf" srcId="{3E2BC33C-5B89-4BD0-85E2-2174AAD9EF74}" destId="{68AA989A-F17C-4B28-A2AE-E3890814FCF0}" srcOrd="2" destOrd="0" presId="urn:microsoft.com/office/officeart/2005/8/layout/orgChart1"/>
    <dgm:cxn modelId="{5B970029-EAD1-4456-B0DB-946033555B86}" type="presParOf" srcId="{55F8B752-41CE-4385-9CE3-809035D8F3BC}" destId="{D684C720-E7F3-4077-A7E7-6D9EF5C5D36E}" srcOrd="2" destOrd="0" presId="urn:microsoft.com/office/officeart/2005/8/layout/orgChart1"/>
    <dgm:cxn modelId="{08E26A3A-155D-48C4-B29C-7EB7C7077040}" type="presParOf" srcId="{55F8B752-41CE-4385-9CE3-809035D8F3BC}" destId="{FB9ED0DA-0B0E-41A1-B1A1-11D874E29991}" srcOrd="3" destOrd="0" presId="urn:microsoft.com/office/officeart/2005/8/layout/orgChart1"/>
    <dgm:cxn modelId="{0BD42E7F-F823-4B46-AC3C-141B4369E2FC}" type="presParOf" srcId="{FB9ED0DA-0B0E-41A1-B1A1-11D874E29991}" destId="{AB7079F5-496C-4396-968D-CB04D507DC69}" srcOrd="0" destOrd="0" presId="urn:microsoft.com/office/officeart/2005/8/layout/orgChart1"/>
    <dgm:cxn modelId="{32355411-8B7E-4031-A495-C70A9DC1F548}" type="presParOf" srcId="{AB7079F5-496C-4396-968D-CB04D507DC69}" destId="{6FE10A75-5FBC-416F-8736-6B52D84E2A2A}" srcOrd="0" destOrd="0" presId="urn:microsoft.com/office/officeart/2005/8/layout/orgChart1"/>
    <dgm:cxn modelId="{80E3CA81-06DF-410D-96A0-D8ACEA03D36C}" type="presParOf" srcId="{AB7079F5-496C-4396-968D-CB04D507DC69}" destId="{009E85C7-A2A6-46B8-9228-87A02F661976}" srcOrd="1" destOrd="0" presId="urn:microsoft.com/office/officeart/2005/8/layout/orgChart1"/>
    <dgm:cxn modelId="{8249F424-9581-4829-B45C-F2F94556742C}" type="presParOf" srcId="{FB9ED0DA-0B0E-41A1-B1A1-11D874E29991}" destId="{B0F46285-0EF0-4E23-8D31-93E65DC31B12}" srcOrd="1" destOrd="0" presId="urn:microsoft.com/office/officeart/2005/8/layout/orgChart1"/>
    <dgm:cxn modelId="{7813E731-5910-4FEA-9FA2-460579AD9F1A}" type="presParOf" srcId="{FB9ED0DA-0B0E-41A1-B1A1-11D874E29991}" destId="{408FEA9F-EE4E-44FE-AEE9-114309C7EC67}" srcOrd="2" destOrd="0" presId="urn:microsoft.com/office/officeart/2005/8/layout/orgChart1"/>
    <dgm:cxn modelId="{32A20242-2C3B-4493-B9FB-8EB3F90DB7EE}" type="presParOf" srcId="{55F8B752-41CE-4385-9CE3-809035D8F3BC}" destId="{4D55BBCA-8373-4437-A509-E5B5F990A950}" srcOrd="4" destOrd="0" presId="urn:microsoft.com/office/officeart/2005/8/layout/orgChart1"/>
    <dgm:cxn modelId="{D0BF1571-52E4-443A-A9E7-F856CA24E9DC}" type="presParOf" srcId="{55F8B752-41CE-4385-9CE3-809035D8F3BC}" destId="{FCCBD555-228A-4FFC-ADFF-6A33A0B0A633}" srcOrd="5" destOrd="0" presId="urn:microsoft.com/office/officeart/2005/8/layout/orgChart1"/>
    <dgm:cxn modelId="{424DC3A8-B115-4943-B2FA-882B80877230}" type="presParOf" srcId="{FCCBD555-228A-4FFC-ADFF-6A33A0B0A633}" destId="{06CF4AE0-5116-4073-86F1-F823828204A6}" srcOrd="0" destOrd="0" presId="urn:microsoft.com/office/officeart/2005/8/layout/orgChart1"/>
    <dgm:cxn modelId="{CA8C0076-A9D7-4E7E-9EF6-C290B3829334}" type="presParOf" srcId="{06CF4AE0-5116-4073-86F1-F823828204A6}" destId="{B36DA858-4D1F-4432-9214-BA9A831F17B2}" srcOrd="0" destOrd="0" presId="urn:microsoft.com/office/officeart/2005/8/layout/orgChart1"/>
    <dgm:cxn modelId="{99F278AE-B3B8-4419-8C4E-8B0B03D3C54A}" type="presParOf" srcId="{06CF4AE0-5116-4073-86F1-F823828204A6}" destId="{4239FBFD-BC22-4904-8435-205441CCB094}" srcOrd="1" destOrd="0" presId="urn:microsoft.com/office/officeart/2005/8/layout/orgChart1"/>
    <dgm:cxn modelId="{F3BD8314-767F-409B-A031-8B9C7C57EC86}" type="presParOf" srcId="{FCCBD555-228A-4FFC-ADFF-6A33A0B0A633}" destId="{DBC5B0F4-7D8E-4883-86CA-E7EA049F9A76}" srcOrd="1" destOrd="0" presId="urn:microsoft.com/office/officeart/2005/8/layout/orgChart1"/>
    <dgm:cxn modelId="{FDB31701-6B53-40C1-A2BD-A719E706A325}" type="presParOf" srcId="{FCCBD555-228A-4FFC-ADFF-6A33A0B0A633}" destId="{89BF5CD6-F438-4797-83B2-54679BCAF6B4}" srcOrd="2" destOrd="0" presId="urn:microsoft.com/office/officeart/2005/8/layout/orgChart1"/>
    <dgm:cxn modelId="{6543D2DC-491E-419A-B02F-9077BEA3BD8E}" type="presParOf" srcId="{55F8B752-41CE-4385-9CE3-809035D8F3BC}" destId="{A090FB1A-8047-4078-925C-EAB6E647F58A}" srcOrd="6" destOrd="0" presId="urn:microsoft.com/office/officeart/2005/8/layout/orgChart1"/>
    <dgm:cxn modelId="{352AA157-22B8-4EEB-BF18-A0F7C1C8C32A}" type="presParOf" srcId="{55F8B752-41CE-4385-9CE3-809035D8F3BC}" destId="{F1EF44EF-B8A5-4CC5-8CA2-6367223680B4}" srcOrd="7" destOrd="0" presId="urn:microsoft.com/office/officeart/2005/8/layout/orgChart1"/>
    <dgm:cxn modelId="{3B496519-BA46-44F7-9E5B-F44745369CB1}" type="presParOf" srcId="{F1EF44EF-B8A5-4CC5-8CA2-6367223680B4}" destId="{2D9F2D9C-3A8F-42C4-AC2D-3D6273B011F7}" srcOrd="0" destOrd="0" presId="urn:microsoft.com/office/officeart/2005/8/layout/orgChart1"/>
    <dgm:cxn modelId="{A8EF4170-BB3E-4684-8ACA-65DB0C538154}" type="presParOf" srcId="{2D9F2D9C-3A8F-42C4-AC2D-3D6273B011F7}" destId="{CB6A7930-A798-4DE5-AEDB-145F7061C7CF}" srcOrd="0" destOrd="0" presId="urn:microsoft.com/office/officeart/2005/8/layout/orgChart1"/>
    <dgm:cxn modelId="{F2FC915B-EEB3-401B-9669-5B22B38D212B}" type="presParOf" srcId="{2D9F2D9C-3A8F-42C4-AC2D-3D6273B011F7}" destId="{BFD8C5A4-24CC-4C72-B007-8D93A8798B1C}" srcOrd="1" destOrd="0" presId="urn:microsoft.com/office/officeart/2005/8/layout/orgChart1"/>
    <dgm:cxn modelId="{B9841E3F-8D64-4D4C-8133-32B2A6D15F41}" type="presParOf" srcId="{F1EF44EF-B8A5-4CC5-8CA2-6367223680B4}" destId="{EAB1DE2F-F4EE-4723-9B16-C06A5EDFB12F}" srcOrd="1" destOrd="0" presId="urn:microsoft.com/office/officeart/2005/8/layout/orgChart1"/>
    <dgm:cxn modelId="{F1CF6F56-7BCF-4AAB-B7DC-27143E8750E0}" type="presParOf" srcId="{F1EF44EF-B8A5-4CC5-8CA2-6367223680B4}" destId="{E524E8E4-E8CB-4668-90C5-9F0531E2778B}" srcOrd="2" destOrd="0" presId="urn:microsoft.com/office/officeart/2005/8/layout/orgChart1"/>
    <dgm:cxn modelId="{3BAF9385-CAFA-4716-8CEF-C6E528D1B825}" type="presParOf" srcId="{55F8B752-41CE-4385-9CE3-809035D8F3BC}" destId="{9683B107-4253-44CE-ACEE-D09717862EC1}" srcOrd="8" destOrd="0" presId="urn:microsoft.com/office/officeart/2005/8/layout/orgChart1"/>
    <dgm:cxn modelId="{14B1C248-0193-4CF2-8B34-D6FD6D6BF7E0}" type="presParOf" srcId="{55F8B752-41CE-4385-9CE3-809035D8F3BC}" destId="{1B693586-3064-4100-BB8F-1A86CC73FDBD}" srcOrd="9" destOrd="0" presId="urn:microsoft.com/office/officeart/2005/8/layout/orgChart1"/>
    <dgm:cxn modelId="{5DDF5DFF-7DD2-4E79-8B71-7349D9C8EBEC}" type="presParOf" srcId="{1B693586-3064-4100-BB8F-1A86CC73FDBD}" destId="{6DDC9264-C5DE-4FE2-9731-7CC8C6CB44BF}" srcOrd="0" destOrd="0" presId="urn:microsoft.com/office/officeart/2005/8/layout/orgChart1"/>
    <dgm:cxn modelId="{E8563E4E-8B82-4433-AACC-116F72E16DCE}" type="presParOf" srcId="{6DDC9264-C5DE-4FE2-9731-7CC8C6CB44BF}" destId="{00575663-B177-4CF6-B827-6057D52DCABB}" srcOrd="0" destOrd="0" presId="urn:microsoft.com/office/officeart/2005/8/layout/orgChart1"/>
    <dgm:cxn modelId="{D4D45396-8699-4E63-B7D7-0100F7B838DA}" type="presParOf" srcId="{6DDC9264-C5DE-4FE2-9731-7CC8C6CB44BF}" destId="{2EEE06DC-8B8E-4DD9-9022-70EB34A2CA7B}" srcOrd="1" destOrd="0" presId="urn:microsoft.com/office/officeart/2005/8/layout/orgChart1"/>
    <dgm:cxn modelId="{8E615A11-5C8B-4A0F-869A-31F3806F4B0B}" type="presParOf" srcId="{1B693586-3064-4100-BB8F-1A86CC73FDBD}" destId="{D3CDFCE1-9E7A-4901-BC81-CF0F86DB8280}" srcOrd="1" destOrd="0" presId="urn:microsoft.com/office/officeart/2005/8/layout/orgChart1"/>
    <dgm:cxn modelId="{1B585059-6DB7-45DF-AC37-973907F9902F}" type="presParOf" srcId="{1B693586-3064-4100-BB8F-1A86CC73FDBD}" destId="{BE6E11DC-0C63-445A-BF6B-C7038ED915C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Programas Alimenticios y Nutrición 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6934A-F5E3-4EA7-A49B-5A2B146E19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Programa de Asistencia Alimentaria para Sujetos Vulnerables</a:t>
          </a:r>
        </a:p>
      </dgm:t>
    </dgm:pt>
    <dgm:pt modelId="{046718EC-BCA8-4D00-BEFB-DD90E038F068}" type="par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ADD27E-06A2-464B-9787-9219C8B97468}" type="sib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27D7B9-7E47-4096-A9ED-03294476119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8735DC41-DE99-482D-A577-45003A60A226}" type="parTrans" cxnId="{D0FD1CDA-157D-497F-9A54-E27714849E1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71290E-5225-495B-B8E6-E8E118F5DAD6}" type="sibTrans" cxnId="{D0FD1CDA-157D-497F-9A54-E27714849E1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16CDA2-0D29-4951-9BCF-4106B4DD10C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0416249D-863F-463A-A977-D2369AEE5C69}" type="parTrans" cxnId="{B96D2073-C420-4798-85AD-313A940B39B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4F52B1-BB37-4394-8800-CA6E2AE1365E}" type="sibTrans" cxnId="{B96D2073-C420-4798-85AD-313A940B39B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6DB915-FB40-4651-93EE-E24E632A0A88}">
      <dgm:prSet phldrT="[Texto]" custT="1"/>
      <dgm:spPr/>
      <dgm:t>
        <a:bodyPr/>
        <a:lstStyle/>
        <a:p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Casas Club del Adulto Mayor </a:t>
          </a:r>
          <a:endParaRPr lang="es-ES" sz="1200" b="0" u="none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585834-B70D-47FF-B30D-DDA0A9C4DEED}" type="par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EF2851-544A-4B84-A790-F5D9B3EB9421}" type="sib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16193" custScaleY="116193" custLinFactNeighborY="123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6243E081-FEA9-4078-A6F1-8D6BC8CFBC5E}" type="pres">
      <dgm:prSet presAssocID="{69585834-B70D-47FF-B30D-DDA0A9C4DEED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CFFBCED-157B-438E-95FD-C45C50066000}" type="pres">
      <dgm:prSet presAssocID="{9B6DB915-FB40-4651-93EE-E24E632A0A88}" presName="hierRoot2" presStyleCnt="0">
        <dgm:presLayoutVars>
          <dgm:hierBranch val="init"/>
        </dgm:presLayoutVars>
      </dgm:prSet>
      <dgm:spPr/>
    </dgm:pt>
    <dgm:pt modelId="{E3F332E8-E0FD-463B-B825-DABBD7911873}" type="pres">
      <dgm:prSet presAssocID="{9B6DB915-FB40-4651-93EE-E24E632A0A88}" presName="rootComposite" presStyleCnt="0"/>
      <dgm:spPr/>
    </dgm:pt>
    <dgm:pt modelId="{33F45B51-3138-46A5-9FA2-1C82B7320785}" type="pres">
      <dgm:prSet presAssocID="{9B6DB915-FB40-4651-93EE-E24E632A0A88}" presName="rootText" presStyleLbl="node2" presStyleIdx="0" presStyleCnt="3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D8244-C66D-46C3-A238-D2FFE34311AD}" type="pres">
      <dgm:prSet presAssocID="{9B6DB915-FB40-4651-93EE-E24E632A0A88}" presName="rootConnector" presStyleLbl="node2" presStyleIdx="0" presStyleCnt="3"/>
      <dgm:spPr/>
      <dgm:t>
        <a:bodyPr/>
        <a:lstStyle/>
        <a:p>
          <a:endParaRPr lang="es-ES"/>
        </a:p>
      </dgm:t>
    </dgm:pt>
    <dgm:pt modelId="{7997CFCE-3745-4538-8B07-031DBE2AF9BD}" type="pres">
      <dgm:prSet presAssocID="{9B6DB915-FB40-4651-93EE-E24E632A0A88}" presName="hierChild4" presStyleCnt="0"/>
      <dgm:spPr/>
    </dgm:pt>
    <dgm:pt modelId="{7C71DDC5-2BF2-4969-8C0F-61B7A37E740D}" type="pres">
      <dgm:prSet presAssocID="{9B6DB915-FB40-4651-93EE-E24E632A0A88}" presName="hierChild5" presStyleCnt="0"/>
      <dgm:spPr/>
    </dgm:pt>
    <dgm:pt modelId="{FA87BEA6-8ABA-42A3-9766-F048E601EBA8}" type="pres">
      <dgm:prSet presAssocID="{48E3939C-6DC2-4F29-9192-5A171B790A69}" presName="Name37" presStyleLbl="parChTrans1D2" presStyleIdx="1" presStyleCnt="3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E88BEE1-49AC-46C3-B6F0-E9B7F7EE3604}" type="pres">
      <dgm:prSet presAssocID="{CC6BB0A6-7F22-4C69-8A75-815A47DEDD8F}" presName="rootComposite" presStyleCnt="0"/>
      <dgm:spPr/>
      <dgm:t>
        <a:bodyPr/>
        <a:lstStyle/>
        <a:p>
          <a:endParaRPr lang="es-ES"/>
        </a:p>
      </dgm:t>
    </dgm:pt>
    <dgm:pt modelId="{455EF3ED-9D99-467B-A6D1-4366C6431704}" type="pres">
      <dgm:prSet presAssocID="{CC6BB0A6-7F22-4C69-8A75-815A47DEDD8F}" presName="rootText" presStyleLbl="node2" presStyleIdx="1" presStyleCnt="3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1" presStyleCnt="3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  <dgm:t>
        <a:bodyPr/>
        <a:lstStyle/>
        <a:p>
          <a:endParaRPr lang="es-ES"/>
        </a:p>
      </dgm:t>
    </dgm:pt>
    <dgm:pt modelId="{C91B26AD-BB0B-4160-944E-0F6B642915AF}" type="pres">
      <dgm:prSet presAssocID="{CC6BB0A6-7F22-4C69-8A75-815A47DEDD8F}" presName="hierChild5" presStyleCnt="0"/>
      <dgm:spPr/>
      <dgm:t>
        <a:bodyPr/>
        <a:lstStyle/>
        <a:p>
          <a:endParaRPr lang="es-ES"/>
        </a:p>
      </dgm:t>
    </dgm:pt>
    <dgm:pt modelId="{50AA0FFC-CFB7-47C0-8A22-945FAD4D764E}" type="pres">
      <dgm:prSet presAssocID="{046718EC-BCA8-4D00-BEFB-DD90E038F068}" presName="Name37" presStyleLbl="parChTrans1D2" presStyleIdx="2" presStyleCnt="3"/>
      <dgm:spPr/>
      <dgm:t>
        <a:bodyPr/>
        <a:lstStyle/>
        <a:p>
          <a:endParaRPr lang="es-ES"/>
        </a:p>
      </dgm:t>
    </dgm:pt>
    <dgm:pt modelId="{7B8DAF76-6198-4749-943C-402E2B387FEA}" type="pres">
      <dgm:prSet presAssocID="{4656934A-F5E3-4EA7-A49B-5A2B146E1988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E06DC43F-FACD-4985-BEF8-5F5299BC907A}" type="pres">
      <dgm:prSet presAssocID="{4656934A-F5E3-4EA7-A49B-5A2B146E1988}" presName="rootComposite" presStyleCnt="0"/>
      <dgm:spPr/>
      <dgm:t>
        <a:bodyPr/>
        <a:lstStyle/>
        <a:p>
          <a:endParaRPr lang="es-ES"/>
        </a:p>
      </dgm:t>
    </dgm:pt>
    <dgm:pt modelId="{C6327A85-15A3-43BE-81BE-00514252BA70}" type="pres">
      <dgm:prSet presAssocID="{4656934A-F5E3-4EA7-A49B-5A2B146E1988}" presName="rootText" presStyleLbl="node2" presStyleIdx="2" presStyleCnt="3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A1197-D971-4CD8-A326-B5578D5D6AB0}" type="pres">
      <dgm:prSet presAssocID="{4656934A-F5E3-4EA7-A49B-5A2B146E1988}" presName="rootConnector" presStyleLbl="node2" presStyleIdx="2" presStyleCnt="3"/>
      <dgm:spPr/>
      <dgm:t>
        <a:bodyPr/>
        <a:lstStyle/>
        <a:p>
          <a:endParaRPr lang="es-ES"/>
        </a:p>
      </dgm:t>
    </dgm:pt>
    <dgm:pt modelId="{FB6F6DE0-E846-4669-B498-A48C0A046478}" type="pres">
      <dgm:prSet presAssocID="{4656934A-F5E3-4EA7-A49B-5A2B146E1988}" presName="hierChild4" presStyleCnt="0"/>
      <dgm:spPr/>
      <dgm:t>
        <a:bodyPr/>
        <a:lstStyle/>
        <a:p>
          <a:endParaRPr lang="es-ES"/>
        </a:p>
      </dgm:t>
    </dgm:pt>
    <dgm:pt modelId="{8E1BC8C3-6C8F-47B4-AEB4-4561A978521F}" type="pres">
      <dgm:prSet presAssocID="{8735DC41-DE99-482D-A577-45003A60A226}" presName="Name48" presStyleLbl="parChTrans1D3" presStyleIdx="0" presStyleCnt="2"/>
      <dgm:spPr/>
      <dgm:t>
        <a:bodyPr/>
        <a:lstStyle/>
        <a:p>
          <a:endParaRPr lang="es-ES"/>
        </a:p>
      </dgm:t>
    </dgm:pt>
    <dgm:pt modelId="{CFBB234D-1872-478D-9BB1-A2311E937831}" type="pres">
      <dgm:prSet presAssocID="{A427D7B9-7E47-4096-A9ED-03294476119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AB50A09-80D6-40D9-8257-61011333BA7B}" type="pres">
      <dgm:prSet presAssocID="{A427D7B9-7E47-4096-A9ED-032944761191}" presName="rootComposite" presStyleCnt="0"/>
      <dgm:spPr/>
      <dgm:t>
        <a:bodyPr/>
        <a:lstStyle/>
        <a:p>
          <a:endParaRPr lang="es-ES"/>
        </a:p>
      </dgm:t>
    </dgm:pt>
    <dgm:pt modelId="{8DB5BD48-82BD-49E9-B770-599D979BE368}" type="pres">
      <dgm:prSet presAssocID="{A427D7B9-7E47-4096-A9ED-032944761191}" presName="rootText" presStyleLbl="node3" presStyleIdx="0" presStyleCnt="2" custScaleX="75204" custScaleY="115561" custLinFactNeighborY="156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358CDA-5564-47B1-9DF8-9BF221B84586}" type="pres">
      <dgm:prSet presAssocID="{A427D7B9-7E47-4096-A9ED-032944761191}" presName="rootConnector" presStyleLbl="node3" presStyleIdx="0" presStyleCnt="2"/>
      <dgm:spPr/>
      <dgm:t>
        <a:bodyPr/>
        <a:lstStyle/>
        <a:p>
          <a:endParaRPr lang="es-ES"/>
        </a:p>
      </dgm:t>
    </dgm:pt>
    <dgm:pt modelId="{89541372-EFFA-4723-ADDD-E72492D3E193}" type="pres">
      <dgm:prSet presAssocID="{A427D7B9-7E47-4096-A9ED-032944761191}" presName="hierChild4" presStyleCnt="0"/>
      <dgm:spPr/>
      <dgm:t>
        <a:bodyPr/>
        <a:lstStyle/>
        <a:p>
          <a:endParaRPr lang="es-ES"/>
        </a:p>
      </dgm:t>
    </dgm:pt>
    <dgm:pt modelId="{C728579B-476F-4F7D-9D53-795719097741}" type="pres">
      <dgm:prSet presAssocID="{A427D7B9-7E47-4096-A9ED-032944761191}" presName="hierChild5" presStyleCnt="0"/>
      <dgm:spPr/>
      <dgm:t>
        <a:bodyPr/>
        <a:lstStyle/>
        <a:p>
          <a:endParaRPr lang="es-ES"/>
        </a:p>
      </dgm:t>
    </dgm:pt>
    <dgm:pt modelId="{AAE145D0-DBF2-4A7D-B5D3-5AD7069EEFDC}" type="pres">
      <dgm:prSet presAssocID="{0416249D-863F-463A-A977-D2369AEE5C69}" presName="Name48" presStyleLbl="parChTrans1D3" presStyleIdx="1" presStyleCnt="2"/>
      <dgm:spPr/>
      <dgm:t>
        <a:bodyPr/>
        <a:lstStyle/>
        <a:p>
          <a:endParaRPr lang="es-ES"/>
        </a:p>
      </dgm:t>
    </dgm:pt>
    <dgm:pt modelId="{B2B0F789-BA03-44E8-90C2-05B4BBAA731C}" type="pres">
      <dgm:prSet presAssocID="{C316CDA2-0D29-4951-9BCF-4106B4DD10C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88F3737-05EB-49BD-A07A-289D89F124FD}" type="pres">
      <dgm:prSet presAssocID="{C316CDA2-0D29-4951-9BCF-4106B4DD10CF}" presName="rootComposite" presStyleCnt="0"/>
      <dgm:spPr/>
      <dgm:t>
        <a:bodyPr/>
        <a:lstStyle/>
        <a:p>
          <a:endParaRPr lang="es-ES"/>
        </a:p>
      </dgm:t>
    </dgm:pt>
    <dgm:pt modelId="{80FF5ECE-59E3-4AA8-B1EC-25B2581211E4}" type="pres">
      <dgm:prSet presAssocID="{C316CDA2-0D29-4951-9BCF-4106B4DD10CF}" presName="rootText" presStyleLbl="node3" presStyleIdx="1" presStyleCnt="2" custScaleX="75204" custScaleY="115561" custLinFactNeighborY="157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D1271F-313A-465D-916B-F141B424C7E6}" type="pres">
      <dgm:prSet presAssocID="{C316CDA2-0D29-4951-9BCF-4106B4DD10CF}" presName="rootConnector" presStyleLbl="node3" presStyleIdx="1" presStyleCnt="2"/>
      <dgm:spPr/>
      <dgm:t>
        <a:bodyPr/>
        <a:lstStyle/>
        <a:p>
          <a:endParaRPr lang="es-ES"/>
        </a:p>
      </dgm:t>
    </dgm:pt>
    <dgm:pt modelId="{88B68D2E-7118-48D2-9F34-BBABE8B1934E}" type="pres">
      <dgm:prSet presAssocID="{C316CDA2-0D29-4951-9BCF-4106B4DD10CF}" presName="hierChild4" presStyleCnt="0"/>
      <dgm:spPr/>
      <dgm:t>
        <a:bodyPr/>
        <a:lstStyle/>
        <a:p>
          <a:endParaRPr lang="es-ES"/>
        </a:p>
      </dgm:t>
    </dgm:pt>
    <dgm:pt modelId="{3313ECC6-4928-4143-BD4E-A79A85B59DFA}" type="pres">
      <dgm:prSet presAssocID="{C316CDA2-0D29-4951-9BCF-4106B4DD10CF}" presName="hierChild5" presStyleCnt="0"/>
      <dgm:spPr/>
      <dgm:t>
        <a:bodyPr/>
        <a:lstStyle/>
        <a:p>
          <a:endParaRPr lang="es-ES"/>
        </a:p>
      </dgm:t>
    </dgm:pt>
    <dgm:pt modelId="{F5953344-CC11-4627-87BC-D3E3B899E134}" type="pres">
      <dgm:prSet presAssocID="{4656934A-F5E3-4EA7-A49B-5A2B146E1988}" presName="hierChild5" presStyleCnt="0"/>
      <dgm:spPr/>
      <dgm:t>
        <a:bodyPr/>
        <a:lstStyle/>
        <a:p>
          <a:endParaRPr lang="es-ES"/>
        </a:p>
      </dgm:t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</dgm:ptLst>
  <dgm:cxnLst>
    <dgm:cxn modelId="{7998AA4A-2320-4599-996A-EC417B277CDF}" type="presOf" srcId="{4656934A-F5E3-4EA7-A49B-5A2B146E1988}" destId="{BF4A1197-D971-4CD8-A326-B5578D5D6AB0}" srcOrd="1" destOrd="0" presId="urn:microsoft.com/office/officeart/2005/8/layout/orgChart1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0CE44A22-372E-4D04-9387-15DF94B8A212}" srcId="{C7502D08-6ED1-4E57-A9DC-709E10D9D0E5}" destId="{CC6BB0A6-7F22-4C69-8A75-815A47DEDD8F}" srcOrd="1" destOrd="0" parTransId="{48E3939C-6DC2-4F29-9192-5A171B790A69}" sibTransId="{878FA30F-7C6D-4027-AB14-0E1FE8632602}"/>
    <dgm:cxn modelId="{0A93B178-CBA5-4350-A92F-78C470192BDC}" type="presOf" srcId="{A427D7B9-7E47-4096-A9ED-032944761191}" destId="{23358CDA-5564-47B1-9DF8-9BF221B84586}" srcOrd="1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0A8B0899-48F9-4E3C-AFD3-789760219697}" type="presOf" srcId="{A427D7B9-7E47-4096-A9ED-032944761191}" destId="{8DB5BD48-82BD-49E9-B770-599D979BE368}" srcOrd="0" destOrd="0" presId="urn:microsoft.com/office/officeart/2005/8/layout/orgChart1"/>
    <dgm:cxn modelId="{BDDAC231-F3C6-4522-B77B-A71957C05E89}" type="presOf" srcId="{C316CDA2-0D29-4951-9BCF-4106B4DD10CF}" destId="{80FF5ECE-59E3-4AA8-B1EC-25B2581211E4}" srcOrd="0" destOrd="0" presId="urn:microsoft.com/office/officeart/2005/8/layout/orgChart1"/>
    <dgm:cxn modelId="{E6D59765-BB5C-4BFE-A880-D6C7BF5E0ACC}" type="presOf" srcId="{4656934A-F5E3-4EA7-A49B-5A2B146E1988}" destId="{C6327A85-15A3-43BE-81BE-00514252BA70}" srcOrd="0" destOrd="0" presId="urn:microsoft.com/office/officeart/2005/8/layout/orgChart1"/>
    <dgm:cxn modelId="{01ABE5CF-1101-4C56-BB63-C7C016450CF3}" type="presOf" srcId="{0416249D-863F-463A-A977-D2369AEE5C69}" destId="{AAE145D0-DBF2-4A7D-B5D3-5AD7069EEFDC}" srcOrd="0" destOrd="0" presId="urn:microsoft.com/office/officeart/2005/8/layout/orgChart1"/>
    <dgm:cxn modelId="{B13A8D70-47D1-4DF1-8E28-8F0003767687}" type="presOf" srcId="{9B6DB915-FB40-4651-93EE-E24E632A0A88}" destId="{2C1D8244-C66D-46C3-A238-D2FFE34311AD}" srcOrd="1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69831374-B249-462A-BA8B-71E2C77155C3}" type="presOf" srcId="{C316CDA2-0D29-4951-9BCF-4106B4DD10CF}" destId="{44D1271F-313A-465D-916B-F141B424C7E6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8CA217E3-FB92-4FA3-9A5B-56E15ECE1E39}" type="presOf" srcId="{9B6DB915-FB40-4651-93EE-E24E632A0A88}" destId="{33F45B51-3138-46A5-9FA2-1C82B7320785}" srcOrd="0" destOrd="0" presId="urn:microsoft.com/office/officeart/2005/8/layout/orgChart1"/>
    <dgm:cxn modelId="{404A33E8-F79F-45F1-9BC5-8910B7D2DFCD}" type="presOf" srcId="{69585834-B70D-47FF-B30D-DDA0A9C4DEED}" destId="{6243E081-FEA9-4078-A6F1-8D6BC8CFBC5E}" srcOrd="0" destOrd="0" presId="urn:microsoft.com/office/officeart/2005/8/layout/orgChart1"/>
    <dgm:cxn modelId="{D0FD1CDA-157D-497F-9A54-E27714849E10}" srcId="{4656934A-F5E3-4EA7-A49B-5A2B146E1988}" destId="{A427D7B9-7E47-4096-A9ED-032944761191}" srcOrd="0" destOrd="0" parTransId="{8735DC41-DE99-482D-A577-45003A60A226}" sibTransId="{4971290E-5225-495B-B8E6-E8E118F5DAD6}"/>
    <dgm:cxn modelId="{87F35FB4-AE4F-4312-ABAE-786C41E8006C}" type="presOf" srcId="{8735DC41-DE99-482D-A577-45003A60A226}" destId="{8E1BC8C3-6C8F-47B4-AEB4-4561A978521F}" srcOrd="0" destOrd="0" presId="urn:microsoft.com/office/officeart/2005/8/layout/orgChart1"/>
    <dgm:cxn modelId="{B96D2073-C420-4798-85AD-313A940B39BD}" srcId="{4656934A-F5E3-4EA7-A49B-5A2B146E1988}" destId="{C316CDA2-0D29-4951-9BCF-4106B4DD10CF}" srcOrd="1" destOrd="0" parTransId="{0416249D-863F-463A-A977-D2369AEE5C69}" sibTransId="{324F52B1-BB37-4394-8800-CA6E2AE1365E}"/>
    <dgm:cxn modelId="{0B1E9F84-3C93-4DDB-B4DC-1CBB21FD1402}" srcId="{C7502D08-6ED1-4E57-A9DC-709E10D9D0E5}" destId="{4656934A-F5E3-4EA7-A49B-5A2B146E1988}" srcOrd="2" destOrd="0" parTransId="{046718EC-BCA8-4D00-BEFB-DD90E038F068}" sibTransId="{8AADD27E-06A2-464B-9787-9219C8B97468}"/>
    <dgm:cxn modelId="{967E4916-4059-4D78-826A-5C05B8FEB793}" type="presOf" srcId="{046718EC-BCA8-4D00-BEFB-DD90E038F068}" destId="{50AA0FFC-CFB7-47C0-8A22-945FAD4D764E}" srcOrd="0" destOrd="0" presId="urn:microsoft.com/office/officeart/2005/8/layout/orgChart1"/>
    <dgm:cxn modelId="{27A6B42F-1038-401D-8BAF-A99E03C1FF4C}" srcId="{C7502D08-6ED1-4E57-A9DC-709E10D9D0E5}" destId="{9B6DB915-FB40-4651-93EE-E24E632A0A88}" srcOrd="0" destOrd="0" parTransId="{69585834-B70D-47FF-B30D-DDA0A9C4DEED}" sibTransId="{59EF2851-544A-4B84-A790-F5D9B3EB9421}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2FA26964-8286-4BED-A364-69F8F2C3F2C6}" type="presParOf" srcId="{6108B193-08B4-42CE-BBEE-4FABC327DF31}" destId="{6243E081-FEA9-4078-A6F1-8D6BC8CFBC5E}" srcOrd="0" destOrd="0" presId="urn:microsoft.com/office/officeart/2005/8/layout/orgChart1"/>
    <dgm:cxn modelId="{89106485-FA2D-4AD6-8E3C-A76E16ADE5CB}" type="presParOf" srcId="{6108B193-08B4-42CE-BBEE-4FABC327DF31}" destId="{FCFFBCED-157B-438E-95FD-C45C50066000}" srcOrd="1" destOrd="0" presId="urn:microsoft.com/office/officeart/2005/8/layout/orgChart1"/>
    <dgm:cxn modelId="{EF993466-1FC4-49D8-98BF-DC16F2C5DB2B}" type="presParOf" srcId="{FCFFBCED-157B-438E-95FD-C45C50066000}" destId="{E3F332E8-E0FD-463B-B825-DABBD7911873}" srcOrd="0" destOrd="0" presId="urn:microsoft.com/office/officeart/2005/8/layout/orgChart1"/>
    <dgm:cxn modelId="{49583E7D-528E-4009-832E-3415CD05EA7C}" type="presParOf" srcId="{E3F332E8-E0FD-463B-B825-DABBD7911873}" destId="{33F45B51-3138-46A5-9FA2-1C82B7320785}" srcOrd="0" destOrd="0" presId="urn:microsoft.com/office/officeart/2005/8/layout/orgChart1"/>
    <dgm:cxn modelId="{A9B5AF8C-3841-4C06-BDBB-95B741D87D41}" type="presParOf" srcId="{E3F332E8-E0FD-463B-B825-DABBD7911873}" destId="{2C1D8244-C66D-46C3-A238-D2FFE34311AD}" srcOrd="1" destOrd="0" presId="urn:microsoft.com/office/officeart/2005/8/layout/orgChart1"/>
    <dgm:cxn modelId="{30E98A2C-19DD-40C4-A3BF-E83DE2F93330}" type="presParOf" srcId="{FCFFBCED-157B-438E-95FD-C45C50066000}" destId="{7997CFCE-3745-4538-8B07-031DBE2AF9BD}" srcOrd="1" destOrd="0" presId="urn:microsoft.com/office/officeart/2005/8/layout/orgChart1"/>
    <dgm:cxn modelId="{232EBBFC-C452-420A-9FE4-2DA6CD9BBEFC}" type="presParOf" srcId="{FCFFBCED-157B-438E-95FD-C45C50066000}" destId="{7C71DDC5-2BF2-4969-8C0F-61B7A37E740D}" srcOrd="2" destOrd="0" presId="urn:microsoft.com/office/officeart/2005/8/layout/orgChart1"/>
    <dgm:cxn modelId="{1156F438-E742-4CD3-9011-1A953A3A2E28}" type="presParOf" srcId="{6108B193-08B4-42CE-BBEE-4FABC327DF31}" destId="{FA87BEA6-8ABA-42A3-9766-F048E601EBA8}" srcOrd="2" destOrd="0" presId="urn:microsoft.com/office/officeart/2005/8/layout/orgChart1"/>
    <dgm:cxn modelId="{57A1DAD3-51CA-4451-8AFF-5A7BB246A9CD}" type="presParOf" srcId="{6108B193-08B4-42CE-BBEE-4FABC327DF31}" destId="{C1DF0DD3-E486-49A5-BF1C-67628B41B8DD}" srcOrd="3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3FA9B311-6D3A-47E2-87B3-8CF6328A7829}" type="presParOf" srcId="{6108B193-08B4-42CE-BBEE-4FABC327DF31}" destId="{50AA0FFC-CFB7-47C0-8A22-945FAD4D764E}" srcOrd="4" destOrd="0" presId="urn:microsoft.com/office/officeart/2005/8/layout/orgChart1"/>
    <dgm:cxn modelId="{9125083E-C4DB-432A-9830-8E78B0B59728}" type="presParOf" srcId="{6108B193-08B4-42CE-BBEE-4FABC327DF31}" destId="{7B8DAF76-6198-4749-943C-402E2B387FEA}" srcOrd="5" destOrd="0" presId="urn:microsoft.com/office/officeart/2005/8/layout/orgChart1"/>
    <dgm:cxn modelId="{C967405D-55C5-4B2E-9E58-C5BD8D31E42C}" type="presParOf" srcId="{7B8DAF76-6198-4749-943C-402E2B387FEA}" destId="{E06DC43F-FACD-4985-BEF8-5F5299BC907A}" srcOrd="0" destOrd="0" presId="urn:microsoft.com/office/officeart/2005/8/layout/orgChart1"/>
    <dgm:cxn modelId="{526B69DA-A784-469A-8399-70463F197877}" type="presParOf" srcId="{E06DC43F-FACD-4985-BEF8-5F5299BC907A}" destId="{C6327A85-15A3-43BE-81BE-00514252BA70}" srcOrd="0" destOrd="0" presId="urn:microsoft.com/office/officeart/2005/8/layout/orgChart1"/>
    <dgm:cxn modelId="{B730808A-32E0-4FEB-978B-3A640F2D9A50}" type="presParOf" srcId="{E06DC43F-FACD-4985-BEF8-5F5299BC907A}" destId="{BF4A1197-D971-4CD8-A326-B5578D5D6AB0}" srcOrd="1" destOrd="0" presId="urn:microsoft.com/office/officeart/2005/8/layout/orgChart1"/>
    <dgm:cxn modelId="{CD4B87AF-9148-44E2-B6F2-97AF5100F962}" type="presParOf" srcId="{7B8DAF76-6198-4749-943C-402E2B387FEA}" destId="{FB6F6DE0-E846-4669-B498-A48C0A046478}" srcOrd="1" destOrd="0" presId="urn:microsoft.com/office/officeart/2005/8/layout/orgChart1"/>
    <dgm:cxn modelId="{205D3239-20A8-4911-8461-3021A41E0922}" type="presParOf" srcId="{FB6F6DE0-E846-4669-B498-A48C0A046478}" destId="{8E1BC8C3-6C8F-47B4-AEB4-4561A978521F}" srcOrd="0" destOrd="0" presId="urn:microsoft.com/office/officeart/2005/8/layout/orgChart1"/>
    <dgm:cxn modelId="{411BFF2B-B54A-4C9E-9722-89BD636C35AB}" type="presParOf" srcId="{FB6F6DE0-E846-4669-B498-A48C0A046478}" destId="{CFBB234D-1872-478D-9BB1-A2311E937831}" srcOrd="1" destOrd="0" presId="urn:microsoft.com/office/officeart/2005/8/layout/orgChart1"/>
    <dgm:cxn modelId="{DFEA26E0-7ED5-4381-8944-0916A4A3D873}" type="presParOf" srcId="{CFBB234D-1872-478D-9BB1-A2311E937831}" destId="{9AB50A09-80D6-40D9-8257-61011333BA7B}" srcOrd="0" destOrd="0" presId="urn:microsoft.com/office/officeart/2005/8/layout/orgChart1"/>
    <dgm:cxn modelId="{738854D2-CB34-41C5-812C-FBDF21541BCD}" type="presParOf" srcId="{9AB50A09-80D6-40D9-8257-61011333BA7B}" destId="{8DB5BD48-82BD-49E9-B770-599D979BE368}" srcOrd="0" destOrd="0" presId="urn:microsoft.com/office/officeart/2005/8/layout/orgChart1"/>
    <dgm:cxn modelId="{0797172C-FE29-4C09-80FE-3DA8A192DEF7}" type="presParOf" srcId="{9AB50A09-80D6-40D9-8257-61011333BA7B}" destId="{23358CDA-5564-47B1-9DF8-9BF221B84586}" srcOrd="1" destOrd="0" presId="urn:microsoft.com/office/officeart/2005/8/layout/orgChart1"/>
    <dgm:cxn modelId="{2AB96F52-0059-46D6-8C53-7899C3940B49}" type="presParOf" srcId="{CFBB234D-1872-478D-9BB1-A2311E937831}" destId="{89541372-EFFA-4723-ADDD-E72492D3E193}" srcOrd="1" destOrd="0" presId="urn:microsoft.com/office/officeart/2005/8/layout/orgChart1"/>
    <dgm:cxn modelId="{2A696DB0-80C9-4268-8741-558ADE4BDBC9}" type="presParOf" srcId="{CFBB234D-1872-478D-9BB1-A2311E937831}" destId="{C728579B-476F-4F7D-9D53-795719097741}" srcOrd="2" destOrd="0" presId="urn:microsoft.com/office/officeart/2005/8/layout/orgChart1"/>
    <dgm:cxn modelId="{C4896DC3-A524-4F55-B723-A74A4A63F4ED}" type="presParOf" srcId="{FB6F6DE0-E846-4669-B498-A48C0A046478}" destId="{AAE145D0-DBF2-4A7D-B5D3-5AD7069EEFDC}" srcOrd="2" destOrd="0" presId="urn:microsoft.com/office/officeart/2005/8/layout/orgChart1"/>
    <dgm:cxn modelId="{FFDFD4F2-AFE3-4E30-A34C-CB42084080D3}" type="presParOf" srcId="{FB6F6DE0-E846-4669-B498-A48C0A046478}" destId="{B2B0F789-BA03-44E8-90C2-05B4BBAA731C}" srcOrd="3" destOrd="0" presId="urn:microsoft.com/office/officeart/2005/8/layout/orgChart1"/>
    <dgm:cxn modelId="{8EC38AEE-71B3-4B47-A7CA-BAFE89CEA2DA}" type="presParOf" srcId="{B2B0F789-BA03-44E8-90C2-05B4BBAA731C}" destId="{488F3737-05EB-49BD-A07A-289D89F124FD}" srcOrd="0" destOrd="0" presId="urn:microsoft.com/office/officeart/2005/8/layout/orgChart1"/>
    <dgm:cxn modelId="{54334B11-BCC5-4E63-85BA-EF1990ABB1CC}" type="presParOf" srcId="{488F3737-05EB-49BD-A07A-289D89F124FD}" destId="{80FF5ECE-59E3-4AA8-B1EC-25B2581211E4}" srcOrd="0" destOrd="0" presId="urn:microsoft.com/office/officeart/2005/8/layout/orgChart1"/>
    <dgm:cxn modelId="{ACE345CE-D232-451D-94E1-305995C99B2A}" type="presParOf" srcId="{488F3737-05EB-49BD-A07A-289D89F124FD}" destId="{44D1271F-313A-465D-916B-F141B424C7E6}" srcOrd="1" destOrd="0" presId="urn:microsoft.com/office/officeart/2005/8/layout/orgChart1"/>
    <dgm:cxn modelId="{84F6947E-3645-43D6-B431-4ACEB778912A}" type="presParOf" srcId="{B2B0F789-BA03-44E8-90C2-05B4BBAA731C}" destId="{88B68D2E-7118-48D2-9F34-BBABE8B1934E}" srcOrd="1" destOrd="0" presId="urn:microsoft.com/office/officeart/2005/8/layout/orgChart1"/>
    <dgm:cxn modelId="{907F0517-DA9B-443A-A27C-239E93FAF1F8}" type="presParOf" srcId="{B2B0F789-BA03-44E8-90C2-05B4BBAA731C}" destId="{3313ECC6-4928-4143-BD4E-A79A85B59DFA}" srcOrd="2" destOrd="0" presId="urn:microsoft.com/office/officeart/2005/8/layout/orgChart1"/>
    <dgm:cxn modelId="{DB02EAB7-2DE0-46DC-8B3B-C88B7270C2D7}" type="presParOf" srcId="{7B8DAF76-6198-4749-943C-402E2B387FEA}" destId="{F5953344-CC11-4627-87BC-D3E3B899E134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Casa Club del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Mayor “Canoas”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Vacante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57A77A-27E9-4AB2-BE0A-DA0A91433CB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3680897-F8F9-4A01-9DD2-10EBBB168E3E}" type="par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3FC18F-BF6B-413D-B344-EDEC88AE72B3}" type="sib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301C79-0AC8-4CC7-BD4D-48A9F7B87A0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gm:t>
    </dgm:pt>
    <dgm:pt modelId="{E844583B-AAE9-4360-B096-D221A40246DE}" type="par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FDB46A-F974-427C-981F-39C4F9B560F1}" type="sib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1E27B8-0CEE-4181-B76E-432267804780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E627B56-2CE1-4F1A-83AC-115BCEDDF50D}" type="par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50CF29-1CA8-4A99-985D-EA2E59E07168}" type="sib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7839AD-8726-4C55-8B81-43961D9AF106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Encargado(a)</a:t>
          </a:r>
          <a:endParaRPr lang="es-ES" sz="1200" dirty="0">
            <a:solidFill>
              <a:schemeClr val="tx1"/>
            </a:solidFill>
          </a:endParaRPr>
        </a:p>
      </dgm:t>
    </dgm:pt>
    <dgm:pt modelId="{5B7CC2A2-114C-44D3-9C65-1D51306EAF1E}" type="sibTrans" cxnId="{2B69150A-8211-4E63-BEFC-D401CDFEAB98}">
      <dgm:prSet/>
      <dgm:spPr/>
      <dgm:t>
        <a:bodyPr/>
        <a:lstStyle/>
        <a:p>
          <a:endParaRPr lang="es-ES"/>
        </a:p>
      </dgm:t>
    </dgm:pt>
    <dgm:pt modelId="{ED24A08E-9C6D-455F-AF1E-661C6CB93D14}" type="parTrans" cxnId="{2B69150A-8211-4E63-BEFC-D401CDFEAB98}">
      <dgm:prSet/>
      <dgm:spPr/>
      <dgm:t>
        <a:bodyPr/>
        <a:lstStyle/>
        <a:p>
          <a:endParaRPr lang="es-ES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79125" custScaleY="178308" custLinFactNeighborX="4150" custLinFactNeighborY="121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921C7DEF-7ED1-436A-9D79-EBEE3BB1D94C}" type="pres">
      <dgm:prSet presAssocID="{3B3B7340-CA00-4B57-A8E2-1292554BE70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4" custScaleX="130086" custScaleY="133731" custLinFactNeighborX="-102" custLinFactNeighborY="532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4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0ECDF57B-FCEB-405D-855E-33C14D929048}" type="pres">
      <dgm:prSet presAssocID="{5D8103A7-9609-43B1-A0C0-791B9EF719AD}" presName="Name37" presStyleLbl="parChTrans1D2" presStyleIdx="1" presStyleCnt="4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1" presStyleCnt="4" custScaleX="130086" custScaleY="133731" custLinFactNeighborX="4824" custLinFactNeighborY="539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1" presStyleCnt="4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650757A3-9D93-4E62-B7A1-2CBEA33E469B}" type="pres">
      <dgm:prSet presAssocID="{73680897-F8F9-4A01-9DD2-10EBBB168E3E}" presName="Name35" presStyleLbl="parChTrans1D3" presStyleIdx="0" presStyleCnt="3"/>
      <dgm:spPr/>
      <dgm:t>
        <a:bodyPr/>
        <a:lstStyle/>
        <a:p>
          <a:endParaRPr lang="es-ES"/>
        </a:p>
      </dgm:t>
    </dgm:pt>
    <dgm:pt modelId="{D6D00208-0E0C-4918-83CC-372440D684D7}" type="pres">
      <dgm:prSet presAssocID="{A157A77A-27E9-4AB2-BE0A-DA0A91433CB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69E6778-D33F-4F3A-B18C-CD5A4671A2A2}" type="pres">
      <dgm:prSet presAssocID="{A157A77A-27E9-4AB2-BE0A-DA0A91433CB2}" presName="rootComposite" presStyleCnt="0"/>
      <dgm:spPr/>
      <dgm:t>
        <a:bodyPr/>
        <a:lstStyle/>
        <a:p>
          <a:endParaRPr lang="es-ES"/>
        </a:p>
      </dgm:t>
    </dgm:pt>
    <dgm:pt modelId="{6A6D487D-23AA-45C7-9242-0CD5C0D5FE77}" type="pres">
      <dgm:prSet presAssocID="{A157A77A-27E9-4AB2-BE0A-DA0A91433CB2}" presName="rootText" presStyleLbl="node3" presStyleIdx="0" presStyleCnt="3" custScaleX="130086" custScaleY="109073" custLinFactNeighborX="5209" custLinFactNeighborY="498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03EF23-6C9A-4889-9DAC-8960DA9F58F1}" type="pres">
      <dgm:prSet presAssocID="{A157A77A-27E9-4AB2-BE0A-DA0A91433CB2}" presName="rootConnector" presStyleLbl="node3" presStyleIdx="0" presStyleCnt="3"/>
      <dgm:spPr/>
      <dgm:t>
        <a:bodyPr/>
        <a:lstStyle/>
        <a:p>
          <a:endParaRPr lang="es-ES"/>
        </a:p>
      </dgm:t>
    </dgm:pt>
    <dgm:pt modelId="{42F3F4A4-0A15-4EE1-B73B-503C9536F9C1}" type="pres">
      <dgm:prSet presAssocID="{A157A77A-27E9-4AB2-BE0A-DA0A91433CB2}" presName="hierChild4" presStyleCnt="0"/>
      <dgm:spPr/>
      <dgm:t>
        <a:bodyPr/>
        <a:lstStyle/>
        <a:p>
          <a:endParaRPr lang="es-ES"/>
        </a:p>
      </dgm:t>
    </dgm:pt>
    <dgm:pt modelId="{9939D023-E9A9-4C81-A5A3-364802A75340}" type="pres">
      <dgm:prSet presAssocID="{A157A77A-27E9-4AB2-BE0A-DA0A91433CB2}" presName="hierChild5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961A9193-C844-44D2-8BA9-ED35656E0BAF}" type="pres">
      <dgm:prSet presAssocID="{81E0BEC1-4A88-48E0-A122-9B9E15D8DAB8}" presName="Name37" presStyleLbl="parChTrans1D2" presStyleIdx="2" presStyleCnt="4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2" presStyleCnt="4" custScaleX="130086" custScaleY="133731" custLinFactNeighborX="102" custLinFactNeighborY="539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2" presStyleCnt="4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F1872F8E-8530-469C-8D6E-A23431A204C7}" type="pres">
      <dgm:prSet presAssocID="{E844583B-AAE9-4360-B096-D221A40246DE}" presName="Name50" presStyleLbl="parChTrans1D3" presStyleIdx="1" presStyleCnt="3"/>
      <dgm:spPr/>
      <dgm:t>
        <a:bodyPr/>
        <a:lstStyle/>
        <a:p>
          <a:endParaRPr lang="es-ES"/>
        </a:p>
      </dgm:t>
    </dgm:pt>
    <dgm:pt modelId="{A7C50126-9B48-45C9-B03A-A8F3B8857E48}" type="pres">
      <dgm:prSet presAssocID="{A1301C79-0AC8-4CC7-BD4D-48A9F7B87A0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88419FB-6BC3-422C-A76D-364CA3C0A4BD}" type="pres">
      <dgm:prSet presAssocID="{A1301C79-0AC8-4CC7-BD4D-48A9F7B87A0B}" presName="rootComposite" presStyleCnt="0"/>
      <dgm:spPr/>
      <dgm:t>
        <a:bodyPr/>
        <a:lstStyle/>
        <a:p>
          <a:endParaRPr lang="es-ES"/>
        </a:p>
      </dgm:t>
    </dgm:pt>
    <dgm:pt modelId="{B44DA74B-C3EF-48E1-80F3-6299404C924F}" type="pres">
      <dgm:prSet presAssocID="{A1301C79-0AC8-4CC7-BD4D-48A9F7B87A0B}" presName="rootText" presStyleLbl="node3" presStyleIdx="1" presStyleCnt="3" custScaleX="118672" custScaleY="76022" custLinFactY="59679" custLinFactNeighborX="-770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C3DD3-D9F9-44A0-A694-890FBECF62DC}" type="pres">
      <dgm:prSet presAssocID="{A1301C79-0AC8-4CC7-BD4D-48A9F7B87A0B}" presName="rootConnector" presStyleLbl="node3" presStyleIdx="1" presStyleCnt="3"/>
      <dgm:spPr/>
      <dgm:t>
        <a:bodyPr/>
        <a:lstStyle/>
        <a:p>
          <a:endParaRPr lang="es-ES"/>
        </a:p>
      </dgm:t>
    </dgm:pt>
    <dgm:pt modelId="{2D11F848-C7EE-40B7-B216-4251FB3D2435}" type="pres">
      <dgm:prSet presAssocID="{A1301C79-0AC8-4CC7-BD4D-48A9F7B87A0B}" presName="hierChild4" presStyleCnt="0"/>
      <dgm:spPr/>
      <dgm:t>
        <a:bodyPr/>
        <a:lstStyle/>
        <a:p>
          <a:endParaRPr lang="es-ES"/>
        </a:p>
      </dgm:t>
    </dgm:pt>
    <dgm:pt modelId="{A185BB8C-DFB9-43D7-8653-4F534981E96C}" type="pres">
      <dgm:prSet presAssocID="{A1301C79-0AC8-4CC7-BD4D-48A9F7B87A0B}" presName="hierChild5" presStyleCnt="0"/>
      <dgm:spPr/>
      <dgm:t>
        <a:bodyPr/>
        <a:lstStyle/>
        <a:p>
          <a:endParaRPr lang="es-ES"/>
        </a:p>
      </dgm:t>
    </dgm:pt>
    <dgm:pt modelId="{D33C7F27-EA2A-482A-B22B-DC2FB7F1AB0B}" type="pres">
      <dgm:prSet presAssocID="{DE627B56-2CE1-4F1A-83AC-115BCEDDF50D}" presName="Name50" presStyleLbl="parChTrans1D3" presStyleIdx="2" presStyleCnt="3"/>
      <dgm:spPr/>
      <dgm:t>
        <a:bodyPr/>
        <a:lstStyle/>
        <a:p>
          <a:endParaRPr lang="es-ES"/>
        </a:p>
      </dgm:t>
    </dgm:pt>
    <dgm:pt modelId="{A4C257A8-A8D2-42A6-9986-E0289DBCB0E6}" type="pres">
      <dgm:prSet presAssocID="{701E27B8-0CEE-4181-B76E-43226780478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BE59AB6-0BCB-4C08-86E6-F982520F6E72}" type="pres">
      <dgm:prSet presAssocID="{701E27B8-0CEE-4181-B76E-432267804780}" presName="rootComposite" presStyleCnt="0"/>
      <dgm:spPr/>
      <dgm:t>
        <a:bodyPr/>
        <a:lstStyle/>
        <a:p>
          <a:endParaRPr lang="es-ES"/>
        </a:p>
      </dgm:t>
    </dgm:pt>
    <dgm:pt modelId="{A9A072A2-DAE3-4ED0-96ED-C54AE54C1B55}" type="pres">
      <dgm:prSet presAssocID="{701E27B8-0CEE-4181-B76E-432267804780}" presName="rootText" presStyleLbl="node3" presStyleIdx="2" presStyleCnt="3" custScaleX="118672" custScaleY="76022" custLinFactNeighborX="-9081" custLinFactNeighborY="-688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521CF6-D262-42AF-8510-571730F98D13}" type="pres">
      <dgm:prSet presAssocID="{701E27B8-0CEE-4181-B76E-432267804780}" presName="rootConnector" presStyleLbl="node3" presStyleIdx="2" presStyleCnt="3"/>
      <dgm:spPr/>
      <dgm:t>
        <a:bodyPr/>
        <a:lstStyle/>
        <a:p>
          <a:endParaRPr lang="es-ES"/>
        </a:p>
      </dgm:t>
    </dgm:pt>
    <dgm:pt modelId="{C635EA9A-B2BD-493C-8525-9D46820E82FF}" type="pres">
      <dgm:prSet presAssocID="{701E27B8-0CEE-4181-B76E-432267804780}" presName="hierChild4" presStyleCnt="0"/>
      <dgm:spPr/>
      <dgm:t>
        <a:bodyPr/>
        <a:lstStyle/>
        <a:p>
          <a:endParaRPr lang="es-ES"/>
        </a:p>
      </dgm:t>
    </dgm:pt>
    <dgm:pt modelId="{EF641B95-C833-4034-A723-C50A35B5F384}" type="pres">
      <dgm:prSet presAssocID="{701E27B8-0CEE-4181-B76E-432267804780}" presName="hierChild5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FA23BF67-C2EF-4DC3-9368-8DE3648E8D45}" type="pres">
      <dgm:prSet presAssocID="{ED24A08E-9C6D-455F-AF1E-661C6CB93D14}" presName="Name37" presStyleLbl="parChTrans1D2" presStyleIdx="3" presStyleCnt="4"/>
      <dgm:spPr/>
      <dgm:t>
        <a:bodyPr/>
        <a:lstStyle/>
        <a:p>
          <a:endParaRPr lang="es-ES"/>
        </a:p>
      </dgm:t>
    </dgm:pt>
    <dgm:pt modelId="{3CF7E2F6-6078-4EED-BFFB-43FCA8E1760A}" type="pres">
      <dgm:prSet presAssocID="{547839AD-8726-4C55-8B81-43961D9AF106}" presName="hierRoot2" presStyleCnt="0">
        <dgm:presLayoutVars>
          <dgm:hierBranch val="init"/>
        </dgm:presLayoutVars>
      </dgm:prSet>
      <dgm:spPr/>
    </dgm:pt>
    <dgm:pt modelId="{E5EE1E4F-D44E-4B98-BBB3-BAE9FE08ACBF}" type="pres">
      <dgm:prSet presAssocID="{547839AD-8726-4C55-8B81-43961D9AF106}" presName="rootComposite" presStyleCnt="0"/>
      <dgm:spPr/>
    </dgm:pt>
    <dgm:pt modelId="{2B14C8A2-1AE8-43FE-BE79-3D5FFFE684CC}" type="pres">
      <dgm:prSet presAssocID="{547839AD-8726-4C55-8B81-43961D9AF106}" presName="rootText" presStyleLbl="node2" presStyleIdx="3" presStyleCnt="4" custScaleX="130086" custScaleY="133731" custLinFactNeighborY="52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351A00-68FB-4CFB-994E-29B41CCAC5E3}" type="pres">
      <dgm:prSet presAssocID="{547839AD-8726-4C55-8B81-43961D9AF106}" presName="rootConnector" presStyleLbl="node2" presStyleIdx="3" presStyleCnt="4"/>
      <dgm:spPr/>
      <dgm:t>
        <a:bodyPr/>
        <a:lstStyle/>
        <a:p>
          <a:endParaRPr lang="es-ES"/>
        </a:p>
      </dgm:t>
    </dgm:pt>
    <dgm:pt modelId="{F67E7118-0342-44BE-A420-5E22518DFD60}" type="pres">
      <dgm:prSet presAssocID="{547839AD-8726-4C55-8B81-43961D9AF106}" presName="hierChild4" presStyleCnt="0"/>
      <dgm:spPr/>
    </dgm:pt>
    <dgm:pt modelId="{80BE60E4-B2A5-44F5-BC47-C36ABC42967C}" type="pres">
      <dgm:prSet presAssocID="{547839AD-8726-4C55-8B81-43961D9AF106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</dgm:ptLst>
  <dgm:cxnLst>
    <dgm:cxn modelId="{2B69150A-8211-4E63-BEFC-D401CDFEAB98}" srcId="{E771AB6E-6122-4E8F-A2E7-D80A419EC3F7}" destId="{547839AD-8726-4C55-8B81-43961D9AF106}" srcOrd="3" destOrd="0" parTransId="{ED24A08E-9C6D-455F-AF1E-661C6CB93D14}" sibTransId="{5B7CC2A2-114C-44D3-9C65-1D51306EAF1E}"/>
    <dgm:cxn modelId="{7676B1B9-E747-4AB6-88E7-79AFC8DF08FA}" type="presOf" srcId="{81E0BEC1-4A88-48E0-A122-9B9E15D8DAB8}" destId="{961A9193-C844-44D2-8BA9-ED35656E0BA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F90D63AC-ECD7-43D2-966A-930EC7568537}" type="presOf" srcId="{E844583B-AAE9-4360-B096-D221A40246DE}" destId="{F1872F8E-8530-469C-8D6E-A23431A204C7}" srcOrd="0" destOrd="0" presId="urn:microsoft.com/office/officeart/2005/8/layout/orgChart1"/>
    <dgm:cxn modelId="{E64DEDE8-2F98-4E3F-A999-D18A3EFE49BC}" type="presOf" srcId="{3B3B7340-CA00-4B57-A8E2-1292554BE70B}" destId="{921C7DEF-7ED1-436A-9D79-EBEE3BB1D94C}" srcOrd="0" destOrd="0" presId="urn:microsoft.com/office/officeart/2005/8/layout/orgChart1"/>
    <dgm:cxn modelId="{93BBB6A0-2DB6-4FF8-9F25-37EAE1EAE965}" type="presOf" srcId="{A1301C79-0AC8-4CC7-BD4D-48A9F7B87A0B}" destId="{41BC3DD3-D9F9-44A0-A694-890FBECF62DC}" srcOrd="1" destOrd="0" presId="urn:microsoft.com/office/officeart/2005/8/layout/orgChart1"/>
    <dgm:cxn modelId="{5425A7EC-DA3D-42D2-AF73-601F258977E0}" srcId="{E6753E62-A9FA-44D7-AE98-9E9E0F863B01}" destId="{A157A77A-27E9-4AB2-BE0A-DA0A91433CB2}" srcOrd="0" destOrd="0" parTransId="{73680897-F8F9-4A01-9DD2-10EBBB168E3E}" sibTransId="{CE3FC18F-BF6B-413D-B344-EDEC88AE72B3}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6A93ED1E-FDB4-4A0E-9943-2EBE6B1EDA1E}" type="presOf" srcId="{701E27B8-0CEE-4181-B76E-432267804780}" destId="{A9A072A2-DAE3-4ED0-96ED-C54AE54C1B55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9DCEBFB8-D2F9-43B9-9EF8-741CDCFF9619}" type="presOf" srcId="{73680897-F8F9-4A01-9DD2-10EBBB168E3E}" destId="{650757A3-9D93-4E62-B7A1-2CBEA33E469B}" srcOrd="0" destOrd="0" presId="urn:microsoft.com/office/officeart/2005/8/layout/orgChart1"/>
    <dgm:cxn modelId="{047B5F4C-6CBF-4444-B07E-61B947CC94CD}" type="presOf" srcId="{ED24A08E-9C6D-455F-AF1E-661C6CB93D14}" destId="{FA23BF67-C2EF-4DC3-9368-8DE3648E8D45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BC02FC2B-9555-4CC9-85DC-488E43BA3562}" type="presOf" srcId="{547839AD-8726-4C55-8B81-43961D9AF106}" destId="{B7351A00-68FB-4CFB-994E-29B41CCAC5E3}" srcOrd="1" destOrd="0" presId="urn:microsoft.com/office/officeart/2005/8/layout/orgChart1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795A0870-6236-4DC1-A6BE-61CAEDF922DA}" srcId="{E771AB6E-6122-4E8F-A2E7-D80A419EC3F7}" destId="{D0FBCC64-2FDF-474B-A6E3-032610FE700D}" srcOrd="2" destOrd="0" parTransId="{81E0BEC1-4A88-48E0-A122-9B9E15D8DAB8}" sibTransId="{F9B73588-1C31-4F58-B47C-1BC654A8BAB4}"/>
    <dgm:cxn modelId="{D57EB91A-64BB-4438-849B-A4D22F8AD4BD}" srcId="{E771AB6E-6122-4E8F-A2E7-D80A419EC3F7}" destId="{E6753E62-A9FA-44D7-AE98-9E9E0F863B01}" srcOrd="1" destOrd="0" parTransId="{5D8103A7-9609-43B1-A0C0-791B9EF719AD}" sibTransId="{7BB9B69B-EE07-4284-A216-B2C61F0420DD}"/>
    <dgm:cxn modelId="{8F9AE93E-3ADC-4AD1-853B-1313A96499B1}" type="presOf" srcId="{A1301C79-0AC8-4CC7-BD4D-48A9F7B87A0B}" destId="{B44DA74B-C3EF-48E1-80F3-6299404C924F}" srcOrd="0" destOrd="0" presId="urn:microsoft.com/office/officeart/2005/8/layout/orgChart1"/>
    <dgm:cxn modelId="{C2F664E2-81D9-4CEF-BF14-4F88FFECB93C}" srcId="{D0FBCC64-2FDF-474B-A6E3-032610FE700D}" destId="{A1301C79-0AC8-4CC7-BD4D-48A9F7B87A0B}" srcOrd="0" destOrd="0" parTransId="{E844583B-AAE9-4360-B096-D221A40246DE}" sibTransId="{A2FDB46A-F974-427C-981F-39C4F9B560F1}"/>
    <dgm:cxn modelId="{CFC47316-7048-4BFD-B2C1-D68D68F40CAB}" type="presOf" srcId="{701E27B8-0CEE-4181-B76E-432267804780}" destId="{1D521CF6-D262-42AF-8510-571730F98D13}" srcOrd="1" destOrd="0" presId="urn:microsoft.com/office/officeart/2005/8/layout/orgChart1"/>
    <dgm:cxn modelId="{B506A1EA-4AFF-4733-B9B4-122592C0D30B}" type="presOf" srcId="{A157A77A-27E9-4AB2-BE0A-DA0A91433CB2}" destId="{6A6D487D-23AA-45C7-9242-0CD5C0D5FE77}" srcOrd="0" destOrd="0" presId="urn:microsoft.com/office/officeart/2005/8/layout/orgChart1"/>
    <dgm:cxn modelId="{3ABA815E-72E8-4773-AC0A-F1AFE7CAD5A8}" type="presOf" srcId="{5D8103A7-9609-43B1-A0C0-791B9EF719AD}" destId="{0ECDF57B-FCEB-405D-855E-33C14D929048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42286BF0-0916-49B6-98DC-BAC3255CF926}" type="presOf" srcId="{DE627B56-2CE1-4F1A-83AC-115BCEDDF50D}" destId="{D33C7F27-EA2A-482A-B22B-DC2FB7F1AB0B}" srcOrd="0" destOrd="0" presId="urn:microsoft.com/office/officeart/2005/8/layout/orgChart1"/>
    <dgm:cxn modelId="{CC16C9FC-862B-4CC7-8624-9E92367779B0}" type="presOf" srcId="{A157A77A-27E9-4AB2-BE0A-DA0A91433CB2}" destId="{7C03EF23-6C9A-4889-9DAC-8960DA9F58F1}" srcOrd="1" destOrd="0" presId="urn:microsoft.com/office/officeart/2005/8/layout/orgChart1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323761A6-564B-4DAA-A845-5B52B4C83878}" srcId="{D0FBCC64-2FDF-474B-A6E3-032610FE700D}" destId="{701E27B8-0CEE-4181-B76E-432267804780}" srcOrd="1" destOrd="0" parTransId="{DE627B56-2CE1-4F1A-83AC-115BCEDDF50D}" sibTransId="{7750CF29-1CA8-4A99-985D-EA2E59E07168}"/>
    <dgm:cxn modelId="{34491271-40B9-4815-AFD7-A0AB4E79F947}" type="presOf" srcId="{547839AD-8726-4C55-8B81-43961D9AF106}" destId="{2B14C8A2-1AE8-43FE-BE79-3D5FFFE684CC}" srcOrd="0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0B3B37E5-9451-42ED-AB9B-1053633EF7C8}" type="presParOf" srcId="{58A2F460-18E3-469F-BD19-7CD335E3D802}" destId="{921C7DEF-7ED1-436A-9D79-EBEE3BB1D94C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34C8EFBC-0126-457F-97BF-FDFE5BAA1222}" type="presParOf" srcId="{58A2F460-18E3-469F-BD19-7CD335E3D802}" destId="{0ECDF57B-FCEB-405D-855E-33C14D929048}" srcOrd="2" destOrd="0" presId="urn:microsoft.com/office/officeart/2005/8/layout/orgChart1"/>
    <dgm:cxn modelId="{F1362364-6A17-4273-964A-7C0E8FAB978C}" type="presParOf" srcId="{58A2F460-18E3-469F-BD19-7CD335E3D802}" destId="{D1B07075-611A-4DC9-A11F-9979257198CA}" srcOrd="3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F7625B49-DE9B-435A-A475-1592B6A7A097}" type="presParOf" srcId="{0EC525E5-21C0-45EE-B845-928A0FAB4795}" destId="{650757A3-9D93-4E62-B7A1-2CBEA33E469B}" srcOrd="0" destOrd="0" presId="urn:microsoft.com/office/officeart/2005/8/layout/orgChart1"/>
    <dgm:cxn modelId="{F1C7ACEC-17A0-4D7B-B97F-AEC619DF7686}" type="presParOf" srcId="{0EC525E5-21C0-45EE-B845-928A0FAB4795}" destId="{D6D00208-0E0C-4918-83CC-372440D684D7}" srcOrd="1" destOrd="0" presId="urn:microsoft.com/office/officeart/2005/8/layout/orgChart1"/>
    <dgm:cxn modelId="{22124841-F727-4FE4-A379-CDD608390FB4}" type="presParOf" srcId="{D6D00208-0E0C-4918-83CC-372440D684D7}" destId="{D69E6778-D33F-4F3A-B18C-CD5A4671A2A2}" srcOrd="0" destOrd="0" presId="urn:microsoft.com/office/officeart/2005/8/layout/orgChart1"/>
    <dgm:cxn modelId="{E0DDF3EB-6B67-4ED3-9871-357481ECCC3B}" type="presParOf" srcId="{D69E6778-D33F-4F3A-B18C-CD5A4671A2A2}" destId="{6A6D487D-23AA-45C7-9242-0CD5C0D5FE77}" srcOrd="0" destOrd="0" presId="urn:microsoft.com/office/officeart/2005/8/layout/orgChart1"/>
    <dgm:cxn modelId="{558FA762-F2A6-42C8-B7BE-AEE51D199FB3}" type="presParOf" srcId="{D69E6778-D33F-4F3A-B18C-CD5A4671A2A2}" destId="{7C03EF23-6C9A-4889-9DAC-8960DA9F58F1}" srcOrd="1" destOrd="0" presId="urn:microsoft.com/office/officeart/2005/8/layout/orgChart1"/>
    <dgm:cxn modelId="{AA54FE97-2C2F-4775-B921-B14207BB1F84}" type="presParOf" srcId="{D6D00208-0E0C-4918-83CC-372440D684D7}" destId="{42F3F4A4-0A15-4EE1-B73B-503C9536F9C1}" srcOrd="1" destOrd="0" presId="urn:microsoft.com/office/officeart/2005/8/layout/orgChart1"/>
    <dgm:cxn modelId="{9A0272F0-71A3-4F2F-8B56-33CBE810B8AD}" type="presParOf" srcId="{D6D00208-0E0C-4918-83CC-372440D684D7}" destId="{9939D023-E9A9-4C81-A5A3-364802A75340}" srcOrd="2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47677BF8-2793-48BF-BDDE-F11863F1005D}" type="presParOf" srcId="{58A2F460-18E3-469F-BD19-7CD335E3D802}" destId="{961A9193-C844-44D2-8BA9-ED35656E0BAF}" srcOrd="4" destOrd="0" presId="urn:microsoft.com/office/officeart/2005/8/layout/orgChart1"/>
    <dgm:cxn modelId="{CEDDBDD3-B854-4C43-B560-FA3368460765}" type="presParOf" srcId="{58A2F460-18E3-469F-BD19-7CD335E3D802}" destId="{6773DE41-B5F3-4DD6-8B41-D345496B6149}" srcOrd="5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BC8218EC-1761-4A88-ADB7-C51266911082}" type="presParOf" srcId="{670937ED-82F3-49C4-8076-9B8226BD77F2}" destId="{F1872F8E-8530-469C-8D6E-A23431A204C7}" srcOrd="0" destOrd="0" presId="urn:microsoft.com/office/officeart/2005/8/layout/orgChart1"/>
    <dgm:cxn modelId="{08890DC7-F90F-4778-A353-C09E992E9312}" type="presParOf" srcId="{670937ED-82F3-49C4-8076-9B8226BD77F2}" destId="{A7C50126-9B48-45C9-B03A-A8F3B8857E48}" srcOrd="1" destOrd="0" presId="urn:microsoft.com/office/officeart/2005/8/layout/orgChart1"/>
    <dgm:cxn modelId="{99CBB8B4-9D3C-40CD-BB58-7E2A7B5EB6D8}" type="presParOf" srcId="{A7C50126-9B48-45C9-B03A-A8F3B8857E48}" destId="{188419FB-6BC3-422C-A76D-364CA3C0A4BD}" srcOrd="0" destOrd="0" presId="urn:microsoft.com/office/officeart/2005/8/layout/orgChart1"/>
    <dgm:cxn modelId="{04E86CB1-D0AF-487D-A8CF-74CA5D9B983B}" type="presParOf" srcId="{188419FB-6BC3-422C-A76D-364CA3C0A4BD}" destId="{B44DA74B-C3EF-48E1-80F3-6299404C924F}" srcOrd="0" destOrd="0" presId="urn:microsoft.com/office/officeart/2005/8/layout/orgChart1"/>
    <dgm:cxn modelId="{7226C026-F8BD-4C9C-B049-9D2F101475A0}" type="presParOf" srcId="{188419FB-6BC3-422C-A76D-364CA3C0A4BD}" destId="{41BC3DD3-D9F9-44A0-A694-890FBECF62DC}" srcOrd="1" destOrd="0" presId="urn:microsoft.com/office/officeart/2005/8/layout/orgChart1"/>
    <dgm:cxn modelId="{F10C66CF-046F-495F-8966-7569E5D793B0}" type="presParOf" srcId="{A7C50126-9B48-45C9-B03A-A8F3B8857E48}" destId="{2D11F848-C7EE-40B7-B216-4251FB3D2435}" srcOrd="1" destOrd="0" presId="urn:microsoft.com/office/officeart/2005/8/layout/orgChart1"/>
    <dgm:cxn modelId="{76D06CA9-8E77-403F-A561-502DCFF4C68C}" type="presParOf" srcId="{A7C50126-9B48-45C9-B03A-A8F3B8857E48}" destId="{A185BB8C-DFB9-43D7-8653-4F534981E96C}" srcOrd="2" destOrd="0" presId="urn:microsoft.com/office/officeart/2005/8/layout/orgChart1"/>
    <dgm:cxn modelId="{FF2D55E8-CEA0-4746-9A33-66E24F79D1F0}" type="presParOf" srcId="{670937ED-82F3-49C4-8076-9B8226BD77F2}" destId="{D33C7F27-EA2A-482A-B22B-DC2FB7F1AB0B}" srcOrd="2" destOrd="0" presId="urn:microsoft.com/office/officeart/2005/8/layout/orgChart1"/>
    <dgm:cxn modelId="{62C3FD89-5D95-4B82-AA43-3884772804BA}" type="presParOf" srcId="{670937ED-82F3-49C4-8076-9B8226BD77F2}" destId="{A4C257A8-A8D2-42A6-9986-E0289DBCB0E6}" srcOrd="3" destOrd="0" presId="urn:microsoft.com/office/officeart/2005/8/layout/orgChart1"/>
    <dgm:cxn modelId="{657C3E9E-DC47-4E4F-A85E-8F94A2CAB123}" type="presParOf" srcId="{A4C257A8-A8D2-42A6-9986-E0289DBCB0E6}" destId="{1BE59AB6-0BCB-4C08-86E6-F982520F6E72}" srcOrd="0" destOrd="0" presId="urn:microsoft.com/office/officeart/2005/8/layout/orgChart1"/>
    <dgm:cxn modelId="{6E3B856D-DAA7-4A11-831E-FC5372140480}" type="presParOf" srcId="{1BE59AB6-0BCB-4C08-86E6-F982520F6E72}" destId="{A9A072A2-DAE3-4ED0-96ED-C54AE54C1B55}" srcOrd="0" destOrd="0" presId="urn:microsoft.com/office/officeart/2005/8/layout/orgChart1"/>
    <dgm:cxn modelId="{233A3882-D9B7-4D39-AA07-7338EF791626}" type="presParOf" srcId="{1BE59AB6-0BCB-4C08-86E6-F982520F6E72}" destId="{1D521CF6-D262-42AF-8510-571730F98D13}" srcOrd="1" destOrd="0" presId="urn:microsoft.com/office/officeart/2005/8/layout/orgChart1"/>
    <dgm:cxn modelId="{DB644149-56FE-4851-97D7-592C876CA4DE}" type="presParOf" srcId="{A4C257A8-A8D2-42A6-9986-E0289DBCB0E6}" destId="{C635EA9A-B2BD-493C-8525-9D46820E82FF}" srcOrd="1" destOrd="0" presId="urn:microsoft.com/office/officeart/2005/8/layout/orgChart1"/>
    <dgm:cxn modelId="{8C9327FB-4525-4582-9805-3295696C5282}" type="presParOf" srcId="{A4C257A8-A8D2-42A6-9986-E0289DBCB0E6}" destId="{EF641B95-C833-4034-A723-C50A35B5F384}" srcOrd="2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34049102-7941-4497-85F5-D1DD02E63E21}" type="presParOf" srcId="{58A2F460-18E3-469F-BD19-7CD335E3D802}" destId="{FA23BF67-C2EF-4DC3-9368-8DE3648E8D45}" srcOrd="6" destOrd="0" presId="urn:microsoft.com/office/officeart/2005/8/layout/orgChart1"/>
    <dgm:cxn modelId="{9332E6F9-7145-48D4-8555-2A7FC464A8D5}" type="presParOf" srcId="{58A2F460-18E3-469F-BD19-7CD335E3D802}" destId="{3CF7E2F6-6078-4EED-BFFB-43FCA8E1760A}" srcOrd="7" destOrd="0" presId="urn:microsoft.com/office/officeart/2005/8/layout/orgChart1"/>
    <dgm:cxn modelId="{CB7A7BDD-D185-4D48-963F-D3BE8B2AC736}" type="presParOf" srcId="{3CF7E2F6-6078-4EED-BFFB-43FCA8E1760A}" destId="{E5EE1E4F-D44E-4B98-BBB3-BAE9FE08ACBF}" srcOrd="0" destOrd="0" presId="urn:microsoft.com/office/officeart/2005/8/layout/orgChart1"/>
    <dgm:cxn modelId="{0B4F5971-3773-4042-A268-2D9DB28CE3A1}" type="presParOf" srcId="{E5EE1E4F-D44E-4B98-BBB3-BAE9FE08ACBF}" destId="{2B14C8A2-1AE8-43FE-BE79-3D5FFFE684CC}" srcOrd="0" destOrd="0" presId="urn:microsoft.com/office/officeart/2005/8/layout/orgChart1"/>
    <dgm:cxn modelId="{B29F09D2-2212-4C38-8EE4-6D2478A592F6}" type="presParOf" srcId="{E5EE1E4F-D44E-4B98-BBB3-BAE9FE08ACBF}" destId="{B7351A00-68FB-4CFB-994E-29B41CCAC5E3}" srcOrd="1" destOrd="0" presId="urn:microsoft.com/office/officeart/2005/8/layout/orgChart1"/>
    <dgm:cxn modelId="{8C707784-1971-42AA-A27D-EE1F74D37E6B}" type="presParOf" srcId="{3CF7E2F6-6078-4EED-BFFB-43FCA8E1760A}" destId="{F67E7118-0342-44BE-A420-5E22518DFD60}" srcOrd="1" destOrd="0" presId="urn:microsoft.com/office/officeart/2005/8/layout/orgChart1"/>
    <dgm:cxn modelId="{EFF6712F-3D58-4762-B79A-05CA8BA61935}" type="presParOf" srcId="{3CF7E2F6-6078-4EED-BFFB-43FCA8E1760A}" destId="{80BE60E4-B2A5-44F5-BC47-C36ABC42967C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pPr>
            <a:spcBef>
              <a:spcPts val="0"/>
            </a:spcBef>
            <a:spcAft>
              <a:spcPts val="0"/>
            </a:spcAft>
          </a:pP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B8AD1D-B982-4842-8DAB-4C59F577328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gm:t>
    </dgm:pt>
    <dgm:pt modelId="{2A7C5619-E26A-4314-95EA-3A62C9B3B2D3}" type="par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3D8259-4B2F-4336-BE43-8C715B8A10FF}" type="sib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623215-356F-4C8F-B9A7-FF5CF528DEA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gm:t>
    </dgm:pt>
    <dgm:pt modelId="{372DD402-D25D-414C-8AC7-EDC20BE236EF}" type="par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07993E-5910-4E7F-AD97-F7EAD5558A25}" type="sib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907587-3384-4966-80BD-A3FB6C65C287}">
      <dgm:prSet phldrT="[Texto]" custT="1"/>
      <dgm:spPr/>
      <dgm:t>
        <a:bodyPr/>
        <a:lstStyle/>
        <a:p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Capturador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(a)</a:t>
          </a:r>
        </a:p>
      </dgm:t>
    </dgm:pt>
    <dgm:pt modelId="{71E7A2D5-B161-4E01-AC3E-6AAEC555825B}" type="parTrans" cxnId="{E975EE48-21AE-4B09-B39E-CB4BCC3ACBC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FFDB7F-99E3-4EBD-BB98-E76A521CF1E7}" type="sibTrans" cxnId="{E975EE48-21AE-4B09-B39E-CB4BCC3ACBC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11123" custScaleY="107532" custLinFactNeighborX="-115" custLinFactNeighborY="592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6EDACD65-3D59-4E6B-A1DB-19502D420087}" type="pres">
      <dgm:prSet presAssocID="{3B3B7340-CA00-4B57-A8E2-1292554BE70B}" presName="Name48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6" custScaleX="104773" custScaleY="71051" custLinFactNeighborX="-8843" custLinFactNeighborY="406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6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79B5D3D9-258A-4BA8-AABF-3731551B8C75}" type="pres">
      <dgm:prSet presAssocID="{372DD402-D25D-414C-8AC7-EDC20BE236EF}" presName="Name48" presStyleLbl="parChTrans1D2" presStyleIdx="1" presStyleCnt="6"/>
      <dgm:spPr/>
      <dgm:t>
        <a:bodyPr/>
        <a:lstStyle/>
        <a:p>
          <a:endParaRPr lang="es-ES"/>
        </a:p>
      </dgm:t>
    </dgm:pt>
    <dgm:pt modelId="{9F27C1F9-083D-40FA-8177-F39D0E872436}" type="pres">
      <dgm:prSet presAssocID="{F8623215-356F-4C8F-B9A7-FF5CF528DE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8D77B3F-B6D3-4992-BD25-D6AD8E6FACCD}" type="pres">
      <dgm:prSet presAssocID="{F8623215-356F-4C8F-B9A7-FF5CF528DEAD}" presName="rootComposite" presStyleCnt="0"/>
      <dgm:spPr/>
      <dgm:t>
        <a:bodyPr/>
        <a:lstStyle/>
        <a:p>
          <a:endParaRPr lang="es-ES"/>
        </a:p>
      </dgm:t>
    </dgm:pt>
    <dgm:pt modelId="{BB7C9DDB-EEBB-47B6-8AD2-4BE53C0A68AF}" type="pres">
      <dgm:prSet presAssocID="{F8623215-356F-4C8F-B9A7-FF5CF528DEAD}" presName="rootText" presStyleLbl="node2" presStyleIdx="1" presStyleCnt="6" custScaleX="104773" custScaleY="71051" custLinFactX="-34616" custLinFactY="100000" custLinFactNeighborX="-100000" custLinFactNeighborY="1432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91B81C-97B6-444F-9726-C3BA1595F150}" type="pres">
      <dgm:prSet presAssocID="{F8623215-356F-4C8F-B9A7-FF5CF528DEAD}" presName="rootConnector" presStyleLbl="node2" presStyleIdx="1" presStyleCnt="6"/>
      <dgm:spPr/>
      <dgm:t>
        <a:bodyPr/>
        <a:lstStyle/>
        <a:p>
          <a:endParaRPr lang="es-ES"/>
        </a:p>
      </dgm:t>
    </dgm:pt>
    <dgm:pt modelId="{5EDB8426-FB49-4176-A228-6E925850D306}" type="pres">
      <dgm:prSet presAssocID="{F8623215-356F-4C8F-B9A7-FF5CF528DEAD}" presName="hierChild4" presStyleCnt="0"/>
      <dgm:spPr/>
      <dgm:t>
        <a:bodyPr/>
        <a:lstStyle/>
        <a:p>
          <a:endParaRPr lang="es-ES"/>
        </a:p>
      </dgm:t>
    </dgm:pt>
    <dgm:pt modelId="{8AE1CE94-F00E-4E8F-A119-176A3A87B4FF}" type="pres">
      <dgm:prSet presAssocID="{F8623215-356F-4C8F-B9A7-FF5CF528DEAD}" presName="hierChild5" presStyleCnt="0"/>
      <dgm:spPr/>
      <dgm:t>
        <a:bodyPr/>
        <a:lstStyle/>
        <a:p>
          <a:endParaRPr lang="es-ES"/>
        </a:p>
      </dgm:t>
    </dgm:pt>
    <dgm:pt modelId="{6A4018BB-1276-4874-BFC6-F10D8966D5DB}" type="pres">
      <dgm:prSet presAssocID="{5D8103A7-9609-43B1-A0C0-791B9EF719AD}" presName="Name48" presStyleLbl="parChTrans1D2" presStyleIdx="2" presStyleCnt="6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2" presStyleCnt="6" custScaleX="104773" custScaleY="71051" custLinFactNeighborX="-8843" custLinFactNeighborY="284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2" presStyleCnt="6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8CA82FAC-BE87-4A1E-B5CD-382C065C727D}" type="pres">
      <dgm:prSet presAssocID="{2A7C5619-E26A-4314-95EA-3A62C9B3B2D3}" presName="Name48" presStyleLbl="parChTrans1D2" presStyleIdx="3" presStyleCnt="6"/>
      <dgm:spPr/>
      <dgm:t>
        <a:bodyPr/>
        <a:lstStyle/>
        <a:p>
          <a:endParaRPr lang="es-ES"/>
        </a:p>
      </dgm:t>
    </dgm:pt>
    <dgm:pt modelId="{40ACF998-EA7A-49AB-93FA-7DAD58BED1EF}" type="pres">
      <dgm:prSet presAssocID="{36B8AD1D-B982-4842-8DAB-4C59F5773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E80744-902F-4628-B99A-9F77A7754201}" type="pres">
      <dgm:prSet presAssocID="{36B8AD1D-B982-4842-8DAB-4C59F5773286}" presName="rootComposite" presStyleCnt="0"/>
      <dgm:spPr/>
      <dgm:t>
        <a:bodyPr/>
        <a:lstStyle/>
        <a:p>
          <a:endParaRPr lang="es-ES"/>
        </a:p>
      </dgm:t>
    </dgm:pt>
    <dgm:pt modelId="{E65EB418-B140-4028-A139-3E69E6030324}" type="pres">
      <dgm:prSet presAssocID="{36B8AD1D-B982-4842-8DAB-4C59F5773286}" presName="rootText" presStyleLbl="node2" presStyleIdx="3" presStyleCnt="6" custScaleX="104773" custScaleY="71051" custLinFactNeighborX="9483" custLinFactNeighborY="-719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03F610-E8D7-434B-85D1-F05414B0157D}" type="pres">
      <dgm:prSet presAssocID="{36B8AD1D-B982-4842-8DAB-4C59F5773286}" presName="rootConnector" presStyleLbl="node2" presStyleIdx="3" presStyleCnt="6"/>
      <dgm:spPr/>
      <dgm:t>
        <a:bodyPr/>
        <a:lstStyle/>
        <a:p>
          <a:endParaRPr lang="es-ES"/>
        </a:p>
      </dgm:t>
    </dgm:pt>
    <dgm:pt modelId="{A78D0A50-EA1F-48CE-8BAC-B947617B3AB5}" type="pres">
      <dgm:prSet presAssocID="{36B8AD1D-B982-4842-8DAB-4C59F5773286}" presName="hierChild4" presStyleCnt="0"/>
      <dgm:spPr/>
      <dgm:t>
        <a:bodyPr/>
        <a:lstStyle/>
        <a:p>
          <a:endParaRPr lang="es-ES"/>
        </a:p>
      </dgm:t>
    </dgm:pt>
    <dgm:pt modelId="{59644F15-D1AC-4432-8071-21F53FB93CEB}" type="pres">
      <dgm:prSet presAssocID="{36B8AD1D-B982-4842-8DAB-4C59F5773286}" presName="hierChild5" presStyleCnt="0"/>
      <dgm:spPr/>
      <dgm:t>
        <a:bodyPr/>
        <a:lstStyle/>
        <a:p>
          <a:endParaRPr lang="es-ES"/>
        </a:p>
      </dgm:t>
    </dgm:pt>
    <dgm:pt modelId="{4951969A-6B9D-4751-8E06-55B655EC66D5}" type="pres">
      <dgm:prSet presAssocID="{81E0BEC1-4A88-48E0-A122-9B9E15D8DAB8}" presName="Name48" presStyleLbl="parChTrans1D2" presStyleIdx="4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4" presStyleCnt="6" custScaleX="104773" custScaleY="101135" custLinFactX="35256" custLinFactNeighborX="100000" custLinFactNeighborY="-996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4" presStyleCnt="6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3A1DEFC6-3CED-4713-BED8-FB60BCE9BE30}" type="pres">
      <dgm:prSet presAssocID="{71E7A2D5-B161-4E01-AC3E-6AAEC555825B}" presName="Name48" presStyleLbl="parChTrans1D2" presStyleIdx="5" presStyleCnt="6"/>
      <dgm:spPr/>
      <dgm:t>
        <a:bodyPr/>
        <a:lstStyle/>
        <a:p>
          <a:endParaRPr lang="es-ES"/>
        </a:p>
      </dgm:t>
    </dgm:pt>
    <dgm:pt modelId="{2228AE0C-044D-4C83-AB8E-407A81295964}" type="pres">
      <dgm:prSet presAssocID="{6C907587-3384-4966-80BD-A3FB6C65C28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0107F02-4F99-41ED-8FC4-E4BA49C88A4D}" type="pres">
      <dgm:prSet presAssocID="{6C907587-3384-4966-80BD-A3FB6C65C287}" presName="rootComposite" presStyleCnt="0"/>
      <dgm:spPr/>
      <dgm:t>
        <a:bodyPr/>
        <a:lstStyle/>
        <a:p>
          <a:endParaRPr lang="es-ES"/>
        </a:p>
      </dgm:t>
    </dgm:pt>
    <dgm:pt modelId="{E8DA3BBD-4B3C-414A-865B-46A350E540DF}" type="pres">
      <dgm:prSet presAssocID="{6C907587-3384-4966-80BD-A3FB6C65C287}" presName="rootText" presStyleLbl="node2" presStyleIdx="5" presStyleCnt="6" custScaleX="104773" custScaleY="71051" custLinFactNeighborX="9483" custLinFactNeighborY="16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789F92B-2D62-4533-90B8-A599B99C2698}" type="pres">
      <dgm:prSet presAssocID="{6C907587-3384-4966-80BD-A3FB6C65C287}" presName="rootConnector" presStyleLbl="node2" presStyleIdx="5" presStyleCnt="6"/>
      <dgm:spPr/>
      <dgm:t>
        <a:bodyPr/>
        <a:lstStyle/>
        <a:p>
          <a:endParaRPr lang="es-ES"/>
        </a:p>
      </dgm:t>
    </dgm:pt>
    <dgm:pt modelId="{241477FC-1E0F-43D3-BEAC-C09AD79A4856}" type="pres">
      <dgm:prSet presAssocID="{6C907587-3384-4966-80BD-A3FB6C65C287}" presName="hierChild4" presStyleCnt="0"/>
      <dgm:spPr/>
      <dgm:t>
        <a:bodyPr/>
        <a:lstStyle/>
        <a:p>
          <a:endParaRPr lang="es-ES"/>
        </a:p>
      </dgm:t>
    </dgm:pt>
    <dgm:pt modelId="{EA96CAD9-D4B2-4398-8567-287EC691D42F}" type="pres">
      <dgm:prSet presAssocID="{6C907587-3384-4966-80BD-A3FB6C65C287}" presName="hierChild5" presStyleCnt="0"/>
      <dgm:spPr/>
      <dgm:t>
        <a:bodyPr/>
        <a:lstStyle/>
        <a:p>
          <a:endParaRPr lang="es-ES"/>
        </a:p>
      </dgm:t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</dgm:ptLst>
  <dgm:cxnLst>
    <dgm:cxn modelId="{4A1C300D-714F-429F-8054-B894B1F25194}" type="presOf" srcId="{6C907587-3384-4966-80BD-A3FB6C65C287}" destId="{5789F92B-2D62-4533-90B8-A599B99C2698}" srcOrd="1" destOrd="0" presId="urn:microsoft.com/office/officeart/2005/8/layout/orgChart1"/>
    <dgm:cxn modelId="{BDB75781-AFA2-4925-ACB6-E51B7039368E}" type="presOf" srcId="{F8623215-356F-4C8F-B9A7-FF5CF528DEAD}" destId="{F991B81C-97B6-444F-9726-C3BA1595F150}" srcOrd="1" destOrd="0" presId="urn:microsoft.com/office/officeart/2005/8/layout/orgChart1"/>
    <dgm:cxn modelId="{B02D2AF5-593B-4F6A-ABA4-603D237C4257}" type="presOf" srcId="{5D8103A7-9609-43B1-A0C0-791B9EF719AD}" destId="{6A4018BB-1276-4874-BFC6-F10D8966D5DB}" srcOrd="0" destOrd="0" presId="urn:microsoft.com/office/officeart/2005/8/layout/orgChart1"/>
    <dgm:cxn modelId="{2D6278C5-E438-4E75-B96B-60A488174BEC}" type="presOf" srcId="{3B3B7340-CA00-4B57-A8E2-1292554BE70B}" destId="{6EDACD65-3D59-4E6B-A1DB-19502D420087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951C2AD-3E71-4017-8D9F-E2252136AB05}" type="presOf" srcId="{81E0BEC1-4A88-48E0-A122-9B9E15D8DAB8}" destId="{4951969A-6B9D-4751-8E06-55B655EC66D5}" srcOrd="0" destOrd="0" presId="urn:microsoft.com/office/officeart/2005/8/layout/orgChart1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5A94986E-4CD4-4C4A-B73B-DE7C60EEA980}" type="presOf" srcId="{6C907587-3384-4966-80BD-A3FB6C65C287}" destId="{E8DA3BBD-4B3C-414A-865B-46A350E540DF}" srcOrd="0" destOrd="0" presId="urn:microsoft.com/office/officeart/2005/8/layout/orgChart1"/>
    <dgm:cxn modelId="{38ADEE78-FE0D-4930-9E43-0EDF3759F8D1}" type="presOf" srcId="{36B8AD1D-B982-4842-8DAB-4C59F5773286}" destId="{F003F610-E8D7-434B-85D1-F05414B0157D}" srcOrd="1" destOrd="0" presId="urn:microsoft.com/office/officeart/2005/8/layout/orgChart1"/>
    <dgm:cxn modelId="{2E1DE339-E82F-4254-8DF9-993C90EAEAAE}" type="presOf" srcId="{F8623215-356F-4C8F-B9A7-FF5CF528DEAD}" destId="{BB7C9DDB-EEBB-47B6-8AD2-4BE53C0A68AF}" srcOrd="0" destOrd="0" presId="urn:microsoft.com/office/officeart/2005/8/layout/orgChart1"/>
    <dgm:cxn modelId="{6A085A5B-061C-4BAF-9FCC-EAA9F231E732}" srcId="{E771AB6E-6122-4E8F-A2E7-D80A419EC3F7}" destId="{F8623215-356F-4C8F-B9A7-FF5CF528DEAD}" srcOrd="1" destOrd="0" parTransId="{372DD402-D25D-414C-8AC7-EDC20BE236EF}" sibTransId="{0007993E-5910-4E7F-AD97-F7EAD5558A25}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D57EB91A-64BB-4438-849B-A4D22F8AD4BD}" srcId="{E771AB6E-6122-4E8F-A2E7-D80A419EC3F7}" destId="{E6753E62-A9FA-44D7-AE98-9E9E0F863B01}" srcOrd="2" destOrd="0" parTransId="{5D8103A7-9609-43B1-A0C0-791B9EF719AD}" sibTransId="{7BB9B69B-EE07-4284-A216-B2C61F0420DD}"/>
    <dgm:cxn modelId="{5B07D736-81DC-4D2F-B0E6-C7E08BEDDA64}" srcId="{E771AB6E-6122-4E8F-A2E7-D80A419EC3F7}" destId="{36B8AD1D-B982-4842-8DAB-4C59F5773286}" srcOrd="3" destOrd="0" parTransId="{2A7C5619-E26A-4314-95EA-3A62C9B3B2D3}" sibTransId="{E43D8259-4B2F-4336-BE43-8C715B8A10FF}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E975EE48-21AE-4B09-B39E-CB4BCC3ACBC4}" srcId="{E771AB6E-6122-4E8F-A2E7-D80A419EC3F7}" destId="{6C907587-3384-4966-80BD-A3FB6C65C287}" srcOrd="5" destOrd="0" parTransId="{71E7A2D5-B161-4E01-AC3E-6AAEC555825B}" sibTransId="{FBFFDB7F-99E3-4EBD-BB98-E76A521CF1E7}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A22ACCC3-82BE-445F-9B66-1685746456CD}" type="presOf" srcId="{36B8AD1D-B982-4842-8DAB-4C59F5773286}" destId="{E65EB418-B140-4028-A139-3E69E6030324}" srcOrd="0" destOrd="0" presId="urn:microsoft.com/office/officeart/2005/8/layout/orgChart1"/>
    <dgm:cxn modelId="{C3CB3FFD-0075-4A78-BBCE-801961257F61}" type="presOf" srcId="{2A7C5619-E26A-4314-95EA-3A62C9B3B2D3}" destId="{8CA82FAC-BE87-4A1E-B5CD-382C065C727D}" srcOrd="0" destOrd="0" presId="urn:microsoft.com/office/officeart/2005/8/layout/orgChart1"/>
    <dgm:cxn modelId="{C7787348-E46D-48E6-941F-DF8B4665C467}" type="presOf" srcId="{372DD402-D25D-414C-8AC7-EDC20BE236EF}" destId="{79B5D3D9-258A-4BA8-AABF-3731551B8C75}" srcOrd="0" destOrd="0" presId="urn:microsoft.com/office/officeart/2005/8/layout/orgChart1"/>
    <dgm:cxn modelId="{449A82E5-20EF-4980-8202-2E0752861E52}" type="presOf" srcId="{71E7A2D5-B161-4E01-AC3E-6AAEC555825B}" destId="{3A1DEFC6-3CED-4713-BED8-FB60BCE9BE30}" srcOrd="0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88F3DDC9-C794-43B8-9428-1BAE7AAD5428}" type="presParOf" srcId="{58A2F460-18E3-469F-BD19-7CD335E3D802}" destId="{6EDACD65-3D59-4E6B-A1DB-19502D420087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D66ABE02-2FE1-40C6-892B-92F481945FE9}" type="presParOf" srcId="{58A2F460-18E3-469F-BD19-7CD335E3D802}" destId="{79B5D3D9-258A-4BA8-AABF-3731551B8C75}" srcOrd="2" destOrd="0" presId="urn:microsoft.com/office/officeart/2005/8/layout/orgChart1"/>
    <dgm:cxn modelId="{2F6E7623-A263-4FC9-AD05-04C2EA3CA953}" type="presParOf" srcId="{58A2F460-18E3-469F-BD19-7CD335E3D802}" destId="{9F27C1F9-083D-40FA-8177-F39D0E872436}" srcOrd="3" destOrd="0" presId="urn:microsoft.com/office/officeart/2005/8/layout/orgChart1"/>
    <dgm:cxn modelId="{C34EDC02-C691-438A-A42F-B02FBED977EA}" type="presParOf" srcId="{9F27C1F9-083D-40FA-8177-F39D0E872436}" destId="{28D77B3F-B6D3-4992-BD25-D6AD8E6FACCD}" srcOrd="0" destOrd="0" presId="urn:microsoft.com/office/officeart/2005/8/layout/orgChart1"/>
    <dgm:cxn modelId="{16AD5BAC-EDA5-46CD-9F52-85A6AC30E09E}" type="presParOf" srcId="{28D77B3F-B6D3-4992-BD25-D6AD8E6FACCD}" destId="{BB7C9DDB-EEBB-47B6-8AD2-4BE53C0A68AF}" srcOrd="0" destOrd="0" presId="urn:microsoft.com/office/officeart/2005/8/layout/orgChart1"/>
    <dgm:cxn modelId="{BFB21EDB-4185-4204-81FA-6A602A146341}" type="presParOf" srcId="{28D77B3F-B6D3-4992-BD25-D6AD8E6FACCD}" destId="{F991B81C-97B6-444F-9726-C3BA1595F150}" srcOrd="1" destOrd="0" presId="urn:microsoft.com/office/officeart/2005/8/layout/orgChart1"/>
    <dgm:cxn modelId="{D6620228-3094-4AF0-B787-5EE758A7742B}" type="presParOf" srcId="{9F27C1F9-083D-40FA-8177-F39D0E872436}" destId="{5EDB8426-FB49-4176-A228-6E925850D306}" srcOrd="1" destOrd="0" presId="urn:microsoft.com/office/officeart/2005/8/layout/orgChart1"/>
    <dgm:cxn modelId="{1223C3BB-CC47-4094-90CD-4B4A687B926A}" type="presParOf" srcId="{9F27C1F9-083D-40FA-8177-F39D0E872436}" destId="{8AE1CE94-F00E-4E8F-A119-176A3A87B4FF}" srcOrd="2" destOrd="0" presId="urn:microsoft.com/office/officeart/2005/8/layout/orgChart1"/>
    <dgm:cxn modelId="{8C524837-7651-40B2-B950-B9BC9925E01B}" type="presParOf" srcId="{58A2F460-18E3-469F-BD19-7CD335E3D802}" destId="{6A4018BB-1276-4874-BFC6-F10D8966D5DB}" srcOrd="4" destOrd="0" presId="urn:microsoft.com/office/officeart/2005/8/layout/orgChart1"/>
    <dgm:cxn modelId="{F1362364-6A17-4273-964A-7C0E8FAB978C}" type="presParOf" srcId="{58A2F460-18E3-469F-BD19-7CD335E3D802}" destId="{D1B07075-611A-4DC9-A11F-9979257198CA}" srcOrd="5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CC4F1B60-2232-4309-AF6F-0B12D5A650CE}" type="presParOf" srcId="{58A2F460-18E3-469F-BD19-7CD335E3D802}" destId="{8CA82FAC-BE87-4A1E-B5CD-382C065C727D}" srcOrd="6" destOrd="0" presId="urn:microsoft.com/office/officeart/2005/8/layout/orgChart1"/>
    <dgm:cxn modelId="{DC18E8CA-FC19-4A14-AB35-99AC62947965}" type="presParOf" srcId="{58A2F460-18E3-469F-BD19-7CD335E3D802}" destId="{40ACF998-EA7A-49AB-93FA-7DAD58BED1EF}" srcOrd="7" destOrd="0" presId="urn:microsoft.com/office/officeart/2005/8/layout/orgChart1"/>
    <dgm:cxn modelId="{60A9824D-DA46-4417-8842-B8382B60852F}" type="presParOf" srcId="{40ACF998-EA7A-49AB-93FA-7DAD58BED1EF}" destId="{01E80744-902F-4628-B99A-9F77A7754201}" srcOrd="0" destOrd="0" presId="urn:microsoft.com/office/officeart/2005/8/layout/orgChart1"/>
    <dgm:cxn modelId="{D1553D65-A432-413C-B3BA-3C04E041A537}" type="presParOf" srcId="{01E80744-902F-4628-B99A-9F77A7754201}" destId="{E65EB418-B140-4028-A139-3E69E6030324}" srcOrd="0" destOrd="0" presId="urn:microsoft.com/office/officeart/2005/8/layout/orgChart1"/>
    <dgm:cxn modelId="{821D0659-9D86-4A0B-8814-608704C264CE}" type="presParOf" srcId="{01E80744-902F-4628-B99A-9F77A7754201}" destId="{F003F610-E8D7-434B-85D1-F05414B0157D}" srcOrd="1" destOrd="0" presId="urn:microsoft.com/office/officeart/2005/8/layout/orgChart1"/>
    <dgm:cxn modelId="{B4CAEF17-86BB-4D7C-B334-634D28992377}" type="presParOf" srcId="{40ACF998-EA7A-49AB-93FA-7DAD58BED1EF}" destId="{A78D0A50-EA1F-48CE-8BAC-B947617B3AB5}" srcOrd="1" destOrd="0" presId="urn:microsoft.com/office/officeart/2005/8/layout/orgChart1"/>
    <dgm:cxn modelId="{22D3F8A4-236A-4B30-A77A-9AE42A709E79}" type="presParOf" srcId="{40ACF998-EA7A-49AB-93FA-7DAD58BED1EF}" destId="{59644F15-D1AC-4432-8071-21F53FB93CEB}" srcOrd="2" destOrd="0" presId="urn:microsoft.com/office/officeart/2005/8/layout/orgChart1"/>
    <dgm:cxn modelId="{83FA6C81-518C-4170-94DC-270147259AB3}" type="presParOf" srcId="{58A2F460-18E3-469F-BD19-7CD335E3D802}" destId="{4951969A-6B9D-4751-8E06-55B655EC66D5}" srcOrd="8" destOrd="0" presId="urn:microsoft.com/office/officeart/2005/8/layout/orgChart1"/>
    <dgm:cxn modelId="{CEDDBDD3-B854-4C43-B560-FA3368460765}" type="presParOf" srcId="{58A2F460-18E3-469F-BD19-7CD335E3D802}" destId="{6773DE41-B5F3-4DD6-8B41-D345496B6149}" srcOrd="9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9D1C7AAE-4353-4881-A28A-BD5F580C83DD}" type="presParOf" srcId="{58A2F460-18E3-469F-BD19-7CD335E3D802}" destId="{3A1DEFC6-3CED-4713-BED8-FB60BCE9BE30}" srcOrd="10" destOrd="0" presId="urn:microsoft.com/office/officeart/2005/8/layout/orgChart1"/>
    <dgm:cxn modelId="{FA8A6130-6A3D-4CF6-A880-8313EAC7AF32}" type="presParOf" srcId="{58A2F460-18E3-469F-BD19-7CD335E3D802}" destId="{2228AE0C-044D-4C83-AB8E-407A81295964}" srcOrd="11" destOrd="0" presId="urn:microsoft.com/office/officeart/2005/8/layout/orgChart1"/>
    <dgm:cxn modelId="{9074ACAD-51D9-4898-9022-DF4BCF34A810}" type="presParOf" srcId="{2228AE0C-044D-4C83-AB8E-407A81295964}" destId="{90107F02-4F99-41ED-8FC4-E4BA49C88A4D}" srcOrd="0" destOrd="0" presId="urn:microsoft.com/office/officeart/2005/8/layout/orgChart1"/>
    <dgm:cxn modelId="{FAB13811-4C78-40DD-A2A1-A5DF4FFAE89C}" type="presParOf" srcId="{90107F02-4F99-41ED-8FC4-E4BA49C88A4D}" destId="{E8DA3BBD-4B3C-414A-865B-46A350E540DF}" srcOrd="0" destOrd="0" presId="urn:microsoft.com/office/officeart/2005/8/layout/orgChart1"/>
    <dgm:cxn modelId="{896485F8-A077-4215-8C64-E37C4478CB57}" type="presParOf" srcId="{90107F02-4F99-41ED-8FC4-E4BA49C88A4D}" destId="{5789F92B-2D62-4533-90B8-A599B99C2698}" srcOrd="1" destOrd="0" presId="urn:microsoft.com/office/officeart/2005/8/layout/orgChart1"/>
    <dgm:cxn modelId="{CA660C68-C1EA-4824-9EA3-7159AE978009}" type="presParOf" srcId="{2228AE0C-044D-4C83-AB8E-407A81295964}" destId="{241477FC-1E0F-43D3-BEAC-C09AD79A4856}" srcOrd="1" destOrd="0" presId="urn:microsoft.com/office/officeart/2005/8/layout/orgChart1"/>
    <dgm:cxn modelId="{63644F36-33B0-4FD5-90BA-F95521FD60C6}" type="presParOf" srcId="{2228AE0C-044D-4C83-AB8E-407A81295964}" destId="{EA96CAD9-D4B2-4398-8567-287EC691D42F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17954E5-DDB8-4F13-A1AE-B97E2EAE8A9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993F2AA-ECCB-4C51-B0AB-CBD5A0E5EF5B}" type="par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571931-15EE-4B4F-9155-DC5D024ABCE5}" type="sib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B99968-D862-4825-B21F-569A7AB62AA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</a:p>
      </dgm:t>
    </dgm:pt>
    <dgm:pt modelId="{6AE33B25-F7EF-4FD3-A1F6-DC3CA04B8FF0}" type="par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5FD79B-616F-448B-8F4F-588766683FB3}" type="sib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1DABD1-114F-4394-8919-1FAD2F14E2B2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A8405E-EAA2-4423-9AB4-188C518ED6BC}" type="parTrans" cxnId="{CEA88DA5-2686-4927-A1BA-2180176AE55F}">
      <dgm:prSet/>
      <dgm:spPr/>
      <dgm:t>
        <a:bodyPr/>
        <a:lstStyle/>
        <a:p>
          <a:endParaRPr lang="es-ES"/>
        </a:p>
      </dgm:t>
    </dgm:pt>
    <dgm:pt modelId="{27A0FC7D-54EC-49DE-8EAF-638C2D9EB521}" type="sibTrans" cxnId="{CEA88DA5-2686-4927-A1BA-2180176AE55F}">
      <dgm:prSet/>
      <dgm:spPr/>
      <dgm:t>
        <a:bodyPr/>
        <a:lstStyle/>
        <a:p>
          <a:endParaRPr lang="es-ES"/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LinFactNeighborY="11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8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0CB682C7-E727-4A14-8219-EF1F06C44EC5}" type="pres">
      <dgm:prSet presAssocID="{1F599DDD-34CD-4303-BCAD-8720E7493553}" presName="Name35" presStyleLbl="parChTrans1D3" presStyleIdx="0" presStyleCnt="6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6" custScaleY="113844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6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137466E0-B763-4D3A-B17F-5B88F572121E}" type="pres">
      <dgm:prSet presAssocID="{6AE33B25-F7EF-4FD3-A1F6-DC3CA04B8FF0}" presName="Name35" presStyleLbl="parChTrans1D4" presStyleIdx="0" presStyleCnt="1"/>
      <dgm:spPr/>
      <dgm:t>
        <a:bodyPr/>
        <a:lstStyle/>
        <a:p>
          <a:endParaRPr lang="es-ES"/>
        </a:p>
      </dgm:t>
    </dgm:pt>
    <dgm:pt modelId="{05A6808F-FBFC-4928-886C-61756DD6D215}" type="pres">
      <dgm:prSet presAssocID="{2AB99968-D862-4825-B21F-569A7AB62AA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1E1BCFE-8122-43FC-B8C4-59931076ED0F}" type="pres">
      <dgm:prSet presAssocID="{2AB99968-D862-4825-B21F-569A7AB62AAE}" presName="rootComposite" presStyleCnt="0"/>
      <dgm:spPr/>
      <dgm:t>
        <a:bodyPr/>
        <a:lstStyle/>
        <a:p>
          <a:endParaRPr lang="es-ES"/>
        </a:p>
      </dgm:t>
    </dgm:pt>
    <dgm:pt modelId="{1E598064-23C6-4630-85FF-8AC8129379A1}" type="pres">
      <dgm:prSet presAssocID="{2AB99968-D862-4825-B21F-569A7AB62AAE}" presName="rootText" presStyleLbl="node4" presStyleIdx="0" presStyleCnt="1" custScaleY="151185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BDFF9-C94C-498F-882E-BA0C52587ADB}" type="pres">
      <dgm:prSet presAssocID="{2AB99968-D862-4825-B21F-569A7AB62AAE}" presName="rootConnector" presStyleLbl="node4" presStyleIdx="0" presStyleCnt="1"/>
      <dgm:spPr/>
      <dgm:t>
        <a:bodyPr/>
        <a:lstStyle/>
        <a:p>
          <a:endParaRPr lang="es-ES"/>
        </a:p>
      </dgm:t>
    </dgm:pt>
    <dgm:pt modelId="{8DD1BEAB-4684-4ACD-A22E-5C58A1B53C31}" type="pres">
      <dgm:prSet presAssocID="{2AB99968-D862-4825-B21F-569A7AB62AAE}" presName="hierChild4" presStyleCnt="0"/>
      <dgm:spPr/>
      <dgm:t>
        <a:bodyPr/>
        <a:lstStyle/>
        <a:p>
          <a:endParaRPr lang="es-ES"/>
        </a:p>
      </dgm:t>
    </dgm:pt>
    <dgm:pt modelId="{4B55A10B-37D3-4D53-A0E2-711042D77D5B}" type="pres">
      <dgm:prSet presAssocID="{2AB99968-D862-4825-B21F-569A7AB62AAE}" presName="hierChild5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8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2322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1" presStyleCnt="6" custScaleY="115235" custLinFactNeighborX="2322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1" presStyleCnt="6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8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 custLinFactNeighborX="1161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2" presStyleCnt="6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2" presStyleCnt="6" custScaleY="115235" custLinFactNeighborX="1161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2" presStyleCnt="6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8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 custLinFactNeighborX="-1161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3" presStyleCnt="6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3" presStyleCnt="6" custScaleY="115235" custLinFactNeighborX="-1161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3" presStyleCnt="6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8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LinFactNeighborX="-2322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6702E596-4C02-4B12-BE28-A6F0B7510426}" type="pres">
      <dgm:prSet presAssocID="{19297230-3E52-4B53-A4AE-B12F89D34365}" presName="Name35" presStyleLbl="parChTrans1D3" presStyleIdx="4" presStyleCnt="6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4" presStyleCnt="6" custScaleY="115235" custLinFactNeighborX="-2322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4" presStyleCnt="6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8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5" presStyleCnt="6" custScaleY="115235" custLinFactNeighborX="-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5" presStyleCnt="6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  <dgm:pt modelId="{A72C5E16-A088-4C18-B5BF-863A6EBF5D32}" type="pres">
      <dgm:prSet presAssocID="{A993F2AA-ECCB-4C51-B0AB-CBD5A0E5EF5B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0AE5F72E-6000-4E16-AB68-50B972340B4F}" type="pres">
      <dgm:prSet presAssocID="{617954E5-DDB8-4F13-A1AE-B97E2EAE8A9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E94380A-123A-4097-9EDE-233BB3CF1C66}" type="pres">
      <dgm:prSet presAssocID="{617954E5-DDB8-4F13-A1AE-B97E2EAE8A9E}" presName="rootComposite3" presStyleCnt="0"/>
      <dgm:spPr/>
      <dgm:t>
        <a:bodyPr/>
        <a:lstStyle/>
        <a:p>
          <a:endParaRPr lang="es-ES"/>
        </a:p>
      </dgm:t>
    </dgm:pt>
    <dgm:pt modelId="{EBDDD125-4CE2-4A47-BC71-3C0C845A87E7}" type="pres">
      <dgm:prSet presAssocID="{617954E5-DDB8-4F13-A1AE-B97E2EAE8A9E}" presName="rootText3" presStyleLbl="asst1" presStyleIdx="0" presStyleCnt="2" custLinFactNeighborY="-50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5609C6-49C7-43D4-BAB5-6A7A707BC677}" type="pres">
      <dgm:prSet presAssocID="{617954E5-DDB8-4F13-A1AE-B97E2EAE8A9E}" presName="rootConnector3" presStyleLbl="asst1" presStyleIdx="0" presStyleCnt="2"/>
      <dgm:spPr/>
      <dgm:t>
        <a:bodyPr/>
        <a:lstStyle/>
        <a:p>
          <a:endParaRPr lang="es-ES"/>
        </a:p>
      </dgm:t>
    </dgm:pt>
    <dgm:pt modelId="{643BF91E-8CCD-4B8B-8E9F-71E5B8C009C2}" type="pres">
      <dgm:prSet presAssocID="{617954E5-DDB8-4F13-A1AE-B97E2EAE8A9E}" presName="hierChild6" presStyleCnt="0"/>
      <dgm:spPr/>
      <dgm:t>
        <a:bodyPr/>
        <a:lstStyle/>
        <a:p>
          <a:endParaRPr lang="es-ES"/>
        </a:p>
      </dgm:t>
    </dgm:pt>
    <dgm:pt modelId="{C1F0B4B5-E572-4078-A3F8-3D99BCC890B4}" type="pres">
      <dgm:prSet presAssocID="{617954E5-DDB8-4F13-A1AE-B97E2EAE8A9E}" presName="hierChild7" presStyleCnt="0"/>
      <dgm:spPr/>
      <dgm:t>
        <a:bodyPr/>
        <a:lstStyle/>
        <a:p>
          <a:endParaRPr lang="es-ES"/>
        </a:p>
      </dgm:t>
    </dgm:pt>
    <dgm:pt modelId="{C7BE890A-7BE4-4157-A2B3-41F5CEA33AD3}" type="pres">
      <dgm:prSet presAssocID="{D0A8405E-EAA2-4423-9AB4-188C518ED6BC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C17393B9-455A-4BC4-A446-D7418B2B0348}" type="pres">
      <dgm:prSet presAssocID="{421DABD1-114F-4394-8919-1FAD2F14E2B2}" presName="hierRoot3" presStyleCnt="0">
        <dgm:presLayoutVars>
          <dgm:hierBranch val="init"/>
        </dgm:presLayoutVars>
      </dgm:prSet>
      <dgm:spPr/>
    </dgm:pt>
    <dgm:pt modelId="{A95B992E-9362-49AC-B24F-7E9DE5E0565A}" type="pres">
      <dgm:prSet presAssocID="{421DABD1-114F-4394-8919-1FAD2F14E2B2}" presName="rootComposite3" presStyleCnt="0"/>
      <dgm:spPr/>
    </dgm:pt>
    <dgm:pt modelId="{06A1ED30-8E34-4708-B785-294A0F2D6688}" type="pres">
      <dgm:prSet presAssocID="{421DABD1-114F-4394-8919-1FAD2F14E2B2}" presName="rootText3" presStyleLbl="asst1" presStyleIdx="1" presStyleCnt="2" custLinFactNeighborX="2322" custLinFactNeighborY="-50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B566EA-5A05-46A4-AB99-17B9E57732AE}" type="pres">
      <dgm:prSet presAssocID="{421DABD1-114F-4394-8919-1FAD2F14E2B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50BC30C5-316E-443F-9864-3EDA9B7493AF}" type="pres">
      <dgm:prSet presAssocID="{421DABD1-114F-4394-8919-1FAD2F14E2B2}" presName="hierChild6" presStyleCnt="0"/>
      <dgm:spPr/>
    </dgm:pt>
    <dgm:pt modelId="{1CBC41F0-42EC-455F-8792-120F4D341F62}" type="pres">
      <dgm:prSet presAssocID="{421DABD1-114F-4394-8919-1FAD2F14E2B2}" presName="hierChild7" presStyleCnt="0"/>
      <dgm:spPr/>
    </dgm:pt>
  </dgm:ptLst>
  <dgm:cxnLst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B686EA5B-C56B-4359-9B2D-56FC74E33659}" type="presOf" srcId="{A993F2AA-ECCB-4C51-B0AB-CBD5A0E5EF5B}" destId="{A72C5E16-A088-4C18-B5BF-863A6EBF5D32}" srcOrd="0" destOrd="0" presId="urn:microsoft.com/office/officeart/2005/8/layout/orgChart1"/>
    <dgm:cxn modelId="{FDA1E8E9-6702-4CED-9022-2545E8473666}" type="presOf" srcId="{1F599DDD-34CD-4303-BCAD-8720E7493553}" destId="{0CB682C7-E727-4A14-8219-EF1F06C44EC5}" srcOrd="0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C2A18D76-D6B0-48CB-B3EF-8BDBB5510086}" type="presOf" srcId="{19297230-3E52-4B53-A4AE-B12F89D34365}" destId="{6702E596-4C02-4B12-BE28-A6F0B7510426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007BD194-01BB-40EC-9C6C-3911147AEADE}" type="presOf" srcId="{2AB99968-D862-4825-B21F-569A7AB62AAE}" destId="{1E598064-23C6-4630-85FF-8AC8129379A1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C429E2B7-2FF6-4EC6-913F-D23861930263}" type="presOf" srcId="{6AE33B25-F7EF-4FD3-A1F6-DC3CA04B8FF0}" destId="{137466E0-B763-4D3A-B17F-5B88F572121E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CEA88DA5-2686-4927-A1BA-2180176AE55F}" srcId="{901DEC5C-FE64-4010-9433-715446D38797}" destId="{421DABD1-114F-4394-8919-1FAD2F14E2B2}" srcOrd="7" destOrd="0" parTransId="{D0A8405E-EAA2-4423-9AB4-188C518ED6BC}" sibTransId="{27A0FC7D-54EC-49DE-8EAF-638C2D9EB521}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7ABD6B0C-F82C-48A3-95BD-1FCEA1554F1E}" type="presOf" srcId="{617954E5-DDB8-4F13-A1AE-B97E2EAE8A9E}" destId="{EBDDD125-4CE2-4A47-BC71-3C0C845A87E7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F0BB3417-F856-40B1-8D7C-5D05111C4A2E}" type="presOf" srcId="{2AB99968-D862-4825-B21F-569A7AB62AAE}" destId="{64FBDFF9-C94C-498F-882E-BA0C52587ADB}" srcOrd="1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685DE841-F582-4118-93AC-70B541727C48}" type="presOf" srcId="{617954E5-DDB8-4F13-A1AE-B97E2EAE8A9E}" destId="{8E5609C6-49C7-43D4-BAB5-6A7A707BC677}" srcOrd="1" destOrd="0" presId="urn:microsoft.com/office/officeart/2005/8/layout/orgChart1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BBB7FD1B-77DD-46C5-B646-BAA28BFE0393}" type="presOf" srcId="{421DABD1-114F-4394-8919-1FAD2F14E2B2}" destId="{06A1ED30-8E34-4708-B785-294A0F2D6688}" srcOrd="0" destOrd="0" presId="urn:microsoft.com/office/officeart/2005/8/layout/orgChart1"/>
    <dgm:cxn modelId="{E16C8B65-3D30-46DA-A438-9E28B6940DEB}" srcId="{901DEC5C-FE64-4010-9433-715446D38797}" destId="{617954E5-DDB8-4F13-A1AE-B97E2EAE8A9E}" srcOrd="6" destOrd="0" parTransId="{A993F2AA-ECCB-4C51-B0AB-CBD5A0E5EF5B}" sibTransId="{29571931-15EE-4B4F-9155-DC5D024ABCE5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6ABBA41F-F42A-49E9-8C56-FAB9DA9AA33A}" type="presOf" srcId="{421DABD1-114F-4394-8919-1FAD2F14E2B2}" destId="{A4B566EA-5A05-46A4-AB99-17B9E57732AE}" srcOrd="1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FE432557-FF47-458F-A2A9-D7BE5C384E78}" srcId="{13DB249C-8F25-4CFC-8872-723E031C65C9}" destId="{2AB99968-D862-4825-B21F-569A7AB62AAE}" srcOrd="0" destOrd="0" parTransId="{6AE33B25-F7EF-4FD3-A1F6-DC3CA04B8FF0}" sibTransId="{715FD79B-616F-448B-8F4F-588766683FB3}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5ADF39B8-454F-4C4A-BA14-6102256AA517}" type="presOf" srcId="{D0A8405E-EAA2-4423-9AB4-188C518ED6BC}" destId="{C7BE890A-7BE4-4157-A2B3-41F5CEA33AD3}" srcOrd="0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7F3A3A3A-57DC-43EC-82FC-4BD7DD3AEAD1}" type="presParOf" srcId="{EB87AB0D-738F-4DAA-96AA-03D3C686C67A}" destId="{0CB682C7-E727-4A14-8219-EF1F06C44EC5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192E1555-33F1-4E07-BD96-6B70C77CBB2C}" type="presParOf" srcId="{9597FB1D-4CE2-42E3-BB76-A79E477DE085}" destId="{137466E0-B763-4D3A-B17F-5B88F572121E}" srcOrd="0" destOrd="0" presId="urn:microsoft.com/office/officeart/2005/8/layout/orgChart1"/>
    <dgm:cxn modelId="{D8CF83A2-4BBB-4DD8-B58D-71FE9940A6D1}" type="presParOf" srcId="{9597FB1D-4CE2-42E3-BB76-A79E477DE085}" destId="{05A6808F-FBFC-4928-886C-61756DD6D215}" srcOrd="1" destOrd="0" presId="urn:microsoft.com/office/officeart/2005/8/layout/orgChart1"/>
    <dgm:cxn modelId="{0E013109-8BAA-47FA-A094-17AEBFC0455B}" type="presParOf" srcId="{05A6808F-FBFC-4928-886C-61756DD6D215}" destId="{91E1BCFE-8122-43FC-B8C4-59931076ED0F}" srcOrd="0" destOrd="0" presId="urn:microsoft.com/office/officeart/2005/8/layout/orgChart1"/>
    <dgm:cxn modelId="{AF1A52B9-CB35-4089-BBDA-E9AA18092AA0}" type="presParOf" srcId="{91E1BCFE-8122-43FC-B8C4-59931076ED0F}" destId="{1E598064-23C6-4630-85FF-8AC8129379A1}" srcOrd="0" destOrd="0" presId="urn:microsoft.com/office/officeart/2005/8/layout/orgChart1"/>
    <dgm:cxn modelId="{081B25A7-24D9-4025-AEBE-42636C6FCFB7}" type="presParOf" srcId="{91E1BCFE-8122-43FC-B8C4-59931076ED0F}" destId="{64FBDFF9-C94C-498F-882E-BA0C52587ADB}" srcOrd="1" destOrd="0" presId="urn:microsoft.com/office/officeart/2005/8/layout/orgChart1"/>
    <dgm:cxn modelId="{5DEEAA2D-4E3C-48F0-9E28-1D4ED6AEDB1C}" type="presParOf" srcId="{05A6808F-FBFC-4928-886C-61756DD6D215}" destId="{8DD1BEAB-4684-4ACD-A22E-5C58A1B53C31}" srcOrd="1" destOrd="0" presId="urn:microsoft.com/office/officeart/2005/8/layout/orgChart1"/>
    <dgm:cxn modelId="{076CFD5C-24F1-4586-8C5F-C82F957808E2}" type="presParOf" srcId="{05A6808F-FBFC-4928-886C-61756DD6D215}" destId="{4B55A10B-37D3-4D53-A0E2-711042D77D5B}" srcOrd="2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AEB69580-631B-456A-83F2-6CF97096A02F}" type="presParOf" srcId="{AAFC2BF1-2F81-4035-AC43-7C2C70CD9CCA}" destId="{6702E596-4C02-4B12-BE28-A6F0B7510426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  <dgm:cxn modelId="{EA1A33F5-28FD-4F03-B281-F2E7384779B8}" type="presParOf" srcId="{B86F0A76-F726-4C69-8281-E63B1C35547B}" destId="{A72C5E16-A088-4C18-B5BF-863A6EBF5D32}" srcOrd="0" destOrd="0" presId="urn:microsoft.com/office/officeart/2005/8/layout/orgChart1"/>
    <dgm:cxn modelId="{DC43D8D0-9854-4609-8010-362EC08562AB}" type="presParOf" srcId="{B86F0A76-F726-4C69-8281-E63B1C35547B}" destId="{0AE5F72E-6000-4E16-AB68-50B972340B4F}" srcOrd="1" destOrd="0" presId="urn:microsoft.com/office/officeart/2005/8/layout/orgChart1"/>
    <dgm:cxn modelId="{10526790-38AC-4028-8E23-C6120879B684}" type="presParOf" srcId="{0AE5F72E-6000-4E16-AB68-50B972340B4F}" destId="{0E94380A-123A-4097-9EDE-233BB3CF1C66}" srcOrd="0" destOrd="0" presId="urn:microsoft.com/office/officeart/2005/8/layout/orgChart1"/>
    <dgm:cxn modelId="{EAA29D5D-4413-4281-A712-C7CEFD238AEA}" type="presParOf" srcId="{0E94380A-123A-4097-9EDE-233BB3CF1C66}" destId="{EBDDD125-4CE2-4A47-BC71-3C0C845A87E7}" srcOrd="0" destOrd="0" presId="urn:microsoft.com/office/officeart/2005/8/layout/orgChart1"/>
    <dgm:cxn modelId="{7CF32275-9747-4356-BA37-CBC55BC9D13A}" type="presParOf" srcId="{0E94380A-123A-4097-9EDE-233BB3CF1C66}" destId="{8E5609C6-49C7-43D4-BAB5-6A7A707BC677}" srcOrd="1" destOrd="0" presId="urn:microsoft.com/office/officeart/2005/8/layout/orgChart1"/>
    <dgm:cxn modelId="{C1EF0CF3-AB6F-4202-A849-F2F50293D615}" type="presParOf" srcId="{0AE5F72E-6000-4E16-AB68-50B972340B4F}" destId="{643BF91E-8CCD-4B8B-8E9F-71E5B8C009C2}" srcOrd="1" destOrd="0" presId="urn:microsoft.com/office/officeart/2005/8/layout/orgChart1"/>
    <dgm:cxn modelId="{91E47878-295C-41E6-ABBC-04524A9FDFCE}" type="presParOf" srcId="{0AE5F72E-6000-4E16-AB68-50B972340B4F}" destId="{C1F0B4B5-E572-4078-A3F8-3D99BCC890B4}" srcOrd="2" destOrd="0" presId="urn:microsoft.com/office/officeart/2005/8/layout/orgChart1"/>
    <dgm:cxn modelId="{16956F44-58D1-429B-8B59-512502E1506F}" type="presParOf" srcId="{B86F0A76-F726-4C69-8281-E63B1C35547B}" destId="{C7BE890A-7BE4-4157-A2B3-41F5CEA33AD3}" srcOrd="2" destOrd="0" presId="urn:microsoft.com/office/officeart/2005/8/layout/orgChart1"/>
    <dgm:cxn modelId="{34FF7D44-E51D-4D73-A5D2-790DECFDD38D}" type="presParOf" srcId="{B86F0A76-F726-4C69-8281-E63B1C35547B}" destId="{C17393B9-455A-4BC4-A446-D7418B2B0348}" srcOrd="3" destOrd="0" presId="urn:microsoft.com/office/officeart/2005/8/layout/orgChart1"/>
    <dgm:cxn modelId="{A2F408E0-7BD2-45B6-AC64-1870CE8D0E11}" type="presParOf" srcId="{C17393B9-455A-4BC4-A446-D7418B2B0348}" destId="{A95B992E-9362-49AC-B24F-7E9DE5E0565A}" srcOrd="0" destOrd="0" presId="urn:microsoft.com/office/officeart/2005/8/layout/orgChart1"/>
    <dgm:cxn modelId="{80867C0C-3D15-4BCB-8444-13BC332C542C}" type="presParOf" srcId="{A95B992E-9362-49AC-B24F-7E9DE5E0565A}" destId="{06A1ED30-8E34-4708-B785-294A0F2D6688}" srcOrd="0" destOrd="0" presId="urn:microsoft.com/office/officeart/2005/8/layout/orgChart1"/>
    <dgm:cxn modelId="{83A11893-9A58-4952-95B1-15E837893402}" type="presParOf" srcId="{A95B992E-9362-49AC-B24F-7E9DE5E0565A}" destId="{A4B566EA-5A05-46A4-AB99-17B9E57732AE}" srcOrd="1" destOrd="0" presId="urn:microsoft.com/office/officeart/2005/8/layout/orgChart1"/>
    <dgm:cxn modelId="{3061CE71-65D8-41ED-8ADE-5D3E2740B3EB}" type="presParOf" srcId="{C17393B9-455A-4BC4-A446-D7418B2B0348}" destId="{50BC30C5-316E-443F-9864-3EDA9B7493AF}" srcOrd="1" destOrd="0" presId="urn:microsoft.com/office/officeart/2005/8/layout/orgChart1"/>
    <dgm:cxn modelId="{ACB9F602-B5E3-45C9-A20F-3E97ACE48EBF}" type="presParOf" srcId="{C17393B9-455A-4BC4-A446-D7418B2B0348}" destId="{1CBC41F0-42EC-455F-8792-120F4D341F6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 as) 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DAB88FE-BCBC-455A-99D5-B7927E7E9A6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8A916D-1940-4BF6-A3CD-8EE420585637}" type="parTrans" cxnId="{9ADF8022-DF8B-4EA1-B612-A4D2CBC2BA4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6620261-DCD3-40FD-91C5-A2BAC8D5866C}" type="sibTrans" cxnId="{9ADF8022-DF8B-4EA1-B612-A4D2CBC2BA4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259CF-1267-4C70-ABF8-58F56BA537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8692F9-8A26-40CF-B489-0F7545A105EA}" type="par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83EC938-7E3C-4390-B2EB-5582658745EC}" type="sib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FE4BEE9-DDAC-4447-8F76-EDD56746EE6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5E6779BE-CCCC-44B6-9DF7-F0A173D68377}" type="par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2B41A-6456-45E3-A260-9AF67B8BE5FF}" type="sib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LinFactNeighborY="-4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6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A07E9382-4355-474B-BDCE-952DA46D6497}" type="pres">
      <dgm:prSet presAssocID="{1F599DDD-34CD-4303-BCAD-8720E7493553}" presName="Name50" presStyleLbl="parChTrans1D3" presStyleIdx="0" presStyleCnt="8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8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B0B96EEB-5316-4750-AF33-3C90CFAEBE9F}" type="pres">
      <dgm:prSet presAssocID="{3B8692F9-8A26-40CF-B489-0F7545A105EA}" presName="Name50" presStyleLbl="parChTrans1D3" presStyleIdx="1" presStyleCnt="8"/>
      <dgm:spPr/>
      <dgm:t>
        <a:bodyPr/>
        <a:lstStyle/>
        <a:p>
          <a:endParaRPr lang="es-ES"/>
        </a:p>
      </dgm:t>
    </dgm:pt>
    <dgm:pt modelId="{489784FC-D984-4E11-950A-859270577E62}" type="pres">
      <dgm:prSet presAssocID="{38E259CF-1267-4C70-ABF8-58F56BA537D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0197FD8-FC33-42A1-9C8B-04AED3F1BEE2}" type="pres">
      <dgm:prSet presAssocID="{38E259CF-1267-4C70-ABF8-58F56BA537D5}" presName="rootComposite" presStyleCnt="0"/>
      <dgm:spPr/>
      <dgm:t>
        <a:bodyPr/>
        <a:lstStyle/>
        <a:p>
          <a:endParaRPr lang="es-ES"/>
        </a:p>
      </dgm:t>
    </dgm:pt>
    <dgm:pt modelId="{EDD10641-B025-470A-8E59-491DC8CD818F}" type="pres">
      <dgm:prSet presAssocID="{38E259CF-1267-4C70-ABF8-58F56BA537D5}" presName="rootText" presStyleLbl="node3" presStyleIdx="1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EE02FF-62C2-4C46-B918-23C6532C64E7}" type="pres">
      <dgm:prSet presAssocID="{38E259CF-1267-4C70-ABF8-58F56BA537D5}" presName="rootConnector" presStyleLbl="node3" presStyleIdx="1" presStyleCnt="8"/>
      <dgm:spPr/>
      <dgm:t>
        <a:bodyPr/>
        <a:lstStyle/>
        <a:p>
          <a:endParaRPr lang="es-ES"/>
        </a:p>
      </dgm:t>
    </dgm:pt>
    <dgm:pt modelId="{AC28B292-CA0E-47D3-82D6-7B100AD2E2A4}" type="pres">
      <dgm:prSet presAssocID="{38E259CF-1267-4C70-ABF8-58F56BA537D5}" presName="hierChild4" presStyleCnt="0"/>
      <dgm:spPr/>
      <dgm:t>
        <a:bodyPr/>
        <a:lstStyle/>
        <a:p>
          <a:endParaRPr lang="es-ES"/>
        </a:p>
      </dgm:t>
    </dgm:pt>
    <dgm:pt modelId="{4ED8FF88-4A80-4250-8A9F-6855D039CA8F}" type="pres">
      <dgm:prSet presAssocID="{38E259CF-1267-4C70-ABF8-58F56BA537D5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2" presStyleCnt="8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2" presStyleCnt="8" custScaleY="106934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2" presStyleCnt="8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E3B246BF-D7A1-4E3E-8EE4-0FFF1320F09D}" type="pres">
      <dgm:prSet presAssocID="{498A916D-1940-4BF6-A3CD-8EE420585637}" presName="Name35" presStyleLbl="parChTrans1D4" presStyleIdx="0" presStyleCnt="1"/>
      <dgm:spPr/>
      <dgm:t>
        <a:bodyPr/>
        <a:lstStyle/>
        <a:p>
          <a:endParaRPr lang="es-ES"/>
        </a:p>
      </dgm:t>
    </dgm:pt>
    <dgm:pt modelId="{5BFDA2C7-659B-4721-9DAA-C4B94EB8F005}" type="pres">
      <dgm:prSet presAssocID="{ADAB88FE-BCBC-455A-99D5-B7927E7E9A6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7435675-4B56-425C-8273-5FC566D9058C}" type="pres">
      <dgm:prSet presAssocID="{ADAB88FE-BCBC-455A-99D5-B7927E7E9A68}" presName="rootComposite" presStyleCnt="0"/>
      <dgm:spPr/>
      <dgm:t>
        <a:bodyPr/>
        <a:lstStyle/>
        <a:p>
          <a:endParaRPr lang="es-ES"/>
        </a:p>
      </dgm:t>
    </dgm:pt>
    <dgm:pt modelId="{93805B53-B617-478C-9F8C-D3B3CA153445}" type="pres">
      <dgm:prSet presAssocID="{ADAB88FE-BCBC-455A-99D5-B7927E7E9A68}" presName="rootText" presStyleLbl="node4" presStyleIdx="0" presStyleCnt="1" custScaleY="106934" custLinFactNeighborX="-1221" custLinFactNeighborY="1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A72E1F-DA36-4037-9DDF-FA4AF3D3DD77}" type="pres">
      <dgm:prSet presAssocID="{ADAB88FE-BCBC-455A-99D5-B7927E7E9A68}" presName="rootConnector" presStyleLbl="node4" presStyleIdx="0" presStyleCnt="1"/>
      <dgm:spPr/>
      <dgm:t>
        <a:bodyPr/>
        <a:lstStyle/>
        <a:p>
          <a:endParaRPr lang="es-ES"/>
        </a:p>
      </dgm:t>
    </dgm:pt>
    <dgm:pt modelId="{FE8CEA59-7574-4443-A983-2934412C3593}" type="pres">
      <dgm:prSet presAssocID="{ADAB88FE-BCBC-455A-99D5-B7927E7E9A68}" presName="hierChild4" presStyleCnt="0"/>
      <dgm:spPr/>
      <dgm:t>
        <a:bodyPr/>
        <a:lstStyle/>
        <a:p>
          <a:endParaRPr lang="es-ES"/>
        </a:p>
      </dgm:t>
    </dgm:pt>
    <dgm:pt modelId="{4AA9B7D9-EACB-4034-A58C-0041E27224EA}" type="pres">
      <dgm:prSet presAssocID="{ADAB88FE-BCBC-455A-99D5-B7927E7E9A68}" presName="hierChild5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6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3" presStyleCnt="8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3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3" presStyleCnt="8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6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4" presStyleCnt="8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4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4" presStyleCnt="8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6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91B8197-ADA7-47CC-9945-DCE0E57F76CC}" type="pres">
      <dgm:prSet presAssocID="{19297230-3E52-4B53-A4AE-B12F89D34365}" presName="Name50" presStyleLbl="parChTrans1D3" presStyleIdx="5" presStyleCnt="8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5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5" presStyleCnt="8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6E0BCCC4-B612-4BBF-B14C-71A678E33A63}" type="pres">
      <dgm:prSet presAssocID="{5E6779BE-CCCC-44B6-9DF7-F0A173D68377}" presName="Name50" presStyleLbl="parChTrans1D3" presStyleIdx="6" presStyleCnt="8"/>
      <dgm:spPr/>
      <dgm:t>
        <a:bodyPr/>
        <a:lstStyle/>
        <a:p>
          <a:endParaRPr lang="es-ES"/>
        </a:p>
      </dgm:t>
    </dgm:pt>
    <dgm:pt modelId="{C8BE4D17-0D16-4141-9F12-B8D3247641FD}" type="pres">
      <dgm:prSet presAssocID="{6FE4BEE9-DDAC-4447-8F76-EDD56746EE6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6E3CFC3-6CF0-4428-BD2C-A36F606D5B49}" type="pres">
      <dgm:prSet presAssocID="{6FE4BEE9-DDAC-4447-8F76-EDD56746EE6A}" presName="rootComposite" presStyleCnt="0"/>
      <dgm:spPr/>
      <dgm:t>
        <a:bodyPr/>
        <a:lstStyle/>
        <a:p>
          <a:endParaRPr lang="es-ES"/>
        </a:p>
      </dgm:t>
    </dgm:pt>
    <dgm:pt modelId="{D940E22C-0261-4013-AAB5-B6B4E8BE8DC6}" type="pres">
      <dgm:prSet presAssocID="{6FE4BEE9-DDAC-4447-8F76-EDD56746EE6A}" presName="rootText" presStyleLbl="node3" presStyleIdx="6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E546CE-C908-4B1A-8FA0-73E0ACC1B4ED}" type="pres">
      <dgm:prSet presAssocID="{6FE4BEE9-DDAC-4447-8F76-EDD56746EE6A}" presName="rootConnector" presStyleLbl="node3" presStyleIdx="6" presStyleCnt="8"/>
      <dgm:spPr/>
      <dgm:t>
        <a:bodyPr/>
        <a:lstStyle/>
        <a:p>
          <a:endParaRPr lang="es-ES"/>
        </a:p>
      </dgm:t>
    </dgm:pt>
    <dgm:pt modelId="{89DA951E-E9DA-4902-9544-3FA7C1C7C01F}" type="pres">
      <dgm:prSet presAssocID="{6FE4BEE9-DDAC-4447-8F76-EDD56746EE6A}" presName="hierChild4" presStyleCnt="0"/>
      <dgm:spPr/>
      <dgm:t>
        <a:bodyPr/>
        <a:lstStyle/>
        <a:p>
          <a:endParaRPr lang="es-ES"/>
        </a:p>
      </dgm:t>
    </dgm:pt>
    <dgm:pt modelId="{772DD763-6E72-44CB-B417-F1E89E028564}" type="pres">
      <dgm:prSet presAssocID="{6FE4BEE9-DDAC-4447-8F76-EDD56746EE6A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7" presStyleCnt="8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7" presStyleCnt="8" custScaleY="106934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7" presStyleCnt="8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</dgm:ptLst>
  <dgm:cxnLst>
    <dgm:cxn modelId="{AE13BBE3-318A-4107-812C-E320A044C543}" type="presOf" srcId="{5E6779BE-CCCC-44B6-9DF7-F0A173D68377}" destId="{6E0BCCC4-B612-4BBF-B14C-71A678E33A63}" srcOrd="0" destOrd="0" presId="urn:microsoft.com/office/officeart/2005/8/layout/orgChart1"/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A3369F22-22E2-4D2F-B835-07AC15D1776F}" type="presOf" srcId="{3B8692F9-8A26-40CF-B489-0F7545A105EA}" destId="{B0B96EEB-5316-4750-AF33-3C90CFAEBE9F}" srcOrd="0" destOrd="0" presId="urn:microsoft.com/office/officeart/2005/8/layout/orgChart1"/>
    <dgm:cxn modelId="{B0F6187C-2F6B-4C9E-82BB-C945B689D2F7}" type="presOf" srcId="{38E259CF-1267-4C70-ABF8-58F56BA537D5}" destId="{EDD10641-B025-470A-8E59-491DC8CD818F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19623C04-6EB3-4731-A3F5-5FEBE10A6F31}" srcId="{FEBD8554-83C0-4D2A-8A81-03C70CC94522}" destId="{38E259CF-1267-4C70-ABF8-58F56BA537D5}" srcOrd="1" destOrd="0" parTransId="{3B8692F9-8A26-40CF-B489-0F7545A105EA}" sibTransId="{083EC938-7E3C-4390-B2EB-5582658745EC}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47C2408F-CF3E-4411-90AA-268A1E770B6D}" type="presOf" srcId="{19297230-3E52-4B53-A4AE-B12F89D34365}" destId="{C91B8197-ADA7-47CC-9945-DCE0E57F76CC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9A885C26-692D-432A-8CFF-0ABFE2D488A9}" type="presOf" srcId="{6FE4BEE9-DDAC-4447-8F76-EDD56746EE6A}" destId="{8DE546CE-C908-4B1A-8FA0-73E0ACC1B4ED}" srcOrd="1" destOrd="0" presId="urn:microsoft.com/office/officeart/2005/8/layout/orgChart1"/>
    <dgm:cxn modelId="{6A451D04-D407-4CA1-AA84-66B809E8F259}" type="presOf" srcId="{ADAB88FE-BCBC-455A-99D5-B7927E7E9A68}" destId="{93805B53-B617-478C-9F8C-D3B3CA153445}" srcOrd="0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6BCACC73-C99B-4AB5-BC2C-9631812917C5}" type="presOf" srcId="{ADAB88FE-BCBC-455A-99D5-B7927E7E9A68}" destId="{BBA72E1F-DA36-4037-9DDF-FA4AF3D3DD77}" srcOrd="1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6BDA94A3-7FAC-4863-821E-A950039ED3B1}" type="presOf" srcId="{38E259CF-1267-4C70-ABF8-58F56BA537D5}" destId="{C2EE02FF-62C2-4C46-B918-23C6532C64E7}" srcOrd="1" destOrd="0" presId="urn:microsoft.com/office/officeart/2005/8/layout/orgChart1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9ADF8022-DF8B-4EA1-B612-A4D2CBC2BA42}" srcId="{B6D69C8A-EEB3-46E4-9FD0-576DE3DC48AB}" destId="{ADAB88FE-BCBC-455A-99D5-B7927E7E9A68}" srcOrd="0" destOrd="0" parTransId="{498A916D-1940-4BF6-A3CD-8EE420585637}" sibTransId="{C6620261-DCD3-40FD-91C5-A2BAC8D5866C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0DAE3514-879A-4DBA-B523-F8044496F1AE}" type="presOf" srcId="{498A916D-1940-4BF6-A3CD-8EE420585637}" destId="{E3B246BF-D7A1-4E3E-8EE4-0FFF1320F09D}" srcOrd="0" destOrd="0" presId="urn:microsoft.com/office/officeart/2005/8/layout/orgChart1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305BE96E-47DC-4BB9-94AE-2247468CCFFD}" type="presOf" srcId="{1F599DDD-34CD-4303-BCAD-8720E7493553}" destId="{A07E9382-4355-474B-BDCE-952DA46D6497}" srcOrd="0" destOrd="0" presId="urn:microsoft.com/office/officeart/2005/8/layout/orgChart1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1B1A8954-F94B-4D25-B185-44A0742939B7}" type="presOf" srcId="{6FE4BEE9-DDAC-4447-8F76-EDD56746EE6A}" destId="{D940E22C-0261-4013-AAB5-B6B4E8BE8DC6}" srcOrd="0" destOrd="0" presId="urn:microsoft.com/office/officeart/2005/8/layout/orgChart1"/>
    <dgm:cxn modelId="{3C6E9B6F-3B4A-4FB1-A27D-FD850123D635}" srcId="{7EEAD21D-7D3C-44C5-A16A-7593B0A3896C}" destId="{6FE4BEE9-DDAC-4447-8F76-EDD56746EE6A}" srcOrd="1" destOrd="0" parTransId="{5E6779BE-CCCC-44B6-9DF7-F0A173D68377}" sibTransId="{BF12B41A-6456-45E3-A260-9AF67B8BE5FF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38BE7C30-6FD3-462B-8384-55C933911844}" type="presParOf" srcId="{EB87AB0D-738F-4DAA-96AA-03D3C686C67A}" destId="{A07E9382-4355-474B-BDCE-952DA46D6497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8778D7C3-0779-4171-A61A-8636273611C7}" type="presParOf" srcId="{EB87AB0D-738F-4DAA-96AA-03D3C686C67A}" destId="{B0B96EEB-5316-4750-AF33-3C90CFAEBE9F}" srcOrd="2" destOrd="0" presId="urn:microsoft.com/office/officeart/2005/8/layout/orgChart1"/>
    <dgm:cxn modelId="{11E3020C-7DA5-4712-9D94-24EFD69236D8}" type="presParOf" srcId="{EB87AB0D-738F-4DAA-96AA-03D3C686C67A}" destId="{489784FC-D984-4E11-950A-859270577E62}" srcOrd="3" destOrd="0" presId="urn:microsoft.com/office/officeart/2005/8/layout/orgChart1"/>
    <dgm:cxn modelId="{83CF2052-0FFA-4B5C-ABFE-B4DCF5FE8198}" type="presParOf" srcId="{489784FC-D984-4E11-950A-859270577E62}" destId="{E0197FD8-FC33-42A1-9C8B-04AED3F1BEE2}" srcOrd="0" destOrd="0" presId="urn:microsoft.com/office/officeart/2005/8/layout/orgChart1"/>
    <dgm:cxn modelId="{29C5994F-5D56-4CE3-9676-DAFF050F7DD3}" type="presParOf" srcId="{E0197FD8-FC33-42A1-9C8B-04AED3F1BEE2}" destId="{EDD10641-B025-470A-8E59-491DC8CD818F}" srcOrd="0" destOrd="0" presId="urn:microsoft.com/office/officeart/2005/8/layout/orgChart1"/>
    <dgm:cxn modelId="{617936B8-4370-4592-B28D-58DA7B38E66D}" type="presParOf" srcId="{E0197FD8-FC33-42A1-9C8B-04AED3F1BEE2}" destId="{C2EE02FF-62C2-4C46-B918-23C6532C64E7}" srcOrd="1" destOrd="0" presId="urn:microsoft.com/office/officeart/2005/8/layout/orgChart1"/>
    <dgm:cxn modelId="{0924BC61-1DAD-47FA-88F7-D3CB3B4D663F}" type="presParOf" srcId="{489784FC-D984-4E11-950A-859270577E62}" destId="{AC28B292-CA0E-47D3-82D6-7B100AD2E2A4}" srcOrd="1" destOrd="0" presId="urn:microsoft.com/office/officeart/2005/8/layout/orgChart1"/>
    <dgm:cxn modelId="{63CB5404-4BBB-4154-9E5F-89967DDD305F}" type="presParOf" srcId="{489784FC-D984-4E11-950A-859270577E62}" destId="{4ED8FF88-4A80-4250-8A9F-6855D039CA8F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1EA3C31-398B-4A07-B9D5-BBC491D1A2EE}" type="presParOf" srcId="{AAD49967-A084-4639-B838-6FB36B5D884A}" destId="{E3B246BF-D7A1-4E3E-8EE4-0FFF1320F09D}" srcOrd="0" destOrd="0" presId="urn:microsoft.com/office/officeart/2005/8/layout/orgChart1"/>
    <dgm:cxn modelId="{C53763CB-F62E-4F6B-B3DD-6292F9A1B924}" type="presParOf" srcId="{AAD49967-A084-4639-B838-6FB36B5D884A}" destId="{5BFDA2C7-659B-4721-9DAA-C4B94EB8F005}" srcOrd="1" destOrd="0" presId="urn:microsoft.com/office/officeart/2005/8/layout/orgChart1"/>
    <dgm:cxn modelId="{CACA8F98-080D-4435-B629-1787A4ED1DFD}" type="presParOf" srcId="{5BFDA2C7-659B-4721-9DAA-C4B94EB8F005}" destId="{37435675-4B56-425C-8273-5FC566D9058C}" srcOrd="0" destOrd="0" presId="urn:microsoft.com/office/officeart/2005/8/layout/orgChart1"/>
    <dgm:cxn modelId="{649D4C1B-C0FC-4AD3-BDFA-5C323607C760}" type="presParOf" srcId="{37435675-4B56-425C-8273-5FC566D9058C}" destId="{93805B53-B617-478C-9F8C-D3B3CA153445}" srcOrd="0" destOrd="0" presId="urn:microsoft.com/office/officeart/2005/8/layout/orgChart1"/>
    <dgm:cxn modelId="{87BC840D-C730-4874-9532-9006F71D4CBD}" type="presParOf" srcId="{37435675-4B56-425C-8273-5FC566D9058C}" destId="{BBA72E1F-DA36-4037-9DDF-FA4AF3D3DD77}" srcOrd="1" destOrd="0" presId="urn:microsoft.com/office/officeart/2005/8/layout/orgChart1"/>
    <dgm:cxn modelId="{E7B2DFAC-B5A7-4371-B43E-EE30E9FF7395}" type="presParOf" srcId="{5BFDA2C7-659B-4721-9DAA-C4B94EB8F005}" destId="{FE8CEA59-7574-4443-A983-2934412C3593}" srcOrd="1" destOrd="0" presId="urn:microsoft.com/office/officeart/2005/8/layout/orgChart1"/>
    <dgm:cxn modelId="{BBF5352F-4017-4EA7-AA52-12F6B645F356}" type="presParOf" srcId="{5BFDA2C7-659B-4721-9DAA-C4B94EB8F005}" destId="{4AA9B7D9-EACB-4034-A58C-0041E27224EA}" srcOrd="2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2CD324E5-3343-4CB4-8D4B-83D0C4CB9653}" type="presParOf" srcId="{AAFC2BF1-2F81-4035-AC43-7C2C70CD9CCA}" destId="{C91B8197-ADA7-47CC-9945-DCE0E57F76CC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6F24C6B0-4633-4CA8-84FE-09E6EC144972}" type="presParOf" srcId="{AAFC2BF1-2F81-4035-AC43-7C2C70CD9CCA}" destId="{6E0BCCC4-B612-4BBF-B14C-71A678E33A63}" srcOrd="2" destOrd="0" presId="urn:microsoft.com/office/officeart/2005/8/layout/orgChart1"/>
    <dgm:cxn modelId="{419CAE9A-A5E5-4C7D-86C2-ECC3B1E77933}" type="presParOf" srcId="{AAFC2BF1-2F81-4035-AC43-7C2C70CD9CCA}" destId="{C8BE4D17-0D16-4141-9F12-B8D3247641FD}" srcOrd="3" destOrd="0" presId="urn:microsoft.com/office/officeart/2005/8/layout/orgChart1"/>
    <dgm:cxn modelId="{E0A89FF9-D88E-43BD-AAF5-A60C54682DB9}" type="presParOf" srcId="{C8BE4D17-0D16-4141-9F12-B8D3247641FD}" destId="{16E3CFC3-6CF0-4428-BD2C-A36F606D5B49}" srcOrd="0" destOrd="0" presId="urn:microsoft.com/office/officeart/2005/8/layout/orgChart1"/>
    <dgm:cxn modelId="{A002C647-6CD0-422B-A6B6-E7EF054B4503}" type="presParOf" srcId="{16E3CFC3-6CF0-4428-BD2C-A36F606D5B49}" destId="{D940E22C-0261-4013-AAB5-B6B4E8BE8DC6}" srcOrd="0" destOrd="0" presId="urn:microsoft.com/office/officeart/2005/8/layout/orgChart1"/>
    <dgm:cxn modelId="{8CE777CB-01CA-49C8-A0C2-54CA79B1C254}" type="presParOf" srcId="{16E3CFC3-6CF0-4428-BD2C-A36F606D5B49}" destId="{8DE546CE-C908-4B1A-8FA0-73E0ACC1B4ED}" srcOrd="1" destOrd="0" presId="urn:microsoft.com/office/officeart/2005/8/layout/orgChart1"/>
    <dgm:cxn modelId="{3F64B797-97A3-48FF-B4BF-8D38ECD90FDF}" type="presParOf" srcId="{C8BE4D17-0D16-4141-9F12-B8D3247641FD}" destId="{89DA951E-E9DA-4902-9544-3FA7C1C7C01F}" srcOrd="1" destOrd="0" presId="urn:microsoft.com/office/officeart/2005/8/layout/orgChart1"/>
    <dgm:cxn modelId="{E524B0FB-9F87-4107-9F1E-8488230DBEDE}" type="presParOf" srcId="{C8BE4D17-0D16-4141-9F12-B8D3247641FD}" destId="{772DD763-6E72-44CB-B417-F1E89E028564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Casa Club Adulto Mayor 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F29F93-3BAA-42C3-90F0-9B7DF5CE1F6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 </a:t>
          </a:r>
        </a:p>
      </dgm:t>
    </dgm:pt>
    <dgm:pt modelId="{98A5FA4A-1612-4E00-BF76-B2FB003166AF}" type="parTrans" cxnId="{D6EA6476-97DC-4871-82AD-03D53F673D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08730D-E459-4746-9EC0-29E78A1583E9}" type="sibTrans" cxnId="{D6EA6476-97DC-4871-82AD-03D53F673D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6934A-F5E3-4EA7-A49B-5A2B146E19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046718EC-BCA8-4D00-BEFB-DD90E038F068}" type="par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ADD27E-06A2-464B-9787-9219C8B97468}" type="sib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32838" custScaleY="129568" custLinFactNeighborY="-36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5BBE4A09-7C7D-49C0-BC27-6D5F6A84A4F6}" type="pres">
      <dgm:prSet presAssocID="{98A5FA4A-1612-4E00-BF76-B2FB003166AF}" presName="Name37" presStyleLbl="parChTrans1D2" presStyleIdx="0" presStyleCnt="3"/>
      <dgm:spPr/>
      <dgm:t>
        <a:bodyPr/>
        <a:lstStyle/>
        <a:p>
          <a:endParaRPr lang="es-ES"/>
        </a:p>
      </dgm:t>
    </dgm:pt>
    <dgm:pt modelId="{C281DCBF-6F50-4625-B0BB-82DBBECD6DC5}" type="pres">
      <dgm:prSet presAssocID="{6DF29F93-3BAA-42C3-90F0-9B7DF5CE1F6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FD8E529-AC54-4188-B957-50E5F6EFD540}" type="pres">
      <dgm:prSet presAssocID="{6DF29F93-3BAA-42C3-90F0-9B7DF5CE1F6E}" presName="rootComposite" presStyleCnt="0"/>
      <dgm:spPr/>
      <dgm:t>
        <a:bodyPr/>
        <a:lstStyle/>
        <a:p>
          <a:endParaRPr lang="es-ES"/>
        </a:p>
      </dgm:t>
    </dgm:pt>
    <dgm:pt modelId="{5D61D7E5-AA5B-4D77-B6F6-85BD9E7862E3}" type="pres">
      <dgm:prSet presAssocID="{6DF29F93-3BAA-42C3-90F0-9B7DF5CE1F6E}" presName="rootText" presStyleLbl="node2" presStyleIdx="0" presStyleCnt="3" custScaleY="98976" custLinFactNeighborY="130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CCACFA-12E0-42C5-B06F-570494B6B4AA}" type="pres">
      <dgm:prSet presAssocID="{6DF29F93-3BAA-42C3-90F0-9B7DF5CE1F6E}" presName="rootConnector" presStyleLbl="node2" presStyleIdx="0" presStyleCnt="3"/>
      <dgm:spPr/>
      <dgm:t>
        <a:bodyPr/>
        <a:lstStyle/>
        <a:p>
          <a:endParaRPr lang="es-ES"/>
        </a:p>
      </dgm:t>
    </dgm:pt>
    <dgm:pt modelId="{0503D2B1-D09C-4517-8A23-1EEF9CD75CBB}" type="pres">
      <dgm:prSet presAssocID="{6DF29F93-3BAA-42C3-90F0-9B7DF5CE1F6E}" presName="hierChild4" presStyleCnt="0"/>
      <dgm:spPr/>
      <dgm:t>
        <a:bodyPr/>
        <a:lstStyle/>
        <a:p>
          <a:endParaRPr lang="es-ES"/>
        </a:p>
      </dgm:t>
    </dgm:pt>
    <dgm:pt modelId="{73FA138D-19B2-495F-A1AF-7CDE6DF38EEA}" type="pres">
      <dgm:prSet presAssocID="{6DF29F93-3BAA-42C3-90F0-9B7DF5CE1F6E}" presName="hierChild5" presStyleCnt="0"/>
      <dgm:spPr/>
      <dgm:t>
        <a:bodyPr/>
        <a:lstStyle/>
        <a:p>
          <a:endParaRPr lang="es-ES"/>
        </a:p>
      </dgm:t>
    </dgm:pt>
    <dgm:pt modelId="{FA87BEA6-8ABA-42A3-9766-F048E601EBA8}" type="pres">
      <dgm:prSet presAssocID="{48E3939C-6DC2-4F29-9192-5A171B790A69}" presName="Name37" presStyleLbl="parChTrans1D2" presStyleIdx="1" presStyleCnt="3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E88BEE1-49AC-46C3-B6F0-E9B7F7EE3604}" type="pres">
      <dgm:prSet presAssocID="{CC6BB0A6-7F22-4C69-8A75-815A47DEDD8F}" presName="rootComposite" presStyleCnt="0"/>
      <dgm:spPr/>
      <dgm:t>
        <a:bodyPr/>
        <a:lstStyle/>
        <a:p>
          <a:endParaRPr lang="es-ES"/>
        </a:p>
      </dgm:t>
    </dgm:pt>
    <dgm:pt modelId="{455EF3ED-9D99-467B-A6D1-4366C6431704}" type="pres">
      <dgm:prSet presAssocID="{CC6BB0A6-7F22-4C69-8A75-815A47DEDD8F}" presName="rootText" presStyleLbl="node2" presStyleIdx="1" presStyleCnt="3" custScaleY="98976" custLinFactNeighborY="130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1" presStyleCnt="3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  <dgm:t>
        <a:bodyPr/>
        <a:lstStyle/>
        <a:p>
          <a:endParaRPr lang="es-ES"/>
        </a:p>
      </dgm:t>
    </dgm:pt>
    <dgm:pt modelId="{C91B26AD-BB0B-4160-944E-0F6B642915AF}" type="pres">
      <dgm:prSet presAssocID="{CC6BB0A6-7F22-4C69-8A75-815A47DEDD8F}" presName="hierChild5" presStyleCnt="0"/>
      <dgm:spPr/>
      <dgm:t>
        <a:bodyPr/>
        <a:lstStyle/>
        <a:p>
          <a:endParaRPr lang="es-ES"/>
        </a:p>
      </dgm:t>
    </dgm:pt>
    <dgm:pt modelId="{50AA0FFC-CFB7-47C0-8A22-945FAD4D764E}" type="pres">
      <dgm:prSet presAssocID="{046718EC-BCA8-4D00-BEFB-DD90E038F068}" presName="Name37" presStyleLbl="parChTrans1D2" presStyleIdx="2" presStyleCnt="3"/>
      <dgm:spPr/>
      <dgm:t>
        <a:bodyPr/>
        <a:lstStyle/>
        <a:p>
          <a:endParaRPr lang="es-ES"/>
        </a:p>
      </dgm:t>
    </dgm:pt>
    <dgm:pt modelId="{7B8DAF76-6198-4749-943C-402E2B387FEA}" type="pres">
      <dgm:prSet presAssocID="{4656934A-F5E3-4EA7-A49B-5A2B146E1988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E06DC43F-FACD-4985-BEF8-5F5299BC907A}" type="pres">
      <dgm:prSet presAssocID="{4656934A-F5E3-4EA7-A49B-5A2B146E1988}" presName="rootComposite" presStyleCnt="0"/>
      <dgm:spPr/>
      <dgm:t>
        <a:bodyPr/>
        <a:lstStyle/>
        <a:p>
          <a:endParaRPr lang="es-ES"/>
        </a:p>
      </dgm:t>
    </dgm:pt>
    <dgm:pt modelId="{C6327A85-15A3-43BE-81BE-00514252BA70}" type="pres">
      <dgm:prSet presAssocID="{4656934A-F5E3-4EA7-A49B-5A2B146E1988}" presName="rootText" presStyleLbl="node2" presStyleIdx="2" presStyleCnt="3" custScaleY="98976" custLinFactNeighborY="130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A1197-D971-4CD8-A326-B5578D5D6AB0}" type="pres">
      <dgm:prSet presAssocID="{4656934A-F5E3-4EA7-A49B-5A2B146E1988}" presName="rootConnector" presStyleLbl="node2" presStyleIdx="2" presStyleCnt="3"/>
      <dgm:spPr/>
      <dgm:t>
        <a:bodyPr/>
        <a:lstStyle/>
        <a:p>
          <a:endParaRPr lang="es-ES"/>
        </a:p>
      </dgm:t>
    </dgm:pt>
    <dgm:pt modelId="{FB6F6DE0-E846-4669-B498-A48C0A046478}" type="pres">
      <dgm:prSet presAssocID="{4656934A-F5E3-4EA7-A49B-5A2B146E1988}" presName="hierChild4" presStyleCnt="0"/>
      <dgm:spPr/>
      <dgm:t>
        <a:bodyPr/>
        <a:lstStyle/>
        <a:p>
          <a:endParaRPr lang="es-ES"/>
        </a:p>
      </dgm:t>
    </dgm:pt>
    <dgm:pt modelId="{F5953344-CC11-4627-87BC-D3E3B899E134}" type="pres">
      <dgm:prSet presAssocID="{4656934A-F5E3-4EA7-A49B-5A2B146E1988}" presName="hierChild5" presStyleCnt="0"/>
      <dgm:spPr/>
      <dgm:t>
        <a:bodyPr/>
        <a:lstStyle/>
        <a:p>
          <a:endParaRPr lang="es-ES"/>
        </a:p>
      </dgm:t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</dgm:ptLst>
  <dgm:cxnLst>
    <dgm:cxn modelId="{D6EA6476-97DC-4871-82AD-03D53F673D35}" srcId="{C7502D08-6ED1-4E57-A9DC-709E10D9D0E5}" destId="{6DF29F93-3BAA-42C3-90F0-9B7DF5CE1F6E}" srcOrd="0" destOrd="0" parTransId="{98A5FA4A-1612-4E00-BF76-B2FB003166AF}" sibTransId="{7008730D-E459-4746-9EC0-29E78A1583E9}"/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0CE44A22-372E-4D04-9387-15DF94B8A212}" srcId="{C7502D08-6ED1-4E57-A9DC-709E10D9D0E5}" destId="{CC6BB0A6-7F22-4C69-8A75-815A47DEDD8F}" srcOrd="1" destOrd="0" parTransId="{48E3939C-6DC2-4F29-9192-5A171B790A69}" sibTransId="{878FA30F-7C6D-4027-AB14-0E1FE8632602}"/>
    <dgm:cxn modelId="{E6D59765-BB5C-4BFE-A880-D6C7BF5E0ACC}" type="presOf" srcId="{4656934A-F5E3-4EA7-A49B-5A2B146E1988}" destId="{C6327A85-15A3-43BE-81BE-00514252BA70}" srcOrd="0" destOrd="0" presId="urn:microsoft.com/office/officeart/2005/8/layout/orgChart1"/>
    <dgm:cxn modelId="{0B1E9F84-3C93-4DDB-B4DC-1CBB21FD1402}" srcId="{C7502D08-6ED1-4E57-A9DC-709E10D9D0E5}" destId="{4656934A-F5E3-4EA7-A49B-5A2B146E1988}" srcOrd="2" destOrd="0" parTransId="{046718EC-BCA8-4D00-BEFB-DD90E038F068}" sibTransId="{8AADD27E-06A2-464B-9787-9219C8B97468}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7998AA4A-2320-4599-996A-EC417B277CDF}" type="presOf" srcId="{4656934A-F5E3-4EA7-A49B-5A2B146E1988}" destId="{BF4A1197-D971-4CD8-A326-B5578D5D6AB0}" srcOrd="1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A716A3E4-C2F4-4FE7-A2AF-0795D7F46B56}" type="presOf" srcId="{6DF29F93-3BAA-42C3-90F0-9B7DF5CE1F6E}" destId="{5D61D7E5-AA5B-4D77-B6F6-85BD9E7862E3}" srcOrd="0" destOrd="0" presId="urn:microsoft.com/office/officeart/2005/8/layout/orgChart1"/>
    <dgm:cxn modelId="{98FDB581-6028-4758-802D-290427FFDC26}" type="presOf" srcId="{98A5FA4A-1612-4E00-BF76-B2FB003166AF}" destId="{5BBE4A09-7C7D-49C0-BC27-6D5F6A84A4F6}" srcOrd="0" destOrd="0" presId="urn:microsoft.com/office/officeart/2005/8/layout/orgChart1"/>
    <dgm:cxn modelId="{C929E22A-5297-4692-BD80-153D71F88CA2}" type="presOf" srcId="{6DF29F93-3BAA-42C3-90F0-9B7DF5CE1F6E}" destId="{89CCACFA-12E0-42C5-B06F-570494B6B4AA}" srcOrd="1" destOrd="0" presId="urn:microsoft.com/office/officeart/2005/8/layout/orgChart1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967E4916-4059-4D78-826A-5C05B8FEB793}" type="presOf" srcId="{046718EC-BCA8-4D00-BEFB-DD90E038F068}" destId="{50AA0FFC-CFB7-47C0-8A22-945FAD4D764E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336E1745-8690-4D08-A964-5EA064F55F10}" type="presParOf" srcId="{6108B193-08B4-42CE-BBEE-4FABC327DF31}" destId="{5BBE4A09-7C7D-49C0-BC27-6D5F6A84A4F6}" srcOrd="0" destOrd="0" presId="urn:microsoft.com/office/officeart/2005/8/layout/orgChart1"/>
    <dgm:cxn modelId="{1951C997-C90E-4E23-8195-142F237C1B96}" type="presParOf" srcId="{6108B193-08B4-42CE-BBEE-4FABC327DF31}" destId="{C281DCBF-6F50-4625-B0BB-82DBBECD6DC5}" srcOrd="1" destOrd="0" presId="urn:microsoft.com/office/officeart/2005/8/layout/orgChart1"/>
    <dgm:cxn modelId="{98B4EAAC-B689-4C6E-AA34-F3366696C598}" type="presParOf" srcId="{C281DCBF-6F50-4625-B0BB-82DBBECD6DC5}" destId="{4FD8E529-AC54-4188-B957-50E5F6EFD540}" srcOrd="0" destOrd="0" presId="urn:microsoft.com/office/officeart/2005/8/layout/orgChart1"/>
    <dgm:cxn modelId="{AAA7DCCD-32C2-41F0-9652-E1BD4435A900}" type="presParOf" srcId="{4FD8E529-AC54-4188-B957-50E5F6EFD540}" destId="{5D61D7E5-AA5B-4D77-B6F6-85BD9E7862E3}" srcOrd="0" destOrd="0" presId="urn:microsoft.com/office/officeart/2005/8/layout/orgChart1"/>
    <dgm:cxn modelId="{4B2DE24B-BE1E-4A7C-825F-36F233572351}" type="presParOf" srcId="{4FD8E529-AC54-4188-B957-50E5F6EFD540}" destId="{89CCACFA-12E0-42C5-B06F-570494B6B4AA}" srcOrd="1" destOrd="0" presId="urn:microsoft.com/office/officeart/2005/8/layout/orgChart1"/>
    <dgm:cxn modelId="{2ABB792B-68C0-4A0A-8A4F-A6241D440AAC}" type="presParOf" srcId="{C281DCBF-6F50-4625-B0BB-82DBBECD6DC5}" destId="{0503D2B1-D09C-4517-8A23-1EEF9CD75CBB}" srcOrd="1" destOrd="0" presId="urn:microsoft.com/office/officeart/2005/8/layout/orgChart1"/>
    <dgm:cxn modelId="{9A3F0931-25B4-489F-B172-04A809D51014}" type="presParOf" srcId="{C281DCBF-6F50-4625-B0BB-82DBBECD6DC5}" destId="{73FA138D-19B2-495F-A1AF-7CDE6DF38EEA}" srcOrd="2" destOrd="0" presId="urn:microsoft.com/office/officeart/2005/8/layout/orgChart1"/>
    <dgm:cxn modelId="{1156F438-E742-4CD3-9011-1A953A3A2E28}" type="presParOf" srcId="{6108B193-08B4-42CE-BBEE-4FABC327DF31}" destId="{FA87BEA6-8ABA-42A3-9766-F048E601EBA8}" srcOrd="2" destOrd="0" presId="urn:microsoft.com/office/officeart/2005/8/layout/orgChart1"/>
    <dgm:cxn modelId="{57A1DAD3-51CA-4451-8AFF-5A7BB246A9CD}" type="presParOf" srcId="{6108B193-08B4-42CE-BBEE-4FABC327DF31}" destId="{C1DF0DD3-E486-49A5-BF1C-67628B41B8DD}" srcOrd="3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3FA9B311-6D3A-47E2-87B3-8CF6328A7829}" type="presParOf" srcId="{6108B193-08B4-42CE-BBEE-4FABC327DF31}" destId="{50AA0FFC-CFB7-47C0-8A22-945FAD4D764E}" srcOrd="4" destOrd="0" presId="urn:microsoft.com/office/officeart/2005/8/layout/orgChart1"/>
    <dgm:cxn modelId="{9125083E-C4DB-432A-9830-8E78B0B59728}" type="presParOf" srcId="{6108B193-08B4-42CE-BBEE-4FABC327DF31}" destId="{7B8DAF76-6198-4749-943C-402E2B387FEA}" srcOrd="5" destOrd="0" presId="urn:microsoft.com/office/officeart/2005/8/layout/orgChart1"/>
    <dgm:cxn modelId="{C967405D-55C5-4B2E-9E58-C5BD8D31E42C}" type="presParOf" srcId="{7B8DAF76-6198-4749-943C-402E2B387FEA}" destId="{E06DC43F-FACD-4985-BEF8-5F5299BC907A}" srcOrd="0" destOrd="0" presId="urn:microsoft.com/office/officeart/2005/8/layout/orgChart1"/>
    <dgm:cxn modelId="{526B69DA-A784-469A-8399-70463F197877}" type="presParOf" srcId="{E06DC43F-FACD-4985-BEF8-5F5299BC907A}" destId="{C6327A85-15A3-43BE-81BE-00514252BA70}" srcOrd="0" destOrd="0" presId="urn:microsoft.com/office/officeart/2005/8/layout/orgChart1"/>
    <dgm:cxn modelId="{B730808A-32E0-4FEB-978B-3A640F2D9A50}" type="presParOf" srcId="{E06DC43F-FACD-4985-BEF8-5F5299BC907A}" destId="{BF4A1197-D971-4CD8-A326-B5578D5D6AB0}" srcOrd="1" destOrd="0" presId="urn:microsoft.com/office/officeart/2005/8/layout/orgChart1"/>
    <dgm:cxn modelId="{CD4B87AF-9148-44E2-B6F2-97AF5100F962}" type="presParOf" srcId="{7B8DAF76-6198-4749-943C-402E2B387FEA}" destId="{FB6F6DE0-E846-4669-B498-A48C0A046478}" srcOrd="1" destOrd="0" presId="urn:microsoft.com/office/officeart/2005/8/layout/orgChart1"/>
    <dgm:cxn modelId="{DB02EAB7-2DE0-46DC-8B3B-C88B7270C2D7}" type="presParOf" srcId="{7B8DAF76-6198-4749-943C-402E2B387FEA}" destId="{F5953344-CC11-4627-87BC-D3E3B899E134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Atención a Casos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B70962-92CD-499E-B62E-F477CA47084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Casos Especiales</a:t>
          </a:r>
        </a:p>
      </dgm:t>
    </dgm:pt>
    <dgm:pt modelId="{23207CE1-50BA-4D3C-A45B-575EE1A6C0ED}" type="parTrans" cxnId="{FB6B0059-616D-426E-A111-EC0001F97D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C00619-DDBD-4E30-827C-FBB633B1A226}" type="sibTrans" cxnId="{FB6B0059-616D-426E-A111-EC0001F97D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14094" custScaleY="121909" custLinFactNeighborY="-41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FA87BEA6-8ABA-42A3-9766-F048E601EBA8}" type="pres">
      <dgm:prSet presAssocID="{48E3939C-6DC2-4F29-9192-5A171B790A6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E88BEE1-49AC-46C3-B6F0-E9B7F7EE3604}" type="pres">
      <dgm:prSet presAssocID="{CC6BB0A6-7F22-4C69-8A75-815A47DEDD8F}" presName="rootComposite" presStyleCnt="0"/>
      <dgm:spPr/>
      <dgm:t>
        <a:bodyPr/>
        <a:lstStyle/>
        <a:p>
          <a:endParaRPr lang="es-ES"/>
        </a:p>
      </dgm:t>
    </dgm:pt>
    <dgm:pt modelId="{455EF3ED-9D99-467B-A6D1-4366C6431704}" type="pres">
      <dgm:prSet presAssocID="{CC6BB0A6-7F22-4C69-8A75-815A47DEDD8F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0" presStyleCnt="2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  <dgm:t>
        <a:bodyPr/>
        <a:lstStyle/>
        <a:p>
          <a:endParaRPr lang="es-ES"/>
        </a:p>
      </dgm:t>
    </dgm:pt>
    <dgm:pt modelId="{C91B26AD-BB0B-4160-944E-0F6B642915AF}" type="pres">
      <dgm:prSet presAssocID="{CC6BB0A6-7F22-4C69-8A75-815A47DEDD8F}" presName="hierChild5" presStyleCnt="0"/>
      <dgm:spPr/>
      <dgm:t>
        <a:bodyPr/>
        <a:lstStyle/>
        <a:p>
          <a:endParaRPr lang="es-ES"/>
        </a:p>
      </dgm:t>
    </dgm:pt>
    <dgm:pt modelId="{3CCE8563-2496-45A3-8252-81F41550B71F}" type="pres">
      <dgm:prSet presAssocID="{23207CE1-50BA-4D3C-A45B-575EE1A6C0ED}" presName="Name37" presStyleLbl="parChTrans1D2" presStyleIdx="1" presStyleCnt="2"/>
      <dgm:spPr/>
      <dgm:t>
        <a:bodyPr/>
        <a:lstStyle/>
        <a:p>
          <a:endParaRPr lang="es-ES"/>
        </a:p>
      </dgm:t>
    </dgm:pt>
    <dgm:pt modelId="{B72CF2E0-3FE2-4819-AFF2-E417CD2CAC2A}" type="pres">
      <dgm:prSet presAssocID="{A4B70962-92CD-499E-B62E-F477CA47084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2047D52-91B4-45B4-98FE-A7855E53E874}" type="pres">
      <dgm:prSet presAssocID="{A4B70962-92CD-499E-B62E-F477CA470841}" presName="rootComposite" presStyleCnt="0"/>
      <dgm:spPr/>
      <dgm:t>
        <a:bodyPr/>
        <a:lstStyle/>
        <a:p>
          <a:endParaRPr lang="es-ES"/>
        </a:p>
      </dgm:t>
    </dgm:pt>
    <dgm:pt modelId="{79E9F690-1654-4BE3-9FF9-3E1F1844F6AA}" type="pres">
      <dgm:prSet presAssocID="{A4B70962-92CD-499E-B62E-F477CA47084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F08ECE6-9EB7-487A-A7D9-8B1DE836D40A}" type="pres">
      <dgm:prSet presAssocID="{A4B70962-92CD-499E-B62E-F477CA470841}" presName="rootConnector" presStyleLbl="node2" presStyleIdx="1" presStyleCnt="2"/>
      <dgm:spPr/>
      <dgm:t>
        <a:bodyPr/>
        <a:lstStyle/>
        <a:p>
          <a:endParaRPr lang="es-ES"/>
        </a:p>
      </dgm:t>
    </dgm:pt>
    <dgm:pt modelId="{8BBAF125-5CB7-472F-B177-0FAFD5E3CF29}" type="pres">
      <dgm:prSet presAssocID="{A4B70962-92CD-499E-B62E-F477CA470841}" presName="hierChild4" presStyleCnt="0"/>
      <dgm:spPr/>
      <dgm:t>
        <a:bodyPr/>
        <a:lstStyle/>
        <a:p>
          <a:endParaRPr lang="es-ES"/>
        </a:p>
      </dgm:t>
    </dgm:pt>
    <dgm:pt modelId="{BBCF85F4-D3D9-4303-99E5-379684886160}" type="pres">
      <dgm:prSet presAssocID="{A4B70962-92CD-499E-B62E-F477CA470841}" presName="hierChild5" presStyleCnt="0"/>
      <dgm:spPr/>
      <dgm:t>
        <a:bodyPr/>
        <a:lstStyle/>
        <a:p>
          <a:endParaRPr lang="es-ES"/>
        </a:p>
      </dgm:t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</dgm:ptLst>
  <dgm:cxnLst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F982B8D4-A654-425F-BD91-D6895458EB62}" type="presOf" srcId="{A4B70962-92CD-499E-B62E-F477CA470841}" destId="{1F08ECE6-9EB7-487A-A7D9-8B1DE836D40A}" srcOrd="1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0CE44A22-372E-4D04-9387-15DF94B8A212}" srcId="{C7502D08-6ED1-4E57-A9DC-709E10D9D0E5}" destId="{CC6BB0A6-7F22-4C69-8A75-815A47DEDD8F}" srcOrd="0" destOrd="0" parTransId="{48E3939C-6DC2-4F29-9192-5A171B790A69}" sibTransId="{878FA30F-7C6D-4027-AB14-0E1FE8632602}"/>
    <dgm:cxn modelId="{FB6B0059-616D-426E-A111-EC0001F97D0D}" srcId="{C7502D08-6ED1-4E57-A9DC-709E10D9D0E5}" destId="{A4B70962-92CD-499E-B62E-F477CA470841}" srcOrd="1" destOrd="0" parTransId="{23207CE1-50BA-4D3C-A45B-575EE1A6C0ED}" sibTransId="{9AC00619-DDBD-4E30-827C-FBB633B1A226}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0FF7F87A-0E8A-45A5-826D-85F44FA5BB3B}" type="presOf" srcId="{23207CE1-50BA-4D3C-A45B-575EE1A6C0ED}" destId="{3CCE8563-2496-45A3-8252-81F41550B71F}" srcOrd="0" destOrd="0" presId="urn:microsoft.com/office/officeart/2005/8/layout/orgChart1"/>
    <dgm:cxn modelId="{7D1C438E-4721-4AFD-AF8E-E54926FB5852}" type="presOf" srcId="{A4B70962-92CD-499E-B62E-F477CA470841}" destId="{79E9F690-1654-4BE3-9FF9-3E1F1844F6AA}" srcOrd="0" destOrd="0" presId="urn:microsoft.com/office/officeart/2005/8/layout/orgChart1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1156F438-E742-4CD3-9011-1A953A3A2E28}" type="presParOf" srcId="{6108B193-08B4-42CE-BBEE-4FABC327DF31}" destId="{FA87BEA6-8ABA-42A3-9766-F048E601EBA8}" srcOrd="0" destOrd="0" presId="urn:microsoft.com/office/officeart/2005/8/layout/orgChart1"/>
    <dgm:cxn modelId="{57A1DAD3-51CA-4451-8AFF-5A7BB246A9CD}" type="presParOf" srcId="{6108B193-08B4-42CE-BBEE-4FABC327DF31}" destId="{C1DF0DD3-E486-49A5-BF1C-67628B41B8DD}" srcOrd="1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9D981770-A927-4490-9F9F-9044BDDD05D8}" type="presParOf" srcId="{6108B193-08B4-42CE-BBEE-4FABC327DF31}" destId="{3CCE8563-2496-45A3-8252-81F41550B71F}" srcOrd="2" destOrd="0" presId="urn:microsoft.com/office/officeart/2005/8/layout/orgChart1"/>
    <dgm:cxn modelId="{0DADC3B8-38BE-452A-B478-5206CDF9A541}" type="presParOf" srcId="{6108B193-08B4-42CE-BBEE-4FABC327DF31}" destId="{B72CF2E0-3FE2-4819-AFF2-E417CD2CAC2A}" srcOrd="3" destOrd="0" presId="urn:microsoft.com/office/officeart/2005/8/layout/orgChart1"/>
    <dgm:cxn modelId="{90842F5A-EEEA-4E6E-84D3-A1C1B29DD185}" type="presParOf" srcId="{B72CF2E0-3FE2-4819-AFF2-E417CD2CAC2A}" destId="{82047D52-91B4-45B4-98FE-A7855E53E874}" srcOrd="0" destOrd="0" presId="urn:microsoft.com/office/officeart/2005/8/layout/orgChart1"/>
    <dgm:cxn modelId="{02E852F5-C7F7-491E-A34A-FF0726AFCC90}" type="presParOf" srcId="{82047D52-91B4-45B4-98FE-A7855E53E874}" destId="{79E9F690-1654-4BE3-9FF9-3E1F1844F6AA}" srcOrd="0" destOrd="0" presId="urn:microsoft.com/office/officeart/2005/8/layout/orgChart1"/>
    <dgm:cxn modelId="{D5F8582E-F71E-437E-ADBA-662EF9C02C42}" type="presParOf" srcId="{82047D52-91B4-45B4-98FE-A7855E53E874}" destId="{1F08ECE6-9EB7-487A-A7D9-8B1DE836D40A}" srcOrd="1" destOrd="0" presId="urn:microsoft.com/office/officeart/2005/8/layout/orgChart1"/>
    <dgm:cxn modelId="{54C464C7-DB14-49CB-B7A8-195B2E2F8DB8}" type="presParOf" srcId="{B72CF2E0-3FE2-4819-AFF2-E417CD2CAC2A}" destId="{8BBAF125-5CB7-472F-B177-0FAFD5E3CF29}" srcOrd="1" destOrd="0" presId="urn:microsoft.com/office/officeart/2005/8/layout/orgChart1"/>
    <dgm:cxn modelId="{7C98E134-FD88-400E-9322-053A2D5CB781}" type="presParOf" srcId="{B72CF2E0-3FE2-4819-AFF2-E417CD2CAC2A}" destId="{BBCF85F4-D3D9-4303-99E5-379684886160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</a:t>
          </a:r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Administrativos(as) 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F555BCE-1ECD-4F69-BAC0-499B2233ED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Zonas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Centros de Bienestar Familiar</a:t>
          </a:r>
        </a:p>
      </dgm:t>
    </dgm:pt>
    <dgm:pt modelId="{D04E3897-F8C0-4A36-B1A9-C2CF73B19303}" type="parTrans" cxnId="{0AFC8F32-034F-47ED-B7CF-2F74D3EF01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F625B9B-EF59-4BBC-B2D9-E8EDB659F3FF}" type="sibTrans" cxnId="{0AFC8F32-034F-47ED-B7CF-2F74D3EF01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97E898-6A01-444C-8F4F-7E8954607F09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  <a:p>
          <a:pPr>
            <a:spcAft>
              <a:spcPts val="0"/>
            </a:spcAft>
          </a:pP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14798F6-496E-4044-A3FC-72A95C5B0C45}" type="parTrans" cxnId="{86F66C52-5D1C-4ED7-9E49-6BD73458E1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9D8D660-C787-46F0-A3FA-C13694783343}" type="sibTrans" cxnId="{86F66C52-5D1C-4ED7-9E49-6BD73458E1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E38E22-3EB8-4AE2-A836-0B76E1A113E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98C174F1-53FF-4955-B5F5-D6FA699B7529}" type="parTrans" cxnId="{F38A2253-FCAB-4748-8B0D-79A84E3756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CA4F9C-BC07-4217-8BCD-E9DC2386188C}" type="sibTrans" cxnId="{F38A2253-FCAB-4748-8B0D-79A84E3756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E3887-B70B-4CF0-A93A-2C262232F91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Talleres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Productivos y Fomento al Autoempleo</a:t>
          </a:r>
        </a:p>
      </dgm:t>
    </dgm:pt>
    <dgm:pt modelId="{C06B7F3C-5DDB-49C4-AC38-3EAFE36C5543}" type="parTrans" cxnId="{B7322FCC-B49C-43B7-8201-900F070FCF3E}">
      <dgm:prSet/>
      <dgm:spPr/>
      <dgm:t>
        <a:bodyPr/>
        <a:lstStyle/>
        <a:p>
          <a:endParaRPr lang="es-ES" sz="1200"/>
        </a:p>
      </dgm:t>
    </dgm:pt>
    <dgm:pt modelId="{4A801A43-22CC-468F-8103-3085715B4695}" type="sibTrans" cxnId="{B7322FCC-B49C-43B7-8201-900F070FCF3E}">
      <dgm:prSet/>
      <dgm:spPr/>
      <dgm:t>
        <a:bodyPr/>
        <a:lstStyle/>
        <a:p>
          <a:endParaRPr lang="es-ES" sz="1200"/>
        </a:p>
      </dgm:t>
    </dgm:pt>
    <dgm:pt modelId="{7450B611-1F2D-4E6C-A6E8-40957B33216F}">
      <dgm:prSet custT="1"/>
      <dgm:spPr/>
      <dgm:t>
        <a:bodyPr/>
        <a:lstStyle/>
        <a:p>
          <a:r>
            <a:rPr lang="es-ES" sz="1200" dirty="0" smtClean="0"/>
            <a:t>Jefe(a) de Mantenimiento</a:t>
          </a:r>
        </a:p>
      </dgm:t>
    </dgm:pt>
    <dgm:pt modelId="{3ECE9216-2891-4F81-AA09-CAC8386BD93C}" type="parTrans" cxnId="{AD60B637-1E0A-4340-8207-E530A0EA8437}">
      <dgm:prSet/>
      <dgm:spPr/>
      <dgm:t>
        <a:bodyPr/>
        <a:lstStyle/>
        <a:p>
          <a:endParaRPr lang="es-ES"/>
        </a:p>
      </dgm:t>
    </dgm:pt>
    <dgm:pt modelId="{26CD78CF-7B88-4D29-97CC-3D2702E1340E}" type="sibTrans" cxnId="{AD60B637-1E0A-4340-8207-E530A0EA8437}">
      <dgm:prSet/>
      <dgm:spPr/>
      <dgm:t>
        <a:bodyPr/>
        <a:lstStyle/>
        <a:p>
          <a:endParaRPr lang="es-ES"/>
        </a:p>
      </dgm:t>
    </dgm:pt>
    <dgm:pt modelId="{F1B75879-3EEC-4D09-B50B-00911C4ECEB8}">
      <dgm:prSet custT="1"/>
      <dgm:spPr/>
      <dgm:t>
        <a:bodyPr/>
        <a:lstStyle/>
        <a:p>
          <a:r>
            <a:rPr lang="es-ES" sz="1200" dirty="0" smtClean="0"/>
            <a:t>Encargado(a) de Ludotecas y Psicología</a:t>
          </a:r>
        </a:p>
      </dgm:t>
    </dgm:pt>
    <dgm:pt modelId="{E82E591C-BD8C-4BF1-88AC-267C3FC8E2DD}" type="parTrans" cxnId="{C629A2C0-F61E-4C5D-895C-BD2CED602D97}">
      <dgm:prSet/>
      <dgm:spPr/>
      <dgm:t>
        <a:bodyPr/>
        <a:lstStyle/>
        <a:p>
          <a:endParaRPr lang="es-ES"/>
        </a:p>
      </dgm:t>
    </dgm:pt>
    <dgm:pt modelId="{E05571AC-9532-42C8-95B5-94EA3A76F9B6}" type="sibTrans" cxnId="{C629A2C0-F61E-4C5D-895C-BD2CED602D97}">
      <dgm:prSet/>
      <dgm:spPr/>
      <dgm:t>
        <a:bodyPr/>
        <a:lstStyle/>
        <a:p>
          <a:endParaRPr lang="es-ES"/>
        </a:p>
      </dgm:t>
    </dgm:pt>
    <dgm:pt modelId="{EA3B6C15-70C1-4B1A-BA5F-9947D8096B3D}">
      <dgm:prSet custT="1"/>
      <dgm:spPr/>
      <dgm:t>
        <a:bodyPr/>
        <a:lstStyle/>
        <a:p>
          <a:r>
            <a:rPr lang="es-MX" sz="1200" dirty="0" smtClean="0"/>
            <a:t>Maestro de Música</a:t>
          </a:r>
          <a:endParaRPr lang="es-MX" sz="1200" dirty="0"/>
        </a:p>
      </dgm:t>
    </dgm:pt>
    <dgm:pt modelId="{0BB4E9B8-BA1E-4ED3-8BF0-FD6BE3F79EB8}" type="parTrans" cxnId="{C7A359BA-7DB7-4AEE-8F79-4BC543236EBD}">
      <dgm:prSet/>
      <dgm:spPr/>
      <dgm:t>
        <a:bodyPr/>
        <a:lstStyle/>
        <a:p>
          <a:endParaRPr lang="es-MX"/>
        </a:p>
      </dgm:t>
    </dgm:pt>
    <dgm:pt modelId="{7E37D4BE-2503-4056-A08F-76543283EBB7}" type="sibTrans" cxnId="{C7A359BA-7DB7-4AEE-8F79-4BC543236EBD}">
      <dgm:prSet/>
      <dgm:spPr/>
      <dgm:t>
        <a:bodyPr/>
        <a:lstStyle/>
        <a:p>
          <a:endParaRPr lang="es-MX"/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48775F-B5A4-40D3-AD76-60BFEAFEEF2B}" type="pres">
      <dgm:prSet presAssocID="{2772783E-ACBA-4206-91F9-851FCA3B8020}" presName="rootComposite1" presStyleCnt="0"/>
      <dgm:spPr/>
      <dgm:t>
        <a:bodyPr/>
        <a:lstStyle/>
        <a:p>
          <a:endParaRPr lang="es-ES"/>
        </a:p>
      </dgm:t>
    </dgm:pt>
    <dgm:pt modelId="{45C107E1-045C-49B2-9844-17D7740D92AD}" type="pres">
      <dgm:prSet presAssocID="{2772783E-ACBA-4206-91F9-851FCA3B8020}" presName="rootText1" presStyleLbl="node0" presStyleIdx="0" presStyleCnt="1" custScaleX="142789" custScaleY="143876" custLinFactNeighborX="-6600" custLinFactNeighborY="374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71D58F-38E1-4C05-A2C6-E3BAA8BBA45E}" type="pres">
      <dgm:prSet presAssocID="{2772783E-ACBA-4206-91F9-851FCA3B802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A3B355E-CA0D-43ED-8B42-7FFC22DC4796}" type="pres">
      <dgm:prSet presAssocID="{2772783E-ACBA-4206-91F9-851FCA3B8020}" presName="hierChild2" presStyleCnt="0"/>
      <dgm:spPr/>
      <dgm:t>
        <a:bodyPr/>
        <a:lstStyle/>
        <a:p>
          <a:endParaRPr lang="es-ES"/>
        </a:p>
      </dgm:t>
    </dgm:pt>
    <dgm:pt modelId="{52191D16-00B4-4187-BC9A-B9C09540C4F0}" type="pres">
      <dgm:prSet presAssocID="{948162CF-90B1-4904-93C3-592E4A176122}" presName="Name37" presStyleLbl="parChTrans1D2" presStyleIdx="0" presStyleCnt="7"/>
      <dgm:spPr/>
      <dgm:t>
        <a:bodyPr/>
        <a:lstStyle/>
        <a:p>
          <a:endParaRPr lang="es-ES"/>
        </a:p>
      </dgm:t>
    </dgm:pt>
    <dgm:pt modelId="{0F6BC883-5046-433E-B495-350FBF463E0F}" type="pres">
      <dgm:prSet presAssocID="{75F373FC-8A29-4325-8ED5-A1B7355FA88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ACE1FEF-C8C3-4B31-9E0B-506F5D370830}" type="pres">
      <dgm:prSet presAssocID="{75F373FC-8A29-4325-8ED5-A1B7355FA88B}" presName="rootComposite" presStyleCnt="0"/>
      <dgm:spPr/>
      <dgm:t>
        <a:bodyPr/>
        <a:lstStyle/>
        <a:p>
          <a:endParaRPr lang="es-ES"/>
        </a:p>
      </dgm:t>
    </dgm:pt>
    <dgm:pt modelId="{B89AE965-29A1-4754-BE7B-FBFFFC9F8CA9}" type="pres">
      <dgm:prSet presAssocID="{75F373FC-8A29-4325-8ED5-A1B7355FA88B}" presName="rootText" presStyleLbl="node2" presStyleIdx="0" presStyleCnt="5" custScaleX="121312" custScaleY="103225" custLinFactNeighborX="-365" custLinFactNeighborY="113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C826CE-64C1-443B-BE0E-ED3E0FDDD625}" type="pres">
      <dgm:prSet presAssocID="{75F373FC-8A29-4325-8ED5-A1B7355FA88B}" presName="rootConnector" presStyleLbl="node2" presStyleIdx="0" presStyleCnt="5"/>
      <dgm:spPr/>
      <dgm:t>
        <a:bodyPr/>
        <a:lstStyle/>
        <a:p>
          <a:endParaRPr lang="es-ES"/>
        </a:p>
      </dgm:t>
    </dgm:pt>
    <dgm:pt modelId="{E3F68F82-22CC-49DD-B84B-EA74FE4DD12C}" type="pres">
      <dgm:prSet presAssocID="{75F373FC-8A29-4325-8ED5-A1B7355FA88B}" presName="hierChild4" presStyleCnt="0"/>
      <dgm:spPr/>
      <dgm:t>
        <a:bodyPr/>
        <a:lstStyle/>
        <a:p>
          <a:endParaRPr lang="es-ES"/>
        </a:p>
      </dgm:t>
    </dgm:pt>
    <dgm:pt modelId="{9C3A5111-370B-4EA4-8EB2-8475C4DA44F6}" type="pres">
      <dgm:prSet presAssocID="{C06B7F3C-5DDB-49C4-AC38-3EAFE36C5543}" presName="Name35" presStyleLbl="parChTrans1D3" presStyleIdx="0" presStyleCnt="2"/>
      <dgm:spPr/>
      <dgm:t>
        <a:bodyPr/>
        <a:lstStyle/>
        <a:p>
          <a:endParaRPr lang="es-ES"/>
        </a:p>
      </dgm:t>
    </dgm:pt>
    <dgm:pt modelId="{699BAFA7-004D-481E-8BDC-6F8DBBD539B1}" type="pres">
      <dgm:prSet presAssocID="{F08E3887-B70B-4CF0-A93A-2C262232F9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B39F4D2-1C82-4D10-8D5C-4A109B73A6A7}" type="pres">
      <dgm:prSet presAssocID="{F08E3887-B70B-4CF0-A93A-2C262232F91B}" presName="rootComposite" presStyleCnt="0"/>
      <dgm:spPr/>
      <dgm:t>
        <a:bodyPr/>
        <a:lstStyle/>
        <a:p>
          <a:endParaRPr lang="es-ES"/>
        </a:p>
      </dgm:t>
    </dgm:pt>
    <dgm:pt modelId="{9B4A79CA-C0FB-4CE2-8E9A-E876061EE856}" type="pres">
      <dgm:prSet presAssocID="{F08E3887-B70B-4CF0-A93A-2C262232F91B}" presName="rootText" presStyleLbl="node3" presStyleIdx="0" presStyleCnt="2" custScaleX="121312" custScaleY="112510" custLinFactNeighborX="-365" custLinFactNeighborY="-5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27D882-2EFE-4638-A619-E0ACCBA368C9}" type="pres">
      <dgm:prSet presAssocID="{F08E3887-B70B-4CF0-A93A-2C262232F91B}" presName="rootConnector" presStyleLbl="node3" presStyleIdx="0" presStyleCnt="2"/>
      <dgm:spPr/>
      <dgm:t>
        <a:bodyPr/>
        <a:lstStyle/>
        <a:p>
          <a:endParaRPr lang="es-ES"/>
        </a:p>
      </dgm:t>
    </dgm:pt>
    <dgm:pt modelId="{2D0A9B6B-E518-4D4E-9081-0715BA52E78B}" type="pres">
      <dgm:prSet presAssocID="{F08E3887-B70B-4CF0-A93A-2C262232F91B}" presName="hierChild4" presStyleCnt="0"/>
      <dgm:spPr/>
      <dgm:t>
        <a:bodyPr/>
        <a:lstStyle/>
        <a:p>
          <a:endParaRPr lang="es-ES"/>
        </a:p>
      </dgm:t>
    </dgm:pt>
    <dgm:pt modelId="{F16D3405-2D5D-4841-B634-F09115ED5E04}" type="pres">
      <dgm:prSet presAssocID="{F08E3887-B70B-4CF0-A93A-2C262232F91B}" presName="hierChild5" presStyleCnt="0"/>
      <dgm:spPr/>
      <dgm:t>
        <a:bodyPr/>
        <a:lstStyle/>
        <a:p>
          <a:endParaRPr lang="es-ES"/>
        </a:p>
      </dgm:t>
    </dgm:pt>
    <dgm:pt modelId="{463F13BC-E625-4827-B3B9-B26CB5FC5236}" type="pres">
      <dgm:prSet presAssocID="{75F373FC-8A29-4325-8ED5-A1B7355FA88B}" presName="hierChild5" presStyleCnt="0"/>
      <dgm:spPr/>
      <dgm:t>
        <a:bodyPr/>
        <a:lstStyle/>
        <a:p>
          <a:endParaRPr lang="es-ES"/>
        </a:p>
      </dgm:t>
    </dgm:pt>
    <dgm:pt modelId="{FB39357F-746F-43D8-A0FF-71CE9C8B232A}" type="pres">
      <dgm:prSet presAssocID="{D04E3897-F8C0-4A36-B1A9-C2CF73B19303}" presName="Name37" presStyleLbl="parChTrans1D2" presStyleIdx="1" presStyleCnt="7"/>
      <dgm:spPr/>
      <dgm:t>
        <a:bodyPr/>
        <a:lstStyle/>
        <a:p>
          <a:endParaRPr lang="es-ES"/>
        </a:p>
      </dgm:t>
    </dgm:pt>
    <dgm:pt modelId="{65B8B8C8-9206-48CA-91F6-1B128F3E6C67}" type="pres">
      <dgm:prSet presAssocID="{3F555BCE-1ECD-4F69-BAC0-499B2233EDB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82B9FF3-30C9-464A-B98D-AE753EF79D1E}" type="pres">
      <dgm:prSet presAssocID="{3F555BCE-1ECD-4F69-BAC0-499B2233EDB1}" presName="rootComposite" presStyleCnt="0"/>
      <dgm:spPr/>
      <dgm:t>
        <a:bodyPr/>
        <a:lstStyle/>
        <a:p>
          <a:endParaRPr lang="es-ES"/>
        </a:p>
      </dgm:t>
    </dgm:pt>
    <dgm:pt modelId="{03790229-5847-417E-902B-46CFF7762D07}" type="pres">
      <dgm:prSet presAssocID="{3F555BCE-1ECD-4F69-BAC0-499B2233EDB1}" presName="rootText" presStyleLbl="node2" presStyleIdx="1" presStyleCnt="5" custScaleX="121312" custScaleY="121509" custLinFactNeighborX="-6425" custLinFactNeighborY="113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5250BD6-AE80-45E8-9544-7E9019060E23}" type="pres">
      <dgm:prSet presAssocID="{3F555BCE-1ECD-4F69-BAC0-499B2233EDB1}" presName="rootConnector" presStyleLbl="node2" presStyleIdx="1" presStyleCnt="5"/>
      <dgm:spPr/>
      <dgm:t>
        <a:bodyPr/>
        <a:lstStyle/>
        <a:p>
          <a:endParaRPr lang="es-ES"/>
        </a:p>
      </dgm:t>
    </dgm:pt>
    <dgm:pt modelId="{17E9099D-62E8-4CEB-827C-1466554CB851}" type="pres">
      <dgm:prSet presAssocID="{3F555BCE-1ECD-4F69-BAC0-499B2233EDB1}" presName="hierChild4" presStyleCnt="0"/>
      <dgm:spPr/>
      <dgm:t>
        <a:bodyPr/>
        <a:lstStyle/>
        <a:p>
          <a:endParaRPr lang="es-ES"/>
        </a:p>
      </dgm:t>
    </dgm:pt>
    <dgm:pt modelId="{C2F688A3-6F1C-4D05-89B5-1B4B99666A7B}" type="pres">
      <dgm:prSet presAssocID="{3F555BCE-1ECD-4F69-BAC0-499B2233EDB1}" presName="hierChild5" presStyleCnt="0"/>
      <dgm:spPr/>
      <dgm:t>
        <a:bodyPr/>
        <a:lstStyle/>
        <a:p>
          <a:endParaRPr lang="es-ES"/>
        </a:p>
      </dgm:t>
    </dgm:pt>
    <dgm:pt modelId="{6AFDD355-8AAB-4983-AE79-BD1D7FEBE4FA}" type="pres">
      <dgm:prSet presAssocID="{3ECE9216-2891-4F81-AA09-CAC8386BD93C}" presName="Name37" presStyleLbl="parChTrans1D2" presStyleIdx="2" presStyleCnt="7"/>
      <dgm:spPr/>
      <dgm:t>
        <a:bodyPr/>
        <a:lstStyle/>
        <a:p>
          <a:endParaRPr lang="es-ES"/>
        </a:p>
      </dgm:t>
    </dgm:pt>
    <dgm:pt modelId="{0A62AE63-F7A9-4C04-88A3-EB352FACF5EA}" type="pres">
      <dgm:prSet presAssocID="{7450B611-1F2D-4E6C-A6E8-40957B33216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009855-2110-4F2F-B03D-B02E68ED23EE}" type="pres">
      <dgm:prSet presAssocID="{7450B611-1F2D-4E6C-A6E8-40957B33216F}" presName="rootComposite" presStyleCnt="0"/>
      <dgm:spPr/>
      <dgm:t>
        <a:bodyPr/>
        <a:lstStyle/>
        <a:p>
          <a:endParaRPr lang="es-ES"/>
        </a:p>
      </dgm:t>
    </dgm:pt>
    <dgm:pt modelId="{609B5103-4E11-49A3-9801-5DCF05AF4276}" type="pres">
      <dgm:prSet presAssocID="{7450B611-1F2D-4E6C-A6E8-40957B33216F}" presName="rootText" presStyleLbl="node2" presStyleIdx="2" presStyleCnt="5" custScaleX="121312" custScaleY="103225" custLinFactNeighborY="113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807CA1-CE65-4221-B77D-49177E890980}" type="pres">
      <dgm:prSet presAssocID="{7450B611-1F2D-4E6C-A6E8-40957B33216F}" presName="rootConnector" presStyleLbl="node2" presStyleIdx="2" presStyleCnt="5"/>
      <dgm:spPr/>
      <dgm:t>
        <a:bodyPr/>
        <a:lstStyle/>
        <a:p>
          <a:endParaRPr lang="es-ES"/>
        </a:p>
      </dgm:t>
    </dgm:pt>
    <dgm:pt modelId="{0E67DA6E-83F0-40B9-9A72-D3B487AA3A0C}" type="pres">
      <dgm:prSet presAssocID="{7450B611-1F2D-4E6C-A6E8-40957B33216F}" presName="hierChild4" presStyleCnt="0"/>
      <dgm:spPr/>
      <dgm:t>
        <a:bodyPr/>
        <a:lstStyle/>
        <a:p>
          <a:endParaRPr lang="es-ES"/>
        </a:p>
      </dgm:t>
    </dgm:pt>
    <dgm:pt modelId="{F841A4A0-2576-44C2-8682-A1D4AD3C6C83}" type="pres">
      <dgm:prSet presAssocID="{7450B611-1F2D-4E6C-A6E8-40957B33216F}" presName="hierChild5" presStyleCnt="0"/>
      <dgm:spPr/>
      <dgm:t>
        <a:bodyPr/>
        <a:lstStyle/>
        <a:p>
          <a:endParaRPr lang="es-ES"/>
        </a:p>
      </dgm:t>
    </dgm:pt>
    <dgm:pt modelId="{C76E8495-F069-4BFD-AE22-285C98264B01}" type="pres">
      <dgm:prSet presAssocID="{E82E591C-BD8C-4BF1-88AC-267C3FC8E2DD}" presName="Name37" presStyleLbl="parChTrans1D2" presStyleIdx="3" presStyleCnt="7"/>
      <dgm:spPr/>
      <dgm:t>
        <a:bodyPr/>
        <a:lstStyle/>
        <a:p>
          <a:endParaRPr lang="es-ES"/>
        </a:p>
      </dgm:t>
    </dgm:pt>
    <dgm:pt modelId="{A6E0CFB3-8183-4446-946A-52E3D38258F4}" type="pres">
      <dgm:prSet presAssocID="{F1B75879-3EEC-4D09-B50B-00911C4ECEB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24B05B-9C2B-485C-ADCF-88142E4377DA}" type="pres">
      <dgm:prSet presAssocID="{F1B75879-3EEC-4D09-B50B-00911C4ECEB8}" presName="rootComposite" presStyleCnt="0"/>
      <dgm:spPr/>
      <dgm:t>
        <a:bodyPr/>
        <a:lstStyle/>
        <a:p>
          <a:endParaRPr lang="es-ES"/>
        </a:p>
      </dgm:t>
    </dgm:pt>
    <dgm:pt modelId="{F7161D6E-242E-46EB-82FD-78575BB7CB0D}" type="pres">
      <dgm:prSet presAssocID="{F1B75879-3EEC-4D09-B50B-00911C4ECEB8}" presName="rootText" presStyleLbl="node2" presStyleIdx="3" presStyleCnt="5" custScaleY="150219" custLinFactNeighborY="114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8CA54-4F76-49A5-A660-1D4031B0663F}" type="pres">
      <dgm:prSet presAssocID="{F1B75879-3EEC-4D09-B50B-00911C4ECEB8}" presName="rootConnector" presStyleLbl="node2" presStyleIdx="3" presStyleCnt="5"/>
      <dgm:spPr/>
      <dgm:t>
        <a:bodyPr/>
        <a:lstStyle/>
        <a:p>
          <a:endParaRPr lang="es-ES"/>
        </a:p>
      </dgm:t>
    </dgm:pt>
    <dgm:pt modelId="{0C0E481D-8BFE-4BF1-85FB-5AAAB5B950F3}" type="pres">
      <dgm:prSet presAssocID="{F1B75879-3EEC-4D09-B50B-00911C4ECEB8}" presName="hierChild4" presStyleCnt="0"/>
      <dgm:spPr/>
      <dgm:t>
        <a:bodyPr/>
        <a:lstStyle/>
        <a:p>
          <a:endParaRPr lang="es-ES"/>
        </a:p>
      </dgm:t>
    </dgm:pt>
    <dgm:pt modelId="{B62D91FD-BA44-4982-A760-AF3F18C5272F}" type="pres">
      <dgm:prSet presAssocID="{F1B75879-3EEC-4D09-B50B-00911C4ECEB8}" presName="hierChild5" presStyleCnt="0"/>
      <dgm:spPr/>
      <dgm:t>
        <a:bodyPr/>
        <a:lstStyle/>
        <a:p>
          <a:endParaRPr lang="es-ES"/>
        </a:p>
      </dgm:t>
    </dgm:pt>
    <dgm:pt modelId="{FAFBF044-E7EE-4C9C-9C18-C5080D84459D}" type="pres">
      <dgm:prSet presAssocID="{0BB4E9B8-BA1E-4ED3-8BF0-FD6BE3F79EB8}" presName="Name37" presStyleLbl="parChTrans1D2" presStyleIdx="4" presStyleCnt="7"/>
      <dgm:spPr/>
      <dgm:t>
        <a:bodyPr/>
        <a:lstStyle/>
        <a:p>
          <a:endParaRPr lang="es-MX"/>
        </a:p>
      </dgm:t>
    </dgm:pt>
    <dgm:pt modelId="{84134DDF-8FE6-481E-B8A3-BAAE862B803A}" type="pres">
      <dgm:prSet presAssocID="{EA3B6C15-70C1-4B1A-BA5F-9947D8096B3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5BD3EF-2AF2-41EC-A7E9-AFE1B84DD198}" type="pres">
      <dgm:prSet presAssocID="{EA3B6C15-70C1-4B1A-BA5F-9947D8096B3D}" presName="rootComposite" presStyleCnt="0"/>
      <dgm:spPr/>
      <dgm:t>
        <a:bodyPr/>
        <a:lstStyle/>
        <a:p>
          <a:endParaRPr lang="es-ES"/>
        </a:p>
      </dgm:t>
    </dgm:pt>
    <dgm:pt modelId="{28699940-71B8-4594-A965-A0C3F92CB394}" type="pres">
      <dgm:prSet presAssocID="{EA3B6C15-70C1-4B1A-BA5F-9947D8096B3D}" presName="rootText" presStyleLbl="node2" presStyleIdx="4" presStyleCnt="5" custLinFactNeighborY="1069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484E0B6-3338-4FFC-A096-CEDEC3887A3B}" type="pres">
      <dgm:prSet presAssocID="{EA3B6C15-70C1-4B1A-BA5F-9947D8096B3D}" presName="rootConnector" presStyleLbl="node2" presStyleIdx="4" presStyleCnt="5"/>
      <dgm:spPr/>
      <dgm:t>
        <a:bodyPr/>
        <a:lstStyle/>
        <a:p>
          <a:endParaRPr lang="es-MX"/>
        </a:p>
      </dgm:t>
    </dgm:pt>
    <dgm:pt modelId="{5465E2B6-BE4F-42C0-BEC2-D96E4A939389}" type="pres">
      <dgm:prSet presAssocID="{EA3B6C15-70C1-4B1A-BA5F-9947D8096B3D}" presName="hierChild4" presStyleCnt="0"/>
      <dgm:spPr/>
      <dgm:t>
        <a:bodyPr/>
        <a:lstStyle/>
        <a:p>
          <a:endParaRPr lang="es-ES"/>
        </a:p>
      </dgm:t>
    </dgm:pt>
    <dgm:pt modelId="{C7E88F7F-61BF-4ACB-8CFF-190132D6691D}" type="pres">
      <dgm:prSet presAssocID="{EA3B6C15-70C1-4B1A-BA5F-9947D8096B3D}" presName="hierChild5" presStyleCnt="0"/>
      <dgm:spPr/>
      <dgm:t>
        <a:bodyPr/>
        <a:lstStyle/>
        <a:p>
          <a:endParaRPr lang="es-ES"/>
        </a:p>
      </dgm:t>
    </dgm:pt>
    <dgm:pt modelId="{30AF473A-DD3E-420C-A98A-F30C3687613E}" type="pres">
      <dgm:prSet presAssocID="{2772783E-ACBA-4206-91F9-851FCA3B8020}" presName="hierChild3" presStyleCnt="0"/>
      <dgm:spPr/>
      <dgm:t>
        <a:bodyPr/>
        <a:lstStyle/>
        <a:p>
          <a:endParaRPr lang="es-ES"/>
        </a:p>
      </dgm:t>
    </dgm:pt>
    <dgm:pt modelId="{C62CC642-7DC2-47F0-9A66-16F5FA4F3176}" type="pres">
      <dgm:prSet presAssocID="{EC279B5A-1906-4380-9038-3104AC43817D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EED19863-DA59-4B7D-A3B8-FED18E6130CB}" type="pres">
      <dgm:prSet presAssocID="{1686A4B6-23E3-43F1-AECD-743EAC94C254}" presName="hierRoot3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EB7D494C-E4CD-41E5-B30F-7BCE6916C705}" type="pres">
      <dgm:prSet presAssocID="{1686A4B6-23E3-43F1-AECD-743EAC94C254}" presName="rootComposite3" presStyleCnt="0"/>
      <dgm:spPr/>
      <dgm:t>
        <a:bodyPr/>
        <a:lstStyle/>
        <a:p>
          <a:endParaRPr lang="es-ES"/>
        </a:p>
      </dgm:t>
    </dgm:pt>
    <dgm:pt modelId="{3B4E4286-C251-4E08-80C4-51B85D448F71}" type="pres">
      <dgm:prSet presAssocID="{1686A4B6-23E3-43F1-AECD-743EAC94C254}" presName="rootText3" presStyleLbl="asst1" presStyleIdx="0" presStyleCnt="2" custScaleY="131312" custLinFactNeighborX="-13122" custLinFactNeighborY="236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5E57A-E0A9-4948-92F0-0FA54F2ABC13}" type="pres">
      <dgm:prSet presAssocID="{1686A4B6-23E3-43F1-AECD-743EAC94C25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0E2C5B3-68C6-49FA-8F34-2F81A9172BAB}" type="pres">
      <dgm:prSet presAssocID="{1686A4B6-23E3-43F1-AECD-743EAC94C254}" presName="hierChild6" presStyleCnt="0"/>
      <dgm:spPr/>
      <dgm:t>
        <a:bodyPr/>
        <a:lstStyle/>
        <a:p>
          <a:endParaRPr lang="es-ES"/>
        </a:p>
      </dgm:t>
    </dgm:pt>
    <dgm:pt modelId="{028F5D68-B53F-487C-B6A5-C1F60A58A8AE}" type="pres">
      <dgm:prSet presAssocID="{98C174F1-53FF-4955-B5F5-D6FA699B7529}" presName="Name50" presStyleLbl="parChTrans1D3" presStyleIdx="1" presStyleCnt="2"/>
      <dgm:spPr/>
      <dgm:t>
        <a:bodyPr/>
        <a:lstStyle/>
        <a:p>
          <a:endParaRPr lang="es-ES"/>
        </a:p>
      </dgm:t>
    </dgm:pt>
    <dgm:pt modelId="{399D237A-BA42-4CA0-965A-A86FCF83CEFE}" type="pres">
      <dgm:prSet presAssocID="{42E38E22-3EB8-4AE2-A836-0B76E1A113E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1A208DF-C057-4F27-B76F-54150DEA1DCC}" type="pres">
      <dgm:prSet presAssocID="{42E38E22-3EB8-4AE2-A836-0B76E1A113EF}" presName="rootComposite" presStyleCnt="0"/>
      <dgm:spPr/>
      <dgm:t>
        <a:bodyPr/>
        <a:lstStyle/>
        <a:p>
          <a:endParaRPr lang="es-ES"/>
        </a:p>
      </dgm:t>
    </dgm:pt>
    <dgm:pt modelId="{C4FA940F-D582-462F-A3C5-807FC043250A}" type="pres">
      <dgm:prSet presAssocID="{42E38E22-3EB8-4AE2-A836-0B76E1A113EF}" presName="rootText" presStyleLbl="node3" presStyleIdx="1" presStyleCnt="2" custScaleY="105198" custLinFactNeighborX="-10629" custLinFactNeighborY="-39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A80A64-6F1C-4A33-95B3-9A5A1CB8839B}" type="pres">
      <dgm:prSet presAssocID="{42E38E22-3EB8-4AE2-A836-0B76E1A113EF}" presName="rootConnector" presStyleLbl="node3" presStyleIdx="1" presStyleCnt="2"/>
      <dgm:spPr/>
      <dgm:t>
        <a:bodyPr/>
        <a:lstStyle/>
        <a:p>
          <a:endParaRPr lang="es-ES"/>
        </a:p>
      </dgm:t>
    </dgm:pt>
    <dgm:pt modelId="{AD066DB4-92F0-4E2D-AA97-2ECAC8233A80}" type="pres">
      <dgm:prSet presAssocID="{42E38E22-3EB8-4AE2-A836-0B76E1A113EF}" presName="hierChild4" presStyleCnt="0"/>
      <dgm:spPr/>
      <dgm:t>
        <a:bodyPr/>
        <a:lstStyle/>
        <a:p>
          <a:endParaRPr lang="es-ES"/>
        </a:p>
      </dgm:t>
    </dgm:pt>
    <dgm:pt modelId="{565D7E3B-1D3E-4F9B-BEBB-689E2B12234B}" type="pres">
      <dgm:prSet presAssocID="{42E38E22-3EB8-4AE2-A836-0B76E1A113EF}" presName="hierChild5" presStyleCnt="0"/>
      <dgm:spPr/>
      <dgm:t>
        <a:bodyPr/>
        <a:lstStyle/>
        <a:p>
          <a:endParaRPr lang="es-ES"/>
        </a:p>
      </dgm:t>
    </dgm:pt>
    <dgm:pt modelId="{425855B2-725C-45C9-AD8F-DB34BE551F6C}" type="pres">
      <dgm:prSet presAssocID="{1686A4B6-23E3-43F1-AECD-743EAC94C254}" presName="hierChild7" presStyleCnt="0"/>
      <dgm:spPr/>
      <dgm:t>
        <a:bodyPr/>
        <a:lstStyle/>
        <a:p>
          <a:endParaRPr lang="es-ES"/>
        </a:p>
      </dgm:t>
    </dgm:pt>
    <dgm:pt modelId="{4A0898DE-23F8-4251-BB6A-50062115A11F}" type="pres">
      <dgm:prSet presAssocID="{C14798F6-496E-4044-A3FC-72A95C5B0C45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2B898473-2BFF-4DCD-ADFC-8C5DAF5EF2CF}" type="pres">
      <dgm:prSet presAssocID="{1C97E898-6A01-444C-8F4F-7E8954607F0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E866F2A-E367-4804-8583-DA271343B9FD}" type="pres">
      <dgm:prSet presAssocID="{1C97E898-6A01-444C-8F4F-7E8954607F09}" presName="rootComposite3" presStyleCnt="0"/>
      <dgm:spPr/>
      <dgm:t>
        <a:bodyPr/>
        <a:lstStyle/>
        <a:p>
          <a:endParaRPr lang="es-ES"/>
        </a:p>
      </dgm:t>
    </dgm:pt>
    <dgm:pt modelId="{AFE46D81-48F6-45AB-A829-DBC0B7F0664A}" type="pres">
      <dgm:prSet presAssocID="{1C97E898-6A01-444C-8F4F-7E8954607F09}" presName="rootText3" presStyleLbl="asst1" presStyleIdx="1" presStyleCnt="2" custScaleY="150728" custLinFactNeighborX="-39" custLinFactNeighborY="236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8979C0-0E71-441A-A3BE-787F5D46CEC4}" type="pres">
      <dgm:prSet presAssocID="{1C97E898-6A01-444C-8F4F-7E8954607F09}" presName="rootConnector3" presStyleLbl="asst1" presStyleIdx="1" presStyleCnt="2"/>
      <dgm:spPr/>
      <dgm:t>
        <a:bodyPr/>
        <a:lstStyle/>
        <a:p>
          <a:endParaRPr lang="es-ES"/>
        </a:p>
      </dgm:t>
    </dgm:pt>
    <dgm:pt modelId="{A7FFB100-F102-466D-86B2-CF0732147791}" type="pres">
      <dgm:prSet presAssocID="{1C97E898-6A01-444C-8F4F-7E8954607F09}" presName="hierChild6" presStyleCnt="0"/>
      <dgm:spPr/>
      <dgm:t>
        <a:bodyPr/>
        <a:lstStyle/>
        <a:p>
          <a:endParaRPr lang="es-ES"/>
        </a:p>
      </dgm:t>
    </dgm:pt>
    <dgm:pt modelId="{0B894E9F-6B4F-4A59-9535-3BE72D42B3BD}" type="pres">
      <dgm:prSet presAssocID="{1C97E898-6A01-444C-8F4F-7E8954607F09}" presName="hierChild7" presStyleCnt="0"/>
      <dgm:spPr/>
      <dgm:t>
        <a:bodyPr/>
        <a:lstStyle/>
        <a:p>
          <a:endParaRPr lang="es-ES"/>
        </a:p>
      </dgm:t>
    </dgm:pt>
  </dgm:ptLst>
  <dgm:cxnLst>
    <dgm:cxn modelId="{0AFC8F32-034F-47ED-B7CF-2F74D3EF0185}" srcId="{2772783E-ACBA-4206-91F9-851FCA3B8020}" destId="{3F555BCE-1ECD-4F69-BAC0-499B2233EDB1}" srcOrd="3" destOrd="0" parTransId="{D04E3897-F8C0-4A36-B1A9-C2CF73B19303}" sibTransId="{9F625B9B-EF59-4BBC-B2D9-E8EDB659F3FF}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7A4CD35F-0984-42DA-B6B1-DB9D3E97504E}" type="presOf" srcId="{7450B611-1F2D-4E6C-A6E8-40957B33216F}" destId="{DB807CA1-CE65-4221-B77D-49177E890980}" srcOrd="1" destOrd="0" presId="urn:microsoft.com/office/officeart/2005/8/layout/orgChart1"/>
    <dgm:cxn modelId="{CB5DC258-F84F-4DE1-9D8C-BA50CDE3C2EC}" type="presOf" srcId="{42E38E22-3EB8-4AE2-A836-0B76E1A113EF}" destId="{FDA80A64-6F1C-4A33-95B3-9A5A1CB8839B}" srcOrd="1" destOrd="0" presId="urn:microsoft.com/office/officeart/2005/8/layout/orgChart1"/>
    <dgm:cxn modelId="{A1594CA6-3824-4168-A748-98BE24E769A3}" type="presOf" srcId="{C06B7F3C-5DDB-49C4-AC38-3EAFE36C5543}" destId="{9C3A5111-370B-4EA4-8EB2-8475C4DA44F6}" srcOrd="0" destOrd="0" presId="urn:microsoft.com/office/officeart/2005/8/layout/orgChart1"/>
    <dgm:cxn modelId="{C7A359BA-7DB7-4AEE-8F79-4BC543236EBD}" srcId="{2772783E-ACBA-4206-91F9-851FCA3B8020}" destId="{EA3B6C15-70C1-4B1A-BA5F-9947D8096B3D}" srcOrd="6" destOrd="0" parTransId="{0BB4E9B8-BA1E-4ED3-8BF0-FD6BE3F79EB8}" sibTransId="{7E37D4BE-2503-4056-A08F-76543283EBB7}"/>
    <dgm:cxn modelId="{006C5138-3A5B-4C07-B527-9D1B987B4A9A}" type="presOf" srcId="{EA3B6C15-70C1-4B1A-BA5F-9947D8096B3D}" destId="{5484E0B6-3338-4FFC-A096-CEDEC3887A3B}" srcOrd="1" destOrd="0" presId="urn:microsoft.com/office/officeart/2005/8/layout/orgChart1"/>
    <dgm:cxn modelId="{1B680B54-A70E-41F2-B2E9-889A2D46D729}" type="presOf" srcId="{3F555BCE-1ECD-4F69-BAC0-499B2233EDB1}" destId="{03790229-5847-417E-902B-46CFF7762D07}" srcOrd="0" destOrd="0" presId="urn:microsoft.com/office/officeart/2005/8/layout/orgChart1"/>
    <dgm:cxn modelId="{02AAFB55-551C-48F5-91BC-217C5BAE5180}" type="presOf" srcId="{3F555BCE-1ECD-4F69-BAC0-499B2233EDB1}" destId="{15250BD6-AE80-45E8-9544-7E9019060E23}" srcOrd="1" destOrd="0" presId="urn:microsoft.com/office/officeart/2005/8/layout/orgChart1"/>
    <dgm:cxn modelId="{B7322FCC-B49C-43B7-8201-900F070FCF3E}" srcId="{75F373FC-8A29-4325-8ED5-A1B7355FA88B}" destId="{F08E3887-B70B-4CF0-A93A-2C262232F91B}" srcOrd="0" destOrd="0" parTransId="{C06B7F3C-5DDB-49C4-AC38-3EAFE36C5543}" sibTransId="{4A801A43-22CC-468F-8103-3085715B4695}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86F66C52-5D1C-4ED7-9E49-6BD73458E1A0}" srcId="{2772783E-ACBA-4206-91F9-851FCA3B8020}" destId="{1C97E898-6A01-444C-8F4F-7E8954607F09}" srcOrd="1" destOrd="0" parTransId="{C14798F6-496E-4044-A3FC-72A95C5B0C45}" sibTransId="{E9D8D660-C787-46F0-A3FA-C13694783343}"/>
    <dgm:cxn modelId="{3FB30EEB-E239-4908-A9F2-B81445FFC6AE}" type="presOf" srcId="{3ECE9216-2891-4F81-AA09-CAC8386BD93C}" destId="{6AFDD355-8AAB-4983-AE79-BD1D7FEBE4FA}" srcOrd="0" destOrd="0" presId="urn:microsoft.com/office/officeart/2005/8/layout/orgChart1"/>
    <dgm:cxn modelId="{73DDAAB7-6211-437B-9CFB-C12A3F142067}" type="presOf" srcId="{1C97E898-6A01-444C-8F4F-7E8954607F09}" destId="{528979C0-0E71-441A-A3BE-787F5D46CEC4}" srcOrd="1" destOrd="0" presId="urn:microsoft.com/office/officeart/2005/8/layout/orgChart1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993C4A2C-9918-4DA7-A588-42B79632498B}" type="presOf" srcId="{7450B611-1F2D-4E6C-A6E8-40957B33216F}" destId="{609B5103-4E11-49A3-9801-5DCF05AF4276}" srcOrd="0" destOrd="0" presId="urn:microsoft.com/office/officeart/2005/8/layout/orgChart1"/>
    <dgm:cxn modelId="{6BC1195C-4C21-4B28-9E01-03146274B6D6}" type="presOf" srcId="{F08E3887-B70B-4CF0-A93A-2C262232F91B}" destId="{9B4A79CA-C0FB-4CE2-8E9A-E876061EE856}" srcOrd="0" destOrd="0" presId="urn:microsoft.com/office/officeart/2005/8/layout/orgChart1"/>
    <dgm:cxn modelId="{82CA74C5-6F93-4606-9099-98C6F41E13B1}" type="presOf" srcId="{1C97E898-6A01-444C-8F4F-7E8954607F09}" destId="{AFE46D81-48F6-45AB-A829-DBC0B7F0664A}" srcOrd="0" destOrd="0" presId="urn:microsoft.com/office/officeart/2005/8/layout/orgChart1"/>
    <dgm:cxn modelId="{454EFCB8-3CFC-4A34-BCA1-C935E28A6DE2}" type="presOf" srcId="{E82E591C-BD8C-4BF1-88AC-267C3FC8E2DD}" destId="{C76E8495-F069-4BFD-AE22-285C98264B01}" srcOrd="0" destOrd="0" presId="urn:microsoft.com/office/officeart/2005/8/layout/orgChart1"/>
    <dgm:cxn modelId="{27F4574A-3482-4153-AEE2-4DA326DE12DF}" type="presOf" srcId="{0BB4E9B8-BA1E-4ED3-8BF0-FD6BE3F79EB8}" destId="{FAFBF044-E7EE-4C9C-9C18-C5080D84459D}" srcOrd="0" destOrd="0" presId="urn:microsoft.com/office/officeart/2005/8/layout/orgChart1"/>
    <dgm:cxn modelId="{77F492BD-2265-46A1-AACE-83DFCAD7A6DC}" srcId="{2772783E-ACBA-4206-91F9-851FCA3B8020}" destId="{75F373FC-8A29-4325-8ED5-A1B7355FA88B}" srcOrd="2" destOrd="0" parTransId="{948162CF-90B1-4904-93C3-592E4A176122}" sibTransId="{E78CA5C0-C964-4127-8D70-8ED7FFE93E49}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B237AF5C-110C-425E-9F1F-471301BA6724}" type="presOf" srcId="{C14798F6-496E-4044-A3FC-72A95C5B0C45}" destId="{4A0898DE-23F8-4251-BB6A-50062115A11F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A7916E8B-D244-413A-A02B-76D104F44C35}" type="presOf" srcId="{F08E3887-B70B-4CF0-A93A-2C262232F91B}" destId="{A427D882-2EFE-4638-A619-E0ACCBA368C9}" srcOrd="1" destOrd="0" presId="urn:microsoft.com/office/officeart/2005/8/layout/orgChart1"/>
    <dgm:cxn modelId="{1AB06C0A-3FE1-433A-A173-2BA38102CE31}" type="presOf" srcId="{F1B75879-3EEC-4D09-B50B-00911C4ECEB8}" destId="{F7161D6E-242E-46EB-82FD-78575BB7CB0D}" srcOrd="0" destOrd="0" presId="urn:microsoft.com/office/officeart/2005/8/layout/orgChart1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938F1F85-A9E2-4558-A681-E549D69E2E2E}" type="presOf" srcId="{EA3B6C15-70C1-4B1A-BA5F-9947D8096B3D}" destId="{28699940-71B8-4594-A965-A0C3F92CB394}" srcOrd="0" destOrd="0" presId="urn:microsoft.com/office/officeart/2005/8/layout/orgChart1"/>
    <dgm:cxn modelId="{AD60B637-1E0A-4340-8207-E530A0EA8437}" srcId="{2772783E-ACBA-4206-91F9-851FCA3B8020}" destId="{7450B611-1F2D-4E6C-A6E8-40957B33216F}" srcOrd="4" destOrd="0" parTransId="{3ECE9216-2891-4F81-AA09-CAC8386BD93C}" sibTransId="{26CD78CF-7B88-4D29-97CC-3D2702E1340E}"/>
    <dgm:cxn modelId="{C629A2C0-F61E-4C5D-895C-BD2CED602D97}" srcId="{2772783E-ACBA-4206-91F9-851FCA3B8020}" destId="{F1B75879-3EEC-4D09-B50B-00911C4ECEB8}" srcOrd="5" destOrd="0" parTransId="{E82E591C-BD8C-4BF1-88AC-267C3FC8E2DD}" sibTransId="{E05571AC-9532-42C8-95B5-94EA3A76F9B6}"/>
    <dgm:cxn modelId="{DDC6181C-62D9-4A17-B1E3-34AD3CBD6DD1}" type="presOf" srcId="{D04E3897-F8C0-4A36-B1A9-C2CF73B19303}" destId="{FB39357F-746F-43D8-A0FF-71CE9C8B232A}" srcOrd="0" destOrd="0" presId="urn:microsoft.com/office/officeart/2005/8/layout/orgChart1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C4469870-F2C9-4FBD-8619-719ED47DCC3C}" type="presOf" srcId="{F1B75879-3EEC-4D09-B50B-00911C4ECEB8}" destId="{FE98CA54-4F76-49A5-A660-1D4031B0663F}" srcOrd="1" destOrd="0" presId="urn:microsoft.com/office/officeart/2005/8/layout/orgChart1"/>
    <dgm:cxn modelId="{F38A2253-FCAB-4748-8B0D-79A84E3756FB}" srcId="{1686A4B6-23E3-43F1-AECD-743EAC94C254}" destId="{42E38E22-3EB8-4AE2-A836-0B76E1A113EF}" srcOrd="0" destOrd="0" parTransId="{98C174F1-53FF-4955-B5F5-D6FA699B7529}" sibTransId="{CECA4F9C-BC07-4217-8BCD-E9DC2386188C}"/>
    <dgm:cxn modelId="{480193F5-32AA-4F8E-BAE5-96BF0E805B80}" type="presOf" srcId="{42E38E22-3EB8-4AE2-A836-0B76E1A113EF}" destId="{C4FA940F-D582-462F-A3C5-807FC043250A}" srcOrd="0" destOrd="0" presId="urn:microsoft.com/office/officeart/2005/8/layout/orgChart1"/>
    <dgm:cxn modelId="{CD13E799-E619-4096-9F89-EC2E1B33314D}" type="presOf" srcId="{98C174F1-53FF-4955-B5F5-D6FA699B7529}" destId="{028F5D68-B53F-487C-B6A5-C1F60A58A8AE}" srcOrd="0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35BF31B2-35D0-4FF5-8F08-8B9D17535DAA}" type="presParOf" srcId="{E3F68F82-22CC-49DD-B84B-EA74FE4DD12C}" destId="{9C3A5111-370B-4EA4-8EB2-8475C4DA44F6}" srcOrd="0" destOrd="0" presId="urn:microsoft.com/office/officeart/2005/8/layout/orgChart1"/>
    <dgm:cxn modelId="{722CF2BA-3E8E-4CDE-8ACA-46E339F1AD4E}" type="presParOf" srcId="{E3F68F82-22CC-49DD-B84B-EA74FE4DD12C}" destId="{699BAFA7-004D-481E-8BDC-6F8DBBD539B1}" srcOrd="1" destOrd="0" presId="urn:microsoft.com/office/officeart/2005/8/layout/orgChart1"/>
    <dgm:cxn modelId="{5432BBFF-7EB3-44F1-863C-177650A92B60}" type="presParOf" srcId="{699BAFA7-004D-481E-8BDC-6F8DBBD539B1}" destId="{2B39F4D2-1C82-4D10-8D5C-4A109B73A6A7}" srcOrd="0" destOrd="0" presId="urn:microsoft.com/office/officeart/2005/8/layout/orgChart1"/>
    <dgm:cxn modelId="{9228FD93-79F2-4804-9DEE-7FE32EEFB72F}" type="presParOf" srcId="{2B39F4D2-1C82-4D10-8D5C-4A109B73A6A7}" destId="{9B4A79CA-C0FB-4CE2-8E9A-E876061EE856}" srcOrd="0" destOrd="0" presId="urn:microsoft.com/office/officeart/2005/8/layout/orgChart1"/>
    <dgm:cxn modelId="{73A21B47-A3D1-4558-8074-6F65B20F657E}" type="presParOf" srcId="{2B39F4D2-1C82-4D10-8D5C-4A109B73A6A7}" destId="{A427D882-2EFE-4638-A619-E0ACCBA368C9}" srcOrd="1" destOrd="0" presId="urn:microsoft.com/office/officeart/2005/8/layout/orgChart1"/>
    <dgm:cxn modelId="{F5C65203-4F9D-49FB-84F2-99B6B03FEC52}" type="presParOf" srcId="{699BAFA7-004D-481E-8BDC-6F8DBBD539B1}" destId="{2D0A9B6B-E518-4D4E-9081-0715BA52E78B}" srcOrd="1" destOrd="0" presId="urn:microsoft.com/office/officeart/2005/8/layout/orgChart1"/>
    <dgm:cxn modelId="{147AFD1E-E145-4CB2-A47F-645D0570C574}" type="presParOf" srcId="{699BAFA7-004D-481E-8BDC-6F8DBBD539B1}" destId="{F16D3405-2D5D-4841-B634-F09115ED5E04}" srcOrd="2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76E8CB4A-A98F-43E8-A85F-7530E9FAF6A2}" type="presParOf" srcId="{4A3B355E-CA0D-43ED-8B42-7FFC22DC4796}" destId="{FB39357F-746F-43D8-A0FF-71CE9C8B232A}" srcOrd="2" destOrd="0" presId="urn:microsoft.com/office/officeart/2005/8/layout/orgChart1"/>
    <dgm:cxn modelId="{D04128AE-B270-4B16-8ABD-A7857AB34E4B}" type="presParOf" srcId="{4A3B355E-CA0D-43ED-8B42-7FFC22DC4796}" destId="{65B8B8C8-9206-48CA-91F6-1B128F3E6C67}" srcOrd="3" destOrd="0" presId="urn:microsoft.com/office/officeart/2005/8/layout/orgChart1"/>
    <dgm:cxn modelId="{BC61E23D-99A8-404E-831B-40415787F9F3}" type="presParOf" srcId="{65B8B8C8-9206-48CA-91F6-1B128F3E6C67}" destId="{F82B9FF3-30C9-464A-B98D-AE753EF79D1E}" srcOrd="0" destOrd="0" presId="urn:microsoft.com/office/officeart/2005/8/layout/orgChart1"/>
    <dgm:cxn modelId="{46297880-9C80-4331-AEC0-96C4E19DA00F}" type="presParOf" srcId="{F82B9FF3-30C9-464A-B98D-AE753EF79D1E}" destId="{03790229-5847-417E-902B-46CFF7762D07}" srcOrd="0" destOrd="0" presId="urn:microsoft.com/office/officeart/2005/8/layout/orgChart1"/>
    <dgm:cxn modelId="{9A2F4D74-706B-460F-A653-0ECF3A989726}" type="presParOf" srcId="{F82B9FF3-30C9-464A-B98D-AE753EF79D1E}" destId="{15250BD6-AE80-45E8-9544-7E9019060E23}" srcOrd="1" destOrd="0" presId="urn:microsoft.com/office/officeart/2005/8/layout/orgChart1"/>
    <dgm:cxn modelId="{D35C0D31-2A2E-4D56-B6F0-60CA7ABBE962}" type="presParOf" srcId="{65B8B8C8-9206-48CA-91F6-1B128F3E6C67}" destId="{17E9099D-62E8-4CEB-827C-1466554CB851}" srcOrd="1" destOrd="0" presId="urn:microsoft.com/office/officeart/2005/8/layout/orgChart1"/>
    <dgm:cxn modelId="{6E9345EE-E2F6-4D56-AD43-ED66B5A83740}" type="presParOf" srcId="{65B8B8C8-9206-48CA-91F6-1B128F3E6C67}" destId="{C2F688A3-6F1C-4D05-89B5-1B4B99666A7B}" srcOrd="2" destOrd="0" presId="urn:microsoft.com/office/officeart/2005/8/layout/orgChart1"/>
    <dgm:cxn modelId="{2A182EE2-A1EE-499F-9F99-5E8A08540467}" type="presParOf" srcId="{4A3B355E-CA0D-43ED-8B42-7FFC22DC4796}" destId="{6AFDD355-8AAB-4983-AE79-BD1D7FEBE4FA}" srcOrd="4" destOrd="0" presId="urn:microsoft.com/office/officeart/2005/8/layout/orgChart1"/>
    <dgm:cxn modelId="{9E119903-9798-44B3-819D-19213CB2B01F}" type="presParOf" srcId="{4A3B355E-CA0D-43ED-8B42-7FFC22DC4796}" destId="{0A62AE63-F7A9-4C04-88A3-EB352FACF5EA}" srcOrd="5" destOrd="0" presId="urn:microsoft.com/office/officeart/2005/8/layout/orgChart1"/>
    <dgm:cxn modelId="{8E396FC5-77B3-42D3-9CB9-50FCF3E549D8}" type="presParOf" srcId="{0A62AE63-F7A9-4C04-88A3-EB352FACF5EA}" destId="{15009855-2110-4F2F-B03D-B02E68ED23EE}" srcOrd="0" destOrd="0" presId="urn:microsoft.com/office/officeart/2005/8/layout/orgChart1"/>
    <dgm:cxn modelId="{6B0CD589-5932-4FEE-A579-049A69D2A3FD}" type="presParOf" srcId="{15009855-2110-4F2F-B03D-B02E68ED23EE}" destId="{609B5103-4E11-49A3-9801-5DCF05AF4276}" srcOrd="0" destOrd="0" presId="urn:microsoft.com/office/officeart/2005/8/layout/orgChart1"/>
    <dgm:cxn modelId="{EFA34110-38C2-4C61-A452-B33D1A5901B5}" type="presParOf" srcId="{15009855-2110-4F2F-B03D-B02E68ED23EE}" destId="{DB807CA1-CE65-4221-B77D-49177E890980}" srcOrd="1" destOrd="0" presId="urn:microsoft.com/office/officeart/2005/8/layout/orgChart1"/>
    <dgm:cxn modelId="{FEF632B1-87CC-4DB8-BA80-CF1490B45343}" type="presParOf" srcId="{0A62AE63-F7A9-4C04-88A3-EB352FACF5EA}" destId="{0E67DA6E-83F0-40B9-9A72-D3B487AA3A0C}" srcOrd="1" destOrd="0" presId="urn:microsoft.com/office/officeart/2005/8/layout/orgChart1"/>
    <dgm:cxn modelId="{AEF4F4AE-9DDD-4028-B57E-1306CE5627DF}" type="presParOf" srcId="{0A62AE63-F7A9-4C04-88A3-EB352FACF5EA}" destId="{F841A4A0-2576-44C2-8682-A1D4AD3C6C83}" srcOrd="2" destOrd="0" presId="urn:microsoft.com/office/officeart/2005/8/layout/orgChart1"/>
    <dgm:cxn modelId="{0F6B8046-C0B1-4E3A-9FB0-1CD63F72CD28}" type="presParOf" srcId="{4A3B355E-CA0D-43ED-8B42-7FFC22DC4796}" destId="{C76E8495-F069-4BFD-AE22-285C98264B01}" srcOrd="6" destOrd="0" presId="urn:microsoft.com/office/officeart/2005/8/layout/orgChart1"/>
    <dgm:cxn modelId="{79BAD96A-DAC9-4E6A-A72D-992B4712D7AE}" type="presParOf" srcId="{4A3B355E-CA0D-43ED-8B42-7FFC22DC4796}" destId="{A6E0CFB3-8183-4446-946A-52E3D38258F4}" srcOrd="7" destOrd="0" presId="urn:microsoft.com/office/officeart/2005/8/layout/orgChart1"/>
    <dgm:cxn modelId="{7E8C5BDB-2110-4F15-9375-BD75A63369D5}" type="presParOf" srcId="{A6E0CFB3-8183-4446-946A-52E3D38258F4}" destId="{F324B05B-9C2B-485C-ADCF-88142E4377DA}" srcOrd="0" destOrd="0" presId="urn:microsoft.com/office/officeart/2005/8/layout/orgChart1"/>
    <dgm:cxn modelId="{482761D6-F598-4CCE-93FE-630A08C45591}" type="presParOf" srcId="{F324B05B-9C2B-485C-ADCF-88142E4377DA}" destId="{F7161D6E-242E-46EB-82FD-78575BB7CB0D}" srcOrd="0" destOrd="0" presId="urn:microsoft.com/office/officeart/2005/8/layout/orgChart1"/>
    <dgm:cxn modelId="{E7E4247F-5EFB-4A63-887C-7F326141E932}" type="presParOf" srcId="{F324B05B-9C2B-485C-ADCF-88142E4377DA}" destId="{FE98CA54-4F76-49A5-A660-1D4031B0663F}" srcOrd="1" destOrd="0" presId="urn:microsoft.com/office/officeart/2005/8/layout/orgChart1"/>
    <dgm:cxn modelId="{D75EB63F-A66D-4784-BD13-7E9BFAEECCE7}" type="presParOf" srcId="{A6E0CFB3-8183-4446-946A-52E3D38258F4}" destId="{0C0E481D-8BFE-4BF1-85FB-5AAAB5B950F3}" srcOrd="1" destOrd="0" presId="urn:microsoft.com/office/officeart/2005/8/layout/orgChart1"/>
    <dgm:cxn modelId="{475454C6-C70C-4CC2-948C-B6FC76FA10BD}" type="presParOf" srcId="{A6E0CFB3-8183-4446-946A-52E3D38258F4}" destId="{B62D91FD-BA44-4982-A760-AF3F18C5272F}" srcOrd="2" destOrd="0" presId="urn:microsoft.com/office/officeart/2005/8/layout/orgChart1"/>
    <dgm:cxn modelId="{3B00E857-FC02-4933-93BF-7FBBB1C27A1F}" type="presParOf" srcId="{4A3B355E-CA0D-43ED-8B42-7FFC22DC4796}" destId="{FAFBF044-E7EE-4C9C-9C18-C5080D84459D}" srcOrd="8" destOrd="0" presId="urn:microsoft.com/office/officeart/2005/8/layout/orgChart1"/>
    <dgm:cxn modelId="{B2D1BE51-4B4C-4D8F-8D23-04E4A04A29C8}" type="presParOf" srcId="{4A3B355E-CA0D-43ED-8B42-7FFC22DC4796}" destId="{84134DDF-8FE6-481E-B8A3-BAAE862B803A}" srcOrd="9" destOrd="0" presId="urn:microsoft.com/office/officeart/2005/8/layout/orgChart1"/>
    <dgm:cxn modelId="{AF2B9758-EB44-494E-B343-22162571B35A}" type="presParOf" srcId="{84134DDF-8FE6-481E-B8A3-BAAE862B803A}" destId="{5D5BD3EF-2AF2-41EC-A7E9-AFE1B84DD198}" srcOrd="0" destOrd="0" presId="urn:microsoft.com/office/officeart/2005/8/layout/orgChart1"/>
    <dgm:cxn modelId="{F498F172-3350-4CCB-90D0-8E5EFA3A1BCD}" type="presParOf" srcId="{5D5BD3EF-2AF2-41EC-A7E9-AFE1B84DD198}" destId="{28699940-71B8-4594-A965-A0C3F92CB394}" srcOrd="0" destOrd="0" presId="urn:microsoft.com/office/officeart/2005/8/layout/orgChart1"/>
    <dgm:cxn modelId="{E13AF571-49A3-4265-8673-FBA4239F817A}" type="presParOf" srcId="{5D5BD3EF-2AF2-41EC-A7E9-AFE1B84DD198}" destId="{5484E0B6-3338-4FFC-A096-CEDEC3887A3B}" srcOrd="1" destOrd="0" presId="urn:microsoft.com/office/officeart/2005/8/layout/orgChart1"/>
    <dgm:cxn modelId="{BBBFCC9F-224C-40FB-BE08-14BC86119951}" type="presParOf" srcId="{84134DDF-8FE6-481E-B8A3-BAAE862B803A}" destId="{5465E2B6-BE4F-42C0-BEC2-D96E4A939389}" srcOrd="1" destOrd="0" presId="urn:microsoft.com/office/officeart/2005/8/layout/orgChart1"/>
    <dgm:cxn modelId="{486CA936-835E-445D-A587-C78E8B15D4DB}" type="presParOf" srcId="{84134DDF-8FE6-481E-B8A3-BAAE862B803A}" destId="{C7E88F7F-61BF-4ACB-8CFF-190132D6691D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AFD307C6-1BC2-41C4-9421-C8AB0E5E5F5A}" type="presParOf" srcId="{70E2C5B3-68C6-49FA-8F34-2F81A9172BAB}" destId="{028F5D68-B53F-487C-B6A5-C1F60A58A8AE}" srcOrd="0" destOrd="0" presId="urn:microsoft.com/office/officeart/2005/8/layout/orgChart1"/>
    <dgm:cxn modelId="{54601891-4169-456E-A85E-FED7CAAFC242}" type="presParOf" srcId="{70E2C5B3-68C6-49FA-8F34-2F81A9172BAB}" destId="{399D237A-BA42-4CA0-965A-A86FCF83CEFE}" srcOrd="1" destOrd="0" presId="urn:microsoft.com/office/officeart/2005/8/layout/orgChart1"/>
    <dgm:cxn modelId="{980888BF-442F-4C29-9ED1-E718EBE29FCB}" type="presParOf" srcId="{399D237A-BA42-4CA0-965A-A86FCF83CEFE}" destId="{81A208DF-C057-4F27-B76F-54150DEA1DCC}" srcOrd="0" destOrd="0" presId="urn:microsoft.com/office/officeart/2005/8/layout/orgChart1"/>
    <dgm:cxn modelId="{422A0690-A6D5-448B-9835-F8BD324EB0AA}" type="presParOf" srcId="{81A208DF-C057-4F27-B76F-54150DEA1DCC}" destId="{C4FA940F-D582-462F-A3C5-807FC043250A}" srcOrd="0" destOrd="0" presId="urn:microsoft.com/office/officeart/2005/8/layout/orgChart1"/>
    <dgm:cxn modelId="{86F55C68-1987-4A13-AA30-CBEC51B5253D}" type="presParOf" srcId="{81A208DF-C057-4F27-B76F-54150DEA1DCC}" destId="{FDA80A64-6F1C-4A33-95B3-9A5A1CB8839B}" srcOrd="1" destOrd="0" presId="urn:microsoft.com/office/officeart/2005/8/layout/orgChart1"/>
    <dgm:cxn modelId="{77F305CB-F57C-43B2-A7C4-64789BA26D9A}" type="presParOf" srcId="{399D237A-BA42-4CA0-965A-A86FCF83CEFE}" destId="{AD066DB4-92F0-4E2D-AA97-2ECAC8233A80}" srcOrd="1" destOrd="0" presId="urn:microsoft.com/office/officeart/2005/8/layout/orgChart1"/>
    <dgm:cxn modelId="{0E8C3A83-FE85-4D8A-B6CB-19FFF0EE4E41}" type="presParOf" srcId="{399D237A-BA42-4CA0-965A-A86FCF83CEFE}" destId="{565D7E3B-1D3E-4F9B-BEBB-689E2B12234B}" srcOrd="2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  <dgm:cxn modelId="{6B0E06AE-4FF9-4B26-A937-30DF0E75E85D}" type="presParOf" srcId="{30AF473A-DD3E-420C-A98A-F30C3687613E}" destId="{4A0898DE-23F8-4251-BB6A-50062115A11F}" srcOrd="2" destOrd="0" presId="urn:microsoft.com/office/officeart/2005/8/layout/orgChart1"/>
    <dgm:cxn modelId="{E17E8A23-DE23-4DAC-BD13-48B1D3732631}" type="presParOf" srcId="{30AF473A-DD3E-420C-A98A-F30C3687613E}" destId="{2B898473-2BFF-4DCD-ADFC-8C5DAF5EF2CF}" srcOrd="3" destOrd="0" presId="urn:microsoft.com/office/officeart/2005/8/layout/orgChart1"/>
    <dgm:cxn modelId="{70230A3F-8FBE-4DA6-9979-2DF69D96B30B}" type="presParOf" srcId="{2B898473-2BFF-4DCD-ADFC-8C5DAF5EF2CF}" destId="{2E866F2A-E367-4804-8583-DA271343B9FD}" srcOrd="0" destOrd="0" presId="urn:microsoft.com/office/officeart/2005/8/layout/orgChart1"/>
    <dgm:cxn modelId="{14C501F0-E697-4DF5-A4FF-25EF03765F09}" type="presParOf" srcId="{2E866F2A-E367-4804-8583-DA271343B9FD}" destId="{AFE46D81-48F6-45AB-A829-DBC0B7F0664A}" srcOrd="0" destOrd="0" presId="urn:microsoft.com/office/officeart/2005/8/layout/orgChart1"/>
    <dgm:cxn modelId="{936E5534-FD97-4AD1-9BBA-AD423BD48657}" type="presParOf" srcId="{2E866F2A-E367-4804-8583-DA271343B9FD}" destId="{528979C0-0E71-441A-A3BE-787F5D46CEC4}" srcOrd="1" destOrd="0" presId="urn:microsoft.com/office/officeart/2005/8/layout/orgChart1"/>
    <dgm:cxn modelId="{7ED138DA-0EB7-4338-B1CB-2FC2B7B0A094}" type="presParOf" srcId="{2B898473-2BFF-4DCD-ADFC-8C5DAF5EF2CF}" destId="{A7FFB100-F102-466D-86B2-CF0732147791}" srcOrd="1" destOrd="0" presId="urn:microsoft.com/office/officeart/2005/8/layout/orgChart1"/>
    <dgm:cxn modelId="{99294995-DFC2-4DC3-BC9C-8A59CC60046D}" type="presParOf" srcId="{2B898473-2BFF-4DCD-ADFC-8C5DAF5EF2CF}" destId="{0B894E9F-6B4F-4A59-9535-3BE72D42B3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la Oficina de Presidencia 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1DC7E2F-4104-4DBC-A938-7C21ADBF3B4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la oficina de Presidencia</a:t>
          </a:r>
        </a:p>
      </dgm:t>
    </dgm:pt>
    <dgm:pt modelId="{6A1FC2CD-D27A-4B02-A107-5FD836C9D9D3}" type="parTrans" cxnId="{FF340BDF-9501-467A-84AC-5527EC2B85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387D766-CA83-497F-AE7D-A36E592EF646}" type="sibTrans" cxnId="{FF340BDF-9501-467A-84AC-5527EC2B85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83442" custScaleY="65189" custLinFactNeighborX="-133" custLinFactNeighborY="-36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5EB31FFE-44AB-4EE3-B633-AE01D7C5FC3F}" type="pres">
      <dgm:prSet presAssocID="{3307BA8A-5EB4-4F87-A65D-C5D4D53B383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0" presStyleCnt="2" custScaleX="89434" custScaleY="658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58DA8B-B0CC-47FC-A142-D31381E25A15}" type="pres">
      <dgm:prSet presAssocID="{B783BF59-957E-41C7-ACEA-FABB91286510}" presName="rootConnector" presStyleLbl="node2" presStyleIdx="0" presStyleCnt="2"/>
      <dgm:spPr/>
      <dgm:t>
        <a:bodyPr/>
        <a:lstStyle/>
        <a:p>
          <a:endParaRPr lang="es-ES"/>
        </a:p>
      </dgm:t>
    </dgm:pt>
    <dgm:pt modelId="{AC8DF3C2-B288-4F4E-8B59-4B2FB08A5AB5}" type="pres">
      <dgm:prSet presAssocID="{B783BF59-957E-41C7-ACEA-FABB91286510}" presName="hierChild4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41ED8F0E-3658-44FF-9508-33F5A0A8E87F}" type="pres">
      <dgm:prSet presAssocID="{6A1FC2CD-D27A-4B02-A107-5FD836C9D9D3}" presName="Name37" presStyleLbl="parChTrans1D2" presStyleIdx="1" presStyleCnt="2"/>
      <dgm:spPr/>
      <dgm:t>
        <a:bodyPr/>
        <a:lstStyle/>
        <a:p>
          <a:endParaRPr lang="es-ES"/>
        </a:p>
      </dgm:t>
    </dgm:pt>
    <dgm:pt modelId="{1D363547-1A29-45FA-ABFE-28185D9DE2F5}" type="pres">
      <dgm:prSet presAssocID="{41DC7E2F-4104-4DBC-A938-7C21ADBF3B4B}" presName="hierRoot2" presStyleCnt="0">
        <dgm:presLayoutVars>
          <dgm:hierBranch val="r"/>
        </dgm:presLayoutVars>
      </dgm:prSet>
      <dgm:spPr/>
    </dgm:pt>
    <dgm:pt modelId="{72F57D93-9097-468A-A2CF-C56F2C2F963B}" type="pres">
      <dgm:prSet presAssocID="{41DC7E2F-4104-4DBC-A938-7C21ADBF3B4B}" presName="rootComposite" presStyleCnt="0"/>
      <dgm:spPr/>
    </dgm:pt>
    <dgm:pt modelId="{AFB78598-403D-422B-BFBF-EE4E8FFBF5FF}" type="pres">
      <dgm:prSet presAssocID="{41DC7E2F-4104-4DBC-A938-7C21ADBF3B4B}" presName="rootText" presStyleLbl="node2" presStyleIdx="1" presStyleCnt="2" custScaleX="89434" custScaleY="658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463652-543D-42B2-81A1-BABFBB503C8C}" type="pres">
      <dgm:prSet presAssocID="{41DC7E2F-4104-4DBC-A938-7C21ADBF3B4B}" presName="rootConnector" presStyleLbl="node2" presStyleIdx="1" presStyleCnt="2"/>
      <dgm:spPr/>
      <dgm:t>
        <a:bodyPr/>
        <a:lstStyle/>
        <a:p>
          <a:endParaRPr lang="es-ES"/>
        </a:p>
      </dgm:t>
    </dgm:pt>
    <dgm:pt modelId="{81E95800-D363-4580-BF25-E14C450FFEFB}" type="pres">
      <dgm:prSet presAssocID="{41DC7E2F-4104-4DBC-A938-7C21ADBF3B4B}" presName="hierChild4" presStyleCnt="0"/>
      <dgm:spPr/>
    </dgm:pt>
    <dgm:pt modelId="{6CA19286-42C4-41B0-AF9F-5DE37015EF01}" type="pres">
      <dgm:prSet presAssocID="{41DC7E2F-4104-4DBC-A938-7C21ADBF3B4B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</dgm:ptLst>
  <dgm:cxnLst>
    <dgm:cxn modelId="{0327478E-6388-4C82-9689-A870E560F865}" type="presOf" srcId="{41DC7E2F-4104-4DBC-A938-7C21ADBF3B4B}" destId="{AFB78598-403D-422B-BFBF-EE4E8FFBF5FF}" srcOrd="0" destOrd="0" presId="urn:microsoft.com/office/officeart/2005/8/layout/orgChart1"/>
    <dgm:cxn modelId="{FF340BDF-9501-467A-84AC-5527EC2B852E}" srcId="{407EFFAD-B6BC-4483-B07B-8518768F0668}" destId="{41DC7E2F-4104-4DBC-A938-7C21ADBF3B4B}" srcOrd="1" destOrd="0" parTransId="{6A1FC2CD-D27A-4B02-A107-5FD836C9D9D3}" sibTransId="{5387D766-CA83-497F-AE7D-A36E592EF646}"/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D89B3F01-9CCC-477B-AB32-B26E9713B10F}" srcId="{407EFFAD-B6BC-4483-B07B-8518768F0668}" destId="{B783BF59-957E-41C7-ACEA-FABB91286510}" srcOrd="0" destOrd="0" parTransId="{3307BA8A-5EB4-4F87-A65D-C5D4D53B3839}" sibTransId="{7B039255-9C18-4FA7-A25B-64D03E2B4E20}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D9F93E51-59B2-4910-BD50-93E885387F74}" type="presOf" srcId="{6A1FC2CD-D27A-4B02-A107-5FD836C9D9D3}" destId="{41ED8F0E-3658-44FF-9508-33F5A0A8E87F}" srcOrd="0" destOrd="0" presId="urn:microsoft.com/office/officeart/2005/8/layout/orgChart1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00DAC2F3-2497-4F72-BEAC-A06ADED4879F}" type="presOf" srcId="{41DC7E2F-4104-4DBC-A938-7C21ADBF3B4B}" destId="{88463652-543D-42B2-81A1-BABFBB503C8C}" srcOrd="1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E06E9C61-64F5-4BE8-AFD5-B1A7EA817918}" type="presParOf" srcId="{244227B7-ABC9-4D15-B1D9-7CE455957DB3}" destId="{5EB31FFE-44AB-4EE3-B633-AE01D7C5FC3F}" srcOrd="0" destOrd="0" presId="urn:microsoft.com/office/officeart/2005/8/layout/orgChart1"/>
    <dgm:cxn modelId="{721D8A8B-DB56-4390-952A-3372C65E5A12}" type="presParOf" srcId="{244227B7-ABC9-4D15-B1D9-7CE455957DB3}" destId="{FF6A5C48-6599-49B2-AE6E-EDE97A46B2EB}" srcOrd="1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59CE0FE2-CB9F-4DC0-A06B-7630047E4A1E}" type="presParOf" srcId="{244227B7-ABC9-4D15-B1D9-7CE455957DB3}" destId="{41ED8F0E-3658-44FF-9508-33F5A0A8E87F}" srcOrd="2" destOrd="0" presId="urn:microsoft.com/office/officeart/2005/8/layout/orgChart1"/>
    <dgm:cxn modelId="{60F83AA1-844A-48B1-BBDB-8A6A86B01FDF}" type="presParOf" srcId="{244227B7-ABC9-4D15-B1D9-7CE455957DB3}" destId="{1D363547-1A29-45FA-ABFE-28185D9DE2F5}" srcOrd="3" destOrd="0" presId="urn:microsoft.com/office/officeart/2005/8/layout/orgChart1"/>
    <dgm:cxn modelId="{DFFB1906-729E-4906-BC06-FE30BAC8B354}" type="presParOf" srcId="{1D363547-1A29-45FA-ABFE-28185D9DE2F5}" destId="{72F57D93-9097-468A-A2CF-C56F2C2F963B}" srcOrd="0" destOrd="0" presId="urn:microsoft.com/office/officeart/2005/8/layout/orgChart1"/>
    <dgm:cxn modelId="{4C994FFB-596F-450F-931D-697E63F17020}" type="presParOf" srcId="{72F57D93-9097-468A-A2CF-C56F2C2F963B}" destId="{AFB78598-403D-422B-BFBF-EE4E8FFBF5FF}" srcOrd="0" destOrd="0" presId="urn:microsoft.com/office/officeart/2005/8/layout/orgChart1"/>
    <dgm:cxn modelId="{97738640-49B9-4820-8EFF-81CE6D8E280E}" type="presParOf" srcId="{72F57D93-9097-468A-A2CF-C56F2C2F963B}" destId="{88463652-543D-42B2-81A1-BABFBB503C8C}" srcOrd="1" destOrd="0" presId="urn:microsoft.com/office/officeart/2005/8/layout/orgChart1"/>
    <dgm:cxn modelId="{8B16455A-D317-4EB0-A502-10ADF0DAD896}" type="presParOf" srcId="{1D363547-1A29-45FA-ABFE-28185D9DE2F5}" destId="{81E95800-D363-4580-BF25-E14C450FFEFB}" srcOrd="1" destOrd="0" presId="urn:microsoft.com/office/officeart/2005/8/layout/orgChart1"/>
    <dgm:cxn modelId="{7D61E017-F0AD-4A4D-8F1D-0D4F4FC0C3A4}" type="presParOf" srcId="{1D363547-1A29-45FA-ABFE-28185D9DE2F5}" destId="{6CA19286-42C4-41B0-AF9F-5DE37015EF01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) de Talleres Productivos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y Fomento al Autoempleo</a:t>
          </a:r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26D042-66C5-4D12-BBFE-5C722C37D40E}" type="asst">
      <dgm:prSet phldrT="[Texto]"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7A7E89-EBD7-47E2-A0FE-1D6B78115563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Almacén de Manualidades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FEE7FC-BA12-41A4-9558-57A849EECAE9}" type="par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87934C-9326-4308-93C9-3214773B5ADF}" type="sib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A0E88C-7661-4465-9B13-8792479F9B91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Tienda DIF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219C7B2-4DEA-497F-9C5A-025012DAEC2B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2F4C40D-E9B3-4614-BEC0-865C2606DFA0}" type="parTrans" cxnId="{F78F8B45-2D52-4168-92FB-D15A303DB2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E2C94A-AE41-4F05-BC96-C39374EBAC9A}" type="sibTrans" cxnId="{F78F8B45-2D52-4168-92FB-D15A303DB2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2779E6-9083-4D78-8714-ED955CD7F243}" type="asst">
      <dgm:prSet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B54AA8-A423-4039-B812-914B836A01F9}" type="asst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BEFA30-FBAB-4158-BE96-1EEBA48239E8}" type="asst">
      <dgm:prSet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gm:t>
    </dgm:pt>
    <dgm:pt modelId="{A154A502-4354-4E49-B99E-55E7DC00A8AB}" type="par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E03DA5-8D68-44C4-BD44-E3AA17426A5F}" type="sib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E2FC3-3AEF-4FB8-AE50-2D6B33C84E60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</a:t>
          </a:r>
        </a:p>
      </dgm:t>
    </dgm:pt>
    <dgm:pt modelId="{D2F28FE2-7E70-4C3C-904F-7F7BE5A30472}" type="parTrans" cxnId="{31A6D35A-0520-4062-A7FE-EBD1BDFDA7C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FAF9B8-3B72-4181-8370-9907FCFD001D}" type="sibTrans" cxnId="{31A6D35A-0520-4062-A7FE-EBD1BDFDA7C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23E1A88-388B-4F08-98B3-A24328F04832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1A061E4D-1FA3-41DB-B47B-28C18BC2D7B5}" type="parTrans" cxnId="{19ACA9AE-F593-4E65-A879-EEBA7FEE9E6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AE78FC-095F-41DF-90D5-7192473A2243}" type="sibTrans" cxnId="{19ACA9AE-F593-4E65-A879-EEBA7FEE9E6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89210-46A3-45E7-896C-074205271A4F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gm:t>
    </dgm:pt>
    <dgm:pt modelId="{E3D037F3-B390-463E-B701-7671CBF0586E}" type="par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A25287-14F0-4529-BD36-F68C4CDB4EBC}" type="sib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CAED93-4747-45BF-9337-A585D0E3B813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gm:t>
    </dgm:pt>
    <dgm:pt modelId="{EC4FB2F3-BA2E-46E1-A738-27383ADBC7F8}" type="sibTrans" cxnId="{D3B63BDA-3111-4703-8A37-F0AC08D14FC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D9199D-AA4A-4C84-BD17-27DDD2E9FFDB}" type="parTrans" cxnId="{D3B63BDA-3111-4703-8A37-F0AC08D14FC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F7D5AB7-0108-4A45-99CB-22EC3C7D9340}" type="asst">
      <dgm:prSet/>
      <dgm:spPr/>
      <dgm:t>
        <a:bodyPr/>
        <a:lstStyle/>
        <a:p>
          <a:r>
            <a:rPr lang="es-ES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Departamento de Producción</a:t>
          </a:r>
          <a:endParaRPr lang="es-ES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8A14A3-DD84-4041-80E4-6C0113325D66}" type="parTrans" cxnId="{BB5F975D-02D1-476F-A72C-F41F95F2E6B6}">
      <dgm:prSet/>
      <dgm:spPr/>
      <dgm:t>
        <a:bodyPr/>
        <a:lstStyle/>
        <a:p>
          <a:endParaRPr lang="es-ES"/>
        </a:p>
      </dgm:t>
    </dgm:pt>
    <dgm:pt modelId="{EF58C52A-FB28-4D60-91DE-E80071199585}" type="sibTrans" cxnId="{BB5F975D-02D1-476F-A72C-F41F95F2E6B6}">
      <dgm:prSet/>
      <dgm:spPr/>
      <dgm:t>
        <a:bodyPr/>
        <a:lstStyle/>
        <a:p>
          <a:endParaRPr lang="es-ES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F9043EF-6FA5-49A7-B6B2-9C3364EDEA39}" type="pres">
      <dgm:prSet presAssocID="{C30A34FF-3B4D-436A-8F69-BFF4324B1F74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E69AAE8-B572-4484-BDE4-3434D981A771}" type="pres">
      <dgm:prSet presAssocID="{C30A34FF-3B4D-436A-8F69-BFF4324B1F74}" presName="rootComposite1" presStyleCnt="0"/>
      <dgm:spPr/>
      <dgm:t>
        <a:bodyPr/>
        <a:lstStyle/>
        <a:p>
          <a:endParaRPr lang="es-ES"/>
        </a:p>
      </dgm:t>
    </dgm:pt>
    <dgm:pt modelId="{035703FD-A6DF-483F-9DC0-F40A07194C95}" type="pres">
      <dgm:prSet presAssocID="{C30A34FF-3B4D-436A-8F69-BFF4324B1F74}" presName="rootText1" presStyleLbl="node0" presStyleIdx="0" presStyleCnt="1" custScaleX="229730" custScaleY="172619" custLinFactNeighborY="798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C79A8-8755-4907-B385-DB559189AF0C}" type="pres">
      <dgm:prSet presAssocID="{C30A34FF-3B4D-436A-8F69-BFF4324B1F7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B85A8A3-FB30-4B91-A5D3-6E4817D80922}" type="pres">
      <dgm:prSet presAssocID="{C30A34FF-3B4D-436A-8F69-BFF4324B1F74}" presName="hierChild2" presStyleCnt="0"/>
      <dgm:spPr/>
      <dgm:t>
        <a:bodyPr/>
        <a:lstStyle/>
        <a:p>
          <a:endParaRPr lang="es-ES"/>
        </a:p>
      </dgm:t>
    </dgm:pt>
    <dgm:pt modelId="{7E149F56-4496-4C36-8D49-B6338A999BCF}" type="pres">
      <dgm:prSet presAssocID="{C30A34FF-3B4D-436A-8F69-BFF4324B1F74}" presName="hierChild3" presStyleCnt="0"/>
      <dgm:spPr/>
      <dgm:t>
        <a:bodyPr/>
        <a:lstStyle/>
        <a:p>
          <a:endParaRPr lang="es-ES"/>
        </a:p>
      </dgm:t>
    </dgm:pt>
    <dgm:pt modelId="{DFAA8B4E-9774-4214-962E-17ABC3138A72}" type="pres">
      <dgm:prSet presAssocID="{AB3895E5-49F1-44BC-892C-84E5DFF231B8}" presName="Name111" presStyleLbl="parChTrans1D2" presStyleIdx="0" presStyleCnt="12"/>
      <dgm:spPr/>
      <dgm:t>
        <a:bodyPr/>
        <a:lstStyle/>
        <a:p>
          <a:endParaRPr lang="es-ES"/>
        </a:p>
      </dgm:t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B7B1E0-66D9-41FA-9148-EED29C5D5EA4}" type="pres">
      <dgm:prSet presAssocID="{2C26D042-66C5-4D12-BBFE-5C722C37D40E}" presName="rootComposite3" presStyleCnt="0"/>
      <dgm:spPr/>
      <dgm:t>
        <a:bodyPr/>
        <a:lstStyle/>
        <a:p>
          <a:endParaRPr lang="es-ES"/>
        </a:p>
      </dgm:t>
    </dgm:pt>
    <dgm:pt modelId="{96EB362B-C7B9-43DE-A82A-52E6AF0F6AC3}" type="pres">
      <dgm:prSet presAssocID="{2C26D042-66C5-4D12-BBFE-5C722C37D40E}" presName="rootText3" presStyleLbl="asst1" presStyleIdx="0" presStyleCnt="12" custScaleX="191472" custScaleY="98878" custLinFactNeighborY="668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5503E-2190-4CF4-97ED-277729BE5C60}" type="pres">
      <dgm:prSet presAssocID="{2C26D042-66C5-4D12-BBFE-5C722C37D40E}" presName="rootConnector3" presStyleLbl="asst1" presStyleIdx="0" presStyleCnt="12"/>
      <dgm:spPr/>
      <dgm:t>
        <a:bodyPr/>
        <a:lstStyle/>
        <a:p>
          <a:endParaRPr lang="es-ES"/>
        </a:p>
      </dgm:t>
    </dgm:pt>
    <dgm:pt modelId="{38745473-B659-4B71-9371-860DAA7D5F60}" type="pres">
      <dgm:prSet presAssocID="{2C26D042-66C5-4D12-BBFE-5C722C37D40E}" presName="hierChild6" presStyleCnt="0"/>
      <dgm:spPr/>
      <dgm:t>
        <a:bodyPr/>
        <a:lstStyle/>
        <a:p>
          <a:endParaRPr lang="es-ES"/>
        </a:p>
      </dgm:t>
    </dgm:pt>
    <dgm:pt modelId="{BB6216F1-042D-40AC-AFC8-D3171658B85A}" type="pres">
      <dgm:prSet presAssocID="{2C26D042-66C5-4D12-BBFE-5C722C37D40E}" presName="hierChild7" presStyleCnt="0"/>
      <dgm:spPr/>
      <dgm:t>
        <a:bodyPr/>
        <a:lstStyle/>
        <a:p>
          <a:endParaRPr lang="es-ES"/>
        </a:p>
      </dgm:t>
    </dgm:pt>
    <dgm:pt modelId="{02805C69-FB1C-4BA7-AF38-74283690DFA6}" type="pres">
      <dgm:prSet presAssocID="{ABFEE7FC-BA12-41A4-9558-57A849EECAE9}" presName="Name111" presStyleLbl="parChTrans1D2" presStyleIdx="1" presStyleCnt="12"/>
      <dgm:spPr/>
      <dgm:t>
        <a:bodyPr/>
        <a:lstStyle/>
        <a:p>
          <a:endParaRPr lang="es-ES"/>
        </a:p>
      </dgm:t>
    </dgm:pt>
    <dgm:pt modelId="{D51291DC-37E4-495D-884D-61F57EAB4872}" type="pres">
      <dgm:prSet presAssocID="{137A7E89-EBD7-47E2-A0FE-1D6B7811556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58BC2C5-5411-4DE0-BDB0-B7821C54C293}" type="pres">
      <dgm:prSet presAssocID="{137A7E89-EBD7-47E2-A0FE-1D6B78115563}" presName="rootComposite3" presStyleCnt="0"/>
      <dgm:spPr/>
      <dgm:t>
        <a:bodyPr/>
        <a:lstStyle/>
        <a:p>
          <a:endParaRPr lang="es-ES"/>
        </a:p>
      </dgm:t>
    </dgm:pt>
    <dgm:pt modelId="{93F6225A-1168-4C57-90E4-CD3AD1E1547C}" type="pres">
      <dgm:prSet presAssocID="{137A7E89-EBD7-47E2-A0FE-1D6B78115563}" presName="rootText3" presStyleLbl="asst1" presStyleIdx="1" presStyleCnt="12" custScaleX="191472" custScaleY="98878" custLinFactNeighborY="668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030FD-224A-48EF-BB79-306B091D9949}" type="pres">
      <dgm:prSet presAssocID="{137A7E89-EBD7-47E2-A0FE-1D6B78115563}" presName="rootConnector3" presStyleLbl="asst1" presStyleIdx="1" presStyleCnt="12"/>
      <dgm:spPr/>
      <dgm:t>
        <a:bodyPr/>
        <a:lstStyle/>
        <a:p>
          <a:endParaRPr lang="es-ES"/>
        </a:p>
      </dgm:t>
    </dgm:pt>
    <dgm:pt modelId="{35213402-FB52-4CFA-978F-6B8E35E5BD29}" type="pres">
      <dgm:prSet presAssocID="{137A7E89-EBD7-47E2-A0FE-1D6B78115563}" presName="hierChild6" presStyleCnt="0"/>
      <dgm:spPr/>
      <dgm:t>
        <a:bodyPr/>
        <a:lstStyle/>
        <a:p>
          <a:endParaRPr lang="es-ES"/>
        </a:p>
      </dgm:t>
    </dgm:pt>
    <dgm:pt modelId="{E3CA373D-C6D9-4CDF-BD68-7926F711FF31}" type="pres">
      <dgm:prSet presAssocID="{137A7E89-EBD7-47E2-A0FE-1D6B78115563}" presName="hierChild7" presStyleCnt="0"/>
      <dgm:spPr/>
      <dgm:t>
        <a:bodyPr/>
        <a:lstStyle/>
        <a:p>
          <a:endParaRPr lang="es-ES"/>
        </a:p>
      </dgm:t>
    </dgm:pt>
    <dgm:pt modelId="{608BCE92-90EA-4D2D-9201-9E8874B0A4B5}" type="pres">
      <dgm:prSet presAssocID="{A64B5821-7157-41AF-855F-F15587A9C32D}" presName="Name111" presStyleLbl="parChTrans1D2" presStyleIdx="2" presStyleCnt="12"/>
      <dgm:spPr/>
      <dgm:t>
        <a:bodyPr/>
        <a:lstStyle/>
        <a:p>
          <a:endParaRPr lang="es-ES"/>
        </a:p>
      </dgm:t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1995D3-E202-4952-8216-5004BD9B8C30}" type="pres">
      <dgm:prSet presAssocID="{5FA0E88C-7661-4465-9B13-8792479F9B91}" presName="rootComposite3" presStyleCnt="0"/>
      <dgm:spPr/>
      <dgm:t>
        <a:bodyPr/>
        <a:lstStyle/>
        <a:p>
          <a:endParaRPr lang="es-ES"/>
        </a:p>
      </dgm:t>
    </dgm:pt>
    <dgm:pt modelId="{F3DD6BC9-EA8D-49EE-B64D-054096A5214B}" type="pres">
      <dgm:prSet presAssocID="{5FA0E88C-7661-4465-9B13-8792479F9B91}" presName="rootText3" presStyleLbl="asst1" presStyleIdx="2" presStyleCnt="12" custScaleX="191472" custScaleY="98878" custLinFactNeighborY="459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61CF3C-5BE9-4D98-818E-A144CCFF5A66}" type="pres">
      <dgm:prSet presAssocID="{5FA0E88C-7661-4465-9B13-8792479F9B91}" presName="rootConnector3" presStyleLbl="asst1" presStyleIdx="2" presStyleCnt="12"/>
      <dgm:spPr/>
      <dgm:t>
        <a:bodyPr/>
        <a:lstStyle/>
        <a:p>
          <a:endParaRPr lang="es-ES"/>
        </a:p>
      </dgm:t>
    </dgm:pt>
    <dgm:pt modelId="{E6A24B3F-65F5-4F4E-9017-0454F48A017C}" type="pres">
      <dgm:prSet presAssocID="{5FA0E88C-7661-4465-9B13-8792479F9B91}" presName="hierChild6" presStyleCnt="0"/>
      <dgm:spPr/>
      <dgm:t>
        <a:bodyPr/>
        <a:lstStyle/>
        <a:p>
          <a:endParaRPr lang="es-ES"/>
        </a:p>
      </dgm:t>
    </dgm:pt>
    <dgm:pt modelId="{DF29F61C-262C-44CE-9364-D375F8842385}" type="pres">
      <dgm:prSet presAssocID="{5FA0E88C-7661-4465-9B13-8792479F9B91}" presName="hierChild7" presStyleCnt="0"/>
      <dgm:spPr/>
      <dgm:t>
        <a:bodyPr/>
        <a:lstStyle/>
        <a:p>
          <a:endParaRPr lang="es-ES"/>
        </a:p>
      </dgm:t>
    </dgm:pt>
    <dgm:pt modelId="{F9B412A4-021F-49B1-898C-136EBE41E0F8}" type="pres">
      <dgm:prSet presAssocID="{62F4C40D-E9B3-4614-BEC0-865C2606DFA0}" presName="Name111" presStyleLbl="parChTrans1D2" presStyleIdx="3" presStyleCnt="12"/>
      <dgm:spPr/>
      <dgm:t>
        <a:bodyPr/>
        <a:lstStyle/>
        <a:p>
          <a:endParaRPr lang="es-ES"/>
        </a:p>
      </dgm:t>
    </dgm:pt>
    <dgm:pt modelId="{9E19191A-13FA-4CA9-A695-E48EED01B503}" type="pres">
      <dgm:prSet presAssocID="{6219C7B2-4DEA-497F-9C5A-025012DAEC2B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90B65D1-E8DA-4AC7-AFBC-4D470593A2F5}" type="pres">
      <dgm:prSet presAssocID="{6219C7B2-4DEA-497F-9C5A-025012DAEC2B}" presName="rootComposite3" presStyleCnt="0"/>
      <dgm:spPr/>
      <dgm:t>
        <a:bodyPr/>
        <a:lstStyle/>
        <a:p>
          <a:endParaRPr lang="es-ES"/>
        </a:p>
      </dgm:t>
    </dgm:pt>
    <dgm:pt modelId="{707057D1-4979-43D3-8D06-2288BD5C3F31}" type="pres">
      <dgm:prSet presAssocID="{6219C7B2-4DEA-497F-9C5A-025012DAEC2B}" presName="rootText3" presStyleLbl="asst1" presStyleIdx="3" presStyleCnt="12" custScaleX="191472" custScaleY="98878" custLinFactNeighborY="4596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B2D173-BD95-4A9B-89B4-84DD035AF7AF}" type="pres">
      <dgm:prSet presAssocID="{6219C7B2-4DEA-497F-9C5A-025012DAEC2B}" presName="rootConnector3" presStyleLbl="asst1" presStyleIdx="3" presStyleCnt="12"/>
      <dgm:spPr/>
      <dgm:t>
        <a:bodyPr/>
        <a:lstStyle/>
        <a:p>
          <a:endParaRPr lang="es-ES"/>
        </a:p>
      </dgm:t>
    </dgm:pt>
    <dgm:pt modelId="{6F7955AB-9AD4-4945-AA2D-5587A49BFF7E}" type="pres">
      <dgm:prSet presAssocID="{6219C7B2-4DEA-497F-9C5A-025012DAEC2B}" presName="hierChild6" presStyleCnt="0"/>
      <dgm:spPr/>
      <dgm:t>
        <a:bodyPr/>
        <a:lstStyle/>
        <a:p>
          <a:endParaRPr lang="es-ES"/>
        </a:p>
      </dgm:t>
    </dgm:pt>
    <dgm:pt modelId="{E3F05CCB-5609-4702-B1F0-3EBDB128B89C}" type="pres">
      <dgm:prSet presAssocID="{6219C7B2-4DEA-497F-9C5A-025012DAEC2B}" presName="hierChild7" presStyleCnt="0"/>
      <dgm:spPr/>
      <dgm:t>
        <a:bodyPr/>
        <a:lstStyle/>
        <a:p>
          <a:endParaRPr lang="es-ES"/>
        </a:p>
      </dgm:t>
    </dgm:pt>
    <dgm:pt modelId="{8A80C94E-E8F3-4D47-9878-746A45F5BD86}" type="pres">
      <dgm:prSet presAssocID="{F9AF87F8-1100-4422-B5BE-1B4EC21423B0}" presName="Name111" presStyleLbl="parChTrans1D2" presStyleIdx="4" presStyleCnt="12"/>
      <dgm:spPr/>
      <dgm:t>
        <a:bodyPr/>
        <a:lstStyle/>
        <a:p>
          <a:endParaRPr lang="es-ES"/>
        </a:p>
      </dgm:t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1E639B-E7A1-4C79-B1A3-EE3EFDD954CB}" type="pres">
      <dgm:prSet presAssocID="{922779E6-9083-4D78-8714-ED955CD7F243}" presName="rootComposite3" presStyleCnt="0"/>
      <dgm:spPr/>
      <dgm:t>
        <a:bodyPr/>
        <a:lstStyle/>
        <a:p>
          <a:endParaRPr lang="es-ES"/>
        </a:p>
      </dgm:t>
    </dgm:pt>
    <dgm:pt modelId="{4FE0716D-E5C1-4507-83DE-0694FA929DC0}" type="pres">
      <dgm:prSet presAssocID="{922779E6-9083-4D78-8714-ED955CD7F243}" presName="rootText3" presStyleLbl="asst1" presStyleIdx="4" presStyleCnt="12" custScaleX="191472" custScaleY="98878" custLinFactNeighborY="282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D0A414-791A-43A5-BD23-BC3B615E4DB4}" type="pres">
      <dgm:prSet presAssocID="{922779E6-9083-4D78-8714-ED955CD7F243}" presName="rootConnector3" presStyleLbl="asst1" presStyleIdx="4" presStyleCnt="12"/>
      <dgm:spPr/>
      <dgm:t>
        <a:bodyPr/>
        <a:lstStyle/>
        <a:p>
          <a:endParaRPr lang="es-ES"/>
        </a:p>
      </dgm:t>
    </dgm:pt>
    <dgm:pt modelId="{CAD56E27-95BE-488A-BC01-EDF7A52E1B01}" type="pres">
      <dgm:prSet presAssocID="{922779E6-9083-4D78-8714-ED955CD7F243}" presName="hierChild6" presStyleCnt="0"/>
      <dgm:spPr/>
      <dgm:t>
        <a:bodyPr/>
        <a:lstStyle/>
        <a:p>
          <a:endParaRPr lang="es-ES"/>
        </a:p>
      </dgm:t>
    </dgm:pt>
    <dgm:pt modelId="{0D6AB0DC-EBBF-4B81-8F92-12E91285F7A9}" type="pres">
      <dgm:prSet presAssocID="{922779E6-9083-4D78-8714-ED955CD7F243}" presName="hierChild7" presStyleCnt="0"/>
      <dgm:spPr/>
      <dgm:t>
        <a:bodyPr/>
        <a:lstStyle/>
        <a:p>
          <a:endParaRPr lang="es-ES"/>
        </a:p>
      </dgm:t>
    </dgm:pt>
    <dgm:pt modelId="{B9840017-B421-475E-83D4-8C0A305E30B8}" type="pres">
      <dgm:prSet presAssocID="{22A18019-9A6C-42A3-A6BF-5403E4D86871}" presName="Name111" presStyleLbl="parChTrans1D2" presStyleIdx="5" presStyleCnt="12"/>
      <dgm:spPr/>
      <dgm:t>
        <a:bodyPr/>
        <a:lstStyle/>
        <a:p>
          <a:endParaRPr lang="es-ES"/>
        </a:p>
      </dgm:t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4CE714D-6875-4BE2-9F31-AC7B9DF1EC41}" type="pres">
      <dgm:prSet presAssocID="{F5B54AA8-A423-4039-B812-914B836A01F9}" presName="rootComposite3" presStyleCnt="0"/>
      <dgm:spPr/>
      <dgm:t>
        <a:bodyPr/>
        <a:lstStyle/>
        <a:p>
          <a:endParaRPr lang="es-ES"/>
        </a:p>
      </dgm:t>
    </dgm:pt>
    <dgm:pt modelId="{CAC68A7C-0731-42D3-BAE0-2962183AAD1C}" type="pres">
      <dgm:prSet presAssocID="{F5B54AA8-A423-4039-B812-914B836A01F9}" presName="rootText3" presStyleLbl="asst1" presStyleIdx="5" presStyleCnt="12" custScaleX="191472" custScaleY="98878" custLinFactNeighborY="288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6962C8-35CF-4743-8609-CA98D9535B87}" type="pres">
      <dgm:prSet presAssocID="{F5B54AA8-A423-4039-B812-914B836A01F9}" presName="rootConnector3" presStyleLbl="asst1" presStyleIdx="5" presStyleCnt="12"/>
      <dgm:spPr/>
      <dgm:t>
        <a:bodyPr/>
        <a:lstStyle/>
        <a:p>
          <a:endParaRPr lang="es-ES"/>
        </a:p>
      </dgm:t>
    </dgm:pt>
    <dgm:pt modelId="{67CFC40B-5897-4DF8-A199-30174F51FF32}" type="pres">
      <dgm:prSet presAssocID="{F5B54AA8-A423-4039-B812-914B836A01F9}" presName="hierChild6" presStyleCnt="0"/>
      <dgm:spPr/>
      <dgm:t>
        <a:bodyPr/>
        <a:lstStyle/>
        <a:p>
          <a:endParaRPr lang="es-ES"/>
        </a:p>
      </dgm:t>
    </dgm:pt>
    <dgm:pt modelId="{D7460DA3-EA72-47D6-812E-AE376F8AEA7D}" type="pres">
      <dgm:prSet presAssocID="{F5B54AA8-A423-4039-B812-914B836A01F9}" presName="hierChild7" presStyleCnt="0"/>
      <dgm:spPr/>
      <dgm:t>
        <a:bodyPr/>
        <a:lstStyle/>
        <a:p>
          <a:endParaRPr lang="es-ES"/>
        </a:p>
      </dgm:t>
    </dgm:pt>
    <dgm:pt modelId="{94A1AC19-8753-41D9-8A66-88CE506DFF14}" type="pres">
      <dgm:prSet presAssocID="{A154A502-4354-4E49-B99E-55E7DC00A8AB}" presName="Name111" presStyleLbl="parChTrans1D2" presStyleIdx="6" presStyleCnt="12"/>
      <dgm:spPr/>
      <dgm:t>
        <a:bodyPr/>
        <a:lstStyle/>
        <a:p>
          <a:endParaRPr lang="es-ES"/>
        </a:p>
      </dgm:t>
    </dgm:pt>
    <dgm:pt modelId="{5B0DABB0-35CE-44B6-A062-0CCFAF7CD3E1}" type="pres">
      <dgm:prSet presAssocID="{2CBEFA30-FBAB-4158-BE96-1EEBA48239E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5069372-D23C-4437-B13F-B4ED918A1E86}" type="pres">
      <dgm:prSet presAssocID="{2CBEFA30-FBAB-4158-BE96-1EEBA48239E8}" presName="rootComposite3" presStyleCnt="0"/>
      <dgm:spPr/>
      <dgm:t>
        <a:bodyPr/>
        <a:lstStyle/>
        <a:p>
          <a:endParaRPr lang="es-ES"/>
        </a:p>
      </dgm:t>
    </dgm:pt>
    <dgm:pt modelId="{3D574654-9B61-4B5A-9AB5-2D36155CF3D6}" type="pres">
      <dgm:prSet presAssocID="{2CBEFA30-FBAB-4158-BE96-1EEBA48239E8}" presName="rootText3" presStyleLbl="asst1" presStyleIdx="6" presStyleCnt="12" custScaleX="191472" custScaleY="98878" custLinFactNeighborY="103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B34EC8-6EE4-448E-A0D1-CDF017F453E6}" type="pres">
      <dgm:prSet presAssocID="{2CBEFA30-FBAB-4158-BE96-1EEBA48239E8}" presName="rootConnector3" presStyleLbl="asst1" presStyleIdx="6" presStyleCnt="12"/>
      <dgm:spPr/>
      <dgm:t>
        <a:bodyPr/>
        <a:lstStyle/>
        <a:p>
          <a:endParaRPr lang="es-ES"/>
        </a:p>
      </dgm:t>
    </dgm:pt>
    <dgm:pt modelId="{5428F7CC-1C86-49E8-9BDD-D28225106EB0}" type="pres">
      <dgm:prSet presAssocID="{2CBEFA30-FBAB-4158-BE96-1EEBA48239E8}" presName="hierChild6" presStyleCnt="0"/>
      <dgm:spPr/>
      <dgm:t>
        <a:bodyPr/>
        <a:lstStyle/>
        <a:p>
          <a:endParaRPr lang="es-ES"/>
        </a:p>
      </dgm:t>
    </dgm:pt>
    <dgm:pt modelId="{6AFB9F41-4266-43B7-AE02-6C280F2FCD2A}" type="pres">
      <dgm:prSet presAssocID="{2CBEFA30-FBAB-4158-BE96-1EEBA48239E8}" presName="hierChild7" presStyleCnt="0"/>
      <dgm:spPr/>
      <dgm:t>
        <a:bodyPr/>
        <a:lstStyle/>
        <a:p>
          <a:endParaRPr lang="es-ES"/>
        </a:p>
      </dgm:t>
    </dgm:pt>
    <dgm:pt modelId="{8C58ABC4-7154-4BFF-951F-439D60C9CECF}" type="pres">
      <dgm:prSet presAssocID="{D2F28FE2-7E70-4C3C-904F-7F7BE5A30472}" presName="Name111" presStyleLbl="parChTrans1D2" presStyleIdx="7" presStyleCnt="12"/>
      <dgm:spPr/>
      <dgm:t>
        <a:bodyPr/>
        <a:lstStyle/>
        <a:p>
          <a:endParaRPr lang="es-ES"/>
        </a:p>
      </dgm:t>
    </dgm:pt>
    <dgm:pt modelId="{1316145A-3E81-4E4B-A9A8-2847F8FA5A60}" type="pres">
      <dgm:prSet presAssocID="{A94E2FC3-3AEF-4FB8-AE50-2D6B33C84E6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D5B08D0-4213-4089-B999-032A572594F8}" type="pres">
      <dgm:prSet presAssocID="{A94E2FC3-3AEF-4FB8-AE50-2D6B33C84E60}" presName="rootComposite3" presStyleCnt="0"/>
      <dgm:spPr/>
      <dgm:t>
        <a:bodyPr/>
        <a:lstStyle/>
        <a:p>
          <a:endParaRPr lang="es-ES"/>
        </a:p>
      </dgm:t>
    </dgm:pt>
    <dgm:pt modelId="{054106DA-E5F3-4CA5-ADAE-032FA0440DFB}" type="pres">
      <dgm:prSet presAssocID="{A94E2FC3-3AEF-4FB8-AE50-2D6B33C84E60}" presName="rootText3" presStyleLbl="asst1" presStyleIdx="7" presStyleCnt="12" custScaleX="191472" custScaleY="98878" custLinFactNeighborY="103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DB1C64-D89E-4481-8FE4-41B8A4B98C20}" type="pres">
      <dgm:prSet presAssocID="{A94E2FC3-3AEF-4FB8-AE50-2D6B33C84E60}" presName="rootConnector3" presStyleLbl="asst1" presStyleIdx="7" presStyleCnt="12"/>
      <dgm:spPr/>
      <dgm:t>
        <a:bodyPr/>
        <a:lstStyle/>
        <a:p>
          <a:endParaRPr lang="es-ES"/>
        </a:p>
      </dgm:t>
    </dgm:pt>
    <dgm:pt modelId="{C0B23DEE-83F8-4DD2-9A05-B7DA47DB3AC9}" type="pres">
      <dgm:prSet presAssocID="{A94E2FC3-3AEF-4FB8-AE50-2D6B33C84E60}" presName="hierChild6" presStyleCnt="0"/>
      <dgm:spPr/>
      <dgm:t>
        <a:bodyPr/>
        <a:lstStyle/>
        <a:p>
          <a:endParaRPr lang="es-ES"/>
        </a:p>
      </dgm:t>
    </dgm:pt>
    <dgm:pt modelId="{302ADC9D-C040-4E09-BFBF-EF5BE79D1D66}" type="pres">
      <dgm:prSet presAssocID="{A94E2FC3-3AEF-4FB8-AE50-2D6B33C84E60}" presName="hierChild7" presStyleCnt="0"/>
      <dgm:spPr/>
      <dgm:t>
        <a:bodyPr/>
        <a:lstStyle/>
        <a:p>
          <a:endParaRPr lang="es-ES"/>
        </a:p>
      </dgm:t>
    </dgm:pt>
    <dgm:pt modelId="{54E06EC5-CF5E-4ECF-9F9F-F72C7001BD58}" type="pres">
      <dgm:prSet presAssocID="{02D9199D-AA4A-4C84-BD17-27DDD2E9FFDB}" presName="Name111" presStyleLbl="parChTrans1D2" presStyleIdx="8" presStyleCnt="12"/>
      <dgm:spPr/>
      <dgm:t>
        <a:bodyPr/>
        <a:lstStyle/>
        <a:p>
          <a:endParaRPr lang="es-ES"/>
        </a:p>
      </dgm:t>
    </dgm:pt>
    <dgm:pt modelId="{5A4A0A66-70A3-4D1B-9577-BC5FD137EADF}" type="pres">
      <dgm:prSet presAssocID="{96CAED93-4747-45BF-9337-A585D0E3B81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E2A75C5-CB32-4F15-B16D-EFB62E27790A}" type="pres">
      <dgm:prSet presAssocID="{96CAED93-4747-45BF-9337-A585D0E3B813}" presName="rootComposite3" presStyleCnt="0"/>
      <dgm:spPr/>
      <dgm:t>
        <a:bodyPr/>
        <a:lstStyle/>
        <a:p>
          <a:endParaRPr lang="es-ES"/>
        </a:p>
      </dgm:t>
    </dgm:pt>
    <dgm:pt modelId="{BFEAA81E-823D-4C7F-8333-2BC4B1F50DBF}" type="pres">
      <dgm:prSet presAssocID="{96CAED93-4747-45BF-9337-A585D0E3B813}" presName="rootText3" presStyleLbl="asst1" presStyleIdx="8" presStyleCnt="12" custScaleX="191472" custScaleY="98878" custLinFactNeighborY="-9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086B65-E9C9-4B20-AD45-2E5A5764518A}" type="pres">
      <dgm:prSet presAssocID="{96CAED93-4747-45BF-9337-A585D0E3B813}" presName="rootConnector3" presStyleLbl="asst1" presStyleIdx="8" presStyleCnt="12"/>
      <dgm:spPr/>
      <dgm:t>
        <a:bodyPr/>
        <a:lstStyle/>
        <a:p>
          <a:endParaRPr lang="es-ES"/>
        </a:p>
      </dgm:t>
    </dgm:pt>
    <dgm:pt modelId="{8B31B4C2-1B87-44E1-A305-9C08959BA6FE}" type="pres">
      <dgm:prSet presAssocID="{96CAED93-4747-45BF-9337-A585D0E3B813}" presName="hierChild6" presStyleCnt="0"/>
      <dgm:spPr/>
      <dgm:t>
        <a:bodyPr/>
        <a:lstStyle/>
        <a:p>
          <a:endParaRPr lang="es-ES"/>
        </a:p>
      </dgm:t>
    </dgm:pt>
    <dgm:pt modelId="{90D8EF59-562C-4AC6-B1C4-5875DAB46D73}" type="pres">
      <dgm:prSet presAssocID="{96CAED93-4747-45BF-9337-A585D0E3B813}" presName="hierChild7" presStyleCnt="0"/>
      <dgm:spPr/>
      <dgm:t>
        <a:bodyPr/>
        <a:lstStyle/>
        <a:p>
          <a:endParaRPr lang="es-ES"/>
        </a:p>
      </dgm:t>
    </dgm:pt>
    <dgm:pt modelId="{C484458B-7D5A-4BF1-B155-65B235988B1D}" type="pres">
      <dgm:prSet presAssocID="{1A061E4D-1FA3-41DB-B47B-28C18BC2D7B5}" presName="Name111" presStyleLbl="parChTrans1D2" presStyleIdx="9" presStyleCnt="12"/>
      <dgm:spPr/>
      <dgm:t>
        <a:bodyPr/>
        <a:lstStyle/>
        <a:p>
          <a:endParaRPr lang="es-ES"/>
        </a:p>
      </dgm:t>
    </dgm:pt>
    <dgm:pt modelId="{4C0C70E4-5980-49EA-B8A6-AC8C862BD828}" type="pres">
      <dgm:prSet presAssocID="{523E1A88-388B-4F08-98B3-A24328F0483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E5AF3CE-E436-48A6-AD4B-90BECB2FF08A}" type="pres">
      <dgm:prSet presAssocID="{523E1A88-388B-4F08-98B3-A24328F04832}" presName="rootComposite3" presStyleCnt="0"/>
      <dgm:spPr/>
      <dgm:t>
        <a:bodyPr/>
        <a:lstStyle/>
        <a:p>
          <a:endParaRPr lang="es-ES"/>
        </a:p>
      </dgm:t>
    </dgm:pt>
    <dgm:pt modelId="{178914E0-9AEA-4155-9607-25198B3A77FC}" type="pres">
      <dgm:prSet presAssocID="{523E1A88-388B-4F08-98B3-A24328F04832}" presName="rootText3" presStyleLbl="asst1" presStyleIdx="9" presStyleCnt="12" custScaleX="191472" custScaleY="98878" custLinFactNeighborY="-9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944215-A677-47D1-81CA-1BAB40223B73}" type="pres">
      <dgm:prSet presAssocID="{523E1A88-388B-4F08-98B3-A24328F04832}" presName="rootConnector3" presStyleLbl="asst1" presStyleIdx="9" presStyleCnt="12"/>
      <dgm:spPr/>
      <dgm:t>
        <a:bodyPr/>
        <a:lstStyle/>
        <a:p>
          <a:endParaRPr lang="es-ES"/>
        </a:p>
      </dgm:t>
    </dgm:pt>
    <dgm:pt modelId="{A098654E-7AC6-4EC8-97C2-F0BCD33C2005}" type="pres">
      <dgm:prSet presAssocID="{523E1A88-388B-4F08-98B3-A24328F04832}" presName="hierChild6" presStyleCnt="0"/>
      <dgm:spPr/>
      <dgm:t>
        <a:bodyPr/>
        <a:lstStyle/>
        <a:p>
          <a:endParaRPr lang="es-ES"/>
        </a:p>
      </dgm:t>
    </dgm:pt>
    <dgm:pt modelId="{8A1498F0-41FF-4C2B-B889-22235E199379}" type="pres">
      <dgm:prSet presAssocID="{523E1A88-388B-4F08-98B3-A24328F04832}" presName="hierChild7" presStyleCnt="0"/>
      <dgm:spPr/>
      <dgm:t>
        <a:bodyPr/>
        <a:lstStyle/>
        <a:p>
          <a:endParaRPr lang="es-ES"/>
        </a:p>
      </dgm:t>
    </dgm:pt>
    <dgm:pt modelId="{84DA736A-8D31-4F05-8857-F0C7B674B29B}" type="pres">
      <dgm:prSet presAssocID="{E3D037F3-B390-463E-B701-7671CBF0586E}" presName="Name111" presStyleLbl="parChTrans1D2" presStyleIdx="10" presStyleCnt="12"/>
      <dgm:spPr/>
      <dgm:t>
        <a:bodyPr/>
        <a:lstStyle/>
        <a:p>
          <a:endParaRPr lang="es-ES"/>
        </a:p>
      </dgm:t>
    </dgm:pt>
    <dgm:pt modelId="{9ADD8D35-F724-487B-ACEA-208B4D484FEB}" type="pres">
      <dgm:prSet presAssocID="{9D489210-46A3-45E7-896C-074205271A4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7616475-033B-48D9-AA83-9E31F470D11D}" type="pres">
      <dgm:prSet presAssocID="{9D489210-46A3-45E7-896C-074205271A4F}" presName="rootComposite3" presStyleCnt="0"/>
      <dgm:spPr/>
      <dgm:t>
        <a:bodyPr/>
        <a:lstStyle/>
        <a:p>
          <a:endParaRPr lang="es-ES"/>
        </a:p>
      </dgm:t>
    </dgm:pt>
    <dgm:pt modelId="{270B9886-2525-4CEC-8BFF-2BA274552135}" type="pres">
      <dgm:prSet presAssocID="{9D489210-46A3-45E7-896C-074205271A4F}" presName="rootText3" presStyleLbl="asst1" presStyleIdx="10" presStyleCnt="12" custScaleX="191472" custScaleY="98878" custLinFactNeighborY="-298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B214EA-898C-454D-B7D9-A501A06515A7}" type="pres">
      <dgm:prSet presAssocID="{9D489210-46A3-45E7-896C-074205271A4F}" presName="rootConnector3" presStyleLbl="asst1" presStyleIdx="10" presStyleCnt="12"/>
      <dgm:spPr/>
      <dgm:t>
        <a:bodyPr/>
        <a:lstStyle/>
        <a:p>
          <a:endParaRPr lang="es-ES"/>
        </a:p>
      </dgm:t>
    </dgm:pt>
    <dgm:pt modelId="{E50C6BDE-C065-4263-A9A2-1AAAB5CBF964}" type="pres">
      <dgm:prSet presAssocID="{9D489210-46A3-45E7-896C-074205271A4F}" presName="hierChild6" presStyleCnt="0"/>
      <dgm:spPr/>
      <dgm:t>
        <a:bodyPr/>
        <a:lstStyle/>
        <a:p>
          <a:endParaRPr lang="es-ES"/>
        </a:p>
      </dgm:t>
    </dgm:pt>
    <dgm:pt modelId="{023905A6-4AB6-4D8A-BD21-09D68379E121}" type="pres">
      <dgm:prSet presAssocID="{9D489210-46A3-45E7-896C-074205271A4F}" presName="hierChild7" presStyleCnt="0"/>
      <dgm:spPr/>
      <dgm:t>
        <a:bodyPr/>
        <a:lstStyle/>
        <a:p>
          <a:endParaRPr lang="es-ES"/>
        </a:p>
      </dgm:t>
    </dgm:pt>
    <dgm:pt modelId="{A92D3C4B-C423-4553-ABA3-8D88531428BF}" type="pres">
      <dgm:prSet presAssocID="{5F8A14A3-DD84-4041-80E4-6C0113325D66}" presName="Name111" presStyleLbl="parChTrans1D2" presStyleIdx="11" presStyleCnt="12"/>
      <dgm:spPr/>
      <dgm:t>
        <a:bodyPr/>
        <a:lstStyle/>
        <a:p>
          <a:endParaRPr lang="es-ES"/>
        </a:p>
      </dgm:t>
    </dgm:pt>
    <dgm:pt modelId="{648D7A0F-3341-4438-B74E-FB874D10C62B}" type="pres">
      <dgm:prSet presAssocID="{9F7D5AB7-0108-4A45-99CB-22EC3C7D9340}" presName="hierRoot3" presStyleCnt="0">
        <dgm:presLayoutVars>
          <dgm:hierBranch val="init"/>
        </dgm:presLayoutVars>
      </dgm:prSet>
      <dgm:spPr/>
    </dgm:pt>
    <dgm:pt modelId="{7FEF288C-C6D7-4846-995C-7356E2D6AB4B}" type="pres">
      <dgm:prSet presAssocID="{9F7D5AB7-0108-4A45-99CB-22EC3C7D9340}" presName="rootComposite3" presStyleCnt="0"/>
      <dgm:spPr/>
    </dgm:pt>
    <dgm:pt modelId="{EC440E2A-45EB-475A-8001-CDA7814CA014}" type="pres">
      <dgm:prSet presAssocID="{9F7D5AB7-0108-4A45-99CB-22EC3C7D9340}" presName="rootText3" presStyleLbl="asst1" presStyleIdx="11" presStyleCnt="12" custScaleX="191472" custScaleY="98878" custLinFactNeighborY="-298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6901C6-4993-4B76-BFEA-053D52B4F482}" type="pres">
      <dgm:prSet presAssocID="{9F7D5AB7-0108-4A45-99CB-22EC3C7D9340}" presName="rootConnector3" presStyleLbl="asst1" presStyleIdx="11" presStyleCnt="12"/>
      <dgm:spPr/>
      <dgm:t>
        <a:bodyPr/>
        <a:lstStyle/>
        <a:p>
          <a:endParaRPr lang="es-ES"/>
        </a:p>
      </dgm:t>
    </dgm:pt>
    <dgm:pt modelId="{92E4D831-E0DF-4A0C-9D15-7EF187E23C96}" type="pres">
      <dgm:prSet presAssocID="{9F7D5AB7-0108-4A45-99CB-22EC3C7D9340}" presName="hierChild6" presStyleCnt="0"/>
      <dgm:spPr/>
    </dgm:pt>
    <dgm:pt modelId="{25A8F887-45F1-425B-94B1-BA91D293F210}" type="pres">
      <dgm:prSet presAssocID="{9F7D5AB7-0108-4A45-99CB-22EC3C7D9340}" presName="hierChild7" presStyleCnt="0"/>
      <dgm:spPr/>
    </dgm:pt>
  </dgm:ptLst>
  <dgm:cxnLst>
    <dgm:cxn modelId="{F07EA4E0-E578-466D-8128-E50D666AD3CC}" type="presOf" srcId="{9D489210-46A3-45E7-896C-074205271A4F}" destId="{23B214EA-898C-454D-B7D9-A501A06515A7}" srcOrd="1" destOrd="0" presId="urn:microsoft.com/office/officeart/2005/8/layout/orgChart1"/>
    <dgm:cxn modelId="{D3B63BDA-3111-4703-8A37-F0AC08D14FC3}" srcId="{C30A34FF-3B4D-436A-8F69-BFF4324B1F74}" destId="{96CAED93-4747-45BF-9337-A585D0E3B813}" srcOrd="8" destOrd="0" parTransId="{02D9199D-AA4A-4C84-BD17-27DDD2E9FFDB}" sibTransId="{EC4FB2F3-BA2E-46E1-A738-27383ADBC7F8}"/>
    <dgm:cxn modelId="{93C80709-81E4-4F32-8D63-49ED6A71EDB8}" type="presOf" srcId="{E3D037F3-B390-463E-B701-7671CBF0586E}" destId="{84DA736A-8D31-4F05-8857-F0C7B674B29B}" srcOrd="0" destOrd="0" presId="urn:microsoft.com/office/officeart/2005/8/layout/orgChart1"/>
    <dgm:cxn modelId="{1A8CD933-FE08-4171-8452-BACECA408125}" type="presOf" srcId="{D2F28FE2-7E70-4C3C-904F-7F7BE5A30472}" destId="{8C58ABC4-7154-4BFF-951F-439D60C9CECF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8405FAAF-5CA0-4092-914C-291BA2DD33C5}" type="presOf" srcId="{523E1A88-388B-4F08-98B3-A24328F04832}" destId="{20944215-A677-47D1-81CA-1BAB40223B73}" srcOrd="1" destOrd="0" presId="urn:microsoft.com/office/officeart/2005/8/layout/orgChart1"/>
    <dgm:cxn modelId="{360FBA03-DDB4-4E14-BDEC-42D97C65F302}" type="presOf" srcId="{02D9199D-AA4A-4C84-BD17-27DDD2E9FFDB}" destId="{54E06EC5-CF5E-4ECF-9F9F-F72C7001BD58}" srcOrd="0" destOrd="0" presId="urn:microsoft.com/office/officeart/2005/8/layout/orgChart1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6C6DC261-BC6E-4FB9-AE28-8618C5860322}" type="presOf" srcId="{9F7D5AB7-0108-4A45-99CB-22EC3C7D9340}" destId="{BD6901C6-4993-4B76-BFEA-053D52B4F482}" srcOrd="1" destOrd="0" presId="urn:microsoft.com/office/officeart/2005/8/layout/orgChart1"/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2C13C22F-E212-4CA9-A4E9-8D1FF42D1CD6}" type="presOf" srcId="{A154A502-4354-4E49-B99E-55E7DC00A8AB}" destId="{94A1AC19-8753-41D9-8A66-88CE506DFF14}" srcOrd="0" destOrd="0" presId="urn:microsoft.com/office/officeart/2005/8/layout/orgChart1"/>
    <dgm:cxn modelId="{434737C2-F2FB-4240-ADE4-DB5496C59902}" type="presOf" srcId="{5F8A14A3-DD84-4041-80E4-6C0113325D66}" destId="{A92D3C4B-C423-4553-ABA3-8D88531428BF}" srcOrd="0" destOrd="0" presId="urn:microsoft.com/office/officeart/2005/8/layout/orgChart1"/>
    <dgm:cxn modelId="{635BED5B-A759-4F55-A0CE-B6A5B5876449}" type="presOf" srcId="{96CAED93-4747-45BF-9337-A585D0E3B813}" destId="{13086B65-E9C9-4B20-AD45-2E5A5764518A}" srcOrd="1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BA3CBACC-F4B4-4FB6-9FEB-0DCC8638D078}" type="presOf" srcId="{6219C7B2-4DEA-497F-9C5A-025012DAEC2B}" destId="{707057D1-4979-43D3-8D06-2288BD5C3F31}" srcOrd="0" destOrd="0" presId="urn:microsoft.com/office/officeart/2005/8/layout/orgChart1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6A5DC547-37EA-42FF-A33F-50F428EF0587}" type="presOf" srcId="{523E1A88-388B-4F08-98B3-A24328F04832}" destId="{178914E0-9AEA-4155-9607-25198B3A77FC}" srcOrd="0" destOrd="0" presId="urn:microsoft.com/office/officeart/2005/8/layout/orgChart1"/>
    <dgm:cxn modelId="{96B6FA73-3DE8-4185-9D49-812366498FA0}" srcId="{C30A34FF-3B4D-436A-8F69-BFF4324B1F74}" destId="{F5B54AA8-A423-4039-B812-914B836A01F9}" srcOrd="5" destOrd="0" parTransId="{22A18019-9A6C-42A3-A6BF-5403E4D86871}" sibTransId="{ECF720F8-9F5B-4DB1-AE83-F198205BD259}"/>
    <dgm:cxn modelId="{440C12E2-A095-4CAF-9B84-84AE9F5526F1}" type="presOf" srcId="{A94E2FC3-3AEF-4FB8-AE50-2D6B33C84E60}" destId="{054106DA-E5F3-4CA5-ADAE-032FA0440DFB}" srcOrd="0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AE0CA620-A4AB-4C61-BA17-B1DA877102A5}" srcId="{C30A34FF-3B4D-436A-8F69-BFF4324B1F74}" destId="{5FA0E88C-7661-4465-9B13-8792479F9B91}" srcOrd="2" destOrd="0" parTransId="{A64B5821-7157-41AF-855F-F15587A9C32D}" sibTransId="{258E0DB0-977E-4D13-8519-0FBB47DD18B2}"/>
    <dgm:cxn modelId="{78A9252C-F75D-4315-8917-40C618AD39AD}" type="presOf" srcId="{9D489210-46A3-45E7-896C-074205271A4F}" destId="{270B9886-2525-4CEC-8BFF-2BA274552135}" srcOrd="0" destOrd="0" presId="urn:microsoft.com/office/officeart/2005/8/layout/orgChart1"/>
    <dgm:cxn modelId="{9D5DD7D0-FCEA-4563-BD8E-2086D6EA6C3D}" type="presOf" srcId="{1A061E4D-1FA3-41DB-B47B-28C18BC2D7B5}" destId="{C484458B-7D5A-4BF1-B155-65B235988B1D}" srcOrd="0" destOrd="0" presId="urn:microsoft.com/office/officeart/2005/8/layout/orgChart1"/>
    <dgm:cxn modelId="{0ADC4555-7B2C-457E-9F12-5D0E217C27CA}" type="presOf" srcId="{9F7D5AB7-0108-4A45-99CB-22EC3C7D9340}" destId="{EC440E2A-45EB-475A-8001-CDA7814CA014}" srcOrd="0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BB5F975D-02D1-476F-A72C-F41F95F2E6B6}" srcId="{C30A34FF-3B4D-436A-8F69-BFF4324B1F74}" destId="{9F7D5AB7-0108-4A45-99CB-22EC3C7D9340}" srcOrd="11" destOrd="0" parTransId="{5F8A14A3-DD84-4041-80E4-6C0113325D66}" sibTransId="{EF58C52A-FB28-4D60-91DE-E80071199585}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599AE7F5-4E05-4B98-8F17-C793081D4F29}" srcId="{C30A34FF-3B4D-436A-8F69-BFF4324B1F74}" destId="{137A7E89-EBD7-47E2-A0FE-1D6B78115563}" srcOrd="1" destOrd="0" parTransId="{ABFEE7FC-BA12-41A4-9558-57A849EECAE9}" sibTransId="{8A87934C-9326-4308-93C9-3214773B5ADF}"/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C564F0FA-CA1D-44CC-B8BE-9F1CA84E8F30}" type="presOf" srcId="{137A7E89-EBD7-47E2-A0FE-1D6B78115563}" destId="{93F6225A-1168-4C57-90E4-CD3AD1E1547C}" srcOrd="0" destOrd="0" presId="urn:microsoft.com/office/officeart/2005/8/layout/orgChart1"/>
    <dgm:cxn modelId="{A479AC3B-0F7D-4A42-81E9-3EA4F1267E89}" type="presOf" srcId="{2CBEFA30-FBAB-4158-BE96-1EEBA48239E8}" destId="{3D574654-9B61-4B5A-9AB5-2D36155CF3D6}" srcOrd="0" destOrd="0" presId="urn:microsoft.com/office/officeart/2005/8/layout/orgChart1"/>
    <dgm:cxn modelId="{E8DB23FD-766F-4468-AB82-8BA585B11038}" type="presOf" srcId="{A94E2FC3-3AEF-4FB8-AE50-2D6B33C84E60}" destId="{06DB1C64-D89E-4481-8FE4-41B8A4B98C20}" srcOrd="1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C45FFC80-DD41-4CD2-8547-078C2DCF51E4}" type="presOf" srcId="{6219C7B2-4DEA-497F-9C5A-025012DAEC2B}" destId="{05B2D173-BD95-4A9B-89B4-84DD035AF7AF}" srcOrd="1" destOrd="0" presId="urn:microsoft.com/office/officeart/2005/8/layout/orgChart1"/>
    <dgm:cxn modelId="{19ACA9AE-F593-4E65-A879-EEBA7FEE9E6D}" srcId="{C30A34FF-3B4D-436A-8F69-BFF4324B1F74}" destId="{523E1A88-388B-4F08-98B3-A24328F04832}" srcOrd="9" destOrd="0" parTransId="{1A061E4D-1FA3-41DB-B47B-28C18BC2D7B5}" sibTransId="{F4AE78FC-095F-41DF-90D5-7192473A2243}"/>
    <dgm:cxn modelId="{B1E386E9-10EC-4378-B27B-B6D6A34B6CEA}" type="presOf" srcId="{96CAED93-4747-45BF-9337-A585D0E3B813}" destId="{BFEAA81E-823D-4C7F-8333-2BC4B1F50DBF}" srcOrd="0" destOrd="0" presId="urn:microsoft.com/office/officeart/2005/8/layout/orgChart1"/>
    <dgm:cxn modelId="{31A6D35A-0520-4062-A7FE-EBD1BDFDA7CF}" srcId="{C30A34FF-3B4D-436A-8F69-BFF4324B1F74}" destId="{A94E2FC3-3AEF-4FB8-AE50-2D6B33C84E60}" srcOrd="7" destOrd="0" parTransId="{D2F28FE2-7E70-4C3C-904F-7F7BE5A30472}" sibTransId="{94FAF9B8-3B72-4181-8370-9907FCFD001D}"/>
    <dgm:cxn modelId="{18E7FD29-3CC4-4D91-97AB-72CCF828B040}" srcId="{C30A34FF-3B4D-436A-8F69-BFF4324B1F74}" destId="{2CBEFA30-FBAB-4158-BE96-1EEBA48239E8}" srcOrd="6" destOrd="0" parTransId="{A154A502-4354-4E49-B99E-55E7DC00A8AB}" sibTransId="{FCE03DA5-8D68-44C4-BD44-E3AA17426A5F}"/>
    <dgm:cxn modelId="{15750AA5-5251-4EC5-9DE7-03C089801048}" type="presOf" srcId="{2CBEFA30-FBAB-4158-BE96-1EEBA48239E8}" destId="{66B34EC8-6EE4-448E-A0D1-CDF017F453E6}" srcOrd="1" destOrd="0" presId="urn:microsoft.com/office/officeart/2005/8/layout/orgChart1"/>
    <dgm:cxn modelId="{80347C51-1AC9-4EDC-95B6-6D253EDE5954}" srcId="{C30A34FF-3B4D-436A-8F69-BFF4324B1F74}" destId="{9D489210-46A3-45E7-896C-074205271A4F}" srcOrd="10" destOrd="0" parTransId="{E3D037F3-B390-463E-B701-7671CBF0586E}" sibTransId="{42A25287-14F0-4529-BD36-F68C4CDB4EBC}"/>
    <dgm:cxn modelId="{C4B074F2-E64C-48E0-AC77-593FAA481FA7}" type="presOf" srcId="{ABFEE7FC-BA12-41A4-9558-57A849EECAE9}" destId="{02805C69-FB1C-4BA7-AF38-74283690DFA6}" srcOrd="0" destOrd="0" presId="urn:microsoft.com/office/officeart/2005/8/layout/orgChart1"/>
    <dgm:cxn modelId="{F78F8B45-2D52-4168-92FB-D15A303DB240}" srcId="{C30A34FF-3B4D-436A-8F69-BFF4324B1F74}" destId="{6219C7B2-4DEA-497F-9C5A-025012DAEC2B}" srcOrd="3" destOrd="0" parTransId="{62F4C40D-E9B3-4614-BEC0-865C2606DFA0}" sibTransId="{B0E2C94A-AE41-4F05-BC96-C39374EBAC9A}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EDF1E667-4301-451F-80AF-61D289F6B2EB}" type="presOf" srcId="{62F4C40D-E9B3-4614-BEC0-865C2606DFA0}" destId="{F9B412A4-021F-49B1-898C-136EBE41E0F8}" srcOrd="0" destOrd="0" presId="urn:microsoft.com/office/officeart/2005/8/layout/orgChart1"/>
    <dgm:cxn modelId="{627564F7-36CF-49D5-BD8B-74F0A7E19A79}" type="presOf" srcId="{137A7E89-EBD7-47E2-A0FE-1D6B78115563}" destId="{90D030FD-224A-48EF-BB79-306B091D9949}" srcOrd="1" destOrd="0" presId="urn:microsoft.com/office/officeart/2005/8/layout/orgChart1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C43A574C-E52B-448A-B4EF-21E4450B6305}" srcId="{C30A34FF-3B4D-436A-8F69-BFF4324B1F74}" destId="{922779E6-9083-4D78-8714-ED955CD7F243}" srcOrd="4" destOrd="0" parTransId="{F9AF87F8-1100-4422-B5BE-1B4EC21423B0}" sibTransId="{2B51A10F-2DB1-4CAF-9E99-E100C7E00AF6}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304ACFF6-800A-435C-9926-95B8C294B0D5}" type="presParOf" srcId="{7E149F56-4496-4C36-8D49-B6338A999BCF}" destId="{02805C69-FB1C-4BA7-AF38-74283690DFA6}" srcOrd="2" destOrd="0" presId="urn:microsoft.com/office/officeart/2005/8/layout/orgChart1"/>
    <dgm:cxn modelId="{7C9AD106-FEC9-48BF-B64A-37D655EC8E04}" type="presParOf" srcId="{7E149F56-4496-4C36-8D49-B6338A999BCF}" destId="{D51291DC-37E4-495D-884D-61F57EAB4872}" srcOrd="3" destOrd="0" presId="urn:microsoft.com/office/officeart/2005/8/layout/orgChart1"/>
    <dgm:cxn modelId="{EAFC7724-837A-4233-A3C6-B01BD47C7681}" type="presParOf" srcId="{D51291DC-37E4-495D-884D-61F57EAB4872}" destId="{358BC2C5-5411-4DE0-BDB0-B7821C54C293}" srcOrd="0" destOrd="0" presId="urn:microsoft.com/office/officeart/2005/8/layout/orgChart1"/>
    <dgm:cxn modelId="{22A50F2E-6BE2-48BB-9369-C8D70E3B0DE4}" type="presParOf" srcId="{358BC2C5-5411-4DE0-BDB0-B7821C54C293}" destId="{93F6225A-1168-4C57-90E4-CD3AD1E1547C}" srcOrd="0" destOrd="0" presId="urn:microsoft.com/office/officeart/2005/8/layout/orgChart1"/>
    <dgm:cxn modelId="{28421E4A-A957-49B2-9EC5-38D57821CEBB}" type="presParOf" srcId="{358BC2C5-5411-4DE0-BDB0-B7821C54C293}" destId="{90D030FD-224A-48EF-BB79-306B091D9949}" srcOrd="1" destOrd="0" presId="urn:microsoft.com/office/officeart/2005/8/layout/orgChart1"/>
    <dgm:cxn modelId="{5BAEF2C5-385B-4565-9DF8-1D21A29DC63D}" type="presParOf" srcId="{D51291DC-37E4-495D-884D-61F57EAB4872}" destId="{35213402-FB52-4CFA-978F-6B8E35E5BD29}" srcOrd="1" destOrd="0" presId="urn:microsoft.com/office/officeart/2005/8/layout/orgChart1"/>
    <dgm:cxn modelId="{1E15BD69-9996-46BE-B4E4-5D22FC732DA4}" type="presParOf" srcId="{D51291DC-37E4-495D-884D-61F57EAB4872}" destId="{E3CA373D-C6D9-4CDF-BD68-7926F711FF31}" srcOrd="2" destOrd="0" presId="urn:microsoft.com/office/officeart/2005/8/layout/orgChart1"/>
    <dgm:cxn modelId="{ED4FF8F4-F751-4DCC-86C3-8324E4B754F0}" type="presParOf" srcId="{7E149F56-4496-4C36-8D49-B6338A999BCF}" destId="{608BCE92-90EA-4D2D-9201-9E8874B0A4B5}" srcOrd="4" destOrd="0" presId="urn:microsoft.com/office/officeart/2005/8/layout/orgChart1"/>
    <dgm:cxn modelId="{89109983-7F76-49FD-93B7-A8AF5D84EB58}" type="presParOf" srcId="{7E149F56-4496-4C36-8D49-B6338A999BCF}" destId="{DF0BE4BD-0A93-4D6C-9DCC-DA0C2332777F}" srcOrd="5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B7ED35DC-8D84-464E-881D-3BF2D3084EA0}" type="presParOf" srcId="{7E149F56-4496-4C36-8D49-B6338A999BCF}" destId="{F9B412A4-021F-49B1-898C-136EBE41E0F8}" srcOrd="6" destOrd="0" presId="urn:microsoft.com/office/officeart/2005/8/layout/orgChart1"/>
    <dgm:cxn modelId="{5C0AB830-3C4B-44D2-9102-1BB6A56E46D5}" type="presParOf" srcId="{7E149F56-4496-4C36-8D49-B6338A999BCF}" destId="{9E19191A-13FA-4CA9-A695-E48EED01B503}" srcOrd="7" destOrd="0" presId="urn:microsoft.com/office/officeart/2005/8/layout/orgChart1"/>
    <dgm:cxn modelId="{7FF7CC33-6D95-4B0D-ACDF-08ADE814E2B9}" type="presParOf" srcId="{9E19191A-13FA-4CA9-A695-E48EED01B503}" destId="{D90B65D1-E8DA-4AC7-AFBC-4D470593A2F5}" srcOrd="0" destOrd="0" presId="urn:microsoft.com/office/officeart/2005/8/layout/orgChart1"/>
    <dgm:cxn modelId="{79BA3CD4-7394-4E43-9D2C-512A5AA2E1A2}" type="presParOf" srcId="{D90B65D1-E8DA-4AC7-AFBC-4D470593A2F5}" destId="{707057D1-4979-43D3-8D06-2288BD5C3F31}" srcOrd="0" destOrd="0" presId="urn:microsoft.com/office/officeart/2005/8/layout/orgChart1"/>
    <dgm:cxn modelId="{4212CB12-47D1-4A60-8D74-D0B68E675FF0}" type="presParOf" srcId="{D90B65D1-E8DA-4AC7-AFBC-4D470593A2F5}" destId="{05B2D173-BD95-4A9B-89B4-84DD035AF7AF}" srcOrd="1" destOrd="0" presId="urn:microsoft.com/office/officeart/2005/8/layout/orgChart1"/>
    <dgm:cxn modelId="{5380D1B0-20E3-42A2-AE80-BB0FD9CFF700}" type="presParOf" srcId="{9E19191A-13FA-4CA9-A695-E48EED01B503}" destId="{6F7955AB-9AD4-4945-AA2D-5587A49BFF7E}" srcOrd="1" destOrd="0" presId="urn:microsoft.com/office/officeart/2005/8/layout/orgChart1"/>
    <dgm:cxn modelId="{8F5BE305-5283-45B7-BB4C-13A019F66E1B}" type="presParOf" srcId="{9E19191A-13FA-4CA9-A695-E48EED01B503}" destId="{E3F05CCB-5609-4702-B1F0-3EBDB128B89C}" srcOrd="2" destOrd="0" presId="urn:microsoft.com/office/officeart/2005/8/layout/orgChart1"/>
    <dgm:cxn modelId="{DA1BD4F9-2890-45AB-AD38-D04F6629F3C4}" type="presParOf" srcId="{7E149F56-4496-4C36-8D49-B6338A999BCF}" destId="{8A80C94E-E8F3-4D47-9878-746A45F5BD86}" srcOrd="8" destOrd="0" presId="urn:microsoft.com/office/officeart/2005/8/layout/orgChart1"/>
    <dgm:cxn modelId="{74667BDC-DC05-4144-A2EA-400F4E5D6DA3}" type="presParOf" srcId="{7E149F56-4496-4C36-8D49-B6338A999BCF}" destId="{654FCBB8-0764-4FC8-9A55-ED02F279C7D1}" srcOrd="9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10" destOrd="0" presId="urn:microsoft.com/office/officeart/2005/8/layout/orgChart1"/>
    <dgm:cxn modelId="{9176471A-8995-43DE-BECF-BFC14235EC30}" type="presParOf" srcId="{7E149F56-4496-4C36-8D49-B6338A999BCF}" destId="{E695442C-E3BB-469D-B6DF-E98D6A5848C5}" srcOrd="11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76F2BC77-95C6-4FB4-A724-2B70C4981114}" type="presParOf" srcId="{7E149F56-4496-4C36-8D49-B6338A999BCF}" destId="{94A1AC19-8753-41D9-8A66-88CE506DFF14}" srcOrd="12" destOrd="0" presId="urn:microsoft.com/office/officeart/2005/8/layout/orgChart1"/>
    <dgm:cxn modelId="{BEE88A4F-7A78-40EE-B759-24518261B1C0}" type="presParOf" srcId="{7E149F56-4496-4C36-8D49-B6338A999BCF}" destId="{5B0DABB0-35CE-44B6-A062-0CCFAF7CD3E1}" srcOrd="13" destOrd="0" presId="urn:microsoft.com/office/officeart/2005/8/layout/orgChart1"/>
    <dgm:cxn modelId="{95DD2329-5B7E-4493-A9AF-D36DFA190548}" type="presParOf" srcId="{5B0DABB0-35CE-44B6-A062-0CCFAF7CD3E1}" destId="{75069372-D23C-4437-B13F-B4ED918A1E86}" srcOrd="0" destOrd="0" presId="urn:microsoft.com/office/officeart/2005/8/layout/orgChart1"/>
    <dgm:cxn modelId="{23A9A694-5345-4745-A540-D45F6F8BD0E3}" type="presParOf" srcId="{75069372-D23C-4437-B13F-B4ED918A1E86}" destId="{3D574654-9B61-4B5A-9AB5-2D36155CF3D6}" srcOrd="0" destOrd="0" presId="urn:microsoft.com/office/officeart/2005/8/layout/orgChart1"/>
    <dgm:cxn modelId="{E65A5B4D-C47C-4B98-92C2-BD9272839E59}" type="presParOf" srcId="{75069372-D23C-4437-B13F-B4ED918A1E86}" destId="{66B34EC8-6EE4-448E-A0D1-CDF017F453E6}" srcOrd="1" destOrd="0" presId="urn:microsoft.com/office/officeart/2005/8/layout/orgChart1"/>
    <dgm:cxn modelId="{85DA0F0E-586E-41B8-8BE2-2061CE4ABC66}" type="presParOf" srcId="{5B0DABB0-35CE-44B6-A062-0CCFAF7CD3E1}" destId="{5428F7CC-1C86-49E8-9BDD-D28225106EB0}" srcOrd="1" destOrd="0" presId="urn:microsoft.com/office/officeart/2005/8/layout/orgChart1"/>
    <dgm:cxn modelId="{2F8D4086-541E-48CB-993D-564706B1A4AC}" type="presParOf" srcId="{5B0DABB0-35CE-44B6-A062-0CCFAF7CD3E1}" destId="{6AFB9F41-4266-43B7-AE02-6C280F2FCD2A}" srcOrd="2" destOrd="0" presId="urn:microsoft.com/office/officeart/2005/8/layout/orgChart1"/>
    <dgm:cxn modelId="{CE866988-0BA7-4316-9CE9-AD9A5C8BD69C}" type="presParOf" srcId="{7E149F56-4496-4C36-8D49-B6338A999BCF}" destId="{8C58ABC4-7154-4BFF-951F-439D60C9CECF}" srcOrd="14" destOrd="0" presId="urn:microsoft.com/office/officeart/2005/8/layout/orgChart1"/>
    <dgm:cxn modelId="{0ED73EA4-4FBC-4BB4-8E95-3EC2C9A5B641}" type="presParOf" srcId="{7E149F56-4496-4C36-8D49-B6338A999BCF}" destId="{1316145A-3E81-4E4B-A9A8-2847F8FA5A60}" srcOrd="15" destOrd="0" presId="urn:microsoft.com/office/officeart/2005/8/layout/orgChart1"/>
    <dgm:cxn modelId="{5722B935-7040-4EAB-95BC-8D3F87AB6F03}" type="presParOf" srcId="{1316145A-3E81-4E4B-A9A8-2847F8FA5A60}" destId="{AD5B08D0-4213-4089-B999-032A572594F8}" srcOrd="0" destOrd="0" presId="urn:microsoft.com/office/officeart/2005/8/layout/orgChart1"/>
    <dgm:cxn modelId="{EFF4AA5F-CDD7-4E34-AED6-A985F9A0B27B}" type="presParOf" srcId="{AD5B08D0-4213-4089-B999-032A572594F8}" destId="{054106DA-E5F3-4CA5-ADAE-032FA0440DFB}" srcOrd="0" destOrd="0" presId="urn:microsoft.com/office/officeart/2005/8/layout/orgChart1"/>
    <dgm:cxn modelId="{6CB2870D-D451-4C8A-A6C5-0C2F8DC9FFEA}" type="presParOf" srcId="{AD5B08D0-4213-4089-B999-032A572594F8}" destId="{06DB1C64-D89E-4481-8FE4-41B8A4B98C20}" srcOrd="1" destOrd="0" presId="urn:microsoft.com/office/officeart/2005/8/layout/orgChart1"/>
    <dgm:cxn modelId="{BE26E8B9-1E80-420B-A369-2B1BA686A17B}" type="presParOf" srcId="{1316145A-3E81-4E4B-A9A8-2847F8FA5A60}" destId="{C0B23DEE-83F8-4DD2-9A05-B7DA47DB3AC9}" srcOrd="1" destOrd="0" presId="urn:microsoft.com/office/officeart/2005/8/layout/orgChart1"/>
    <dgm:cxn modelId="{0E907AD5-0CDD-4E02-97CC-A289E4F6C7A6}" type="presParOf" srcId="{1316145A-3E81-4E4B-A9A8-2847F8FA5A60}" destId="{302ADC9D-C040-4E09-BFBF-EF5BE79D1D66}" srcOrd="2" destOrd="0" presId="urn:microsoft.com/office/officeart/2005/8/layout/orgChart1"/>
    <dgm:cxn modelId="{688E157E-4754-4860-892B-BF5BA2F9DCD6}" type="presParOf" srcId="{7E149F56-4496-4C36-8D49-B6338A999BCF}" destId="{54E06EC5-CF5E-4ECF-9F9F-F72C7001BD58}" srcOrd="16" destOrd="0" presId="urn:microsoft.com/office/officeart/2005/8/layout/orgChart1"/>
    <dgm:cxn modelId="{3AFDFC3A-513A-4471-8AAC-00B84B0C60DF}" type="presParOf" srcId="{7E149F56-4496-4C36-8D49-B6338A999BCF}" destId="{5A4A0A66-70A3-4D1B-9577-BC5FD137EADF}" srcOrd="17" destOrd="0" presId="urn:microsoft.com/office/officeart/2005/8/layout/orgChart1"/>
    <dgm:cxn modelId="{30E24D0A-E43B-45F9-897F-54002A32278E}" type="presParOf" srcId="{5A4A0A66-70A3-4D1B-9577-BC5FD137EADF}" destId="{2E2A75C5-CB32-4F15-B16D-EFB62E27790A}" srcOrd="0" destOrd="0" presId="urn:microsoft.com/office/officeart/2005/8/layout/orgChart1"/>
    <dgm:cxn modelId="{706D603E-9736-4212-94D6-8458B0944047}" type="presParOf" srcId="{2E2A75C5-CB32-4F15-B16D-EFB62E27790A}" destId="{BFEAA81E-823D-4C7F-8333-2BC4B1F50DBF}" srcOrd="0" destOrd="0" presId="urn:microsoft.com/office/officeart/2005/8/layout/orgChart1"/>
    <dgm:cxn modelId="{566558A5-C80D-4151-A6F2-B218063BF075}" type="presParOf" srcId="{2E2A75C5-CB32-4F15-B16D-EFB62E27790A}" destId="{13086B65-E9C9-4B20-AD45-2E5A5764518A}" srcOrd="1" destOrd="0" presId="urn:microsoft.com/office/officeart/2005/8/layout/orgChart1"/>
    <dgm:cxn modelId="{62A64D2F-2CBE-49FE-8357-0C71DA341BAE}" type="presParOf" srcId="{5A4A0A66-70A3-4D1B-9577-BC5FD137EADF}" destId="{8B31B4C2-1B87-44E1-A305-9C08959BA6FE}" srcOrd="1" destOrd="0" presId="urn:microsoft.com/office/officeart/2005/8/layout/orgChart1"/>
    <dgm:cxn modelId="{60661CC3-DA80-4468-8E21-28F8AC90942E}" type="presParOf" srcId="{5A4A0A66-70A3-4D1B-9577-BC5FD137EADF}" destId="{90D8EF59-562C-4AC6-B1C4-5875DAB46D73}" srcOrd="2" destOrd="0" presId="urn:microsoft.com/office/officeart/2005/8/layout/orgChart1"/>
    <dgm:cxn modelId="{3EA17BA3-78DE-4B58-A39D-6B5833DE8A6C}" type="presParOf" srcId="{7E149F56-4496-4C36-8D49-B6338A999BCF}" destId="{C484458B-7D5A-4BF1-B155-65B235988B1D}" srcOrd="18" destOrd="0" presId="urn:microsoft.com/office/officeart/2005/8/layout/orgChart1"/>
    <dgm:cxn modelId="{8108602A-CA8F-48A6-B68F-F806616FFE6A}" type="presParOf" srcId="{7E149F56-4496-4C36-8D49-B6338A999BCF}" destId="{4C0C70E4-5980-49EA-B8A6-AC8C862BD828}" srcOrd="19" destOrd="0" presId="urn:microsoft.com/office/officeart/2005/8/layout/orgChart1"/>
    <dgm:cxn modelId="{94F79565-46E5-4C83-BF5C-87AA6DC31008}" type="presParOf" srcId="{4C0C70E4-5980-49EA-B8A6-AC8C862BD828}" destId="{3E5AF3CE-E436-48A6-AD4B-90BECB2FF08A}" srcOrd="0" destOrd="0" presId="urn:microsoft.com/office/officeart/2005/8/layout/orgChart1"/>
    <dgm:cxn modelId="{3452D2D8-21F4-4A97-AB12-623AF4968193}" type="presParOf" srcId="{3E5AF3CE-E436-48A6-AD4B-90BECB2FF08A}" destId="{178914E0-9AEA-4155-9607-25198B3A77FC}" srcOrd="0" destOrd="0" presId="urn:microsoft.com/office/officeart/2005/8/layout/orgChart1"/>
    <dgm:cxn modelId="{65FEE6A5-65A2-4E1A-9C69-C12E696609EE}" type="presParOf" srcId="{3E5AF3CE-E436-48A6-AD4B-90BECB2FF08A}" destId="{20944215-A677-47D1-81CA-1BAB40223B73}" srcOrd="1" destOrd="0" presId="urn:microsoft.com/office/officeart/2005/8/layout/orgChart1"/>
    <dgm:cxn modelId="{4F98AF95-EF4F-4CD9-9501-E9005959F6D1}" type="presParOf" srcId="{4C0C70E4-5980-49EA-B8A6-AC8C862BD828}" destId="{A098654E-7AC6-4EC8-97C2-F0BCD33C2005}" srcOrd="1" destOrd="0" presId="urn:microsoft.com/office/officeart/2005/8/layout/orgChart1"/>
    <dgm:cxn modelId="{52C05765-DFD5-42C4-85D8-C4B8673EEC8A}" type="presParOf" srcId="{4C0C70E4-5980-49EA-B8A6-AC8C862BD828}" destId="{8A1498F0-41FF-4C2B-B889-22235E199379}" srcOrd="2" destOrd="0" presId="urn:microsoft.com/office/officeart/2005/8/layout/orgChart1"/>
    <dgm:cxn modelId="{90EE3E50-D57A-435B-830F-423275D1BF60}" type="presParOf" srcId="{7E149F56-4496-4C36-8D49-B6338A999BCF}" destId="{84DA736A-8D31-4F05-8857-F0C7B674B29B}" srcOrd="20" destOrd="0" presId="urn:microsoft.com/office/officeart/2005/8/layout/orgChart1"/>
    <dgm:cxn modelId="{3BEAEDF9-0ACB-4F41-9CAB-900AC5586C88}" type="presParOf" srcId="{7E149F56-4496-4C36-8D49-B6338A999BCF}" destId="{9ADD8D35-F724-487B-ACEA-208B4D484FEB}" srcOrd="21" destOrd="0" presId="urn:microsoft.com/office/officeart/2005/8/layout/orgChart1"/>
    <dgm:cxn modelId="{549196D6-E5A2-4796-97BE-26B927C6FDFA}" type="presParOf" srcId="{9ADD8D35-F724-487B-ACEA-208B4D484FEB}" destId="{B7616475-033B-48D9-AA83-9E31F470D11D}" srcOrd="0" destOrd="0" presId="urn:microsoft.com/office/officeart/2005/8/layout/orgChart1"/>
    <dgm:cxn modelId="{FF7A36E6-81EA-45CF-8363-CC4417BE7B2D}" type="presParOf" srcId="{B7616475-033B-48D9-AA83-9E31F470D11D}" destId="{270B9886-2525-4CEC-8BFF-2BA274552135}" srcOrd="0" destOrd="0" presId="urn:microsoft.com/office/officeart/2005/8/layout/orgChart1"/>
    <dgm:cxn modelId="{F1C21C13-98E4-477A-A42E-1FE92B8D8546}" type="presParOf" srcId="{B7616475-033B-48D9-AA83-9E31F470D11D}" destId="{23B214EA-898C-454D-B7D9-A501A06515A7}" srcOrd="1" destOrd="0" presId="urn:microsoft.com/office/officeart/2005/8/layout/orgChart1"/>
    <dgm:cxn modelId="{F822FE97-F0F0-49FE-B353-AAB3A341FBAE}" type="presParOf" srcId="{9ADD8D35-F724-487B-ACEA-208B4D484FEB}" destId="{E50C6BDE-C065-4263-A9A2-1AAAB5CBF964}" srcOrd="1" destOrd="0" presId="urn:microsoft.com/office/officeart/2005/8/layout/orgChart1"/>
    <dgm:cxn modelId="{04BF3F74-8B98-42D8-B031-276DCE2A9AA5}" type="presParOf" srcId="{9ADD8D35-F724-487B-ACEA-208B4D484FEB}" destId="{023905A6-4AB6-4D8A-BD21-09D68379E121}" srcOrd="2" destOrd="0" presId="urn:microsoft.com/office/officeart/2005/8/layout/orgChart1"/>
    <dgm:cxn modelId="{02E581C5-AE44-4A1F-97F1-8BCC4F9BC221}" type="presParOf" srcId="{7E149F56-4496-4C36-8D49-B6338A999BCF}" destId="{A92D3C4B-C423-4553-ABA3-8D88531428BF}" srcOrd="22" destOrd="0" presId="urn:microsoft.com/office/officeart/2005/8/layout/orgChart1"/>
    <dgm:cxn modelId="{6E57306F-1D81-4A3E-B689-B964699A9C3E}" type="presParOf" srcId="{7E149F56-4496-4C36-8D49-B6338A999BCF}" destId="{648D7A0F-3341-4438-B74E-FB874D10C62B}" srcOrd="23" destOrd="0" presId="urn:microsoft.com/office/officeart/2005/8/layout/orgChart1"/>
    <dgm:cxn modelId="{FF4E06DB-5B19-49C3-9A66-06C42244A1ED}" type="presParOf" srcId="{648D7A0F-3341-4438-B74E-FB874D10C62B}" destId="{7FEF288C-C6D7-4846-995C-7356E2D6AB4B}" srcOrd="0" destOrd="0" presId="urn:microsoft.com/office/officeart/2005/8/layout/orgChart1"/>
    <dgm:cxn modelId="{D091B935-5E67-4B99-9279-8FDF47946B9A}" type="presParOf" srcId="{7FEF288C-C6D7-4846-995C-7356E2D6AB4B}" destId="{EC440E2A-45EB-475A-8001-CDA7814CA014}" srcOrd="0" destOrd="0" presId="urn:microsoft.com/office/officeart/2005/8/layout/orgChart1"/>
    <dgm:cxn modelId="{1F007E68-658B-4424-A43D-8FB18A762EB2}" type="presParOf" srcId="{7FEF288C-C6D7-4846-995C-7356E2D6AB4B}" destId="{BD6901C6-4993-4B76-BFEA-053D52B4F482}" srcOrd="1" destOrd="0" presId="urn:microsoft.com/office/officeart/2005/8/layout/orgChart1"/>
    <dgm:cxn modelId="{810EAD5D-18A6-47ED-B5A4-FD8B21C4BEB2}" type="presParOf" srcId="{648D7A0F-3341-4438-B74E-FB874D10C62B}" destId="{92E4D831-E0DF-4A0C-9D15-7EF187E23C96}" srcOrd="1" destOrd="0" presId="urn:microsoft.com/office/officeart/2005/8/layout/orgChart1"/>
    <dgm:cxn modelId="{BC1AB2C1-5012-4275-B98B-0899B69A6A8C}" type="presParOf" srcId="{648D7A0F-3341-4438-B74E-FB874D10C62B}" destId="{25A8F887-45F1-425B-94B1-BA91D293F21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Centros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D23AE-F72B-4B7C-BA82-B6AB1F76660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Zonas de Centros de Bienestar Familiar</a:t>
          </a:r>
          <a:endParaRPr lang="es-ES" sz="1200" dirty="0"/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200"/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200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 val="init"/>
        </dgm:presLayoutVars>
      </dgm:prSet>
      <dgm:spPr/>
    </dgm:pt>
    <dgm:pt modelId="{D0D30868-A88A-4028-921D-096F13B2A032}" type="pres">
      <dgm:prSet presAssocID="{B57D23AE-F72B-4B7C-BA82-B6AB1F766602}" presName="rootComposite1" presStyleCnt="0"/>
      <dgm:spPr/>
    </dgm:pt>
    <dgm:pt modelId="{4650C1D4-D3EC-4CFF-8244-BF27AC3F6451}" type="pres">
      <dgm:prSet presAssocID="{B57D23AE-F72B-4B7C-BA82-B6AB1F766602}" presName="rootText1" presStyleLbl="node0" presStyleIdx="0" presStyleCnt="1" custScaleX="114033" custScaleY="111263" custLinFactNeighborY="-50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</dgm:pt>
    <dgm:pt modelId="{A1EE2729-7A83-4EAE-AC35-25FF85574291}" type="pres">
      <dgm:prSet presAssocID="{AB76B233-ADEE-40E2-8A10-FF84E2AF13A3}" presName="Name37" presStyleLbl="parChTrans1D2" presStyleIdx="0" presStyleCnt="1"/>
      <dgm:spPr/>
      <dgm:t>
        <a:bodyPr/>
        <a:lstStyle/>
        <a:p>
          <a:endParaRPr lang="es-ES"/>
        </a:p>
      </dgm:t>
    </dgm:pt>
    <dgm:pt modelId="{83AC5FB2-9176-48F1-A323-2B6D9C19BE04}" type="pres">
      <dgm:prSet presAssocID="{FA2ECD9E-6A31-445F-BBA2-FE8EA3A2B1F9}" presName="hierRoot2" presStyleCnt="0">
        <dgm:presLayoutVars>
          <dgm:hierBranch/>
        </dgm:presLayoutVars>
      </dgm:prSet>
      <dgm:spPr/>
    </dgm:pt>
    <dgm:pt modelId="{BBDEBDBE-9747-47F2-93EF-07370A90FD2D}" type="pres">
      <dgm:prSet presAssocID="{FA2ECD9E-6A31-445F-BBA2-FE8EA3A2B1F9}" presName="rootComposite" presStyleCnt="0"/>
      <dgm:spPr/>
    </dgm:pt>
    <dgm:pt modelId="{C8692231-D3E5-40D9-85C2-4DF40FF9C304}" type="pres">
      <dgm:prSet presAssocID="{FA2ECD9E-6A31-445F-BBA2-FE8EA3A2B1F9}" presName="rootText" presStyleLbl="node2" presStyleIdx="0" presStyleCnt="1" custScaleX="94705" custScaleY="92772" custLinFactNeighborY="-134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3DF32B-8EA5-4DD5-B359-09D32F22DAF7}" type="pres">
      <dgm:prSet presAssocID="{FA2ECD9E-6A31-445F-BBA2-FE8EA3A2B1F9}" presName="rootConnector" presStyleLbl="node2" presStyleIdx="0" presStyleCnt="1"/>
      <dgm:spPr/>
      <dgm:t>
        <a:bodyPr/>
        <a:lstStyle/>
        <a:p>
          <a:endParaRPr lang="es-ES"/>
        </a:p>
      </dgm:t>
    </dgm:pt>
    <dgm:pt modelId="{70BBF7BE-E882-430C-A2BF-9F6A7A9500E2}" type="pres">
      <dgm:prSet presAssocID="{FA2ECD9E-6A31-445F-BBA2-FE8EA3A2B1F9}" presName="hierChild4" presStyleCnt="0"/>
      <dgm:spPr/>
    </dgm:pt>
    <dgm:pt modelId="{D11B6A01-0A2D-40AF-BF00-C39E3A841BF3}" type="pres">
      <dgm:prSet presAssocID="{E61F3CBB-977A-4C30-A535-84E3CB862539}" presName="Name35" presStyleLbl="parChTrans1D3" presStyleIdx="0" presStyleCnt="2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3" presStyleIdx="0" presStyleCnt="2" custLinFactNeighborY="-30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3" presStyleIdx="0" presStyleCnt="2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E54350EE-92AD-4CC4-BD77-701B8CEAF99F}" type="pres">
      <dgm:prSet presAssocID="{A9EDC00A-A539-48C1-8412-61B7BC15DE0C}" presName="Name35" presStyleLbl="parChTrans1D3" presStyleIdx="1" presStyleCnt="2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</dgm:pt>
    <dgm:pt modelId="{5CD50BC0-A5B5-48B7-A904-6864E968E6E1}" type="pres">
      <dgm:prSet presAssocID="{A45E9C75-8CEF-4565-84ED-8447A4D9D696}" presName="rootComposite" presStyleCnt="0"/>
      <dgm:spPr/>
    </dgm:pt>
    <dgm:pt modelId="{463ECA5F-CA55-47F9-BC18-E4DA5987140E}" type="pres">
      <dgm:prSet presAssocID="{A45E9C75-8CEF-4565-84ED-8447A4D9D696}" presName="rootText" presStyleLbl="node3" presStyleIdx="1" presStyleCnt="2" custLinFactNeighborY="-30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3" presStyleIdx="1" presStyleCnt="2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</dgm:pt>
    <dgm:pt modelId="{8AB4122B-8EAE-4433-B19B-1F76D0E957F4}" type="pres">
      <dgm:prSet presAssocID="{A45E9C75-8CEF-4565-84ED-8447A4D9D696}" presName="hierChild5" presStyleCnt="0"/>
      <dgm:spPr/>
    </dgm:pt>
    <dgm:pt modelId="{E3028098-2B31-479C-AA70-412EA6974BEB}" type="pres">
      <dgm:prSet presAssocID="{FA2ECD9E-6A31-445F-BBA2-FE8EA3A2B1F9}" presName="hierChild5" presStyleCnt="0"/>
      <dgm:spPr/>
    </dgm:pt>
    <dgm:pt modelId="{FEB7C427-5127-433B-BA7F-987E956A796A}" type="pres">
      <dgm:prSet presAssocID="{B57D23AE-F72B-4B7C-BA82-B6AB1F766602}" presName="hierChild3" presStyleCnt="0"/>
      <dgm:spPr/>
    </dgm:pt>
  </dgm:ptLst>
  <dgm:cxnLst>
    <dgm:cxn modelId="{CCECD750-9AC8-4790-AE08-B6AA6324F755}" type="presOf" srcId="{A9EDC00A-A539-48C1-8412-61B7BC15DE0C}" destId="{E54350EE-92AD-4CC4-BD77-701B8CEAF99F}" srcOrd="0" destOrd="0" presId="urn:microsoft.com/office/officeart/2005/8/layout/orgChart1"/>
    <dgm:cxn modelId="{356D65A4-F3E9-4230-8EA2-5B2DD3707F04}" type="presOf" srcId="{55210FA8-E040-4E9F-941C-6FFA55E23FED}" destId="{2A059CCF-6580-4FBC-BDCA-2AD09B43D0F9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6D6730B3-D993-4346-8740-45D794693C4C}" type="presOf" srcId="{FA2ECD9E-6A31-445F-BBA2-FE8EA3A2B1F9}" destId="{C8692231-D3E5-40D9-85C2-4DF40FF9C304}" srcOrd="0" destOrd="0" presId="urn:microsoft.com/office/officeart/2005/8/layout/orgChart1"/>
    <dgm:cxn modelId="{ACFEB4D3-87B6-498E-BF6E-1260FFB9DE93}" type="presOf" srcId="{55210FA8-E040-4E9F-941C-6FFA55E23FED}" destId="{1492C8D0-D082-4E8E-AA1F-2E6ECEEB9F60}" srcOrd="0" destOrd="0" presId="urn:microsoft.com/office/officeart/2005/8/layout/orgChart1"/>
    <dgm:cxn modelId="{9F83EAC9-F120-4B9E-B46B-6D4CCD08796B}" type="presOf" srcId="{A45E9C75-8CEF-4565-84ED-8447A4D9D696}" destId="{59E62944-EEF3-4B13-84A5-82C12F05E11E}" srcOrd="1" destOrd="0" presId="urn:microsoft.com/office/officeart/2005/8/layout/orgChart1"/>
    <dgm:cxn modelId="{151E1058-578F-4388-9FCC-22EA61FEAC34}" type="presOf" srcId="{B57D23AE-F72B-4B7C-BA82-B6AB1F766602}" destId="{4650C1D4-D3EC-4CFF-8244-BF27AC3F6451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EAD229C9-066E-4F01-B5CB-72DB64A370BB}" type="presOf" srcId="{E61F3CBB-977A-4C30-A535-84E3CB862539}" destId="{D11B6A01-0A2D-40AF-BF00-C39E3A841BF3}" srcOrd="0" destOrd="0" presId="urn:microsoft.com/office/officeart/2005/8/layout/orgChart1"/>
    <dgm:cxn modelId="{39EA1EFB-3AC2-4AC6-8233-E29711EA7877}" type="presOf" srcId="{AB76B233-ADEE-40E2-8A10-FF84E2AF13A3}" destId="{A1EE2729-7A83-4EAE-AC35-25FF85574291}" srcOrd="0" destOrd="0" presId="urn:microsoft.com/office/officeart/2005/8/layout/orgChart1"/>
    <dgm:cxn modelId="{EC141C68-FA24-4514-AD52-0756F300C184}" type="presOf" srcId="{A45E9C75-8CEF-4565-84ED-8447A4D9D696}" destId="{463ECA5F-CA55-47F9-BC18-E4DA5987140E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BC5D1B37-0070-4C5A-9D25-462C9F3D3DA3}" srcId="{B57D23AE-F72B-4B7C-BA82-B6AB1F766602}" destId="{FA2ECD9E-6A31-445F-BBA2-FE8EA3A2B1F9}" srcOrd="0" destOrd="0" parTransId="{AB76B233-ADEE-40E2-8A10-FF84E2AF13A3}" sibTransId="{C3AA66EF-ECC8-4C8D-8629-642E08309D09}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FBE66C1D-A6C9-477F-A1B3-1D4F9DC9DB21}" type="presOf" srcId="{B57D23AE-F72B-4B7C-BA82-B6AB1F766602}" destId="{B72EA1A1-848A-47B5-A97B-99889B98B988}" srcOrd="1" destOrd="0" presId="urn:microsoft.com/office/officeart/2005/8/layout/orgChart1"/>
    <dgm:cxn modelId="{081817F7-964C-4D90-95FA-25B352D2521E}" type="presOf" srcId="{FA2ECD9E-6A31-445F-BBA2-FE8EA3A2B1F9}" destId="{BD3DF32B-8EA5-4DD5-B359-09D32F22DAF7}" srcOrd="1" destOrd="0" presId="urn:microsoft.com/office/officeart/2005/8/layout/orgChart1"/>
    <dgm:cxn modelId="{5D4423ED-8435-43D7-81BC-2E78B351DA83}" type="presParOf" srcId="{AA69C1DC-D090-4581-96DD-07897FF81B5E}" destId="{CDE5D730-A123-49A7-A330-D240A87E0F88}" srcOrd="0" destOrd="0" presId="urn:microsoft.com/office/officeart/2005/8/layout/orgChart1"/>
    <dgm:cxn modelId="{CA392D5E-B245-4BF2-BF6E-862AB080CC6D}" type="presParOf" srcId="{CDE5D730-A123-49A7-A330-D240A87E0F88}" destId="{D0D30868-A88A-4028-921D-096F13B2A032}" srcOrd="0" destOrd="0" presId="urn:microsoft.com/office/officeart/2005/8/layout/orgChart1"/>
    <dgm:cxn modelId="{87F88923-BFE1-4CF9-B06F-A2DC8C9ABD96}" type="presParOf" srcId="{D0D30868-A88A-4028-921D-096F13B2A032}" destId="{4650C1D4-D3EC-4CFF-8244-BF27AC3F6451}" srcOrd="0" destOrd="0" presId="urn:microsoft.com/office/officeart/2005/8/layout/orgChart1"/>
    <dgm:cxn modelId="{BCFB1F26-0C1F-419E-84EB-4BEC92C82F14}" type="presParOf" srcId="{D0D30868-A88A-4028-921D-096F13B2A032}" destId="{B72EA1A1-848A-47B5-A97B-99889B98B988}" srcOrd="1" destOrd="0" presId="urn:microsoft.com/office/officeart/2005/8/layout/orgChart1"/>
    <dgm:cxn modelId="{F6989A18-5340-4E1D-9659-F5B457122CBE}" type="presParOf" srcId="{CDE5D730-A123-49A7-A330-D240A87E0F88}" destId="{EE57D13E-18B7-4503-A49B-B6ADF968262E}" srcOrd="1" destOrd="0" presId="urn:microsoft.com/office/officeart/2005/8/layout/orgChart1"/>
    <dgm:cxn modelId="{AA255807-ABB2-467F-AA9C-3E6E27067E50}" type="presParOf" srcId="{EE57D13E-18B7-4503-A49B-B6ADF968262E}" destId="{A1EE2729-7A83-4EAE-AC35-25FF85574291}" srcOrd="0" destOrd="0" presId="urn:microsoft.com/office/officeart/2005/8/layout/orgChart1"/>
    <dgm:cxn modelId="{D90DD1CA-57C5-4DC7-AFF3-E06360B5188C}" type="presParOf" srcId="{EE57D13E-18B7-4503-A49B-B6ADF968262E}" destId="{83AC5FB2-9176-48F1-A323-2B6D9C19BE04}" srcOrd="1" destOrd="0" presId="urn:microsoft.com/office/officeart/2005/8/layout/orgChart1"/>
    <dgm:cxn modelId="{E55768B7-D77F-45D1-9F36-655BED7A189F}" type="presParOf" srcId="{83AC5FB2-9176-48F1-A323-2B6D9C19BE04}" destId="{BBDEBDBE-9747-47F2-93EF-07370A90FD2D}" srcOrd="0" destOrd="0" presId="urn:microsoft.com/office/officeart/2005/8/layout/orgChart1"/>
    <dgm:cxn modelId="{3464E168-32C4-428C-9A55-486EEB9BF618}" type="presParOf" srcId="{BBDEBDBE-9747-47F2-93EF-07370A90FD2D}" destId="{C8692231-D3E5-40D9-85C2-4DF40FF9C304}" srcOrd="0" destOrd="0" presId="urn:microsoft.com/office/officeart/2005/8/layout/orgChart1"/>
    <dgm:cxn modelId="{36168030-68A2-4733-9944-5B716E071071}" type="presParOf" srcId="{BBDEBDBE-9747-47F2-93EF-07370A90FD2D}" destId="{BD3DF32B-8EA5-4DD5-B359-09D32F22DAF7}" srcOrd="1" destOrd="0" presId="urn:microsoft.com/office/officeart/2005/8/layout/orgChart1"/>
    <dgm:cxn modelId="{F02FD4C2-C4E5-415D-8149-2DDB6F3E0C63}" type="presParOf" srcId="{83AC5FB2-9176-48F1-A323-2B6D9C19BE04}" destId="{70BBF7BE-E882-430C-A2BF-9F6A7A9500E2}" srcOrd="1" destOrd="0" presId="urn:microsoft.com/office/officeart/2005/8/layout/orgChart1"/>
    <dgm:cxn modelId="{26FB4442-5864-44EF-91C3-165F100D39E5}" type="presParOf" srcId="{70BBF7BE-E882-430C-A2BF-9F6A7A9500E2}" destId="{D11B6A01-0A2D-40AF-BF00-C39E3A841BF3}" srcOrd="0" destOrd="0" presId="urn:microsoft.com/office/officeart/2005/8/layout/orgChart1"/>
    <dgm:cxn modelId="{3C404762-6B4F-46D4-BE2E-BB15DFE96707}" type="presParOf" srcId="{70BBF7BE-E882-430C-A2BF-9F6A7A9500E2}" destId="{F422A159-404D-4BF2-9E37-457DFC512477}" srcOrd="1" destOrd="0" presId="urn:microsoft.com/office/officeart/2005/8/layout/orgChart1"/>
    <dgm:cxn modelId="{876352E1-5B0B-4C85-BFE7-98AE531773C5}" type="presParOf" srcId="{F422A159-404D-4BF2-9E37-457DFC512477}" destId="{AFC076CA-FFF2-49FA-9C4D-91972C77C8AD}" srcOrd="0" destOrd="0" presId="urn:microsoft.com/office/officeart/2005/8/layout/orgChart1"/>
    <dgm:cxn modelId="{4F004CEC-DFDD-4E42-B709-BA798168EE77}" type="presParOf" srcId="{AFC076CA-FFF2-49FA-9C4D-91972C77C8AD}" destId="{1492C8D0-D082-4E8E-AA1F-2E6ECEEB9F60}" srcOrd="0" destOrd="0" presId="urn:microsoft.com/office/officeart/2005/8/layout/orgChart1"/>
    <dgm:cxn modelId="{C21F6A53-D397-4840-BF14-AE57DF58726F}" type="presParOf" srcId="{AFC076CA-FFF2-49FA-9C4D-91972C77C8AD}" destId="{2A059CCF-6580-4FBC-BDCA-2AD09B43D0F9}" srcOrd="1" destOrd="0" presId="urn:microsoft.com/office/officeart/2005/8/layout/orgChart1"/>
    <dgm:cxn modelId="{60DCE810-549A-4052-AB91-ACF9009C3395}" type="presParOf" srcId="{F422A159-404D-4BF2-9E37-457DFC512477}" destId="{67F30621-B239-45B2-82E6-5C2634804FC1}" srcOrd="1" destOrd="0" presId="urn:microsoft.com/office/officeart/2005/8/layout/orgChart1"/>
    <dgm:cxn modelId="{847BEA91-3D3A-400B-B9D6-DBFD38C50CD1}" type="presParOf" srcId="{F422A159-404D-4BF2-9E37-457DFC512477}" destId="{88001871-2DEA-4F41-9C44-372630B17821}" srcOrd="2" destOrd="0" presId="urn:microsoft.com/office/officeart/2005/8/layout/orgChart1"/>
    <dgm:cxn modelId="{E2CC339F-1386-49D7-BEBA-5261CFC35160}" type="presParOf" srcId="{70BBF7BE-E882-430C-A2BF-9F6A7A9500E2}" destId="{E54350EE-92AD-4CC4-BD77-701B8CEAF99F}" srcOrd="2" destOrd="0" presId="urn:microsoft.com/office/officeart/2005/8/layout/orgChart1"/>
    <dgm:cxn modelId="{68787BC0-D8B4-4C76-9A0A-19A5427DDF77}" type="presParOf" srcId="{70BBF7BE-E882-430C-A2BF-9F6A7A9500E2}" destId="{E3EA6643-3619-4ADC-B1E8-11CD71AC72EA}" srcOrd="3" destOrd="0" presId="urn:microsoft.com/office/officeart/2005/8/layout/orgChart1"/>
    <dgm:cxn modelId="{9AE25704-4873-4A88-B437-103BBECF4AB5}" type="presParOf" srcId="{E3EA6643-3619-4ADC-B1E8-11CD71AC72EA}" destId="{5CD50BC0-A5B5-48B7-A904-6864E968E6E1}" srcOrd="0" destOrd="0" presId="urn:microsoft.com/office/officeart/2005/8/layout/orgChart1"/>
    <dgm:cxn modelId="{631D3A98-4C1A-47FD-B707-3A097AEE871C}" type="presParOf" srcId="{5CD50BC0-A5B5-48B7-A904-6864E968E6E1}" destId="{463ECA5F-CA55-47F9-BC18-E4DA5987140E}" srcOrd="0" destOrd="0" presId="urn:microsoft.com/office/officeart/2005/8/layout/orgChart1"/>
    <dgm:cxn modelId="{8CBBDBB7-2705-4E39-BAD6-8E16BCDB94A9}" type="presParOf" srcId="{5CD50BC0-A5B5-48B7-A904-6864E968E6E1}" destId="{59E62944-EEF3-4B13-84A5-82C12F05E11E}" srcOrd="1" destOrd="0" presId="urn:microsoft.com/office/officeart/2005/8/layout/orgChart1"/>
    <dgm:cxn modelId="{39E665DE-D795-4039-97A5-6D6C812663E9}" type="presParOf" srcId="{E3EA6643-3619-4ADC-B1E8-11CD71AC72EA}" destId="{69637FBA-AD97-4E13-A474-114E80E04B12}" srcOrd="1" destOrd="0" presId="urn:microsoft.com/office/officeart/2005/8/layout/orgChart1"/>
    <dgm:cxn modelId="{C410137B-BCF0-4BF3-A006-29D9DEB1A080}" type="presParOf" srcId="{E3EA6643-3619-4ADC-B1E8-11CD71AC72EA}" destId="{8AB4122B-8EAE-4433-B19B-1F76D0E957F4}" srcOrd="2" destOrd="0" presId="urn:microsoft.com/office/officeart/2005/8/layout/orgChart1"/>
    <dgm:cxn modelId="{09E9B80F-0712-432C-A2C1-E7FCAC1B9283}" type="presParOf" srcId="{83AC5FB2-9176-48F1-A323-2B6D9C19BE04}" destId="{E3028098-2B31-479C-AA70-412EA6974BEB}" srcOrd="2" destOrd="0" presId="urn:microsoft.com/office/officeart/2005/8/layout/orgChart1"/>
    <dgm:cxn modelId="{661EC55A-3A26-409C-9FD1-C9C995CD5902}" type="presParOf" srcId="{CDE5D730-A123-49A7-A330-D240A87E0F88}" destId="{FEB7C427-5127-433B-BA7F-987E956A796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1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2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6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7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8 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Y="-277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5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5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5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5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2" presStyleCnt="5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5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0A48579D-828D-4FA8-B4F4-B8E33AF5270A}" type="pres">
      <dgm:prSet presAssocID="{4919ADE0-9FD8-4899-A070-5297B3FCD49B}" presName="Name35" presStyleLbl="parChTrans1D3" presStyleIdx="3" presStyleCnt="5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3" presStyleCnt="5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1BD52BCF-25E3-4284-BB98-3C6D5B644BAE}" type="pres">
      <dgm:prSet presAssocID="{C54D1263-310A-46B4-82DA-75D5A7746B26}" presName="Name35" presStyleLbl="parChTrans1D3" presStyleIdx="4" presStyleCnt="5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4" presStyleCnt="5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9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Centro de Bienestar Familiar 11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Fomerrey 113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Fomerrey 114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Villa  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B1678F-18C4-444A-9459-13DC761C2D53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 </a:t>
          </a:r>
        </a:p>
      </dgm:t>
    </dgm:pt>
    <dgm:pt modelId="{86BEAD2D-4434-4C7A-B575-5B3003CFEF01}" type="parTrans" cxnId="{3531075C-DA67-4D08-982A-15E6960969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0E88A6-5570-4801-A60C-9FBD27E0B9E7}" type="sibTrans" cxnId="{3531075C-DA67-4D08-982A-15E6960969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9828" custLinFactNeighborY="-2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6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6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897A7728-4EBE-44C8-BFBE-6F7F6D5A4973}" type="pres">
      <dgm:prSet presAssocID="{EB75F876-54F3-4907-A508-77A98B82CAD6}" presName="Name50" presStyleLbl="parChTrans1D3" presStyleIdx="1" presStyleCnt="6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6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261E27F0-E5D8-4D74-83AA-3165C35F500D}" type="pres">
      <dgm:prSet presAssocID="{86BEAD2D-4434-4C7A-B575-5B3003CFEF01}" presName="Name50" presStyleLbl="parChTrans1D3" presStyleIdx="2" presStyleCnt="6"/>
      <dgm:spPr/>
      <dgm:t>
        <a:bodyPr/>
        <a:lstStyle/>
        <a:p>
          <a:endParaRPr lang="es-ES"/>
        </a:p>
      </dgm:t>
    </dgm:pt>
    <dgm:pt modelId="{9838B08F-14FC-42F6-B2AA-186263CD7743}" type="pres">
      <dgm:prSet presAssocID="{36B1678F-18C4-444A-9459-13DC761C2D5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57BB36-DDF0-4C15-9968-96631C54F7EF}" type="pres">
      <dgm:prSet presAssocID="{36B1678F-18C4-444A-9459-13DC761C2D53}" presName="rootComposite" presStyleCnt="0"/>
      <dgm:spPr/>
      <dgm:t>
        <a:bodyPr/>
        <a:lstStyle/>
        <a:p>
          <a:endParaRPr lang="es-ES"/>
        </a:p>
      </dgm:t>
    </dgm:pt>
    <dgm:pt modelId="{3C04DEAF-82F0-4820-BB6A-A7521CCAA012}" type="pres">
      <dgm:prSet presAssocID="{36B1678F-18C4-444A-9459-13DC761C2D53}" presName="rootText" presStyleLbl="node3" presStyleIdx="2" presStyleCnt="6" custLinFactNeighborY="-174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581C4-C18A-4941-9EA9-C80C9AB089D5}" type="pres">
      <dgm:prSet presAssocID="{36B1678F-18C4-444A-9459-13DC761C2D53}" presName="rootConnector" presStyleLbl="node3" presStyleIdx="2" presStyleCnt="6"/>
      <dgm:spPr/>
      <dgm:t>
        <a:bodyPr/>
        <a:lstStyle/>
        <a:p>
          <a:endParaRPr lang="es-ES"/>
        </a:p>
      </dgm:t>
    </dgm:pt>
    <dgm:pt modelId="{73FE72BA-E7EB-4645-87AC-EF64B95EF10F}" type="pres">
      <dgm:prSet presAssocID="{36B1678F-18C4-444A-9459-13DC761C2D53}" presName="hierChild4" presStyleCnt="0"/>
      <dgm:spPr/>
      <dgm:t>
        <a:bodyPr/>
        <a:lstStyle/>
        <a:p>
          <a:endParaRPr lang="es-ES"/>
        </a:p>
      </dgm:t>
    </dgm:pt>
    <dgm:pt modelId="{82B5E96D-AA1D-4295-B457-FF50F80BC66D}" type="pres">
      <dgm:prSet presAssocID="{36B1678F-18C4-444A-9459-13DC761C2D53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 custLinFactNeighborX="-2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3" presStyleCnt="6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6" custLinFactNeighborX="-2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6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0A48579D-828D-4FA8-B4F4-B8E33AF5270A}" type="pres">
      <dgm:prSet presAssocID="{4919ADE0-9FD8-4899-A070-5297B3FCD49B}" presName="Name35" presStyleLbl="parChTrans1D3" presStyleIdx="4" presStyleCnt="6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4" presStyleCnt="6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1BD52BCF-25E3-4284-BB98-3C6D5B644BAE}" type="pres">
      <dgm:prSet presAssocID="{C54D1263-310A-46B4-82DA-75D5A7746B26}" presName="Name35" presStyleLbl="parChTrans1D3" presStyleIdx="5" presStyleCnt="6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5" presStyleCnt="6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383C0464-5FD0-47EB-A1EB-5202A5CA78F6}" type="presOf" srcId="{86BEAD2D-4434-4C7A-B575-5B3003CFEF01}" destId="{261E27F0-E5D8-4D74-83AA-3165C35F500D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F1880277-D041-493B-93A4-5D61EF90640D}" type="presOf" srcId="{36B1678F-18C4-444A-9459-13DC761C2D53}" destId="{3C04DEAF-82F0-4820-BB6A-A7521CCAA01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17683BB6-BCB1-4437-8D5A-DB3BFAC241BF}" type="presOf" srcId="{EB75F876-54F3-4907-A508-77A98B82CAD6}" destId="{897A7728-4EBE-44C8-BFBE-6F7F6D5A4973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FDDA405A-E36B-49F3-BE90-8A397E709972}" type="presOf" srcId="{36B1678F-18C4-444A-9459-13DC761C2D53}" destId="{E1A581C4-C18A-4941-9EA9-C80C9AB089D5}" srcOrd="1" destOrd="0" presId="urn:microsoft.com/office/officeart/2005/8/layout/orgChart1"/>
    <dgm:cxn modelId="{3531075C-DA67-4D08-982A-15E6960969DB}" srcId="{A45E9C75-8CEF-4565-84ED-8447A4D9D696}" destId="{36B1678F-18C4-444A-9459-13DC761C2D53}" srcOrd="1" destOrd="0" parTransId="{86BEAD2D-4434-4C7A-B575-5B3003CFEF01}" sibTransId="{F20E88A6-5570-4801-A60C-9FBD27E0B9E7}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167C3869-5FE8-4EDC-847C-635522B76055}" type="presParOf" srcId="{69637FBA-AD97-4E13-A474-114E80E04B12}" destId="{897A7728-4EBE-44C8-BFBE-6F7F6D5A4973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B9B0F577-C326-47B7-A0A3-FE189BC4FB98}" type="presParOf" srcId="{69637FBA-AD97-4E13-A474-114E80E04B12}" destId="{261E27F0-E5D8-4D74-83AA-3165C35F500D}" srcOrd="2" destOrd="0" presId="urn:microsoft.com/office/officeart/2005/8/layout/orgChart1"/>
    <dgm:cxn modelId="{A2D0EBAA-E989-409F-9D47-6FB1A405187C}" type="presParOf" srcId="{69637FBA-AD97-4E13-A474-114E80E04B12}" destId="{9838B08F-14FC-42F6-B2AA-186263CD7743}" srcOrd="3" destOrd="0" presId="urn:microsoft.com/office/officeart/2005/8/layout/orgChart1"/>
    <dgm:cxn modelId="{9172C5DD-6237-430D-A831-C4E7F9B914EA}" type="presParOf" srcId="{9838B08F-14FC-42F6-B2AA-186263CD7743}" destId="{8957BB36-DDF0-4C15-9968-96631C54F7EF}" srcOrd="0" destOrd="0" presId="urn:microsoft.com/office/officeart/2005/8/layout/orgChart1"/>
    <dgm:cxn modelId="{16E7E7D3-5E6C-4374-9ACD-33948C7BC4AC}" type="presParOf" srcId="{8957BB36-DDF0-4C15-9968-96631C54F7EF}" destId="{3C04DEAF-82F0-4820-BB6A-A7521CCAA012}" srcOrd="0" destOrd="0" presId="urn:microsoft.com/office/officeart/2005/8/layout/orgChart1"/>
    <dgm:cxn modelId="{734B2A36-9743-43FE-A09E-DCEB12B26F20}" type="presParOf" srcId="{8957BB36-DDF0-4C15-9968-96631C54F7EF}" destId="{E1A581C4-C18A-4941-9EA9-C80C9AB089D5}" srcOrd="1" destOrd="0" presId="urn:microsoft.com/office/officeart/2005/8/layout/orgChart1"/>
    <dgm:cxn modelId="{63C799AF-20E6-42DF-AD8B-BC884F1F2E8E}" type="presParOf" srcId="{9838B08F-14FC-42F6-B2AA-186263CD7743}" destId="{73FE72BA-E7EB-4645-87AC-EF64B95EF10F}" srcOrd="1" destOrd="0" presId="urn:microsoft.com/office/officeart/2005/8/layout/orgChart1"/>
    <dgm:cxn modelId="{21DD317A-CDA7-4D6D-A29A-719EBFCF8114}" type="presParOf" srcId="{9838B08F-14FC-42F6-B2AA-186263CD7743}" destId="{82B5E96D-AA1D-4295-B457-FF50F80BC66D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Francisco Zarco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V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CBF Monterrey 400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E0B190-119C-4CB8-8BCC-6347E2F00E7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Técnico(a) en Mantenimiento </a:t>
          </a:r>
        </a:p>
      </dgm:t>
    </dgm:pt>
    <dgm:pt modelId="{4919B6F6-2B0C-4764-BFAC-F60810697688}" type="parTrans" cxnId="{418FDCE0-10A1-4E7C-AE73-E00DC883B00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FCBE3ED-A5C4-4335-8521-5C2D1B4D8813}" type="sibTrans" cxnId="{418FDCE0-10A1-4E7C-AE73-E00DC883B00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773774-5BC5-428D-9370-5F28EEC8A95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 </a:t>
          </a:r>
        </a:p>
      </dgm:t>
    </dgm:pt>
    <dgm:pt modelId="{8F1F9FA7-D0AF-4A22-921D-203B59DE8039}" type="parTrans" cxnId="{D33ED67F-8E22-4C12-9D45-001357A044F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395AB7-F47B-454D-98D9-BA0E9A93CFA8}" type="sibTrans" cxnId="{D33ED67F-8E22-4C12-9D45-001357A044F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4B43F6-E237-449B-A262-352E43EF71F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CE296D0-5672-4F81-99C9-602B301EAE41}" type="par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CD2032-6ED5-4C02-BC44-AC03416C8A7D}" type="sib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ScaleY="79549" custLinFactNeighborY="-322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9EB4BF63-B7F7-4F35-AD3F-6AD31391D629}" type="pres">
      <dgm:prSet presAssocID="{FA196C2B-E92A-490F-9FC9-AC4FA66B41FB}" presName="Name50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 custScaleY="82025" custLinFactNeighborY="-10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71087074-38B2-46F7-9674-2DE670E0F9E0}" type="pres">
      <dgm:prSet presAssocID="{4919B6F6-2B0C-4764-BFAC-F60810697688}" presName="Name50" presStyleLbl="parChTrans1D3" presStyleIdx="1" presStyleCnt="7"/>
      <dgm:spPr/>
      <dgm:t>
        <a:bodyPr/>
        <a:lstStyle/>
        <a:p>
          <a:endParaRPr lang="es-ES"/>
        </a:p>
      </dgm:t>
    </dgm:pt>
    <dgm:pt modelId="{CA64474A-FF66-4E95-8D17-682FEA4D8D44}" type="pres">
      <dgm:prSet presAssocID="{13E0B190-119C-4CB8-8BCC-6347E2F00E7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81D23F6-2DE7-4E3F-99B7-FF33659813F9}" type="pres">
      <dgm:prSet presAssocID="{13E0B190-119C-4CB8-8BCC-6347E2F00E7C}" presName="rootComposite" presStyleCnt="0"/>
      <dgm:spPr/>
      <dgm:t>
        <a:bodyPr/>
        <a:lstStyle/>
        <a:p>
          <a:endParaRPr lang="es-ES"/>
        </a:p>
      </dgm:t>
    </dgm:pt>
    <dgm:pt modelId="{36D4A7AB-A1F7-443F-9A65-A021B9153BBE}" type="pres">
      <dgm:prSet presAssocID="{13E0B190-119C-4CB8-8BCC-6347E2F00E7C}" presName="rootText" presStyleLbl="node3" presStyleIdx="1" presStyleCnt="7" custScaleY="77980" custLinFactNeighborY="-281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14AB3E-9A80-473D-B703-F9AC186E60FE}" type="pres">
      <dgm:prSet presAssocID="{13E0B190-119C-4CB8-8BCC-6347E2F00E7C}" presName="rootConnector" presStyleLbl="node3" presStyleIdx="1" presStyleCnt="7"/>
      <dgm:spPr/>
      <dgm:t>
        <a:bodyPr/>
        <a:lstStyle/>
        <a:p>
          <a:endParaRPr lang="es-ES"/>
        </a:p>
      </dgm:t>
    </dgm:pt>
    <dgm:pt modelId="{368B1C6B-FACF-4AF9-A645-76DA3CDF0161}" type="pres">
      <dgm:prSet presAssocID="{13E0B190-119C-4CB8-8BCC-6347E2F00E7C}" presName="hierChild4" presStyleCnt="0"/>
      <dgm:spPr/>
      <dgm:t>
        <a:bodyPr/>
        <a:lstStyle/>
        <a:p>
          <a:endParaRPr lang="es-ES"/>
        </a:p>
      </dgm:t>
    </dgm:pt>
    <dgm:pt modelId="{751ABFFF-921E-49A5-B4A3-BD37EEF54C65}" type="pres">
      <dgm:prSet presAssocID="{13E0B190-119C-4CB8-8BCC-6347E2F00E7C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C885D728-A185-4177-808C-85696461FE3E}" type="pres">
      <dgm:prSet presAssocID="{EB75F876-54F3-4907-A508-77A98B82CAD6}" presName="Name50" presStyleLbl="parChTrans1D3" presStyleIdx="2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2" presStyleCnt="7" custScaleY="82025" custLinFactNeighborY="-10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2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02C3A13F-FD19-4B8C-A645-2AFA095396B5}" type="pres">
      <dgm:prSet presAssocID="{8F1F9FA7-D0AF-4A22-921D-203B59DE8039}" presName="Name50" presStyleLbl="parChTrans1D3" presStyleIdx="3" presStyleCnt="7"/>
      <dgm:spPr/>
      <dgm:t>
        <a:bodyPr/>
        <a:lstStyle/>
        <a:p>
          <a:endParaRPr lang="es-ES"/>
        </a:p>
      </dgm:t>
    </dgm:pt>
    <dgm:pt modelId="{2DDD91AA-ECF8-4092-A256-8CBC63B7E84F}" type="pres">
      <dgm:prSet presAssocID="{40773774-5BC5-428D-9370-5F28EEC8A95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8E08A19-49C3-4FA2-8E67-9F3E50D613C5}" type="pres">
      <dgm:prSet presAssocID="{40773774-5BC5-428D-9370-5F28EEC8A95C}" presName="rootComposite" presStyleCnt="0"/>
      <dgm:spPr/>
      <dgm:t>
        <a:bodyPr/>
        <a:lstStyle/>
        <a:p>
          <a:endParaRPr lang="es-ES"/>
        </a:p>
      </dgm:t>
    </dgm:pt>
    <dgm:pt modelId="{810B6364-611B-4FD1-99EA-BD43F02ABD75}" type="pres">
      <dgm:prSet presAssocID="{40773774-5BC5-428D-9370-5F28EEC8A95C}" presName="rootText" presStyleLbl="node3" presStyleIdx="3" presStyleCnt="7" custScaleY="78105" custLinFactNeighborY="-264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B51B221-1EAC-4E5E-A06C-777A290F6B38}" type="pres">
      <dgm:prSet presAssocID="{40773774-5BC5-428D-9370-5F28EEC8A95C}" presName="rootConnector" presStyleLbl="node3" presStyleIdx="3" presStyleCnt="7"/>
      <dgm:spPr/>
      <dgm:t>
        <a:bodyPr/>
        <a:lstStyle/>
        <a:p>
          <a:endParaRPr lang="es-ES"/>
        </a:p>
      </dgm:t>
    </dgm:pt>
    <dgm:pt modelId="{A5852418-FA95-4992-9EC2-21C5F5E6B95B}" type="pres">
      <dgm:prSet presAssocID="{40773774-5BC5-428D-9370-5F28EEC8A95C}" presName="hierChild4" presStyleCnt="0"/>
      <dgm:spPr/>
      <dgm:t>
        <a:bodyPr/>
        <a:lstStyle/>
        <a:p>
          <a:endParaRPr lang="es-ES"/>
        </a:p>
      </dgm:t>
    </dgm:pt>
    <dgm:pt modelId="{87D3E572-D219-44EB-A85C-2A9C04E5E923}" type="pres">
      <dgm:prSet presAssocID="{40773774-5BC5-428D-9370-5F28EEC8A95C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4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4" presStyleCnt="7" custScaleY="82025" custLinFactNeighborY="-10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4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4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4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96F07B2-5592-42F3-9259-09F0434832BA}" type="pres">
      <dgm:prSet presAssocID="{4919ADE0-9FD8-4899-A070-5297B3FCD49B}" presName="Name50" presStyleLbl="parChTrans1D3" presStyleIdx="5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5" presStyleCnt="7" custScaleY="82025" custLinFactNeighborY="-10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5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2750C750-C3A2-4F49-90B1-5AF5B0856460}" type="pres">
      <dgm:prSet presAssocID="{3CE296D0-5672-4F81-99C9-602B301EAE41}" presName="Name50" presStyleLbl="parChTrans1D3" presStyleIdx="6" presStyleCnt="7"/>
      <dgm:spPr/>
      <dgm:t>
        <a:bodyPr/>
        <a:lstStyle/>
        <a:p>
          <a:endParaRPr lang="es-ES"/>
        </a:p>
      </dgm:t>
    </dgm:pt>
    <dgm:pt modelId="{D9B99B19-11B0-42BE-8E5C-B784FC3A09D3}" type="pres">
      <dgm:prSet presAssocID="{1B4B43F6-E237-449B-A262-352E43EF71F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AF78192-E26E-4827-BE97-3B8BEF284551}" type="pres">
      <dgm:prSet presAssocID="{1B4B43F6-E237-449B-A262-352E43EF71F1}" presName="rootComposite" presStyleCnt="0"/>
      <dgm:spPr/>
      <dgm:t>
        <a:bodyPr/>
        <a:lstStyle/>
        <a:p>
          <a:endParaRPr lang="es-ES"/>
        </a:p>
      </dgm:t>
    </dgm:pt>
    <dgm:pt modelId="{6947E093-FA67-4100-B3FD-F25510DC9E30}" type="pres">
      <dgm:prSet presAssocID="{1B4B43F6-E237-449B-A262-352E43EF71F1}" presName="rootText" presStyleLbl="node3" presStyleIdx="6" presStyleCnt="7" custScaleY="78105" custLinFactNeighborY="-264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553036-8999-4BAE-A790-ED2CCED04926}" type="pres">
      <dgm:prSet presAssocID="{1B4B43F6-E237-449B-A262-352E43EF71F1}" presName="rootConnector" presStyleLbl="node3" presStyleIdx="6" presStyleCnt="7"/>
      <dgm:spPr/>
      <dgm:t>
        <a:bodyPr/>
        <a:lstStyle/>
        <a:p>
          <a:endParaRPr lang="es-ES"/>
        </a:p>
      </dgm:t>
    </dgm:pt>
    <dgm:pt modelId="{20442C02-94B4-4A9B-947C-0C391173D810}" type="pres">
      <dgm:prSet presAssocID="{1B4B43F6-E237-449B-A262-352E43EF71F1}" presName="hierChild4" presStyleCnt="0"/>
      <dgm:spPr/>
      <dgm:t>
        <a:bodyPr/>
        <a:lstStyle/>
        <a:p>
          <a:endParaRPr lang="es-ES"/>
        </a:p>
      </dgm:t>
    </dgm:pt>
    <dgm:pt modelId="{2BF8FBCB-D0B4-4A39-942E-23DBE0C4A50C}" type="pres">
      <dgm:prSet presAssocID="{1B4B43F6-E237-449B-A262-352E43EF71F1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5EF77FBB-65D4-4DE6-A3E5-152996B21447}" type="presOf" srcId="{13E0B190-119C-4CB8-8BCC-6347E2F00E7C}" destId="{36D4A7AB-A1F7-443F-9A65-A021B9153BBE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C053C854-5102-4AFB-AC47-E5BA5F2CBB03}" type="presOf" srcId="{1B4B43F6-E237-449B-A262-352E43EF71F1}" destId="{6947E093-FA67-4100-B3FD-F25510DC9E30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E6D9D156-5CD0-4FB1-BB23-54C7F015B21D}" type="presOf" srcId="{8F1F9FA7-D0AF-4A22-921D-203B59DE8039}" destId="{02C3A13F-FD19-4B8C-A645-2AFA095396B5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51A6E16-1402-4D9F-B6A5-907D1876F088}" type="presOf" srcId="{3CE296D0-5672-4F81-99C9-602B301EAE41}" destId="{2750C750-C3A2-4F49-90B1-5AF5B0856460}" srcOrd="0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D59E2CEA-2B0E-4F59-958D-750BC064F6E0}" type="presOf" srcId="{1B4B43F6-E237-449B-A262-352E43EF71F1}" destId="{86553036-8999-4BAE-A790-ED2CCED04926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418FDCE0-10A1-4E7C-AE73-E00DC883B001}" srcId="{55210FA8-E040-4E9F-941C-6FFA55E23FED}" destId="{13E0B190-119C-4CB8-8BCC-6347E2F00E7C}" srcOrd="1" destOrd="0" parTransId="{4919B6F6-2B0C-4764-BFAC-F60810697688}" sibTransId="{8FCBE3ED-A5C4-4335-8521-5C2D1B4D8813}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D33ED67F-8E22-4C12-9D45-001357A044FD}" srcId="{A45E9C75-8CEF-4565-84ED-8447A4D9D696}" destId="{40773774-5BC5-428D-9370-5F28EEC8A95C}" srcOrd="1" destOrd="0" parTransId="{8F1F9FA7-D0AF-4A22-921D-203B59DE8039}" sibTransId="{6D395AB7-F47B-454D-98D9-BA0E9A93CFA8}"/>
    <dgm:cxn modelId="{CEE3FD9A-AA7F-4D36-8B29-4C5CF9431E22}" type="presOf" srcId="{13E0B190-119C-4CB8-8BCC-6347E2F00E7C}" destId="{E014AB3E-9A80-473D-B703-F9AC186E60FE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3E2E91D3-0FAA-4C82-B42C-7D35040C31FC}" type="presOf" srcId="{4919ADE0-9FD8-4899-A070-5297B3FCD49B}" destId="{E96F07B2-5592-42F3-9259-09F0434832BA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FB5CC0EB-F310-4FC9-839A-49A64CC0EC1A}" type="presOf" srcId="{40773774-5BC5-428D-9370-5F28EEC8A95C}" destId="{810B6364-611B-4FD1-99EA-BD43F02ABD75}" srcOrd="0" destOrd="0" presId="urn:microsoft.com/office/officeart/2005/8/layout/orgChart1"/>
    <dgm:cxn modelId="{B24DE438-C725-4F32-9DB8-CB991A8DB96C}" type="presOf" srcId="{FA196C2B-E92A-490F-9FC9-AC4FA66B41FB}" destId="{9EB4BF63-B7F7-4F35-AD3F-6AD31391D629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7514DE32-69FE-4B92-A3D3-A142D81128A5}" type="presOf" srcId="{EB75F876-54F3-4907-A508-77A98B82CAD6}" destId="{C885D728-A185-4177-808C-85696461FE3E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AFB276BE-ED70-48DF-8A38-FAC2F4F6631B}" type="presOf" srcId="{4919B6F6-2B0C-4764-BFAC-F60810697688}" destId="{71087074-38B2-46F7-9674-2DE670E0F9E0}" srcOrd="0" destOrd="0" presId="urn:microsoft.com/office/officeart/2005/8/layout/orgChart1"/>
    <dgm:cxn modelId="{CF812628-395A-443A-A80A-1162AEBC4D96}" type="presOf" srcId="{40773774-5BC5-428D-9370-5F28EEC8A95C}" destId="{6B51B221-1EAC-4E5E-A06C-777A290F6B38}" srcOrd="1" destOrd="0" presId="urn:microsoft.com/office/officeart/2005/8/layout/orgChart1"/>
    <dgm:cxn modelId="{847350AE-058B-41E2-9831-3BA5DD72AD85}" srcId="{A8094ECE-5C0E-4708-A3DB-CEB742153E3A}" destId="{1B4B43F6-E237-449B-A262-352E43EF71F1}" srcOrd="1" destOrd="0" parTransId="{3CE296D0-5672-4F81-99C9-602B301EAE41}" sibTransId="{F1CD2032-6ED5-4C02-BC44-AC03416C8A7D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8F6595D-6ED4-4BA6-A22F-6968D13A2A1D}" type="presParOf" srcId="{67F30621-B239-45B2-82E6-5C2634804FC1}" destId="{9EB4BF63-B7F7-4F35-AD3F-6AD31391D629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178D01F7-303C-4287-99E1-1468E98BEE84}" type="presParOf" srcId="{67F30621-B239-45B2-82E6-5C2634804FC1}" destId="{71087074-38B2-46F7-9674-2DE670E0F9E0}" srcOrd="2" destOrd="0" presId="urn:microsoft.com/office/officeart/2005/8/layout/orgChart1"/>
    <dgm:cxn modelId="{DA11485B-1040-4E8B-9CAF-2DB69F90EC9D}" type="presParOf" srcId="{67F30621-B239-45B2-82E6-5C2634804FC1}" destId="{CA64474A-FF66-4E95-8D17-682FEA4D8D44}" srcOrd="3" destOrd="0" presId="urn:microsoft.com/office/officeart/2005/8/layout/orgChart1"/>
    <dgm:cxn modelId="{E3AEC14A-6C0F-4CA2-A9BF-A33F5479A638}" type="presParOf" srcId="{CA64474A-FF66-4E95-8D17-682FEA4D8D44}" destId="{581D23F6-2DE7-4E3F-99B7-FF33659813F9}" srcOrd="0" destOrd="0" presId="urn:microsoft.com/office/officeart/2005/8/layout/orgChart1"/>
    <dgm:cxn modelId="{85FE0B83-46AA-4100-915C-AB20BC7B1A48}" type="presParOf" srcId="{581D23F6-2DE7-4E3F-99B7-FF33659813F9}" destId="{36D4A7AB-A1F7-443F-9A65-A021B9153BBE}" srcOrd="0" destOrd="0" presId="urn:microsoft.com/office/officeart/2005/8/layout/orgChart1"/>
    <dgm:cxn modelId="{1B797F22-9419-45A7-BFC9-7A116D5BE778}" type="presParOf" srcId="{581D23F6-2DE7-4E3F-99B7-FF33659813F9}" destId="{E014AB3E-9A80-473D-B703-F9AC186E60FE}" srcOrd="1" destOrd="0" presId="urn:microsoft.com/office/officeart/2005/8/layout/orgChart1"/>
    <dgm:cxn modelId="{70F08A31-9E4C-43A3-A823-30B3CB368C21}" type="presParOf" srcId="{CA64474A-FF66-4E95-8D17-682FEA4D8D44}" destId="{368B1C6B-FACF-4AF9-A645-76DA3CDF0161}" srcOrd="1" destOrd="0" presId="urn:microsoft.com/office/officeart/2005/8/layout/orgChart1"/>
    <dgm:cxn modelId="{F960BA7E-FA66-4694-A323-055F69961729}" type="presParOf" srcId="{CA64474A-FF66-4E95-8D17-682FEA4D8D44}" destId="{751ABFFF-921E-49A5-B4A3-BD37EEF54C65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A8F8FC4A-16DB-4574-B346-0FFEBAB53606}" type="presParOf" srcId="{69637FBA-AD97-4E13-A474-114E80E04B12}" destId="{C885D728-A185-4177-808C-85696461FE3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F36579AE-C397-44E8-8F36-F621420D2633}" type="presParOf" srcId="{69637FBA-AD97-4E13-A474-114E80E04B12}" destId="{02C3A13F-FD19-4B8C-A645-2AFA095396B5}" srcOrd="2" destOrd="0" presId="urn:microsoft.com/office/officeart/2005/8/layout/orgChart1"/>
    <dgm:cxn modelId="{41163D19-F669-4791-80DF-363CC5DA28F8}" type="presParOf" srcId="{69637FBA-AD97-4E13-A474-114E80E04B12}" destId="{2DDD91AA-ECF8-4092-A256-8CBC63B7E84F}" srcOrd="3" destOrd="0" presId="urn:microsoft.com/office/officeart/2005/8/layout/orgChart1"/>
    <dgm:cxn modelId="{48DE1E41-FA30-4675-932A-43DE28AE7E53}" type="presParOf" srcId="{2DDD91AA-ECF8-4092-A256-8CBC63B7E84F}" destId="{E8E08A19-49C3-4FA2-8E67-9F3E50D613C5}" srcOrd="0" destOrd="0" presId="urn:microsoft.com/office/officeart/2005/8/layout/orgChart1"/>
    <dgm:cxn modelId="{6056A556-D49E-457A-BB93-DD66DA0A983B}" type="presParOf" srcId="{E8E08A19-49C3-4FA2-8E67-9F3E50D613C5}" destId="{810B6364-611B-4FD1-99EA-BD43F02ABD75}" srcOrd="0" destOrd="0" presId="urn:microsoft.com/office/officeart/2005/8/layout/orgChart1"/>
    <dgm:cxn modelId="{3FB06CD7-3853-4928-A33B-89859EB2C4D7}" type="presParOf" srcId="{E8E08A19-49C3-4FA2-8E67-9F3E50D613C5}" destId="{6B51B221-1EAC-4E5E-A06C-777A290F6B38}" srcOrd="1" destOrd="0" presId="urn:microsoft.com/office/officeart/2005/8/layout/orgChart1"/>
    <dgm:cxn modelId="{674C9FBA-C554-4AB4-BAE2-9C810393E1D5}" type="presParOf" srcId="{2DDD91AA-ECF8-4092-A256-8CBC63B7E84F}" destId="{A5852418-FA95-4992-9EC2-21C5F5E6B95B}" srcOrd="1" destOrd="0" presId="urn:microsoft.com/office/officeart/2005/8/layout/orgChart1"/>
    <dgm:cxn modelId="{BCB72485-574B-4BA4-8677-ECBF0BD7B58E}" type="presParOf" srcId="{2DDD91AA-ECF8-4092-A256-8CBC63B7E84F}" destId="{87D3E572-D219-44EB-A85C-2A9C04E5E923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36840799-A7E0-4BAC-9EE9-CA0AFCCB6E1D}" type="presParOf" srcId="{1BF552C1-A7E6-47CC-A5DA-426F8FB9A28C}" destId="{E96F07B2-5592-42F3-9259-09F0434832B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ADE68B4A-BC9C-45CF-A9F2-AAE936842CB1}" type="presParOf" srcId="{1BF552C1-A7E6-47CC-A5DA-426F8FB9A28C}" destId="{2750C750-C3A2-4F49-90B1-5AF5B0856460}" srcOrd="2" destOrd="0" presId="urn:microsoft.com/office/officeart/2005/8/layout/orgChart1"/>
    <dgm:cxn modelId="{A6997D03-CD55-4DB2-8AA5-687C0B54C990}" type="presParOf" srcId="{1BF552C1-A7E6-47CC-A5DA-426F8FB9A28C}" destId="{D9B99B19-11B0-42BE-8E5C-B784FC3A09D3}" srcOrd="3" destOrd="0" presId="urn:microsoft.com/office/officeart/2005/8/layout/orgChart1"/>
    <dgm:cxn modelId="{81B9E52D-96A5-47B4-892F-293DE4EF169C}" type="presParOf" srcId="{D9B99B19-11B0-42BE-8E5C-B784FC3A09D3}" destId="{CAF78192-E26E-4827-BE97-3B8BEF284551}" srcOrd="0" destOrd="0" presId="urn:microsoft.com/office/officeart/2005/8/layout/orgChart1"/>
    <dgm:cxn modelId="{C8D2BE00-57DA-43AD-A0E1-3A50270CC492}" type="presParOf" srcId="{CAF78192-E26E-4827-BE97-3B8BEF284551}" destId="{6947E093-FA67-4100-B3FD-F25510DC9E30}" srcOrd="0" destOrd="0" presId="urn:microsoft.com/office/officeart/2005/8/layout/orgChart1"/>
    <dgm:cxn modelId="{1789CDBF-D4FE-4DCC-BAC0-4AEA25767EFF}" type="presParOf" srcId="{CAF78192-E26E-4827-BE97-3B8BEF284551}" destId="{86553036-8999-4BAE-A790-ED2CCED04926}" srcOrd="1" destOrd="0" presId="urn:microsoft.com/office/officeart/2005/8/layout/orgChart1"/>
    <dgm:cxn modelId="{4DAC248B-AFC3-4237-9B33-7397FAAA8C7F}" type="presParOf" srcId="{D9B99B19-11B0-42BE-8E5C-B784FC3A09D3}" destId="{20442C02-94B4-4A9B-947C-0C391173D810}" srcOrd="1" destOrd="0" presId="urn:microsoft.com/office/officeart/2005/8/layout/orgChart1"/>
    <dgm:cxn modelId="{1F765834-B97F-4F1F-A343-F8137DA8BA0D}" type="presParOf" srcId="{D9B99B19-11B0-42BE-8E5C-B784FC3A09D3}" destId="{2BF8FBCB-D0B4-4A39-942E-23DBE0C4A50C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5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Centro de Bienestar Familiar 10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12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Centro de Bienestar Familiar 14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9D91012-F5A5-4631-884B-E5264D4EEF70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 </a:t>
          </a:r>
        </a:p>
      </dgm:t>
    </dgm:pt>
    <dgm:pt modelId="{75F0A0F0-CE88-44CB-8560-583542510DBF}" type="parTrans" cxnId="{962F3CE8-D71A-4722-A841-34ECB49959B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37F00B-832D-4482-86FB-829EE35D93EA}" type="sibTrans" cxnId="{962F3CE8-D71A-4722-A841-34ECB49959B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0C086F-26CE-48A9-88FD-B3E391A643B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27A41AE6-DB0B-4CDF-849C-757E4D2CAF8F}" type="parTrans" cxnId="{5C8E28A3-16F9-40CC-A8F8-EA23FB199F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9F8C96-E0DA-4C74-A978-EBB7F486157F}" type="sibTrans" cxnId="{5C8E28A3-16F9-40CC-A8F8-EA23FB199F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-12331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5B8AC149-6D29-4476-B5EA-4AC096F0DAD2}" type="pres">
      <dgm:prSet presAssocID="{D585422D-906B-4032-9FA3-918465C76A13}" presName="Name50" presStyleLbl="parChTrans1D3" presStyleIdx="2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E7A825DB-4A5B-4A7C-AB07-8AD44B003862}" type="pres">
      <dgm:prSet presAssocID="{75F0A0F0-CE88-44CB-8560-583542510DBF}" presName="Name50" presStyleLbl="parChTrans1D3" presStyleIdx="3" presStyleCnt="7"/>
      <dgm:spPr/>
      <dgm:t>
        <a:bodyPr/>
        <a:lstStyle/>
        <a:p>
          <a:endParaRPr lang="es-ES"/>
        </a:p>
      </dgm:t>
    </dgm:pt>
    <dgm:pt modelId="{2433F395-3413-4B1C-B7EF-BF9701D4361D}" type="pres">
      <dgm:prSet presAssocID="{E9D91012-F5A5-4631-884B-E5264D4EEF7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0742A9B-4B08-4B16-8EE5-18E1FC57DAC9}" type="pres">
      <dgm:prSet presAssocID="{E9D91012-F5A5-4631-884B-E5264D4EEF70}" presName="rootComposite" presStyleCnt="0"/>
      <dgm:spPr/>
      <dgm:t>
        <a:bodyPr/>
        <a:lstStyle/>
        <a:p>
          <a:endParaRPr lang="es-ES"/>
        </a:p>
      </dgm:t>
    </dgm:pt>
    <dgm:pt modelId="{79C7A1AF-9FE7-4C18-91BA-04ABD1B4EA30}" type="pres">
      <dgm:prSet presAssocID="{E9D91012-F5A5-4631-884B-E5264D4EEF70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A241D4-4058-4FD0-AC69-283F40744FA2}" type="pres">
      <dgm:prSet presAssocID="{E9D91012-F5A5-4631-884B-E5264D4EEF70}" presName="rootConnector" presStyleLbl="node3" presStyleIdx="3" presStyleCnt="7"/>
      <dgm:spPr/>
      <dgm:t>
        <a:bodyPr/>
        <a:lstStyle/>
        <a:p>
          <a:endParaRPr lang="es-ES"/>
        </a:p>
      </dgm:t>
    </dgm:pt>
    <dgm:pt modelId="{9A1BB12D-68DB-4BC2-A8F3-5F5C0188A3A2}" type="pres">
      <dgm:prSet presAssocID="{E9D91012-F5A5-4631-884B-E5264D4EEF70}" presName="hierChild4" presStyleCnt="0"/>
      <dgm:spPr/>
      <dgm:t>
        <a:bodyPr/>
        <a:lstStyle/>
        <a:p>
          <a:endParaRPr lang="es-ES"/>
        </a:p>
      </dgm:t>
    </dgm:pt>
    <dgm:pt modelId="{8C2FFE67-DBD3-4745-8832-7FB20EDE9F66}" type="pres">
      <dgm:prSet presAssocID="{E9D91012-F5A5-4631-884B-E5264D4EEF70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0A48579D-828D-4FA8-B4F4-B8E33AF5270A}" type="pres">
      <dgm:prSet presAssocID="{4919ADE0-9FD8-4899-A070-5297B3FCD49B}" presName="Name35" presStyleLbl="parChTrans1D3" presStyleIdx="4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4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C8116B14-A326-4A8C-B9AD-1AD97C7A83DF}" type="pres">
      <dgm:prSet presAssocID="{C54D1263-310A-46B4-82DA-75D5A7746B26}" presName="Name50" presStyleLbl="parChTrans1D3" presStyleIdx="5" presStyleCnt="7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5" presStyleCnt="7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4E05463C-82CF-4882-BE1E-7C5A0957F831}" type="pres">
      <dgm:prSet presAssocID="{27A41AE6-DB0B-4CDF-849C-757E4D2CAF8F}" presName="Name50" presStyleLbl="parChTrans1D3" presStyleIdx="6" presStyleCnt="7"/>
      <dgm:spPr/>
      <dgm:t>
        <a:bodyPr/>
        <a:lstStyle/>
        <a:p>
          <a:endParaRPr lang="es-ES"/>
        </a:p>
      </dgm:t>
    </dgm:pt>
    <dgm:pt modelId="{01123A0E-F3C2-4E94-B603-372BF17AE3F4}" type="pres">
      <dgm:prSet presAssocID="{680C086F-26CE-48A9-88FD-B3E391A643B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763817D-69FA-4A18-9134-6F4D78082E1C}" type="pres">
      <dgm:prSet presAssocID="{680C086F-26CE-48A9-88FD-B3E391A643B2}" presName="rootComposite" presStyleCnt="0"/>
      <dgm:spPr/>
      <dgm:t>
        <a:bodyPr/>
        <a:lstStyle/>
        <a:p>
          <a:endParaRPr lang="es-ES"/>
        </a:p>
      </dgm:t>
    </dgm:pt>
    <dgm:pt modelId="{3C9FFBC8-400F-4493-A29B-1BDC2F4CFC93}" type="pres">
      <dgm:prSet presAssocID="{680C086F-26CE-48A9-88FD-B3E391A643B2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1ACFDA-DE84-4E40-A084-4971191405A7}" type="pres">
      <dgm:prSet presAssocID="{680C086F-26CE-48A9-88FD-B3E391A643B2}" presName="rootConnector" presStyleLbl="node3" presStyleIdx="6" presStyleCnt="7"/>
      <dgm:spPr/>
      <dgm:t>
        <a:bodyPr/>
        <a:lstStyle/>
        <a:p>
          <a:endParaRPr lang="es-ES"/>
        </a:p>
      </dgm:t>
    </dgm:pt>
    <dgm:pt modelId="{19013664-5FD0-416B-9230-B732EE19EE43}" type="pres">
      <dgm:prSet presAssocID="{680C086F-26CE-48A9-88FD-B3E391A643B2}" presName="hierChild4" presStyleCnt="0"/>
      <dgm:spPr/>
      <dgm:t>
        <a:bodyPr/>
        <a:lstStyle/>
        <a:p>
          <a:endParaRPr lang="es-ES"/>
        </a:p>
      </dgm:t>
    </dgm:pt>
    <dgm:pt modelId="{1B6A6668-E9A3-42C4-9F38-CB85D6877884}" type="pres">
      <dgm:prSet presAssocID="{680C086F-26CE-48A9-88FD-B3E391A643B2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E867BB3A-9E08-4532-B035-465CFD865803}" type="presOf" srcId="{680C086F-26CE-48A9-88FD-B3E391A643B2}" destId="{B61ACFDA-DE84-4E40-A084-4971191405A7}" srcOrd="1" destOrd="0" presId="urn:microsoft.com/office/officeart/2005/8/layout/orgChart1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A8F3C487-0F3F-4534-91E3-C7E30A774FB1}" type="presOf" srcId="{E9D91012-F5A5-4631-884B-E5264D4EEF70}" destId="{79C7A1AF-9FE7-4C18-91BA-04ABD1B4EA30}" srcOrd="0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21093DF1-6900-4C34-A704-FA7A338DD466}" type="presOf" srcId="{D585422D-906B-4032-9FA3-918465C76A13}" destId="{5B8AC149-6D29-4476-B5EA-4AC096F0DAD2}" srcOrd="0" destOrd="0" presId="urn:microsoft.com/office/officeart/2005/8/layout/orgChart1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615A5581-AB61-4CDC-AF3A-C43AFE73DD0D}" type="presOf" srcId="{680C086F-26CE-48A9-88FD-B3E391A643B2}" destId="{3C9FFBC8-400F-4493-A29B-1BDC2F4CFC93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962F3CE8-D71A-4722-A841-34ECB49959BD}" srcId="{2EE71FC6-0607-42D1-B2D3-8DC8D423B0D5}" destId="{E9D91012-F5A5-4631-884B-E5264D4EEF70}" srcOrd="1" destOrd="0" parTransId="{75F0A0F0-CE88-44CB-8560-583542510DBF}" sibTransId="{9637F00B-832D-4482-86FB-829EE35D93EA}"/>
    <dgm:cxn modelId="{1C04D071-0F3A-4A18-92EB-3FD296CA47D7}" type="presOf" srcId="{C54D1263-310A-46B4-82DA-75D5A7746B26}" destId="{C8116B14-A326-4A8C-B9AD-1AD97C7A83DF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5C8E28A3-16F9-40CC-A8F8-EA23FB199F91}" srcId="{31C5B3EE-17B0-4B60-8162-D14B255F9457}" destId="{680C086F-26CE-48A9-88FD-B3E391A643B2}" srcOrd="1" destOrd="0" parTransId="{27A41AE6-DB0B-4CDF-849C-757E4D2CAF8F}" sibTransId="{199F8C96-E0DA-4C74-A978-EBB7F486157F}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A176A40D-9EB3-4AF8-A30B-D9F6E986A578}" type="presOf" srcId="{75F0A0F0-CE88-44CB-8560-583542510DBF}" destId="{E7A825DB-4A5B-4A7C-AB07-8AD44B003862}" srcOrd="0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B1D3F8E4-A3AC-4917-A797-C1A88491BD74}" type="presOf" srcId="{E9D91012-F5A5-4631-884B-E5264D4EEF70}" destId="{64A241D4-4058-4FD0-AC69-283F40744FA2}" srcOrd="1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C84531ED-2416-40B7-9845-B8ED6CF3AAA2}" type="presOf" srcId="{27A41AE6-DB0B-4CDF-849C-757E4D2CAF8F}" destId="{4E05463C-82CF-4882-BE1E-7C5A0957F831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65E99F3A-3ACB-44A2-B86E-B9ABF6C75B1B}" type="presParOf" srcId="{01BDBA58-C8FC-4D49-B12E-FBE045A1C50B}" destId="{5B8AC149-6D29-4476-B5EA-4AC096F0DAD2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53321D65-5CF2-4338-861F-9C8C3B0E0681}" type="presParOf" srcId="{01BDBA58-C8FC-4D49-B12E-FBE045A1C50B}" destId="{E7A825DB-4A5B-4A7C-AB07-8AD44B003862}" srcOrd="2" destOrd="0" presId="urn:microsoft.com/office/officeart/2005/8/layout/orgChart1"/>
    <dgm:cxn modelId="{68823325-AA38-4C71-A44B-7A54644D9D84}" type="presParOf" srcId="{01BDBA58-C8FC-4D49-B12E-FBE045A1C50B}" destId="{2433F395-3413-4B1C-B7EF-BF9701D4361D}" srcOrd="3" destOrd="0" presId="urn:microsoft.com/office/officeart/2005/8/layout/orgChart1"/>
    <dgm:cxn modelId="{88C10992-4C90-4A17-89B5-09102AE97E97}" type="presParOf" srcId="{2433F395-3413-4B1C-B7EF-BF9701D4361D}" destId="{A0742A9B-4B08-4B16-8EE5-18E1FC57DAC9}" srcOrd="0" destOrd="0" presId="urn:microsoft.com/office/officeart/2005/8/layout/orgChart1"/>
    <dgm:cxn modelId="{F398B974-7B4F-44CD-9C37-A7D867ECD493}" type="presParOf" srcId="{A0742A9B-4B08-4B16-8EE5-18E1FC57DAC9}" destId="{79C7A1AF-9FE7-4C18-91BA-04ABD1B4EA30}" srcOrd="0" destOrd="0" presId="urn:microsoft.com/office/officeart/2005/8/layout/orgChart1"/>
    <dgm:cxn modelId="{864285AF-23EF-4DF4-814B-5BB82475CE78}" type="presParOf" srcId="{A0742A9B-4B08-4B16-8EE5-18E1FC57DAC9}" destId="{64A241D4-4058-4FD0-AC69-283F40744FA2}" srcOrd="1" destOrd="0" presId="urn:microsoft.com/office/officeart/2005/8/layout/orgChart1"/>
    <dgm:cxn modelId="{9CCD8FA4-83BB-4327-A4B4-ABEB533555F4}" type="presParOf" srcId="{2433F395-3413-4B1C-B7EF-BF9701D4361D}" destId="{9A1BB12D-68DB-4BC2-A8F3-5F5C0188A3A2}" srcOrd="1" destOrd="0" presId="urn:microsoft.com/office/officeart/2005/8/layout/orgChart1"/>
    <dgm:cxn modelId="{F253010C-2AC7-4F22-A8B4-268B3A2102C0}" type="presParOf" srcId="{2433F395-3413-4B1C-B7EF-BF9701D4361D}" destId="{8C2FFE67-DBD3-4745-8832-7FB20EDE9F66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732A3F58-90CB-4CCD-9D23-3A4BE12F36D8}" type="presParOf" srcId="{E33D9122-7C5A-48CD-A91C-8DCEAEC47A91}" destId="{C8116B14-A326-4A8C-B9AD-1AD97C7A83DF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EF82BEEF-1F4B-4045-BA98-8A37EAFD34D6}" type="presParOf" srcId="{E33D9122-7C5A-48CD-A91C-8DCEAEC47A91}" destId="{4E05463C-82CF-4882-BE1E-7C5A0957F831}" srcOrd="2" destOrd="0" presId="urn:microsoft.com/office/officeart/2005/8/layout/orgChart1"/>
    <dgm:cxn modelId="{BF1AE750-5408-478E-9A3F-20532038598B}" type="presParOf" srcId="{E33D9122-7C5A-48CD-A91C-8DCEAEC47A91}" destId="{01123A0E-F3C2-4E94-B603-372BF17AE3F4}" srcOrd="3" destOrd="0" presId="urn:microsoft.com/office/officeart/2005/8/layout/orgChart1"/>
    <dgm:cxn modelId="{8588E486-3AD0-4FEC-AEDE-C2A29B0D339B}" type="presParOf" srcId="{01123A0E-F3C2-4E94-B603-372BF17AE3F4}" destId="{9763817D-69FA-4A18-9134-6F4D78082E1C}" srcOrd="0" destOrd="0" presId="urn:microsoft.com/office/officeart/2005/8/layout/orgChart1"/>
    <dgm:cxn modelId="{037C3C89-48B8-442A-855A-472BF00FDB35}" type="presParOf" srcId="{9763817D-69FA-4A18-9134-6F4D78082E1C}" destId="{3C9FFBC8-400F-4493-A29B-1BDC2F4CFC93}" srcOrd="0" destOrd="0" presId="urn:microsoft.com/office/officeart/2005/8/layout/orgChart1"/>
    <dgm:cxn modelId="{D26A274C-197A-4E01-AC42-573EFF31337A}" type="presParOf" srcId="{9763817D-69FA-4A18-9134-6F4D78082E1C}" destId="{B61ACFDA-DE84-4E40-A084-4971191405A7}" srcOrd="1" destOrd="0" presId="urn:microsoft.com/office/officeart/2005/8/layout/orgChart1"/>
    <dgm:cxn modelId="{D8EEAC46-7532-4CE8-8E50-1166975E6226}" type="presParOf" srcId="{01123A0E-F3C2-4E94-B603-372BF17AE3F4}" destId="{19013664-5FD0-416B-9230-B732EE19EE43}" srcOrd="1" destOrd="0" presId="urn:microsoft.com/office/officeart/2005/8/layout/orgChart1"/>
    <dgm:cxn modelId="{F18283C6-8450-41FE-9B41-F7E92173628D}" type="presParOf" srcId="{01123A0E-F3C2-4E94-B603-372BF17AE3F4}" destId="{1B6A6668-E9A3-42C4-9F38-CB85D6877884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CBF Caracol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CBF A. I. V.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00DCD695-FF39-428B-9D28-3C6A0A562AA9}" type="pres">
      <dgm:prSet presAssocID="{FA2ECD9E-6A31-445F-BBA2-FE8EA3A2B1F9}" presName="rootComposite1" presStyleCnt="0"/>
      <dgm:spPr/>
    </dgm:pt>
    <dgm:pt modelId="{9F172C60-5118-4F4C-8BF9-BDDFFEA59DA6}" type="pres">
      <dgm:prSet presAssocID="{FA2ECD9E-6A31-445F-BBA2-FE8EA3A2B1F9}" presName="rootText1" presStyleLbl="node0" presStyleIdx="0" presStyleCnt="1" custScaleX="139117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2" presStyleIdx="0" presStyleCnt="5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72F1BB0C-EADE-4885-BB98-970410ECE8C4}" type="pres">
      <dgm:prSet presAssocID="{FA196C2B-E92A-490F-9FC9-AC4FA66B41FB}" presName="Name35" presStyleLbl="parChTrans1D3" presStyleIdx="0" presStyleCnt="4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</dgm:pt>
    <dgm:pt modelId="{19908A37-1B6E-4B21-8FA3-3110D3233CAF}" type="pres">
      <dgm:prSet presAssocID="{5066ED61-3CF2-4776-9B36-E194C86F77E6}" presName="rootComposite" presStyleCnt="0"/>
      <dgm:spPr/>
    </dgm:pt>
    <dgm:pt modelId="{D7695E60-B099-4068-A022-EEDCAE3EB322}" type="pres">
      <dgm:prSet presAssocID="{5066ED61-3CF2-4776-9B36-E194C86F77E6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4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</dgm:pt>
    <dgm:pt modelId="{1296DE96-C884-4596-8679-CF94F30D20B4}" type="pres">
      <dgm:prSet presAssocID="{5066ED61-3CF2-4776-9B36-E194C86F77E6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</dgm:pt>
    <dgm:pt modelId="{5CD50BC0-A5B5-48B7-A904-6864E968E6E1}" type="pres">
      <dgm:prSet presAssocID="{A45E9C75-8CEF-4565-84ED-8447A4D9D696}" presName="rootComposite" presStyleCnt="0"/>
      <dgm:spPr/>
    </dgm:pt>
    <dgm:pt modelId="{463ECA5F-CA55-47F9-BC18-E4DA5987140E}" type="pres">
      <dgm:prSet presAssocID="{A45E9C75-8CEF-4565-84ED-8447A4D9D696}" presName="rootText" presStyleLbl="node2" presStyleIdx="1" presStyleCnt="5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</dgm:pt>
    <dgm:pt modelId="{0AC97BE4-012D-480D-B20C-01A485F8F32E}" type="pres">
      <dgm:prSet presAssocID="{EB75F876-54F3-4907-A508-77A98B82CAD6}" presName="Name35" presStyleLbl="parChTrans1D3" presStyleIdx="1" presStyleCnt="4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</dgm:pt>
    <dgm:pt modelId="{596C5253-19E6-4F62-9CFD-AF406E7285C1}" type="pres">
      <dgm:prSet presAssocID="{867A84B7-FD2A-4138-9C71-3F9A2FD9DDC4}" presName="rootComposite" presStyleCnt="0"/>
      <dgm:spPr/>
    </dgm:pt>
    <dgm:pt modelId="{F94DEA67-809C-4247-979A-AE54AA6C195F}" type="pres">
      <dgm:prSet presAssocID="{867A84B7-FD2A-4138-9C71-3F9A2FD9DDC4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4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</dgm:pt>
    <dgm:pt modelId="{E084B58E-0252-466A-AA8A-D6F609BED6C8}" type="pres">
      <dgm:prSet presAssocID="{867A84B7-FD2A-4138-9C71-3F9A2FD9DDC4}" presName="hierChild5" presStyleCnt="0"/>
      <dgm:spPr/>
    </dgm:pt>
    <dgm:pt modelId="{8AB4122B-8EAE-4433-B19B-1F76D0E957F4}" type="pres">
      <dgm:prSet presAssocID="{A45E9C75-8CEF-4565-84ED-8447A4D9D696}" presName="hierChild5" presStyleCnt="0"/>
      <dgm:spPr/>
    </dgm:pt>
    <dgm:pt modelId="{A6CD9F0E-110D-4A70-846F-7D71B40BA870}" type="pres">
      <dgm:prSet presAssocID="{D585422D-906B-4032-9FA3-918465C76A13}" presName="Name37" presStyleLbl="parChTrans1D2" presStyleIdx="2" presStyleCnt="5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</dgm:pt>
    <dgm:pt modelId="{6FFAC1A7-AE13-4C13-A571-7A1BC1046B35}" type="pres">
      <dgm:prSet presAssocID="{1C87C7FA-3DAA-4BA2-9C80-6420FA6B643C}" presName="rootComposite" presStyleCnt="0"/>
      <dgm:spPr/>
    </dgm:pt>
    <dgm:pt modelId="{206E70B4-9101-4C21-9539-853E54E082A3}" type="pres">
      <dgm:prSet presAssocID="{1C87C7FA-3DAA-4BA2-9C80-6420FA6B643C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2" presStyleIdx="2" presStyleCnt="5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</dgm:pt>
    <dgm:pt modelId="{7AA75D93-FC75-49A3-8AEB-13C73C2BEBFD}" type="pres">
      <dgm:prSet presAssocID="{1C87C7FA-3DAA-4BA2-9C80-6420FA6B643C}" presName="hierChild5" presStyleCnt="0"/>
      <dgm:spPr/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</dgm:pt>
    <dgm:pt modelId="{6D34ABCE-6936-4D79-A7CC-F3FF3A165663}" type="pres">
      <dgm:prSet presAssocID="{A8094ECE-5C0E-4708-A3DB-CEB742153E3A}" presName="rootComposite" presStyleCnt="0"/>
      <dgm:spPr/>
    </dgm:pt>
    <dgm:pt modelId="{9A81435C-5296-4945-8FE9-614A2F9B30E0}" type="pres">
      <dgm:prSet presAssocID="{A8094ECE-5C0E-4708-A3DB-CEB742153E3A}" presName="rootText" presStyleLbl="node2" presStyleIdx="3" presStyleCnt="5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</dgm:pt>
    <dgm:pt modelId="{0A48579D-828D-4FA8-B4F4-B8E33AF5270A}" type="pres">
      <dgm:prSet presAssocID="{4919ADE0-9FD8-4899-A070-5297B3FCD49B}" presName="Name35" presStyleLbl="parChTrans1D3" presStyleIdx="2" presStyleCnt="4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</dgm:pt>
    <dgm:pt modelId="{EFF3F35A-14C8-4BDE-87CC-DA5A533A4996}" type="pres">
      <dgm:prSet presAssocID="{F3D23F15-4E18-4403-AC2D-E96597093DDD}" presName="rootComposite" presStyleCnt="0"/>
      <dgm:spPr/>
    </dgm:pt>
    <dgm:pt modelId="{5ECD232C-D3E1-49F5-8794-4FA74B630B8C}" type="pres">
      <dgm:prSet presAssocID="{F3D23F15-4E18-4403-AC2D-E96597093DDD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2" presStyleCnt="4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</dgm:pt>
    <dgm:pt modelId="{BC797FAC-20D7-42B2-928B-281312D143A4}" type="pres">
      <dgm:prSet presAssocID="{F3D23F15-4E18-4403-AC2D-E96597093DDD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</dgm:pt>
    <dgm:pt modelId="{D82F0198-94D9-4F76-8164-4980C7037634}" type="pres">
      <dgm:prSet presAssocID="{31C5B3EE-17B0-4B60-8162-D14B255F9457}" presName="rootComposite" presStyleCnt="0"/>
      <dgm:spPr/>
    </dgm:pt>
    <dgm:pt modelId="{CB5D7EF8-B2B6-46AA-B44D-87546247481A}" type="pres">
      <dgm:prSet presAssocID="{31C5B3EE-17B0-4B60-8162-D14B255F9457}" presName="rootText" presStyleLbl="node2" presStyleIdx="4" presStyleCnt="5" custScaleY="1167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</dgm:pt>
    <dgm:pt modelId="{1BD52BCF-25E3-4284-BB98-3C6D5B644BAE}" type="pres">
      <dgm:prSet presAssocID="{C54D1263-310A-46B4-82DA-75D5A7746B26}" presName="Name35" presStyleLbl="parChTrans1D3" presStyleIdx="3" presStyleCnt="4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</dgm:pt>
    <dgm:pt modelId="{8F8EC1BD-9387-4D71-B7F9-EFB1C3095840}" type="pres">
      <dgm:prSet presAssocID="{CDE572B7-2354-4BBD-969C-192195211415}" presName="rootComposite" presStyleCnt="0"/>
      <dgm:spPr/>
    </dgm:pt>
    <dgm:pt modelId="{CA612A7E-8D67-4166-A574-CCF17CEA5693}" type="pres">
      <dgm:prSet presAssocID="{CDE572B7-2354-4BBD-969C-192195211415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3" presStyleCnt="4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</dgm:pt>
    <dgm:pt modelId="{F5EFB047-E4F9-4925-A2EC-A7AC5C2055A3}" type="pres">
      <dgm:prSet presAssocID="{CDE572B7-2354-4BBD-969C-192195211415}" presName="hierChild5" presStyleCnt="0"/>
      <dgm:spPr/>
    </dgm:pt>
    <dgm:pt modelId="{6F4B5136-B71E-4920-AF9E-7A4C919FB028}" type="pres">
      <dgm:prSet presAssocID="{31C5B3EE-17B0-4B60-8162-D14B255F9457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</dgm:pt>
  </dgm:ptLst>
  <dgm:cxnLst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27D2930-603B-4168-8542-6118E1637121}" type="presOf" srcId="{D585422D-906B-4032-9FA3-918465C76A13}" destId="{A6CD9F0E-110D-4A70-846F-7D71B40BA870}" srcOrd="0" destOrd="0" presId="urn:microsoft.com/office/officeart/2005/8/layout/orgChart1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EBA3AC0-7C40-4B2E-8811-F4296F6A7E73}" type="presOf" srcId="{1C87C7FA-3DAA-4BA2-9C80-6420FA6B643C}" destId="{206E70B4-9101-4C21-9539-853E54E082A3}" srcOrd="0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5436D343-7A3B-42C3-9EE8-35A73710E44D}" srcId="{FA2ECD9E-6A31-445F-BBA2-FE8EA3A2B1F9}" destId="{1C87C7FA-3DAA-4BA2-9C80-6420FA6B643C}" srcOrd="2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16320AF5-D362-4B52-9618-56D8815C5CCC}" type="presOf" srcId="{1C87C7FA-3DAA-4BA2-9C80-6420FA6B643C}" destId="{5608031B-358F-4CE0-8022-EFB1C65B4435}" srcOrd="1" destOrd="0" presId="urn:microsoft.com/office/officeart/2005/8/layout/orgChart1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F8AA8C9E-2D3F-4795-B4C7-8AB9EF3B7EDE}" type="presParOf" srcId="{2447A819-14AC-4927-8C5E-572FF47792FF}" destId="{A6CD9F0E-110D-4A70-846F-7D71B40BA870}" srcOrd="4" destOrd="0" presId="urn:microsoft.com/office/officeart/2005/8/layout/orgChart1"/>
    <dgm:cxn modelId="{1DF4EA3E-5AF5-49A5-A5DF-B84021324C99}" type="presParOf" srcId="{2447A819-14AC-4927-8C5E-572FF47792FF}" destId="{D9085944-D908-4D87-A03A-66AE0CC1EECC}" srcOrd="5" destOrd="0" presId="urn:microsoft.com/office/officeart/2005/8/layout/orgChart1"/>
    <dgm:cxn modelId="{E12439FD-6B83-4C40-B1C6-9973E0AE83A1}" type="presParOf" srcId="{D9085944-D908-4D87-A03A-66AE0CC1EECC}" destId="{6FFAC1A7-AE13-4C13-A571-7A1BC1046B35}" srcOrd="0" destOrd="0" presId="urn:microsoft.com/office/officeart/2005/8/layout/orgChart1"/>
    <dgm:cxn modelId="{1B6E0915-128B-45DC-817C-B7972D25FBFD}" type="presParOf" srcId="{6FFAC1A7-AE13-4C13-A571-7A1BC1046B35}" destId="{206E70B4-9101-4C21-9539-853E54E082A3}" srcOrd="0" destOrd="0" presId="urn:microsoft.com/office/officeart/2005/8/layout/orgChart1"/>
    <dgm:cxn modelId="{D73D0E7B-7A04-41A3-90FD-A898F5810A84}" type="presParOf" srcId="{6FFAC1A7-AE13-4C13-A571-7A1BC1046B35}" destId="{5608031B-358F-4CE0-8022-EFB1C65B4435}" srcOrd="1" destOrd="0" presId="urn:microsoft.com/office/officeart/2005/8/layout/orgChart1"/>
    <dgm:cxn modelId="{AF80A91B-12A2-44BA-91A0-992891C7234A}" type="presParOf" srcId="{D9085944-D908-4D87-A03A-66AE0CC1EECC}" destId="{34A257C3-F210-4F87-8A37-5B2306CF9F09}" srcOrd="1" destOrd="0" presId="urn:microsoft.com/office/officeart/2005/8/layout/orgChart1"/>
    <dgm:cxn modelId="{B9210244-1346-4351-954A-B5B8518D2FE0}" type="presParOf" srcId="{D9085944-D908-4D87-A03A-66AE0CC1EECC}" destId="{7AA75D93-FC75-49A3-8AEB-13C73C2BEBFD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H. Jara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Ind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.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Nar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.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Estanzuela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CA81EF-8A74-4799-A7B8-51E67A4150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A8B63427-EB6E-4CEE-AE1B-8716102E5869}" type="parTrans" cxnId="{6AFA90A5-1022-48C7-897B-300D289D7E9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DA129E-B55E-4551-8C1F-8918834A94CA}" type="sibTrans" cxnId="{6AFA90A5-1022-48C7-897B-300D289D7E9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2D0D3E-3A76-41EE-8A03-BAF67F6448F3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gm:t>
    </dgm:pt>
    <dgm:pt modelId="{6BB01362-B008-4DC5-8A11-0A2201602AA5}" type="par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188A64-2BF1-44EF-B117-803CCD83051F}" type="sib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22C907-4931-47C6-AE99-A581C0100D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Computación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C482CB-25FC-4193-8377-7A1F0ADA9EA5}" type="parTrans" cxnId="{C6615CD7-BC35-42AB-9D8B-5A39DA3547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C7B048-7F2A-4817-BDD4-5BCD925743BE}" type="sibTrans" cxnId="{C6615CD7-BC35-42AB-9D8B-5A39DA3547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ScaleY="79549" custLinFactNeighborY="43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0A4EAA2F-4DCF-4206-B4ED-49EFE01AAB66}" type="pres">
      <dgm:prSet presAssocID="{FA196C2B-E92A-490F-9FC9-AC4FA66B41FB}" presName="Name50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 custScaleY="72990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FDDF77B8-2DFB-4794-901C-958A95C1F04B}" type="pres">
      <dgm:prSet presAssocID="{A8B63427-EB6E-4CEE-AE1B-8716102E5869}" presName="Name50" presStyleLbl="parChTrans1D3" presStyleIdx="1" presStyleCnt="7"/>
      <dgm:spPr/>
      <dgm:t>
        <a:bodyPr/>
        <a:lstStyle/>
        <a:p>
          <a:endParaRPr lang="es-ES"/>
        </a:p>
      </dgm:t>
    </dgm:pt>
    <dgm:pt modelId="{5FCDF1AA-5F43-44FF-AA1B-C989A376045B}" type="pres">
      <dgm:prSet presAssocID="{AACA81EF-8A74-4799-A7B8-51E67A4150F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C2A712D-0C60-41DF-ADAF-6ED3E2D28EF8}" type="pres">
      <dgm:prSet presAssocID="{AACA81EF-8A74-4799-A7B8-51E67A4150F9}" presName="rootComposite" presStyleCnt="0"/>
      <dgm:spPr/>
      <dgm:t>
        <a:bodyPr/>
        <a:lstStyle/>
        <a:p>
          <a:endParaRPr lang="es-ES"/>
        </a:p>
      </dgm:t>
    </dgm:pt>
    <dgm:pt modelId="{E7AEDC9E-93B2-434E-B2F7-5BFC71A71016}" type="pres">
      <dgm:prSet presAssocID="{AACA81EF-8A74-4799-A7B8-51E67A4150F9}" presName="rootText" presStyleLbl="node3" presStyleIdx="1" presStyleCnt="7" custScaleY="72990" custLinFactNeighborY="-78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4133B6-2E50-4A54-95E0-0FEDD0366C32}" type="pres">
      <dgm:prSet presAssocID="{AACA81EF-8A74-4799-A7B8-51E67A4150F9}" presName="rootConnector" presStyleLbl="node3" presStyleIdx="1" presStyleCnt="7"/>
      <dgm:spPr/>
      <dgm:t>
        <a:bodyPr/>
        <a:lstStyle/>
        <a:p>
          <a:endParaRPr lang="es-ES"/>
        </a:p>
      </dgm:t>
    </dgm:pt>
    <dgm:pt modelId="{19CA6896-718C-43E2-982D-406E5C8ADFCF}" type="pres">
      <dgm:prSet presAssocID="{AACA81EF-8A74-4799-A7B8-51E67A4150F9}" presName="hierChild4" presStyleCnt="0"/>
      <dgm:spPr/>
      <dgm:t>
        <a:bodyPr/>
        <a:lstStyle/>
        <a:p>
          <a:endParaRPr lang="es-ES"/>
        </a:p>
      </dgm:t>
    </dgm:pt>
    <dgm:pt modelId="{CEC2930D-E16D-4540-9B3F-29EEC59E898B}" type="pres">
      <dgm:prSet presAssocID="{AACA81EF-8A74-4799-A7B8-51E67A4150F9}" presName="hierChild5" presStyleCnt="0"/>
      <dgm:spPr/>
      <dgm:t>
        <a:bodyPr/>
        <a:lstStyle/>
        <a:p>
          <a:endParaRPr lang="es-ES"/>
        </a:p>
      </dgm:t>
    </dgm:pt>
    <dgm:pt modelId="{BFDDE607-B948-4D0F-9A1A-BFED6EC76D9D}" type="pres">
      <dgm:prSet presAssocID="{6BB01362-B008-4DC5-8A11-0A2201602AA5}" presName="Name50" presStyleLbl="parChTrans1D3" presStyleIdx="2" presStyleCnt="7"/>
      <dgm:spPr/>
      <dgm:t>
        <a:bodyPr/>
        <a:lstStyle/>
        <a:p>
          <a:endParaRPr lang="es-ES"/>
        </a:p>
      </dgm:t>
    </dgm:pt>
    <dgm:pt modelId="{1C52CD00-6165-4579-8A28-80B56786D96A}" type="pres">
      <dgm:prSet presAssocID="{962D0D3E-3A76-41EE-8A03-BAF67F644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CD0720-9605-4C59-921A-0620C2772DFF}" type="pres">
      <dgm:prSet presAssocID="{962D0D3E-3A76-41EE-8A03-BAF67F6448F3}" presName="rootComposite" presStyleCnt="0"/>
      <dgm:spPr/>
      <dgm:t>
        <a:bodyPr/>
        <a:lstStyle/>
        <a:p>
          <a:endParaRPr lang="es-ES"/>
        </a:p>
      </dgm:t>
    </dgm:pt>
    <dgm:pt modelId="{2FC46D36-34F8-46CB-AEE6-AB1EF9F42D24}" type="pres">
      <dgm:prSet presAssocID="{962D0D3E-3A76-41EE-8A03-BAF67F6448F3}" presName="rootText" presStyleLbl="node3" presStyleIdx="2" presStyleCnt="7" custScaleY="72990" custLinFactNeighborY="-256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6209D3-64DC-49DB-BC5B-85FA566DDFD6}" type="pres">
      <dgm:prSet presAssocID="{962D0D3E-3A76-41EE-8A03-BAF67F6448F3}" presName="rootConnector" presStyleLbl="node3" presStyleIdx="2" presStyleCnt="7"/>
      <dgm:spPr/>
      <dgm:t>
        <a:bodyPr/>
        <a:lstStyle/>
        <a:p>
          <a:endParaRPr lang="es-ES"/>
        </a:p>
      </dgm:t>
    </dgm:pt>
    <dgm:pt modelId="{B9C05910-635D-414A-9F07-9D740DEC89F6}" type="pres">
      <dgm:prSet presAssocID="{962D0D3E-3A76-41EE-8A03-BAF67F6448F3}" presName="hierChild4" presStyleCnt="0"/>
      <dgm:spPr/>
      <dgm:t>
        <a:bodyPr/>
        <a:lstStyle/>
        <a:p>
          <a:endParaRPr lang="es-ES"/>
        </a:p>
      </dgm:t>
    </dgm:pt>
    <dgm:pt modelId="{298AEB4B-84E7-47FA-8385-523CFEF6DB5A}" type="pres">
      <dgm:prSet presAssocID="{962D0D3E-3A76-41EE-8A03-BAF67F6448F3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3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3" presStyleCnt="7" custScaleY="72990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3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21D7E1C4-A299-4BEB-876E-9A9B936303A7}" type="pres">
      <dgm:prSet presAssocID="{D585422D-906B-4032-9FA3-918465C76A13}" presName="Name50" presStyleLbl="parChTrans1D3" presStyleIdx="4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4" presStyleCnt="7" custScaleY="72990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4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4708B55F-2CB0-4A5C-BD6D-0F8114BA5A20}" type="pres">
      <dgm:prSet presAssocID="{E5C482CB-25FC-4193-8377-7A1F0ADA9EA5}" presName="Name50" presStyleLbl="parChTrans1D3" presStyleIdx="5" presStyleCnt="7"/>
      <dgm:spPr/>
      <dgm:t>
        <a:bodyPr/>
        <a:lstStyle/>
        <a:p>
          <a:endParaRPr lang="es-ES"/>
        </a:p>
      </dgm:t>
    </dgm:pt>
    <dgm:pt modelId="{85AF62E3-AD80-4C69-AA50-167CC264663E}" type="pres">
      <dgm:prSet presAssocID="{6D22C907-4931-47C6-AE99-A581C0100D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DD83DE2-E1A4-4C53-9E0E-EE97F2E5B236}" type="pres">
      <dgm:prSet presAssocID="{6D22C907-4931-47C6-AE99-A581C0100DC9}" presName="rootComposite" presStyleCnt="0"/>
      <dgm:spPr/>
      <dgm:t>
        <a:bodyPr/>
        <a:lstStyle/>
        <a:p>
          <a:endParaRPr lang="es-ES"/>
        </a:p>
      </dgm:t>
    </dgm:pt>
    <dgm:pt modelId="{9817B45B-927E-4C7A-8BC5-864F7C670868}" type="pres">
      <dgm:prSet presAssocID="{6D22C907-4931-47C6-AE99-A581C0100DC9}" presName="rootText" presStyleLbl="node3" presStyleIdx="5" presStyleCnt="7" custScaleY="72990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771AD7-B065-4CEC-8068-2AB8E6FB19EE}" type="pres">
      <dgm:prSet presAssocID="{6D22C907-4931-47C6-AE99-A581C0100DC9}" presName="rootConnector" presStyleLbl="node3" presStyleIdx="5" presStyleCnt="7"/>
      <dgm:spPr/>
      <dgm:t>
        <a:bodyPr/>
        <a:lstStyle/>
        <a:p>
          <a:endParaRPr lang="es-ES"/>
        </a:p>
      </dgm:t>
    </dgm:pt>
    <dgm:pt modelId="{D61DBFB9-5BB6-44BC-91AC-B6CDD1CB03A1}" type="pres">
      <dgm:prSet presAssocID="{6D22C907-4931-47C6-AE99-A581C0100DC9}" presName="hierChild4" presStyleCnt="0"/>
      <dgm:spPr/>
      <dgm:t>
        <a:bodyPr/>
        <a:lstStyle/>
        <a:p>
          <a:endParaRPr lang="es-ES"/>
        </a:p>
      </dgm:t>
    </dgm:pt>
    <dgm:pt modelId="{D3E44F7B-E781-4F9E-9612-49E05F0E2FC9}" type="pres">
      <dgm:prSet presAssocID="{6D22C907-4931-47C6-AE99-A581C0100DC9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4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4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4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0A48579D-828D-4FA8-B4F4-B8E33AF5270A}" type="pres">
      <dgm:prSet presAssocID="{4919ADE0-9FD8-4899-A070-5297B3FCD49B}" presName="Name35" presStyleLbl="parChTrans1D3" presStyleIdx="6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6" presStyleCnt="7" custScaleY="72990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6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0F97181-8300-4BD2-BE03-498B03DFE665}" type="presOf" srcId="{E5C482CB-25FC-4193-8377-7A1F0ADA9EA5}" destId="{4708B55F-2CB0-4A5C-BD6D-0F8114BA5A20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869B62C1-17B2-463A-A46D-23F6F4DC8CB1}" type="presOf" srcId="{AACA81EF-8A74-4799-A7B8-51E67A4150F9}" destId="{E7AEDC9E-93B2-434E-B2F7-5BFC71A71016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290F2CC8-FFDB-423C-8623-FA9EA2380AF2}" type="presOf" srcId="{6D22C907-4931-47C6-AE99-A581C0100DC9}" destId="{9817B45B-927E-4C7A-8BC5-864F7C670868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B63E5CFD-CDF4-48C0-938B-D5FCFB6B310E}" type="presOf" srcId="{FA196C2B-E92A-490F-9FC9-AC4FA66B41FB}" destId="{0A4EAA2F-4DCF-4206-B4ED-49EFE01AAB66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DE00010E-E942-4FA9-A1BA-08693F2AEAF9}" type="presOf" srcId="{A8B63427-EB6E-4CEE-AE1B-8716102E5869}" destId="{FDDF77B8-2DFB-4794-901C-958A95C1F04B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AFA90A5-1022-48C7-897B-300D289D7E9C}" srcId="{55210FA8-E040-4E9F-941C-6FFA55E23FED}" destId="{AACA81EF-8A74-4799-A7B8-51E67A4150F9}" srcOrd="1" destOrd="0" parTransId="{A8B63427-EB6E-4CEE-AE1B-8716102E5869}" sibTransId="{4EDA129E-B55E-4551-8C1F-8918834A94CA}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19AAA526-E9DA-4325-9586-51849BD0B19D}" type="presOf" srcId="{6D22C907-4931-47C6-AE99-A581C0100DC9}" destId="{24771AD7-B065-4CEC-8068-2AB8E6FB19EE}" srcOrd="1" destOrd="0" presId="urn:microsoft.com/office/officeart/2005/8/layout/orgChart1"/>
    <dgm:cxn modelId="{1AD86483-2FEE-424E-9322-F58B3611FAAB}" type="presOf" srcId="{D585422D-906B-4032-9FA3-918465C76A13}" destId="{21D7E1C4-A299-4BEB-876E-9A9B936303A7}" srcOrd="0" destOrd="0" presId="urn:microsoft.com/office/officeart/2005/8/layout/orgChart1"/>
    <dgm:cxn modelId="{C6615CD7-BC35-42AB-9D8B-5A39DA3547B8}" srcId="{2EE71FC6-0607-42D1-B2D3-8DC8D423B0D5}" destId="{6D22C907-4931-47C6-AE99-A581C0100DC9}" srcOrd="1" destOrd="0" parTransId="{E5C482CB-25FC-4193-8377-7A1F0ADA9EA5}" sibTransId="{C4C7B048-7F2A-4817-BDD4-5BCD925743BE}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0C8EC968-3113-44AF-B005-5684D5D066E4}" type="presOf" srcId="{962D0D3E-3A76-41EE-8A03-BAF67F6448F3}" destId="{2FC46D36-34F8-46CB-AEE6-AB1EF9F42D24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ACD9EFF4-B3B4-46F5-97E7-1F14E3C0DEF5}" srcId="{55210FA8-E040-4E9F-941C-6FFA55E23FED}" destId="{962D0D3E-3A76-41EE-8A03-BAF67F6448F3}" srcOrd="2" destOrd="0" parTransId="{6BB01362-B008-4DC5-8A11-0A2201602AA5}" sibTransId="{CF188A64-2BF1-44EF-B117-803CCD83051F}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551CABD9-17B0-4F4D-845F-3AA236E1D5E1}" type="presOf" srcId="{6BB01362-B008-4DC5-8A11-0A2201602AA5}" destId="{BFDDE607-B948-4D0F-9A1A-BFED6EC76D9D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9CCED221-BC07-40A1-AB91-B278840654EF}" type="presOf" srcId="{AACA81EF-8A74-4799-A7B8-51E67A4150F9}" destId="{524133B6-2E50-4A54-95E0-0FEDD0366C32}" srcOrd="1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43903030-C627-4E9C-8605-4E03C278B5A7}" type="presOf" srcId="{962D0D3E-3A76-41EE-8A03-BAF67F6448F3}" destId="{DE6209D3-64DC-49DB-BC5B-85FA566DDFD6}" srcOrd="1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BC5C30E-0359-416D-80E5-17DE90B6357C}" type="presParOf" srcId="{67F30621-B239-45B2-82E6-5C2634804FC1}" destId="{0A4EAA2F-4DCF-4206-B4ED-49EFE01AAB66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92692C6C-9FC7-41DF-8743-D0DCD9351108}" type="presParOf" srcId="{67F30621-B239-45B2-82E6-5C2634804FC1}" destId="{FDDF77B8-2DFB-4794-901C-958A95C1F04B}" srcOrd="2" destOrd="0" presId="urn:microsoft.com/office/officeart/2005/8/layout/orgChart1"/>
    <dgm:cxn modelId="{810CF592-EC27-4776-B0AB-37E942E6864D}" type="presParOf" srcId="{67F30621-B239-45B2-82E6-5C2634804FC1}" destId="{5FCDF1AA-5F43-44FF-AA1B-C989A376045B}" srcOrd="3" destOrd="0" presId="urn:microsoft.com/office/officeart/2005/8/layout/orgChart1"/>
    <dgm:cxn modelId="{F34D27D8-0B30-462B-ACE0-C9C25F687596}" type="presParOf" srcId="{5FCDF1AA-5F43-44FF-AA1B-C989A376045B}" destId="{FC2A712D-0C60-41DF-ADAF-6ED3E2D28EF8}" srcOrd="0" destOrd="0" presId="urn:microsoft.com/office/officeart/2005/8/layout/orgChart1"/>
    <dgm:cxn modelId="{F19E0345-A54A-40AE-AF12-66A677449A48}" type="presParOf" srcId="{FC2A712D-0C60-41DF-ADAF-6ED3E2D28EF8}" destId="{E7AEDC9E-93B2-434E-B2F7-5BFC71A71016}" srcOrd="0" destOrd="0" presId="urn:microsoft.com/office/officeart/2005/8/layout/orgChart1"/>
    <dgm:cxn modelId="{8FEC9494-4580-4845-AA08-F02A735B3BED}" type="presParOf" srcId="{FC2A712D-0C60-41DF-ADAF-6ED3E2D28EF8}" destId="{524133B6-2E50-4A54-95E0-0FEDD0366C32}" srcOrd="1" destOrd="0" presId="urn:microsoft.com/office/officeart/2005/8/layout/orgChart1"/>
    <dgm:cxn modelId="{6218F280-1DA2-42A4-8D15-93A05835FE31}" type="presParOf" srcId="{5FCDF1AA-5F43-44FF-AA1B-C989A376045B}" destId="{19CA6896-718C-43E2-982D-406E5C8ADFCF}" srcOrd="1" destOrd="0" presId="urn:microsoft.com/office/officeart/2005/8/layout/orgChart1"/>
    <dgm:cxn modelId="{FBE853BC-CC45-45DF-A9B9-A59924E34E33}" type="presParOf" srcId="{5FCDF1AA-5F43-44FF-AA1B-C989A376045B}" destId="{CEC2930D-E16D-4540-9B3F-29EEC59E898B}" srcOrd="2" destOrd="0" presId="urn:microsoft.com/office/officeart/2005/8/layout/orgChart1"/>
    <dgm:cxn modelId="{D58605B3-AEB1-4D34-A15D-45FC6D787AD5}" type="presParOf" srcId="{67F30621-B239-45B2-82E6-5C2634804FC1}" destId="{BFDDE607-B948-4D0F-9A1A-BFED6EC76D9D}" srcOrd="4" destOrd="0" presId="urn:microsoft.com/office/officeart/2005/8/layout/orgChart1"/>
    <dgm:cxn modelId="{4E3FDCC6-2963-4ABE-A3D4-64BFDE641AF7}" type="presParOf" srcId="{67F30621-B239-45B2-82E6-5C2634804FC1}" destId="{1C52CD00-6165-4579-8A28-80B56786D96A}" srcOrd="5" destOrd="0" presId="urn:microsoft.com/office/officeart/2005/8/layout/orgChart1"/>
    <dgm:cxn modelId="{9680352B-37BA-4FB8-9EA8-541EC5F15FC9}" type="presParOf" srcId="{1C52CD00-6165-4579-8A28-80B56786D96A}" destId="{DDCD0720-9605-4C59-921A-0620C2772DFF}" srcOrd="0" destOrd="0" presId="urn:microsoft.com/office/officeart/2005/8/layout/orgChart1"/>
    <dgm:cxn modelId="{DC98D59D-35BC-4F78-ACF5-914DD4282DA7}" type="presParOf" srcId="{DDCD0720-9605-4C59-921A-0620C2772DFF}" destId="{2FC46D36-34F8-46CB-AEE6-AB1EF9F42D24}" srcOrd="0" destOrd="0" presId="urn:microsoft.com/office/officeart/2005/8/layout/orgChart1"/>
    <dgm:cxn modelId="{53DBCD6D-9965-4049-BFF5-07A412F1DA7D}" type="presParOf" srcId="{DDCD0720-9605-4C59-921A-0620C2772DFF}" destId="{DE6209D3-64DC-49DB-BC5B-85FA566DDFD6}" srcOrd="1" destOrd="0" presId="urn:microsoft.com/office/officeart/2005/8/layout/orgChart1"/>
    <dgm:cxn modelId="{FB99D9BD-8E8A-4AA9-9617-DA3496B21079}" type="presParOf" srcId="{1C52CD00-6165-4579-8A28-80B56786D96A}" destId="{B9C05910-635D-414A-9F07-9D740DEC89F6}" srcOrd="1" destOrd="0" presId="urn:microsoft.com/office/officeart/2005/8/layout/orgChart1"/>
    <dgm:cxn modelId="{64D4F24E-55C5-49AD-AB77-2E2AE201E684}" type="presParOf" srcId="{1C52CD00-6165-4579-8A28-80B56786D96A}" destId="{298AEB4B-84E7-47FA-8385-523CFEF6DB5A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7DDBA73B-5086-4141-816B-AC19E3A480AF}" type="presParOf" srcId="{01BDBA58-C8FC-4D49-B12E-FBE045A1C50B}" destId="{21D7E1C4-A299-4BEB-876E-9A9B936303A7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7BEDFFD9-6D25-453A-A467-4FB5FF54BDAA}" type="presParOf" srcId="{01BDBA58-C8FC-4D49-B12E-FBE045A1C50B}" destId="{4708B55F-2CB0-4A5C-BD6D-0F8114BA5A20}" srcOrd="2" destOrd="0" presId="urn:microsoft.com/office/officeart/2005/8/layout/orgChart1"/>
    <dgm:cxn modelId="{9D58CEE4-33EA-4DCA-B3AF-389846C6C752}" type="presParOf" srcId="{01BDBA58-C8FC-4D49-B12E-FBE045A1C50B}" destId="{85AF62E3-AD80-4C69-AA50-167CC264663E}" srcOrd="3" destOrd="0" presId="urn:microsoft.com/office/officeart/2005/8/layout/orgChart1"/>
    <dgm:cxn modelId="{1C0F6A6C-A550-446C-A090-81CC2A3FB6CF}" type="presParOf" srcId="{85AF62E3-AD80-4C69-AA50-167CC264663E}" destId="{9DD83DE2-E1A4-4C53-9E0E-EE97F2E5B236}" srcOrd="0" destOrd="0" presId="urn:microsoft.com/office/officeart/2005/8/layout/orgChart1"/>
    <dgm:cxn modelId="{75CB979C-8F6B-4563-AB4C-1637ADEAF2FA}" type="presParOf" srcId="{9DD83DE2-E1A4-4C53-9E0E-EE97F2E5B236}" destId="{9817B45B-927E-4C7A-8BC5-864F7C670868}" srcOrd="0" destOrd="0" presId="urn:microsoft.com/office/officeart/2005/8/layout/orgChart1"/>
    <dgm:cxn modelId="{9F23AF3D-EB78-4B06-A9F7-F0E543DAA774}" type="presParOf" srcId="{9DD83DE2-E1A4-4C53-9E0E-EE97F2E5B236}" destId="{24771AD7-B065-4CEC-8068-2AB8E6FB19EE}" srcOrd="1" destOrd="0" presId="urn:microsoft.com/office/officeart/2005/8/layout/orgChart1"/>
    <dgm:cxn modelId="{852479F1-D714-4D5F-A0B4-6BADC46F15C7}" type="presParOf" srcId="{85AF62E3-AD80-4C69-AA50-167CC264663E}" destId="{D61DBFB9-5BB6-44BC-91AC-B6CDD1CB03A1}" srcOrd="1" destOrd="0" presId="urn:microsoft.com/office/officeart/2005/8/layout/orgChart1"/>
    <dgm:cxn modelId="{04EA2634-F859-47B9-A393-7CF15E9CB08C}" type="presParOf" srcId="{85AF62E3-AD80-4C69-AA50-167CC264663E}" destId="{D3E44F7B-E781-4F9E-9612-49E05F0E2FC9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Ludoteca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“Francisco Zarco”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D23AE-F72B-4B7C-BA82-B6AB1F766602}">
      <dgm:prSet custT="1"/>
      <dgm:spPr/>
      <dgm:t>
        <a:bodyPr/>
        <a:lstStyle/>
        <a:p>
          <a:r>
            <a:rPr lang="es-ES" sz="1200" dirty="0" smtClean="0"/>
            <a:t>Encargado(a) de </a:t>
          </a:r>
          <a:br>
            <a:rPr lang="es-ES" sz="1200" dirty="0" smtClean="0"/>
          </a:br>
          <a:r>
            <a:rPr lang="es-ES" sz="1200" dirty="0" smtClean="0"/>
            <a:t>Ludotecas y Psicología</a:t>
          </a:r>
          <a:endParaRPr lang="es-ES" sz="1200" dirty="0"/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200"/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200"/>
        </a:p>
      </dgm:t>
    </dgm:pt>
    <dgm:pt modelId="{E761F623-A982-46FD-9022-DA91FDAA3458}">
      <dgm:prSet custT="1"/>
      <dgm:spPr/>
      <dgm:t>
        <a:bodyPr/>
        <a:lstStyle/>
        <a:p>
          <a:r>
            <a:rPr lang="es-ES" sz="1200" dirty="0" smtClean="0"/>
            <a:t>Ludoteca Geriátrica</a:t>
          </a:r>
        </a:p>
      </dgm:t>
    </dgm:pt>
    <dgm:pt modelId="{2CB6E943-3E0E-4C00-B10D-B093A6F6A926}" type="parTrans" cxnId="{3D0C92A5-E172-49B4-913E-420C955A50E1}">
      <dgm:prSet/>
      <dgm:spPr/>
      <dgm:t>
        <a:bodyPr/>
        <a:lstStyle/>
        <a:p>
          <a:endParaRPr lang="es-ES" sz="1200"/>
        </a:p>
      </dgm:t>
    </dgm:pt>
    <dgm:pt modelId="{10C00094-42EC-44F9-B4DB-C02E5D5F48D4}" type="sibTrans" cxnId="{3D0C92A5-E172-49B4-913E-420C955A50E1}">
      <dgm:prSet/>
      <dgm:spPr/>
      <dgm:t>
        <a:bodyPr/>
        <a:lstStyle/>
        <a:p>
          <a:endParaRPr lang="es-ES" sz="1200"/>
        </a:p>
      </dgm:t>
    </dgm:pt>
    <dgm:pt modelId="{D49DCE9C-54C0-44F0-A075-FE8A4B686E96}">
      <dgm:prSet custT="1"/>
      <dgm:spPr/>
      <dgm:t>
        <a:bodyPr/>
        <a:lstStyle/>
        <a:p>
          <a:r>
            <a:rPr lang="es-ES" sz="1200" dirty="0" smtClean="0"/>
            <a:t>Ludoteca Infantil</a:t>
          </a:r>
        </a:p>
        <a:p>
          <a:r>
            <a:rPr lang="es-ES" sz="1200" dirty="0" smtClean="0"/>
            <a:t>“Nueva Estanzuela”</a:t>
          </a:r>
        </a:p>
      </dgm:t>
    </dgm:pt>
    <dgm:pt modelId="{7CD4E345-8C78-4544-B4E3-214B7CE65FEF}" type="parTrans" cxnId="{5FBDDB87-9635-4C5B-9F71-2219A1657C9B}">
      <dgm:prSet/>
      <dgm:spPr/>
      <dgm:t>
        <a:bodyPr/>
        <a:lstStyle/>
        <a:p>
          <a:endParaRPr lang="es-ES" sz="1200"/>
        </a:p>
      </dgm:t>
    </dgm:pt>
    <dgm:pt modelId="{2E6AFAD7-072A-471D-A464-F907007BF008}" type="sibTrans" cxnId="{5FBDDB87-9635-4C5B-9F71-2219A1657C9B}">
      <dgm:prSet/>
      <dgm:spPr/>
      <dgm:t>
        <a:bodyPr/>
        <a:lstStyle/>
        <a:p>
          <a:endParaRPr lang="es-ES" sz="1200"/>
        </a:p>
      </dgm:t>
    </dgm:pt>
    <dgm:pt modelId="{A2CDE340-442F-4C74-8A47-CE61A8BDBF5F}">
      <dgm:prSet custT="1"/>
      <dgm:spPr/>
      <dgm:t>
        <a:bodyPr/>
        <a:lstStyle/>
        <a:p>
          <a:r>
            <a:rPr lang="es-ES" sz="1200" dirty="0" smtClean="0"/>
            <a:t>Psicólogo(a)</a:t>
          </a:r>
        </a:p>
      </dgm:t>
    </dgm:pt>
    <dgm:pt modelId="{78ADA0F5-181C-4079-911D-9067A84D1680}" type="parTrans" cxnId="{57094C7A-5E5D-49A4-800B-6FD7CEA60BC6}">
      <dgm:prSet/>
      <dgm:spPr/>
      <dgm:t>
        <a:bodyPr/>
        <a:lstStyle/>
        <a:p>
          <a:endParaRPr lang="es-ES" sz="1200"/>
        </a:p>
      </dgm:t>
    </dgm:pt>
    <dgm:pt modelId="{22615631-8ADC-4FF2-A61A-FBED0672C1B9}" type="sibTrans" cxnId="{57094C7A-5E5D-49A4-800B-6FD7CEA60BC6}">
      <dgm:prSet/>
      <dgm:spPr/>
      <dgm:t>
        <a:bodyPr/>
        <a:lstStyle/>
        <a:p>
          <a:endParaRPr lang="es-ES" sz="1200"/>
        </a:p>
      </dgm:t>
    </dgm:pt>
    <dgm:pt modelId="{F919F810-BD9D-4503-AA78-8024ECA71A55}">
      <dgm:prSet custT="1"/>
      <dgm:spPr/>
      <dgm:t>
        <a:bodyPr/>
        <a:lstStyle/>
        <a:p>
          <a:r>
            <a:rPr lang="es-ES" sz="1200" dirty="0" smtClean="0"/>
            <a:t>Administrador(a)</a:t>
          </a:r>
        </a:p>
      </dgm:t>
    </dgm:pt>
    <dgm:pt modelId="{2AEE6061-500E-43A0-830B-B239CB0F0C04}" type="parTrans" cxnId="{1658647C-7D54-4E66-8470-6F482F84B3D4}">
      <dgm:prSet/>
      <dgm:spPr/>
      <dgm:t>
        <a:bodyPr/>
        <a:lstStyle/>
        <a:p>
          <a:endParaRPr lang="es-ES" sz="1200"/>
        </a:p>
      </dgm:t>
    </dgm:pt>
    <dgm:pt modelId="{7B6F96B3-A5F7-46C2-BF13-0AD08EB90A6D}" type="sibTrans" cxnId="{1658647C-7D54-4E66-8470-6F482F84B3D4}">
      <dgm:prSet/>
      <dgm:spPr/>
      <dgm:t>
        <a:bodyPr/>
        <a:lstStyle/>
        <a:p>
          <a:endParaRPr lang="es-ES" sz="1200"/>
        </a:p>
      </dgm:t>
    </dgm:pt>
    <dgm:pt modelId="{2A98277D-F079-4D46-AFD1-6A9C47B9D4E2}" type="asst">
      <dgm:prSet custT="1"/>
      <dgm:spPr/>
      <dgm:t>
        <a:bodyPr/>
        <a:lstStyle/>
        <a:p>
          <a:r>
            <a:rPr lang="es-ES" sz="1200" dirty="0" smtClean="0"/>
            <a:t>Auxiliar </a:t>
          </a:r>
          <a:br>
            <a:rPr lang="es-ES" sz="1200" dirty="0" smtClean="0"/>
          </a:br>
          <a:r>
            <a:rPr lang="es-ES" sz="1200" dirty="0" smtClean="0"/>
            <a:t>(De Ludoteca)</a:t>
          </a:r>
        </a:p>
      </dgm:t>
    </dgm:pt>
    <dgm:pt modelId="{8A8815A9-5B30-48B1-A4BE-DA551ED39395}" type="parTrans" cxnId="{938D1789-588B-4BB2-8BE4-8197E331545A}">
      <dgm:prSet/>
      <dgm:spPr/>
      <dgm:t>
        <a:bodyPr/>
        <a:lstStyle/>
        <a:p>
          <a:endParaRPr lang="es-ES" sz="1200"/>
        </a:p>
      </dgm:t>
    </dgm:pt>
    <dgm:pt modelId="{2E2F11C9-62E5-4E3A-BFC7-9C446C0C207B}" type="sibTrans" cxnId="{938D1789-588B-4BB2-8BE4-8197E331545A}">
      <dgm:prSet/>
      <dgm:spPr/>
      <dgm:t>
        <a:bodyPr/>
        <a:lstStyle/>
        <a:p>
          <a:endParaRPr lang="es-ES" sz="1200"/>
        </a:p>
      </dgm:t>
    </dgm:pt>
    <dgm:pt modelId="{E2C85CC1-ACB5-409A-949C-688708E873A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gm:t>
    </dgm:pt>
    <dgm:pt modelId="{4E6928A9-5B5C-4B2C-ABE6-080C8AAF0352}" type="parTrans" cxnId="{A47BB46E-A8DD-4E17-BBBE-A66419717C85}">
      <dgm:prSet/>
      <dgm:spPr/>
      <dgm:t>
        <a:bodyPr/>
        <a:lstStyle/>
        <a:p>
          <a:endParaRPr lang="es-ES" sz="1200"/>
        </a:p>
      </dgm:t>
    </dgm:pt>
    <dgm:pt modelId="{F38CD12F-DA9D-4F16-8629-7289388ED455}" type="sibTrans" cxnId="{A47BB46E-A8DD-4E17-BBBE-A66419717C85}">
      <dgm:prSet/>
      <dgm:spPr/>
      <dgm:t>
        <a:bodyPr/>
        <a:lstStyle/>
        <a:p>
          <a:endParaRPr lang="es-ES" sz="1200"/>
        </a:p>
      </dgm:t>
    </dgm:pt>
    <dgm:pt modelId="{E2BAF157-4028-417E-9DAE-8AC5A4DCD801}">
      <dgm:prSet custT="1"/>
      <dgm:spPr/>
      <dgm:t>
        <a:bodyPr/>
        <a:lstStyle/>
        <a:p>
          <a:r>
            <a:rPr lang="es-ES" sz="1200" dirty="0" smtClean="0"/>
            <a:t>Auxiliar Administrativo(a)</a:t>
          </a:r>
        </a:p>
      </dgm:t>
    </dgm:pt>
    <dgm:pt modelId="{47D0A6C4-9C16-4321-A499-5D41E8FBD27F}" type="parTrans" cxnId="{94837687-0635-4E3F-8847-DAA3C631F64E}">
      <dgm:prSet/>
      <dgm:spPr/>
      <dgm:t>
        <a:bodyPr/>
        <a:lstStyle/>
        <a:p>
          <a:endParaRPr lang="es-ES" sz="1200"/>
        </a:p>
      </dgm:t>
    </dgm:pt>
    <dgm:pt modelId="{161C6AA6-540A-4B04-8DAE-E982F69BA5A7}" type="sibTrans" cxnId="{94837687-0635-4E3F-8847-DAA3C631F64E}">
      <dgm:prSet/>
      <dgm:spPr/>
      <dgm:t>
        <a:bodyPr/>
        <a:lstStyle/>
        <a:p>
          <a:endParaRPr lang="es-ES" sz="1200"/>
        </a:p>
      </dgm:t>
    </dgm:pt>
    <dgm:pt modelId="{F03338D1-D8F0-4269-A9CC-2586B148CAE3}">
      <dgm:prSet custT="1"/>
      <dgm:spPr/>
      <dgm:t>
        <a:bodyPr/>
        <a:lstStyle/>
        <a:p>
          <a:r>
            <a:rPr lang="es-ES" sz="1200" dirty="0" smtClean="0"/>
            <a:t>Auxiliar</a:t>
          </a:r>
        </a:p>
      </dgm:t>
    </dgm:pt>
    <dgm:pt modelId="{6CF76F3F-BCF9-41D2-A946-F598518378CA}" type="parTrans" cxnId="{87966777-3EC1-4305-954F-595782F47CBF}">
      <dgm:prSet/>
      <dgm:spPr/>
      <dgm:t>
        <a:bodyPr/>
        <a:lstStyle/>
        <a:p>
          <a:endParaRPr lang="es-ES" sz="1200"/>
        </a:p>
      </dgm:t>
    </dgm:pt>
    <dgm:pt modelId="{D198C0B1-B7E7-4BCB-B4E9-AFDB6447376A}" type="sibTrans" cxnId="{87966777-3EC1-4305-954F-595782F47CBF}">
      <dgm:prSet/>
      <dgm:spPr/>
      <dgm:t>
        <a:bodyPr/>
        <a:lstStyle/>
        <a:p>
          <a:endParaRPr lang="es-ES" sz="1200"/>
        </a:p>
      </dgm:t>
    </dgm:pt>
    <dgm:pt modelId="{464C7307-D57B-4EA6-841F-590221E8A289}" type="asst">
      <dgm:prSet custT="1"/>
      <dgm:spPr/>
      <dgm:t>
        <a:bodyPr/>
        <a:lstStyle/>
        <a:p>
          <a:r>
            <a:rPr lang="es-ES" sz="1200" dirty="0" smtClean="0"/>
            <a:t>Auxiliar Administrativo(a)</a:t>
          </a:r>
        </a:p>
      </dgm:t>
    </dgm:pt>
    <dgm:pt modelId="{605216E0-E93A-44E5-A6E7-CE2B83B12FC5}" type="parTrans" cxnId="{C722D290-D71F-4CE9-B4BA-2A5E8192085D}">
      <dgm:prSet/>
      <dgm:spPr/>
      <dgm:t>
        <a:bodyPr/>
        <a:lstStyle/>
        <a:p>
          <a:endParaRPr lang="es-ES"/>
        </a:p>
      </dgm:t>
    </dgm:pt>
    <dgm:pt modelId="{E8615280-84F5-4F5A-8671-E0A758019CE5}" type="sibTrans" cxnId="{C722D290-D71F-4CE9-B4BA-2A5E8192085D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</dgm:pt>
    <dgm:pt modelId="{D0D30868-A88A-4028-921D-096F13B2A032}" type="pres">
      <dgm:prSet presAssocID="{B57D23AE-F72B-4B7C-BA82-B6AB1F766602}" presName="rootComposite1" presStyleCnt="0"/>
      <dgm:spPr/>
    </dgm:pt>
    <dgm:pt modelId="{4650C1D4-D3EC-4CFF-8244-BF27AC3F6451}" type="pres">
      <dgm:prSet presAssocID="{B57D23AE-F72B-4B7C-BA82-B6AB1F766602}" presName="rootText1" presStyleLbl="node0" presStyleIdx="0" presStyleCnt="1" custScaleX="129497" custScaleY="122167" custLinFactNeighborY="180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</dgm:pt>
    <dgm:pt modelId="{D11B6A01-0A2D-40AF-BF00-C39E3A841BF3}" type="pres">
      <dgm:prSet presAssocID="{E61F3CBB-977A-4C30-A535-84E3CB862539}" presName="Name35" presStyleLbl="parChTrans1D2" presStyleIdx="0" presStyleCnt="6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2" presStyleIdx="0" presStyleCnt="4" custScaleX="10668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FEA8A8C2-C60E-4968-8AED-FBAC9C63FB6B}" type="pres">
      <dgm:prSet presAssocID="{4E6928A9-5B5C-4B2C-ABE6-080C8AAF0352}" presName="Name35" presStyleLbl="parChTrans1D3" presStyleIdx="0" presStyleCnt="3"/>
      <dgm:spPr/>
      <dgm:t>
        <a:bodyPr/>
        <a:lstStyle/>
        <a:p>
          <a:endParaRPr lang="es-ES"/>
        </a:p>
      </dgm:t>
    </dgm:pt>
    <dgm:pt modelId="{56FE91D1-C466-43D7-BAAE-1EE57E546E9D}" type="pres">
      <dgm:prSet presAssocID="{E2C85CC1-ACB5-409A-949C-688708E873A7}" presName="hierRoot2" presStyleCnt="0">
        <dgm:presLayoutVars>
          <dgm:hierBranch val="init"/>
        </dgm:presLayoutVars>
      </dgm:prSet>
      <dgm:spPr/>
    </dgm:pt>
    <dgm:pt modelId="{71BA3063-EA8D-4768-ADCA-8D644095D61C}" type="pres">
      <dgm:prSet presAssocID="{E2C85CC1-ACB5-409A-949C-688708E873A7}" presName="rootComposite" presStyleCnt="0"/>
      <dgm:spPr/>
    </dgm:pt>
    <dgm:pt modelId="{569214A8-6EAB-49DA-A5AB-CE716429300D}" type="pres">
      <dgm:prSet presAssocID="{E2C85CC1-ACB5-409A-949C-688708E873A7}" presName="rootText" presStyleLbl="node3" presStyleIdx="0" presStyleCnt="3" custScaleX="106680" custLinFactNeighborY="200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5691D6-CAC6-4E37-BBCB-813D752BE4CE}" type="pres">
      <dgm:prSet presAssocID="{E2C85CC1-ACB5-409A-949C-688708E873A7}" presName="rootConnector" presStyleLbl="node3" presStyleIdx="0" presStyleCnt="3"/>
      <dgm:spPr/>
      <dgm:t>
        <a:bodyPr/>
        <a:lstStyle/>
        <a:p>
          <a:endParaRPr lang="es-ES"/>
        </a:p>
      </dgm:t>
    </dgm:pt>
    <dgm:pt modelId="{E513BD82-674F-4BF5-8B66-6E927B878D4C}" type="pres">
      <dgm:prSet presAssocID="{E2C85CC1-ACB5-409A-949C-688708E873A7}" presName="hierChild4" presStyleCnt="0"/>
      <dgm:spPr/>
    </dgm:pt>
    <dgm:pt modelId="{929835B0-058D-46C6-8740-237DD259BEA8}" type="pres">
      <dgm:prSet presAssocID="{E2C85CC1-ACB5-409A-949C-688708E873A7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C030AA0C-8FF7-4E41-8E55-788C344F6F82}" type="pres">
      <dgm:prSet presAssocID="{2CB6E943-3E0E-4C00-B10D-B093A6F6A926}" presName="Name35" presStyleLbl="parChTrans1D2" presStyleIdx="1" presStyleCnt="6"/>
      <dgm:spPr/>
      <dgm:t>
        <a:bodyPr/>
        <a:lstStyle/>
        <a:p>
          <a:endParaRPr lang="es-ES"/>
        </a:p>
      </dgm:t>
    </dgm:pt>
    <dgm:pt modelId="{4EFA6004-F8B9-4B89-B122-31F629558B2E}" type="pres">
      <dgm:prSet presAssocID="{E761F623-A982-46FD-9022-DA91FDAA3458}" presName="hierRoot2" presStyleCnt="0">
        <dgm:presLayoutVars>
          <dgm:hierBranch/>
        </dgm:presLayoutVars>
      </dgm:prSet>
      <dgm:spPr/>
    </dgm:pt>
    <dgm:pt modelId="{AB40FE0F-E1E4-4024-8392-BAC1CBA1E8DD}" type="pres">
      <dgm:prSet presAssocID="{E761F623-A982-46FD-9022-DA91FDAA3458}" presName="rootComposite" presStyleCnt="0"/>
      <dgm:spPr/>
    </dgm:pt>
    <dgm:pt modelId="{C4CCEF6B-7391-43AA-9938-F124D886A407}" type="pres">
      <dgm:prSet presAssocID="{E761F623-A982-46FD-9022-DA91FDAA3458}" presName="rootText" presStyleLbl="node2" presStyleIdx="1" presStyleCnt="4" custScaleX="10668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8E4854-5421-425A-9003-1370FB80D228}" type="pres">
      <dgm:prSet presAssocID="{E761F623-A982-46FD-9022-DA91FDAA3458}" presName="rootConnector" presStyleLbl="node2" presStyleIdx="1" presStyleCnt="4"/>
      <dgm:spPr/>
      <dgm:t>
        <a:bodyPr/>
        <a:lstStyle/>
        <a:p>
          <a:endParaRPr lang="es-ES"/>
        </a:p>
      </dgm:t>
    </dgm:pt>
    <dgm:pt modelId="{B1635137-2E87-411A-938A-27809FA30F2C}" type="pres">
      <dgm:prSet presAssocID="{E761F623-A982-46FD-9022-DA91FDAA3458}" presName="hierChild4" presStyleCnt="0"/>
      <dgm:spPr/>
    </dgm:pt>
    <dgm:pt modelId="{D8229236-056D-454A-A1B4-2C7CF3D46647}" type="pres">
      <dgm:prSet presAssocID="{2AEE6061-500E-43A0-830B-B239CB0F0C04}" presName="Name35" presStyleLbl="parChTrans1D3" presStyleIdx="1" presStyleCnt="3"/>
      <dgm:spPr/>
      <dgm:t>
        <a:bodyPr/>
        <a:lstStyle/>
        <a:p>
          <a:endParaRPr lang="es-ES"/>
        </a:p>
      </dgm:t>
    </dgm:pt>
    <dgm:pt modelId="{6218B0D1-C1AE-47DF-AB6E-BFFC1AD90C9D}" type="pres">
      <dgm:prSet presAssocID="{F919F810-BD9D-4503-AA78-8024ECA71A55}" presName="hierRoot2" presStyleCnt="0">
        <dgm:presLayoutVars>
          <dgm:hierBranch/>
        </dgm:presLayoutVars>
      </dgm:prSet>
      <dgm:spPr/>
    </dgm:pt>
    <dgm:pt modelId="{01ED0098-10B3-4955-850A-5D5EBDB1A9AA}" type="pres">
      <dgm:prSet presAssocID="{F919F810-BD9D-4503-AA78-8024ECA71A55}" presName="rootComposite" presStyleCnt="0"/>
      <dgm:spPr/>
    </dgm:pt>
    <dgm:pt modelId="{FB570B00-72C7-45E1-8E14-64ED9F3A4521}" type="pres">
      <dgm:prSet presAssocID="{F919F810-BD9D-4503-AA78-8024ECA71A55}" presName="rootText" presStyleLbl="node3" presStyleIdx="1" presStyleCnt="3" custScaleX="106680" custLinFactNeighborY="200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60B5FA-D584-47AE-A683-03D06525F62A}" type="pres">
      <dgm:prSet presAssocID="{F919F810-BD9D-4503-AA78-8024ECA71A55}" presName="rootConnector" presStyleLbl="node3" presStyleIdx="1" presStyleCnt="3"/>
      <dgm:spPr/>
      <dgm:t>
        <a:bodyPr/>
        <a:lstStyle/>
        <a:p>
          <a:endParaRPr lang="es-ES"/>
        </a:p>
      </dgm:t>
    </dgm:pt>
    <dgm:pt modelId="{07AE9DA5-D4D1-4D9C-8DFD-618E593CCEDC}" type="pres">
      <dgm:prSet presAssocID="{F919F810-BD9D-4503-AA78-8024ECA71A55}" presName="hierChild4" presStyleCnt="0"/>
      <dgm:spPr/>
    </dgm:pt>
    <dgm:pt modelId="{CAEA32BB-048C-4335-8E21-907A5D5FF34C}" type="pres">
      <dgm:prSet presAssocID="{47D0A6C4-9C16-4321-A499-5D41E8FBD27F}" presName="Name35" presStyleLbl="parChTrans1D4" presStyleIdx="0" presStyleCnt="1"/>
      <dgm:spPr/>
      <dgm:t>
        <a:bodyPr/>
        <a:lstStyle/>
        <a:p>
          <a:endParaRPr lang="es-ES"/>
        </a:p>
      </dgm:t>
    </dgm:pt>
    <dgm:pt modelId="{F65E8D94-6F0E-4655-9720-2578A0DCF4A6}" type="pres">
      <dgm:prSet presAssocID="{E2BAF157-4028-417E-9DAE-8AC5A4DCD801}" presName="hierRoot2" presStyleCnt="0">
        <dgm:presLayoutVars>
          <dgm:hierBranch val="init"/>
        </dgm:presLayoutVars>
      </dgm:prSet>
      <dgm:spPr/>
    </dgm:pt>
    <dgm:pt modelId="{B9DE4292-4137-4205-9135-429D1C4D18CD}" type="pres">
      <dgm:prSet presAssocID="{E2BAF157-4028-417E-9DAE-8AC5A4DCD801}" presName="rootComposite" presStyleCnt="0"/>
      <dgm:spPr/>
    </dgm:pt>
    <dgm:pt modelId="{6DAF8AA9-C31A-44DA-97DC-C79F7A60870D}" type="pres">
      <dgm:prSet presAssocID="{E2BAF157-4028-417E-9DAE-8AC5A4DCD801}" presName="rootText" presStyleLbl="node4" presStyleIdx="0" presStyleCnt="1" custScaleX="106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B1D0D-5585-4595-B0F1-FCA84C8CFC7D}" type="pres">
      <dgm:prSet presAssocID="{E2BAF157-4028-417E-9DAE-8AC5A4DCD801}" presName="rootConnector" presStyleLbl="node4" presStyleIdx="0" presStyleCnt="1"/>
      <dgm:spPr/>
      <dgm:t>
        <a:bodyPr/>
        <a:lstStyle/>
        <a:p>
          <a:endParaRPr lang="es-ES"/>
        </a:p>
      </dgm:t>
    </dgm:pt>
    <dgm:pt modelId="{FE47FDF8-FD76-4CC8-90E4-CCA198F9C221}" type="pres">
      <dgm:prSet presAssocID="{E2BAF157-4028-417E-9DAE-8AC5A4DCD801}" presName="hierChild4" presStyleCnt="0"/>
      <dgm:spPr/>
    </dgm:pt>
    <dgm:pt modelId="{5AB4321B-10D1-45E6-ABC0-B1A4EDF30D59}" type="pres">
      <dgm:prSet presAssocID="{E2BAF157-4028-417E-9DAE-8AC5A4DCD801}" presName="hierChild5" presStyleCnt="0"/>
      <dgm:spPr/>
    </dgm:pt>
    <dgm:pt modelId="{7CBBC1AC-C8BB-4193-BCBE-92D13599D750}" type="pres">
      <dgm:prSet presAssocID="{F919F810-BD9D-4503-AA78-8024ECA71A55}" presName="hierChild5" presStyleCnt="0"/>
      <dgm:spPr/>
    </dgm:pt>
    <dgm:pt modelId="{96899C65-4C62-40D7-BD07-CA077ACF4B48}" type="pres">
      <dgm:prSet presAssocID="{E761F623-A982-46FD-9022-DA91FDAA3458}" presName="hierChild5" presStyleCnt="0"/>
      <dgm:spPr/>
    </dgm:pt>
    <dgm:pt modelId="{9C3C464D-EE19-4E2A-9404-E3973D4107E5}" type="pres">
      <dgm:prSet presAssocID="{7CD4E345-8C78-4544-B4E3-214B7CE65FEF}" presName="Name35" presStyleLbl="parChTrans1D2" presStyleIdx="2" presStyleCnt="6"/>
      <dgm:spPr/>
      <dgm:t>
        <a:bodyPr/>
        <a:lstStyle/>
        <a:p>
          <a:endParaRPr lang="es-ES"/>
        </a:p>
      </dgm:t>
    </dgm:pt>
    <dgm:pt modelId="{3A9A55DE-FA9A-4CB3-ABCD-A5956F1641E7}" type="pres">
      <dgm:prSet presAssocID="{D49DCE9C-54C0-44F0-A075-FE8A4B686E96}" presName="hierRoot2" presStyleCnt="0">
        <dgm:presLayoutVars>
          <dgm:hierBranch/>
        </dgm:presLayoutVars>
      </dgm:prSet>
      <dgm:spPr/>
    </dgm:pt>
    <dgm:pt modelId="{411E1D26-ABB9-4301-8257-72A9136CE54D}" type="pres">
      <dgm:prSet presAssocID="{D49DCE9C-54C0-44F0-A075-FE8A4B686E96}" presName="rootComposite" presStyleCnt="0"/>
      <dgm:spPr/>
    </dgm:pt>
    <dgm:pt modelId="{243E2F30-4C09-472D-947C-BDB8E004E684}" type="pres">
      <dgm:prSet presAssocID="{D49DCE9C-54C0-44F0-A075-FE8A4B686E96}" presName="rootText" presStyleLbl="node2" presStyleIdx="2" presStyleCnt="4" custScaleX="10668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8CE858-E4B2-4E82-A2E5-38B8B700BDCF}" type="pres">
      <dgm:prSet presAssocID="{D49DCE9C-54C0-44F0-A075-FE8A4B686E96}" presName="rootConnector" presStyleLbl="node2" presStyleIdx="2" presStyleCnt="4"/>
      <dgm:spPr/>
      <dgm:t>
        <a:bodyPr/>
        <a:lstStyle/>
        <a:p>
          <a:endParaRPr lang="es-ES"/>
        </a:p>
      </dgm:t>
    </dgm:pt>
    <dgm:pt modelId="{2FF688F3-E37A-4D62-896B-BC1A08F1A104}" type="pres">
      <dgm:prSet presAssocID="{D49DCE9C-54C0-44F0-A075-FE8A4B686E96}" presName="hierChild4" presStyleCnt="0"/>
      <dgm:spPr/>
    </dgm:pt>
    <dgm:pt modelId="{CA02DB7C-C369-4F99-85F9-482F549DF816}" type="pres">
      <dgm:prSet presAssocID="{6CF76F3F-BCF9-41D2-A946-F598518378CA}" presName="Name35" presStyleLbl="parChTrans1D3" presStyleIdx="2" presStyleCnt="3"/>
      <dgm:spPr/>
      <dgm:t>
        <a:bodyPr/>
        <a:lstStyle/>
        <a:p>
          <a:endParaRPr lang="es-ES"/>
        </a:p>
      </dgm:t>
    </dgm:pt>
    <dgm:pt modelId="{90F9A303-8499-4A3B-A06E-0219B82EC4AC}" type="pres">
      <dgm:prSet presAssocID="{F03338D1-D8F0-4269-A9CC-2586B148CAE3}" presName="hierRoot2" presStyleCnt="0">
        <dgm:presLayoutVars>
          <dgm:hierBranch val="init"/>
        </dgm:presLayoutVars>
      </dgm:prSet>
      <dgm:spPr/>
    </dgm:pt>
    <dgm:pt modelId="{9EAA63BA-E920-490C-BDC5-FCB3CABDEB1F}" type="pres">
      <dgm:prSet presAssocID="{F03338D1-D8F0-4269-A9CC-2586B148CAE3}" presName="rootComposite" presStyleCnt="0"/>
      <dgm:spPr/>
    </dgm:pt>
    <dgm:pt modelId="{3157013D-958E-4341-AC4E-A49513F490F9}" type="pres">
      <dgm:prSet presAssocID="{F03338D1-D8F0-4269-A9CC-2586B148CAE3}" presName="rootText" presStyleLbl="node3" presStyleIdx="2" presStyleCnt="3" custScaleX="106680" custLinFactNeighborY="200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C11B92-7831-4F32-84E7-FF8FD5001D48}" type="pres">
      <dgm:prSet presAssocID="{F03338D1-D8F0-4269-A9CC-2586B148CAE3}" presName="rootConnector" presStyleLbl="node3" presStyleIdx="2" presStyleCnt="3"/>
      <dgm:spPr/>
      <dgm:t>
        <a:bodyPr/>
        <a:lstStyle/>
        <a:p>
          <a:endParaRPr lang="es-ES"/>
        </a:p>
      </dgm:t>
    </dgm:pt>
    <dgm:pt modelId="{A6A5844F-3D1D-4F3B-825E-C0B1D9B2896F}" type="pres">
      <dgm:prSet presAssocID="{F03338D1-D8F0-4269-A9CC-2586B148CAE3}" presName="hierChild4" presStyleCnt="0"/>
      <dgm:spPr/>
    </dgm:pt>
    <dgm:pt modelId="{2370B3EC-7468-4415-8DC3-4CEC278789C0}" type="pres">
      <dgm:prSet presAssocID="{F03338D1-D8F0-4269-A9CC-2586B148CAE3}" presName="hierChild5" presStyleCnt="0"/>
      <dgm:spPr/>
    </dgm:pt>
    <dgm:pt modelId="{CD06C47D-6C06-47D3-A2F5-DD7860D49BC6}" type="pres">
      <dgm:prSet presAssocID="{D49DCE9C-54C0-44F0-A075-FE8A4B686E96}" presName="hierChild5" presStyleCnt="0"/>
      <dgm:spPr/>
    </dgm:pt>
    <dgm:pt modelId="{D8EF1D8C-A1E3-4E65-BF5F-EFB66C9187B9}" type="pres">
      <dgm:prSet presAssocID="{78ADA0F5-181C-4079-911D-9067A84D1680}" presName="Name35" presStyleLbl="parChTrans1D2" presStyleIdx="3" presStyleCnt="6"/>
      <dgm:spPr/>
      <dgm:t>
        <a:bodyPr/>
        <a:lstStyle/>
        <a:p>
          <a:endParaRPr lang="es-ES"/>
        </a:p>
      </dgm:t>
    </dgm:pt>
    <dgm:pt modelId="{C55AA252-C67F-4051-9E60-175FFFF07961}" type="pres">
      <dgm:prSet presAssocID="{A2CDE340-442F-4C74-8A47-CE61A8BDBF5F}" presName="hierRoot2" presStyleCnt="0">
        <dgm:presLayoutVars>
          <dgm:hierBranch val="init"/>
        </dgm:presLayoutVars>
      </dgm:prSet>
      <dgm:spPr/>
    </dgm:pt>
    <dgm:pt modelId="{A1961AD7-1C5B-453E-959A-9AE2986EC2C8}" type="pres">
      <dgm:prSet presAssocID="{A2CDE340-442F-4C74-8A47-CE61A8BDBF5F}" presName="rootComposite" presStyleCnt="0"/>
      <dgm:spPr/>
    </dgm:pt>
    <dgm:pt modelId="{C27418D0-6865-4346-9D23-005C7E2D583C}" type="pres">
      <dgm:prSet presAssocID="{A2CDE340-442F-4C74-8A47-CE61A8BDBF5F}" presName="rootText" presStyleLbl="node2" presStyleIdx="3" presStyleCnt="4" custScaleX="10668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0CAF93-8934-4C32-9ECA-586A15A5FA5F}" type="pres">
      <dgm:prSet presAssocID="{A2CDE340-442F-4C74-8A47-CE61A8BDBF5F}" presName="rootConnector" presStyleLbl="node2" presStyleIdx="3" presStyleCnt="4"/>
      <dgm:spPr/>
      <dgm:t>
        <a:bodyPr/>
        <a:lstStyle/>
        <a:p>
          <a:endParaRPr lang="es-ES"/>
        </a:p>
      </dgm:t>
    </dgm:pt>
    <dgm:pt modelId="{8758C7D0-0831-4B09-8AF2-01A93DF843E9}" type="pres">
      <dgm:prSet presAssocID="{A2CDE340-442F-4C74-8A47-CE61A8BDBF5F}" presName="hierChild4" presStyleCnt="0"/>
      <dgm:spPr/>
    </dgm:pt>
    <dgm:pt modelId="{DAF46E03-2750-4D30-B014-4B75A10BFD9D}" type="pres">
      <dgm:prSet presAssocID="{A2CDE340-442F-4C74-8A47-CE61A8BDBF5F}" presName="hierChild5" presStyleCnt="0"/>
      <dgm:spPr/>
    </dgm:pt>
    <dgm:pt modelId="{FEB7C427-5127-433B-BA7F-987E956A796A}" type="pres">
      <dgm:prSet presAssocID="{B57D23AE-F72B-4B7C-BA82-B6AB1F766602}" presName="hierChild3" presStyleCnt="0"/>
      <dgm:spPr/>
    </dgm:pt>
    <dgm:pt modelId="{8EC89B90-3147-4128-9741-42CDDEA37D7B}" type="pres">
      <dgm:prSet presAssocID="{8A8815A9-5B30-48B1-A4BE-DA551ED39395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62FA6164-0E40-4329-B351-52F1C6A58352}" type="pres">
      <dgm:prSet presAssocID="{2A98277D-F079-4D46-AFD1-6A9C47B9D4E2}" presName="hierRoot3" presStyleCnt="0">
        <dgm:presLayoutVars>
          <dgm:hierBranch val="init"/>
        </dgm:presLayoutVars>
      </dgm:prSet>
      <dgm:spPr/>
    </dgm:pt>
    <dgm:pt modelId="{6FF16410-E204-4A73-A158-2938870ADE04}" type="pres">
      <dgm:prSet presAssocID="{2A98277D-F079-4D46-AFD1-6A9C47B9D4E2}" presName="rootComposite3" presStyleCnt="0"/>
      <dgm:spPr/>
    </dgm:pt>
    <dgm:pt modelId="{86D1E419-5271-4944-A1B7-EB5367835324}" type="pres">
      <dgm:prSet presAssocID="{2A98277D-F079-4D46-AFD1-6A9C47B9D4E2}" presName="rootText3" presStyleLbl="asst1" presStyleIdx="0" presStyleCnt="2" custScaleX="91794" custScaleY="94275" custLinFactNeighborX="-6140" custLinFactNeighborY="140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63B96D-B6E5-44E9-BC22-D1A9DAB358CE}" type="pres">
      <dgm:prSet presAssocID="{2A98277D-F079-4D46-AFD1-6A9C47B9D4E2}" presName="rootConnector3" presStyleLbl="asst1" presStyleIdx="0" presStyleCnt="2"/>
      <dgm:spPr/>
      <dgm:t>
        <a:bodyPr/>
        <a:lstStyle/>
        <a:p>
          <a:endParaRPr lang="es-ES"/>
        </a:p>
      </dgm:t>
    </dgm:pt>
    <dgm:pt modelId="{5B25B882-7315-414B-9979-A18C18037BD1}" type="pres">
      <dgm:prSet presAssocID="{2A98277D-F079-4D46-AFD1-6A9C47B9D4E2}" presName="hierChild6" presStyleCnt="0"/>
      <dgm:spPr/>
    </dgm:pt>
    <dgm:pt modelId="{2D1F7158-EDAA-46F6-BCCC-3672E41973EC}" type="pres">
      <dgm:prSet presAssocID="{2A98277D-F079-4D46-AFD1-6A9C47B9D4E2}" presName="hierChild7" presStyleCnt="0"/>
      <dgm:spPr/>
    </dgm:pt>
    <dgm:pt modelId="{7DCE3EB5-26BC-47F7-929B-0CAACE09151D}" type="pres">
      <dgm:prSet presAssocID="{605216E0-E93A-44E5-A6E7-CE2B83B12FC5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3381F164-C7F8-4D62-99F7-26BD24389D4F}" type="pres">
      <dgm:prSet presAssocID="{464C7307-D57B-4EA6-841F-590221E8A289}" presName="hierRoot3" presStyleCnt="0">
        <dgm:presLayoutVars>
          <dgm:hierBranch val="init"/>
        </dgm:presLayoutVars>
      </dgm:prSet>
      <dgm:spPr/>
    </dgm:pt>
    <dgm:pt modelId="{35DA92D4-EEFD-436C-B671-25BA96F25DBD}" type="pres">
      <dgm:prSet presAssocID="{464C7307-D57B-4EA6-841F-590221E8A289}" presName="rootComposite3" presStyleCnt="0"/>
      <dgm:spPr/>
    </dgm:pt>
    <dgm:pt modelId="{1ECA96D8-AF0F-4572-A83C-1868840F6BBB}" type="pres">
      <dgm:prSet presAssocID="{464C7307-D57B-4EA6-841F-590221E8A289}" presName="rootText3" presStyleLbl="asst1" presStyleIdx="1" presStyleCnt="2" custScaleX="91794" custScaleY="94275" custLinFactNeighborX="3862" custLinFactNeighborY="140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417894-9BD9-4A88-9C21-7828EF427676}" type="pres">
      <dgm:prSet presAssocID="{464C7307-D57B-4EA6-841F-590221E8A289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6421278-2FCE-4A64-9237-CF58EBA60861}" type="pres">
      <dgm:prSet presAssocID="{464C7307-D57B-4EA6-841F-590221E8A289}" presName="hierChild6" presStyleCnt="0"/>
      <dgm:spPr/>
    </dgm:pt>
    <dgm:pt modelId="{BAA79AA0-0F94-4A3D-A901-6BF7C33FB420}" type="pres">
      <dgm:prSet presAssocID="{464C7307-D57B-4EA6-841F-590221E8A289}" presName="hierChild7" presStyleCnt="0"/>
      <dgm:spPr/>
    </dgm:pt>
  </dgm:ptLst>
  <dgm:cxnLst>
    <dgm:cxn modelId="{40A8663B-AC0E-4663-9078-B113FAA63921}" type="presOf" srcId="{E761F623-A982-46FD-9022-DA91FDAA3458}" destId="{378E4854-5421-425A-9003-1370FB80D228}" srcOrd="1" destOrd="0" presId="urn:microsoft.com/office/officeart/2005/8/layout/orgChart1"/>
    <dgm:cxn modelId="{57094C7A-5E5D-49A4-800B-6FD7CEA60BC6}" srcId="{B57D23AE-F72B-4B7C-BA82-B6AB1F766602}" destId="{A2CDE340-442F-4C74-8A47-CE61A8BDBF5F}" srcOrd="3" destOrd="0" parTransId="{78ADA0F5-181C-4079-911D-9067A84D1680}" sibTransId="{22615631-8ADC-4FF2-A61A-FBED0672C1B9}"/>
    <dgm:cxn modelId="{5D221F6C-681C-4A8E-8658-493891EB4513}" type="presOf" srcId="{2A98277D-F079-4D46-AFD1-6A9C47B9D4E2}" destId="{9763B96D-B6E5-44E9-BC22-D1A9DAB358CE}" srcOrd="1" destOrd="0" presId="urn:microsoft.com/office/officeart/2005/8/layout/orgChart1"/>
    <dgm:cxn modelId="{3D0C92A5-E172-49B4-913E-420C955A50E1}" srcId="{B57D23AE-F72B-4B7C-BA82-B6AB1F766602}" destId="{E761F623-A982-46FD-9022-DA91FDAA3458}" srcOrd="1" destOrd="0" parTransId="{2CB6E943-3E0E-4C00-B10D-B093A6F6A926}" sibTransId="{10C00094-42EC-44F9-B4DB-C02E5D5F48D4}"/>
    <dgm:cxn modelId="{091AC1AD-09C2-4BFA-A0CA-CFF2BB6C7F40}" type="presOf" srcId="{E2BAF157-4028-417E-9DAE-8AC5A4DCD801}" destId="{6DAF8AA9-C31A-44DA-97DC-C79F7A60870D}" srcOrd="0" destOrd="0" presId="urn:microsoft.com/office/officeart/2005/8/layout/orgChart1"/>
    <dgm:cxn modelId="{C72AD609-2555-415A-BE61-B3A4BEE94702}" type="presOf" srcId="{E61F3CBB-977A-4C30-A535-84E3CB862539}" destId="{D11B6A01-0A2D-40AF-BF00-C39E3A841BF3}" srcOrd="0" destOrd="0" presId="urn:microsoft.com/office/officeart/2005/8/layout/orgChart1"/>
    <dgm:cxn modelId="{4A3A3AD0-613C-4691-B308-FD6EBE416FEE}" type="presOf" srcId="{55210FA8-E040-4E9F-941C-6FFA55E23FED}" destId="{1492C8D0-D082-4E8E-AA1F-2E6ECEEB9F60}" srcOrd="0" destOrd="0" presId="urn:microsoft.com/office/officeart/2005/8/layout/orgChart1"/>
    <dgm:cxn modelId="{F23CA9D7-84C2-4010-B7F0-7C8B9DE5A86F}" type="presOf" srcId="{E2C85CC1-ACB5-409A-949C-688708E873A7}" destId="{DB5691D6-CAC6-4E37-BBCB-813D752BE4CE}" srcOrd="1" destOrd="0" presId="urn:microsoft.com/office/officeart/2005/8/layout/orgChart1"/>
    <dgm:cxn modelId="{2920A517-17D6-4448-855C-9E460DBCF81A}" type="presOf" srcId="{D49DCE9C-54C0-44F0-A075-FE8A4B686E96}" destId="{4C8CE858-E4B2-4E82-A2E5-38B8B700BDCF}" srcOrd="1" destOrd="0" presId="urn:microsoft.com/office/officeart/2005/8/layout/orgChart1"/>
    <dgm:cxn modelId="{C722D290-D71F-4CE9-B4BA-2A5E8192085D}" srcId="{B57D23AE-F72B-4B7C-BA82-B6AB1F766602}" destId="{464C7307-D57B-4EA6-841F-590221E8A289}" srcOrd="5" destOrd="0" parTransId="{605216E0-E93A-44E5-A6E7-CE2B83B12FC5}" sibTransId="{E8615280-84F5-4F5A-8671-E0A758019CE5}"/>
    <dgm:cxn modelId="{6D93788B-5103-4DD6-B2CA-7CAB28765BD3}" type="presOf" srcId="{464C7307-D57B-4EA6-841F-590221E8A289}" destId="{1ECA96D8-AF0F-4572-A83C-1868840F6BBB}" srcOrd="0" destOrd="0" presId="urn:microsoft.com/office/officeart/2005/8/layout/orgChart1"/>
    <dgm:cxn modelId="{1775732A-9508-4AD8-B070-E30C26505AA8}" type="presOf" srcId="{F03338D1-D8F0-4269-A9CC-2586B148CAE3}" destId="{2DC11B92-7831-4F32-84E7-FF8FD5001D48}" srcOrd="1" destOrd="0" presId="urn:microsoft.com/office/officeart/2005/8/layout/orgChart1"/>
    <dgm:cxn modelId="{5990043D-1C4E-41C9-9B2A-B4B2F4269CD7}" type="presOf" srcId="{A2CDE340-442F-4C74-8A47-CE61A8BDBF5F}" destId="{C27418D0-6865-4346-9D23-005C7E2D583C}" srcOrd="0" destOrd="0" presId="urn:microsoft.com/office/officeart/2005/8/layout/orgChart1"/>
    <dgm:cxn modelId="{4C2CA074-2314-4587-B6DC-48F1D8793C54}" type="presOf" srcId="{E761F623-A982-46FD-9022-DA91FDAA3458}" destId="{C4CCEF6B-7391-43AA-9938-F124D886A407}" srcOrd="0" destOrd="0" presId="urn:microsoft.com/office/officeart/2005/8/layout/orgChart1"/>
    <dgm:cxn modelId="{938D1789-588B-4BB2-8BE4-8197E331545A}" srcId="{B57D23AE-F72B-4B7C-BA82-B6AB1F766602}" destId="{2A98277D-F079-4D46-AFD1-6A9C47B9D4E2}" srcOrd="4" destOrd="0" parTransId="{8A8815A9-5B30-48B1-A4BE-DA551ED39395}" sibTransId="{2E2F11C9-62E5-4E3A-BFC7-9C446C0C207B}"/>
    <dgm:cxn modelId="{151E1058-578F-4388-9FCC-22EA61FEAC34}" type="presOf" srcId="{B57D23AE-F72B-4B7C-BA82-B6AB1F766602}" destId="{4650C1D4-D3EC-4CFF-8244-BF27AC3F6451}" srcOrd="0" destOrd="0" presId="urn:microsoft.com/office/officeart/2005/8/layout/orgChart1"/>
    <dgm:cxn modelId="{A9283E36-5E11-43D2-A942-286305E9F694}" srcId="{B57D23AE-F72B-4B7C-BA82-B6AB1F766602}" destId="{55210FA8-E040-4E9F-941C-6FFA55E23FED}" srcOrd="0" destOrd="0" parTransId="{E61F3CBB-977A-4C30-A535-84E3CB862539}" sibTransId="{38E3369F-9D85-4041-9799-82CDC5F0D660}"/>
    <dgm:cxn modelId="{5FBDDB87-9635-4C5B-9F71-2219A1657C9B}" srcId="{B57D23AE-F72B-4B7C-BA82-B6AB1F766602}" destId="{D49DCE9C-54C0-44F0-A075-FE8A4B686E96}" srcOrd="2" destOrd="0" parTransId="{7CD4E345-8C78-4544-B4E3-214B7CE65FEF}" sibTransId="{2E6AFAD7-072A-471D-A464-F907007BF008}"/>
    <dgm:cxn modelId="{773A671E-E383-410F-895D-7EDAC01183D8}" type="presOf" srcId="{6CF76F3F-BCF9-41D2-A946-F598518378CA}" destId="{CA02DB7C-C369-4F99-85F9-482F549DF816}" srcOrd="0" destOrd="0" presId="urn:microsoft.com/office/officeart/2005/8/layout/orgChart1"/>
    <dgm:cxn modelId="{0EB831E1-7888-489B-A31D-146A71005E41}" type="presOf" srcId="{E2C85CC1-ACB5-409A-949C-688708E873A7}" destId="{569214A8-6EAB-49DA-A5AB-CE716429300D}" srcOrd="0" destOrd="0" presId="urn:microsoft.com/office/officeart/2005/8/layout/orgChart1"/>
    <dgm:cxn modelId="{7EEC0EBD-D964-4DBE-BBF3-44B7C42290FC}" type="presOf" srcId="{D49DCE9C-54C0-44F0-A075-FE8A4B686E96}" destId="{243E2F30-4C09-472D-947C-BDB8E004E684}" srcOrd="0" destOrd="0" presId="urn:microsoft.com/office/officeart/2005/8/layout/orgChart1"/>
    <dgm:cxn modelId="{2FCE5483-CEB5-4F79-9496-7C4EF8BE1324}" type="presOf" srcId="{4E6928A9-5B5C-4B2C-ABE6-080C8AAF0352}" destId="{FEA8A8C2-C60E-4968-8AED-FBAC9C63FB6B}" srcOrd="0" destOrd="0" presId="urn:microsoft.com/office/officeart/2005/8/layout/orgChart1"/>
    <dgm:cxn modelId="{0F6696BA-3DBE-4010-B400-B499A2AD1124}" type="presOf" srcId="{F919F810-BD9D-4503-AA78-8024ECA71A55}" destId="{FB570B00-72C7-45E1-8E14-64ED9F3A4521}" srcOrd="0" destOrd="0" presId="urn:microsoft.com/office/officeart/2005/8/layout/orgChart1"/>
    <dgm:cxn modelId="{B029AFAE-C79E-41A2-93AD-942E52E86EF9}" type="presOf" srcId="{78ADA0F5-181C-4079-911D-9067A84D1680}" destId="{D8EF1D8C-A1E3-4E65-BF5F-EFB66C9187B9}" srcOrd="0" destOrd="0" presId="urn:microsoft.com/office/officeart/2005/8/layout/orgChart1"/>
    <dgm:cxn modelId="{94837687-0635-4E3F-8847-DAA3C631F64E}" srcId="{F919F810-BD9D-4503-AA78-8024ECA71A55}" destId="{E2BAF157-4028-417E-9DAE-8AC5A4DCD801}" srcOrd="0" destOrd="0" parTransId="{47D0A6C4-9C16-4321-A499-5D41E8FBD27F}" sibTransId="{161C6AA6-540A-4B04-8DAE-E982F69BA5A7}"/>
    <dgm:cxn modelId="{A47BB46E-A8DD-4E17-BBBE-A66419717C85}" srcId="{55210FA8-E040-4E9F-941C-6FFA55E23FED}" destId="{E2C85CC1-ACB5-409A-949C-688708E873A7}" srcOrd="0" destOrd="0" parTransId="{4E6928A9-5B5C-4B2C-ABE6-080C8AAF0352}" sibTransId="{F38CD12F-DA9D-4F16-8629-7289388ED455}"/>
    <dgm:cxn modelId="{A88824CE-B966-4A0A-AB06-022AC1AFF4EE}" type="presOf" srcId="{47D0A6C4-9C16-4321-A499-5D41E8FBD27F}" destId="{CAEA32BB-048C-4335-8E21-907A5D5FF34C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76C9B2FD-0ED7-412D-8E08-4BB4B9E9D8ED}" type="presOf" srcId="{8A8815A9-5B30-48B1-A4BE-DA551ED39395}" destId="{8EC89B90-3147-4128-9741-42CDDEA37D7B}" srcOrd="0" destOrd="0" presId="urn:microsoft.com/office/officeart/2005/8/layout/orgChart1"/>
    <dgm:cxn modelId="{E406074F-A20C-4090-9EB6-BF6F6A989239}" type="presOf" srcId="{2CB6E943-3E0E-4C00-B10D-B093A6F6A926}" destId="{C030AA0C-8FF7-4E41-8E55-788C344F6F82}" srcOrd="0" destOrd="0" presId="urn:microsoft.com/office/officeart/2005/8/layout/orgChart1"/>
    <dgm:cxn modelId="{1658647C-7D54-4E66-8470-6F482F84B3D4}" srcId="{E761F623-A982-46FD-9022-DA91FDAA3458}" destId="{F919F810-BD9D-4503-AA78-8024ECA71A55}" srcOrd="0" destOrd="0" parTransId="{2AEE6061-500E-43A0-830B-B239CB0F0C04}" sibTransId="{7B6F96B3-A5F7-46C2-BF13-0AD08EB90A6D}"/>
    <dgm:cxn modelId="{A6A841CE-32D6-46DA-AF3E-7BC2D9A98003}" type="presOf" srcId="{E2BAF157-4028-417E-9DAE-8AC5A4DCD801}" destId="{BB0B1D0D-5585-4595-B0F1-FCA84C8CFC7D}" srcOrd="1" destOrd="0" presId="urn:microsoft.com/office/officeart/2005/8/layout/orgChart1"/>
    <dgm:cxn modelId="{B06176DB-DC5C-4C7E-A2BF-1E57BB314AA3}" type="presOf" srcId="{F03338D1-D8F0-4269-A9CC-2586B148CAE3}" destId="{3157013D-958E-4341-AC4E-A49513F490F9}" srcOrd="0" destOrd="0" presId="urn:microsoft.com/office/officeart/2005/8/layout/orgChart1"/>
    <dgm:cxn modelId="{218FB5F1-A5AE-4A3E-A068-002411FCE9F5}" type="presOf" srcId="{2AEE6061-500E-43A0-830B-B239CB0F0C04}" destId="{D8229236-056D-454A-A1B4-2C7CF3D46647}" srcOrd="0" destOrd="0" presId="urn:microsoft.com/office/officeart/2005/8/layout/orgChart1"/>
    <dgm:cxn modelId="{06E5E077-3779-4280-AA01-3ADEE7A84FC9}" type="presOf" srcId="{605216E0-E93A-44E5-A6E7-CE2B83B12FC5}" destId="{7DCE3EB5-26BC-47F7-929B-0CAACE09151D}" srcOrd="0" destOrd="0" presId="urn:microsoft.com/office/officeart/2005/8/layout/orgChart1"/>
    <dgm:cxn modelId="{35F53F4F-D7A8-4095-A0BF-8EDED29B6BF3}" type="presOf" srcId="{464C7307-D57B-4EA6-841F-590221E8A289}" destId="{A9417894-9BD9-4A88-9C21-7828EF427676}" srcOrd="1" destOrd="0" presId="urn:microsoft.com/office/officeart/2005/8/layout/orgChart1"/>
    <dgm:cxn modelId="{B312C283-DBAD-46F7-BD24-3E9BE814A1F8}" type="presOf" srcId="{F919F810-BD9D-4503-AA78-8024ECA71A55}" destId="{6660B5FA-D584-47AE-A683-03D06525F62A}" srcOrd="1" destOrd="0" presId="urn:microsoft.com/office/officeart/2005/8/layout/orgChart1"/>
    <dgm:cxn modelId="{1E390C43-454D-440D-9C62-25EA4344A458}" type="presOf" srcId="{7CD4E345-8C78-4544-B4E3-214B7CE65FEF}" destId="{9C3C464D-EE19-4E2A-9404-E3973D4107E5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7646ED1B-3CEB-498C-96FD-6820FD75BB02}" type="presOf" srcId="{A2CDE340-442F-4C74-8A47-CE61A8BDBF5F}" destId="{100CAF93-8934-4C32-9ECA-586A15A5FA5F}" srcOrd="1" destOrd="0" presId="urn:microsoft.com/office/officeart/2005/8/layout/orgChart1"/>
    <dgm:cxn modelId="{87966777-3EC1-4305-954F-595782F47CBF}" srcId="{D49DCE9C-54C0-44F0-A075-FE8A4B686E96}" destId="{F03338D1-D8F0-4269-A9CC-2586B148CAE3}" srcOrd="0" destOrd="0" parTransId="{6CF76F3F-BCF9-41D2-A946-F598518378CA}" sibTransId="{D198C0B1-B7E7-4BCB-B4E9-AFDB6447376A}"/>
    <dgm:cxn modelId="{D4FCA80E-2A25-46C3-A991-B9E9773ACB92}" type="presOf" srcId="{55210FA8-E040-4E9F-941C-6FFA55E23FED}" destId="{2A059CCF-6580-4FBC-BDCA-2AD09B43D0F9}" srcOrd="1" destOrd="0" presId="urn:microsoft.com/office/officeart/2005/8/layout/orgChart1"/>
    <dgm:cxn modelId="{FBE66C1D-A6C9-477F-A1B3-1D4F9DC9DB21}" type="presOf" srcId="{B57D23AE-F72B-4B7C-BA82-B6AB1F766602}" destId="{B72EA1A1-848A-47B5-A97B-99889B98B988}" srcOrd="1" destOrd="0" presId="urn:microsoft.com/office/officeart/2005/8/layout/orgChart1"/>
    <dgm:cxn modelId="{06B7B342-B5C2-4394-86F7-F81EDE483112}" type="presOf" srcId="{2A98277D-F079-4D46-AFD1-6A9C47B9D4E2}" destId="{86D1E419-5271-4944-A1B7-EB5367835324}" srcOrd="0" destOrd="0" presId="urn:microsoft.com/office/officeart/2005/8/layout/orgChart1"/>
    <dgm:cxn modelId="{5D4423ED-8435-43D7-81BC-2E78B351DA83}" type="presParOf" srcId="{AA69C1DC-D090-4581-96DD-07897FF81B5E}" destId="{CDE5D730-A123-49A7-A330-D240A87E0F88}" srcOrd="0" destOrd="0" presId="urn:microsoft.com/office/officeart/2005/8/layout/orgChart1"/>
    <dgm:cxn modelId="{CA392D5E-B245-4BF2-BF6E-862AB080CC6D}" type="presParOf" srcId="{CDE5D730-A123-49A7-A330-D240A87E0F88}" destId="{D0D30868-A88A-4028-921D-096F13B2A032}" srcOrd="0" destOrd="0" presId="urn:microsoft.com/office/officeart/2005/8/layout/orgChart1"/>
    <dgm:cxn modelId="{87F88923-BFE1-4CF9-B06F-A2DC8C9ABD96}" type="presParOf" srcId="{D0D30868-A88A-4028-921D-096F13B2A032}" destId="{4650C1D4-D3EC-4CFF-8244-BF27AC3F6451}" srcOrd="0" destOrd="0" presId="urn:microsoft.com/office/officeart/2005/8/layout/orgChart1"/>
    <dgm:cxn modelId="{BCFB1F26-0C1F-419E-84EB-4BEC92C82F14}" type="presParOf" srcId="{D0D30868-A88A-4028-921D-096F13B2A032}" destId="{B72EA1A1-848A-47B5-A97B-99889B98B988}" srcOrd="1" destOrd="0" presId="urn:microsoft.com/office/officeart/2005/8/layout/orgChart1"/>
    <dgm:cxn modelId="{F6989A18-5340-4E1D-9659-F5B457122CBE}" type="presParOf" srcId="{CDE5D730-A123-49A7-A330-D240A87E0F88}" destId="{EE57D13E-18B7-4503-A49B-B6ADF968262E}" srcOrd="1" destOrd="0" presId="urn:microsoft.com/office/officeart/2005/8/layout/orgChart1"/>
    <dgm:cxn modelId="{9B37BA90-0221-4FF6-A50B-F1D71C6AD86F}" type="presParOf" srcId="{EE57D13E-18B7-4503-A49B-B6ADF968262E}" destId="{D11B6A01-0A2D-40AF-BF00-C39E3A841BF3}" srcOrd="0" destOrd="0" presId="urn:microsoft.com/office/officeart/2005/8/layout/orgChart1"/>
    <dgm:cxn modelId="{171DB835-2B64-4EF0-84B5-CFE924BAE66C}" type="presParOf" srcId="{EE57D13E-18B7-4503-A49B-B6ADF968262E}" destId="{F422A159-404D-4BF2-9E37-457DFC512477}" srcOrd="1" destOrd="0" presId="urn:microsoft.com/office/officeart/2005/8/layout/orgChart1"/>
    <dgm:cxn modelId="{713C3315-DC36-410B-91A6-6AC09CF96042}" type="presParOf" srcId="{F422A159-404D-4BF2-9E37-457DFC512477}" destId="{AFC076CA-FFF2-49FA-9C4D-91972C77C8AD}" srcOrd="0" destOrd="0" presId="urn:microsoft.com/office/officeart/2005/8/layout/orgChart1"/>
    <dgm:cxn modelId="{D109A0A9-8FB9-40BA-9035-A970714583D2}" type="presParOf" srcId="{AFC076CA-FFF2-49FA-9C4D-91972C77C8AD}" destId="{1492C8D0-D082-4E8E-AA1F-2E6ECEEB9F60}" srcOrd="0" destOrd="0" presId="urn:microsoft.com/office/officeart/2005/8/layout/orgChart1"/>
    <dgm:cxn modelId="{17804A12-0F64-4E3C-AAA7-FEEDF6A35959}" type="presParOf" srcId="{AFC076CA-FFF2-49FA-9C4D-91972C77C8AD}" destId="{2A059CCF-6580-4FBC-BDCA-2AD09B43D0F9}" srcOrd="1" destOrd="0" presId="urn:microsoft.com/office/officeart/2005/8/layout/orgChart1"/>
    <dgm:cxn modelId="{52540460-BADB-480F-9447-EDD871F260C6}" type="presParOf" srcId="{F422A159-404D-4BF2-9E37-457DFC512477}" destId="{67F30621-B239-45B2-82E6-5C2634804FC1}" srcOrd="1" destOrd="0" presId="urn:microsoft.com/office/officeart/2005/8/layout/orgChart1"/>
    <dgm:cxn modelId="{F140D267-7054-48AC-84F6-91DE2174435B}" type="presParOf" srcId="{67F30621-B239-45B2-82E6-5C2634804FC1}" destId="{FEA8A8C2-C60E-4968-8AED-FBAC9C63FB6B}" srcOrd="0" destOrd="0" presId="urn:microsoft.com/office/officeart/2005/8/layout/orgChart1"/>
    <dgm:cxn modelId="{228B4235-B33F-489C-B546-31BB6F88AB71}" type="presParOf" srcId="{67F30621-B239-45B2-82E6-5C2634804FC1}" destId="{56FE91D1-C466-43D7-BAAE-1EE57E546E9D}" srcOrd="1" destOrd="0" presId="urn:microsoft.com/office/officeart/2005/8/layout/orgChart1"/>
    <dgm:cxn modelId="{1FA7A0E9-11DB-49B4-BC1C-4B445E62ED1C}" type="presParOf" srcId="{56FE91D1-C466-43D7-BAAE-1EE57E546E9D}" destId="{71BA3063-EA8D-4768-ADCA-8D644095D61C}" srcOrd="0" destOrd="0" presId="urn:microsoft.com/office/officeart/2005/8/layout/orgChart1"/>
    <dgm:cxn modelId="{F6886C5C-ECF9-4C03-A041-859D883013BA}" type="presParOf" srcId="{71BA3063-EA8D-4768-ADCA-8D644095D61C}" destId="{569214A8-6EAB-49DA-A5AB-CE716429300D}" srcOrd="0" destOrd="0" presId="urn:microsoft.com/office/officeart/2005/8/layout/orgChart1"/>
    <dgm:cxn modelId="{15A943B4-13EF-4E1C-A08E-374C47AEAE55}" type="presParOf" srcId="{71BA3063-EA8D-4768-ADCA-8D644095D61C}" destId="{DB5691D6-CAC6-4E37-BBCB-813D752BE4CE}" srcOrd="1" destOrd="0" presId="urn:microsoft.com/office/officeart/2005/8/layout/orgChart1"/>
    <dgm:cxn modelId="{29C91A41-0194-451A-A169-CF7A8471C48B}" type="presParOf" srcId="{56FE91D1-C466-43D7-BAAE-1EE57E546E9D}" destId="{E513BD82-674F-4BF5-8B66-6E927B878D4C}" srcOrd="1" destOrd="0" presId="urn:microsoft.com/office/officeart/2005/8/layout/orgChart1"/>
    <dgm:cxn modelId="{652BC1E5-B073-476C-BE00-3B7030A5A0FA}" type="presParOf" srcId="{56FE91D1-C466-43D7-BAAE-1EE57E546E9D}" destId="{929835B0-058D-46C6-8740-237DD259BEA8}" srcOrd="2" destOrd="0" presId="urn:microsoft.com/office/officeart/2005/8/layout/orgChart1"/>
    <dgm:cxn modelId="{C242E870-337D-4901-AA7F-B67237560259}" type="presParOf" srcId="{F422A159-404D-4BF2-9E37-457DFC512477}" destId="{88001871-2DEA-4F41-9C44-372630B17821}" srcOrd="2" destOrd="0" presId="urn:microsoft.com/office/officeart/2005/8/layout/orgChart1"/>
    <dgm:cxn modelId="{3658D6CF-C7AA-4BF5-88F0-AE6FF3D14761}" type="presParOf" srcId="{EE57D13E-18B7-4503-A49B-B6ADF968262E}" destId="{C030AA0C-8FF7-4E41-8E55-788C344F6F82}" srcOrd="2" destOrd="0" presId="urn:microsoft.com/office/officeart/2005/8/layout/orgChart1"/>
    <dgm:cxn modelId="{69871683-8E88-4C4E-954D-953D0BB2B772}" type="presParOf" srcId="{EE57D13E-18B7-4503-A49B-B6ADF968262E}" destId="{4EFA6004-F8B9-4B89-B122-31F629558B2E}" srcOrd="3" destOrd="0" presId="urn:microsoft.com/office/officeart/2005/8/layout/orgChart1"/>
    <dgm:cxn modelId="{4191DEDA-75E5-4664-9E6F-C7887D5C0B1B}" type="presParOf" srcId="{4EFA6004-F8B9-4B89-B122-31F629558B2E}" destId="{AB40FE0F-E1E4-4024-8392-BAC1CBA1E8DD}" srcOrd="0" destOrd="0" presId="urn:microsoft.com/office/officeart/2005/8/layout/orgChart1"/>
    <dgm:cxn modelId="{0D485CD0-C867-4034-9F86-D31E86E372C1}" type="presParOf" srcId="{AB40FE0F-E1E4-4024-8392-BAC1CBA1E8DD}" destId="{C4CCEF6B-7391-43AA-9938-F124D886A407}" srcOrd="0" destOrd="0" presId="urn:microsoft.com/office/officeart/2005/8/layout/orgChart1"/>
    <dgm:cxn modelId="{AD0EDD27-FFE6-4473-ADF0-D6F41A08498B}" type="presParOf" srcId="{AB40FE0F-E1E4-4024-8392-BAC1CBA1E8DD}" destId="{378E4854-5421-425A-9003-1370FB80D228}" srcOrd="1" destOrd="0" presId="urn:microsoft.com/office/officeart/2005/8/layout/orgChart1"/>
    <dgm:cxn modelId="{769DBFD4-7A9C-4141-8E14-CA05EFACA296}" type="presParOf" srcId="{4EFA6004-F8B9-4B89-B122-31F629558B2E}" destId="{B1635137-2E87-411A-938A-27809FA30F2C}" srcOrd="1" destOrd="0" presId="urn:microsoft.com/office/officeart/2005/8/layout/orgChart1"/>
    <dgm:cxn modelId="{7FD5778F-A0B5-43D4-9957-FFF6638377D1}" type="presParOf" srcId="{B1635137-2E87-411A-938A-27809FA30F2C}" destId="{D8229236-056D-454A-A1B4-2C7CF3D46647}" srcOrd="0" destOrd="0" presId="urn:microsoft.com/office/officeart/2005/8/layout/orgChart1"/>
    <dgm:cxn modelId="{659D3740-29E4-4A3F-B10E-19E73E83FF10}" type="presParOf" srcId="{B1635137-2E87-411A-938A-27809FA30F2C}" destId="{6218B0D1-C1AE-47DF-AB6E-BFFC1AD90C9D}" srcOrd="1" destOrd="0" presId="urn:microsoft.com/office/officeart/2005/8/layout/orgChart1"/>
    <dgm:cxn modelId="{35EE3628-2A04-4765-BDEC-B61BB07945DB}" type="presParOf" srcId="{6218B0D1-C1AE-47DF-AB6E-BFFC1AD90C9D}" destId="{01ED0098-10B3-4955-850A-5D5EBDB1A9AA}" srcOrd="0" destOrd="0" presId="urn:microsoft.com/office/officeart/2005/8/layout/orgChart1"/>
    <dgm:cxn modelId="{DF312D7F-1280-43C7-9E75-3EA23B178B70}" type="presParOf" srcId="{01ED0098-10B3-4955-850A-5D5EBDB1A9AA}" destId="{FB570B00-72C7-45E1-8E14-64ED9F3A4521}" srcOrd="0" destOrd="0" presId="urn:microsoft.com/office/officeart/2005/8/layout/orgChart1"/>
    <dgm:cxn modelId="{7FF341EC-CBD0-4D55-8CA0-174AAE832DB4}" type="presParOf" srcId="{01ED0098-10B3-4955-850A-5D5EBDB1A9AA}" destId="{6660B5FA-D584-47AE-A683-03D06525F62A}" srcOrd="1" destOrd="0" presId="urn:microsoft.com/office/officeart/2005/8/layout/orgChart1"/>
    <dgm:cxn modelId="{A93B051B-3D08-4A4A-8BF1-7C19FECC1F63}" type="presParOf" srcId="{6218B0D1-C1AE-47DF-AB6E-BFFC1AD90C9D}" destId="{07AE9DA5-D4D1-4D9C-8DFD-618E593CCEDC}" srcOrd="1" destOrd="0" presId="urn:microsoft.com/office/officeart/2005/8/layout/orgChart1"/>
    <dgm:cxn modelId="{EBCFC712-7992-4879-BDD2-941F313E2EC6}" type="presParOf" srcId="{07AE9DA5-D4D1-4D9C-8DFD-618E593CCEDC}" destId="{CAEA32BB-048C-4335-8E21-907A5D5FF34C}" srcOrd="0" destOrd="0" presId="urn:microsoft.com/office/officeart/2005/8/layout/orgChart1"/>
    <dgm:cxn modelId="{D3A5C8D5-AAC4-4178-AD0F-C239942944DF}" type="presParOf" srcId="{07AE9DA5-D4D1-4D9C-8DFD-618E593CCEDC}" destId="{F65E8D94-6F0E-4655-9720-2578A0DCF4A6}" srcOrd="1" destOrd="0" presId="urn:microsoft.com/office/officeart/2005/8/layout/orgChart1"/>
    <dgm:cxn modelId="{72146107-8426-4C6C-B8AF-DFC188EF2FB2}" type="presParOf" srcId="{F65E8D94-6F0E-4655-9720-2578A0DCF4A6}" destId="{B9DE4292-4137-4205-9135-429D1C4D18CD}" srcOrd="0" destOrd="0" presId="urn:microsoft.com/office/officeart/2005/8/layout/orgChart1"/>
    <dgm:cxn modelId="{9784F345-3053-4D12-A7DA-E29ED234D7AC}" type="presParOf" srcId="{B9DE4292-4137-4205-9135-429D1C4D18CD}" destId="{6DAF8AA9-C31A-44DA-97DC-C79F7A60870D}" srcOrd="0" destOrd="0" presId="urn:microsoft.com/office/officeart/2005/8/layout/orgChart1"/>
    <dgm:cxn modelId="{73972D8D-1DBE-4803-97B8-83C7B3953738}" type="presParOf" srcId="{B9DE4292-4137-4205-9135-429D1C4D18CD}" destId="{BB0B1D0D-5585-4595-B0F1-FCA84C8CFC7D}" srcOrd="1" destOrd="0" presId="urn:microsoft.com/office/officeart/2005/8/layout/orgChart1"/>
    <dgm:cxn modelId="{39EEC484-2A4B-4EA6-911F-F5225116012D}" type="presParOf" srcId="{F65E8D94-6F0E-4655-9720-2578A0DCF4A6}" destId="{FE47FDF8-FD76-4CC8-90E4-CCA198F9C221}" srcOrd="1" destOrd="0" presId="urn:microsoft.com/office/officeart/2005/8/layout/orgChart1"/>
    <dgm:cxn modelId="{3CCBAC31-DA2A-4A58-8685-9AE0EB877B64}" type="presParOf" srcId="{F65E8D94-6F0E-4655-9720-2578A0DCF4A6}" destId="{5AB4321B-10D1-45E6-ABC0-B1A4EDF30D59}" srcOrd="2" destOrd="0" presId="urn:microsoft.com/office/officeart/2005/8/layout/orgChart1"/>
    <dgm:cxn modelId="{564ECFF0-045F-4438-9F6B-22CFD55824A2}" type="presParOf" srcId="{6218B0D1-C1AE-47DF-AB6E-BFFC1AD90C9D}" destId="{7CBBC1AC-C8BB-4193-BCBE-92D13599D750}" srcOrd="2" destOrd="0" presId="urn:microsoft.com/office/officeart/2005/8/layout/orgChart1"/>
    <dgm:cxn modelId="{F44FE81D-E4C3-4B79-955C-D063E6537F01}" type="presParOf" srcId="{4EFA6004-F8B9-4B89-B122-31F629558B2E}" destId="{96899C65-4C62-40D7-BD07-CA077ACF4B48}" srcOrd="2" destOrd="0" presId="urn:microsoft.com/office/officeart/2005/8/layout/orgChart1"/>
    <dgm:cxn modelId="{866D75A8-32E7-46BA-834D-665C93D0B53A}" type="presParOf" srcId="{EE57D13E-18B7-4503-A49B-B6ADF968262E}" destId="{9C3C464D-EE19-4E2A-9404-E3973D4107E5}" srcOrd="4" destOrd="0" presId="urn:microsoft.com/office/officeart/2005/8/layout/orgChart1"/>
    <dgm:cxn modelId="{7257FE8D-589C-4940-BF41-4A6930F86F55}" type="presParOf" srcId="{EE57D13E-18B7-4503-A49B-B6ADF968262E}" destId="{3A9A55DE-FA9A-4CB3-ABCD-A5956F1641E7}" srcOrd="5" destOrd="0" presId="urn:microsoft.com/office/officeart/2005/8/layout/orgChart1"/>
    <dgm:cxn modelId="{31EE14E4-EEB0-4093-A460-91E74D3CEAD9}" type="presParOf" srcId="{3A9A55DE-FA9A-4CB3-ABCD-A5956F1641E7}" destId="{411E1D26-ABB9-4301-8257-72A9136CE54D}" srcOrd="0" destOrd="0" presId="urn:microsoft.com/office/officeart/2005/8/layout/orgChart1"/>
    <dgm:cxn modelId="{E0485A36-53E4-4333-9763-B3E60FA28130}" type="presParOf" srcId="{411E1D26-ABB9-4301-8257-72A9136CE54D}" destId="{243E2F30-4C09-472D-947C-BDB8E004E684}" srcOrd="0" destOrd="0" presId="urn:microsoft.com/office/officeart/2005/8/layout/orgChart1"/>
    <dgm:cxn modelId="{5E680B43-5B53-4892-86C9-7FCDF99396B7}" type="presParOf" srcId="{411E1D26-ABB9-4301-8257-72A9136CE54D}" destId="{4C8CE858-E4B2-4E82-A2E5-38B8B700BDCF}" srcOrd="1" destOrd="0" presId="urn:microsoft.com/office/officeart/2005/8/layout/orgChart1"/>
    <dgm:cxn modelId="{4523E9F0-3BDF-4F5A-9802-D633D3159C36}" type="presParOf" srcId="{3A9A55DE-FA9A-4CB3-ABCD-A5956F1641E7}" destId="{2FF688F3-E37A-4D62-896B-BC1A08F1A104}" srcOrd="1" destOrd="0" presId="urn:microsoft.com/office/officeart/2005/8/layout/orgChart1"/>
    <dgm:cxn modelId="{F3431C8B-6745-4F48-A538-F19470E71D86}" type="presParOf" srcId="{2FF688F3-E37A-4D62-896B-BC1A08F1A104}" destId="{CA02DB7C-C369-4F99-85F9-482F549DF816}" srcOrd="0" destOrd="0" presId="urn:microsoft.com/office/officeart/2005/8/layout/orgChart1"/>
    <dgm:cxn modelId="{3C80FDF8-7ED3-44CB-B673-F16BE1992247}" type="presParOf" srcId="{2FF688F3-E37A-4D62-896B-BC1A08F1A104}" destId="{90F9A303-8499-4A3B-A06E-0219B82EC4AC}" srcOrd="1" destOrd="0" presId="urn:microsoft.com/office/officeart/2005/8/layout/orgChart1"/>
    <dgm:cxn modelId="{96F51A1F-ECF4-449B-A168-D4778B12B784}" type="presParOf" srcId="{90F9A303-8499-4A3B-A06E-0219B82EC4AC}" destId="{9EAA63BA-E920-490C-BDC5-FCB3CABDEB1F}" srcOrd="0" destOrd="0" presId="urn:microsoft.com/office/officeart/2005/8/layout/orgChart1"/>
    <dgm:cxn modelId="{B0DA3335-4F12-4A63-929B-96AA87998CBE}" type="presParOf" srcId="{9EAA63BA-E920-490C-BDC5-FCB3CABDEB1F}" destId="{3157013D-958E-4341-AC4E-A49513F490F9}" srcOrd="0" destOrd="0" presId="urn:microsoft.com/office/officeart/2005/8/layout/orgChart1"/>
    <dgm:cxn modelId="{13CDB97B-EA25-466B-AF02-3FFB734A31CD}" type="presParOf" srcId="{9EAA63BA-E920-490C-BDC5-FCB3CABDEB1F}" destId="{2DC11B92-7831-4F32-84E7-FF8FD5001D48}" srcOrd="1" destOrd="0" presId="urn:microsoft.com/office/officeart/2005/8/layout/orgChart1"/>
    <dgm:cxn modelId="{0081E070-6E82-4737-8A94-F861182F19A9}" type="presParOf" srcId="{90F9A303-8499-4A3B-A06E-0219B82EC4AC}" destId="{A6A5844F-3D1D-4F3B-825E-C0B1D9B2896F}" srcOrd="1" destOrd="0" presId="urn:microsoft.com/office/officeart/2005/8/layout/orgChart1"/>
    <dgm:cxn modelId="{1911AA4B-2CBE-4ABB-AECF-4E9563BDE3B5}" type="presParOf" srcId="{90F9A303-8499-4A3B-A06E-0219B82EC4AC}" destId="{2370B3EC-7468-4415-8DC3-4CEC278789C0}" srcOrd="2" destOrd="0" presId="urn:microsoft.com/office/officeart/2005/8/layout/orgChart1"/>
    <dgm:cxn modelId="{7FB8043F-B6BA-4C62-8D64-FE4E2CF72734}" type="presParOf" srcId="{3A9A55DE-FA9A-4CB3-ABCD-A5956F1641E7}" destId="{CD06C47D-6C06-47D3-A2F5-DD7860D49BC6}" srcOrd="2" destOrd="0" presId="urn:microsoft.com/office/officeart/2005/8/layout/orgChart1"/>
    <dgm:cxn modelId="{E22CBBF2-653F-41DC-ACBE-7EC7B2B7B4AF}" type="presParOf" srcId="{EE57D13E-18B7-4503-A49B-B6ADF968262E}" destId="{D8EF1D8C-A1E3-4E65-BF5F-EFB66C9187B9}" srcOrd="6" destOrd="0" presId="urn:microsoft.com/office/officeart/2005/8/layout/orgChart1"/>
    <dgm:cxn modelId="{214228FA-A6D8-4013-A9DC-53050A3601E5}" type="presParOf" srcId="{EE57D13E-18B7-4503-A49B-B6ADF968262E}" destId="{C55AA252-C67F-4051-9E60-175FFFF07961}" srcOrd="7" destOrd="0" presId="urn:microsoft.com/office/officeart/2005/8/layout/orgChart1"/>
    <dgm:cxn modelId="{F3BC27F0-7A1A-48C9-933A-4737D9DB3844}" type="presParOf" srcId="{C55AA252-C67F-4051-9E60-175FFFF07961}" destId="{A1961AD7-1C5B-453E-959A-9AE2986EC2C8}" srcOrd="0" destOrd="0" presId="urn:microsoft.com/office/officeart/2005/8/layout/orgChart1"/>
    <dgm:cxn modelId="{91091A4B-2DC7-41E5-9312-17963ECA870D}" type="presParOf" srcId="{A1961AD7-1C5B-453E-959A-9AE2986EC2C8}" destId="{C27418D0-6865-4346-9D23-005C7E2D583C}" srcOrd="0" destOrd="0" presId="urn:microsoft.com/office/officeart/2005/8/layout/orgChart1"/>
    <dgm:cxn modelId="{88FDB262-1CE9-4909-B9E4-24BF40532440}" type="presParOf" srcId="{A1961AD7-1C5B-453E-959A-9AE2986EC2C8}" destId="{100CAF93-8934-4C32-9ECA-586A15A5FA5F}" srcOrd="1" destOrd="0" presId="urn:microsoft.com/office/officeart/2005/8/layout/orgChart1"/>
    <dgm:cxn modelId="{4CBC6817-908D-4589-AE17-013633DAB9E1}" type="presParOf" srcId="{C55AA252-C67F-4051-9E60-175FFFF07961}" destId="{8758C7D0-0831-4B09-8AF2-01A93DF843E9}" srcOrd="1" destOrd="0" presId="urn:microsoft.com/office/officeart/2005/8/layout/orgChart1"/>
    <dgm:cxn modelId="{1F22CCCF-4948-4933-9C0E-C72C4D869655}" type="presParOf" srcId="{C55AA252-C67F-4051-9E60-175FFFF07961}" destId="{DAF46E03-2750-4D30-B014-4B75A10BFD9D}" srcOrd="2" destOrd="0" presId="urn:microsoft.com/office/officeart/2005/8/layout/orgChart1"/>
    <dgm:cxn modelId="{661EC55A-3A26-409C-9FD1-C9C995CD5902}" type="presParOf" srcId="{CDE5D730-A123-49A7-A330-D240A87E0F88}" destId="{FEB7C427-5127-433B-BA7F-987E956A796A}" srcOrd="2" destOrd="0" presId="urn:microsoft.com/office/officeart/2005/8/layout/orgChart1"/>
    <dgm:cxn modelId="{F40E292F-A37F-478F-B3B1-CF31F9F51850}" type="presParOf" srcId="{FEB7C427-5127-433B-BA7F-987E956A796A}" destId="{8EC89B90-3147-4128-9741-42CDDEA37D7B}" srcOrd="0" destOrd="0" presId="urn:microsoft.com/office/officeart/2005/8/layout/orgChart1"/>
    <dgm:cxn modelId="{CC42FBB1-A431-4A0A-954D-B3DA74537103}" type="presParOf" srcId="{FEB7C427-5127-433B-BA7F-987E956A796A}" destId="{62FA6164-0E40-4329-B351-52F1C6A58352}" srcOrd="1" destOrd="0" presId="urn:microsoft.com/office/officeart/2005/8/layout/orgChart1"/>
    <dgm:cxn modelId="{9F4E8C82-88CF-4B56-83BF-068F8B588885}" type="presParOf" srcId="{62FA6164-0E40-4329-B351-52F1C6A58352}" destId="{6FF16410-E204-4A73-A158-2938870ADE04}" srcOrd="0" destOrd="0" presId="urn:microsoft.com/office/officeart/2005/8/layout/orgChart1"/>
    <dgm:cxn modelId="{6C58F32A-9B29-4AE0-A4DA-52613FA59B7D}" type="presParOf" srcId="{6FF16410-E204-4A73-A158-2938870ADE04}" destId="{86D1E419-5271-4944-A1B7-EB5367835324}" srcOrd="0" destOrd="0" presId="urn:microsoft.com/office/officeart/2005/8/layout/orgChart1"/>
    <dgm:cxn modelId="{BAAAE4A9-DBEA-4CA1-B0C4-B34A24DBF9F3}" type="presParOf" srcId="{6FF16410-E204-4A73-A158-2938870ADE04}" destId="{9763B96D-B6E5-44E9-BC22-D1A9DAB358CE}" srcOrd="1" destOrd="0" presId="urn:microsoft.com/office/officeart/2005/8/layout/orgChart1"/>
    <dgm:cxn modelId="{DF7CB4D2-E6D6-4F15-8E3D-C0D7C05DF6A0}" type="presParOf" srcId="{62FA6164-0E40-4329-B351-52F1C6A58352}" destId="{5B25B882-7315-414B-9979-A18C18037BD1}" srcOrd="1" destOrd="0" presId="urn:microsoft.com/office/officeart/2005/8/layout/orgChart1"/>
    <dgm:cxn modelId="{68A42786-5838-40B6-A438-6C9841A53A63}" type="presParOf" srcId="{62FA6164-0E40-4329-B351-52F1C6A58352}" destId="{2D1F7158-EDAA-46F6-BCCC-3672E41973EC}" srcOrd="2" destOrd="0" presId="urn:microsoft.com/office/officeart/2005/8/layout/orgChart1"/>
    <dgm:cxn modelId="{C8B1C726-8CDC-45DE-809B-FCFD5E905E9D}" type="presParOf" srcId="{FEB7C427-5127-433B-BA7F-987E956A796A}" destId="{7DCE3EB5-26BC-47F7-929B-0CAACE09151D}" srcOrd="2" destOrd="0" presId="urn:microsoft.com/office/officeart/2005/8/layout/orgChart1"/>
    <dgm:cxn modelId="{62DD3F27-DD48-4A81-8057-433DD02B93A8}" type="presParOf" srcId="{FEB7C427-5127-433B-BA7F-987E956A796A}" destId="{3381F164-C7F8-4D62-99F7-26BD24389D4F}" srcOrd="3" destOrd="0" presId="urn:microsoft.com/office/officeart/2005/8/layout/orgChart1"/>
    <dgm:cxn modelId="{E23F9E1C-6D78-4F48-A08B-EE4E64F6FF4B}" type="presParOf" srcId="{3381F164-C7F8-4D62-99F7-26BD24389D4F}" destId="{35DA92D4-EEFD-436C-B671-25BA96F25DBD}" srcOrd="0" destOrd="0" presId="urn:microsoft.com/office/officeart/2005/8/layout/orgChart1"/>
    <dgm:cxn modelId="{853F17D2-269B-465A-B715-CDEE28F974D2}" type="presParOf" srcId="{35DA92D4-EEFD-436C-B671-25BA96F25DBD}" destId="{1ECA96D8-AF0F-4572-A83C-1868840F6BBB}" srcOrd="0" destOrd="0" presId="urn:microsoft.com/office/officeart/2005/8/layout/orgChart1"/>
    <dgm:cxn modelId="{9D612665-69AA-422B-8E14-64E69E8BED07}" type="presParOf" srcId="{35DA92D4-EEFD-436C-B671-25BA96F25DBD}" destId="{A9417894-9BD9-4A88-9C21-7828EF427676}" srcOrd="1" destOrd="0" presId="urn:microsoft.com/office/officeart/2005/8/layout/orgChart1"/>
    <dgm:cxn modelId="{78D452AA-4CBA-4876-95D8-047BF5B5FF2A}" type="presParOf" srcId="{3381F164-C7F8-4D62-99F7-26BD24389D4F}" destId="{66421278-2FCE-4A64-9237-CF58EBA60861}" srcOrd="1" destOrd="0" presId="urn:microsoft.com/office/officeart/2005/8/layout/orgChart1"/>
    <dgm:cxn modelId="{2ADE0E53-BC34-4947-A7CA-E4E7B6C4D013}" type="presParOf" srcId="{3381F164-C7F8-4D62-99F7-26BD24389D4F}" destId="{BAA79AA0-0F94-4A3D-A901-6BF7C33FB42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960E606-C9D6-4028-8046-A589F09292CB}">
      <dgm:prSet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Coordinador(a) de Clínica de Autismo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EA0CA62-2F26-498E-AC2C-A071D77A8FF6}" type="parTrans" cxnId="{631BDAAE-CDE4-4412-BCB8-BACFFD8DC6D0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1B0A110-CD3E-4945-A23E-54EF649872B1}" type="sibTrans" cxnId="{631BDAAE-CDE4-4412-BCB8-BACFFD8DC6D0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0061E-8A35-4D97-A785-48DF0421AB8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F2B2F1-CB98-4AAF-8174-3991A012C587}">
      <dgm:prSet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Responsable área de Guardería Especial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A8D490-B4ED-44FD-A276-F89A7CDB1857}" type="par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21583A-F34B-458D-A8A0-D7F06FF8A498}" type="sib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00E3752-5AEE-4426-B352-7341049E6EC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Psicología </a:t>
          </a:r>
        </a:p>
      </dgm:t>
    </dgm:pt>
    <dgm:pt modelId="{BAE11CA2-5EA6-45E2-8CB4-30C2C5ED5F80}" type="parTrans" cxnId="{C74CEE44-9FA3-437C-AAB2-16625696208B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9E56B33-F10E-4288-ACC5-C34237FF0BDB}" type="sibTrans" cxnId="{C74CEE44-9FA3-437C-AAB2-16625696208B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49F8AF-F56D-4465-B4AE-92306B0C241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endParaRPr lang="es-ES" sz="1200" dirty="0"/>
        </a:p>
      </dgm:t>
    </dgm:pt>
    <dgm:pt modelId="{4AAA692C-A248-4F79-A91C-733DAEE92F73}" type="par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72CE57F-2BAF-4DCD-8A89-817CC5B5C380}" type="sib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6B87786-DE3E-4CA7-807A-876DBF9D4BDB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Maestro de Lenguaje de Señas  </a:t>
          </a:r>
          <a:endParaRPr lang="es-ES" sz="1200" dirty="0"/>
        </a:p>
      </dgm:t>
    </dgm:pt>
    <dgm:pt modelId="{AC4C2ED0-97E1-4B50-A6A6-7D454FB747D9}" type="parTrans" cxnId="{71C2F5EC-083D-49BF-8601-0F3B9C41A5B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15907B0-B96D-4083-9EDE-732917155988}" type="sibTrans" cxnId="{71C2F5EC-083D-49BF-8601-0F3B9C41A5B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58A6428-BB79-4384-B4E5-C6C5BE952CCF}" type="asst">
      <dgm:prSet custT="1"/>
      <dgm:spPr/>
      <dgm:t>
        <a:bodyPr/>
        <a:lstStyle/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área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/>
        </a:p>
      </dgm:t>
    </dgm:pt>
    <dgm:pt modelId="{72371ABC-119A-4EF0-8D77-26383F2C0455}" type="par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04405FD-11F9-41E9-A23B-916A6DE4D8FA}" type="sib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6718C25C-5B20-4074-B476-F60691029CA4}" type="asst">
      <dgm:prSet custT="1"/>
      <dgm:spPr/>
      <dgm:t>
        <a:bodyPr/>
        <a:lstStyle/>
        <a:p>
          <a:r>
            <a:rPr lang="es-ES" sz="1200" dirty="0" smtClean="0"/>
            <a:t>Medico(a) Rehabilitador(a)</a:t>
          </a:r>
          <a:endParaRPr lang="es-ES" sz="1200" dirty="0"/>
        </a:p>
      </dgm:t>
    </dgm:pt>
    <dgm:pt modelId="{61AFAF33-C3EF-4FA3-9DC9-F57EDB351287}" type="parTrans" cxnId="{53BB4549-D4E9-4CF8-B926-99CD3856C7B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AFA6749-BB3B-4CE1-A592-B8CC96469B14}" type="sibTrans" cxnId="{53BB4549-D4E9-4CF8-B926-99CD3856C7B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2BAC13D-3F85-4A80-B474-3379DBFB237A}" type="asst">
      <dgm:prSet custT="1"/>
      <dgm:spPr/>
      <dgm:t>
        <a:bodyPr/>
        <a:lstStyle/>
        <a:p>
          <a:r>
            <a:rPr lang="es-ES" sz="1200" dirty="0" smtClean="0"/>
            <a:t>Responsable Área</a:t>
          </a:r>
          <a:endParaRPr lang="es-ES" sz="1200" dirty="0"/>
        </a:p>
      </dgm:t>
    </dgm:pt>
    <dgm:pt modelId="{74BA03F3-B951-4614-8B7E-14F2997A4C52}" type="parTrans" cxnId="{69912D12-498D-47C6-A062-8D3336550A8D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1761D34C-ABB9-42F9-96D5-AA82F7194FBF}" type="sibTrans" cxnId="{69912D12-498D-47C6-A062-8D3336550A8D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7467EDC9-A17E-4ABA-AB90-82A7C3C38D2A}">
      <dgm:prSet/>
      <dgm:spPr/>
      <dgm:t>
        <a:bodyPr/>
        <a:lstStyle/>
        <a:p>
          <a:r>
            <a:rPr lang="es-MX" dirty="0" smtClean="0"/>
            <a:t>Coordinadora de Inclusión Plena</a:t>
          </a:r>
        </a:p>
      </dgm:t>
    </dgm:pt>
    <dgm:pt modelId="{2BFB7A04-2267-4C39-9BC6-0D1934F8D6C9}" type="parTrans" cxnId="{BA13AF9E-E335-4C24-B8BC-886D63C3F320}">
      <dgm:prSet/>
      <dgm:spPr/>
      <dgm:t>
        <a:bodyPr/>
        <a:lstStyle/>
        <a:p>
          <a:endParaRPr lang="es-MX"/>
        </a:p>
      </dgm:t>
    </dgm:pt>
    <dgm:pt modelId="{20D0FDCD-1006-40EF-86D9-9187D488F607}" type="sibTrans" cxnId="{BA13AF9E-E335-4C24-B8BC-886D63C3F320}">
      <dgm:prSet/>
      <dgm:spPr/>
      <dgm:t>
        <a:bodyPr/>
        <a:lstStyle/>
        <a:p>
          <a:endParaRPr lang="es-MX"/>
        </a:p>
      </dgm:t>
    </dgm:pt>
    <dgm:pt modelId="{4A0E01D1-3FC0-4262-B1AE-FF2FE7DE8BE2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 </a:t>
          </a:r>
        </a:p>
      </dgm:t>
    </dgm:pt>
    <dgm:pt modelId="{22DF9CA5-4315-4895-99D7-E2F3B161C6DF}" type="sibTrans" cxnId="{57308B00-03CC-4EEC-986B-86B7E467BAE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C7559D3-290C-401D-B095-E2C9BF1DEFFA}" type="parTrans" cxnId="{57308B00-03CC-4EEC-986B-86B7E467BAE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3ECDB3-1070-42A0-85DA-964C632FC40C}" type="pres">
      <dgm:prSet presAssocID="{AEC91C66-D92E-474D-92EB-AA4C91ABF2F4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FE12750-78DB-4EBA-944D-AD184ABF39F2}" type="pres">
      <dgm:prSet presAssocID="{AEC91C66-D92E-474D-92EB-AA4C91ABF2F4}" presName="rootComposite1" presStyleCnt="0"/>
      <dgm:spPr/>
      <dgm:t>
        <a:bodyPr/>
        <a:lstStyle/>
        <a:p>
          <a:endParaRPr lang="es-ES"/>
        </a:p>
      </dgm:t>
    </dgm:pt>
    <dgm:pt modelId="{FD55125D-D8D1-4CB9-A28B-28FED5A8983F}" type="pres">
      <dgm:prSet presAssocID="{AEC91C66-D92E-474D-92EB-AA4C91ABF2F4}" presName="rootText1" presStyleLbl="node0" presStyleIdx="0" presStyleCnt="1" custScaleX="126250" custScaleY="120423" custLinFactNeighborX="-574" custLinFactNeighborY="471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54F7B2-12EA-4B47-9C1A-A095640CD6C8}" type="pres">
      <dgm:prSet presAssocID="{AEC91C66-D92E-474D-92EB-AA4C91ABF2F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41D043F-146C-483E-B97B-5758639C1143}" type="pres">
      <dgm:prSet presAssocID="{AEC91C66-D92E-474D-92EB-AA4C91ABF2F4}" presName="hierChild2" presStyleCnt="0"/>
      <dgm:spPr/>
      <dgm:t>
        <a:bodyPr/>
        <a:lstStyle/>
        <a:p>
          <a:endParaRPr lang="es-ES"/>
        </a:p>
      </dgm:t>
    </dgm:pt>
    <dgm:pt modelId="{14EDD62E-9E54-4BAF-A586-128FB6021D88}" type="pres">
      <dgm:prSet presAssocID="{BEA0CA62-2F26-498E-AC2C-A071D77A8FF6}" presName="Name35" presStyleLbl="parChTrans1D2" presStyleIdx="0" presStyleCnt="11"/>
      <dgm:spPr/>
      <dgm:t>
        <a:bodyPr/>
        <a:lstStyle/>
        <a:p>
          <a:endParaRPr lang="es-ES"/>
        </a:p>
      </dgm:t>
    </dgm:pt>
    <dgm:pt modelId="{91DBAEF9-A99B-4ED5-A9CB-E2B4B7892784}" type="pres">
      <dgm:prSet presAssocID="{C960E606-C9D6-4028-8046-A589F09292CB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C28E280E-F11A-4F2E-8F73-9E3810FCDB89}" type="pres">
      <dgm:prSet presAssocID="{C960E606-C9D6-4028-8046-A589F09292CB}" presName="rootComposite" presStyleCnt="0"/>
      <dgm:spPr/>
      <dgm:t>
        <a:bodyPr/>
        <a:lstStyle/>
        <a:p>
          <a:endParaRPr lang="es-ES"/>
        </a:p>
      </dgm:t>
    </dgm:pt>
    <dgm:pt modelId="{F9D880F7-F5A4-42B7-8DDE-F84D06A72B64}" type="pres">
      <dgm:prSet presAssocID="{C960E606-C9D6-4028-8046-A589F09292CB}" presName="rootText" presStyleLbl="node2" presStyleIdx="0" presStyleCnt="5" custScaleX="111287" custScaleY="89826" custLinFactNeighborX="-50" custLinFactNeighborY="-285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8792EF-DD19-493E-B819-0898B581B709}" type="pres">
      <dgm:prSet presAssocID="{C960E606-C9D6-4028-8046-A589F09292CB}" presName="rootConnector" presStyleLbl="node2" presStyleIdx="0" presStyleCnt="5"/>
      <dgm:spPr/>
      <dgm:t>
        <a:bodyPr/>
        <a:lstStyle/>
        <a:p>
          <a:endParaRPr lang="es-ES"/>
        </a:p>
      </dgm:t>
    </dgm:pt>
    <dgm:pt modelId="{65597495-4915-4C54-BA66-DC3B4246D44D}" type="pres">
      <dgm:prSet presAssocID="{C960E606-C9D6-4028-8046-A589F09292CB}" presName="hierChild4" presStyleCnt="0"/>
      <dgm:spPr/>
      <dgm:t>
        <a:bodyPr/>
        <a:lstStyle/>
        <a:p>
          <a:endParaRPr lang="es-ES"/>
        </a:p>
      </dgm:t>
    </dgm:pt>
    <dgm:pt modelId="{E6911B23-3368-4907-9151-98EE5EBDEBE4}" type="pres">
      <dgm:prSet presAssocID="{C960E606-C9D6-4028-8046-A589F09292CB}" presName="hierChild5" presStyleCnt="0"/>
      <dgm:spPr/>
      <dgm:t>
        <a:bodyPr/>
        <a:lstStyle/>
        <a:p>
          <a:endParaRPr lang="es-ES"/>
        </a:p>
      </dgm:t>
    </dgm:pt>
    <dgm:pt modelId="{D01345E9-450F-413B-8B23-1C5A926D7E29}" type="pres">
      <dgm:prSet presAssocID="{D8CC981B-5539-482E-BBB7-B9DE9418A8F5}" presName="Name35" presStyleLbl="parChTrans1D2" presStyleIdx="1" presStyleCnt="11"/>
      <dgm:spPr/>
      <dgm:t>
        <a:bodyPr/>
        <a:lstStyle/>
        <a:p>
          <a:endParaRPr lang="es-ES"/>
        </a:p>
      </dgm:t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C26BA6-5B1E-43F2-83A8-09FBD8F1FA5C}" type="pres">
      <dgm:prSet presAssocID="{B570061E-8A35-4D97-A785-48DF0421AB8A}" presName="rootComposite" presStyleCnt="0"/>
      <dgm:spPr/>
      <dgm:t>
        <a:bodyPr/>
        <a:lstStyle/>
        <a:p>
          <a:endParaRPr lang="es-ES"/>
        </a:p>
      </dgm:t>
    </dgm:pt>
    <dgm:pt modelId="{57A3315F-5E17-467E-83F0-70B3D3A7EA21}" type="pres">
      <dgm:prSet presAssocID="{B570061E-8A35-4D97-A785-48DF0421AB8A}" presName="rootText" presStyleLbl="node2" presStyleIdx="1" presStyleCnt="5" custScaleX="111287" custScaleY="145555" custLinFactNeighborX="127" custLinFactNeighborY="-285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7B5913-C296-4ADE-8355-5D3E528E4D5B}" type="pres">
      <dgm:prSet presAssocID="{B570061E-8A35-4D97-A785-48DF0421AB8A}" presName="rootConnector" presStyleLbl="node2" presStyleIdx="1" presStyleCnt="5"/>
      <dgm:spPr/>
      <dgm:t>
        <a:bodyPr/>
        <a:lstStyle/>
        <a:p>
          <a:endParaRPr lang="es-ES"/>
        </a:p>
      </dgm:t>
    </dgm:pt>
    <dgm:pt modelId="{A381CD33-905A-4F14-B32A-7F448DAF1817}" type="pres">
      <dgm:prSet presAssocID="{B570061E-8A35-4D97-A785-48DF0421AB8A}" presName="hierChild4" presStyleCnt="0"/>
      <dgm:spPr/>
      <dgm:t>
        <a:bodyPr/>
        <a:lstStyle/>
        <a:p>
          <a:endParaRPr lang="es-ES"/>
        </a:p>
      </dgm:t>
    </dgm:pt>
    <dgm:pt modelId="{8B791688-C94B-43AB-AA43-5089FAEBA979}" type="pres">
      <dgm:prSet presAssocID="{B570061E-8A35-4D97-A785-48DF0421AB8A}" presName="hierChild5" presStyleCnt="0"/>
      <dgm:spPr/>
      <dgm:t>
        <a:bodyPr/>
        <a:lstStyle/>
        <a:p>
          <a:endParaRPr lang="es-ES"/>
        </a:p>
      </dgm:t>
    </dgm:pt>
    <dgm:pt modelId="{05DA204E-6542-43E0-95FA-5F1AE7F5581C}" type="pres">
      <dgm:prSet presAssocID="{D1A8D490-B4ED-44FD-A276-F89A7CDB1857}" presName="Name35" presStyleLbl="parChTrans1D2" presStyleIdx="2" presStyleCnt="11"/>
      <dgm:spPr/>
      <dgm:t>
        <a:bodyPr/>
        <a:lstStyle/>
        <a:p>
          <a:endParaRPr lang="es-ES"/>
        </a:p>
      </dgm:t>
    </dgm:pt>
    <dgm:pt modelId="{565F4379-6712-4EF9-9A8D-3D22BA92A66C}" type="pres">
      <dgm:prSet presAssocID="{48F2B2F1-CB98-4AAF-8174-3991A012C58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2738405-02EB-4C81-9F89-5860096B42AE}" type="pres">
      <dgm:prSet presAssocID="{48F2B2F1-CB98-4AAF-8174-3991A012C587}" presName="rootComposite" presStyleCnt="0"/>
      <dgm:spPr/>
      <dgm:t>
        <a:bodyPr/>
        <a:lstStyle/>
        <a:p>
          <a:endParaRPr lang="es-ES"/>
        </a:p>
      </dgm:t>
    </dgm:pt>
    <dgm:pt modelId="{34FCE190-5F65-4C10-872E-C3F22D02EBB6}" type="pres">
      <dgm:prSet presAssocID="{48F2B2F1-CB98-4AAF-8174-3991A012C587}" presName="rootText" presStyleLbl="node2" presStyleIdx="2" presStyleCnt="5" custScaleX="111287" custScaleY="89826" custLinFactNeighborX="3611" custLinFactNeighborY="-285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0BD759-EE2B-48D2-A249-3593944F3FD8}" type="pres">
      <dgm:prSet presAssocID="{48F2B2F1-CB98-4AAF-8174-3991A012C587}" presName="rootConnector" presStyleLbl="node2" presStyleIdx="2" presStyleCnt="5"/>
      <dgm:spPr/>
      <dgm:t>
        <a:bodyPr/>
        <a:lstStyle/>
        <a:p>
          <a:endParaRPr lang="es-ES"/>
        </a:p>
      </dgm:t>
    </dgm:pt>
    <dgm:pt modelId="{6D0F2C48-A18F-4BDD-ACCA-8C9A98E863AE}" type="pres">
      <dgm:prSet presAssocID="{48F2B2F1-CB98-4AAF-8174-3991A012C587}" presName="hierChild4" presStyleCnt="0"/>
      <dgm:spPr/>
      <dgm:t>
        <a:bodyPr/>
        <a:lstStyle/>
        <a:p>
          <a:endParaRPr lang="es-ES"/>
        </a:p>
      </dgm:t>
    </dgm:pt>
    <dgm:pt modelId="{6E4195C8-7971-48A3-AB5E-A23D75C43B58}" type="pres">
      <dgm:prSet presAssocID="{48F2B2F1-CB98-4AAF-8174-3991A012C587}" presName="hierChild5" presStyleCnt="0"/>
      <dgm:spPr/>
      <dgm:t>
        <a:bodyPr/>
        <a:lstStyle/>
        <a:p>
          <a:endParaRPr lang="es-ES"/>
        </a:p>
      </dgm:t>
    </dgm:pt>
    <dgm:pt modelId="{674BA311-745C-447D-8D5D-43BF111BBE7F}" type="pres">
      <dgm:prSet presAssocID="{BAE11CA2-5EA6-45E2-8CB4-30C2C5ED5F80}" presName="Name35" presStyleLbl="parChTrans1D2" presStyleIdx="3" presStyleCnt="11"/>
      <dgm:spPr/>
      <dgm:t>
        <a:bodyPr/>
        <a:lstStyle/>
        <a:p>
          <a:endParaRPr lang="es-ES"/>
        </a:p>
      </dgm:t>
    </dgm:pt>
    <dgm:pt modelId="{54546948-19C3-42AA-B5AA-5E22FA53F6E2}" type="pres">
      <dgm:prSet presAssocID="{200E3752-5AEE-4426-B352-7341049E6EC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53D2E49-8939-4A06-B7EE-AD9CDCC8793A}" type="pres">
      <dgm:prSet presAssocID="{200E3752-5AEE-4426-B352-7341049E6ECB}" presName="rootComposite" presStyleCnt="0"/>
      <dgm:spPr/>
      <dgm:t>
        <a:bodyPr/>
        <a:lstStyle/>
        <a:p>
          <a:endParaRPr lang="es-ES"/>
        </a:p>
      </dgm:t>
    </dgm:pt>
    <dgm:pt modelId="{ED362B19-4663-4C6C-88F6-AC381B5C3D6B}" type="pres">
      <dgm:prSet presAssocID="{200E3752-5AEE-4426-B352-7341049E6ECB}" presName="rootText" presStyleLbl="node2" presStyleIdx="3" presStyleCnt="5" custScaleX="111287" custScaleY="89826" custLinFactNeighborX="50" custLinFactNeighborY="-285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1ECD50-0395-48F2-8111-B502213C17D1}" type="pres">
      <dgm:prSet presAssocID="{200E3752-5AEE-4426-B352-7341049E6ECB}" presName="rootConnector" presStyleLbl="node2" presStyleIdx="3" presStyleCnt="5"/>
      <dgm:spPr/>
      <dgm:t>
        <a:bodyPr/>
        <a:lstStyle/>
        <a:p>
          <a:endParaRPr lang="es-ES"/>
        </a:p>
      </dgm:t>
    </dgm:pt>
    <dgm:pt modelId="{A5275D01-E6C1-4A2D-87FB-F1E3CF3F17DD}" type="pres">
      <dgm:prSet presAssocID="{200E3752-5AEE-4426-B352-7341049E6ECB}" presName="hierChild4" presStyleCnt="0"/>
      <dgm:spPr/>
      <dgm:t>
        <a:bodyPr/>
        <a:lstStyle/>
        <a:p>
          <a:endParaRPr lang="es-ES"/>
        </a:p>
      </dgm:t>
    </dgm:pt>
    <dgm:pt modelId="{271AED1B-9904-4DC2-ADBD-FBF097647B7C}" type="pres">
      <dgm:prSet presAssocID="{200E3752-5AEE-4426-B352-7341049E6ECB}" presName="hierChild5" presStyleCnt="0"/>
      <dgm:spPr/>
      <dgm:t>
        <a:bodyPr/>
        <a:lstStyle/>
        <a:p>
          <a:endParaRPr lang="es-ES"/>
        </a:p>
      </dgm:t>
    </dgm:pt>
    <dgm:pt modelId="{D85CBE7F-8A54-435B-A794-905419F3830F}" type="pres">
      <dgm:prSet presAssocID="{2BFB7A04-2267-4C39-9BC6-0D1934F8D6C9}" presName="Name35" presStyleLbl="parChTrans1D2" presStyleIdx="4" presStyleCnt="11"/>
      <dgm:spPr/>
      <dgm:t>
        <a:bodyPr/>
        <a:lstStyle/>
        <a:p>
          <a:endParaRPr lang="es-MX"/>
        </a:p>
      </dgm:t>
    </dgm:pt>
    <dgm:pt modelId="{1EADDF63-295D-4BF7-87DF-84F0CFF4B85E}" type="pres">
      <dgm:prSet presAssocID="{7467EDC9-A17E-4ABA-AB90-82A7C3C38D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8D8A6BF-4230-4B0A-BAF0-6682A0125D8B}" type="pres">
      <dgm:prSet presAssocID="{7467EDC9-A17E-4ABA-AB90-82A7C3C38D2A}" presName="rootComposite" presStyleCnt="0"/>
      <dgm:spPr/>
      <dgm:t>
        <a:bodyPr/>
        <a:lstStyle/>
        <a:p>
          <a:endParaRPr lang="es-ES"/>
        </a:p>
      </dgm:t>
    </dgm:pt>
    <dgm:pt modelId="{902DB603-AAB0-4D05-9977-CEC98CD1FAC9}" type="pres">
      <dgm:prSet presAssocID="{7467EDC9-A17E-4ABA-AB90-82A7C3C38D2A}" presName="rootText" presStyleLbl="node2" presStyleIdx="4" presStyleCnt="5" custLinFactNeighborX="503" custLinFactNeighborY="-2806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6676524-81DF-4A4B-870D-6D37C72A0FD7}" type="pres">
      <dgm:prSet presAssocID="{7467EDC9-A17E-4ABA-AB90-82A7C3C38D2A}" presName="rootConnector" presStyleLbl="node2" presStyleIdx="4" presStyleCnt="5"/>
      <dgm:spPr/>
      <dgm:t>
        <a:bodyPr/>
        <a:lstStyle/>
        <a:p>
          <a:endParaRPr lang="es-MX"/>
        </a:p>
      </dgm:t>
    </dgm:pt>
    <dgm:pt modelId="{F54EE38B-3595-4A7A-9E31-7383BF338E2A}" type="pres">
      <dgm:prSet presAssocID="{7467EDC9-A17E-4ABA-AB90-82A7C3C38D2A}" presName="hierChild4" presStyleCnt="0"/>
      <dgm:spPr/>
      <dgm:t>
        <a:bodyPr/>
        <a:lstStyle/>
        <a:p>
          <a:endParaRPr lang="es-ES"/>
        </a:p>
      </dgm:t>
    </dgm:pt>
    <dgm:pt modelId="{515AE612-39D3-4EDA-9303-C238A632A1B8}" type="pres">
      <dgm:prSet presAssocID="{7467EDC9-A17E-4ABA-AB90-82A7C3C38D2A}" presName="hierChild5" presStyleCnt="0"/>
      <dgm:spPr/>
      <dgm:t>
        <a:bodyPr/>
        <a:lstStyle/>
        <a:p>
          <a:endParaRPr lang="es-ES"/>
        </a:p>
      </dgm:t>
    </dgm:pt>
    <dgm:pt modelId="{8E2DFB75-DC0A-46BC-AB3E-B5D95D7E08B1}" type="pres">
      <dgm:prSet presAssocID="{AEC91C66-D92E-474D-92EB-AA4C91ABF2F4}" presName="hierChild3" presStyleCnt="0"/>
      <dgm:spPr/>
      <dgm:t>
        <a:bodyPr/>
        <a:lstStyle/>
        <a:p>
          <a:endParaRPr lang="es-ES"/>
        </a:p>
      </dgm:t>
    </dgm:pt>
    <dgm:pt modelId="{C9AC879F-23B0-41BC-81A5-ABD242453F40}" type="pres">
      <dgm:prSet presAssocID="{4AAA692C-A248-4F79-A91C-733DAEE92F73}" presName="Name111" presStyleLbl="parChTrans1D2" presStyleIdx="5" presStyleCnt="11"/>
      <dgm:spPr/>
      <dgm:t>
        <a:bodyPr/>
        <a:lstStyle/>
        <a:p>
          <a:endParaRPr lang="es-ES"/>
        </a:p>
      </dgm:t>
    </dgm:pt>
    <dgm:pt modelId="{7D917357-E19C-4F04-A036-496951813909}" type="pres">
      <dgm:prSet presAssocID="{D649F8AF-F56D-4465-B4AE-92306B0C241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E77CFDD-AA58-441F-99FD-18F435C67C22}" type="pres">
      <dgm:prSet presAssocID="{D649F8AF-F56D-4465-B4AE-92306B0C241D}" presName="rootComposite3" presStyleCnt="0"/>
      <dgm:spPr/>
      <dgm:t>
        <a:bodyPr/>
        <a:lstStyle/>
        <a:p>
          <a:endParaRPr lang="es-ES"/>
        </a:p>
      </dgm:t>
    </dgm:pt>
    <dgm:pt modelId="{359120B8-6DDD-4F35-85F3-5D8C70C19210}" type="pres">
      <dgm:prSet presAssocID="{D649F8AF-F56D-4465-B4AE-92306B0C241D}" presName="rootText3" presStyleLbl="asst1" presStyleIdx="0" presStyleCnt="6" custScaleX="104183" custScaleY="75643" custLinFactNeighborX="-1273" custLinFactNeighborY="319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EE6342-811B-4A5B-9819-2684DB6B92D9}" type="pres">
      <dgm:prSet presAssocID="{D649F8AF-F56D-4465-B4AE-92306B0C241D}" presName="rootConnector3" presStyleLbl="asst1" presStyleIdx="0" presStyleCnt="6"/>
      <dgm:spPr/>
      <dgm:t>
        <a:bodyPr/>
        <a:lstStyle/>
        <a:p>
          <a:endParaRPr lang="es-ES"/>
        </a:p>
      </dgm:t>
    </dgm:pt>
    <dgm:pt modelId="{A89A959C-D733-4D3B-8305-E442E3BBF0F1}" type="pres">
      <dgm:prSet presAssocID="{D649F8AF-F56D-4465-B4AE-92306B0C241D}" presName="hierChild6" presStyleCnt="0"/>
      <dgm:spPr/>
      <dgm:t>
        <a:bodyPr/>
        <a:lstStyle/>
        <a:p>
          <a:endParaRPr lang="es-ES"/>
        </a:p>
      </dgm:t>
    </dgm:pt>
    <dgm:pt modelId="{8782D50A-8E4E-41F0-999E-4CBE299402A6}" type="pres">
      <dgm:prSet presAssocID="{D649F8AF-F56D-4465-B4AE-92306B0C241D}" presName="hierChild7" presStyleCnt="0"/>
      <dgm:spPr/>
      <dgm:t>
        <a:bodyPr/>
        <a:lstStyle/>
        <a:p>
          <a:endParaRPr lang="es-ES"/>
        </a:p>
      </dgm:t>
    </dgm:pt>
    <dgm:pt modelId="{660D5F21-7C66-4492-95A3-A3E20B19BBB3}" type="pres">
      <dgm:prSet presAssocID="{AC4C2ED0-97E1-4B50-A6A6-7D454FB747D9}" presName="Name111" presStyleLbl="parChTrans1D2" presStyleIdx="6" presStyleCnt="11"/>
      <dgm:spPr/>
      <dgm:t>
        <a:bodyPr/>
        <a:lstStyle/>
        <a:p>
          <a:endParaRPr lang="es-ES"/>
        </a:p>
      </dgm:t>
    </dgm:pt>
    <dgm:pt modelId="{253F0854-C1B4-44ED-800B-45D2680760EB}" type="pres">
      <dgm:prSet presAssocID="{C6B87786-DE3E-4CA7-807A-876DBF9D4BDB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E1D97B3-2183-46EF-AEC5-B1FC47071F35}" type="pres">
      <dgm:prSet presAssocID="{C6B87786-DE3E-4CA7-807A-876DBF9D4BDB}" presName="rootComposite3" presStyleCnt="0"/>
      <dgm:spPr/>
      <dgm:t>
        <a:bodyPr/>
        <a:lstStyle/>
        <a:p>
          <a:endParaRPr lang="es-ES"/>
        </a:p>
      </dgm:t>
    </dgm:pt>
    <dgm:pt modelId="{C33CE4D5-865A-4C6A-A6D8-70C8831CC92F}" type="pres">
      <dgm:prSet presAssocID="{C6B87786-DE3E-4CA7-807A-876DBF9D4BDB}" presName="rootText3" presStyleLbl="asst1" presStyleIdx="1" presStyleCnt="6" custScaleX="117402" custScaleY="108390" custLinFactY="66627" custLinFactNeighborX="2385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6398F9-813B-4330-A5B1-6468C42B5DF0}" type="pres">
      <dgm:prSet presAssocID="{C6B87786-DE3E-4CA7-807A-876DBF9D4BDB}" presName="rootConnector3" presStyleLbl="asst1" presStyleIdx="1" presStyleCnt="6"/>
      <dgm:spPr/>
      <dgm:t>
        <a:bodyPr/>
        <a:lstStyle/>
        <a:p>
          <a:endParaRPr lang="es-ES"/>
        </a:p>
      </dgm:t>
    </dgm:pt>
    <dgm:pt modelId="{89450E9C-14B2-44D0-8CA1-D8B14F6BD07E}" type="pres">
      <dgm:prSet presAssocID="{C6B87786-DE3E-4CA7-807A-876DBF9D4BDB}" presName="hierChild6" presStyleCnt="0"/>
      <dgm:spPr/>
      <dgm:t>
        <a:bodyPr/>
        <a:lstStyle/>
        <a:p>
          <a:endParaRPr lang="es-ES"/>
        </a:p>
      </dgm:t>
    </dgm:pt>
    <dgm:pt modelId="{BACFACF6-2CFD-4C48-A9A6-BC7085B4B419}" type="pres">
      <dgm:prSet presAssocID="{C6B87786-DE3E-4CA7-807A-876DBF9D4BDB}" presName="hierChild7" presStyleCnt="0"/>
      <dgm:spPr/>
      <dgm:t>
        <a:bodyPr/>
        <a:lstStyle/>
        <a:p>
          <a:endParaRPr lang="es-ES"/>
        </a:p>
      </dgm:t>
    </dgm:pt>
    <dgm:pt modelId="{0876A21A-CDC2-4648-B018-6C4DDAE61A6F}" type="pres">
      <dgm:prSet presAssocID="{72371ABC-119A-4EF0-8D77-26383F2C0455}" presName="Name111" presStyleLbl="parChTrans1D2" presStyleIdx="7" presStyleCnt="11"/>
      <dgm:spPr/>
      <dgm:t>
        <a:bodyPr/>
        <a:lstStyle/>
        <a:p>
          <a:endParaRPr lang="es-ES"/>
        </a:p>
      </dgm:t>
    </dgm:pt>
    <dgm:pt modelId="{1AFBF8B2-FD92-4D94-8230-54303557E92B}" type="pres">
      <dgm:prSet presAssocID="{158A6428-BB79-4384-B4E5-C6C5BE952CC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909CCF9-5FC1-4CF6-8EF7-6C6090F40EE1}" type="pres">
      <dgm:prSet presAssocID="{158A6428-BB79-4384-B4E5-C6C5BE952CCF}" presName="rootComposite3" presStyleCnt="0"/>
      <dgm:spPr/>
      <dgm:t>
        <a:bodyPr/>
        <a:lstStyle/>
        <a:p>
          <a:endParaRPr lang="es-ES"/>
        </a:p>
      </dgm:t>
    </dgm:pt>
    <dgm:pt modelId="{2BBFEA45-08C7-4737-94F2-C0E74D0C37F0}" type="pres">
      <dgm:prSet presAssocID="{158A6428-BB79-4384-B4E5-C6C5BE952CCF}" presName="rootText3" presStyleLbl="asst1" presStyleIdx="2" presStyleCnt="6" custScaleX="120510" custScaleY="141105" custLinFactNeighborX="-1435" custLinFactNeighborY="-9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3F4F7A-4094-4C44-8125-5A13F837AA02}" type="pres">
      <dgm:prSet presAssocID="{158A6428-BB79-4384-B4E5-C6C5BE952CCF}" presName="rootConnector3" presStyleLbl="asst1" presStyleIdx="2" presStyleCnt="6"/>
      <dgm:spPr/>
      <dgm:t>
        <a:bodyPr/>
        <a:lstStyle/>
        <a:p>
          <a:endParaRPr lang="es-ES"/>
        </a:p>
      </dgm:t>
    </dgm:pt>
    <dgm:pt modelId="{17EC86ED-3F2F-4A24-843F-F563965E9C10}" type="pres">
      <dgm:prSet presAssocID="{158A6428-BB79-4384-B4E5-C6C5BE952CCF}" presName="hierChild6" presStyleCnt="0"/>
      <dgm:spPr/>
      <dgm:t>
        <a:bodyPr/>
        <a:lstStyle/>
        <a:p>
          <a:endParaRPr lang="es-ES"/>
        </a:p>
      </dgm:t>
    </dgm:pt>
    <dgm:pt modelId="{312535E2-1D5C-40F9-9907-A01941B188A0}" type="pres">
      <dgm:prSet presAssocID="{158A6428-BB79-4384-B4E5-C6C5BE952CCF}" presName="hierChild7" presStyleCnt="0"/>
      <dgm:spPr/>
      <dgm:t>
        <a:bodyPr/>
        <a:lstStyle/>
        <a:p>
          <a:endParaRPr lang="es-ES"/>
        </a:p>
      </dgm:t>
    </dgm:pt>
    <dgm:pt modelId="{A2255560-AB7E-4110-926A-231D684A75EB}" type="pres">
      <dgm:prSet presAssocID="{3C7559D3-290C-401D-B095-E2C9BF1DEFFA}" presName="Name111" presStyleLbl="parChTrans1D2" presStyleIdx="8" presStyleCnt="11"/>
      <dgm:spPr/>
      <dgm:t>
        <a:bodyPr/>
        <a:lstStyle/>
        <a:p>
          <a:endParaRPr lang="es-ES"/>
        </a:p>
      </dgm:t>
    </dgm:pt>
    <dgm:pt modelId="{F173F3C1-F4EB-4A38-AB11-BAA59613A131}" type="pres">
      <dgm:prSet presAssocID="{4A0E01D1-3FC0-4262-B1AE-FF2FE7DE8BE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A9A980-CC4C-4D17-8C80-F0A0B9EEBBEC}" type="pres">
      <dgm:prSet presAssocID="{4A0E01D1-3FC0-4262-B1AE-FF2FE7DE8BE2}" presName="rootComposite3" presStyleCnt="0"/>
      <dgm:spPr/>
      <dgm:t>
        <a:bodyPr/>
        <a:lstStyle/>
        <a:p>
          <a:endParaRPr lang="es-ES"/>
        </a:p>
      </dgm:t>
    </dgm:pt>
    <dgm:pt modelId="{80CFEEFD-10AB-4496-9806-F3F53680CB0C}" type="pres">
      <dgm:prSet presAssocID="{4A0E01D1-3FC0-4262-B1AE-FF2FE7DE8BE2}" presName="rootText3" presStyleLbl="asst1" presStyleIdx="3" presStyleCnt="6" custScaleX="104183" custLinFactY="-15847" custLinFactNeighborX="2385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40F04C-DCBC-445D-87B3-1274498F7660}" type="pres">
      <dgm:prSet presAssocID="{4A0E01D1-3FC0-4262-B1AE-FF2FE7DE8BE2}" presName="rootConnector3" presStyleLbl="asst1" presStyleIdx="3" presStyleCnt="6"/>
      <dgm:spPr/>
      <dgm:t>
        <a:bodyPr/>
        <a:lstStyle/>
        <a:p>
          <a:endParaRPr lang="es-ES"/>
        </a:p>
      </dgm:t>
    </dgm:pt>
    <dgm:pt modelId="{BED70BE6-DC31-47CA-90EC-5AF775C387E0}" type="pres">
      <dgm:prSet presAssocID="{4A0E01D1-3FC0-4262-B1AE-FF2FE7DE8BE2}" presName="hierChild6" presStyleCnt="0"/>
      <dgm:spPr/>
      <dgm:t>
        <a:bodyPr/>
        <a:lstStyle/>
        <a:p>
          <a:endParaRPr lang="es-ES"/>
        </a:p>
      </dgm:t>
    </dgm:pt>
    <dgm:pt modelId="{B4070B59-F46A-455A-B485-94BEA68351B2}" type="pres">
      <dgm:prSet presAssocID="{4A0E01D1-3FC0-4262-B1AE-FF2FE7DE8BE2}" presName="hierChild7" presStyleCnt="0"/>
      <dgm:spPr/>
      <dgm:t>
        <a:bodyPr/>
        <a:lstStyle/>
        <a:p>
          <a:endParaRPr lang="es-ES"/>
        </a:p>
      </dgm:t>
    </dgm:pt>
    <dgm:pt modelId="{8A6779D4-9D97-4D4E-BC41-B4E1D1646D61}" type="pres">
      <dgm:prSet presAssocID="{61AFAF33-C3EF-4FA3-9DC9-F57EDB351287}" presName="Name111" presStyleLbl="parChTrans1D2" presStyleIdx="9" presStyleCnt="11"/>
      <dgm:spPr/>
      <dgm:t>
        <a:bodyPr/>
        <a:lstStyle/>
        <a:p>
          <a:endParaRPr lang="es-ES"/>
        </a:p>
      </dgm:t>
    </dgm:pt>
    <dgm:pt modelId="{B08B4812-7A56-4834-8522-5346265C8EFB}" type="pres">
      <dgm:prSet presAssocID="{6718C25C-5B20-4074-B476-F60691029CA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1988E67-46C1-411E-B993-645ED3517F77}" type="pres">
      <dgm:prSet presAssocID="{6718C25C-5B20-4074-B476-F60691029CA4}" presName="rootComposite3" presStyleCnt="0"/>
      <dgm:spPr/>
      <dgm:t>
        <a:bodyPr/>
        <a:lstStyle/>
        <a:p>
          <a:endParaRPr lang="es-ES"/>
        </a:p>
      </dgm:t>
    </dgm:pt>
    <dgm:pt modelId="{11EB95FA-E181-48B5-B5DA-ACC7658F5810}" type="pres">
      <dgm:prSet presAssocID="{6718C25C-5B20-4074-B476-F60691029CA4}" presName="rootText3" presStyleLbl="asst1" presStyleIdx="4" presStyleCnt="6" custScaleX="104183" custScaleY="85241" custLinFactNeighborX="-2874" custLinFactNeighborY="-286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DD6E65-6AF4-4DB3-B5ED-6D0C3118A24A}" type="pres">
      <dgm:prSet presAssocID="{6718C25C-5B20-4074-B476-F60691029CA4}" presName="rootConnector3" presStyleLbl="asst1" presStyleIdx="4" presStyleCnt="6"/>
      <dgm:spPr/>
      <dgm:t>
        <a:bodyPr/>
        <a:lstStyle/>
        <a:p>
          <a:endParaRPr lang="es-ES"/>
        </a:p>
      </dgm:t>
    </dgm:pt>
    <dgm:pt modelId="{72415AEE-A647-4167-A32E-75CC3D012B1C}" type="pres">
      <dgm:prSet presAssocID="{6718C25C-5B20-4074-B476-F60691029CA4}" presName="hierChild6" presStyleCnt="0"/>
      <dgm:spPr/>
      <dgm:t>
        <a:bodyPr/>
        <a:lstStyle/>
        <a:p>
          <a:endParaRPr lang="es-ES"/>
        </a:p>
      </dgm:t>
    </dgm:pt>
    <dgm:pt modelId="{06FEF290-48A4-49CC-AEAE-A11F5898C3D6}" type="pres">
      <dgm:prSet presAssocID="{6718C25C-5B20-4074-B476-F60691029CA4}" presName="hierChild7" presStyleCnt="0"/>
      <dgm:spPr/>
      <dgm:t>
        <a:bodyPr/>
        <a:lstStyle/>
        <a:p>
          <a:endParaRPr lang="es-ES"/>
        </a:p>
      </dgm:t>
    </dgm:pt>
    <dgm:pt modelId="{FB76EFE7-A15C-46DC-8CF5-58C578D0DB12}" type="pres">
      <dgm:prSet presAssocID="{74BA03F3-B951-4614-8B7E-14F2997A4C52}" presName="Name111" presStyleLbl="parChTrans1D2" presStyleIdx="10" presStyleCnt="11"/>
      <dgm:spPr/>
      <dgm:t>
        <a:bodyPr/>
        <a:lstStyle/>
        <a:p>
          <a:endParaRPr lang="es-ES"/>
        </a:p>
      </dgm:t>
    </dgm:pt>
    <dgm:pt modelId="{54130DED-87C6-4347-A034-D3B202B7FD78}" type="pres">
      <dgm:prSet presAssocID="{A2BAC13D-3F85-4A80-B474-3379DBFB237A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DC90723-E026-4ABA-951C-93951F74923B}" type="pres">
      <dgm:prSet presAssocID="{A2BAC13D-3F85-4A80-B474-3379DBFB237A}" presName="rootComposite3" presStyleCnt="0"/>
      <dgm:spPr/>
      <dgm:t>
        <a:bodyPr/>
        <a:lstStyle/>
        <a:p>
          <a:endParaRPr lang="es-ES"/>
        </a:p>
      </dgm:t>
    </dgm:pt>
    <dgm:pt modelId="{1DB0FE37-4F20-48BF-A12A-E48537527BA9}" type="pres">
      <dgm:prSet presAssocID="{A2BAC13D-3F85-4A80-B474-3379DBFB237A}" presName="rootText3" presStyleLbl="asst1" presStyleIdx="5" presStyleCnt="6" custScaleX="104183" custScaleY="85241" custLinFactNeighborX="2856" custLinFactNeighborY="-326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DB96AD-6FAA-42C8-A113-77B1DFFC88F1}" type="pres">
      <dgm:prSet presAssocID="{A2BAC13D-3F85-4A80-B474-3379DBFB237A}" presName="rootConnector3" presStyleLbl="asst1" presStyleIdx="5" presStyleCnt="6"/>
      <dgm:spPr/>
      <dgm:t>
        <a:bodyPr/>
        <a:lstStyle/>
        <a:p>
          <a:endParaRPr lang="es-ES"/>
        </a:p>
      </dgm:t>
    </dgm:pt>
    <dgm:pt modelId="{946DA12A-AB54-4809-B187-4F74790564E8}" type="pres">
      <dgm:prSet presAssocID="{A2BAC13D-3F85-4A80-B474-3379DBFB237A}" presName="hierChild6" presStyleCnt="0"/>
      <dgm:spPr/>
      <dgm:t>
        <a:bodyPr/>
        <a:lstStyle/>
        <a:p>
          <a:endParaRPr lang="es-ES"/>
        </a:p>
      </dgm:t>
    </dgm:pt>
    <dgm:pt modelId="{A24DDA88-4A0D-4101-B167-F33B9BB4893E}" type="pres">
      <dgm:prSet presAssocID="{A2BAC13D-3F85-4A80-B474-3379DBFB237A}" presName="hierChild7" presStyleCnt="0"/>
      <dgm:spPr/>
      <dgm:t>
        <a:bodyPr/>
        <a:lstStyle/>
        <a:p>
          <a:endParaRPr lang="es-ES"/>
        </a:p>
      </dgm:t>
    </dgm:pt>
  </dgm:ptLst>
  <dgm:cxnLst>
    <dgm:cxn modelId="{CDA5E129-19BB-48BA-977E-233F01539D47}" type="presOf" srcId="{B570061E-8A35-4D97-A785-48DF0421AB8A}" destId="{57A3315F-5E17-467E-83F0-70B3D3A7EA21}" srcOrd="0" destOrd="0" presId="urn:microsoft.com/office/officeart/2005/8/layout/orgChart1"/>
    <dgm:cxn modelId="{48779EDB-AFE6-4774-A4E9-21C65943360E}" srcId="{AEC91C66-D92E-474D-92EB-AA4C91ABF2F4}" destId="{158A6428-BB79-4384-B4E5-C6C5BE952CCF}" srcOrd="6" destOrd="0" parTransId="{72371ABC-119A-4EF0-8D77-26383F2C0455}" sibTransId="{504405FD-11F9-41E9-A23B-916A6DE4D8FA}"/>
    <dgm:cxn modelId="{9770C2F9-2386-4989-BBB7-8524F0DA904E}" type="presOf" srcId="{4A0E01D1-3FC0-4262-B1AE-FF2FE7DE8BE2}" destId="{C640F04C-DCBC-445D-87B3-1274498F7660}" srcOrd="1" destOrd="0" presId="urn:microsoft.com/office/officeart/2005/8/layout/orgChart1"/>
    <dgm:cxn modelId="{BEE0F126-C2E4-478B-B631-FC388A874260}" type="presOf" srcId="{BEA0CA62-2F26-498E-AC2C-A071D77A8FF6}" destId="{14EDD62E-9E54-4BAF-A586-128FB6021D88}" srcOrd="0" destOrd="0" presId="urn:microsoft.com/office/officeart/2005/8/layout/orgChart1"/>
    <dgm:cxn modelId="{A5A4FD55-2971-462A-9FD1-DB652421328A}" type="presOf" srcId="{C6B87786-DE3E-4CA7-807A-876DBF9D4BDB}" destId="{C33CE4D5-865A-4C6A-A6D8-70C8831CC92F}" srcOrd="0" destOrd="0" presId="urn:microsoft.com/office/officeart/2005/8/layout/orgChart1"/>
    <dgm:cxn modelId="{D1F72A99-9F76-468B-9CC8-FA864A038B35}" type="presOf" srcId="{C6B87786-DE3E-4CA7-807A-876DBF9D4BDB}" destId="{006398F9-813B-4330-A5B1-6468C42B5DF0}" srcOrd="1" destOrd="0" presId="urn:microsoft.com/office/officeart/2005/8/layout/orgChart1"/>
    <dgm:cxn modelId="{2259ECF1-E71C-4972-8EB5-9AD9E07D8FAD}" type="presOf" srcId="{4A0E01D1-3FC0-4262-B1AE-FF2FE7DE8BE2}" destId="{80CFEEFD-10AB-4496-9806-F3F53680CB0C}" srcOrd="0" destOrd="0" presId="urn:microsoft.com/office/officeart/2005/8/layout/orgChart1"/>
    <dgm:cxn modelId="{9BED3F64-DFFB-40D3-ADD0-980C66A5F832}" type="presOf" srcId="{6718C25C-5B20-4074-B476-F60691029CA4}" destId="{11EB95FA-E181-48B5-B5DA-ACC7658F5810}" srcOrd="0" destOrd="0" presId="urn:microsoft.com/office/officeart/2005/8/layout/orgChart1"/>
    <dgm:cxn modelId="{6387F8BF-83DA-494C-8673-3E33C25B494B}" type="presOf" srcId="{48F2B2F1-CB98-4AAF-8174-3991A012C587}" destId="{34FCE190-5F65-4C10-872E-C3F22D02EBB6}" srcOrd="0" destOrd="0" presId="urn:microsoft.com/office/officeart/2005/8/layout/orgChart1"/>
    <dgm:cxn modelId="{5AB03164-A317-4491-9159-0DF380A7C9E3}" type="presOf" srcId="{72371ABC-119A-4EF0-8D77-26383F2C0455}" destId="{0876A21A-CDC2-4648-B018-6C4DDAE61A6F}" srcOrd="0" destOrd="0" presId="urn:microsoft.com/office/officeart/2005/8/layout/orgChart1"/>
    <dgm:cxn modelId="{92FFBCAB-094C-486A-9CD9-40851AB45299}" type="presOf" srcId="{2BFB7A04-2267-4C39-9BC6-0D1934F8D6C9}" destId="{D85CBE7F-8A54-435B-A794-905419F3830F}" srcOrd="0" destOrd="0" presId="urn:microsoft.com/office/officeart/2005/8/layout/orgChart1"/>
    <dgm:cxn modelId="{57308B00-03CC-4EEC-986B-86B7E467BAEC}" srcId="{AEC91C66-D92E-474D-92EB-AA4C91ABF2F4}" destId="{4A0E01D1-3FC0-4262-B1AE-FF2FE7DE8BE2}" srcOrd="7" destOrd="0" parTransId="{3C7559D3-290C-401D-B095-E2C9BF1DEFFA}" sibTransId="{22DF9CA5-4315-4895-99D7-E2F3B161C6DF}"/>
    <dgm:cxn modelId="{3C6F6773-EB08-429D-94CB-5BEAE8C40B9C}" srcId="{AEC91C66-D92E-474D-92EB-AA4C91ABF2F4}" destId="{D649F8AF-F56D-4465-B4AE-92306B0C241D}" srcOrd="4" destOrd="0" parTransId="{4AAA692C-A248-4F79-A91C-733DAEE92F73}" sibTransId="{A72CE57F-2BAF-4DCD-8A89-817CC5B5C380}"/>
    <dgm:cxn modelId="{915E8E63-55FC-46F6-8359-30B82C6713C5}" type="presOf" srcId="{C960E606-C9D6-4028-8046-A589F09292CB}" destId="{F9D880F7-F5A4-42B7-8DDE-F84D06A72B64}" srcOrd="0" destOrd="0" presId="urn:microsoft.com/office/officeart/2005/8/layout/orgChart1"/>
    <dgm:cxn modelId="{244DE62A-D70A-4F91-8B3E-FFBB56EA14A7}" type="presOf" srcId="{61AFAF33-C3EF-4FA3-9DC9-F57EDB351287}" destId="{8A6779D4-9D97-4D4E-BC41-B4E1D1646D61}" srcOrd="0" destOrd="0" presId="urn:microsoft.com/office/officeart/2005/8/layout/orgChart1"/>
    <dgm:cxn modelId="{69912D12-498D-47C6-A062-8D3336550A8D}" srcId="{AEC91C66-D92E-474D-92EB-AA4C91ABF2F4}" destId="{A2BAC13D-3F85-4A80-B474-3379DBFB237A}" srcOrd="9" destOrd="0" parTransId="{74BA03F3-B951-4614-8B7E-14F2997A4C52}" sibTransId="{1761D34C-ABB9-42F9-96D5-AA82F7194FBF}"/>
    <dgm:cxn modelId="{5FDB37A7-AD77-4A7A-950F-1B9F5C92FD85}" type="presOf" srcId="{74BA03F3-B951-4614-8B7E-14F2997A4C52}" destId="{FB76EFE7-A15C-46DC-8CF5-58C578D0DB12}" srcOrd="0" destOrd="0" presId="urn:microsoft.com/office/officeart/2005/8/layout/orgChart1"/>
    <dgm:cxn modelId="{53BB4549-D4E9-4CF8-B926-99CD3856C7B9}" srcId="{AEC91C66-D92E-474D-92EB-AA4C91ABF2F4}" destId="{6718C25C-5B20-4074-B476-F60691029CA4}" srcOrd="8" destOrd="0" parTransId="{61AFAF33-C3EF-4FA3-9DC9-F57EDB351287}" sibTransId="{0AFA6749-BB3B-4CE1-A592-B8CC96469B14}"/>
    <dgm:cxn modelId="{05A9535B-CE7F-4618-84DE-0982AF399AEE}" type="presOf" srcId="{3C7559D3-290C-401D-B095-E2C9BF1DEFFA}" destId="{A2255560-AB7E-4110-926A-231D684A75EB}" srcOrd="0" destOrd="0" presId="urn:microsoft.com/office/officeart/2005/8/layout/orgChart1"/>
    <dgm:cxn modelId="{DCF17E71-CBB8-4F26-A944-127E6BAA350F}" srcId="{AEC91C66-D92E-474D-92EB-AA4C91ABF2F4}" destId="{48F2B2F1-CB98-4AAF-8174-3991A012C587}" srcOrd="2" destOrd="0" parTransId="{D1A8D490-B4ED-44FD-A276-F89A7CDB1857}" sibTransId="{DF21583A-F34B-458D-A8A0-D7F06FF8A498}"/>
    <dgm:cxn modelId="{CF14E226-DABD-497B-BBB1-0496608374E5}" srcId="{302ED395-B1F2-441E-8E28-7D9EC6AEC79D}" destId="{AEC91C66-D92E-474D-92EB-AA4C91ABF2F4}" srcOrd="0" destOrd="0" parTransId="{A7CEF31A-3A5B-4093-AFD4-66CD1E7957D0}" sibTransId="{BAFF7F86-567E-4E2A-A4FB-28F895B91EF5}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6E270724-AD7C-4D5E-B70B-86190E539A82}" type="presOf" srcId="{D1A8D490-B4ED-44FD-A276-F89A7CDB1857}" destId="{05DA204E-6542-43E0-95FA-5F1AE7F5581C}" srcOrd="0" destOrd="0" presId="urn:microsoft.com/office/officeart/2005/8/layout/orgChart1"/>
    <dgm:cxn modelId="{0478D40A-17BB-4F2F-8D5C-33382EB5E880}" type="presOf" srcId="{7467EDC9-A17E-4ABA-AB90-82A7C3C38D2A}" destId="{B6676524-81DF-4A4B-870D-6D37C72A0FD7}" srcOrd="1" destOrd="0" presId="urn:microsoft.com/office/officeart/2005/8/layout/orgChart1"/>
    <dgm:cxn modelId="{71C2F5EC-083D-49BF-8601-0F3B9C41A5BE}" srcId="{AEC91C66-D92E-474D-92EB-AA4C91ABF2F4}" destId="{C6B87786-DE3E-4CA7-807A-876DBF9D4BDB}" srcOrd="5" destOrd="0" parTransId="{AC4C2ED0-97E1-4B50-A6A6-7D454FB747D9}" sibTransId="{715907B0-B96D-4083-9EDE-732917155988}"/>
    <dgm:cxn modelId="{0EA77C70-8A19-4D91-B463-91B385ED9432}" type="presOf" srcId="{BAE11CA2-5EA6-45E2-8CB4-30C2C5ED5F80}" destId="{674BA311-745C-447D-8D5D-43BF111BBE7F}" srcOrd="0" destOrd="0" presId="urn:microsoft.com/office/officeart/2005/8/layout/orgChart1"/>
    <dgm:cxn modelId="{BA13AF9E-E335-4C24-B8BC-886D63C3F320}" srcId="{AEC91C66-D92E-474D-92EB-AA4C91ABF2F4}" destId="{7467EDC9-A17E-4ABA-AB90-82A7C3C38D2A}" srcOrd="10" destOrd="0" parTransId="{2BFB7A04-2267-4C39-9BC6-0D1934F8D6C9}" sibTransId="{20D0FDCD-1006-40EF-86D9-9187D488F607}"/>
    <dgm:cxn modelId="{D926437A-5269-457C-890C-67C3339A36E1}" type="presOf" srcId="{48F2B2F1-CB98-4AAF-8174-3991A012C587}" destId="{210BD759-EE2B-48D2-A249-3593944F3FD8}" srcOrd="1" destOrd="0" presId="urn:microsoft.com/office/officeart/2005/8/layout/orgChart1"/>
    <dgm:cxn modelId="{BD2416A3-ECE7-46D9-8795-27CBF38F7019}" type="presOf" srcId="{AC4C2ED0-97E1-4B50-A6A6-7D454FB747D9}" destId="{660D5F21-7C66-4492-95A3-A3E20B19BBB3}" srcOrd="0" destOrd="0" presId="urn:microsoft.com/office/officeart/2005/8/layout/orgChart1"/>
    <dgm:cxn modelId="{358AA2E5-8278-4322-B362-63EC62C9E204}" type="presOf" srcId="{D8CC981B-5539-482E-BBB7-B9DE9418A8F5}" destId="{D01345E9-450F-413B-8B23-1C5A926D7E29}" srcOrd="0" destOrd="0" presId="urn:microsoft.com/office/officeart/2005/8/layout/orgChart1"/>
    <dgm:cxn modelId="{B9F07EF6-46A3-48A2-AFDD-0950FEA582F2}" type="presOf" srcId="{C960E606-C9D6-4028-8046-A589F09292CB}" destId="{0E8792EF-DD19-493E-B819-0898B581B709}" srcOrd="1" destOrd="0" presId="urn:microsoft.com/office/officeart/2005/8/layout/orgChart1"/>
    <dgm:cxn modelId="{C74CEE44-9FA3-437C-AAB2-16625696208B}" srcId="{AEC91C66-D92E-474D-92EB-AA4C91ABF2F4}" destId="{200E3752-5AEE-4426-B352-7341049E6ECB}" srcOrd="3" destOrd="0" parTransId="{BAE11CA2-5EA6-45E2-8CB4-30C2C5ED5F80}" sibTransId="{79E56B33-F10E-4288-ACC5-C34237FF0BDB}"/>
    <dgm:cxn modelId="{B892BCB0-D34D-4BBA-8EE6-ED529B3FE241}" type="presOf" srcId="{A2BAC13D-3F85-4A80-B474-3379DBFB237A}" destId="{1DB0FE37-4F20-48BF-A12A-E48537527BA9}" srcOrd="0" destOrd="0" presId="urn:microsoft.com/office/officeart/2005/8/layout/orgChart1"/>
    <dgm:cxn modelId="{8313F0D4-B5E5-4A42-ACFF-BDAAF92603F9}" type="presOf" srcId="{D649F8AF-F56D-4465-B4AE-92306B0C241D}" destId="{359120B8-6DDD-4F35-85F3-5D8C70C19210}" srcOrd="0" destOrd="0" presId="urn:microsoft.com/office/officeart/2005/8/layout/orgChart1"/>
    <dgm:cxn modelId="{80A44AA6-EAA6-43CC-974B-4ED1805E0F4C}" type="presOf" srcId="{200E3752-5AEE-4426-B352-7341049E6ECB}" destId="{251ECD50-0395-48F2-8111-B502213C17D1}" srcOrd="1" destOrd="0" presId="urn:microsoft.com/office/officeart/2005/8/layout/orgChart1"/>
    <dgm:cxn modelId="{631BDAAE-CDE4-4412-BCB8-BACFFD8DC6D0}" srcId="{AEC91C66-D92E-474D-92EB-AA4C91ABF2F4}" destId="{C960E606-C9D6-4028-8046-A589F09292CB}" srcOrd="0" destOrd="0" parTransId="{BEA0CA62-2F26-498E-AC2C-A071D77A8FF6}" sibTransId="{21B0A110-CD3E-4945-A23E-54EF649872B1}"/>
    <dgm:cxn modelId="{210A74A5-0A34-4753-9FC6-92C522EEBB2F}" type="presOf" srcId="{AEC91C66-D92E-474D-92EB-AA4C91ABF2F4}" destId="{8D54F7B2-12EA-4B47-9C1A-A095640CD6C8}" srcOrd="1" destOrd="0" presId="urn:microsoft.com/office/officeart/2005/8/layout/orgChart1"/>
    <dgm:cxn modelId="{B3A929A7-B742-4EA7-BEB9-E5DDC57A9731}" type="presOf" srcId="{6718C25C-5B20-4074-B476-F60691029CA4}" destId="{58DD6E65-6AF4-4DB3-B5ED-6D0C3118A24A}" srcOrd="1" destOrd="0" presId="urn:microsoft.com/office/officeart/2005/8/layout/orgChart1"/>
    <dgm:cxn modelId="{4E13A665-04C7-46F5-8D81-F9CD78CBA5E2}" type="presOf" srcId="{D649F8AF-F56D-4465-B4AE-92306B0C241D}" destId="{82EE6342-811B-4A5B-9819-2684DB6B92D9}" srcOrd="1" destOrd="0" presId="urn:microsoft.com/office/officeart/2005/8/layout/orgChart1"/>
    <dgm:cxn modelId="{40B5B84B-24ED-4874-801F-3FD793DEBD16}" srcId="{AEC91C66-D92E-474D-92EB-AA4C91ABF2F4}" destId="{B570061E-8A35-4D97-A785-48DF0421AB8A}" srcOrd="1" destOrd="0" parTransId="{D8CC981B-5539-482E-BBB7-B9DE9418A8F5}" sibTransId="{DCC0541A-5748-4499-9159-FB080995531C}"/>
    <dgm:cxn modelId="{A505A09F-A629-46F2-880F-784FFBF8A99E}" type="presOf" srcId="{158A6428-BB79-4384-B4E5-C6C5BE952CCF}" destId="{893F4F7A-4094-4C44-8125-5A13F837AA02}" srcOrd="1" destOrd="0" presId="urn:microsoft.com/office/officeart/2005/8/layout/orgChart1"/>
    <dgm:cxn modelId="{EE9F1645-E065-46E0-ABDC-E92DCDD8D4A9}" type="presOf" srcId="{7467EDC9-A17E-4ABA-AB90-82A7C3C38D2A}" destId="{902DB603-AAB0-4D05-9977-CEC98CD1FAC9}" srcOrd="0" destOrd="0" presId="urn:microsoft.com/office/officeart/2005/8/layout/orgChart1"/>
    <dgm:cxn modelId="{B053EDB4-4329-4F09-AFDE-8835DCF8E6AB}" type="presOf" srcId="{158A6428-BB79-4384-B4E5-C6C5BE952CCF}" destId="{2BBFEA45-08C7-4737-94F2-C0E74D0C37F0}" srcOrd="0" destOrd="0" presId="urn:microsoft.com/office/officeart/2005/8/layout/orgChart1"/>
    <dgm:cxn modelId="{7A90BD86-EA25-4AA7-8128-220D6EB69F48}" type="presOf" srcId="{200E3752-5AEE-4426-B352-7341049E6ECB}" destId="{ED362B19-4663-4C6C-88F6-AC381B5C3D6B}" srcOrd="0" destOrd="0" presId="urn:microsoft.com/office/officeart/2005/8/layout/orgChart1"/>
    <dgm:cxn modelId="{B07959FD-82BC-4750-AB08-DEE2A6481A61}" type="presOf" srcId="{4AAA692C-A248-4F79-A91C-733DAEE92F73}" destId="{C9AC879F-23B0-41BC-81A5-ABD242453F40}" srcOrd="0" destOrd="0" presId="urn:microsoft.com/office/officeart/2005/8/layout/orgChart1"/>
    <dgm:cxn modelId="{D7714EB5-14BA-4CB9-A887-88497A3CD02E}" type="presOf" srcId="{B570061E-8A35-4D97-A785-48DF0421AB8A}" destId="{9E7B5913-C296-4ADE-8355-5D3E528E4D5B}" srcOrd="1" destOrd="0" presId="urn:microsoft.com/office/officeart/2005/8/layout/orgChart1"/>
    <dgm:cxn modelId="{0E8A47C3-6619-4BE9-B740-2A9F5B1A832B}" type="presOf" srcId="{AEC91C66-D92E-474D-92EB-AA4C91ABF2F4}" destId="{FD55125D-D8D1-4CB9-A28B-28FED5A8983F}" srcOrd="0" destOrd="0" presId="urn:microsoft.com/office/officeart/2005/8/layout/orgChart1"/>
    <dgm:cxn modelId="{7458CD8C-A869-4FCF-9D3B-37403A680A66}" type="presOf" srcId="{A2BAC13D-3F85-4A80-B474-3379DBFB237A}" destId="{41DB96AD-6FAA-42C8-A113-77B1DFFC88F1}" srcOrd="1" destOrd="0" presId="urn:microsoft.com/office/officeart/2005/8/layout/orgChart1"/>
    <dgm:cxn modelId="{3BD1CFCC-3362-4249-BAAA-E1E48B701300}" type="presParOf" srcId="{0570B5D5-9394-4EF3-8C06-D404E58CD0FC}" destId="{A23ECDB3-1070-42A0-85DA-964C632FC40C}" srcOrd="0" destOrd="0" presId="urn:microsoft.com/office/officeart/2005/8/layout/orgChart1"/>
    <dgm:cxn modelId="{839E4BE3-8D06-4358-BDEC-CC047AB922FB}" type="presParOf" srcId="{A23ECDB3-1070-42A0-85DA-964C632FC40C}" destId="{3FE12750-78DB-4EBA-944D-AD184ABF39F2}" srcOrd="0" destOrd="0" presId="urn:microsoft.com/office/officeart/2005/8/layout/orgChart1"/>
    <dgm:cxn modelId="{1CC4EFC0-AA65-44D7-9D70-55F615C7E593}" type="presParOf" srcId="{3FE12750-78DB-4EBA-944D-AD184ABF39F2}" destId="{FD55125D-D8D1-4CB9-A28B-28FED5A8983F}" srcOrd="0" destOrd="0" presId="urn:microsoft.com/office/officeart/2005/8/layout/orgChart1"/>
    <dgm:cxn modelId="{DA2F75E3-A14B-4D1C-B1B9-7B217FB4F81A}" type="presParOf" srcId="{3FE12750-78DB-4EBA-944D-AD184ABF39F2}" destId="{8D54F7B2-12EA-4B47-9C1A-A095640CD6C8}" srcOrd="1" destOrd="0" presId="urn:microsoft.com/office/officeart/2005/8/layout/orgChart1"/>
    <dgm:cxn modelId="{01073837-8D00-4A05-AB3F-9E6CB4BC2F88}" type="presParOf" srcId="{A23ECDB3-1070-42A0-85DA-964C632FC40C}" destId="{741D043F-146C-483E-B97B-5758639C1143}" srcOrd="1" destOrd="0" presId="urn:microsoft.com/office/officeart/2005/8/layout/orgChart1"/>
    <dgm:cxn modelId="{60B314D5-A434-415D-A7A2-B16B28E34CED}" type="presParOf" srcId="{741D043F-146C-483E-B97B-5758639C1143}" destId="{14EDD62E-9E54-4BAF-A586-128FB6021D88}" srcOrd="0" destOrd="0" presId="urn:microsoft.com/office/officeart/2005/8/layout/orgChart1"/>
    <dgm:cxn modelId="{10ACA51F-E01F-48C2-8B22-95E02F395EEC}" type="presParOf" srcId="{741D043F-146C-483E-B97B-5758639C1143}" destId="{91DBAEF9-A99B-4ED5-A9CB-E2B4B7892784}" srcOrd="1" destOrd="0" presId="urn:microsoft.com/office/officeart/2005/8/layout/orgChart1"/>
    <dgm:cxn modelId="{A0FED79D-E16D-4B53-8607-6FC47F5D67D7}" type="presParOf" srcId="{91DBAEF9-A99B-4ED5-A9CB-E2B4B7892784}" destId="{C28E280E-F11A-4F2E-8F73-9E3810FCDB89}" srcOrd="0" destOrd="0" presId="urn:microsoft.com/office/officeart/2005/8/layout/orgChart1"/>
    <dgm:cxn modelId="{6803C5FA-5074-44FC-8C08-0F763963260F}" type="presParOf" srcId="{C28E280E-F11A-4F2E-8F73-9E3810FCDB89}" destId="{F9D880F7-F5A4-42B7-8DDE-F84D06A72B64}" srcOrd="0" destOrd="0" presId="urn:microsoft.com/office/officeart/2005/8/layout/orgChart1"/>
    <dgm:cxn modelId="{E069EB51-4789-4D68-BD98-29D823239DB1}" type="presParOf" srcId="{C28E280E-F11A-4F2E-8F73-9E3810FCDB89}" destId="{0E8792EF-DD19-493E-B819-0898B581B709}" srcOrd="1" destOrd="0" presId="urn:microsoft.com/office/officeart/2005/8/layout/orgChart1"/>
    <dgm:cxn modelId="{B064A893-5FCF-466D-871E-C09484472B0E}" type="presParOf" srcId="{91DBAEF9-A99B-4ED5-A9CB-E2B4B7892784}" destId="{65597495-4915-4C54-BA66-DC3B4246D44D}" srcOrd="1" destOrd="0" presId="urn:microsoft.com/office/officeart/2005/8/layout/orgChart1"/>
    <dgm:cxn modelId="{76E4DC97-998E-4E83-A8D1-8E537387B767}" type="presParOf" srcId="{91DBAEF9-A99B-4ED5-A9CB-E2B4B7892784}" destId="{E6911B23-3368-4907-9151-98EE5EBDEBE4}" srcOrd="2" destOrd="0" presId="urn:microsoft.com/office/officeart/2005/8/layout/orgChart1"/>
    <dgm:cxn modelId="{20054914-37B9-42A4-B934-2B9FA1AA20F5}" type="presParOf" srcId="{741D043F-146C-483E-B97B-5758639C1143}" destId="{D01345E9-450F-413B-8B23-1C5A926D7E29}" srcOrd="2" destOrd="0" presId="urn:microsoft.com/office/officeart/2005/8/layout/orgChart1"/>
    <dgm:cxn modelId="{3E054BF6-41A7-456E-9839-F4DFBFE77401}" type="presParOf" srcId="{741D043F-146C-483E-B97B-5758639C1143}" destId="{CADB2DD8-610D-4830-970D-AF946B9C64C6}" srcOrd="3" destOrd="0" presId="urn:microsoft.com/office/officeart/2005/8/layout/orgChart1"/>
    <dgm:cxn modelId="{D5F0E395-0723-455D-A7CE-17F162D610B2}" type="presParOf" srcId="{CADB2DD8-610D-4830-970D-AF946B9C64C6}" destId="{5AC26BA6-5B1E-43F2-83A8-09FBD8F1FA5C}" srcOrd="0" destOrd="0" presId="urn:microsoft.com/office/officeart/2005/8/layout/orgChart1"/>
    <dgm:cxn modelId="{F097BEAF-DDF7-4CBF-A46B-50E2CA24CB44}" type="presParOf" srcId="{5AC26BA6-5B1E-43F2-83A8-09FBD8F1FA5C}" destId="{57A3315F-5E17-467E-83F0-70B3D3A7EA21}" srcOrd="0" destOrd="0" presId="urn:microsoft.com/office/officeart/2005/8/layout/orgChart1"/>
    <dgm:cxn modelId="{ADFA9EDF-B981-45A2-BF77-5D06FBA96DB0}" type="presParOf" srcId="{5AC26BA6-5B1E-43F2-83A8-09FBD8F1FA5C}" destId="{9E7B5913-C296-4ADE-8355-5D3E528E4D5B}" srcOrd="1" destOrd="0" presId="urn:microsoft.com/office/officeart/2005/8/layout/orgChart1"/>
    <dgm:cxn modelId="{913D826E-737C-472F-B7E4-F228D41F4A90}" type="presParOf" srcId="{CADB2DD8-610D-4830-970D-AF946B9C64C6}" destId="{A381CD33-905A-4F14-B32A-7F448DAF1817}" srcOrd="1" destOrd="0" presId="urn:microsoft.com/office/officeart/2005/8/layout/orgChart1"/>
    <dgm:cxn modelId="{7915AB4E-85DC-4CDD-A6D6-527B175F1A61}" type="presParOf" srcId="{CADB2DD8-610D-4830-970D-AF946B9C64C6}" destId="{8B791688-C94B-43AB-AA43-5089FAEBA979}" srcOrd="2" destOrd="0" presId="urn:microsoft.com/office/officeart/2005/8/layout/orgChart1"/>
    <dgm:cxn modelId="{64ED5123-E246-44B9-8039-D803492E1DCE}" type="presParOf" srcId="{741D043F-146C-483E-B97B-5758639C1143}" destId="{05DA204E-6542-43E0-95FA-5F1AE7F5581C}" srcOrd="4" destOrd="0" presId="urn:microsoft.com/office/officeart/2005/8/layout/orgChart1"/>
    <dgm:cxn modelId="{CF3BE016-980B-4015-8D87-9364B8906FD5}" type="presParOf" srcId="{741D043F-146C-483E-B97B-5758639C1143}" destId="{565F4379-6712-4EF9-9A8D-3D22BA92A66C}" srcOrd="5" destOrd="0" presId="urn:microsoft.com/office/officeart/2005/8/layout/orgChart1"/>
    <dgm:cxn modelId="{CF6BE23B-9274-4F0B-950C-1AF57EB823A5}" type="presParOf" srcId="{565F4379-6712-4EF9-9A8D-3D22BA92A66C}" destId="{72738405-02EB-4C81-9F89-5860096B42AE}" srcOrd="0" destOrd="0" presId="urn:microsoft.com/office/officeart/2005/8/layout/orgChart1"/>
    <dgm:cxn modelId="{D6B352D5-F41B-4E55-8495-66242FC720AA}" type="presParOf" srcId="{72738405-02EB-4C81-9F89-5860096B42AE}" destId="{34FCE190-5F65-4C10-872E-C3F22D02EBB6}" srcOrd="0" destOrd="0" presId="urn:microsoft.com/office/officeart/2005/8/layout/orgChart1"/>
    <dgm:cxn modelId="{F65BE0F8-5130-4997-B76F-91B466573248}" type="presParOf" srcId="{72738405-02EB-4C81-9F89-5860096B42AE}" destId="{210BD759-EE2B-48D2-A249-3593944F3FD8}" srcOrd="1" destOrd="0" presId="urn:microsoft.com/office/officeart/2005/8/layout/orgChart1"/>
    <dgm:cxn modelId="{F280C4C0-4B08-4527-A28B-CB5181CB5AEE}" type="presParOf" srcId="{565F4379-6712-4EF9-9A8D-3D22BA92A66C}" destId="{6D0F2C48-A18F-4BDD-ACCA-8C9A98E863AE}" srcOrd="1" destOrd="0" presId="urn:microsoft.com/office/officeart/2005/8/layout/orgChart1"/>
    <dgm:cxn modelId="{8FAD1104-A142-49FC-932C-EB6C84D816BB}" type="presParOf" srcId="{565F4379-6712-4EF9-9A8D-3D22BA92A66C}" destId="{6E4195C8-7971-48A3-AB5E-A23D75C43B58}" srcOrd="2" destOrd="0" presId="urn:microsoft.com/office/officeart/2005/8/layout/orgChart1"/>
    <dgm:cxn modelId="{962E4ED0-F3DF-4CC2-9E55-1B5E5D3E3C67}" type="presParOf" srcId="{741D043F-146C-483E-B97B-5758639C1143}" destId="{674BA311-745C-447D-8D5D-43BF111BBE7F}" srcOrd="6" destOrd="0" presId="urn:microsoft.com/office/officeart/2005/8/layout/orgChart1"/>
    <dgm:cxn modelId="{719DFC5E-2131-4B21-B8E8-D6B3F08A7D92}" type="presParOf" srcId="{741D043F-146C-483E-B97B-5758639C1143}" destId="{54546948-19C3-42AA-B5AA-5E22FA53F6E2}" srcOrd="7" destOrd="0" presId="urn:microsoft.com/office/officeart/2005/8/layout/orgChart1"/>
    <dgm:cxn modelId="{93A940C9-74D6-4288-B480-7D375CF65991}" type="presParOf" srcId="{54546948-19C3-42AA-B5AA-5E22FA53F6E2}" destId="{453D2E49-8939-4A06-B7EE-AD9CDCC8793A}" srcOrd="0" destOrd="0" presId="urn:microsoft.com/office/officeart/2005/8/layout/orgChart1"/>
    <dgm:cxn modelId="{FEC7495B-CBBE-4A94-8ECB-932050A24B7B}" type="presParOf" srcId="{453D2E49-8939-4A06-B7EE-AD9CDCC8793A}" destId="{ED362B19-4663-4C6C-88F6-AC381B5C3D6B}" srcOrd="0" destOrd="0" presId="urn:microsoft.com/office/officeart/2005/8/layout/orgChart1"/>
    <dgm:cxn modelId="{0FF9A3D5-6B33-4BAC-B5B2-509B43B0CDC7}" type="presParOf" srcId="{453D2E49-8939-4A06-B7EE-AD9CDCC8793A}" destId="{251ECD50-0395-48F2-8111-B502213C17D1}" srcOrd="1" destOrd="0" presId="urn:microsoft.com/office/officeart/2005/8/layout/orgChart1"/>
    <dgm:cxn modelId="{ACB04F52-9187-4792-9A6F-E7C1EC9BD69C}" type="presParOf" srcId="{54546948-19C3-42AA-B5AA-5E22FA53F6E2}" destId="{A5275D01-E6C1-4A2D-87FB-F1E3CF3F17DD}" srcOrd="1" destOrd="0" presId="urn:microsoft.com/office/officeart/2005/8/layout/orgChart1"/>
    <dgm:cxn modelId="{0066DEF5-E330-465B-87AA-048310377572}" type="presParOf" srcId="{54546948-19C3-42AA-B5AA-5E22FA53F6E2}" destId="{271AED1B-9904-4DC2-ADBD-FBF097647B7C}" srcOrd="2" destOrd="0" presId="urn:microsoft.com/office/officeart/2005/8/layout/orgChart1"/>
    <dgm:cxn modelId="{0C6987F4-6EED-4E36-97E3-CCA5013D24DE}" type="presParOf" srcId="{741D043F-146C-483E-B97B-5758639C1143}" destId="{D85CBE7F-8A54-435B-A794-905419F3830F}" srcOrd="8" destOrd="0" presId="urn:microsoft.com/office/officeart/2005/8/layout/orgChart1"/>
    <dgm:cxn modelId="{8ECD4F0C-ECD8-48D6-8AC9-8EA75EC1E896}" type="presParOf" srcId="{741D043F-146C-483E-B97B-5758639C1143}" destId="{1EADDF63-295D-4BF7-87DF-84F0CFF4B85E}" srcOrd="9" destOrd="0" presId="urn:microsoft.com/office/officeart/2005/8/layout/orgChart1"/>
    <dgm:cxn modelId="{DEBFD85F-4247-4B92-9DC9-028DA1313936}" type="presParOf" srcId="{1EADDF63-295D-4BF7-87DF-84F0CFF4B85E}" destId="{A8D8A6BF-4230-4B0A-BAF0-6682A0125D8B}" srcOrd="0" destOrd="0" presId="urn:microsoft.com/office/officeart/2005/8/layout/orgChart1"/>
    <dgm:cxn modelId="{186367CA-2B7E-4595-B43B-B2DA336AD56A}" type="presParOf" srcId="{A8D8A6BF-4230-4B0A-BAF0-6682A0125D8B}" destId="{902DB603-AAB0-4D05-9977-CEC98CD1FAC9}" srcOrd="0" destOrd="0" presId="urn:microsoft.com/office/officeart/2005/8/layout/orgChart1"/>
    <dgm:cxn modelId="{ABFFEEA1-DFCB-45B4-8007-40BCC20561A7}" type="presParOf" srcId="{A8D8A6BF-4230-4B0A-BAF0-6682A0125D8B}" destId="{B6676524-81DF-4A4B-870D-6D37C72A0FD7}" srcOrd="1" destOrd="0" presId="urn:microsoft.com/office/officeart/2005/8/layout/orgChart1"/>
    <dgm:cxn modelId="{16B4E5E5-BEEA-4F1B-9C92-093469791180}" type="presParOf" srcId="{1EADDF63-295D-4BF7-87DF-84F0CFF4B85E}" destId="{F54EE38B-3595-4A7A-9E31-7383BF338E2A}" srcOrd="1" destOrd="0" presId="urn:microsoft.com/office/officeart/2005/8/layout/orgChart1"/>
    <dgm:cxn modelId="{9A5A3136-7134-4574-82A2-F0BB35368B57}" type="presParOf" srcId="{1EADDF63-295D-4BF7-87DF-84F0CFF4B85E}" destId="{515AE612-39D3-4EDA-9303-C238A632A1B8}" srcOrd="2" destOrd="0" presId="urn:microsoft.com/office/officeart/2005/8/layout/orgChart1"/>
    <dgm:cxn modelId="{E31BC33C-875E-413B-8824-A41F76B5C55C}" type="presParOf" srcId="{A23ECDB3-1070-42A0-85DA-964C632FC40C}" destId="{8E2DFB75-DC0A-46BC-AB3E-B5D95D7E08B1}" srcOrd="2" destOrd="0" presId="urn:microsoft.com/office/officeart/2005/8/layout/orgChart1"/>
    <dgm:cxn modelId="{CD8C8B7D-9ED7-459D-856F-674D001BA053}" type="presParOf" srcId="{8E2DFB75-DC0A-46BC-AB3E-B5D95D7E08B1}" destId="{C9AC879F-23B0-41BC-81A5-ABD242453F40}" srcOrd="0" destOrd="0" presId="urn:microsoft.com/office/officeart/2005/8/layout/orgChart1"/>
    <dgm:cxn modelId="{B3D656E3-6B30-4A80-8AE4-0E951276EFBD}" type="presParOf" srcId="{8E2DFB75-DC0A-46BC-AB3E-B5D95D7E08B1}" destId="{7D917357-E19C-4F04-A036-496951813909}" srcOrd="1" destOrd="0" presId="urn:microsoft.com/office/officeart/2005/8/layout/orgChart1"/>
    <dgm:cxn modelId="{CEEEAAF1-0DFE-4B71-88B7-61209A2117C8}" type="presParOf" srcId="{7D917357-E19C-4F04-A036-496951813909}" destId="{8E77CFDD-AA58-441F-99FD-18F435C67C22}" srcOrd="0" destOrd="0" presId="urn:microsoft.com/office/officeart/2005/8/layout/orgChart1"/>
    <dgm:cxn modelId="{A1F4F769-ED44-4E38-AD90-1D3ADBBD1814}" type="presParOf" srcId="{8E77CFDD-AA58-441F-99FD-18F435C67C22}" destId="{359120B8-6DDD-4F35-85F3-5D8C70C19210}" srcOrd="0" destOrd="0" presId="urn:microsoft.com/office/officeart/2005/8/layout/orgChart1"/>
    <dgm:cxn modelId="{8055F3E7-8F4F-4E3A-859B-3ECA750D6525}" type="presParOf" srcId="{8E77CFDD-AA58-441F-99FD-18F435C67C22}" destId="{82EE6342-811B-4A5B-9819-2684DB6B92D9}" srcOrd="1" destOrd="0" presId="urn:microsoft.com/office/officeart/2005/8/layout/orgChart1"/>
    <dgm:cxn modelId="{568136ED-EF20-478F-A3F8-BDEDAA323CC3}" type="presParOf" srcId="{7D917357-E19C-4F04-A036-496951813909}" destId="{A89A959C-D733-4D3B-8305-E442E3BBF0F1}" srcOrd="1" destOrd="0" presId="urn:microsoft.com/office/officeart/2005/8/layout/orgChart1"/>
    <dgm:cxn modelId="{7084E1BD-19B7-401C-B4F2-D16A49C069F0}" type="presParOf" srcId="{7D917357-E19C-4F04-A036-496951813909}" destId="{8782D50A-8E4E-41F0-999E-4CBE299402A6}" srcOrd="2" destOrd="0" presId="urn:microsoft.com/office/officeart/2005/8/layout/orgChart1"/>
    <dgm:cxn modelId="{431B5465-72DF-4DA8-BAF0-A40CA23EF4C1}" type="presParOf" srcId="{8E2DFB75-DC0A-46BC-AB3E-B5D95D7E08B1}" destId="{660D5F21-7C66-4492-95A3-A3E20B19BBB3}" srcOrd="2" destOrd="0" presId="urn:microsoft.com/office/officeart/2005/8/layout/orgChart1"/>
    <dgm:cxn modelId="{E5273B29-59AF-4B2C-AB96-9B8B83A08098}" type="presParOf" srcId="{8E2DFB75-DC0A-46BC-AB3E-B5D95D7E08B1}" destId="{253F0854-C1B4-44ED-800B-45D2680760EB}" srcOrd="3" destOrd="0" presId="urn:microsoft.com/office/officeart/2005/8/layout/orgChart1"/>
    <dgm:cxn modelId="{9E95807A-510E-4D2C-8043-E066DCAB3A8E}" type="presParOf" srcId="{253F0854-C1B4-44ED-800B-45D2680760EB}" destId="{CE1D97B3-2183-46EF-AEC5-B1FC47071F35}" srcOrd="0" destOrd="0" presId="urn:microsoft.com/office/officeart/2005/8/layout/orgChart1"/>
    <dgm:cxn modelId="{424CDA15-2551-4954-AD09-73D0F1C54897}" type="presParOf" srcId="{CE1D97B3-2183-46EF-AEC5-B1FC47071F35}" destId="{C33CE4D5-865A-4C6A-A6D8-70C8831CC92F}" srcOrd="0" destOrd="0" presId="urn:microsoft.com/office/officeart/2005/8/layout/orgChart1"/>
    <dgm:cxn modelId="{0603C1D3-6FD1-434D-925D-3A3BD8742BD4}" type="presParOf" srcId="{CE1D97B3-2183-46EF-AEC5-B1FC47071F35}" destId="{006398F9-813B-4330-A5B1-6468C42B5DF0}" srcOrd="1" destOrd="0" presId="urn:microsoft.com/office/officeart/2005/8/layout/orgChart1"/>
    <dgm:cxn modelId="{71DD52C6-BE0E-4E6D-B6F5-02F6DC34CE40}" type="presParOf" srcId="{253F0854-C1B4-44ED-800B-45D2680760EB}" destId="{89450E9C-14B2-44D0-8CA1-D8B14F6BD07E}" srcOrd="1" destOrd="0" presId="urn:microsoft.com/office/officeart/2005/8/layout/orgChart1"/>
    <dgm:cxn modelId="{9861FE4C-D30E-4AE1-83CF-917E8085DB7E}" type="presParOf" srcId="{253F0854-C1B4-44ED-800B-45D2680760EB}" destId="{BACFACF6-2CFD-4C48-A9A6-BC7085B4B419}" srcOrd="2" destOrd="0" presId="urn:microsoft.com/office/officeart/2005/8/layout/orgChart1"/>
    <dgm:cxn modelId="{78BF4A90-D300-433A-B722-2A9D8DE2EEBA}" type="presParOf" srcId="{8E2DFB75-DC0A-46BC-AB3E-B5D95D7E08B1}" destId="{0876A21A-CDC2-4648-B018-6C4DDAE61A6F}" srcOrd="4" destOrd="0" presId="urn:microsoft.com/office/officeart/2005/8/layout/orgChart1"/>
    <dgm:cxn modelId="{3FAE9B91-AC4A-4053-BBB6-85F8B7FDA6E8}" type="presParOf" srcId="{8E2DFB75-DC0A-46BC-AB3E-B5D95D7E08B1}" destId="{1AFBF8B2-FD92-4D94-8230-54303557E92B}" srcOrd="5" destOrd="0" presId="urn:microsoft.com/office/officeart/2005/8/layout/orgChart1"/>
    <dgm:cxn modelId="{CF3FA835-1017-42A6-869D-1D30EFA24853}" type="presParOf" srcId="{1AFBF8B2-FD92-4D94-8230-54303557E92B}" destId="{4909CCF9-5FC1-4CF6-8EF7-6C6090F40EE1}" srcOrd="0" destOrd="0" presId="urn:microsoft.com/office/officeart/2005/8/layout/orgChart1"/>
    <dgm:cxn modelId="{8083EA3B-797D-473A-9941-C445CF283CF9}" type="presParOf" srcId="{4909CCF9-5FC1-4CF6-8EF7-6C6090F40EE1}" destId="{2BBFEA45-08C7-4737-94F2-C0E74D0C37F0}" srcOrd="0" destOrd="0" presId="urn:microsoft.com/office/officeart/2005/8/layout/orgChart1"/>
    <dgm:cxn modelId="{02CF3065-3744-44B7-A6AE-D5A210F7F24C}" type="presParOf" srcId="{4909CCF9-5FC1-4CF6-8EF7-6C6090F40EE1}" destId="{893F4F7A-4094-4C44-8125-5A13F837AA02}" srcOrd="1" destOrd="0" presId="urn:microsoft.com/office/officeart/2005/8/layout/orgChart1"/>
    <dgm:cxn modelId="{8E0BF97A-B8B9-40CF-9408-A60E3F71DC72}" type="presParOf" srcId="{1AFBF8B2-FD92-4D94-8230-54303557E92B}" destId="{17EC86ED-3F2F-4A24-843F-F563965E9C10}" srcOrd="1" destOrd="0" presId="urn:microsoft.com/office/officeart/2005/8/layout/orgChart1"/>
    <dgm:cxn modelId="{0CC3D1AB-08FC-47B8-A8F9-7138460EF525}" type="presParOf" srcId="{1AFBF8B2-FD92-4D94-8230-54303557E92B}" destId="{312535E2-1D5C-40F9-9907-A01941B188A0}" srcOrd="2" destOrd="0" presId="urn:microsoft.com/office/officeart/2005/8/layout/orgChart1"/>
    <dgm:cxn modelId="{ED843698-D954-41A8-95F2-6D56AAF07289}" type="presParOf" srcId="{8E2DFB75-DC0A-46BC-AB3E-B5D95D7E08B1}" destId="{A2255560-AB7E-4110-926A-231D684A75EB}" srcOrd="6" destOrd="0" presId="urn:microsoft.com/office/officeart/2005/8/layout/orgChart1"/>
    <dgm:cxn modelId="{E8A194E0-D452-4C6D-9DA7-7B718E7B334B}" type="presParOf" srcId="{8E2DFB75-DC0A-46BC-AB3E-B5D95D7E08B1}" destId="{F173F3C1-F4EB-4A38-AB11-BAA59613A131}" srcOrd="7" destOrd="0" presId="urn:microsoft.com/office/officeart/2005/8/layout/orgChart1"/>
    <dgm:cxn modelId="{24DF7810-2B42-4CDF-9720-C797EB7E652E}" type="presParOf" srcId="{F173F3C1-F4EB-4A38-AB11-BAA59613A131}" destId="{00A9A980-CC4C-4D17-8C80-F0A0B9EEBBEC}" srcOrd="0" destOrd="0" presId="urn:microsoft.com/office/officeart/2005/8/layout/orgChart1"/>
    <dgm:cxn modelId="{6AB5F5F2-13D0-49A5-835D-3D67922ED343}" type="presParOf" srcId="{00A9A980-CC4C-4D17-8C80-F0A0B9EEBBEC}" destId="{80CFEEFD-10AB-4496-9806-F3F53680CB0C}" srcOrd="0" destOrd="0" presId="urn:microsoft.com/office/officeart/2005/8/layout/orgChart1"/>
    <dgm:cxn modelId="{3A2439C8-B35F-491A-B6B0-DDF92D52A121}" type="presParOf" srcId="{00A9A980-CC4C-4D17-8C80-F0A0B9EEBBEC}" destId="{C640F04C-DCBC-445D-87B3-1274498F7660}" srcOrd="1" destOrd="0" presId="urn:microsoft.com/office/officeart/2005/8/layout/orgChart1"/>
    <dgm:cxn modelId="{7E508AB3-48AB-4DDD-9B2E-E8165AFEBE8D}" type="presParOf" srcId="{F173F3C1-F4EB-4A38-AB11-BAA59613A131}" destId="{BED70BE6-DC31-47CA-90EC-5AF775C387E0}" srcOrd="1" destOrd="0" presId="urn:microsoft.com/office/officeart/2005/8/layout/orgChart1"/>
    <dgm:cxn modelId="{D3235A5A-A1A8-4733-867E-C8F33B7728B6}" type="presParOf" srcId="{F173F3C1-F4EB-4A38-AB11-BAA59613A131}" destId="{B4070B59-F46A-455A-B485-94BEA68351B2}" srcOrd="2" destOrd="0" presId="urn:microsoft.com/office/officeart/2005/8/layout/orgChart1"/>
    <dgm:cxn modelId="{B30F3733-EEED-44F1-87D3-59029A011E24}" type="presParOf" srcId="{8E2DFB75-DC0A-46BC-AB3E-B5D95D7E08B1}" destId="{8A6779D4-9D97-4D4E-BC41-B4E1D1646D61}" srcOrd="8" destOrd="0" presId="urn:microsoft.com/office/officeart/2005/8/layout/orgChart1"/>
    <dgm:cxn modelId="{B57BA43B-437D-49FD-AF6B-7239936880ED}" type="presParOf" srcId="{8E2DFB75-DC0A-46BC-AB3E-B5D95D7E08B1}" destId="{B08B4812-7A56-4834-8522-5346265C8EFB}" srcOrd="9" destOrd="0" presId="urn:microsoft.com/office/officeart/2005/8/layout/orgChart1"/>
    <dgm:cxn modelId="{3AB740E3-A831-4A25-A965-0B3C57F687D2}" type="presParOf" srcId="{B08B4812-7A56-4834-8522-5346265C8EFB}" destId="{41988E67-46C1-411E-B993-645ED3517F77}" srcOrd="0" destOrd="0" presId="urn:microsoft.com/office/officeart/2005/8/layout/orgChart1"/>
    <dgm:cxn modelId="{25BDE93F-B148-4325-AF7A-0C814643C3F5}" type="presParOf" srcId="{41988E67-46C1-411E-B993-645ED3517F77}" destId="{11EB95FA-E181-48B5-B5DA-ACC7658F5810}" srcOrd="0" destOrd="0" presId="urn:microsoft.com/office/officeart/2005/8/layout/orgChart1"/>
    <dgm:cxn modelId="{0ECAF9F6-379C-4233-AA49-DB32F14F2798}" type="presParOf" srcId="{41988E67-46C1-411E-B993-645ED3517F77}" destId="{58DD6E65-6AF4-4DB3-B5ED-6D0C3118A24A}" srcOrd="1" destOrd="0" presId="urn:microsoft.com/office/officeart/2005/8/layout/orgChart1"/>
    <dgm:cxn modelId="{AA57458E-475D-4083-8778-F39CA893FD43}" type="presParOf" srcId="{B08B4812-7A56-4834-8522-5346265C8EFB}" destId="{72415AEE-A647-4167-A32E-75CC3D012B1C}" srcOrd="1" destOrd="0" presId="urn:microsoft.com/office/officeart/2005/8/layout/orgChart1"/>
    <dgm:cxn modelId="{BC09F6E8-7A05-4989-85D1-1E08F4964247}" type="presParOf" srcId="{B08B4812-7A56-4834-8522-5346265C8EFB}" destId="{06FEF290-48A4-49CC-AEAE-A11F5898C3D6}" srcOrd="2" destOrd="0" presId="urn:microsoft.com/office/officeart/2005/8/layout/orgChart1"/>
    <dgm:cxn modelId="{FB4BA97F-D1BE-4377-A3E4-C725ADFE9E2C}" type="presParOf" srcId="{8E2DFB75-DC0A-46BC-AB3E-B5D95D7E08B1}" destId="{FB76EFE7-A15C-46DC-8CF5-58C578D0DB12}" srcOrd="10" destOrd="0" presId="urn:microsoft.com/office/officeart/2005/8/layout/orgChart1"/>
    <dgm:cxn modelId="{826FB985-6F5A-4828-8BAC-0D967C81B90F}" type="presParOf" srcId="{8E2DFB75-DC0A-46BC-AB3E-B5D95D7E08B1}" destId="{54130DED-87C6-4347-A034-D3B202B7FD78}" srcOrd="11" destOrd="0" presId="urn:microsoft.com/office/officeart/2005/8/layout/orgChart1"/>
    <dgm:cxn modelId="{E9C76D04-6EE8-4381-9517-FC4D88EC0A11}" type="presParOf" srcId="{54130DED-87C6-4347-A034-D3B202B7FD78}" destId="{3DC90723-E026-4ABA-951C-93951F74923B}" srcOrd="0" destOrd="0" presId="urn:microsoft.com/office/officeart/2005/8/layout/orgChart1"/>
    <dgm:cxn modelId="{DD7204D0-9C3C-4308-BCB4-E7E26CC02F14}" type="presParOf" srcId="{3DC90723-E026-4ABA-951C-93951F74923B}" destId="{1DB0FE37-4F20-48BF-A12A-E48537527BA9}" srcOrd="0" destOrd="0" presId="urn:microsoft.com/office/officeart/2005/8/layout/orgChart1"/>
    <dgm:cxn modelId="{E77B25DB-52B5-4CAC-B5EB-D2C65D5D5AA1}" type="presParOf" srcId="{3DC90723-E026-4ABA-951C-93951F74923B}" destId="{41DB96AD-6FAA-42C8-A113-77B1DFFC88F1}" srcOrd="1" destOrd="0" presId="urn:microsoft.com/office/officeart/2005/8/layout/orgChart1"/>
    <dgm:cxn modelId="{1E0F8568-1D24-49AB-B05A-07965F1E977B}" type="presParOf" srcId="{54130DED-87C6-4347-A034-D3B202B7FD78}" destId="{946DA12A-AB54-4809-B187-4F74790564E8}" srcOrd="1" destOrd="0" presId="urn:microsoft.com/office/officeart/2005/8/layout/orgChart1"/>
    <dgm:cxn modelId="{24D55B36-EE3E-4E6C-AC89-6CB3D1085FF5}" type="presParOf" srcId="{54130DED-87C6-4347-A034-D3B202B7FD78}" destId="{A24DDA88-4A0D-4101-B167-F33B9BB4893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3D9F7C-4877-46D5-A047-918057F381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en Comunicación</a:t>
          </a:r>
        </a:p>
      </dgm:t>
    </dgm:pt>
    <dgm:pt modelId="{D80B1D62-4095-4985-8E30-58091F6DF512}" type="parTrans" cxnId="{FF9A903A-F8DD-4376-9BA7-5896240732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E38B69-EE76-436D-897D-CA5537CB16F5}" type="sibTrans" cxnId="{FF9A903A-F8DD-4376-9BA7-5896240732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7BA391-9797-431E-B7A8-983DFB5E93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9A951CE-4AC3-4D64-B3CE-0E5736F907B4}" type="parTrans" cxnId="{D0DEF561-C8F1-43B5-857B-942AFD18C872}">
      <dgm:prSet/>
      <dgm:spPr/>
      <dgm:t>
        <a:bodyPr/>
        <a:lstStyle/>
        <a:p>
          <a:endParaRPr lang="es-ES" sz="1200"/>
        </a:p>
      </dgm:t>
    </dgm:pt>
    <dgm:pt modelId="{80C560E0-1BD8-4B69-8488-50AE9C105891}" type="sibTrans" cxnId="{D0DEF561-C8F1-43B5-857B-942AFD18C872}">
      <dgm:prSet/>
      <dgm:spPr/>
      <dgm:t>
        <a:bodyPr/>
        <a:lstStyle/>
        <a:p>
          <a:endParaRPr lang="es-ES" sz="1200"/>
        </a:p>
      </dgm:t>
    </dgm:pt>
    <dgm:pt modelId="{7FC1AE82-71EA-41E8-AC51-FC208ADCEE8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dirty="0"/>
        </a:p>
      </dgm:t>
    </dgm:pt>
    <dgm:pt modelId="{A7277021-AA4F-477B-96A7-BA09B6855227}" type="parTrans" cxnId="{BB37ABBA-B5FD-4ABA-B937-7442696D0EC7}">
      <dgm:prSet/>
      <dgm:spPr/>
      <dgm:t>
        <a:bodyPr/>
        <a:lstStyle/>
        <a:p>
          <a:endParaRPr lang="es-ES"/>
        </a:p>
      </dgm:t>
    </dgm:pt>
    <dgm:pt modelId="{EAF04852-9198-4DE4-B05B-29FB7E3D7BD4}" type="sibTrans" cxnId="{BB37ABBA-B5FD-4ABA-B937-7442696D0EC7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16864" custScaleY="116864" custLinFactNeighborX="-133" custLinFactNeighborY="-20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E6E9A94B-E52B-4C21-A3BA-258F68C8A27C}" type="pres">
      <dgm:prSet presAssocID="{D80B1D62-4095-4985-8E30-58091F6DF512}" presName="Name37" presStyleLbl="parChTrans1D2" presStyleIdx="0" presStyleCnt="3"/>
      <dgm:spPr/>
      <dgm:t>
        <a:bodyPr/>
        <a:lstStyle/>
        <a:p>
          <a:endParaRPr lang="es-ES"/>
        </a:p>
      </dgm:t>
    </dgm:pt>
    <dgm:pt modelId="{39D2A51B-5021-49ED-BA1A-07CB34AC3848}" type="pres">
      <dgm:prSet presAssocID="{963D9F7C-4877-46D5-A047-918057F38175}" presName="hierRoot2" presStyleCnt="0">
        <dgm:presLayoutVars>
          <dgm:hierBranch val="r"/>
        </dgm:presLayoutVars>
      </dgm:prSet>
      <dgm:spPr/>
    </dgm:pt>
    <dgm:pt modelId="{B7E1EDA4-6F7D-4C20-BD79-889C02040605}" type="pres">
      <dgm:prSet presAssocID="{963D9F7C-4877-46D5-A047-918057F38175}" presName="rootComposite" presStyleCnt="0"/>
      <dgm:spPr/>
    </dgm:pt>
    <dgm:pt modelId="{B202DF91-A389-4A2C-B0DB-2C44362B6F51}" type="pres">
      <dgm:prSet presAssocID="{963D9F7C-4877-46D5-A047-918057F38175}" presName="rootText" presStyleLbl="node2" presStyleIdx="0" presStyleCnt="3" custScaleX="91422" custScaleY="942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36B009-45F3-4B9E-8688-A12532C088CF}" type="pres">
      <dgm:prSet presAssocID="{963D9F7C-4877-46D5-A047-918057F38175}" presName="rootConnector" presStyleLbl="node2" presStyleIdx="0" presStyleCnt="3"/>
      <dgm:spPr/>
      <dgm:t>
        <a:bodyPr/>
        <a:lstStyle/>
        <a:p>
          <a:endParaRPr lang="es-ES"/>
        </a:p>
      </dgm:t>
    </dgm:pt>
    <dgm:pt modelId="{FC4EAA64-BC3F-4965-A356-76646B248892}" type="pres">
      <dgm:prSet presAssocID="{963D9F7C-4877-46D5-A047-918057F38175}" presName="hierChild4" presStyleCnt="0"/>
      <dgm:spPr/>
    </dgm:pt>
    <dgm:pt modelId="{A99AF754-3F3D-4594-9B0B-64AF425516DA}" type="pres">
      <dgm:prSet presAssocID="{963D9F7C-4877-46D5-A047-918057F38175}" presName="hierChild5" presStyleCnt="0"/>
      <dgm:spPr/>
    </dgm:pt>
    <dgm:pt modelId="{596C3E94-7255-472B-ADB4-8C32DC4B7618}" type="pres">
      <dgm:prSet presAssocID="{D9A951CE-4AC3-4D64-B3CE-0E5736F907B4}" presName="Name37" presStyleLbl="parChTrans1D2" presStyleIdx="1" presStyleCnt="3"/>
      <dgm:spPr/>
      <dgm:t>
        <a:bodyPr/>
        <a:lstStyle/>
        <a:p>
          <a:endParaRPr lang="es-ES"/>
        </a:p>
      </dgm:t>
    </dgm:pt>
    <dgm:pt modelId="{C3C7737D-0814-4A8B-BB4F-FBB7A9D36102}" type="pres">
      <dgm:prSet presAssocID="{C77BA391-9797-431E-B7A8-983DFB5E9345}" presName="hierRoot2" presStyleCnt="0">
        <dgm:presLayoutVars>
          <dgm:hierBranch val="init"/>
        </dgm:presLayoutVars>
      </dgm:prSet>
      <dgm:spPr/>
    </dgm:pt>
    <dgm:pt modelId="{BBDE3877-86FC-4537-8324-B240A393BE5C}" type="pres">
      <dgm:prSet presAssocID="{C77BA391-9797-431E-B7A8-983DFB5E9345}" presName="rootComposite" presStyleCnt="0"/>
      <dgm:spPr/>
    </dgm:pt>
    <dgm:pt modelId="{00B6F339-02AE-4D29-9B85-29441A04D08B}" type="pres">
      <dgm:prSet presAssocID="{C77BA391-9797-431E-B7A8-983DFB5E9345}" presName="rootText" presStyleLbl="node2" presStyleIdx="1" presStyleCnt="3" custScaleX="91422" custScaleY="942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A0221FA-992A-4BF0-961A-0C1D707023B9}" type="pres">
      <dgm:prSet presAssocID="{C77BA391-9797-431E-B7A8-983DFB5E9345}" presName="rootConnector" presStyleLbl="node2" presStyleIdx="1" presStyleCnt="3"/>
      <dgm:spPr/>
      <dgm:t>
        <a:bodyPr/>
        <a:lstStyle/>
        <a:p>
          <a:endParaRPr lang="es-ES"/>
        </a:p>
      </dgm:t>
    </dgm:pt>
    <dgm:pt modelId="{BFF5831B-C7E8-4019-A1E6-BC66441767C2}" type="pres">
      <dgm:prSet presAssocID="{C77BA391-9797-431E-B7A8-983DFB5E9345}" presName="hierChild4" presStyleCnt="0"/>
      <dgm:spPr/>
    </dgm:pt>
    <dgm:pt modelId="{F66657E3-0B6D-43C5-83AE-FAAFF5BC316B}" type="pres">
      <dgm:prSet presAssocID="{C77BA391-9797-431E-B7A8-983DFB5E9345}" presName="hierChild5" presStyleCnt="0"/>
      <dgm:spPr/>
    </dgm:pt>
    <dgm:pt modelId="{41BAD981-494A-4C3F-B450-34B684AA750F}" type="pres">
      <dgm:prSet presAssocID="{A7277021-AA4F-477B-96A7-BA09B6855227}" presName="Name37" presStyleLbl="parChTrans1D2" presStyleIdx="2" presStyleCnt="3"/>
      <dgm:spPr/>
      <dgm:t>
        <a:bodyPr/>
        <a:lstStyle/>
        <a:p>
          <a:endParaRPr lang="es-ES"/>
        </a:p>
      </dgm:t>
    </dgm:pt>
    <dgm:pt modelId="{1321DFB3-1279-4FD4-ACC0-4F26361BF941}" type="pres">
      <dgm:prSet presAssocID="{7FC1AE82-71EA-41E8-AC51-FC208ADCEE85}" presName="hierRoot2" presStyleCnt="0">
        <dgm:presLayoutVars>
          <dgm:hierBranch val="init"/>
        </dgm:presLayoutVars>
      </dgm:prSet>
      <dgm:spPr/>
    </dgm:pt>
    <dgm:pt modelId="{D4874011-7F74-4704-9283-6294ED66DA48}" type="pres">
      <dgm:prSet presAssocID="{7FC1AE82-71EA-41E8-AC51-FC208ADCEE85}" presName="rootComposite" presStyleCnt="0"/>
      <dgm:spPr/>
    </dgm:pt>
    <dgm:pt modelId="{C9CCFA6B-7466-496E-B070-E08C82392291}" type="pres">
      <dgm:prSet presAssocID="{7FC1AE82-71EA-41E8-AC51-FC208ADCEE85}" presName="rootText" presStyleLbl="node2" presStyleIdx="2" presStyleCnt="3" custScaleX="91422" custScaleY="942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A834BE-8B54-438E-A797-741A40891E48}" type="pres">
      <dgm:prSet presAssocID="{7FC1AE82-71EA-41E8-AC51-FC208ADCEE85}" presName="rootConnector" presStyleLbl="node2" presStyleIdx="2" presStyleCnt="3"/>
      <dgm:spPr/>
      <dgm:t>
        <a:bodyPr/>
        <a:lstStyle/>
        <a:p>
          <a:endParaRPr lang="es-ES"/>
        </a:p>
      </dgm:t>
    </dgm:pt>
    <dgm:pt modelId="{6205DA9A-3FF2-442F-8560-CAC85BB18EE5}" type="pres">
      <dgm:prSet presAssocID="{7FC1AE82-71EA-41E8-AC51-FC208ADCEE85}" presName="hierChild4" presStyleCnt="0"/>
      <dgm:spPr/>
    </dgm:pt>
    <dgm:pt modelId="{FB9E0F59-07CE-497C-99B3-6B331CEC6B6E}" type="pres">
      <dgm:prSet presAssocID="{7FC1AE82-71EA-41E8-AC51-FC208ADCEE85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</dgm:ptLst>
  <dgm:cxnLst>
    <dgm:cxn modelId="{6593B6DB-E70C-4EDF-ADFE-215FC9575BF3}" type="presOf" srcId="{A7277021-AA4F-477B-96A7-BA09B6855227}" destId="{41BAD981-494A-4C3F-B450-34B684AA750F}" srcOrd="0" destOrd="0" presId="urn:microsoft.com/office/officeart/2005/8/layout/orgChart1"/>
    <dgm:cxn modelId="{D0DEF561-C8F1-43B5-857B-942AFD18C872}" srcId="{407EFFAD-B6BC-4483-B07B-8518768F0668}" destId="{C77BA391-9797-431E-B7A8-983DFB5E9345}" srcOrd="1" destOrd="0" parTransId="{D9A951CE-4AC3-4D64-B3CE-0E5736F907B4}" sibTransId="{80C560E0-1BD8-4B69-8488-50AE9C105891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1E37CD95-7B81-414F-A889-30A9F3D91051}" type="presOf" srcId="{D9A951CE-4AC3-4D64-B3CE-0E5736F907B4}" destId="{596C3E94-7255-472B-ADB4-8C32DC4B7618}" srcOrd="0" destOrd="0" presId="urn:microsoft.com/office/officeart/2005/8/layout/orgChart1"/>
    <dgm:cxn modelId="{A13497D1-01FB-4343-A06A-962B59C87FF7}" type="presOf" srcId="{7FC1AE82-71EA-41E8-AC51-FC208ADCEE85}" destId="{C9CCFA6B-7466-496E-B070-E08C82392291}" srcOrd="0" destOrd="0" presId="urn:microsoft.com/office/officeart/2005/8/layout/orgChart1"/>
    <dgm:cxn modelId="{F5822E7C-BC13-4CE4-AF83-915B96BA7DEE}" type="presOf" srcId="{963D9F7C-4877-46D5-A047-918057F38175}" destId="{BF36B009-45F3-4B9E-8688-A12532C088CF}" srcOrd="1" destOrd="0" presId="urn:microsoft.com/office/officeart/2005/8/layout/orgChart1"/>
    <dgm:cxn modelId="{9BF833A1-CCAF-4DC0-AD65-A843EFF29E70}" type="presOf" srcId="{C77BA391-9797-431E-B7A8-983DFB5E9345}" destId="{00B6F339-02AE-4D29-9B85-29441A04D08B}" srcOrd="0" destOrd="0" presId="urn:microsoft.com/office/officeart/2005/8/layout/orgChart1"/>
    <dgm:cxn modelId="{BB37ABBA-B5FD-4ABA-B937-7442696D0EC7}" srcId="{407EFFAD-B6BC-4483-B07B-8518768F0668}" destId="{7FC1AE82-71EA-41E8-AC51-FC208ADCEE85}" srcOrd="2" destOrd="0" parTransId="{A7277021-AA4F-477B-96A7-BA09B6855227}" sibTransId="{EAF04852-9198-4DE4-B05B-29FB7E3D7BD4}"/>
    <dgm:cxn modelId="{53398E9B-80CE-4089-909E-AB0157480ED5}" type="presOf" srcId="{963D9F7C-4877-46D5-A047-918057F38175}" destId="{B202DF91-A389-4A2C-B0DB-2C44362B6F51}" srcOrd="0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738D9372-6F4D-4394-AB35-6ED927BF82AF}" type="presOf" srcId="{7FC1AE82-71EA-41E8-AC51-FC208ADCEE85}" destId="{3BA834BE-8B54-438E-A797-741A40891E48}" srcOrd="1" destOrd="0" presId="urn:microsoft.com/office/officeart/2005/8/layout/orgChart1"/>
    <dgm:cxn modelId="{3757DF8A-48D4-40C6-8831-5FD16E476F53}" type="presOf" srcId="{C77BA391-9797-431E-B7A8-983DFB5E9345}" destId="{8A0221FA-992A-4BF0-961A-0C1D707023B9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FF9A903A-F8DD-4376-9BA7-58962407320D}" srcId="{407EFFAD-B6BC-4483-B07B-8518768F0668}" destId="{963D9F7C-4877-46D5-A047-918057F38175}" srcOrd="0" destOrd="0" parTransId="{D80B1D62-4095-4985-8E30-58091F6DF512}" sibTransId="{16E38B69-EE76-436D-897D-CA5537CB16F5}"/>
    <dgm:cxn modelId="{FD9C0B92-2218-4E12-B2E2-595521E59497}" type="presOf" srcId="{D80B1D62-4095-4985-8E30-58091F6DF512}" destId="{E6E9A94B-E52B-4C21-A3BA-258F68C8A27C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1F51393B-CDBE-46B1-BA66-5E6BA2C1CB6C}" type="presParOf" srcId="{244227B7-ABC9-4D15-B1D9-7CE455957DB3}" destId="{E6E9A94B-E52B-4C21-A3BA-258F68C8A27C}" srcOrd="0" destOrd="0" presId="urn:microsoft.com/office/officeart/2005/8/layout/orgChart1"/>
    <dgm:cxn modelId="{EE962B90-3573-4BB8-B6B6-CF4E6E781CD2}" type="presParOf" srcId="{244227B7-ABC9-4D15-B1D9-7CE455957DB3}" destId="{39D2A51B-5021-49ED-BA1A-07CB34AC3848}" srcOrd="1" destOrd="0" presId="urn:microsoft.com/office/officeart/2005/8/layout/orgChart1"/>
    <dgm:cxn modelId="{5C78BBA8-7729-468F-BC52-90C8F1E41B88}" type="presParOf" srcId="{39D2A51B-5021-49ED-BA1A-07CB34AC3848}" destId="{B7E1EDA4-6F7D-4C20-BD79-889C02040605}" srcOrd="0" destOrd="0" presId="urn:microsoft.com/office/officeart/2005/8/layout/orgChart1"/>
    <dgm:cxn modelId="{A9B73151-E5C3-4A6E-9260-BA4FD8AB67A8}" type="presParOf" srcId="{B7E1EDA4-6F7D-4C20-BD79-889C02040605}" destId="{B202DF91-A389-4A2C-B0DB-2C44362B6F51}" srcOrd="0" destOrd="0" presId="urn:microsoft.com/office/officeart/2005/8/layout/orgChart1"/>
    <dgm:cxn modelId="{92B62C1C-8291-4242-9F9D-C22A7BDC765E}" type="presParOf" srcId="{B7E1EDA4-6F7D-4C20-BD79-889C02040605}" destId="{BF36B009-45F3-4B9E-8688-A12532C088CF}" srcOrd="1" destOrd="0" presId="urn:microsoft.com/office/officeart/2005/8/layout/orgChart1"/>
    <dgm:cxn modelId="{261AD5B5-541F-4422-A1C0-A864741E2FED}" type="presParOf" srcId="{39D2A51B-5021-49ED-BA1A-07CB34AC3848}" destId="{FC4EAA64-BC3F-4965-A356-76646B248892}" srcOrd="1" destOrd="0" presId="urn:microsoft.com/office/officeart/2005/8/layout/orgChart1"/>
    <dgm:cxn modelId="{9BD1F341-0EFC-47FC-BBF2-2D48C150B7B0}" type="presParOf" srcId="{39D2A51B-5021-49ED-BA1A-07CB34AC3848}" destId="{A99AF754-3F3D-4594-9B0B-64AF425516DA}" srcOrd="2" destOrd="0" presId="urn:microsoft.com/office/officeart/2005/8/layout/orgChart1"/>
    <dgm:cxn modelId="{FDCBFC77-7DB7-4867-883A-684A0A1919BF}" type="presParOf" srcId="{244227B7-ABC9-4D15-B1D9-7CE455957DB3}" destId="{596C3E94-7255-472B-ADB4-8C32DC4B7618}" srcOrd="2" destOrd="0" presId="urn:microsoft.com/office/officeart/2005/8/layout/orgChart1"/>
    <dgm:cxn modelId="{99ACED84-F645-40C7-9180-D293536C76CE}" type="presParOf" srcId="{244227B7-ABC9-4D15-B1D9-7CE455957DB3}" destId="{C3C7737D-0814-4A8B-BB4F-FBB7A9D36102}" srcOrd="3" destOrd="0" presId="urn:microsoft.com/office/officeart/2005/8/layout/orgChart1"/>
    <dgm:cxn modelId="{7EE8E605-4962-4ADE-8062-3A773D0F2FE4}" type="presParOf" srcId="{C3C7737D-0814-4A8B-BB4F-FBB7A9D36102}" destId="{BBDE3877-86FC-4537-8324-B240A393BE5C}" srcOrd="0" destOrd="0" presId="urn:microsoft.com/office/officeart/2005/8/layout/orgChart1"/>
    <dgm:cxn modelId="{6874620A-5254-4B8B-AD60-E841F088A924}" type="presParOf" srcId="{BBDE3877-86FC-4537-8324-B240A393BE5C}" destId="{00B6F339-02AE-4D29-9B85-29441A04D08B}" srcOrd="0" destOrd="0" presId="urn:microsoft.com/office/officeart/2005/8/layout/orgChart1"/>
    <dgm:cxn modelId="{BB472750-4A6E-40FD-8F51-FC326136B9B2}" type="presParOf" srcId="{BBDE3877-86FC-4537-8324-B240A393BE5C}" destId="{8A0221FA-992A-4BF0-961A-0C1D707023B9}" srcOrd="1" destOrd="0" presId="urn:microsoft.com/office/officeart/2005/8/layout/orgChart1"/>
    <dgm:cxn modelId="{D1B702B4-0169-450B-9FD3-F5AF1F130E0A}" type="presParOf" srcId="{C3C7737D-0814-4A8B-BB4F-FBB7A9D36102}" destId="{BFF5831B-C7E8-4019-A1E6-BC66441767C2}" srcOrd="1" destOrd="0" presId="urn:microsoft.com/office/officeart/2005/8/layout/orgChart1"/>
    <dgm:cxn modelId="{FF2D3918-3043-4981-810E-2CB1F83CC707}" type="presParOf" srcId="{C3C7737D-0814-4A8B-BB4F-FBB7A9D36102}" destId="{F66657E3-0B6D-43C5-83AE-FAAFF5BC316B}" srcOrd="2" destOrd="0" presId="urn:microsoft.com/office/officeart/2005/8/layout/orgChart1"/>
    <dgm:cxn modelId="{2B008816-1C75-4B90-B835-44B48E29E65F}" type="presParOf" srcId="{244227B7-ABC9-4D15-B1D9-7CE455957DB3}" destId="{41BAD981-494A-4C3F-B450-34B684AA750F}" srcOrd="4" destOrd="0" presId="urn:microsoft.com/office/officeart/2005/8/layout/orgChart1"/>
    <dgm:cxn modelId="{3E16EBA7-97DC-4065-8C4F-D4B4A0541898}" type="presParOf" srcId="{244227B7-ABC9-4D15-B1D9-7CE455957DB3}" destId="{1321DFB3-1279-4FD4-ACC0-4F26361BF941}" srcOrd="5" destOrd="0" presId="urn:microsoft.com/office/officeart/2005/8/layout/orgChart1"/>
    <dgm:cxn modelId="{6B255D5A-E30C-40FD-8C54-B6B225C31A8A}" type="presParOf" srcId="{1321DFB3-1279-4FD4-ACC0-4F26361BF941}" destId="{D4874011-7F74-4704-9283-6294ED66DA48}" srcOrd="0" destOrd="0" presId="urn:microsoft.com/office/officeart/2005/8/layout/orgChart1"/>
    <dgm:cxn modelId="{2FDFFDF7-21D0-4D36-8DBB-F162CE2F11DB}" type="presParOf" srcId="{D4874011-7F74-4704-9283-6294ED66DA48}" destId="{C9CCFA6B-7466-496E-B070-E08C82392291}" srcOrd="0" destOrd="0" presId="urn:microsoft.com/office/officeart/2005/8/layout/orgChart1"/>
    <dgm:cxn modelId="{2DACCDC0-BAD6-406E-8147-DD93ECED1825}" type="presParOf" srcId="{D4874011-7F74-4704-9283-6294ED66DA48}" destId="{3BA834BE-8B54-438E-A797-741A40891E48}" srcOrd="1" destOrd="0" presId="urn:microsoft.com/office/officeart/2005/8/layout/orgChart1"/>
    <dgm:cxn modelId="{2F460D28-B25C-4078-845D-2B2B9B1600C1}" type="presParOf" srcId="{1321DFB3-1279-4FD4-ACC0-4F26361BF941}" destId="{6205DA9A-3FF2-442F-8560-CAC85BB18EE5}" srcOrd="1" destOrd="0" presId="urn:microsoft.com/office/officeart/2005/8/layout/orgChart1"/>
    <dgm:cxn modelId="{7FC633E3-90E1-478F-B544-0FA71F5E88D2}" type="presParOf" srcId="{1321DFB3-1279-4FD4-ACC0-4F26361BF941}" destId="{FB9E0F59-07CE-497C-99B3-6B331CEC6B6E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3FB04F3-EA64-4307-8CF9-CA55D7921D0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gm:t>
    </dgm:pt>
    <dgm:pt modelId="{82681643-8629-44A8-B6B7-7CEA07263D64}" type="parTrans" cxnId="{8DC2F147-AB17-4C30-922E-4B62C3209C3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B915563-3946-4255-89EA-CC2CAF3071E1}" type="sibTrans" cxnId="{8DC2F147-AB17-4C30-922E-4B62C3209C3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ED08A48-1300-4559-A262-41539FA43BD2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2F1834C9-BF34-427C-AA8C-60522F5548F7}" type="parTrans" cxnId="{DDFEE251-F136-407F-9104-B01C7F1850DF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578B78A-0EDF-4E2C-B7B6-201F24FAA619}" type="sibTrans" cxnId="{DDFEE251-F136-407F-9104-B01C7F1850DF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8DF1049-D671-4B59-9C85-0FFCC497800D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</a:p>
      </dgm:t>
    </dgm:pt>
    <dgm:pt modelId="{4B766EDB-B298-481E-A0B9-0E3C1E0F6FBA}" type="parTrans" cxnId="{71AA3FA9-0C01-4A0A-B273-B4DE9C5005E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9702AB0-3962-46D1-832E-54268BEF7A48}" type="sibTrans" cxnId="{71AA3FA9-0C01-4A0A-B273-B4DE9C5005E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6BCFF4C-F310-47C0-B47D-FD5FA9F6E2FF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684DE58A-8A31-4136-B337-5E7B5C1E15AC}" type="parTrans" cxnId="{65EE5243-F8C0-4D48-9BB6-B5F7797969C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601A49A-36ED-48D3-AE56-2CBD873C4F09}" type="sibTrans" cxnId="{65EE5243-F8C0-4D48-9BB6-B5F7797969C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Clínica de Autismo</a:t>
          </a:r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D72CDD-C5C4-4EA0-931B-333144C383E8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dirty="0"/>
        </a:p>
      </dgm:t>
    </dgm:pt>
    <dgm:pt modelId="{6FA39B48-D043-418C-9A38-D2C5C8B61A95}" type="parTrans" cxnId="{5DEF86D9-45C9-4F0A-81C0-A16563EEAE01}">
      <dgm:prSet/>
      <dgm:spPr/>
      <dgm:t>
        <a:bodyPr/>
        <a:lstStyle/>
        <a:p>
          <a:endParaRPr lang="es-ES"/>
        </a:p>
      </dgm:t>
    </dgm:pt>
    <dgm:pt modelId="{BA092BE0-58EF-43DF-B92F-ACAE2B4821B2}" type="sibTrans" cxnId="{5DEF86D9-45C9-4F0A-81C0-A16563EEAE01}">
      <dgm:prSet/>
      <dgm:spPr/>
      <dgm:t>
        <a:bodyPr/>
        <a:lstStyle/>
        <a:p>
          <a:endParaRPr lang="es-ES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F420E35-3541-4E3F-B217-E53928B3172B}" type="pres">
      <dgm:prSet presAssocID="{3AE9343B-5C0D-41FD-9728-E6EFC179FEE9}" presName="hierRoot1" presStyleCnt="0">
        <dgm:presLayoutVars>
          <dgm:hierBranch val="init"/>
        </dgm:presLayoutVars>
      </dgm:prSet>
      <dgm:spPr/>
    </dgm:pt>
    <dgm:pt modelId="{A622B59E-5B71-4D2A-BA82-E88245BE9C5B}" type="pres">
      <dgm:prSet presAssocID="{3AE9343B-5C0D-41FD-9728-E6EFC179FEE9}" presName="rootComposite1" presStyleCnt="0"/>
      <dgm:spPr/>
    </dgm:pt>
    <dgm:pt modelId="{F5EAC07E-25BB-4E4C-82F0-2972E6D17B92}" type="pres">
      <dgm:prSet presAssocID="{3AE9343B-5C0D-41FD-9728-E6EFC179FEE9}" presName="rootText1" presStyleLbl="node0" presStyleIdx="0" presStyleCnt="1" custScaleX="141701" custScaleY="147688" custLinFactNeighborY="-101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B1393F-C7A1-4B35-9BDA-0616B8B18C6C}" type="pres">
      <dgm:prSet presAssocID="{3AE9343B-5C0D-41FD-9728-E6EFC179FEE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578F175-65C3-431D-BF0F-2B5E9BE1005C}" type="pres">
      <dgm:prSet presAssocID="{3AE9343B-5C0D-41FD-9728-E6EFC179FEE9}" presName="hierChild2" presStyleCnt="0"/>
      <dgm:spPr/>
    </dgm:pt>
    <dgm:pt modelId="{BE0B7F61-1E36-4F85-8716-9E3ADF6AB321}" type="pres">
      <dgm:prSet presAssocID="{82681643-8629-44A8-B6B7-7CEA07263D64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717A685-44D8-4D41-A1FC-53D60E29B7CB}" type="pres">
      <dgm:prSet presAssocID="{E3FB04F3-EA64-4307-8CF9-CA55D7921D00}" presName="hierRoot2" presStyleCnt="0">
        <dgm:presLayoutVars>
          <dgm:hierBranch/>
        </dgm:presLayoutVars>
      </dgm:prSet>
      <dgm:spPr/>
    </dgm:pt>
    <dgm:pt modelId="{50D86E92-FE74-45E5-9131-50E7D99AA8ED}" type="pres">
      <dgm:prSet presAssocID="{E3FB04F3-EA64-4307-8CF9-CA55D7921D00}" presName="rootComposite" presStyleCnt="0"/>
      <dgm:spPr/>
    </dgm:pt>
    <dgm:pt modelId="{2315A472-7F18-4B42-807B-78E5DB4B813A}" type="pres">
      <dgm:prSet presAssocID="{E3FB04F3-EA64-4307-8CF9-CA55D7921D00}" presName="rootText" presStyleLbl="node2" presStyleIdx="0" presStyleCnt="4" custScaleY="110669" custLinFactNeighborY="344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D0C53F-B48F-4645-8AC2-42FB41DB3CC5}" type="pres">
      <dgm:prSet presAssocID="{E3FB04F3-EA64-4307-8CF9-CA55D7921D00}" presName="rootConnector" presStyleLbl="node2" presStyleIdx="0" presStyleCnt="4"/>
      <dgm:spPr/>
      <dgm:t>
        <a:bodyPr/>
        <a:lstStyle/>
        <a:p>
          <a:endParaRPr lang="es-ES"/>
        </a:p>
      </dgm:t>
    </dgm:pt>
    <dgm:pt modelId="{B8B939E4-508A-4777-8723-173430E1779E}" type="pres">
      <dgm:prSet presAssocID="{E3FB04F3-EA64-4307-8CF9-CA55D7921D00}" presName="hierChild4" presStyleCnt="0"/>
      <dgm:spPr/>
    </dgm:pt>
    <dgm:pt modelId="{1032D86C-B7A5-4315-84A4-5675B2C9CF13}" type="pres">
      <dgm:prSet presAssocID="{6FA39B48-D043-418C-9A38-D2C5C8B61A95}" presName="Name35" presStyleLbl="parChTrans1D3" presStyleIdx="0" presStyleCnt="1"/>
      <dgm:spPr/>
      <dgm:t>
        <a:bodyPr/>
        <a:lstStyle/>
        <a:p>
          <a:endParaRPr lang="es-ES"/>
        </a:p>
      </dgm:t>
    </dgm:pt>
    <dgm:pt modelId="{0957A2EB-C474-4DF8-BE49-2262F999D9B2}" type="pres">
      <dgm:prSet presAssocID="{89D72CDD-C5C4-4EA0-931B-333144C383E8}" presName="hierRoot2" presStyleCnt="0">
        <dgm:presLayoutVars>
          <dgm:hierBranch val="init"/>
        </dgm:presLayoutVars>
      </dgm:prSet>
      <dgm:spPr/>
    </dgm:pt>
    <dgm:pt modelId="{05A75CB3-6638-43E4-B625-EFDCDB8CC02B}" type="pres">
      <dgm:prSet presAssocID="{89D72CDD-C5C4-4EA0-931B-333144C383E8}" presName="rootComposite" presStyleCnt="0"/>
      <dgm:spPr/>
    </dgm:pt>
    <dgm:pt modelId="{F917D914-9A34-4237-8BD4-027E3FBEC2A4}" type="pres">
      <dgm:prSet presAssocID="{89D72CDD-C5C4-4EA0-931B-333144C383E8}" presName="rootText" presStyleLbl="node3" presStyleIdx="0" presStyleCnt="1" custScaleY="111764" custLinFactNeighborY="344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06BEC6-4417-4AAE-B2A6-DF3188EBB939}" type="pres">
      <dgm:prSet presAssocID="{89D72CDD-C5C4-4EA0-931B-333144C383E8}" presName="rootConnector" presStyleLbl="node3" presStyleIdx="0" presStyleCnt="1"/>
      <dgm:spPr/>
      <dgm:t>
        <a:bodyPr/>
        <a:lstStyle/>
        <a:p>
          <a:endParaRPr lang="es-ES"/>
        </a:p>
      </dgm:t>
    </dgm:pt>
    <dgm:pt modelId="{0E8A68DB-F762-4782-A1D0-126D9AFC48C5}" type="pres">
      <dgm:prSet presAssocID="{89D72CDD-C5C4-4EA0-931B-333144C383E8}" presName="hierChild4" presStyleCnt="0"/>
      <dgm:spPr/>
    </dgm:pt>
    <dgm:pt modelId="{31EFD525-C249-4F13-8A8D-2C6BBB8B1668}" type="pres">
      <dgm:prSet presAssocID="{89D72CDD-C5C4-4EA0-931B-333144C383E8}" presName="hierChild5" presStyleCnt="0"/>
      <dgm:spPr/>
    </dgm:pt>
    <dgm:pt modelId="{2149FC5F-EBBF-4058-B7B2-0754004E6D4C}" type="pres">
      <dgm:prSet presAssocID="{E3FB04F3-EA64-4307-8CF9-CA55D7921D00}" presName="hierChild5" presStyleCnt="0"/>
      <dgm:spPr/>
    </dgm:pt>
    <dgm:pt modelId="{01685B99-7443-4F61-9F9C-92AEFA6F5B6F}" type="pres">
      <dgm:prSet presAssocID="{2F1834C9-BF34-427C-AA8C-60522F5548F7}" presName="Name37" presStyleLbl="parChTrans1D2" presStyleIdx="1" presStyleCnt="4"/>
      <dgm:spPr/>
      <dgm:t>
        <a:bodyPr/>
        <a:lstStyle/>
        <a:p>
          <a:endParaRPr lang="es-ES"/>
        </a:p>
      </dgm:t>
    </dgm:pt>
    <dgm:pt modelId="{5F615175-7BD8-46A4-94EF-8A2D1E3F9312}" type="pres">
      <dgm:prSet presAssocID="{0ED08A48-1300-4559-A262-41539FA43BD2}" presName="hierRoot2" presStyleCnt="0">
        <dgm:presLayoutVars>
          <dgm:hierBranch val="init"/>
        </dgm:presLayoutVars>
      </dgm:prSet>
      <dgm:spPr/>
    </dgm:pt>
    <dgm:pt modelId="{1FD5B4EB-F73A-4981-8F13-892C5314C7AD}" type="pres">
      <dgm:prSet presAssocID="{0ED08A48-1300-4559-A262-41539FA43BD2}" presName="rootComposite" presStyleCnt="0"/>
      <dgm:spPr/>
    </dgm:pt>
    <dgm:pt modelId="{1224FDD2-9B0B-4514-BC7B-A26AC9954EB8}" type="pres">
      <dgm:prSet presAssocID="{0ED08A48-1300-4559-A262-41539FA43BD2}" presName="rootText" presStyleLbl="node2" presStyleIdx="1" presStyleCnt="4" custScaleY="110669" custLinFactNeighborY="344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36F56-2759-4296-BD98-2F63AA2EF672}" type="pres">
      <dgm:prSet presAssocID="{0ED08A48-1300-4559-A262-41539FA43BD2}" presName="rootConnector" presStyleLbl="node2" presStyleIdx="1" presStyleCnt="4"/>
      <dgm:spPr/>
      <dgm:t>
        <a:bodyPr/>
        <a:lstStyle/>
        <a:p>
          <a:endParaRPr lang="es-ES"/>
        </a:p>
      </dgm:t>
    </dgm:pt>
    <dgm:pt modelId="{DF957B40-7EC0-4659-B4C6-195D1B7D684D}" type="pres">
      <dgm:prSet presAssocID="{0ED08A48-1300-4559-A262-41539FA43BD2}" presName="hierChild4" presStyleCnt="0"/>
      <dgm:spPr/>
    </dgm:pt>
    <dgm:pt modelId="{B61DB7C4-7E6F-4BD9-8CA3-690B8B3174E2}" type="pres">
      <dgm:prSet presAssocID="{0ED08A48-1300-4559-A262-41539FA43BD2}" presName="hierChild5" presStyleCnt="0"/>
      <dgm:spPr/>
    </dgm:pt>
    <dgm:pt modelId="{98C27230-64B0-4F96-AF0E-C5B2472DB95D}" type="pres">
      <dgm:prSet presAssocID="{4B766EDB-B298-481E-A0B9-0E3C1E0F6FBA}" presName="Name37" presStyleLbl="parChTrans1D2" presStyleIdx="2" presStyleCnt="4"/>
      <dgm:spPr/>
      <dgm:t>
        <a:bodyPr/>
        <a:lstStyle/>
        <a:p>
          <a:endParaRPr lang="es-ES"/>
        </a:p>
      </dgm:t>
    </dgm:pt>
    <dgm:pt modelId="{9D0A4340-D3BE-47E5-8811-B285E9CBA9D3}" type="pres">
      <dgm:prSet presAssocID="{E8DF1049-D671-4B59-9C85-0FFCC497800D}" presName="hierRoot2" presStyleCnt="0">
        <dgm:presLayoutVars>
          <dgm:hierBranch val="init"/>
        </dgm:presLayoutVars>
      </dgm:prSet>
      <dgm:spPr/>
    </dgm:pt>
    <dgm:pt modelId="{51051F49-79BF-40DB-953C-AA321EB6151A}" type="pres">
      <dgm:prSet presAssocID="{E8DF1049-D671-4B59-9C85-0FFCC497800D}" presName="rootComposite" presStyleCnt="0"/>
      <dgm:spPr/>
    </dgm:pt>
    <dgm:pt modelId="{18E84BD6-01F8-4B06-9F30-015704B4771A}" type="pres">
      <dgm:prSet presAssocID="{E8DF1049-D671-4B59-9C85-0FFCC497800D}" presName="rootText" presStyleLbl="node2" presStyleIdx="2" presStyleCnt="4" custScaleY="110669" custLinFactNeighborY="344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17BE92-973C-4DB0-A366-3FCBA33BFF7A}" type="pres">
      <dgm:prSet presAssocID="{E8DF1049-D671-4B59-9C85-0FFCC497800D}" presName="rootConnector" presStyleLbl="node2" presStyleIdx="2" presStyleCnt="4"/>
      <dgm:spPr/>
      <dgm:t>
        <a:bodyPr/>
        <a:lstStyle/>
        <a:p>
          <a:endParaRPr lang="es-ES"/>
        </a:p>
      </dgm:t>
    </dgm:pt>
    <dgm:pt modelId="{2BF22872-C78D-4442-A169-EED17BFD2F23}" type="pres">
      <dgm:prSet presAssocID="{E8DF1049-D671-4B59-9C85-0FFCC497800D}" presName="hierChild4" presStyleCnt="0"/>
      <dgm:spPr/>
    </dgm:pt>
    <dgm:pt modelId="{B6CD15BD-5B40-4DDA-A10F-AD1F85444970}" type="pres">
      <dgm:prSet presAssocID="{E8DF1049-D671-4B59-9C85-0FFCC497800D}" presName="hierChild5" presStyleCnt="0"/>
      <dgm:spPr/>
    </dgm:pt>
    <dgm:pt modelId="{362F8049-EFEF-4671-AD9D-8A8C1FB6A33D}" type="pres">
      <dgm:prSet presAssocID="{684DE58A-8A31-4136-B337-5E7B5C1E15AC}" presName="Name37" presStyleLbl="parChTrans1D2" presStyleIdx="3" presStyleCnt="4"/>
      <dgm:spPr/>
      <dgm:t>
        <a:bodyPr/>
        <a:lstStyle/>
        <a:p>
          <a:endParaRPr lang="es-ES"/>
        </a:p>
      </dgm:t>
    </dgm:pt>
    <dgm:pt modelId="{BAE422F4-906D-4313-BCF1-47CCEB8A18A3}" type="pres">
      <dgm:prSet presAssocID="{C6BCFF4C-F310-47C0-B47D-FD5FA9F6E2FF}" presName="hierRoot2" presStyleCnt="0">
        <dgm:presLayoutVars>
          <dgm:hierBranch val="init"/>
        </dgm:presLayoutVars>
      </dgm:prSet>
      <dgm:spPr/>
    </dgm:pt>
    <dgm:pt modelId="{47FA4E75-4983-4CC7-AD7E-27E0168D21A5}" type="pres">
      <dgm:prSet presAssocID="{C6BCFF4C-F310-47C0-B47D-FD5FA9F6E2FF}" presName="rootComposite" presStyleCnt="0"/>
      <dgm:spPr/>
    </dgm:pt>
    <dgm:pt modelId="{44CD204D-E8FE-4C51-BF8D-F41EA6BA9FF5}" type="pres">
      <dgm:prSet presAssocID="{C6BCFF4C-F310-47C0-B47D-FD5FA9F6E2FF}" presName="rootText" presStyleLbl="node2" presStyleIdx="3" presStyleCnt="4" custScaleY="110669" custLinFactNeighborY="344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88997-945A-4C28-8415-E1CE63A301C5}" type="pres">
      <dgm:prSet presAssocID="{C6BCFF4C-F310-47C0-B47D-FD5FA9F6E2FF}" presName="rootConnector" presStyleLbl="node2" presStyleIdx="3" presStyleCnt="4"/>
      <dgm:spPr/>
      <dgm:t>
        <a:bodyPr/>
        <a:lstStyle/>
        <a:p>
          <a:endParaRPr lang="es-ES"/>
        </a:p>
      </dgm:t>
    </dgm:pt>
    <dgm:pt modelId="{139FC58D-A462-4DDB-8CE6-4F3B92E3E83D}" type="pres">
      <dgm:prSet presAssocID="{C6BCFF4C-F310-47C0-B47D-FD5FA9F6E2FF}" presName="hierChild4" presStyleCnt="0"/>
      <dgm:spPr/>
    </dgm:pt>
    <dgm:pt modelId="{A3E8181D-32A3-4D68-A775-390BDE8BE411}" type="pres">
      <dgm:prSet presAssocID="{C6BCFF4C-F310-47C0-B47D-FD5FA9F6E2FF}" presName="hierChild5" presStyleCnt="0"/>
      <dgm:spPr/>
    </dgm:pt>
    <dgm:pt modelId="{0D584053-F563-46CE-A8DB-86E4D89EB23F}" type="pres">
      <dgm:prSet presAssocID="{3AE9343B-5C0D-41FD-9728-E6EFC179FEE9}" presName="hierChild3" presStyleCnt="0"/>
      <dgm:spPr/>
    </dgm:pt>
  </dgm:ptLst>
  <dgm:cxnLst>
    <dgm:cxn modelId="{65EE5243-F8C0-4D48-9BB6-B5F7797969C2}" srcId="{3AE9343B-5C0D-41FD-9728-E6EFC179FEE9}" destId="{C6BCFF4C-F310-47C0-B47D-FD5FA9F6E2FF}" srcOrd="3" destOrd="0" parTransId="{684DE58A-8A31-4136-B337-5E7B5C1E15AC}" sibTransId="{1601A49A-36ED-48D3-AE56-2CBD873C4F09}"/>
    <dgm:cxn modelId="{5DEF86D9-45C9-4F0A-81C0-A16563EEAE01}" srcId="{E3FB04F3-EA64-4307-8CF9-CA55D7921D00}" destId="{89D72CDD-C5C4-4EA0-931B-333144C383E8}" srcOrd="0" destOrd="0" parTransId="{6FA39B48-D043-418C-9A38-D2C5C8B61A95}" sibTransId="{BA092BE0-58EF-43DF-B92F-ACAE2B4821B2}"/>
    <dgm:cxn modelId="{43EF7595-DAD3-4CAD-B14B-D8120E82D408}" type="presOf" srcId="{E3FB04F3-EA64-4307-8CF9-CA55D7921D00}" destId="{2315A472-7F18-4B42-807B-78E5DB4B813A}" srcOrd="0" destOrd="0" presId="urn:microsoft.com/office/officeart/2005/8/layout/orgChart1"/>
    <dgm:cxn modelId="{EDD70FEC-B65A-47BF-9A0B-D1A6385E695B}" type="presOf" srcId="{3AE9343B-5C0D-41FD-9728-E6EFC179FEE9}" destId="{77B1393F-C7A1-4B35-9BDA-0616B8B18C6C}" srcOrd="1" destOrd="0" presId="urn:microsoft.com/office/officeart/2005/8/layout/orgChart1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F15A88CF-DDEE-47C4-A3D7-173A36A391A9}" type="presOf" srcId="{684DE58A-8A31-4136-B337-5E7B5C1E15AC}" destId="{362F8049-EFEF-4671-AD9D-8A8C1FB6A33D}" srcOrd="0" destOrd="0" presId="urn:microsoft.com/office/officeart/2005/8/layout/orgChart1"/>
    <dgm:cxn modelId="{46ABC490-3E7E-4DDF-871F-C6809454A253}" type="presOf" srcId="{2F1834C9-BF34-427C-AA8C-60522F5548F7}" destId="{01685B99-7443-4F61-9F9C-92AEFA6F5B6F}" srcOrd="0" destOrd="0" presId="urn:microsoft.com/office/officeart/2005/8/layout/orgChart1"/>
    <dgm:cxn modelId="{E58A3CFF-FBDD-4F17-9590-BD1D509454C0}" type="presOf" srcId="{89D72CDD-C5C4-4EA0-931B-333144C383E8}" destId="{F917D914-9A34-4237-8BD4-027E3FBEC2A4}" srcOrd="0" destOrd="0" presId="urn:microsoft.com/office/officeart/2005/8/layout/orgChart1"/>
    <dgm:cxn modelId="{C5B9479D-1004-49C7-9CA1-4B21B2E3C7D5}" type="presOf" srcId="{4B766EDB-B298-481E-A0B9-0E3C1E0F6FBA}" destId="{98C27230-64B0-4F96-AF0E-C5B2472DB95D}" srcOrd="0" destOrd="0" presId="urn:microsoft.com/office/officeart/2005/8/layout/orgChart1"/>
    <dgm:cxn modelId="{D2AE13CF-B18B-45DF-85A2-0568E2027858}" type="presOf" srcId="{3AE9343B-5C0D-41FD-9728-E6EFC179FEE9}" destId="{F5EAC07E-25BB-4E4C-82F0-2972E6D17B92}" srcOrd="0" destOrd="0" presId="urn:microsoft.com/office/officeart/2005/8/layout/orgChart1"/>
    <dgm:cxn modelId="{34EB99BA-3904-4859-9826-A9BC3EFC8271}" type="presOf" srcId="{C6BCFF4C-F310-47C0-B47D-FD5FA9F6E2FF}" destId="{44CD204D-E8FE-4C51-BF8D-F41EA6BA9FF5}" srcOrd="0" destOrd="0" presId="urn:microsoft.com/office/officeart/2005/8/layout/orgChart1"/>
    <dgm:cxn modelId="{71AA3FA9-0C01-4A0A-B273-B4DE9C5005E6}" srcId="{3AE9343B-5C0D-41FD-9728-E6EFC179FEE9}" destId="{E8DF1049-D671-4B59-9C85-0FFCC497800D}" srcOrd="2" destOrd="0" parTransId="{4B766EDB-B298-481E-A0B9-0E3C1E0F6FBA}" sibTransId="{59702AB0-3962-46D1-832E-54268BEF7A48}"/>
    <dgm:cxn modelId="{E926F3BE-F1D3-4F49-AA2B-0E56DE004F45}" type="presOf" srcId="{0ED08A48-1300-4559-A262-41539FA43BD2}" destId="{53636F56-2759-4296-BD98-2F63AA2EF672}" srcOrd="1" destOrd="0" presId="urn:microsoft.com/office/officeart/2005/8/layout/orgChart1"/>
    <dgm:cxn modelId="{ADAAFC55-7513-413C-9B54-F52623EE8ECF}" type="presOf" srcId="{6FA39B48-D043-418C-9A38-D2C5C8B61A95}" destId="{1032D86C-B7A5-4315-84A4-5675B2C9CF13}" srcOrd="0" destOrd="0" presId="urn:microsoft.com/office/officeart/2005/8/layout/orgChart1"/>
    <dgm:cxn modelId="{F774017A-DFC8-418B-9237-DF29B81A7C83}" type="presOf" srcId="{0ED08A48-1300-4559-A262-41539FA43BD2}" destId="{1224FDD2-9B0B-4514-BC7B-A26AC9954EB8}" srcOrd="0" destOrd="0" presId="urn:microsoft.com/office/officeart/2005/8/layout/orgChart1"/>
    <dgm:cxn modelId="{00A6F5B3-C005-4A39-8CF8-0ACC495C1816}" type="presOf" srcId="{89D72CDD-C5C4-4EA0-931B-333144C383E8}" destId="{8F06BEC6-4417-4AAE-B2A6-DF3188EBB939}" srcOrd="1" destOrd="0" presId="urn:microsoft.com/office/officeart/2005/8/layout/orgChart1"/>
    <dgm:cxn modelId="{8DC2F147-AB17-4C30-922E-4B62C3209C38}" srcId="{3AE9343B-5C0D-41FD-9728-E6EFC179FEE9}" destId="{E3FB04F3-EA64-4307-8CF9-CA55D7921D00}" srcOrd="0" destOrd="0" parTransId="{82681643-8629-44A8-B6B7-7CEA07263D64}" sibTransId="{AB915563-3946-4255-89EA-CC2CAF3071E1}"/>
    <dgm:cxn modelId="{59ACB7A2-125F-4DE4-927C-C63756C5A6A2}" type="presOf" srcId="{C6BCFF4C-F310-47C0-B47D-FD5FA9F6E2FF}" destId="{5AA88997-945A-4C28-8415-E1CE63A301C5}" srcOrd="1" destOrd="0" presId="urn:microsoft.com/office/officeart/2005/8/layout/orgChart1"/>
    <dgm:cxn modelId="{2B1D8401-B769-4B7A-9AEB-C9845AF9B73F}" type="presOf" srcId="{82681643-8629-44A8-B6B7-7CEA07263D64}" destId="{BE0B7F61-1E36-4F85-8716-9E3ADF6AB321}" srcOrd="0" destOrd="0" presId="urn:microsoft.com/office/officeart/2005/8/layout/orgChart1"/>
    <dgm:cxn modelId="{376E9B4D-6144-4E9E-8A01-CBDFA6B99D86}" type="presOf" srcId="{E8DF1049-D671-4B59-9C85-0FFCC497800D}" destId="{18E84BD6-01F8-4B06-9F30-015704B4771A}" srcOrd="0" destOrd="0" presId="urn:microsoft.com/office/officeart/2005/8/layout/orgChart1"/>
    <dgm:cxn modelId="{79539D6F-29F0-446F-8112-CDA2657C0645}" type="presOf" srcId="{E8DF1049-D671-4B59-9C85-0FFCC497800D}" destId="{8117BE92-973C-4DB0-A366-3FCBA33BFF7A}" srcOrd="1" destOrd="0" presId="urn:microsoft.com/office/officeart/2005/8/layout/orgChart1"/>
    <dgm:cxn modelId="{DDFEE251-F136-407F-9104-B01C7F1850DF}" srcId="{3AE9343B-5C0D-41FD-9728-E6EFC179FEE9}" destId="{0ED08A48-1300-4559-A262-41539FA43BD2}" srcOrd="1" destOrd="0" parTransId="{2F1834C9-BF34-427C-AA8C-60522F5548F7}" sibTransId="{8578B78A-0EDF-4E2C-B7B6-201F24FAA619}"/>
    <dgm:cxn modelId="{20B79A99-CB4D-4CEE-BECA-04BDB3D32014}" type="presOf" srcId="{E3FB04F3-EA64-4307-8CF9-CA55D7921D00}" destId="{20D0C53F-B48F-4645-8AC2-42FB41DB3CC5}" srcOrd="1" destOrd="0" presId="urn:microsoft.com/office/officeart/2005/8/layout/orgChart1"/>
    <dgm:cxn modelId="{10EB4072-600E-4818-BE1F-534D5705C525}" srcId="{D66F2298-EF0A-46B4-9757-D0383E1E23A5}" destId="{3AE9343B-5C0D-41FD-9728-E6EFC179FEE9}" srcOrd="0" destOrd="0" parTransId="{6710EDEC-75E3-486B-9A2A-5FF1A9867F59}" sibTransId="{C93C4E7A-B315-4899-AC12-0F056D93D2E5}"/>
    <dgm:cxn modelId="{4A9ED3EA-801A-4929-8594-420D9D536D6C}" type="presParOf" srcId="{69549F56-FF41-4353-BA46-F55485A3FB56}" destId="{5F420E35-3541-4E3F-B217-E53928B3172B}" srcOrd="0" destOrd="0" presId="urn:microsoft.com/office/officeart/2005/8/layout/orgChart1"/>
    <dgm:cxn modelId="{E5DEEF51-C142-46E7-B0A2-2E743DE62368}" type="presParOf" srcId="{5F420E35-3541-4E3F-B217-E53928B3172B}" destId="{A622B59E-5B71-4D2A-BA82-E88245BE9C5B}" srcOrd="0" destOrd="0" presId="urn:microsoft.com/office/officeart/2005/8/layout/orgChart1"/>
    <dgm:cxn modelId="{03EE7AAF-EDB3-421C-AC79-A2D50ABDA15D}" type="presParOf" srcId="{A622B59E-5B71-4D2A-BA82-E88245BE9C5B}" destId="{F5EAC07E-25BB-4E4C-82F0-2972E6D17B92}" srcOrd="0" destOrd="0" presId="urn:microsoft.com/office/officeart/2005/8/layout/orgChart1"/>
    <dgm:cxn modelId="{51B6E9D7-FC13-4686-8AD0-B702A7E46B5C}" type="presParOf" srcId="{A622B59E-5B71-4D2A-BA82-E88245BE9C5B}" destId="{77B1393F-C7A1-4B35-9BDA-0616B8B18C6C}" srcOrd="1" destOrd="0" presId="urn:microsoft.com/office/officeart/2005/8/layout/orgChart1"/>
    <dgm:cxn modelId="{3292A29F-C7AD-472B-8E31-48E941F4E396}" type="presParOf" srcId="{5F420E35-3541-4E3F-B217-E53928B3172B}" destId="{9578F175-65C3-431D-BF0F-2B5E9BE1005C}" srcOrd="1" destOrd="0" presId="urn:microsoft.com/office/officeart/2005/8/layout/orgChart1"/>
    <dgm:cxn modelId="{8AE7A086-16E9-45B7-99C2-96B538BCC352}" type="presParOf" srcId="{9578F175-65C3-431D-BF0F-2B5E9BE1005C}" destId="{BE0B7F61-1E36-4F85-8716-9E3ADF6AB321}" srcOrd="0" destOrd="0" presId="urn:microsoft.com/office/officeart/2005/8/layout/orgChart1"/>
    <dgm:cxn modelId="{9DC905D9-523D-4B6E-AA69-D5959AA553BA}" type="presParOf" srcId="{9578F175-65C3-431D-BF0F-2B5E9BE1005C}" destId="{9717A685-44D8-4D41-A1FC-53D60E29B7CB}" srcOrd="1" destOrd="0" presId="urn:microsoft.com/office/officeart/2005/8/layout/orgChart1"/>
    <dgm:cxn modelId="{0ED88A25-5FD1-421C-9EE4-269CABDF97E9}" type="presParOf" srcId="{9717A685-44D8-4D41-A1FC-53D60E29B7CB}" destId="{50D86E92-FE74-45E5-9131-50E7D99AA8ED}" srcOrd="0" destOrd="0" presId="urn:microsoft.com/office/officeart/2005/8/layout/orgChart1"/>
    <dgm:cxn modelId="{83A88404-F202-4AEA-97ED-01BC42EB72D5}" type="presParOf" srcId="{50D86E92-FE74-45E5-9131-50E7D99AA8ED}" destId="{2315A472-7F18-4B42-807B-78E5DB4B813A}" srcOrd="0" destOrd="0" presId="urn:microsoft.com/office/officeart/2005/8/layout/orgChart1"/>
    <dgm:cxn modelId="{4BE6C408-2A9B-4C8F-BB85-FAF2A484ACCD}" type="presParOf" srcId="{50D86E92-FE74-45E5-9131-50E7D99AA8ED}" destId="{20D0C53F-B48F-4645-8AC2-42FB41DB3CC5}" srcOrd="1" destOrd="0" presId="urn:microsoft.com/office/officeart/2005/8/layout/orgChart1"/>
    <dgm:cxn modelId="{0089BF67-56EE-45C8-A3EB-0ED634A8116C}" type="presParOf" srcId="{9717A685-44D8-4D41-A1FC-53D60E29B7CB}" destId="{B8B939E4-508A-4777-8723-173430E1779E}" srcOrd="1" destOrd="0" presId="urn:microsoft.com/office/officeart/2005/8/layout/orgChart1"/>
    <dgm:cxn modelId="{C241861A-05F2-44D3-A33F-737167B0952E}" type="presParOf" srcId="{B8B939E4-508A-4777-8723-173430E1779E}" destId="{1032D86C-B7A5-4315-84A4-5675B2C9CF13}" srcOrd="0" destOrd="0" presId="urn:microsoft.com/office/officeart/2005/8/layout/orgChart1"/>
    <dgm:cxn modelId="{49886A5B-78E2-473F-95C1-58FFDD37F122}" type="presParOf" srcId="{B8B939E4-508A-4777-8723-173430E1779E}" destId="{0957A2EB-C474-4DF8-BE49-2262F999D9B2}" srcOrd="1" destOrd="0" presId="urn:microsoft.com/office/officeart/2005/8/layout/orgChart1"/>
    <dgm:cxn modelId="{A1D23577-F5F4-4C4F-8A26-591E3F5C9690}" type="presParOf" srcId="{0957A2EB-C474-4DF8-BE49-2262F999D9B2}" destId="{05A75CB3-6638-43E4-B625-EFDCDB8CC02B}" srcOrd="0" destOrd="0" presId="urn:microsoft.com/office/officeart/2005/8/layout/orgChart1"/>
    <dgm:cxn modelId="{8596166A-ABE4-489A-A0A3-CB9B24FE9FD9}" type="presParOf" srcId="{05A75CB3-6638-43E4-B625-EFDCDB8CC02B}" destId="{F917D914-9A34-4237-8BD4-027E3FBEC2A4}" srcOrd="0" destOrd="0" presId="urn:microsoft.com/office/officeart/2005/8/layout/orgChart1"/>
    <dgm:cxn modelId="{107D6D98-F3CE-4E95-AE66-ED078651E5CD}" type="presParOf" srcId="{05A75CB3-6638-43E4-B625-EFDCDB8CC02B}" destId="{8F06BEC6-4417-4AAE-B2A6-DF3188EBB939}" srcOrd="1" destOrd="0" presId="urn:microsoft.com/office/officeart/2005/8/layout/orgChart1"/>
    <dgm:cxn modelId="{DC32D0DF-A506-4435-BB8A-726B1427DA9B}" type="presParOf" srcId="{0957A2EB-C474-4DF8-BE49-2262F999D9B2}" destId="{0E8A68DB-F762-4782-A1D0-126D9AFC48C5}" srcOrd="1" destOrd="0" presId="urn:microsoft.com/office/officeart/2005/8/layout/orgChart1"/>
    <dgm:cxn modelId="{58389EA5-29CA-4DD7-A984-F68357AA6C14}" type="presParOf" srcId="{0957A2EB-C474-4DF8-BE49-2262F999D9B2}" destId="{31EFD525-C249-4F13-8A8D-2C6BBB8B1668}" srcOrd="2" destOrd="0" presId="urn:microsoft.com/office/officeart/2005/8/layout/orgChart1"/>
    <dgm:cxn modelId="{64024927-D01D-4183-871E-7663FE9FD655}" type="presParOf" srcId="{9717A685-44D8-4D41-A1FC-53D60E29B7CB}" destId="{2149FC5F-EBBF-4058-B7B2-0754004E6D4C}" srcOrd="2" destOrd="0" presId="urn:microsoft.com/office/officeart/2005/8/layout/orgChart1"/>
    <dgm:cxn modelId="{962A8DC5-2456-40DD-8361-B7D5F174C62F}" type="presParOf" srcId="{9578F175-65C3-431D-BF0F-2B5E9BE1005C}" destId="{01685B99-7443-4F61-9F9C-92AEFA6F5B6F}" srcOrd="2" destOrd="0" presId="urn:microsoft.com/office/officeart/2005/8/layout/orgChart1"/>
    <dgm:cxn modelId="{80F1EF7C-12E1-4AD1-9748-1AAA12B50402}" type="presParOf" srcId="{9578F175-65C3-431D-BF0F-2B5E9BE1005C}" destId="{5F615175-7BD8-46A4-94EF-8A2D1E3F9312}" srcOrd="3" destOrd="0" presId="urn:microsoft.com/office/officeart/2005/8/layout/orgChart1"/>
    <dgm:cxn modelId="{EAC96D71-DC8B-4C17-9659-6459AD426578}" type="presParOf" srcId="{5F615175-7BD8-46A4-94EF-8A2D1E3F9312}" destId="{1FD5B4EB-F73A-4981-8F13-892C5314C7AD}" srcOrd="0" destOrd="0" presId="urn:microsoft.com/office/officeart/2005/8/layout/orgChart1"/>
    <dgm:cxn modelId="{A6F9DD4E-4D9C-4FD9-AB43-FD0A16615B45}" type="presParOf" srcId="{1FD5B4EB-F73A-4981-8F13-892C5314C7AD}" destId="{1224FDD2-9B0B-4514-BC7B-A26AC9954EB8}" srcOrd="0" destOrd="0" presId="urn:microsoft.com/office/officeart/2005/8/layout/orgChart1"/>
    <dgm:cxn modelId="{C0E78222-697C-4DB6-A092-744C34D32E6E}" type="presParOf" srcId="{1FD5B4EB-F73A-4981-8F13-892C5314C7AD}" destId="{53636F56-2759-4296-BD98-2F63AA2EF672}" srcOrd="1" destOrd="0" presId="urn:microsoft.com/office/officeart/2005/8/layout/orgChart1"/>
    <dgm:cxn modelId="{2A659C2F-98F6-4930-B915-65ACDFCE6E25}" type="presParOf" srcId="{5F615175-7BD8-46A4-94EF-8A2D1E3F9312}" destId="{DF957B40-7EC0-4659-B4C6-195D1B7D684D}" srcOrd="1" destOrd="0" presId="urn:microsoft.com/office/officeart/2005/8/layout/orgChart1"/>
    <dgm:cxn modelId="{96145977-54CD-4213-979E-075029E14AEC}" type="presParOf" srcId="{5F615175-7BD8-46A4-94EF-8A2D1E3F9312}" destId="{B61DB7C4-7E6F-4BD9-8CA3-690B8B3174E2}" srcOrd="2" destOrd="0" presId="urn:microsoft.com/office/officeart/2005/8/layout/orgChart1"/>
    <dgm:cxn modelId="{2582404C-0CBB-41B7-804E-7617144604D0}" type="presParOf" srcId="{9578F175-65C3-431D-BF0F-2B5E9BE1005C}" destId="{98C27230-64B0-4F96-AF0E-C5B2472DB95D}" srcOrd="4" destOrd="0" presId="urn:microsoft.com/office/officeart/2005/8/layout/orgChart1"/>
    <dgm:cxn modelId="{270F88D7-C5E0-4A33-8E98-AEFD1596239E}" type="presParOf" srcId="{9578F175-65C3-431D-BF0F-2B5E9BE1005C}" destId="{9D0A4340-D3BE-47E5-8811-B285E9CBA9D3}" srcOrd="5" destOrd="0" presId="urn:microsoft.com/office/officeart/2005/8/layout/orgChart1"/>
    <dgm:cxn modelId="{374C8AB6-4700-47A2-B050-872BBDA90719}" type="presParOf" srcId="{9D0A4340-D3BE-47E5-8811-B285E9CBA9D3}" destId="{51051F49-79BF-40DB-953C-AA321EB6151A}" srcOrd="0" destOrd="0" presId="urn:microsoft.com/office/officeart/2005/8/layout/orgChart1"/>
    <dgm:cxn modelId="{33050EF4-F0F2-4391-93CD-A522470645C0}" type="presParOf" srcId="{51051F49-79BF-40DB-953C-AA321EB6151A}" destId="{18E84BD6-01F8-4B06-9F30-015704B4771A}" srcOrd="0" destOrd="0" presId="urn:microsoft.com/office/officeart/2005/8/layout/orgChart1"/>
    <dgm:cxn modelId="{14C358C6-8041-4CD2-82DA-B8C2F4EAED2B}" type="presParOf" srcId="{51051F49-79BF-40DB-953C-AA321EB6151A}" destId="{8117BE92-973C-4DB0-A366-3FCBA33BFF7A}" srcOrd="1" destOrd="0" presId="urn:microsoft.com/office/officeart/2005/8/layout/orgChart1"/>
    <dgm:cxn modelId="{AD47A762-78DA-4020-89E3-EC11AE0DE928}" type="presParOf" srcId="{9D0A4340-D3BE-47E5-8811-B285E9CBA9D3}" destId="{2BF22872-C78D-4442-A169-EED17BFD2F23}" srcOrd="1" destOrd="0" presId="urn:microsoft.com/office/officeart/2005/8/layout/orgChart1"/>
    <dgm:cxn modelId="{1FF4B3F6-3F53-4270-8AC3-E47FA541AA6D}" type="presParOf" srcId="{9D0A4340-D3BE-47E5-8811-B285E9CBA9D3}" destId="{B6CD15BD-5B40-4DDA-A10F-AD1F85444970}" srcOrd="2" destOrd="0" presId="urn:microsoft.com/office/officeart/2005/8/layout/orgChart1"/>
    <dgm:cxn modelId="{7034057E-EAD2-4AE3-9D93-E1D9F0B7C940}" type="presParOf" srcId="{9578F175-65C3-431D-BF0F-2B5E9BE1005C}" destId="{362F8049-EFEF-4671-AD9D-8A8C1FB6A33D}" srcOrd="6" destOrd="0" presId="urn:microsoft.com/office/officeart/2005/8/layout/orgChart1"/>
    <dgm:cxn modelId="{E04160AE-449D-4D7E-B2A8-9374B58B6062}" type="presParOf" srcId="{9578F175-65C3-431D-BF0F-2B5E9BE1005C}" destId="{BAE422F4-906D-4313-BCF1-47CCEB8A18A3}" srcOrd="7" destOrd="0" presId="urn:microsoft.com/office/officeart/2005/8/layout/orgChart1"/>
    <dgm:cxn modelId="{82DA52A4-FF81-41A3-8B14-64A77F90A5E8}" type="presParOf" srcId="{BAE422F4-906D-4313-BCF1-47CCEB8A18A3}" destId="{47FA4E75-4983-4CC7-AD7E-27E0168D21A5}" srcOrd="0" destOrd="0" presId="urn:microsoft.com/office/officeart/2005/8/layout/orgChart1"/>
    <dgm:cxn modelId="{DC60CC37-526E-4F8F-B03F-9B27F2F5B442}" type="presParOf" srcId="{47FA4E75-4983-4CC7-AD7E-27E0168D21A5}" destId="{44CD204D-E8FE-4C51-BF8D-F41EA6BA9FF5}" srcOrd="0" destOrd="0" presId="urn:microsoft.com/office/officeart/2005/8/layout/orgChart1"/>
    <dgm:cxn modelId="{59F68573-1C0A-4053-A027-F369886EADE6}" type="presParOf" srcId="{47FA4E75-4983-4CC7-AD7E-27E0168D21A5}" destId="{5AA88997-945A-4C28-8415-E1CE63A301C5}" srcOrd="1" destOrd="0" presId="urn:microsoft.com/office/officeart/2005/8/layout/orgChart1"/>
    <dgm:cxn modelId="{1548FB2D-48CD-4272-B735-CDA5B135AA6F}" type="presParOf" srcId="{BAE422F4-906D-4313-BCF1-47CCEB8A18A3}" destId="{139FC58D-A462-4DDB-8CE6-4F3B92E3E83D}" srcOrd="1" destOrd="0" presId="urn:microsoft.com/office/officeart/2005/8/layout/orgChart1"/>
    <dgm:cxn modelId="{693AACB5-94A7-4E0A-A725-A8772348AEB2}" type="presParOf" srcId="{BAE422F4-906D-4313-BCF1-47CCEB8A18A3}" destId="{A3E8181D-32A3-4D68-A775-390BDE8BE411}" srcOrd="2" destOrd="0" presId="urn:microsoft.com/office/officeart/2005/8/layout/orgChart1"/>
    <dgm:cxn modelId="{BB1E3D76-AC5D-48E0-B2DE-4A2061A89EA9}" type="presParOf" srcId="{5F420E35-3541-4E3F-B217-E53928B3172B}" destId="{0D584053-F563-46CE-A8DB-86E4D89EB2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del Centro Educativo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Desarrollo Integral (CEDI) 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005D987-0D9F-4DB3-AEBB-EDA583FA7126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gm:t>
    </dgm:pt>
    <dgm:pt modelId="{2DB40FA2-E504-478A-92AE-255EB0212528}" type="parTrans" cxnId="{9A60ED77-0D39-46B3-9C59-D28545A6639D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C21F15-900E-4A87-9FC7-7FBFB71B9713}" type="sibTrans" cxnId="{9A60ED77-0D39-46B3-9C59-D28545A6639D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B1EE02-C6E1-4859-8E44-AD5C9C6A50BB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Abogado(a)</a:t>
          </a:r>
        </a:p>
      </dgm:t>
    </dgm:pt>
    <dgm:pt modelId="{1ED405F5-6D93-4324-80FD-D0D07FFAD816}" type="parTrans" cxnId="{68DD1023-1A09-4AEA-B72A-6D3952A1B951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1A60A64F-4E40-431A-B2CD-07093D9FFEC6}" type="sibTrans" cxnId="{68DD1023-1A09-4AEA-B72A-6D3952A1B951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78331" custScaleY="181074" custLinFactNeighborY="-324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4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4" custScaleX="139066" custScaleY="142665" custLinFactNeighborY="51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4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C3A9F585-6E24-4D9E-8531-2B64F594D0D6}" type="pres">
      <dgm:prSet presAssocID="{2DB40FA2-E504-478A-92AE-255EB0212528}" presName="Name37" presStyleLbl="parChTrans1D2" presStyleIdx="1" presStyleCnt="4"/>
      <dgm:spPr/>
      <dgm:t>
        <a:bodyPr/>
        <a:lstStyle/>
        <a:p>
          <a:endParaRPr lang="es-ES"/>
        </a:p>
      </dgm:t>
    </dgm:pt>
    <dgm:pt modelId="{18A5A6DA-294C-4B8A-B371-81FB5752476F}" type="pres">
      <dgm:prSet presAssocID="{A005D987-0D9F-4DB3-AEBB-EDA583FA7126}" presName="hierRoot2" presStyleCnt="0">
        <dgm:presLayoutVars>
          <dgm:hierBranch val="r"/>
        </dgm:presLayoutVars>
      </dgm:prSet>
      <dgm:spPr/>
    </dgm:pt>
    <dgm:pt modelId="{876AE151-7D12-4685-A115-B5259E5D031A}" type="pres">
      <dgm:prSet presAssocID="{A005D987-0D9F-4DB3-AEBB-EDA583FA7126}" presName="rootComposite" presStyleCnt="0"/>
      <dgm:spPr/>
    </dgm:pt>
    <dgm:pt modelId="{F895B496-7486-460E-ACE3-912F4E42A705}" type="pres">
      <dgm:prSet presAssocID="{A005D987-0D9F-4DB3-AEBB-EDA583FA7126}" presName="rootText" presStyleLbl="node2" presStyleIdx="1" presStyleCnt="4" custScaleX="139066" custScaleY="142665" custLinFactNeighborY="51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6D8937-FDBC-4E89-A980-4369AB1073C8}" type="pres">
      <dgm:prSet presAssocID="{A005D987-0D9F-4DB3-AEBB-EDA583FA7126}" presName="rootConnector" presStyleLbl="node2" presStyleIdx="1" presStyleCnt="4"/>
      <dgm:spPr/>
      <dgm:t>
        <a:bodyPr/>
        <a:lstStyle/>
        <a:p>
          <a:endParaRPr lang="es-ES"/>
        </a:p>
      </dgm:t>
    </dgm:pt>
    <dgm:pt modelId="{F35FF08D-ADB2-4F9C-810B-36849EFDDA7D}" type="pres">
      <dgm:prSet presAssocID="{A005D987-0D9F-4DB3-AEBB-EDA583FA7126}" presName="hierChild4" presStyleCnt="0"/>
      <dgm:spPr/>
    </dgm:pt>
    <dgm:pt modelId="{3A93F105-FA24-4FF4-B10D-8D5A847D6524}" type="pres">
      <dgm:prSet presAssocID="{A005D987-0D9F-4DB3-AEBB-EDA583FA7126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2" presStyleCnt="4" custScaleX="139066" custScaleY="142665" custLinFactNeighborX="2070" custLinFactNeighborY="51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2" presStyleCnt="4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3048301A-80A0-41D1-9C59-CD2E947C53B0}" type="pres">
      <dgm:prSet presAssocID="{1ED405F5-6D93-4324-80FD-D0D07FFAD816}" presName="Name37" presStyleLbl="parChTrans1D2" presStyleIdx="3" presStyleCnt="4"/>
      <dgm:spPr/>
      <dgm:t>
        <a:bodyPr/>
        <a:lstStyle/>
        <a:p>
          <a:endParaRPr lang="es-ES"/>
        </a:p>
      </dgm:t>
    </dgm:pt>
    <dgm:pt modelId="{8C8DC6C4-9A94-4DFE-98E1-DBAAAC13C089}" type="pres">
      <dgm:prSet presAssocID="{63B1EE02-C6E1-4859-8E44-AD5C9C6A50BB}" presName="hierRoot2" presStyleCnt="0">
        <dgm:presLayoutVars>
          <dgm:hierBranch val="init"/>
        </dgm:presLayoutVars>
      </dgm:prSet>
      <dgm:spPr/>
    </dgm:pt>
    <dgm:pt modelId="{00B1DBED-DBB3-4D34-81D4-A67E6378D657}" type="pres">
      <dgm:prSet presAssocID="{63B1EE02-C6E1-4859-8E44-AD5C9C6A50BB}" presName="rootComposite" presStyleCnt="0"/>
      <dgm:spPr/>
    </dgm:pt>
    <dgm:pt modelId="{1B4CB05D-D857-4CCC-BA93-F6AA470FA33D}" type="pres">
      <dgm:prSet presAssocID="{63B1EE02-C6E1-4859-8E44-AD5C9C6A50BB}" presName="rootText" presStyleLbl="node2" presStyleIdx="3" presStyleCnt="4" custScaleX="139066" custScaleY="142665" custLinFactNeighborY="51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8CB6E9-0CC2-46F9-AEC3-DE0A63E0C6C3}" type="pres">
      <dgm:prSet presAssocID="{63B1EE02-C6E1-4859-8E44-AD5C9C6A50BB}" presName="rootConnector" presStyleLbl="node2" presStyleIdx="3" presStyleCnt="4"/>
      <dgm:spPr/>
      <dgm:t>
        <a:bodyPr/>
        <a:lstStyle/>
        <a:p>
          <a:endParaRPr lang="es-ES"/>
        </a:p>
      </dgm:t>
    </dgm:pt>
    <dgm:pt modelId="{FDED7EA1-9027-4455-96CC-122DDF54C426}" type="pres">
      <dgm:prSet presAssocID="{63B1EE02-C6E1-4859-8E44-AD5C9C6A50BB}" presName="hierChild4" presStyleCnt="0"/>
      <dgm:spPr/>
    </dgm:pt>
    <dgm:pt modelId="{17E4A1AA-A0D9-4426-B60E-F88557B2C201}" type="pres">
      <dgm:prSet presAssocID="{63B1EE02-C6E1-4859-8E44-AD5C9C6A50BB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CE7B2401-0368-4341-80AD-9EEB4CC2B333}" type="presOf" srcId="{1ED405F5-6D93-4324-80FD-D0D07FFAD816}" destId="{3048301A-80A0-41D1-9C59-CD2E947C53B0}" srcOrd="0" destOrd="0" presId="urn:microsoft.com/office/officeart/2005/8/layout/orgChart1"/>
    <dgm:cxn modelId="{3EBD5108-C074-457C-8929-72CED6FCE10E}" type="presOf" srcId="{A005D987-0D9F-4DB3-AEBB-EDA583FA7126}" destId="{F895B496-7486-460E-ACE3-912F4E42A705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55608136-A3EC-435F-B593-7A2934630401}" type="presOf" srcId="{2DB40FA2-E504-478A-92AE-255EB0212528}" destId="{C3A9F585-6E24-4D9E-8531-2B64F594D0D6}" srcOrd="0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4F5C3422-75B9-482D-9707-0E0292FD8D51}" srcId="{18F81E9E-DAD4-4D59-AE7E-7B37CF03BCA1}" destId="{B4E13608-C981-4C72-81F9-9278F930AF04}" srcOrd="2" destOrd="0" parTransId="{6988980D-2D73-4A93-ABBC-528B4FBD434B}" sibTransId="{F27C500B-0A40-4BE1-9725-66DAE3D2178D}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8CF6370F-0B55-401B-9C4D-700A4B323D04}" type="presOf" srcId="{A005D987-0D9F-4DB3-AEBB-EDA583FA7126}" destId="{726D8937-FDBC-4E89-A980-4369AB1073C8}" srcOrd="1" destOrd="0" presId="urn:microsoft.com/office/officeart/2005/8/layout/orgChart1"/>
    <dgm:cxn modelId="{68DD1023-1A09-4AEA-B72A-6D3952A1B951}" srcId="{18F81E9E-DAD4-4D59-AE7E-7B37CF03BCA1}" destId="{63B1EE02-C6E1-4859-8E44-AD5C9C6A50BB}" srcOrd="3" destOrd="0" parTransId="{1ED405F5-6D93-4324-80FD-D0D07FFAD816}" sibTransId="{1A60A64F-4E40-431A-B2CD-07093D9FFEC6}"/>
    <dgm:cxn modelId="{012AD18A-AB07-4718-A5EE-D176E5AF2948}" type="presOf" srcId="{63B1EE02-C6E1-4859-8E44-AD5C9C6A50BB}" destId="{988CB6E9-0CC2-46F9-AEC3-DE0A63E0C6C3}" srcOrd="1" destOrd="0" presId="urn:microsoft.com/office/officeart/2005/8/layout/orgChart1"/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9A60ED77-0D39-46B3-9C59-D28545A6639D}" srcId="{18F81E9E-DAD4-4D59-AE7E-7B37CF03BCA1}" destId="{A005D987-0D9F-4DB3-AEBB-EDA583FA7126}" srcOrd="1" destOrd="0" parTransId="{2DB40FA2-E504-478A-92AE-255EB0212528}" sibTransId="{47C21F15-900E-4A87-9FC7-7FBFB71B9713}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77EDAF4E-2F69-4A37-9893-BD92D02A0A2D}" type="presOf" srcId="{63B1EE02-C6E1-4859-8E44-AD5C9C6A50BB}" destId="{1B4CB05D-D857-4CCC-BA93-F6AA470FA33D}" srcOrd="0" destOrd="0" presId="urn:microsoft.com/office/officeart/2005/8/layout/orgChart1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5AA96808-3551-42A5-BA94-74B88615069D}" type="presParOf" srcId="{B69009D1-EF46-43D5-A6EC-8852B0ED51DE}" destId="{C3A9F585-6E24-4D9E-8531-2B64F594D0D6}" srcOrd="2" destOrd="0" presId="urn:microsoft.com/office/officeart/2005/8/layout/orgChart1"/>
    <dgm:cxn modelId="{816A02CF-2734-4F27-ABAC-0D8393107BE2}" type="presParOf" srcId="{B69009D1-EF46-43D5-A6EC-8852B0ED51DE}" destId="{18A5A6DA-294C-4B8A-B371-81FB5752476F}" srcOrd="3" destOrd="0" presId="urn:microsoft.com/office/officeart/2005/8/layout/orgChart1"/>
    <dgm:cxn modelId="{4893380A-F396-4815-9186-E19840A966E6}" type="presParOf" srcId="{18A5A6DA-294C-4B8A-B371-81FB5752476F}" destId="{876AE151-7D12-4685-A115-B5259E5D031A}" srcOrd="0" destOrd="0" presId="urn:microsoft.com/office/officeart/2005/8/layout/orgChart1"/>
    <dgm:cxn modelId="{F0705B3D-BC3A-463E-A520-CE1066500A72}" type="presParOf" srcId="{876AE151-7D12-4685-A115-B5259E5D031A}" destId="{F895B496-7486-460E-ACE3-912F4E42A705}" srcOrd="0" destOrd="0" presId="urn:microsoft.com/office/officeart/2005/8/layout/orgChart1"/>
    <dgm:cxn modelId="{9BA22700-C9B6-4CD4-AE9F-9A55E686D04F}" type="presParOf" srcId="{876AE151-7D12-4685-A115-B5259E5D031A}" destId="{726D8937-FDBC-4E89-A980-4369AB1073C8}" srcOrd="1" destOrd="0" presId="urn:microsoft.com/office/officeart/2005/8/layout/orgChart1"/>
    <dgm:cxn modelId="{3EA4AA36-BC9C-432A-9619-5F7AB1361BE2}" type="presParOf" srcId="{18A5A6DA-294C-4B8A-B371-81FB5752476F}" destId="{F35FF08D-ADB2-4F9C-810B-36849EFDDA7D}" srcOrd="1" destOrd="0" presId="urn:microsoft.com/office/officeart/2005/8/layout/orgChart1"/>
    <dgm:cxn modelId="{56B2B5B7-725F-48D7-BC87-53152B0EE17F}" type="presParOf" srcId="{18A5A6DA-294C-4B8A-B371-81FB5752476F}" destId="{3A93F105-FA24-4FF4-B10D-8D5A847D6524}" srcOrd="2" destOrd="0" presId="urn:microsoft.com/office/officeart/2005/8/layout/orgChart1"/>
    <dgm:cxn modelId="{EFEC6A09-3793-4DE8-A10E-630959DB293E}" type="presParOf" srcId="{B69009D1-EF46-43D5-A6EC-8852B0ED51DE}" destId="{801EFA90-D400-4FC8-A89C-7AB259921857}" srcOrd="4" destOrd="0" presId="urn:microsoft.com/office/officeart/2005/8/layout/orgChart1"/>
    <dgm:cxn modelId="{7B9C7714-4A2C-4F04-A2D1-59E61A17FCE5}" type="presParOf" srcId="{B69009D1-EF46-43D5-A6EC-8852B0ED51DE}" destId="{068CDE01-EBEB-4265-8C40-36506591636B}" srcOrd="5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566AAEE1-D963-47BB-B106-B16F64862599}" type="presParOf" srcId="{B69009D1-EF46-43D5-A6EC-8852B0ED51DE}" destId="{3048301A-80A0-41D1-9C59-CD2E947C53B0}" srcOrd="6" destOrd="0" presId="urn:microsoft.com/office/officeart/2005/8/layout/orgChart1"/>
    <dgm:cxn modelId="{744CBE0E-9237-4601-9326-8C4F4AF3CD99}" type="presParOf" srcId="{B69009D1-EF46-43D5-A6EC-8852B0ED51DE}" destId="{8C8DC6C4-9A94-4DFE-98E1-DBAAAC13C089}" srcOrd="7" destOrd="0" presId="urn:microsoft.com/office/officeart/2005/8/layout/orgChart1"/>
    <dgm:cxn modelId="{85281825-6999-40C4-882A-DABD815C3BD4}" type="presParOf" srcId="{8C8DC6C4-9A94-4DFE-98E1-DBAAAC13C089}" destId="{00B1DBED-DBB3-4D34-81D4-A67E6378D657}" srcOrd="0" destOrd="0" presId="urn:microsoft.com/office/officeart/2005/8/layout/orgChart1"/>
    <dgm:cxn modelId="{8708A40C-582E-4755-A75F-558AC50472BC}" type="presParOf" srcId="{00B1DBED-DBB3-4D34-81D4-A67E6378D657}" destId="{1B4CB05D-D857-4CCC-BA93-F6AA470FA33D}" srcOrd="0" destOrd="0" presId="urn:microsoft.com/office/officeart/2005/8/layout/orgChart1"/>
    <dgm:cxn modelId="{C93DF742-E31B-411B-AB7A-72B0B5E78834}" type="presParOf" srcId="{00B1DBED-DBB3-4D34-81D4-A67E6378D657}" destId="{988CB6E9-0CC2-46F9-AEC3-DE0A63E0C6C3}" srcOrd="1" destOrd="0" presId="urn:microsoft.com/office/officeart/2005/8/layout/orgChart1"/>
    <dgm:cxn modelId="{95BEC47B-0A2C-4657-988E-E2454C56BC91}" type="presParOf" srcId="{8C8DC6C4-9A94-4DFE-98E1-DBAAAC13C089}" destId="{FDED7EA1-9027-4455-96CC-122DDF54C426}" srcOrd="1" destOrd="0" presId="urn:microsoft.com/office/officeart/2005/8/layout/orgChart1"/>
    <dgm:cxn modelId="{B54D42CF-8E3C-4DB9-AE24-6418A9017ED4}" type="presParOf" srcId="{8C8DC6C4-9A94-4DFE-98E1-DBAAAC13C089}" destId="{17E4A1AA-A0D9-4426-B60E-F88557B2C201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Guardería Especial 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Niñeros(as)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005D987-0D9F-4DB3-AEBB-EDA583FA7126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B40FA2-E504-478A-92AE-255EB0212528}" type="parTrans" cxnId="{9A60ED77-0D39-46B3-9C59-D28545A6639D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C21F15-900E-4A87-9FC7-7FBFB71B9713}" type="sibTrans" cxnId="{9A60ED77-0D39-46B3-9C59-D28545A6639D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2159F0-4C7D-4012-8B66-9E39E1C3C438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0F959A-BF8D-45A3-8732-1A81F1291A3A}" type="parTrans" cxnId="{0878897E-EB3D-497D-B315-225B8E65DAB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088BF3E-71DF-4EF5-BA0C-B4096A143EFE}" type="sibTrans" cxnId="{0878897E-EB3D-497D-B315-225B8E65DAB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96033" custScaleY="210911" custLinFactNeighborY="-18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4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4" custScaleX="135780" custScaleY="149181" custLinFactNeighborX="-347" custLinFactNeighborY="209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4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C3A9F585-6E24-4D9E-8531-2B64F594D0D6}" type="pres">
      <dgm:prSet presAssocID="{2DB40FA2-E504-478A-92AE-255EB0212528}" presName="Name37" presStyleLbl="parChTrans1D2" presStyleIdx="1" presStyleCnt="4"/>
      <dgm:spPr/>
      <dgm:t>
        <a:bodyPr/>
        <a:lstStyle/>
        <a:p>
          <a:endParaRPr lang="es-ES"/>
        </a:p>
      </dgm:t>
    </dgm:pt>
    <dgm:pt modelId="{18A5A6DA-294C-4B8A-B371-81FB5752476F}" type="pres">
      <dgm:prSet presAssocID="{A005D987-0D9F-4DB3-AEBB-EDA583FA7126}" presName="hierRoot2" presStyleCnt="0">
        <dgm:presLayoutVars>
          <dgm:hierBranch val="r"/>
        </dgm:presLayoutVars>
      </dgm:prSet>
      <dgm:spPr/>
    </dgm:pt>
    <dgm:pt modelId="{876AE151-7D12-4685-A115-B5259E5D031A}" type="pres">
      <dgm:prSet presAssocID="{A005D987-0D9F-4DB3-AEBB-EDA583FA7126}" presName="rootComposite" presStyleCnt="0"/>
      <dgm:spPr/>
    </dgm:pt>
    <dgm:pt modelId="{F895B496-7486-460E-ACE3-912F4E42A705}" type="pres">
      <dgm:prSet presAssocID="{A005D987-0D9F-4DB3-AEBB-EDA583FA7126}" presName="rootText" presStyleLbl="node2" presStyleIdx="1" presStyleCnt="4" custScaleX="135780" custScaleY="149181" custLinFactNeighborY="235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6D8937-FDBC-4E89-A980-4369AB1073C8}" type="pres">
      <dgm:prSet presAssocID="{A005D987-0D9F-4DB3-AEBB-EDA583FA7126}" presName="rootConnector" presStyleLbl="node2" presStyleIdx="1" presStyleCnt="4"/>
      <dgm:spPr/>
      <dgm:t>
        <a:bodyPr/>
        <a:lstStyle/>
        <a:p>
          <a:endParaRPr lang="es-ES"/>
        </a:p>
      </dgm:t>
    </dgm:pt>
    <dgm:pt modelId="{F35FF08D-ADB2-4F9C-810B-36849EFDDA7D}" type="pres">
      <dgm:prSet presAssocID="{A005D987-0D9F-4DB3-AEBB-EDA583FA7126}" presName="hierChild4" presStyleCnt="0"/>
      <dgm:spPr/>
    </dgm:pt>
    <dgm:pt modelId="{3A93F105-FA24-4FF4-B10D-8D5A847D6524}" type="pres">
      <dgm:prSet presAssocID="{A005D987-0D9F-4DB3-AEBB-EDA583FA7126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2" presStyleCnt="4" custScaleX="135780" custScaleY="149181" custLinFactNeighborY="235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2" presStyleCnt="4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AD311890-115E-4EDD-A9B3-C9C4288A82A2}" type="pres">
      <dgm:prSet presAssocID="{540F959A-BF8D-45A3-8732-1A81F1291A3A}" presName="Name37" presStyleLbl="parChTrans1D2" presStyleIdx="3" presStyleCnt="4"/>
      <dgm:spPr/>
      <dgm:t>
        <a:bodyPr/>
        <a:lstStyle/>
        <a:p>
          <a:endParaRPr lang="es-ES"/>
        </a:p>
      </dgm:t>
    </dgm:pt>
    <dgm:pt modelId="{3457F94B-4DF0-45C0-A0BE-E755C9862830}" type="pres">
      <dgm:prSet presAssocID="{462159F0-4C7D-4012-8B66-9E39E1C3C438}" presName="hierRoot2" presStyleCnt="0">
        <dgm:presLayoutVars>
          <dgm:hierBranch val="init"/>
        </dgm:presLayoutVars>
      </dgm:prSet>
      <dgm:spPr/>
    </dgm:pt>
    <dgm:pt modelId="{0FBB574C-DECE-4277-A3DF-116EC4A43161}" type="pres">
      <dgm:prSet presAssocID="{462159F0-4C7D-4012-8B66-9E39E1C3C438}" presName="rootComposite" presStyleCnt="0"/>
      <dgm:spPr/>
    </dgm:pt>
    <dgm:pt modelId="{284E0CE9-613D-475D-BF76-D23866555501}" type="pres">
      <dgm:prSet presAssocID="{462159F0-4C7D-4012-8B66-9E39E1C3C438}" presName="rootText" presStyleLbl="node2" presStyleIdx="3" presStyleCnt="4" custScaleX="135780" custScaleY="149181" custLinFactNeighborY="235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64F375-64D0-4D8D-AB94-055017659F25}" type="pres">
      <dgm:prSet presAssocID="{462159F0-4C7D-4012-8B66-9E39E1C3C438}" presName="rootConnector" presStyleLbl="node2" presStyleIdx="3" presStyleCnt="4"/>
      <dgm:spPr/>
      <dgm:t>
        <a:bodyPr/>
        <a:lstStyle/>
        <a:p>
          <a:endParaRPr lang="es-ES"/>
        </a:p>
      </dgm:t>
    </dgm:pt>
    <dgm:pt modelId="{51BF14A7-8915-41E6-B050-532F51FDDBD6}" type="pres">
      <dgm:prSet presAssocID="{462159F0-4C7D-4012-8B66-9E39E1C3C438}" presName="hierChild4" presStyleCnt="0"/>
      <dgm:spPr/>
    </dgm:pt>
    <dgm:pt modelId="{F2659924-ABDD-426C-83DB-CE094124B134}" type="pres">
      <dgm:prSet presAssocID="{462159F0-4C7D-4012-8B66-9E39E1C3C438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2F378A36-D309-49AF-81FA-6F51E0A0F88F}" type="presOf" srcId="{462159F0-4C7D-4012-8B66-9E39E1C3C438}" destId="{284E0CE9-613D-475D-BF76-D23866555501}" srcOrd="0" destOrd="0" presId="urn:microsoft.com/office/officeart/2005/8/layout/orgChart1"/>
    <dgm:cxn modelId="{9A60ED77-0D39-46B3-9C59-D28545A6639D}" srcId="{18F81E9E-DAD4-4D59-AE7E-7B37CF03BCA1}" destId="{A005D987-0D9F-4DB3-AEBB-EDA583FA7126}" srcOrd="1" destOrd="0" parTransId="{2DB40FA2-E504-478A-92AE-255EB0212528}" sibTransId="{47C21F15-900E-4A87-9FC7-7FBFB71B9713}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8F9ACAF4-2699-49F8-99E8-73F52F6F9F15}" type="presOf" srcId="{540F959A-BF8D-45A3-8732-1A81F1291A3A}" destId="{AD311890-115E-4EDD-A9B3-C9C4288A82A2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8CF6370F-0B55-401B-9C4D-700A4B323D04}" type="presOf" srcId="{A005D987-0D9F-4DB3-AEBB-EDA583FA7126}" destId="{726D8937-FDBC-4E89-A980-4369AB1073C8}" srcOrd="1" destOrd="0" presId="urn:microsoft.com/office/officeart/2005/8/layout/orgChart1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0878897E-EB3D-497D-B315-225B8E65DAB8}" srcId="{18F81E9E-DAD4-4D59-AE7E-7B37CF03BCA1}" destId="{462159F0-4C7D-4012-8B66-9E39E1C3C438}" srcOrd="3" destOrd="0" parTransId="{540F959A-BF8D-45A3-8732-1A81F1291A3A}" sibTransId="{1088BF3E-71DF-4EF5-BA0C-B4096A143EFE}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55608136-A3EC-435F-B593-7A2934630401}" type="presOf" srcId="{2DB40FA2-E504-478A-92AE-255EB0212528}" destId="{C3A9F585-6E24-4D9E-8531-2B64F594D0D6}" srcOrd="0" destOrd="0" presId="urn:microsoft.com/office/officeart/2005/8/layout/orgChart1"/>
    <dgm:cxn modelId="{4F5C3422-75B9-482D-9707-0E0292FD8D51}" srcId="{18F81E9E-DAD4-4D59-AE7E-7B37CF03BCA1}" destId="{B4E13608-C981-4C72-81F9-9278F930AF04}" srcOrd="2" destOrd="0" parTransId="{6988980D-2D73-4A93-ABBC-528B4FBD434B}" sibTransId="{F27C500B-0A40-4BE1-9725-66DAE3D2178D}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FC11C308-DBA3-45BE-96EE-159400B56274}" type="presOf" srcId="{462159F0-4C7D-4012-8B66-9E39E1C3C438}" destId="{DB64F375-64D0-4D8D-AB94-055017659F25}" srcOrd="1" destOrd="0" presId="urn:microsoft.com/office/officeart/2005/8/layout/orgChart1"/>
    <dgm:cxn modelId="{3EBD5108-C074-457C-8929-72CED6FCE10E}" type="presOf" srcId="{A005D987-0D9F-4DB3-AEBB-EDA583FA7126}" destId="{F895B496-7486-460E-ACE3-912F4E42A705}" srcOrd="0" destOrd="0" presId="urn:microsoft.com/office/officeart/2005/8/layout/orgChart1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5AA96808-3551-42A5-BA94-74B88615069D}" type="presParOf" srcId="{B69009D1-EF46-43D5-A6EC-8852B0ED51DE}" destId="{C3A9F585-6E24-4D9E-8531-2B64F594D0D6}" srcOrd="2" destOrd="0" presId="urn:microsoft.com/office/officeart/2005/8/layout/orgChart1"/>
    <dgm:cxn modelId="{816A02CF-2734-4F27-ABAC-0D8393107BE2}" type="presParOf" srcId="{B69009D1-EF46-43D5-A6EC-8852B0ED51DE}" destId="{18A5A6DA-294C-4B8A-B371-81FB5752476F}" srcOrd="3" destOrd="0" presId="urn:microsoft.com/office/officeart/2005/8/layout/orgChart1"/>
    <dgm:cxn modelId="{4893380A-F396-4815-9186-E19840A966E6}" type="presParOf" srcId="{18A5A6DA-294C-4B8A-B371-81FB5752476F}" destId="{876AE151-7D12-4685-A115-B5259E5D031A}" srcOrd="0" destOrd="0" presId="urn:microsoft.com/office/officeart/2005/8/layout/orgChart1"/>
    <dgm:cxn modelId="{F0705B3D-BC3A-463E-A520-CE1066500A72}" type="presParOf" srcId="{876AE151-7D12-4685-A115-B5259E5D031A}" destId="{F895B496-7486-460E-ACE3-912F4E42A705}" srcOrd="0" destOrd="0" presId="urn:microsoft.com/office/officeart/2005/8/layout/orgChart1"/>
    <dgm:cxn modelId="{9BA22700-C9B6-4CD4-AE9F-9A55E686D04F}" type="presParOf" srcId="{876AE151-7D12-4685-A115-B5259E5D031A}" destId="{726D8937-FDBC-4E89-A980-4369AB1073C8}" srcOrd="1" destOrd="0" presId="urn:microsoft.com/office/officeart/2005/8/layout/orgChart1"/>
    <dgm:cxn modelId="{3EA4AA36-BC9C-432A-9619-5F7AB1361BE2}" type="presParOf" srcId="{18A5A6DA-294C-4B8A-B371-81FB5752476F}" destId="{F35FF08D-ADB2-4F9C-810B-36849EFDDA7D}" srcOrd="1" destOrd="0" presId="urn:microsoft.com/office/officeart/2005/8/layout/orgChart1"/>
    <dgm:cxn modelId="{56B2B5B7-725F-48D7-BC87-53152B0EE17F}" type="presParOf" srcId="{18A5A6DA-294C-4B8A-B371-81FB5752476F}" destId="{3A93F105-FA24-4FF4-B10D-8D5A847D6524}" srcOrd="2" destOrd="0" presId="urn:microsoft.com/office/officeart/2005/8/layout/orgChart1"/>
    <dgm:cxn modelId="{EFEC6A09-3793-4DE8-A10E-630959DB293E}" type="presParOf" srcId="{B69009D1-EF46-43D5-A6EC-8852B0ED51DE}" destId="{801EFA90-D400-4FC8-A89C-7AB259921857}" srcOrd="4" destOrd="0" presId="urn:microsoft.com/office/officeart/2005/8/layout/orgChart1"/>
    <dgm:cxn modelId="{7B9C7714-4A2C-4F04-A2D1-59E61A17FCE5}" type="presParOf" srcId="{B69009D1-EF46-43D5-A6EC-8852B0ED51DE}" destId="{068CDE01-EBEB-4265-8C40-36506591636B}" srcOrd="5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7006F43D-CD3D-4651-8E47-B42C86A7F9F0}" type="presParOf" srcId="{B69009D1-EF46-43D5-A6EC-8852B0ED51DE}" destId="{AD311890-115E-4EDD-A9B3-C9C4288A82A2}" srcOrd="6" destOrd="0" presId="urn:microsoft.com/office/officeart/2005/8/layout/orgChart1"/>
    <dgm:cxn modelId="{4412ABE9-FAAB-4BBD-A120-D0E6F20DD58C}" type="presParOf" srcId="{B69009D1-EF46-43D5-A6EC-8852B0ED51DE}" destId="{3457F94B-4DF0-45C0-A0BE-E755C9862830}" srcOrd="7" destOrd="0" presId="urn:microsoft.com/office/officeart/2005/8/layout/orgChart1"/>
    <dgm:cxn modelId="{48551EF9-ADA9-4E1C-964F-564C437689F9}" type="presParOf" srcId="{3457F94B-4DF0-45C0-A0BE-E755C9862830}" destId="{0FBB574C-DECE-4277-A3DF-116EC4A43161}" srcOrd="0" destOrd="0" presId="urn:microsoft.com/office/officeart/2005/8/layout/orgChart1"/>
    <dgm:cxn modelId="{5A8B449E-56CC-4462-BBA5-22119C0692A9}" type="presParOf" srcId="{0FBB574C-DECE-4277-A3DF-116EC4A43161}" destId="{284E0CE9-613D-475D-BF76-D23866555501}" srcOrd="0" destOrd="0" presId="urn:microsoft.com/office/officeart/2005/8/layout/orgChart1"/>
    <dgm:cxn modelId="{EAEA21C4-33BF-4B68-9106-73D08411D848}" type="presParOf" srcId="{0FBB574C-DECE-4277-A3DF-116EC4A43161}" destId="{DB64F375-64D0-4D8D-AB94-055017659F25}" srcOrd="1" destOrd="0" presId="urn:microsoft.com/office/officeart/2005/8/layout/orgChart1"/>
    <dgm:cxn modelId="{E42A708F-88F8-4240-A5FC-19189487B1D5}" type="presParOf" srcId="{3457F94B-4DF0-45C0-A0BE-E755C9862830}" destId="{51BF14A7-8915-41E6-B050-532F51FDDBD6}" srcOrd="1" destOrd="0" presId="urn:microsoft.com/office/officeart/2005/8/layout/orgChart1"/>
    <dgm:cxn modelId="{212F02D0-1A0C-411D-83DF-D86AB52AB9B6}" type="presParOf" srcId="{3457F94B-4DF0-45C0-A0BE-E755C9862830}" destId="{F2659924-ABDD-426C-83DB-CE094124B134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MX" sz="1200" dirty="0" smtClean="0">
              <a:latin typeface="+mn-lt"/>
            </a:rPr>
            <a:t>Jefe(a) Administrativo(a)</a:t>
          </a: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1FD706D-A874-4235-A2A7-DDEAF3375DE6}">
      <dgm:prSet phldrT="[Texto]" custT="1"/>
      <dgm:spPr/>
      <dgm:t>
        <a:bodyPr/>
        <a:lstStyle/>
        <a:p>
          <a:r>
            <a:rPr lang="es-MX" sz="1200" dirty="0" smtClean="0">
              <a:latin typeface="+mn-lt"/>
            </a:rPr>
            <a:t>Coordinador(a) Jurídico(a)</a:t>
          </a:r>
        </a:p>
      </dgm:t>
    </dgm:pt>
    <dgm:pt modelId="{9676D07D-C948-467B-968B-8170278A6E10}" type="parTrans" cxnId="{6618E8AE-FD69-41B3-BE97-664A823DE6C4}">
      <dgm:prSet/>
      <dgm:spPr/>
      <dgm:t>
        <a:bodyPr/>
        <a:lstStyle/>
        <a:p>
          <a:endParaRPr lang="es-ES" sz="1200"/>
        </a:p>
      </dgm:t>
    </dgm:pt>
    <dgm:pt modelId="{EBA50F13-23AE-4D19-AD97-AB23EC7B4725}" type="sibTrans" cxnId="{6618E8AE-FD69-41B3-BE97-664A823DE6C4}">
      <dgm:prSet/>
      <dgm:spPr/>
      <dgm:t>
        <a:bodyPr/>
        <a:lstStyle/>
        <a:p>
          <a:endParaRPr lang="es-ES" sz="1200"/>
        </a:p>
      </dgm:t>
    </dgm:pt>
    <dgm:pt modelId="{E664C028-F9DA-46B5-89C9-188938E60C74}">
      <dgm:prSet phldrT="[Texto]" custT="1"/>
      <dgm:spPr/>
      <dgm:t>
        <a:bodyPr/>
        <a:lstStyle/>
        <a:p>
          <a:r>
            <a:rPr lang="es-MX" sz="1200" dirty="0" smtClean="0">
              <a:latin typeface="+mn-lt"/>
            </a:rPr>
            <a:t>Jefe(a) de Comunicación</a:t>
          </a:r>
        </a:p>
      </dgm:t>
    </dgm:pt>
    <dgm:pt modelId="{141E80FC-BCDA-47B0-9B03-48FBF5885F19}" type="parTrans" cxnId="{F641F71E-852A-4F8E-81F4-73886C144AEC}">
      <dgm:prSet/>
      <dgm:spPr/>
      <dgm:t>
        <a:bodyPr/>
        <a:lstStyle/>
        <a:p>
          <a:endParaRPr lang="es-ES" sz="1200"/>
        </a:p>
      </dgm:t>
    </dgm:pt>
    <dgm:pt modelId="{D8F9B0F2-92E5-4320-9A1F-7016FD622B29}" type="sibTrans" cxnId="{F641F71E-852A-4F8E-81F4-73886C144AEC}">
      <dgm:prSet/>
      <dgm:spPr/>
      <dgm:t>
        <a:bodyPr/>
        <a:lstStyle/>
        <a:p>
          <a:endParaRPr lang="es-ES" sz="1200"/>
        </a:p>
      </dgm:t>
    </dgm:pt>
    <dgm:pt modelId="{D262F637-65A0-413A-B3F1-9C7626CBABC8}">
      <dgm:prSet phldrT="[Texto]" custT="1"/>
      <dgm:spPr/>
      <dgm:t>
        <a:bodyPr/>
        <a:lstStyle/>
        <a:p>
          <a:r>
            <a:rPr lang="es-MX" sz="1200" dirty="0" smtClean="0">
              <a:latin typeface="+mn-lt"/>
            </a:rPr>
            <a:t>Jefe(a) de Atención Ciudadana</a:t>
          </a: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/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/>
        </a:p>
      </dgm:t>
    </dgm:pt>
    <dgm:pt modelId="{7CEE631C-9264-42F2-BFE5-052AE69E4E6F}">
      <dgm:prSet phldrT="[Texto]" custT="1"/>
      <dgm:spPr/>
      <dgm:t>
        <a:bodyPr/>
        <a:lstStyle/>
        <a:p>
          <a:r>
            <a:rPr lang="es-MX" sz="1200" dirty="0" smtClean="0">
              <a:latin typeface="+mn-lt"/>
            </a:rPr>
            <a:t>Jefe(a) de Igualdad de Genero</a:t>
          </a:r>
        </a:p>
      </dgm:t>
    </dgm:pt>
    <dgm:pt modelId="{4A776CFE-74C0-4018-81CE-F686D21517AF}" type="parTrans" cxnId="{56C5AB36-13E4-45D1-B65A-E95DBA3A5B48}">
      <dgm:prSet/>
      <dgm:spPr/>
      <dgm:t>
        <a:bodyPr/>
        <a:lstStyle/>
        <a:p>
          <a:endParaRPr lang="es-ES" sz="1200"/>
        </a:p>
      </dgm:t>
    </dgm:pt>
    <dgm:pt modelId="{937A6EEE-56E3-43D4-9B7A-85A136EBB4F6}" type="sibTrans" cxnId="{56C5AB36-13E4-45D1-B65A-E95DBA3A5B48}">
      <dgm:prSet/>
      <dgm:spPr/>
      <dgm:t>
        <a:bodyPr/>
        <a:lstStyle/>
        <a:p>
          <a:endParaRPr lang="es-ES" sz="1200"/>
        </a:p>
      </dgm:t>
    </dgm:pt>
    <dgm:pt modelId="{3F4A3FB0-B5F9-40D7-8792-DD3B121D9744}" type="asst">
      <dgm:prSet custT="1"/>
      <dgm:spPr/>
      <dgm:t>
        <a:bodyPr/>
        <a:lstStyle/>
        <a:p>
          <a:r>
            <a:rPr lang="es-ES" sz="1200" dirty="0" smtClean="0"/>
            <a:t>Auxiliar</a:t>
          </a:r>
        </a:p>
      </dgm:t>
    </dgm:pt>
    <dgm:pt modelId="{CC4DF6A0-458F-4994-9AF6-5DE724F2EEA6}" type="parTrans" cxnId="{E29EF7B1-5CDB-4993-B251-1ACC14C41B71}">
      <dgm:prSet/>
      <dgm:spPr/>
      <dgm:t>
        <a:bodyPr/>
        <a:lstStyle/>
        <a:p>
          <a:endParaRPr lang="es-ES" sz="1200"/>
        </a:p>
      </dgm:t>
    </dgm:pt>
    <dgm:pt modelId="{588AED80-6420-4386-96C5-B9F177B726AE}" type="sibTrans" cxnId="{E29EF7B1-5CDB-4993-B251-1ACC14C41B71}">
      <dgm:prSet/>
      <dgm:spPr/>
      <dgm:t>
        <a:bodyPr/>
        <a:lstStyle/>
        <a:p>
          <a:endParaRPr lang="es-ES" sz="1200"/>
        </a:p>
      </dgm:t>
    </dgm:pt>
    <dgm:pt modelId="{9E7F6A7D-EC4A-4B58-AB37-EEEFE75E6DB9}">
      <dgm:prSet phldrT="[Texto]" custT="1"/>
      <dgm:spPr/>
      <dgm:t>
        <a:bodyPr/>
        <a:lstStyle/>
        <a:p>
          <a:r>
            <a:rPr lang="es-MX" sz="1200" dirty="0" smtClean="0">
              <a:latin typeface="+mn-lt"/>
            </a:rPr>
            <a:t>Jefe(a) de Contraloría</a:t>
          </a:r>
        </a:p>
      </dgm:t>
    </dgm:pt>
    <dgm:pt modelId="{4D67E91F-5C42-45C5-A41B-7279941D658E}" type="parTrans" cxnId="{AE8A1937-80B3-4C51-84BE-49E9DA21B1F6}">
      <dgm:prSet/>
      <dgm:spPr/>
      <dgm:t>
        <a:bodyPr/>
        <a:lstStyle/>
        <a:p>
          <a:endParaRPr lang="es-ES"/>
        </a:p>
      </dgm:t>
    </dgm:pt>
    <dgm:pt modelId="{234DBD0A-99C9-443E-B029-C3540A3AA79D}" type="sibTrans" cxnId="{AE8A1937-80B3-4C51-84BE-49E9DA21B1F6}">
      <dgm:prSet/>
      <dgm:spPr/>
      <dgm:t>
        <a:bodyPr/>
        <a:lstStyle/>
        <a:p>
          <a:endParaRPr lang="es-ES"/>
        </a:p>
      </dgm:t>
    </dgm:pt>
    <dgm:pt modelId="{F4769A6F-A874-4689-9658-39772547969E}" type="asst">
      <dgm:prSet custT="1"/>
      <dgm:spPr/>
      <dgm:t>
        <a:bodyPr/>
        <a:lstStyle/>
        <a:p>
          <a:r>
            <a:rPr lang="es-ES" sz="1200" dirty="0" smtClean="0"/>
            <a:t>Coordinador(a) de Planeación</a:t>
          </a:r>
        </a:p>
      </dgm:t>
    </dgm:pt>
    <dgm:pt modelId="{9FF68F27-8D40-4129-A75A-AE0F41FD42DF}" type="parTrans" cxnId="{5238D299-A0E7-418F-B298-6CC9113952E0}">
      <dgm:prSet/>
      <dgm:spPr/>
      <dgm:t>
        <a:bodyPr/>
        <a:lstStyle/>
        <a:p>
          <a:endParaRPr lang="es-ES"/>
        </a:p>
      </dgm:t>
    </dgm:pt>
    <dgm:pt modelId="{5AFC4AE7-F825-46E4-854A-353C76AFFF96}" type="sibTrans" cxnId="{5238D299-A0E7-418F-B298-6CC9113952E0}">
      <dgm:prSet/>
      <dgm:spPr/>
      <dgm:t>
        <a:bodyPr/>
        <a:lstStyle/>
        <a:p>
          <a:endParaRPr lang="es-ES"/>
        </a:p>
      </dgm:t>
    </dgm:pt>
    <dgm:pt modelId="{277602D3-4374-410F-AE39-D698BE325617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Jurídico(a)</a:t>
          </a:r>
        </a:p>
      </dgm:t>
    </dgm:pt>
    <dgm:pt modelId="{2C94E292-B55C-44E7-8A2C-CD995832AE7C}" type="parTrans" cxnId="{938B98B4-6271-4A8F-8E0B-3C537C840764}">
      <dgm:prSet/>
      <dgm:spPr/>
      <dgm:t>
        <a:bodyPr/>
        <a:lstStyle/>
        <a:p>
          <a:endParaRPr lang="es-ES"/>
        </a:p>
      </dgm:t>
    </dgm:pt>
    <dgm:pt modelId="{6A98F860-5BED-4E9A-AE74-F44CE7FA8343}" type="sibTrans" cxnId="{938B98B4-6271-4A8F-8E0B-3C537C840764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78912" custScaleY="182288" custLinFactNeighborY="-238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EFB8EDD2-9067-4B2A-AE73-C51F3334E6A6}" type="pres">
      <dgm:prSet presAssocID="{9676D07D-C948-467B-968B-8170278A6E10}" presName="Name37" presStyleLbl="parChTrans1D2" presStyleIdx="0" presStyleCnt="9"/>
      <dgm:spPr/>
      <dgm:t>
        <a:bodyPr/>
        <a:lstStyle/>
        <a:p>
          <a:endParaRPr lang="es-ES"/>
        </a:p>
      </dgm:t>
    </dgm:pt>
    <dgm:pt modelId="{F4AB4A98-E4DC-4494-8D72-B827667E23CD}" type="pres">
      <dgm:prSet presAssocID="{C1FD706D-A874-4235-A2A7-DDEAF3375DE6}" presName="hierRoot2" presStyleCnt="0">
        <dgm:presLayoutVars>
          <dgm:hierBranch val="init"/>
        </dgm:presLayoutVars>
      </dgm:prSet>
      <dgm:spPr/>
    </dgm:pt>
    <dgm:pt modelId="{8EDD4419-F86B-404D-9032-EAF4F641C700}" type="pres">
      <dgm:prSet presAssocID="{C1FD706D-A874-4235-A2A7-DDEAF3375DE6}" presName="rootComposite" presStyleCnt="0"/>
      <dgm:spPr/>
    </dgm:pt>
    <dgm:pt modelId="{74C9A70E-FFFC-4997-BBB6-C1D71B9B2A66}" type="pres">
      <dgm:prSet presAssocID="{C1FD706D-A874-4235-A2A7-DDEAF3375DE6}" presName="rootText" presStyleLbl="node2" presStyleIdx="0" presStyleCnt="6" custScaleX="117568" custScaleY="156757" custLinFactNeighborY="32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41D89F-728C-4DE1-A987-0A4D65D1401F}" type="pres">
      <dgm:prSet presAssocID="{C1FD706D-A874-4235-A2A7-DDEAF3375DE6}" presName="rootConnector" presStyleLbl="node2" presStyleIdx="0" presStyleCnt="6"/>
      <dgm:spPr/>
      <dgm:t>
        <a:bodyPr/>
        <a:lstStyle/>
        <a:p>
          <a:endParaRPr lang="es-ES"/>
        </a:p>
      </dgm:t>
    </dgm:pt>
    <dgm:pt modelId="{D20467B6-187D-40EA-9168-861264DF07F3}" type="pres">
      <dgm:prSet presAssocID="{C1FD706D-A874-4235-A2A7-DDEAF3375DE6}" presName="hierChild4" presStyleCnt="0"/>
      <dgm:spPr/>
    </dgm:pt>
    <dgm:pt modelId="{63F030ED-C1C5-4526-897B-8327D8464634}" type="pres">
      <dgm:prSet presAssocID="{C1FD706D-A874-4235-A2A7-DDEAF3375DE6}" presName="hierChild5" presStyleCnt="0"/>
      <dgm:spPr/>
    </dgm:pt>
    <dgm:pt modelId="{68598D49-65AC-4CA7-B061-16A7F9DB78CB}" type="pres">
      <dgm:prSet presAssocID="{141E80FC-BCDA-47B0-9B03-48FBF5885F19}" presName="Name37" presStyleLbl="parChTrans1D2" presStyleIdx="1" presStyleCnt="9"/>
      <dgm:spPr/>
      <dgm:t>
        <a:bodyPr/>
        <a:lstStyle/>
        <a:p>
          <a:endParaRPr lang="es-ES"/>
        </a:p>
      </dgm:t>
    </dgm:pt>
    <dgm:pt modelId="{8D7D4BF1-C408-4455-A0BA-ED73E707632D}" type="pres">
      <dgm:prSet presAssocID="{E664C028-F9DA-46B5-89C9-188938E60C74}" presName="hierRoot2" presStyleCnt="0">
        <dgm:presLayoutVars>
          <dgm:hierBranch val="init"/>
        </dgm:presLayoutVars>
      </dgm:prSet>
      <dgm:spPr/>
    </dgm:pt>
    <dgm:pt modelId="{7EE489F2-5365-4ED6-A46D-659E7AB000C4}" type="pres">
      <dgm:prSet presAssocID="{E664C028-F9DA-46B5-89C9-188938E60C74}" presName="rootComposite" presStyleCnt="0"/>
      <dgm:spPr/>
    </dgm:pt>
    <dgm:pt modelId="{01EE0776-2717-4278-A550-41616A632AFD}" type="pres">
      <dgm:prSet presAssocID="{E664C028-F9DA-46B5-89C9-188938E60C74}" presName="rootText" presStyleLbl="node2" presStyleIdx="1" presStyleCnt="6" custScaleX="117568" custScaleY="156757" custLinFactNeighborY="32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9AF768D-F758-4355-B813-F8F02959EAFE}" type="pres">
      <dgm:prSet presAssocID="{E664C028-F9DA-46B5-89C9-188938E60C74}" presName="rootConnector" presStyleLbl="node2" presStyleIdx="1" presStyleCnt="6"/>
      <dgm:spPr/>
      <dgm:t>
        <a:bodyPr/>
        <a:lstStyle/>
        <a:p>
          <a:endParaRPr lang="es-ES"/>
        </a:p>
      </dgm:t>
    </dgm:pt>
    <dgm:pt modelId="{2BA30917-BE84-4187-91FB-A30F258057EE}" type="pres">
      <dgm:prSet presAssocID="{E664C028-F9DA-46B5-89C9-188938E60C74}" presName="hierChild4" presStyleCnt="0"/>
      <dgm:spPr/>
    </dgm:pt>
    <dgm:pt modelId="{2F2C4AE7-CC7A-4CE4-9DC2-C9FB34F038CA}" type="pres">
      <dgm:prSet presAssocID="{E664C028-F9DA-46B5-89C9-188938E60C74}" presName="hierChild5" presStyleCnt="0"/>
      <dgm:spPr/>
    </dgm:pt>
    <dgm:pt modelId="{1D50707C-4B50-4E8E-A057-B6C75B37899E}" type="pres">
      <dgm:prSet presAssocID="{4D67E91F-5C42-45C5-A41B-7279941D658E}" presName="Name37" presStyleLbl="parChTrans1D2" presStyleIdx="2" presStyleCnt="9"/>
      <dgm:spPr/>
      <dgm:t>
        <a:bodyPr/>
        <a:lstStyle/>
        <a:p>
          <a:endParaRPr lang="es-ES"/>
        </a:p>
      </dgm:t>
    </dgm:pt>
    <dgm:pt modelId="{798660F2-DF97-44D8-B60A-2DD7C7825181}" type="pres">
      <dgm:prSet presAssocID="{9E7F6A7D-EC4A-4B58-AB37-EEEFE75E6DB9}" presName="hierRoot2" presStyleCnt="0">
        <dgm:presLayoutVars>
          <dgm:hierBranch val="init"/>
        </dgm:presLayoutVars>
      </dgm:prSet>
      <dgm:spPr/>
    </dgm:pt>
    <dgm:pt modelId="{2A7A5550-973F-4DDD-A437-48790AE88B25}" type="pres">
      <dgm:prSet presAssocID="{9E7F6A7D-EC4A-4B58-AB37-EEEFE75E6DB9}" presName="rootComposite" presStyleCnt="0"/>
      <dgm:spPr/>
    </dgm:pt>
    <dgm:pt modelId="{CEDBDDC0-AAC0-41C6-9BB7-CD2E5D82D10B}" type="pres">
      <dgm:prSet presAssocID="{9E7F6A7D-EC4A-4B58-AB37-EEEFE75E6DB9}" presName="rootText" presStyleLbl="node2" presStyleIdx="2" presStyleCnt="6" custScaleX="117568" custScaleY="156757" custLinFactNeighborY="32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979BF1-EF3F-4A77-9435-5FE0C6602386}" type="pres">
      <dgm:prSet presAssocID="{9E7F6A7D-EC4A-4B58-AB37-EEEFE75E6DB9}" presName="rootConnector" presStyleLbl="node2" presStyleIdx="2" presStyleCnt="6"/>
      <dgm:spPr/>
      <dgm:t>
        <a:bodyPr/>
        <a:lstStyle/>
        <a:p>
          <a:endParaRPr lang="es-ES"/>
        </a:p>
      </dgm:t>
    </dgm:pt>
    <dgm:pt modelId="{7D3949C2-F03E-41D2-8724-75B48B9676D0}" type="pres">
      <dgm:prSet presAssocID="{9E7F6A7D-EC4A-4B58-AB37-EEEFE75E6DB9}" presName="hierChild4" presStyleCnt="0"/>
      <dgm:spPr/>
    </dgm:pt>
    <dgm:pt modelId="{A26966D5-5336-4747-B52C-DEE25710A2D1}" type="pres">
      <dgm:prSet presAssocID="{9E7F6A7D-EC4A-4B58-AB37-EEEFE75E6DB9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3" presStyleCnt="9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 val="init"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3" presStyleCnt="6" custScaleX="117568" custScaleY="156757" custLinFactNeighborX="292" custLinFactNeighborY="32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3" presStyleCnt="6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3F401F65-792E-4854-86F3-FF5FBABC16C3}" type="pres">
      <dgm:prSet presAssocID="{5CD24F20-80DB-4BE3-BEFB-18F1F0EA2445}" presName="Name37" presStyleLbl="parChTrans1D2" presStyleIdx="4" presStyleCnt="9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4" presStyleCnt="6" custScaleX="117568" custScaleY="156757" custLinFactNeighborY="324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4" presStyleCnt="6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90652959-0C68-4D7F-88E9-5F993FE35CC9}" type="pres">
      <dgm:prSet presAssocID="{4A776CFE-74C0-4018-81CE-F686D21517AF}" presName="Name37" presStyleLbl="parChTrans1D2" presStyleIdx="5" presStyleCnt="9"/>
      <dgm:spPr/>
      <dgm:t>
        <a:bodyPr/>
        <a:lstStyle/>
        <a:p>
          <a:endParaRPr lang="es-ES"/>
        </a:p>
      </dgm:t>
    </dgm:pt>
    <dgm:pt modelId="{259C745E-37D2-4177-9A76-08A1EFE2E255}" type="pres">
      <dgm:prSet presAssocID="{7CEE631C-9264-42F2-BFE5-052AE69E4E6F}" presName="hierRoot2" presStyleCnt="0">
        <dgm:presLayoutVars>
          <dgm:hierBranch val="init"/>
        </dgm:presLayoutVars>
      </dgm:prSet>
      <dgm:spPr/>
    </dgm:pt>
    <dgm:pt modelId="{A8D19BFF-1AB1-4597-9CBF-ABF0FCB9E76A}" type="pres">
      <dgm:prSet presAssocID="{7CEE631C-9264-42F2-BFE5-052AE69E4E6F}" presName="rootComposite" presStyleCnt="0"/>
      <dgm:spPr/>
    </dgm:pt>
    <dgm:pt modelId="{2557C0B0-61E8-4F90-B27C-9B814F3D0067}" type="pres">
      <dgm:prSet presAssocID="{7CEE631C-9264-42F2-BFE5-052AE69E4E6F}" presName="rootText" presStyleLbl="node2" presStyleIdx="5" presStyleCnt="6" custScaleX="117568" custScaleY="156757" custLinFactNeighborY="32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20E0C9-6A65-4111-8A6E-660FC581900D}" type="pres">
      <dgm:prSet presAssocID="{7CEE631C-9264-42F2-BFE5-052AE69E4E6F}" presName="rootConnector" presStyleLbl="node2" presStyleIdx="5" presStyleCnt="6"/>
      <dgm:spPr/>
      <dgm:t>
        <a:bodyPr/>
        <a:lstStyle/>
        <a:p>
          <a:endParaRPr lang="es-ES"/>
        </a:p>
      </dgm:t>
    </dgm:pt>
    <dgm:pt modelId="{EA6C8316-E7D5-44A0-8F90-A59CBF83D27E}" type="pres">
      <dgm:prSet presAssocID="{7CEE631C-9264-42F2-BFE5-052AE69E4E6F}" presName="hierChild4" presStyleCnt="0"/>
      <dgm:spPr/>
    </dgm:pt>
    <dgm:pt modelId="{196E364D-BAF8-4539-BD5C-961021B61FC0}" type="pres">
      <dgm:prSet presAssocID="{7CEE631C-9264-42F2-BFE5-052AE69E4E6F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CFC26D51-6B51-4075-9F95-75509B949E47}" type="pres">
      <dgm:prSet presAssocID="{CC4DF6A0-458F-4994-9AF6-5DE724F2EEA6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D8E180AC-2611-43DB-B02A-8A7835E8DAE9}" type="pres">
      <dgm:prSet presAssocID="{3F4A3FB0-B5F9-40D7-8792-DD3B121D9744}" presName="hierRoot3" presStyleCnt="0">
        <dgm:presLayoutVars>
          <dgm:hierBranch val="init"/>
        </dgm:presLayoutVars>
      </dgm:prSet>
      <dgm:spPr/>
    </dgm:pt>
    <dgm:pt modelId="{591E732E-F0CC-4F21-B2E4-B2C5A1A883B8}" type="pres">
      <dgm:prSet presAssocID="{3F4A3FB0-B5F9-40D7-8792-DD3B121D9744}" presName="rootComposite3" presStyleCnt="0"/>
      <dgm:spPr/>
    </dgm:pt>
    <dgm:pt modelId="{B1A6B037-824E-41B2-A2D6-A43F69B032C3}" type="pres">
      <dgm:prSet presAssocID="{3F4A3FB0-B5F9-40D7-8792-DD3B121D9744}" presName="rootText3" presStyleLbl="asst1" presStyleIdx="0" presStyleCnt="3" custScaleX="121525" custScaleY="135028" custLinFactNeighborX="-4063" custLinFactNeighborY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36A4B5-3875-4B52-8CB3-48FF56264532}" type="pres">
      <dgm:prSet presAssocID="{3F4A3FB0-B5F9-40D7-8792-DD3B121D9744}" presName="rootConnector3" presStyleLbl="asst1" presStyleIdx="0" presStyleCnt="3"/>
      <dgm:spPr/>
      <dgm:t>
        <a:bodyPr/>
        <a:lstStyle/>
        <a:p>
          <a:endParaRPr lang="es-ES"/>
        </a:p>
      </dgm:t>
    </dgm:pt>
    <dgm:pt modelId="{EBEC65AB-654D-4C76-B459-EE5C66474DF7}" type="pres">
      <dgm:prSet presAssocID="{3F4A3FB0-B5F9-40D7-8792-DD3B121D9744}" presName="hierChild6" presStyleCnt="0"/>
      <dgm:spPr/>
    </dgm:pt>
    <dgm:pt modelId="{EB44452D-EF2C-46AD-8103-C20BFF9DB5E4}" type="pres">
      <dgm:prSet presAssocID="{3F4A3FB0-B5F9-40D7-8792-DD3B121D9744}" presName="hierChild7" presStyleCnt="0"/>
      <dgm:spPr/>
    </dgm:pt>
    <dgm:pt modelId="{BD3B6476-4B29-415A-AD92-A46D8FA638AC}" type="pres">
      <dgm:prSet presAssocID="{9FF68F27-8D40-4129-A75A-AE0F41FD42DF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04F93AE2-4A43-48CC-A457-61D2D9C6D2B0}" type="pres">
      <dgm:prSet presAssocID="{F4769A6F-A874-4689-9658-39772547969E}" presName="hierRoot3" presStyleCnt="0">
        <dgm:presLayoutVars>
          <dgm:hierBranch val="init"/>
        </dgm:presLayoutVars>
      </dgm:prSet>
      <dgm:spPr/>
    </dgm:pt>
    <dgm:pt modelId="{3539E48B-A0BB-4196-B728-24979517DACF}" type="pres">
      <dgm:prSet presAssocID="{F4769A6F-A874-4689-9658-39772547969E}" presName="rootComposite3" presStyleCnt="0"/>
      <dgm:spPr/>
    </dgm:pt>
    <dgm:pt modelId="{7038BE61-78FA-4B04-A5C8-37EFD1192003}" type="pres">
      <dgm:prSet presAssocID="{F4769A6F-A874-4689-9658-39772547969E}" presName="rootText3" presStyleLbl="asst1" presStyleIdx="1" presStyleCnt="3" custScaleX="121525" custScaleY="135028" custLinFactNeighborX="4083" custLinFactNeighborY="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9D1EF0-6575-449C-BA39-E2D96551EB1F}" type="pres">
      <dgm:prSet presAssocID="{F4769A6F-A874-4689-9658-39772547969E}" presName="rootConnector3" presStyleLbl="asst1" presStyleIdx="1" presStyleCnt="3"/>
      <dgm:spPr/>
      <dgm:t>
        <a:bodyPr/>
        <a:lstStyle/>
        <a:p>
          <a:endParaRPr lang="es-ES"/>
        </a:p>
      </dgm:t>
    </dgm:pt>
    <dgm:pt modelId="{C2B92A38-0D93-45C1-8B63-D782DCD9A23B}" type="pres">
      <dgm:prSet presAssocID="{F4769A6F-A874-4689-9658-39772547969E}" presName="hierChild6" presStyleCnt="0"/>
      <dgm:spPr/>
    </dgm:pt>
    <dgm:pt modelId="{1D2E9619-F334-491A-AA4E-A9FEB1229793}" type="pres">
      <dgm:prSet presAssocID="{F4769A6F-A874-4689-9658-39772547969E}" presName="hierChild7" presStyleCnt="0"/>
      <dgm:spPr/>
    </dgm:pt>
    <dgm:pt modelId="{DF35DC6D-6325-49F0-93F9-73F8762593CE}" type="pres">
      <dgm:prSet presAssocID="{2C94E292-B55C-44E7-8A2C-CD995832AE7C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D3B16DD0-6E58-4FAE-B962-59C9D3284FEC}" type="pres">
      <dgm:prSet presAssocID="{277602D3-4374-410F-AE39-D698BE325617}" presName="hierRoot3" presStyleCnt="0">
        <dgm:presLayoutVars>
          <dgm:hierBranch val="init"/>
        </dgm:presLayoutVars>
      </dgm:prSet>
      <dgm:spPr/>
    </dgm:pt>
    <dgm:pt modelId="{0E53CF9B-2869-4A3C-8A81-D72988C6165F}" type="pres">
      <dgm:prSet presAssocID="{277602D3-4374-410F-AE39-D698BE325617}" presName="rootComposite3" presStyleCnt="0"/>
      <dgm:spPr/>
    </dgm:pt>
    <dgm:pt modelId="{C53ABC6C-2554-4518-8149-50D714E82F0F}" type="pres">
      <dgm:prSet presAssocID="{277602D3-4374-410F-AE39-D698BE325617}" presName="rootText3" presStyleLbl="asst1" presStyleIdx="2" presStyleCnt="3" custScaleX="121525" custScaleY="135028" custLinFactNeighborX="-4083" custLinFactNeighborY="-27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368A75-FA55-4E4F-95C9-EE9DAA19AF74}" type="pres">
      <dgm:prSet presAssocID="{277602D3-4374-410F-AE39-D698BE325617}" presName="rootConnector3" presStyleLbl="asst1" presStyleIdx="2" presStyleCnt="3"/>
      <dgm:spPr/>
      <dgm:t>
        <a:bodyPr/>
        <a:lstStyle/>
        <a:p>
          <a:endParaRPr lang="es-ES"/>
        </a:p>
      </dgm:t>
    </dgm:pt>
    <dgm:pt modelId="{E6EA72D1-4D9C-4C27-82D0-AE4BBA7A769C}" type="pres">
      <dgm:prSet presAssocID="{277602D3-4374-410F-AE39-D698BE325617}" presName="hierChild6" presStyleCnt="0"/>
      <dgm:spPr/>
    </dgm:pt>
    <dgm:pt modelId="{5D0051EE-A583-4257-BFEC-BB0EF55FC6C8}" type="pres">
      <dgm:prSet presAssocID="{277602D3-4374-410F-AE39-D698BE325617}" presName="hierChild7" presStyleCnt="0"/>
      <dgm:spPr/>
    </dgm:pt>
  </dgm:ptLst>
  <dgm:cxnLst>
    <dgm:cxn modelId="{908199D8-42FB-4A67-9CF4-7AF81B2C6E62}" type="presOf" srcId="{9676D07D-C948-467B-968B-8170278A6E10}" destId="{EFB8EDD2-9067-4B2A-AE73-C51F3334E6A6}" srcOrd="0" destOrd="0" presId="urn:microsoft.com/office/officeart/2005/8/layout/orgChart1"/>
    <dgm:cxn modelId="{5238D299-A0E7-418F-B298-6CC9113952E0}" srcId="{65AA5E5F-B26D-4DF4-8263-6035D316128F}" destId="{F4769A6F-A874-4689-9658-39772547969E}" srcOrd="7" destOrd="0" parTransId="{9FF68F27-8D40-4129-A75A-AE0F41FD42DF}" sibTransId="{5AFC4AE7-F825-46E4-854A-353C76AFFF96}"/>
    <dgm:cxn modelId="{686FA713-2E34-4FAE-B4CC-4FCAFEE0BB2F}" type="presOf" srcId="{9E7F6A7D-EC4A-4B58-AB37-EEEFE75E6DB9}" destId="{7A979BF1-EF3F-4A77-9435-5FE0C6602386}" srcOrd="1" destOrd="0" presId="urn:microsoft.com/office/officeart/2005/8/layout/orgChart1"/>
    <dgm:cxn modelId="{C76FF763-0226-4DA2-8551-9A26E998D7B2}" type="presOf" srcId="{F4769A6F-A874-4689-9658-39772547969E}" destId="{7038BE61-78FA-4B04-A5C8-37EFD1192003}" srcOrd="0" destOrd="0" presId="urn:microsoft.com/office/officeart/2005/8/layout/orgChart1"/>
    <dgm:cxn modelId="{51EDC20C-B95F-4546-A3B1-1B3C00DB89FC}" type="presOf" srcId="{E664C028-F9DA-46B5-89C9-188938E60C74}" destId="{99AF768D-F758-4355-B813-F8F02959EAFE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F641F71E-852A-4F8E-81F4-73886C144AEC}" srcId="{65AA5E5F-B26D-4DF4-8263-6035D316128F}" destId="{E664C028-F9DA-46B5-89C9-188938E60C74}" srcOrd="1" destOrd="0" parTransId="{141E80FC-BCDA-47B0-9B03-48FBF5885F19}" sibTransId="{D8F9B0F2-92E5-4320-9A1F-7016FD622B29}"/>
    <dgm:cxn modelId="{533E793C-015A-4867-AAD3-472F1476C2A4}" type="presOf" srcId="{C1FD706D-A874-4235-A2A7-DDEAF3375DE6}" destId="{74C9A70E-FFFC-4997-BBB6-C1D71B9B2A66}" srcOrd="0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C6C4B8C1-CA28-4BD5-921A-E32C981CD013}" type="presOf" srcId="{3F4A3FB0-B5F9-40D7-8792-DD3B121D9744}" destId="{A836A4B5-3875-4B52-8CB3-48FF56264532}" srcOrd="1" destOrd="0" presId="urn:microsoft.com/office/officeart/2005/8/layout/orgChart1"/>
    <dgm:cxn modelId="{AE8A1937-80B3-4C51-84BE-49E9DA21B1F6}" srcId="{65AA5E5F-B26D-4DF4-8263-6035D316128F}" destId="{9E7F6A7D-EC4A-4B58-AB37-EEEFE75E6DB9}" srcOrd="2" destOrd="0" parTransId="{4D67E91F-5C42-45C5-A41B-7279941D658E}" sibTransId="{234DBD0A-99C9-443E-B029-C3540A3AA79D}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4C1FBFB2-3196-405F-97F2-A582DE70B1BC}" type="presOf" srcId="{7CEE631C-9264-42F2-BFE5-052AE69E4E6F}" destId="{BF20E0C9-6A65-4111-8A6E-660FC581900D}" srcOrd="1" destOrd="0" presId="urn:microsoft.com/office/officeart/2005/8/layout/orgChart1"/>
    <dgm:cxn modelId="{6889F2B0-7A1C-4B66-B011-EDB3A5184E76}" type="presOf" srcId="{5CD24F20-80DB-4BE3-BEFB-18F1F0EA2445}" destId="{3F401F65-792E-4854-86F3-FF5FBABC16C3}" srcOrd="0" destOrd="0" presId="urn:microsoft.com/office/officeart/2005/8/layout/orgChart1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2E17B42F-7D53-4C32-8DFB-722CDDDF8ADA}" type="presOf" srcId="{3F4A3FB0-B5F9-40D7-8792-DD3B121D9744}" destId="{B1A6B037-824E-41B2-A2D6-A43F69B032C3}" srcOrd="0" destOrd="0" presId="urn:microsoft.com/office/officeart/2005/8/layout/orgChart1"/>
    <dgm:cxn modelId="{E29EF7B1-5CDB-4993-B251-1ACC14C41B71}" srcId="{65AA5E5F-B26D-4DF4-8263-6035D316128F}" destId="{3F4A3FB0-B5F9-40D7-8792-DD3B121D9744}" srcOrd="6" destOrd="0" parTransId="{CC4DF6A0-458F-4994-9AF6-5DE724F2EEA6}" sibTransId="{588AED80-6420-4386-96C5-B9F177B726AE}"/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56C5AB36-13E4-45D1-B65A-E95DBA3A5B48}" srcId="{65AA5E5F-B26D-4DF4-8263-6035D316128F}" destId="{7CEE631C-9264-42F2-BFE5-052AE69E4E6F}" srcOrd="5" destOrd="0" parTransId="{4A776CFE-74C0-4018-81CE-F686D21517AF}" sibTransId="{937A6EEE-56E3-43D4-9B7A-85A136EBB4F6}"/>
    <dgm:cxn modelId="{EA2F4930-545D-4DB1-AD84-AFBFF8BCCCB5}" type="presOf" srcId="{141E80FC-BCDA-47B0-9B03-48FBF5885F19}" destId="{68598D49-65AC-4CA7-B061-16A7F9DB78CB}" srcOrd="0" destOrd="0" presId="urn:microsoft.com/office/officeart/2005/8/layout/orgChart1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3E0D4152-480E-4043-9940-A82BCE3FE09F}" type="presOf" srcId="{2C94E292-B55C-44E7-8A2C-CD995832AE7C}" destId="{DF35DC6D-6325-49F0-93F9-73F8762593CE}" srcOrd="0" destOrd="0" presId="urn:microsoft.com/office/officeart/2005/8/layout/orgChart1"/>
    <dgm:cxn modelId="{9D99FF80-441E-41E4-BCC2-F0B694C209F6}" type="presOf" srcId="{4D67E91F-5C42-45C5-A41B-7279941D658E}" destId="{1D50707C-4B50-4E8E-A057-B6C75B37899E}" srcOrd="0" destOrd="0" presId="urn:microsoft.com/office/officeart/2005/8/layout/orgChart1"/>
    <dgm:cxn modelId="{5D8228A5-18EE-43D6-B629-E84FA796D1A6}" type="presOf" srcId="{E664C028-F9DA-46B5-89C9-188938E60C74}" destId="{01EE0776-2717-4278-A550-41616A632AFD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435EB910-81A7-4F97-BAB2-907AD0E36FDB}" srcId="{65AA5E5F-B26D-4DF4-8263-6035D316128F}" destId="{077EA074-3CC4-4682-94D8-E60E5DC9D9EC}" srcOrd="4" destOrd="0" parTransId="{5CD24F20-80DB-4BE3-BEFB-18F1F0EA2445}" sibTransId="{3A85B19D-CCA2-4B5C-BDDD-BF90F29FD7EE}"/>
    <dgm:cxn modelId="{4088B700-7B58-411C-A39E-20E71A5E5F0B}" type="presOf" srcId="{277602D3-4374-410F-AE39-D698BE325617}" destId="{92368A75-FA55-4E4F-95C9-EE9DAA19AF74}" srcOrd="1" destOrd="0" presId="urn:microsoft.com/office/officeart/2005/8/layout/orgChart1"/>
    <dgm:cxn modelId="{578C0D50-39E9-4F52-A673-556835DF4BAE}" type="presOf" srcId="{9FF68F27-8D40-4129-A75A-AE0F41FD42DF}" destId="{BD3B6476-4B29-415A-AD92-A46D8FA638AC}" srcOrd="0" destOrd="0" presId="urn:microsoft.com/office/officeart/2005/8/layout/orgChart1"/>
    <dgm:cxn modelId="{FFBD1DB5-D792-46B0-A57E-4D11E41C3749}" type="presOf" srcId="{277602D3-4374-410F-AE39-D698BE325617}" destId="{C53ABC6C-2554-4518-8149-50D714E82F0F}" srcOrd="0" destOrd="0" presId="urn:microsoft.com/office/officeart/2005/8/layout/orgChart1"/>
    <dgm:cxn modelId="{7F2E32E6-E46B-4C35-83F8-582111234B7B}" type="presOf" srcId="{7CEE631C-9264-42F2-BFE5-052AE69E4E6F}" destId="{2557C0B0-61E8-4F90-B27C-9B814F3D0067}" srcOrd="0" destOrd="0" presId="urn:microsoft.com/office/officeart/2005/8/layout/orgChart1"/>
    <dgm:cxn modelId="{131BE89A-0B1C-4C5C-9CF5-117CAA8B1B68}" srcId="{65AA5E5F-B26D-4DF4-8263-6035D316128F}" destId="{D262F637-65A0-413A-B3F1-9C7626CBABC8}" srcOrd="3" destOrd="0" parTransId="{FBC61269-D72C-4DDA-8614-8A461C834155}" sibTransId="{87AD1EBE-DECC-4E91-B257-C8B511680B7B}"/>
    <dgm:cxn modelId="{134C0366-5D81-4660-843C-2836E5C52CBA}" type="presOf" srcId="{F4769A6F-A874-4689-9658-39772547969E}" destId="{989D1EF0-6575-449C-BA39-E2D96551EB1F}" srcOrd="1" destOrd="0" presId="urn:microsoft.com/office/officeart/2005/8/layout/orgChart1"/>
    <dgm:cxn modelId="{02772B56-3655-429D-B6AA-6CC714574E47}" type="presOf" srcId="{CC4DF6A0-458F-4994-9AF6-5DE724F2EEA6}" destId="{CFC26D51-6B51-4075-9F95-75509B949E47}" srcOrd="0" destOrd="0" presId="urn:microsoft.com/office/officeart/2005/8/layout/orgChart1"/>
    <dgm:cxn modelId="{E33D53E6-1A2D-4532-8444-7AA8B136553B}" type="presOf" srcId="{4A776CFE-74C0-4018-81CE-F686D21517AF}" destId="{90652959-0C68-4D7F-88E9-5F993FE35CC9}" srcOrd="0" destOrd="0" presId="urn:microsoft.com/office/officeart/2005/8/layout/orgChart1"/>
    <dgm:cxn modelId="{79892CAE-A3C0-4911-B2A5-B77111B961ED}" type="presOf" srcId="{C1FD706D-A874-4235-A2A7-DDEAF3375DE6}" destId="{E241D89F-728C-4DE1-A987-0A4D65D1401F}" srcOrd="1" destOrd="0" presId="urn:microsoft.com/office/officeart/2005/8/layout/orgChart1"/>
    <dgm:cxn modelId="{27AC9803-71F6-456B-9833-004E18B3D827}" type="presOf" srcId="{9E7F6A7D-EC4A-4B58-AB37-EEEFE75E6DB9}" destId="{CEDBDDC0-AAC0-41C6-9BB7-CD2E5D82D10B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938B98B4-6271-4A8F-8E0B-3C537C840764}" srcId="{65AA5E5F-B26D-4DF4-8263-6035D316128F}" destId="{277602D3-4374-410F-AE39-D698BE325617}" srcOrd="8" destOrd="0" parTransId="{2C94E292-B55C-44E7-8A2C-CD995832AE7C}" sibTransId="{6A98F860-5BED-4E9A-AE74-F44CE7FA8343}"/>
    <dgm:cxn modelId="{6618E8AE-FD69-41B3-BE97-664A823DE6C4}" srcId="{65AA5E5F-B26D-4DF4-8263-6035D316128F}" destId="{C1FD706D-A874-4235-A2A7-DDEAF3375DE6}" srcOrd="0" destOrd="0" parTransId="{9676D07D-C948-467B-968B-8170278A6E10}" sibTransId="{EBA50F13-23AE-4D19-AD97-AB23EC7B4725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99F94ACA-3A21-4BF2-AA68-36E013ABE5EB}" type="presParOf" srcId="{9078CB7C-752C-47DD-AA35-16D9BF7FCFDC}" destId="{EFB8EDD2-9067-4B2A-AE73-C51F3334E6A6}" srcOrd="0" destOrd="0" presId="urn:microsoft.com/office/officeart/2005/8/layout/orgChart1"/>
    <dgm:cxn modelId="{B2744F1C-101F-4EAE-960A-578E39261385}" type="presParOf" srcId="{9078CB7C-752C-47DD-AA35-16D9BF7FCFDC}" destId="{F4AB4A98-E4DC-4494-8D72-B827667E23CD}" srcOrd="1" destOrd="0" presId="urn:microsoft.com/office/officeart/2005/8/layout/orgChart1"/>
    <dgm:cxn modelId="{FB1B4F0A-94CA-4626-95EF-D09EE543F340}" type="presParOf" srcId="{F4AB4A98-E4DC-4494-8D72-B827667E23CD}" destId="{8EDD4419-F86B-404D-9032-EAF4F641C700}" srcOrd="0" destOrd="0" presId="urn:microsoft.com/office/officeart/2005/8/layout/orgChart1"/>
    <dgm:cxn modelId="{216F048E-EFC2-4F84-BA3D-65751BEB754D}" type="presParOf" srcId="{8EDD4419-F86B-404D-9032-EAF4F641C700}" destId="{74C9A70E-FFFC-4997-BBB6-C1D71B9B2A66}" srcOrd="0" destOrd="0" presId="urn:microsoft.com/office/officeart/2005/8/layout/orgChart1"/>
    <dgm:cxn modelId="{2196E62C-110F-46E6-9E79-13135DE83042}" type="presParOf" srcId="{8EDD4419-F86B-404D-9032-EAF4F641C700}" destId="{E241D89F-728C-4DE1-A987-0A4D65D1401F}" srcOrd="1" destOrd="0" presId="urn:microsoft.com/office/officeart/2005/8/layout/orgChart1"/>
    <dgm:cxn modelId="{F0AF4A2A-5476-483F-8F57-04836FAACDE5}" type="presParOf" srcId="{F4AB4A98-E4DC-4494-8D72-B827667E23CD}" destId="{D20467B6-187D-40EA-9168-861264DF07F3}" srcOrd="1" destOrd="0" presId="urn:microsoft.com/office/officeart/2005/8/layout/orgChart1"/>
    <dgm:cxn modelId="{3CA5907A-A0F6-4128-9764-E3A576D55FB9}" type="presParOf" srcId="{F4AB4A98-E4DC-4494-8D72-B827667E23CD}" destId="{63F030ED-C1C5-4526-897B-8327D8464634}" srcOrd="2" destOrd="0" presId="urn:microsoft.com/office/officeart/2005/8/layout/orgChart1"/>
    <dgm:cxn modelId="{8B0ABB71-B93C-4A48-A129-7A3278A073F5}" type="presParOf" srcId="{9078CB7C-752C-47DD-AA35-16D9BF7FCFDC}" destId="{68598D49-65AC-4CA7-B061-16A7F9DB78CB}" srcOrd="2" destOrd="0" presId="urn:microsoft.com/office/officeart/2005/8/layout/orgChart1"/>
    <dgm:cxn modelId="{32979FE9-75E1-4B11-8251-EF2902D6526E}" type="presParOf" srcId="{9078CB7C-752C-47DD-AA35-16D9BF7FCFDC}" destId="{8D7D4BF1-C408-4455-A0BA-ED73E707632D}" srcOrd="3" destOrd="0" presId="urn:microsoft.com/office/officeart/2005/8/layout/orgChart1"/>
    <dgm:cxn modelId="{E75C8C33-2534-40AD-8400-4CE10EF67887}" type="presParOf" srcId="{8D7D4BF1-C408-4455-A0BA-ED73E707632D}" destId="{7EE489F2-5365-4ED6-A46D-659E7AB000C4}" srcOrd="0" destOrd="0" presId="urn:microsoft.com/office/officeart/2005/8/layout/orgChart1"/>
    <dgm:cxn modelId="{430B898D-7E9A-425E-A7DD-6F234ADA5742}" type="presParOf" srcId="{7EE489F2-5365-4ED6-A46D-659E7AB000C4}" destId="{01EE0776-2717-4278-A550-41616A632AFD}" srcOrd="0" destOrd="0" presId="urn:microsoft.com/office/officeart/2005/8/layout/orgChart1"/>
    <dgm:cxn modelId="{9A498D5C-34BC-4E73-9F7B-1EA60D1E0F32}" type="presParOf" srcId="{7EE489F2-5365-4ED6-A46D-659E7AB000C4}" destId="{99AF768D-F758-4355-B813-F8F02959EAFE}" srcOrd="1" destOrd="0" presId="urn:microsoft.com/office/officeart/2005/8/layout/orgChart1"/>
    <dgm:cxn modelId="{704091C1-7B4D-4829-A04B-EEA490FE628B}" type="presParOf" srcId="{8D7D4BF1-C408-4455-A0BA-ED73E707632D}" destId="{2BA30917-BE84-4187-91FB-A30F258057EE}" srcOrd="1" destOrd="0" presId="urn:microsoft.com/office/officeart/2005/8/layout/orgChart1"/>
    <dgm:cxn modelId="{01A53EE3-5A8B-4C1D-9C48-1F84AB3A958B}" type="presParOf" srcId="{8D7D4BF1-C408-4455-A0BA-ED73E707632D}" destId="{2F2C4AE7-CC7A-4CE4-9DC2-C9FB34F038CA}" srcOrd="2" destOrd="0" presId="urn:microsoft.com/office/officeart/2005/8/layout/orgChart1"/>
    <dgm:cxn modelId="{88AD8AA6-BDAE-4374-B3DA-B794E8CD20BF}" type="presParOf" srcId="{9078CB7C-752C-47DD-AA35-16D9BF7FCFDC}" destId="{1D50707C-4B50-4E8E-A057-B6C75B37899E}" srcOrd="4" destOrd="0" presId="urn:microsoft.com/office/officeart/2005/8/layout/orgChart1"/>
    <dgm:cxn modelId="{6E48B513-1B66-468C-AC00-D56DE652A4D7}" type="presParOf" srcId="{9078CB7C-752C-47DD-AA35-16D9BF7FCFDC}" destId="{798660F2-DF97-44D8-B60A-2DD7C7825181}" srcOrd="5" destOrd="0" presId="urn:microsoft.com/office/officeart/2005/8/layout/orgChart1"/>
    <dgm:cxn modelId="{549F9611-3C3D-44D0-9C05-02A9025CC4C5}" type="presParOf" srcId="{798660F2-DF97-44D8-B60A-2DD7C7825181}" destId="{2A7A5550-973F-4DDD-A437-48790AE88B25}" srcOrd="0" destOrd="0" presId="urn:microsoft.com/office/officeart/2005/8/layout/orgChart1"/>
    <dgm:cxn modelId="{162E1E46-9B60-4BC7-AB8D-E9372C48B043}" type="presParOf" srcId="{2A7A5550-973F-4DDD-A437-48790AE88B25}" destId="{CEDBDDC0-AAC0-41C6-9BB7-CD2E5D82D10B}" srcOrd="0" destOrd="0" presId="urn:microsoft.com/office/officeart/2005/8/layout/orgChart1"/>
    <dgm:cxn modelId="{38F517A2-97FA-44D8-9C4D-0F0397590C10}" type="presParOf" srcId="{2A7A5550-973F-4DDD-A437-48790AE88B25}" destId="{7A979BF1-EF3F-4A77-9435-5FE0C6602386}" srcOrd="1" destOrd="0" presId="urn:microsoft.com/office/officeart/2005/8/layout/orgChart1"/>
    <dgm:cxn modelId="{4BC8D094-6318-4329-BAB3-198DD505FCA0}" type="presParOf" srcId="{798660F2-DF97-44D8-B60A-2DD7C7825181}" destId="{7D3949C2-F03E-41D2-8724-75B48B9676D0}" srcOrd="1" destOrd="0" presId="urn:microsoft.com/office/officeart/2005/8/layout/orgChart1"/>
    <dgm:cxn modelId="{EB595CC4-E788-4EA5-99A1-90E60E8B1DF7}" type="presParOf" srcId="{798660F2-DF97-44D8-B60A-2DD7C7825181}" destId="{A26966D5-5336-4747-B52C-DEE25710A2D1}" srcOrd="2" destOrd="0" presId="urn:microsoft.com/office/officeart/2005/8/layout/orgChart1"/>
    <dgm:cxn modelId="{9F78D724-145A-4E8B-95BB-4CE44CFD763F}" type="presParOf" srcId="{9078CB7C-752C-47DD-AA35-16D9BF7FCFDC}" destId="{E7494CE5-038A-4047-867C-F43055C5DC5C}" srcOrd="6" destOrd="0" presId="urn:microsoft.com/office/officeart/2005/8/layout/orgChart1"/>
    <dgm:cxn modelId="{A4DFB17B-55DF-48AF-A1C9-46A5DA1ABE45}" type="presParOf" srcId="{9078CB7C-752C-47DD-AA35-16D9BF7FCFDC}" destId="{98214C36-ADC7-4B71-A807-1B06021F0816}" srcOrd="7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FEED5F78-DA45-431C-B790-6DCFA4E2DD4E}" type="presParOf" srcId="{9078CB7C-752C-47DD-AA35-16D9BF7FCFDC}" destId="{3F401F65-792E-4854-86F3-FF5FBABC16C3}" srcOrd="8" destOrd="0" presId="urn:microsoft.com/office/officeart/2005/8/layout/orgChart1"/>
    <dgm:cxn modelId="{31D1B7B9-5B1C-4928-A218-B4C4FFD945AD}" type="presParOf" srcId="{9078CB7C-752C-47DD-AA35-16D9BF7FCFDC}" destId="{6A44FFEF-4485-4D4B-BC66-7A93AA6FF93B}" srcOrd="9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83D5B3F7-7606-41B6-AAD5-15E2349A6AEB}" type="presParOf" srcId="{9078CB7C-752C-47DD-AA35-16D9BF7FCFDC}" destId="{90652959-0C68-4D7F-88E9-5F993FE35CC9}" srcOrd="10" destOrd="0" presId="urn:microsoft.com/office/officeart/2005/8/layout/orgChart1"/>
    <dgm:cxn modelId="{00363D8F-CBAF-4AE1-9566-E18C64CCA7CC}" type="presParOf" srcId="{9078CB7C-752C-47DD-AA35-16D9BF7FCFDC}" destId="{259C745E-37D2-4177-9A76-08A1EFE2E255}" srcOrd="11" destOrd="0" presId="urn:microsoft.com/office/officeart/2005/8/layout/orgChart1"/>
    <dgm:cxn modelId="{B93C4703-C55A-4313-8C46-27E6F8EF0026}" type="presParOf" srcId="{259C745E-37D2-4177-9A76-08A1EFE2E255}" destId="{A8D19BFF-1AB1-4597-9CBF-ABF0FCB9E76A}" srcOrd="0" destOrd="0" presId="urn:microsoft.com/office/officeart/2005/8/layout/orgChart1"/>
    <dgm:cxn modelId="{096DCD88-9821-4D4E-9E64-A1BBA3E93F6B}" type="presParOf" srcId="{A8D19BFF-1AB1-4597-9CBF-ABF0FCB9E76A}" destId="{2557C0B0-61E8-4F90-B27C-9B814F3D0067}" srcOrd="0" destOrd="0" presId="urn:microsoft.com/office/officeart/2005/8/layout/orgChart1"/>
    <dgm:cxn modelId="{CA59AA50-07C0-4D8B-A031-EE9A44AD2B79}" type="presParOf" srcId="{A8D19BFF-1AB1-4597-9CBF-ABF0FCB9E76A}" destId="{BF20E0C9-6A65-4111-8A6E-660FC581900D}" srcOrd="1" destOrd="0" presId="urn:microsoft.com/office/officeart/2005/8/layout/orgChart1"/>
    <dgm:cxn modelId="{627132B3-772A-47A3-9447-9127B652552B}" type="presParOf" srcId="{259C745E-37D2-4177-9A76-08A1EFE2E255}" destId="{EA6C8316-E7D5-44A0-8F90-A59CBF83D27E}" srcOrd="1" destOrd="0" presId="urn:microsoft.com/office/officeart/2005/8/layout/orgChart1"/>
    <dgm:cxn modelId="{6F1194F6-87B8-4D50-8154-E35FF70D60BC}" type="presParOf" srcId="{259C745E-37D2-4177-9A76-08A1EFE2E255}" destId="{196E364D-BAF8-4539-BD5C-961021B61FC0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9381FD6B-E75C-4A0A-A96D-662682235311}" type="presParOf" srcId="{48CA1535-C32A-4132-93DB-B1780B7538FF}" destId="{CFC26D51-6B51-4075-9F95-75509B949E47}" srcOrd="0" destOrd="0" presId="urn:microsoft.com/office/officeart/2005/8/layout/orgChart1"/>
    <dgm:cxn modelId="{B5E9657E-BD1F-43B6-AAB0-054FF403806C}" type="presParOf" srcId="{48CA1535-C32A-4132-93DB-B1780B7538FF}" destId="{D8E180AC-2611-43DB-B02A-8A7835E8DAE9}" srcOrd="1" destOrd="0" presId="urn:microsoft.com/office/officeart/2005/8/layout/orgChart1"/>
    <dgm:cxn modelId="{4E213CE0-CC61-488C-8DF6-4FFEF0035AE1}" type="presParOf" srcId="{D8E180AC-2611-43DB-B02A-8A7835E8DAE9}" destId="{591E732E-F0CC-4F21-B2E4-B2C5A1A883B8}" srcOrd="0" destOrd="0" presId="urn:microsoft.com/office/officeart/2005/8/layout/orgChart1"/>
    <dgm:cxn modelId="{12D8838A-0208-4A77-B248-F4E38249BCB2}" type="presParOf" srcId="{591E732E-F0CC-4F21-B2E4-B2C5A1A883B8}" destId="{B1A6B037-824E-41B2-A2D6-A43F69B032C3}" srcOrd="0" destOrd="0" presId="urn:microsoft.com/office/officeart/2005/8/layout/orgChart1"/>
    <dgm:cxn modelId="{B170BD21-DE76-4F49-8AF2-A7D981957870}" type="presParOf" srcId="{591E732E-F0CC-4F21-B2E4-B2C5A1A883B8}" destId="{A836A4B5-3875-4B52-8CB3-48FF56264532}" srcOrd="1" destOrd="0" presId="urn:microsoft.com/office/officeart/2005/8/layout/orgChart1"/>
    <dgm:cxn modelId="{72DC23BA-59A1-4DA2-9592-7A4C9B4B576B}" type="presParOf" srcId="{D8E180AC-2611-43DB-B02A-8A7835E8DAE9}" destId="{EBEC65AB-654D-4C76-B459-EE5C66474DF7}" srcOrd="1" destOrd="0" presId="urn:microsoft.com/office/officeart/2005/8/layout/orgChart1"/>
    <dgm:cxn modelId="{920FBE41-48ED-4373-9C40-87F0E425A94B}" type="presParOf" srcId="{D8E180AC-2611-43DB-B02A-8A7835E8DAE9}" destId="{EB44452D-EF2C-46AD-8103-C20BFF9DB5E4}" srcOrd="2" destOrd="0" presId="urn:microsoft.com/office/officeart/2005/8/layout/orgChart1"/>
    <dgm:cxn modelId="{93A906B6-B5B9-4013-A349-10E6D39E3FA1}" type="presParOf" srcId="{48CA1535-C32A-4132-93DB-B1780B7538FF}" destId="{BD3B6476-4B29-415A-AD92-A46D8FA638AC}" srcOrd="2" destOrd="0" presId="urn:microsoft.com/office/officeart/2005/8/layout/orgChart1"/>
    <dgm:cxn modelId="{40BD079F-6C49-4DDF-A67A-5916ED20D04F}" type="presParOf" srcId="{48CA1535-C32A-4132-93DB-B1780B7538FF}" destId="{04F93AE2-4A43-48CC-A457-61D2D9C6D2B0}" srcOrd="3" destOrd="0" presId="urn:microsoft.com/office/officeart/2005/8/layout/orgChart1"/>
    <dgm:cxn modelId="{79B8EACE-53EE-4E57-88B9-CF16B1778BF0}" type="presParOf" srcId="{04F93AE2-4A43-48CC-A457-61D2D9C6D2B0}" destId="{3539E48B-A0BB-4196-B728-24979517DACF}" srcOrd="0" destOrd="0" presId="urn:microsoft.com/office/officeart/2005/8/layout/orgChart1"/>
    <dgm:cxn modelId="{B305D11D-908E-46E2-8754-9366D28B1FEA}" type="presParOf" srcId="{3539E48B-A0BB-4196-B728-24979517DACF}" destId="{7038BE61-78FA-4B04-A5C8-37EFD1192003}" srcOrd="0" destOrd="0" presId="urn:microsoft.com/office/officeart/2005/8/layout/orgChart1"/>
    <dgm:cxn modelId="{F62D4441-7539-45D5-8CB1-B02333156885}" type="presParOf" srcId="{3539E48B-A0BB-4196-B728-24979517DACF}" destId="{989D1EF0-6575-449C-BA39-E2D96551EB1F}" srcOrd="1" destOrd="0" presId="urn:microsoft.com/office/officeart/2005/8/layout/orgChart1"/>
    <dgm:cxn modelId="{1559CB46-7269-4FD5-AFD8-18AF7916EC73}" type="presParOf" srcId="{04F93AE2-4A43-48CC-A457-61D2D9C6D2B0}" destId="{C2B92A38-0D93-45C1-8B63-D782DCD9A23B}" srcOrd="1" destOrd="0" presId="urn:microsoft.com/office/officeart/2005/8/layout/orgChart1"/>
    <dgm:cxn modelId="{B0E6C7A0-F1F5-465F-916B-40412FBE4E2B}" type="presParOf" srcId="{04F93AE2-4A43-48CC-A457-61D2D9C6D2B0}" destId="{1D2E9619-F334-491A-AA4E-A9FEB1229793}" srcOrd="2" destOrd="0" presId="urn:microsoft.com/office/officeart/2005/8/layout/orgChart1"/>
    <dgm:cxn modelId="{0A5B2809-91A7-4318-9CDD-8BF640637CB3}" type="presParOf" srcId="{48CA1535-C32A-4132-93DB-B1780B7538FF}" destId="{DF35DC6D-6325-49F0-93F9-73F8762593CE}" srcOrd="4" destOrd="0" presId="urn:microsoft.com/office/officeart/2005/8/layout/orgChart1"/>
    <dgm:cxn modelId="{1BDA4558-B939-4268-A273-A22EDD09204D}" type="presParOf" srcId="{48CA1535-C32A-4132-93DB-B1780B7538FF}" destId="{D3B16DD0-6E58-4FAE-B962-59C9D3284FEC}" srcOrd="5" destOrd="0" presId="urn:microsoft.com/office/officeart/2005/8/layout/orgChart1"/>
    <dgm:cxn modelId="{5731DD03-39D1-46C3-9ED8-B22EF630EC70}" type="presParOf" srcId="{D3B16DD0-6E58-4FAE-B962-59C9D3284FEC}" destId="{0E53CF9B-2869-4A3C-8A81-D72988C6165F}" srcOrd="0" destOrd="0" presId="urn:microsoft.com/office/officeart/2005/8/layout/orgChart1"/>
    <dgm:cxn modelId="{35BCD908-C5AE-420D-BB65-C339DC2BA475}" type="presParOf" srcId="{0E53CF9B-2869-4A3C-8A81-D72988C6165F}" destId="{C53ABC6C-2554-4518-8149-50D714E82F0F}" srcOrd="0" destOrd="0" presId="urn:microsoft.com/office/officeart/2005/8/layout/orgChart1"/>
    <dgm:cxn modelId="{65958C08-CF3A-42BD-8F97-5A2233798067}" type="presParOf" srcId="{0E53CF9B-2869-4A3C-8A81-D72988C6165F}" destId="{92368A75-FA55-4E4F-95C9-EE9DAA19AF74}" srcOrd="1" destOrd="0" presId="urn:microsoft.com/office/officeart/2005/8/layout/orgChart1"/>
    <dgm:cxn modelId="{37A73DDD-DE8B-47FD-93D3-8D1200A75212}" type="presParOf" srcId="{D3B16DD0-6E58-4FAE-B962-59C9D3284FEC}" destId="{E6EA72D1-4D9C-4C27-82D0-AE4BBA7A769C}" srcOrd="1" destOrd="0" presId="urn:microsoft.com/office/officeart/2005/8/layout/orgChart1"/>
    <dgm:cxn modelId="{A1BD5D00-7F53-4144-AF17-5CFDAB26DE7B}" type="presParOf" srcId="{D3B16DD0-6E58-4FAE-B962-59C9D3284FEC}" destId="{5D0051EE-A583-4257-BFEC-BB0EF55FC6C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4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MX" sz="1200" dirty="0" smtClean="0">
              <a:latin typeface="+mn-lt"/>
            </a:rPr>
            <a:t>Coordinador(a) Jurídico(a)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6B1EAA7-4FD8-4DD5-B170-1251BA273F92}">
      <dgm:prSet custT="1"/>
      <dgm:spPr/>
      <dgm:t>
        <a:bodyPr/>
        <a:lstStyle/>
        <a:p>
          <a:r>
            <a:rPr lang="es-ES" sz="1200" dirty="0" smtClean="0"/>
            <a:t>Auxiliar Jurídico(a)</a:t>
          </a:r>
        </a:p>
      </dgm:t>
    </dgm:pt>
    <dgm:pt modelId="{37251CB1-7849-4D22-98EB-99DC09B67AE9}" type="parTrans" cxnId="{3E65DEAF-4DAD-4442-9704-2B81112A0719}">
      <dgm:prSet/>
      <dgm:spPr/>
      <dgm:t>
        <a:bodyPr/>
        <a:lstStyle/>
        <a:p>
          <a:endParaRPr lang="es-ES"/>
        </a:p>
      </dgm:t>
    </dgm:pt>
    <dgm:pt modelId="{F85CDE6E-A0C1-4E41-9552-048F65819808}" type="sibTrans" cxnId="{3E65DEAF-4DAD-4442-9704-2B81112A0719}">
      <dgm:prSet/>
      <dgm:spPr/>
      <dgm:t>
        <a:bodyPr/>
        <a:lstStyle/>
        <a:p>
          <a:endParaRPr lang="es-ES"/>
        </a:p>
      </dgm:t>
    </dgm:pt>
    <dgm:pt modelId="{F0B1BAAD-70AC-4B8D-BC05-8ACFB7F7D11D}">
      <dgm:prSet custT="1"/>
      <dgm:spPr/>
      <dgm:t>
        <a:bodyPr/>
        <a:lstStyle/>
        <a:p>
          <a:r>
            <a:rPr lang="es-ES" sz="1200" dirty="0" smtClean="0"/>
            <a:t>Abogado(a) (Mediador(a) Jurídico(a))</a:t>
          </a:r>
        </a:p>
      </dgm:t>
    </dgm:pt>
    <dgm:pt modelId="{F89A1EF0-4B8E-4D8F-9E01-565574A0A390}" type="parTrans" cxnId="{89850610-31E1-4CD1-843F-4B2880655EB3}">
      <dgm:prSet/>
      <dgm:spPr/>
      <dgm:t>
        <a:bodyPr/>
        <a:lstStyle/>
        <a:p>
          <a:endParaRPr lang="es-ES"/>
        </a:p>
      </dgm:t>
    </dgm:pt>
    <dgm:pt modelId="{2D5305E5-CE81-4B42-82E8-966F1CEFA004}" type="sibTrans" cxnId="{89850610-31E1-4CD1-843F-4B2880655EB3}">
      <dgm:prSet/>
      <dgm:spPr/>
      <dgm:t>
        <a:bodyPr/>
        <a:lstStyle/>
        <a:p>
          <a:endParaRPr lang="es-ES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63214" custScaleY="174708" custLinFactNeighborY="-213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3E1A87F4-116A-4044-AF1A-BB4DFAD80459}" type="pres">
      <dgm:prSet presAssocID="{37251CB1-7849-4D22-98EB-99DC09B67AE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C3337E25-8700-4643-ADAD-A23888708D1B}" type="pres">
      <dgm:prSet presAssocID="{56B1EAA7-4FD8-4DD5-B170-1251BA273F92}" presName="hierRoot2" presStyleCnt="0">
        <dgm:presLayoutVars>
          <dgm:hierBranch val="init"/>
        </dgm:presLayoutVars>
      </dgm:prSet>
      <dgm:spPr/>
    </dgm:pt>
    <dgm:pt modelId="{F12D1AA0-6088-42B9-9C6C-75D64E6C1DF1}" type="pres">
      <dgm:prSet presAssocID="{56B1EAA7-4FD8-4DD5-B170-1251BA273F92}" presName="rootComposite" presStyleCnt="0"/>
      <dgm:spPr/>
    </dgm:pt>
    <dgm:pt modelId="{9447A240-882B-485A-BA28-E3D1AEAA52C1}" type="pres">
      <dgm:prSet presAssocID="{56B1EAA7-4FD8-4DD5-B170-1251BA273F92}" presName="rootText" presStyleLbl="node2" presStyleIdx="0" presStyleCnt="2" custScaleX="111037" custScaleY="117814" custLinFactNeighborY="348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F858A6-D487-44C4-8F58-144C83D266E0}" type="pres">
      <dgm:prSet presAssocID="{56B1EAA7-4FD8-4DD5-B170-1251BA273F92}" presName="rootConnector" presStyleLbl="node2" presStyleIdx="0" presStyleCnt="2"/>
      <dgm:spPr/>
      <dgm:t>
        <a:bodyPr/>
        <a:lstStyle/>
        <a:p>
          <a:endParaRPr lang="es-ES"/>
        </a:p>
      </dgm:t>
    </dgm:pt>
    <dgm:pt modelId="{C1E9275D-9AAE-4DDF-BCEF-C41CF01ED22B}" type="pres">
      <dgm:prSet presAssocID="{56B1EAA7-4FD8-4DD5-B170-1251BA273F92}" presName="hierChild4" presStyleCnt="0"/>
      <dgm:spPr/>
    </dgm:pt>
    <dgm:pt modelId="{0AF4007A-A81D-4B0C-97CA-59DAB4AC7337}" type="pres">
      <dgm:prSet presAssocID="{56B1EAA7-4FD8-4DD5-B170-1251BA273F92}" presName="hierChild5" presStyleCnt="0"/>
      <dgm:spPr/>
    </dgm:pt>
    <dgm:pt modelId="{E7DA0DBF-690E-4ED6-A89F-458411AFB0ED}" type="pres">
      <dgm:prSet presAssocID="{F89A1EF0-4B8E-4D8F-9E01-565574A0A390}" presName="Name37" presStyleLbl="parChTrans1D2" presStyleIdx="1" presStyleCnt="2"/>
      <dgm:spPr/>
      <dgm:t>
        <a:bodyPr/>
        <a:lstStyle/>
        <a:p>
          <a:endParaRPr lang="es-ES"/>
        </a:p>
      </dgm:t>
    </dgm:pt>
    <dgm:pt modelId="{1991559E-2265-4254-9A5C-29F9BF82AEEE}" type="pres">
      <dgm:prSet presAssocID="{F0B1BAAD-70AC-4B8D-BC05-8ACFB7F7D11D}" presName="hierRoot2" presStyleCnt="0">
        <dgm:presLayoutVars>
          <dgm:hierBranch val="init"/>
        </dgm:presLayoutVars>
      </dgm:prSet>
      <dgm:spPr/>
    </dgm:pt>
    <dgm:pt modelId="{7A069F72-7FA3-473F-8D68-B4824A91A521}" type="pres">
      <dgm:prSet presAssocID="{F0B1BAAD-70AC-4B8D-BC05-8ACFB7F7D11D}" presName="rootComposite" presStyleCnt="0"/>
      <dgm:spPr/>
    </dgm:pt>
    <dgm:pt modelId="{4550AE12-641B-458F-9240-FD6E5B5BA9BD}" type="pres">
      <dgm:prSet presAssocID="{F0B1BAAD-70AC-4B8D-BC05-8ACFB7F7D11D}" presName="rootText" presStyleLbl="node2" presStyleIdx="1" presStyleCnt="2" custScaleX="111037" custScaleY="117814" custLinFactNeighborY="348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90BB5F-3DA1-424C-88EA-C3152C38C6A6}" type="pres">
      <dgm:prSet presAssocID="{F0B1BAAD-70AC-4B8D-BC05-8ACFB7F7D11D}" presName="rootConnector" presStyleLbl="node2" presStyleIdx="1" presStyleCnt="2"/>
      <dgm:spPr/>
      <dgm:t>
        <a:bodyPr/>
        <a:lstStyle/>
        <a:p>
          <a:endParaRPr lang="es-ES"/>
        </a:p>
      </dgm:t>
    </dgm:pt>
    <dgm:pt modelId="{05C353A9-8470-4F10-97EB-0AC669B2E57F}" type="pres">
      <dgm:prSet presAssocID="{F0B1BAAD-70AC-4B8D-BC05-8ACFB7F7D11D}" presName="hierChild4" presStyleCnt="0"/>
      <dgm:spPr/>
    </dgm:pt>
    <dgm:pt modelId="{5B9C273A-D48C-42D3-89D8-5067A981767B}" type="pres">
      <dgm:prSet presAssocID="{F0B1BAAD-70AC-4B8D-BC05-8ACFB7F7D11D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B4E9496E-10F2-4B09-BC9E-C8DA5A3F0661}" type="presOf" srcId="{F0B1BAAD-70AC-4B8D-BC05-8ACFB7F7D11D}" destId="{3C90BB5F-3DA1-424C-88EA-C3152C38C6A6}" srcOrd="1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B0A816C4-F243-42EA-BF41-2B2715C2AA85}" type="presOf" srcId="{F89A1EF0-4B8E-4D8F-9E01-565574A0A390}" destId="{E7DA0DBF-690E-4ED6-A89F-458411AFB0ED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2F73C299-3FC2-4546-B4A2-699ED8C6721F}" type="presOf" srcId="{F0B1BAAD-70AC-4B8D-BC05-8ACFB7F7D11D}" destId="{4550AE12-641B-458F-9240-FD6E5B5BA9BD}" srcOrd="0" destOrd="0" presId="urn:microsoft.com/office/officeart/2005/8/layout/orgChart1"/>
    <dgm:cxn modelId="{89C8BE0B-D61B-4686-9FC8-81DF2440AD14}" type="presOf" srcId="{56B1EAA7-4FD8-4DD5-B170-1251BA273F92}" destId="{49F858A6-D487-44C4-8F58-144C83D266E0}" srcOrd="1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3E65DEAF-4DAD-4442-9704-2B81112A0719}" srcId="{18F81E9E-DAD4-4D59-AE7E-7B37CF03BCA1}" destId="{56B1EAA7-4FD8-4DD5-B170-1251BA273F92}" srcOrd="0" destOrd="0" parTransId="{37251CB1-7849-4D22-98EB-99DC09B67AE9}" sibTransId="{F85CDE6E-A0C1-4E41-9552-048F65819808}"/>
    <dgm:cxn modelId="{0111FD55-E00D-47DC-9D7A-ECF23DFB3F2C}" type="presOf" srcId="{37251CB1-7849-4D22-98EB-99DC09B67AE9}" destId="{3E1A87F4-116A-4044-AF1A-BB4DFAD80459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77FF00DC-A0DF-462E-A637-0D93A73C0022}" type="presOf" srcId="{56B1EAA7-4FD8-4DD5-B170-1251BA273F92}" destId="{9447A240-882B-485A-BA28-E3D1AEAA52C1}" srcOrd="0" destOrd="0" presId="urn:microsoft.com/office/officeart/2005/8/layout/orgChart1"/>
    <dgm:cxn modelId="{89850610-31E1-4CD1-843F-4B2880655EB3}" srcId="{18F81E9E-DAD4-4D59-AE7E-7B37CF03BCA1}" destId="{F0B1BAAD-70AC-4B8D-BC05-8ACFB7F7D11D}" srcOrd="1" destOrd="0" parTransId="{F89A1EF0-4B8E-4D8F-9E01-565574A0A390}" sibTransId="{2D5305E5-CE81-4B42-82E8-966F1CEFA00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715C7405-6456-4EC9-8284-6A2D11BAA483}" type="presParOf" srcId="{B69009D1-EF46-43D5-A6EC-8852B0ED51DE}" destId="{3E1A87F4-116A-4044-AF1A-BB4DFAD80459}" srcOrd="0" destOrd="0" presId="urn:microsoft.com/office/officeart/2005/8/layout/orgChart1"/>
    <dgm:cxn modelId="{E90026B1-F62B-4C04-A5B4-99F9F2BFD8C3}" type="presParOf" srcId="{B69009D1-EF46-43D5-A6EC-8852B0ED51DE}" destId="{C3337E25-8700-4643-ADAD-A23888708D1B}" srcOrd="1" destOrd="0" presId="urn:microsoft.com/office/officeart/2005/8/layout/orgChart1"/>
    <dgm:cxn modelId="{F80065F5-8DAB-4AC6-B0B5-52BBA6580940}" type="presParOf" srcId="{C3337E25-8700-4643-ADAD-A23888708D1B}" destId="{F12D1AA0-6088-42B9-9C6C-75D64E6C1DF1}" srcOrd="0" destOrd="0" presId="urn:microsoft.com/office/officeart/2005/8/layout/orgChart1"/>
    <dgm:cxn modelId="{7D1756F5-D9AE-48DE-8B7D-E724A3340914}" type="presParOf" srcId="{F12D1AA0-6088-42B9-9C6C-75D64E6C1DF1}" destId="{9447A240-882B-485A-BA28-E3D1AEAA52C1}" srcOrd="0" destOrd="0" presId="urn:microsoft.com/office/officeart/2005/8/layout/orgChart1"/>
    <dgm:cxn modelId="{5042D902-A515-4952-8FDF-F5699F293573}" type="presParOf" srcId="{F12D1AA0-6088-42B9-9C6C-75D64E6C1DF1}" destId="{49F858A6-D487-44C4-8F58-144C83D266E0}" srcOrd="1" destOrd="0" presId="urn:microsoft.com/office/officeart/2005/8/layout/orgChart1"/>
    <dgm:cxn modelId="{D14A14D6-AA79-4795-B62E-5224C2D9B2D7}" type="presParOf" srcId="{C3337E25-8700-4643-ADAD-A23888708D1B}" destId="{C1E9275D-9AAE-4DDF-BCEF-C41CF01ED22B}" srcOrd="1" destOrd="0" presId="urn:microsoft.com/office/officeart/2005/8/layout/orgChart1"/>
    <dgm:cxn modelId="{F82BF926-7408-4CF6-B1E0-8EC49A44959E}" type="presParOf" srcId="{C3337E25-8700-4643-ADAD-A23888708D1B}" destId="{0AF4007A-A81D-4B0C-97CA-59DAB4AC7337}" srcOrd="2" destOrd="0" presId="urn:microsoft.com/office/officeart/2005/8/layout/orgChart1"/>
    <dgm:cxn modelId="{F18E1E8C-97B8-4D2F-93DE-082D565F73D8}" type="presParOf" srcId="{B69009D1-EF46-43D5-A6EC-8852B0ED51DE}" destId="{E7DA0DBF-690E-4ED6-A89F-458411AFB0ED}" srcOrd="2" destOrd="0" presId="urn:microsoft.com/office/officeart/2005/8/layout/orgChart1"/>
    <dgm:cxn modelId="{8398E118-78F4-4387-95CD-16CF4449A4CC}" type="presParOf" srcId="{B69009D1-EF46-43D5-A6EC-8852B0ED51DE}" destId="{1991559E-2265-4254-9A5C-29F9BF82AEEE}" srcOrd="3" destOrd="0" presId="urn:microsoft.com/office/officeart/2005/8/layout/orgChart1"/>
    <dgm:cxn modelId="{4407C85B-9FA5-4D6D-9A45-61AE2CE775AA}" type="presParOf" srcId="{1991559E-2265-4254-9A5C-29F9BF82AEEE}" destId="{7A069F72-7FA3-473F-8D68-B4824A91A521}" srcOrd="0" destOrd="0" presId="urn:microsoft.com/office/officeart/2005/8/layout/orgChart1"/>
    <dgm:cxn modelId="{6E106C84-FF87-4E71-B545-B594790E2921}" type="presParOf" srcId="{7A069F72-7FA3-473F-8D68-B4824A91A521}" destId="{4550AE12-641B-458F-9240-FD6E5B5BA9BD}" srcOrd="0" destOrd="0" presId="urn:microsoft.com/office/officeart/2005/8/layout/orgChart1"/>
    <dgm:cxn modelId="{9801C16B-8E08-4C47-82F7-433C84D34DC1}" type="presParOf" srcId="{7A069F72-7FA3-473F-8D68-B4824A91A521}" destId="{3C90BB5F-3DA1-424C-88EA-C3152C38C6A6}" srcOrd="1" destOrd="0" presId="urn:microsoft.com/office/officeart/2005/8/layout/orgChart1"/>
    <dgm:cxn modelId="{27A86012-7A12-48FD-8E17-FDA886CBE735}" type="presParOf" srcId="{1991559E-2265-4254-9A5C-29F9BF82AEEE}" destId="{05C353A9-8470-4F10-97EB-0AC669B2E57F}" srcOrd="1" destOrd="0" presId="urn:microsoft.com/office/officeart/2005/8/layout/orgChart1"/>
    <dgm:cxn modelId="{CCA774BE-4C2F-4354-80BF-67428B4735F2}" type="presParOf" srcId="{1991559E-2265-4254-9A5C-29F9BF82AEEE}" destId="{5B9C273A-D48C-42D3-89D8-5067A981767B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Jurídica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3D9F7C-4877-46D5-A047-918057F381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D80B1D62-4095-4985-8E30-58091F6DF512}" type="parTrans" cxnId="{FF9A903A-F8DD-4376-9BA7-5896240732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E38B69-EE76-436D-897D-CA5537CB16F5}" type="sibTrans" cxnId="{FF9A903A-F8DD-4376-9BA7-5896240732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19836" custScaleY="128275" custLinFactNeighborX="-133" custLinFactNeighborY="-136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E6E9A94B-E52B-4C21-A3BA-258F68C8A27C}" type="pres">
      <dgm:prSet presAssocID="{D80B1D62-4095-4985-8E30-58091F6DF512}" presName="Name37" presStyleLbl="parChTrans1D2" presStyleIdx="0" presStyleCnt="2"/>
      <dgm:spPr/>
      <dgm:t>
        <a:bodyPr/>
        <a:lstStyle/>
        <a:p>
          <a:endParaRPr lang="es-ES"/>
        </a:p>
      </dgm:t>
    </dgm:pt>
    <dgm:pt modelId="{39D2A51B-5021-49ED-BA1A-07CB34AC3848}" type="pres">
      <dgm:prSet presAssocID="{963D9F7C-4877-46D5-A047-918057F38175}" presName="hierRoot2" presStyleCnt="0">
        <dgm:presLayoutVars>
          <dgm:hierBranch val="r"/>
        </dgm:presLayoutVars>
      </dgm:prSet>
      <dgm:spPr/>
    </dgm:pt>
    <dgm:pt modelId="{B7E1EDA4-6F7D-4C20-BD79-889C02040605}" type="pres">
      <dgm:prSet presAssocID="{963D9F7C-4877-46D5-A047-918057F38175}" presName="rootComposite" presStyleCnt="0"/>
      <dgm:spPr/>
    </dgm:pt>
    <dgm:pt modelId="{B202DF91-A389-4A2C-B0DB-2C44362B6F51}" type="pres">
      <dgm:prSet presAssocID="{963D9F7C-4877-46D5-A047-918057F38175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36B009-45F3-4B9E-8688-A12532C088CF}" type="pres">
      <dgm:prSet presAssocID="{963D9F7C-4877-46D5-A047-918057F38175}" presName="rootConnector" presStyleLbl="node2" presStyleIdx="0" presStyleCnt="2"/>
      <dgm:spPr/>
      <dgm:t>
        <a:bodyPr/>
        <a:lstStyle/>
        <a:p>
          <a:endParaRPr lang="es-ES"/>
        </a:p>
      </dgm:t>
    </dgm:pt>
    <dgm:pt modelId="{FC4EAA64-BC3F-4965-A356-76646B248892}" type="pres">
      <dgm:prSet presAssocID="{963D9F7C-4877-46D5-A047-918057F38175}" presName="hierChild4" presStyleCnt="0"/>
      <dgm:spPr/>
    </dgm:pt>
    <dgm:pt modelId="{A99AF754-3F3D-4594-9B0B-64AF425516DA}" type="pres">
      <dgm:prSet presAssocID="{963D9F7C-4877-46D5-A047-918057F38175}" presName="hierChild5" presStyleCnt="0"/>
      <dgm:spPr/>
    </dgm:pt>
    <dgm:pt modelId="{5EB31FFE-44AB-4EE3-B633-AE01D7C5FC3F}" type="pres">
      <dgm:prSet presAssocID="{3307BA8A-5EB4-4F87-A65D-C5D4D53B3839}" presName="Name37" presStyleLbl="parChTrans1D2" presStyleIdx="1" presStyleCnt="2"/>
      <dgm:spPr/>
      <dgm:t>
        <a:bodyPr/>
        <a:lstStyle/>
        <a:p>
          <a:endParaRPr lang="es-ES"/>
        </a:p>
      </dgm:t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58DA8B-B0CC-47FC-A142-D31381E25A15}" type="pres">
      <dgm:prSet presAssocID="{B783BF59-957E-41C7-ACEA-FABB91286510}" presName="rootConnector" presStyleLbl="node2" presStyleIdx="1" presStyleCnt="2"/>
      <dgm:spPr/>
      <dgm:t>
        <a:bodyPr/>
        <a:lstStyle/>
        <a:p>
          <a:endParaRPr lang="es-ES"/>
        </a:p>
      </dgm:t>
    </dgm:pt>
    <dgm:pt modelId="{AC8DF3C2-B288-4F4E-8B59-4B2FB08A5AB5}" type="pres">
      <dgm:prSet presAssocID="{B783BF59-957E-41C7-ACEA-FABB91286510}" presName="hierChild4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</dgm:ptLst>
  <dgm:cxnLst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F5822E7C-BC13-4CE4-AF83-915B96BA7DEE}" type="presOf" srcId="{963D9F7C-4877-46D5-A047-918057F38175}" destId="{BF36B009-45F3-4B9E-8688-A12532C088CF}" srcOrd="1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FD9C0B92-2218-4E12-B2E2-595521E59497}" type="presOf" srcId="{D80B1D62-4095-4985-8E30-58091F6DF512}" destId="{E6E9A94B-E52B-4C21-A3BA-258F68C8A27C}" srcOrd="0" destOrd="0" presId="urn:microsoft.com/office/officeart/2005/8/layout/orgChart1"/>
    <dgm:cxn modelId="{D89B3F01-9CCC-477B-AB32-B26E9713B10F}" srcId="{407EFFAD-B6BC-4483-B07B-8518768F0668}" destId="{B783BF59-957E-41C7-ACEA-FABB91286510}" srcOrd="1" destOrd="0" parTransId="{3307BA8A-5EB4-4F87-A65D-C5D4D53B3839}" sibTransId="{7B039255-9C18-4FA7-A25B-64D03E2B4E20}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FF9A903A-F8DD-4376-9BA7-58962407320D}" srcId="{407EFFAD-B6BC-4483-B07B-8518768F0668}" destId="{963D9F7C-4877-46D5-A047-918057F38175}" srcOrd="0" destOrd="0" parTransId="{D80B1D62-4095-4985-8E30-58091F6DF512}" sibTransId="{16E38B69-EE76-436D-897D-CA5537CB16F5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53398E9B-80CE-4089-909E-AB0157480ED5}" type="presOf" srcId="{963D9F7C-4877-46D5-A047-918057F38175}" destId="{B202DF91-A389-4A2C-B0DB-2C44362B6F51}" srcOrd="0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1F51393B-CDBE-46B1-BA66-5E6BA2C1CB6C}" type="presParOf" srcId="{244227B7-ABC9-4D15-B1D9-7CE455957DB3}" destId="{E6E9A94B-E52B-4C21-A3BA-258F68C8A27C}" srcOrd="0" destOrd="0" presId="urn:microsoft.com/office/officeart/2005/8/layout/orgChart1"/>
    <dgm:cxn modelId="{EE962B90-3573-4BB8-B6B6-CF4E6E781CD2}" type="presParOf" srcId="{244227B7-ABC9-4D15-B1D9-7CE455957DB3}" destId="{39D2A51B-5021-49ED-BA1A-07CB34AC3848}" srcOrd="1" destOrd="0" presId="urn:microsoft.com/office/officeart/2005/8/layout/orgChart1"/>
    <dgm:cxn modelId="{5C78BBA8-7729-468F-BC52-90C8F1E41B88}" type="presParOf" srcId="{39D2A51B-5021-49ED-BA1A-07CB34AC3848}" destId="{B7E1EDA4-6F7D-4C20-BD79-889C02040605}" srcOrd="0" destOrd="0" presId="urn:microsoft.com/office/officeart/2005/8/layout/orgChart1"/>
    <dgm:cxn modelId="{A9B73151-E5C3-4A6E-9260-BA4FD8AB67A8}" type="presParOf" srcId="{B7E1EDA4-6F7D-4C20-BD79-889C02040605}" destId="{B202DF91-A389-4A2C-B0DB-2C44362B6F51}" srcOrd="0" destOrd="0" presId="urn:microsoft.com/office/officeart/2005/8/layout/orgChart1"/>
    <dgm:cxn modelId="{92B62C1C-8291-4242-9F9D-C22A7BDC765E}" type="presParOf" srcId="{B7E1EDA4-6F7D-4C20-BD79-889C02040605}" destId="{BF36B009-45F3-4B9E-8688-A12532C088CF}" srcOrd="1" destOrd="0" presId="urn:microsoft.com/office/officeart/2005/8/layout/orgChart1"/>
    <dgm:cxn modelId="{261AD5B5-541F-4422-A1C0-A864741E2FED}" type="presParOf" srcId="{39D2A51B-5021-49ED-BA1A-07CB34AC3848}" destId="{FC4EAA64-BC3F-4965-A356-76646B248892}" srcOrd="1" destOrd="0" presId="urn:microsoft.com/office/officeart/2005/8/layout/orgChart1"/>
    <dgm:cxn modelId="{9BD1F341-0EFC-47FC-BBF2-2D48C150B7B0}" type="presParOf" srcId="{39D2A51B-5021-49ED-BA1A-07CB34AC3848}" destId="{A99AF754-3F3D-4594-9B0B-64AF425516DA}" srcOrd="2" destOrd="0" presId="urn:microsoft.com/office/officeart/2005/8/layout/orgChart1"/>
    <dgm:cxn modelId="{E06E9C61-64F5-4BE8-AFD5-B1A7EA817918}" type="presParOf" srcId="{244227B7-ABC9-4D15-B1D9-7CE455957DB3}" destId="{5EB31FFE-44AB-4EE3-B633-AE01D7C5FC3F}" srcOrd="2" destOrd="0" presId="urn:microsoft.com/office/officeart/2005/8/layout/orgChart1"/>
    <dgm:cxn modelId="{721D8A8B-DB56-4390-952A-3372C65E5A12}" type="presParOf" srcId="{244227B7-ABC9-4D15-B1D9-7CE455957DB3}" destId="{FF6A5C48-6599-49B2-AE6E-EDE97A46B2EB}" srcOrd="3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480824-822A-40EA-BCE1-7BE0B60EE84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de Área de RH </a:t>
          </a: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D42090-4336-4BDB-83A8-F8036493172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Soporte Técnico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 Vehicular </a:t>
          </a: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A67AB4E-F34C-41C2-867E-F5A11B958536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Almacén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68D058-8798-4543-BF37-4F0A42D378A4}" type="parTrans" cxnId="{EEC4D139-C39A-402E-B666-B36D7BB2A2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942244-ECE7-45AC-A355-281904080AD8}" type="sibTrans" cxnId="{EEC4D139-C39A-402E-B666-B36D7BB2A2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6105A-6F43-4B0A-A380-6A286E6F1B6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Patrimonio </a:t>
          </a:r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BF9412C-F99E-405D-8536-7D5903BE2B9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EFFA9360-801A-4382-B2D1-97BDD0293B01}" type="parTrans" cxnId="{3B55A706-E12C-4BFF-AB7B-0C8141575D1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46B121-4973-47EB-9226-3D30DAFCFBBE}" type="sibTrans" cxnId="{3B55A706-E12C-4BFF-AB7B-0C8141575D1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99DEE8-0EEF-43A3-84C6-4FD111DB931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BE408CA-656B-4681-8C6D-80662194DE5B}" type="parTrans" cxnId="{8313D941-2E76-4B45-AB7F-B5967272CA1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FD4761-4822-4CD2-854D-9ED9E18DF6FE}" type="sibTrans" cxnId="{8313D941-2E76-4B45-AB7F-B5967272CA1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73EA0E-17BB-49F0-91AB-6D80D06246C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2CB0595-119B-4394-A62A-D0E95349BF38}" type="parTrans" cxnId="{DFC0528F-C848-4B26-8D62-3CD8B77B03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341C4-5FE7-4AAB-91E2-8DDB8B2D3AD1}" type="sibTrans" cxnId="{DFC0528F-C848-4B26-8D62-3CD8B77B03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6CF351-CE9C-467D-BA9E-1A9DEBE56C5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FC3EF85-D5C2-40EF-A9E7-0BEDE0AF0519}" type="parTrans" cxnId="{217F0881-A78E-4789-8AB5-D32053E91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240DD0-8DE6-4DBB-8F0D-176DC3094960}" type="sibTrans" cxnId="{217F0881-A78E-4789-8AB5-D32053E91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06AFEC-4CE8-4719-A155-2E01A390572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9D9CE1FF-2508-4CC9-A495-519302462F79}" type="par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50B407-7F4E-490F-80CB-44053226983E}" type="sib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1F51A3-3CA1-481E-8E75-22922B065B06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gm:t>
    </dgm:pt>
    <dgm:pt modelId="{E20641FF-8847-44A3-A3AD-59A04234F34D}" type="sib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8726-63B1-4406-A457-44BB7EB68120}" type="par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94933" custScaleY="214153" custLinFactNeighborY="230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3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9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6" custScaleX="164122" custScaleY="180011" custLinFactNeighborX="-580" custLinFactNeighborY="282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6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0BD19692-C1FC-413E-8EB1-C7E263DD4014}" type="pres">
      <dgm:prSet presAssocID="{88742AB7-A8DA-46DA-B5C5-FC04572C26FF}" presName="Name37" presStyleLbl="parChTrans1D2" presStyleIdx="1" presStyleCnt="9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8F9AD0E-CB7A-42EF-AB4A-4C74051DDF6C}" type="pres">
      <dgm:prSet presAssocID="{4524CD28-99D2-4C2D-81E1-8DECE4193B31}" presName="rootComposite" presStyleCnt="0"/>
      <dgm:spPr/>
      <dgm:t>
        <a:bodyPr/>
        <a:lstStyle/>
        <a:p>
          <a:endParaRPr lang="es-ES"/>
        </a:p>
      </dgm:t>
    </dgm:pt>
    <dgm:pt modelId="{120B300C-E4EF-4580-8431-B25992D8D4EF}" type="pres">
      <dgm:prSet presAssocID="{4524CD28-99D2-4C2D-81E1-8DECE4193B31}" presName="rootText" presStyleLbl="node2" presStyleIdx="1" presStyleCnt="6" custScaleX="174953" custScaleY="180011" custLinFactNeighborX="-747" custLinFactNeighborY="292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1" presStyleCnt="6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  <dgm:t>
        <a:bodyPr/>
        <a:lstStyle/>
        <a:p>
          <a:endParaRPr lang="es-ES"/>
        </a:p>
      </dgm:t>
    </dgm:pt>
    <dgm:pt modelId="{3FCACD04-21B9-4BB4-A291-2314BC6A2A55}" type="pres">
      <dgm:prSet presAssocID="{FFC3EF85-D5C2-40EF-A9E7-0BEDE0AF0519}" presName="Name35" presStyleLbl="parChTrans1D3" presStyleIdx="0" presStyleCnt="4"/>
      <dgm:spPr/>
      <dgm:t>
        <a:bodyPr/>
        <a:lstStyle/>
        <a:p>
          <a:endParaRPr lang="es-ES"/>
        </a:p>
      </dgm:t>
    </dgm:pt>
    <dgm:pt modelId="{7B35397C-9D3D-45FE-A63D-02F343F6376D}" type="pres">
      <dgm:prSet presAssocID="{E56CF351-CE9C-467D-BA9E-1A9DEBE56C5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6E2E64B-EB54-4FEB-8864-CD05B46A3169}" type="pres">
      <dgm:prSet presAssocID="{E56CF351-CE9C-467D-BA9E-1A9DEBE56C5B}" presName="rootComposite" presStyleCnt="0"/>
      <dgm:spPr/>
      <dgm:t>
        <a:bodyPr/>
        <a:lstStyle/>
        <a:p>
          <a:endParaRPr lang="es-ES"/>
        </a:p>
      </dgm:t>
    </dgm:pt>
    <dgm:pt modelId="{572E9923-5E88-4A2E-92C7-29320447CE3A}" type="pres">
      <dgm:prSet presAssocID="{E56CF351-CE9C-467D-BA9E-1A9DEBE56C5B}" presName="rootText" presStyleLbl="node3" presStyleIdx="0" presStyleCnt="4" custScaleX="174953" custScaleY="266595" custLinFactNeighborX="-481" custLinFactNeighborY="421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42414D-CD5D-4036-84B1-7F4B12C36646}" type="pres">
      <dgm:prSet presAssocID="{E56CF351-CE9C-467D-BA9E-1A9DEBE56C5B}" presName="rootConnector" presStyleLbl="node3" presStyleIdx="0" presStyleCnt="4"/>
      <dgm:spPr/>
      <dgm:t>
        <a:bodyPr/>
        <a:lstStyle/>
        <a:p>
          <a:endParaRPr lang="es-ES"/>
        </a:p>
      </dgm:t>
    </dgm:pt>
    <dgm:pt modelId="{4EB31B7F-FE30-4914-B365-926F83D5EBD6}" type="pres">
      <dgm:prSet presAssocID="{E56CF351-CE9C-467D-BA9E-1A9DEBE56C5B}" presName="hierChild4" presStyleCnt="0"/>
      <dgm:spPr/>
      <dgm:t>
        <a:bodyPr/>
        <a:lstStyle/>
        <a:p>
          <a:endParaRPr lang="es-ES"/>
        </a:p>
      </dgm:t>
    </dgm:pt>
    <dgm:pt modelId="{BE557B17-9AB9-45FD-9B01-B89389A36D8F}" type="pres">
      <dgm:prSet presAssocID="{E56CF351-CE9C-467D-BA9E-1A9DEBE56C5B}" presName="hierChild5" presStyleCnt="0"/>
      <dgm:spPr/>
      <dgm:t>
        <a:bodyPr/>
        <a:lstStyle/>
        <a:p>
          <a:endParaRPr lang="es-ES"/>
        </a:p>
      </dgm:t>
    </dgm:pt>
    <dgm:pt modelId="{71C8724A-5818-4F3C-A6E6-7CFCB43913DF}" type="pres">
      <dgm:prSet presAssocID="{4524CD28-99D2-4C2D-81E1-8DECE4193B31}" presName="hierChild5" presStyleCnt="0"/>
      <dgm:spPr/>
      <dgm:t>
        <a:bodyPr/>
        <a:lstStyle/>
        <a:p>
          <a:endParaRPr lang="es-ES"/>
        </a:p>
      </dgm:t>
    </dgm:pt>
    <dgm:pt modelId="{A03B35FB-C0F8-4BFD-B696-2E1FB630FCA5}" type="pres">
      <dgm:prSet presAssocID="{465E8A20-8E89-40AD-9072-C4994EA5E7CF}" presName="Name37" presStyleLbl="parChTrans1D2" presStyleIdx="2" presStyleCnt="9"/>
      <dgm:spPr/>
      <dgm:t>
        <a:bodyPr/>
        <a:lstStyle/>
        <a:p>
          <a:endParaRPr lang="es-ES"/>
        </a:p>
      </dgm:t>
    </dgm:pt>
    <dgm:pt modelId="{6C429E4F-168A-4A84-A81F-0D89C98EAFCA}" type="pres">
      <dgm:prSet presAssocID="{54F6105A-6F43-4B0A-A380-6A286E6F1B6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12637B2-5314-472A-85CD-A9F3C20C2BAB}" type="pres">
      <dgm:prSet presAssocID="{54F6105A-6F43-4B0A-A380-6A286E6F1B6A}" presName="rootComposite" presStyleCnt="0"/>
      <dgm:spPr/>
      <dgm:t>
        <a:bodyPr/>
        <a:lstStyle/>
        <a:p>
          <a:endParaRPr lang="es-ES"/>
        </a:p>
      </dgm:t>
    </dgm:pt>
    <dgm:pt modelId="{7A4D6599-6A10-40D0-A11F-1938E06F6AF5}" type="pres">
      <dgm:prSet presAssocID="{54F6105A-6F43-4B0A-A380-6A286E6F1B6A}" presName="rootText" presStyleLbl="node2" presStyleIdx="2" presStyleCnt="6" custScaleX="154542" custScaleY="180011" custLinFactNeighborX="2441" custLinFactNeighborY="28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0FB8D6-BA8C-42D8-B72A-43DA33F05058}" type="pres">
      <dgm:prSet presAssocID="{54F6105A-6F43-4B0A-A380-6A286E6F1B6A}" presName="rootConnector" presStyleLbl="node2" presStyleIdx="2" presStyleCnt="6"/>
      <dgm:spPr/>
      <dgm:t>
        <a:bodyPr/>
        <a:lstStyle/>
        <a:p>
          <a:endParaRPr lang="es-ES"/>
        </a:p>
      </dgm:t>
    </dgm:pt>
    <dgm:pt modelId="{B2DA84A2-2EAB-4252-9EC8-EB12F879E75C}" type="pres">
      <dgm:prSet presAssocID="{54F6105A-6F43-4B0A-A380-6A286E6F1B6A}" presName="hierChild4" presStyleCnt="0"/>
      <dgm:spPr/>
      <dgm:t>
        <a:bodyPr/>
        <a:lstStyle/>
        <a:p>
          <a:endParaRPr lang="es-ES"/>
        </a:p>
      </dgm:t>
    </dgm:pt>
    <dgm:pt modelId="{27995158-81AA-4ADA-B938-3B15A723DB18}" type="pres">
      <dgm:prSet presAssocID="{62CB0595-119B-4394-A62A-D0E95349BF38}" presName="Name35" presStyleLbl="parChTrans1D3" presStyleIdx="1" presStyleCnt="4"/>
      <dgm:spPr/>
      <dgm:t>
        <a:bodyPr/>
        <a:lstStyle/>
        <a:p>
          <a:endParaRPr lang="es-ES"/>
        </a:p>
      </dgm:t>
    </dgm:pt>
    <dgm:pt modelId="{EC330F3A-1648-4BA4-B7A1-EA70E10556E5}" type="pres">
      <dgm:prSet presAssocID="{2A73EA0E-17BB-49F0-91AB-6D80D06246C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D4FA4EC-B812-4980-8A2C-A12B370DCF61}" type="pres">
      <dgm:prSet presAssocID="{2A73EA0E-17BB-49F0-91AB-6D80D06246CF}" presName="rootComposite" presStyleCnt="0"/>
      <dgm:spPr/>
      <dgm:t>
        <a:bodyPr/>
        <a:lstStyle/>
        <a:p>
          <a:endParaRPr lang="es-ES"/>
        </a:p>
      </dgm:t>
    </dgm:pt>
    <dgm:pt modelId="{284D18D7-7481-40BF-9753-1B0725267693}" type="pres">
      <dgm:prSet presAssocID="{2A73EA0E-17BB-49F0-91AB-6D80D06246CF}" presName="rootText" presStyleLbl="node3" presStyleIdx="1" presStyleCnt="4" custScaleX="154542" custScaleY="266595" custLinFactNeighborX="2518" custLinFactNeighborY="434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3E1FCC-D8FE-4292-AF80-C96B559D6B6B}" type="pres">
      <dgm:prSet presAssocID="{2A73EA0E-17BB-49F0-91AB-6D80D06246CF}" presName="rootConnector" presStyleLbl="node3" presStyleIdx="1" presStyleCnt="4"/>
      <dgm:spPr/>
      <dgm:t>
        <a:bodyPr/>
        <a:lstStyle/>
        <a:p>
          <a:endParaRPr lang="es-ES"/>
        </a:p>
      </dgm:t>
    </dgm:pt>
    <dgm:pt modelId="{F0EBA1D0-B3D0-4FE7-83C3-9296C5AEAC21}" type="pres">
      <dgm:prSet presAssocID="{2A73EA0E-17BB-49F0-91AB-6D80D06246CF}" presName="hierChild4" presStyleCnt="0"/>
      <dgm:spPr/>
      <dgm:t>
        <a:bodyPr/>
        <a:lstStyle/>
        <a:p>
          <a:endParaRPr lang="es-ES"/>
        </a:p>
      </dgm:t>
    </dgm:pt>
    <dgm:pt modelId="{D97F0F8C-9E1C-4539-B16B-D599D775DC4B}" type="pres">
      <dgm:prSet presAssocID="{2A73EA0E-17BB-49F0-91AB-6D80D06246CF}" presName="hierChild5" presStyleCnt="0"/>
      <dgm:spPr/>
      <dgm:t>
        <a:bodyPr/>
        <a:lstStyle/>
        <a:p>
          <a:endParaRPr lang="es-ES"/>
        </a:p>
      </dgm:t>
    </dgm:pt>
    <dgm:pt modelId="{332BBAB5-799F-4BD9-B774-901B74E773D3}" type="pres">
      <dgm:prSet presAssocID="{54F6105A-6F43-4B0A-A380-6A286E6F1B6A}" presName="hierChild5" presStyleCnt="0"/>
      <dgm:spPr/>
      <dgm:t>
        <a:bodyPr/>
        <a:lstStyle/>
        <a:p>
          <a:endParaRPr lang="es-ES"/>
        </a:p>
      </dgm:t>
    </dgm:pt>
    <dgm:pt modelId="{7CEEF3B1-2DE4-4544-8C4E-136E8EA2B745}" type="pres">
      <dgm:prSet presAssocID="{3E68D058-8798-4543-BF37-4F0A42D378A4}" presName="Name37" presStyleLbl="parChTrans1D2" presStyleIdx="3" presStyleCnt="9"/>
      <dgm:spPr/>
      <dgm:t>
        <a:bodyPr/>
        <a:lstStyle/>
        <a:p>
          <a:endParaRPr lang="es-ES"/>
        </a:p>
      </dgm:t>
    </dgm:pt>
    <dgm:pt modelId="{BC0CFAA4-345C-4CEF-A3D5-4A591D37C7F5}" type="pres">
      <dgm:prSet presAssocID="{CA67AB4E-F34C-41C2-867E-F5A11B95853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E433B23-693A-431A-B76E-19800D86DBF3}" type="pres">
      <dgm:prSet presAssocID="{CA67AB4E-F34C-41C2-867E-F5A11B958536}" presName="rootComposite" presStyleCnt="0"/>
      <dgm:spPr/>
      <dgm:t>
        <a:bodyPr/>
        <a:lstStyle/>
        <a:p>
          <a:endParaRPr lang="es-ES"/>
        </a:p>
      </dgm:t>
    </dgm:pt>
    <dgm:pt modelId="{15EC2307-5441-462E-9C0F-48FA76DE429A}" type="pres">
      <dgm:prSet presAssocID="{CA67AB4E-F34C-41C2-867E-F5A11B958536}" presName="rootText" presStyleLbl="node2" presStyleIdx="3" presStyleCnt="6" custScaleX="127049" custScaleY="180011" custLinFactNeighborX="712" custLinFactNeighborY="284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CD1ADC-8217-4B9B-9291-8BDA9A424A0B}" type="pres">
      <dgm:prSet presAssocID="{CA67AB4E-F34C-41C2-867E-F5A11B958536}" presName="rootConnector" presStyleLbl="node2" presStyleIdx="3" presStyleCnt="6"/>
      <dgm:spPr/>
      <dgm:t>
        <a:bodyPr/>
        <a:lstStyle/>
        <a:p>
          <a:endParaRPr lang="es-ES"/>
        </a:p>
      </dgm:t>
    </dgm:pt>
    <dgm:pt modelId="{C42821EF-E7C8-42B9-8341-950B9EF52088}" type="pres">
      <dgm:prSet presAssocID="{CA67AB4E-F34C-41C2-867E-F5A11B958536}" presName="hierChild4" presStyleCnt="0"/>
      <dgm:spPr/>
      <dgm:t>
        <a:bodyPr/>
        <a:lstStyle/>
        <a:p>
          <a:endParaRPr lang="es-ES"/>
        </a:p>
      </dgm:t>
    </dgm:pt>
    <dgm:pt modelId="{B488C31B-FFF1-493C-B6D4-9D83509372C0}" type="pres">
      <dgm:prSet presAssocID="{DBE408CA-656B-4681-8C6D-80662194DE5B}" presName="Name35" presStyleLbl="parChTrans1D3" presStyleIdx="2" presStyleCnt="4"/>
      <dgm:spPr/>
      <dgm:t>
        <a:bodyPr/>
        <a:lstStyle/>
        <a:p>
          <a:endParaRPr lang="es-ES"/>
        </a:p>
      </dgm:t>
    </dgm:pt>
    <dgm:pt modelId="{D22979E9-4840-4A8A-B614-E1EAF84E954A}" type="pres">
      <dgm:prSet presAssocID="{DA99DEE8-0EEF-43A3-84C6-4FD111DB931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E562E3A-CC0C-4FD9-A43F-8C7A08C3D298}" type="pres">
      <dgm:prSet presAssocID="{DA99DEE8-0EEF-43A3-84C6-4FD111DB931C}" presName="rootComposite" presStyleCnt="0"/>
      <dgm:spPr/>
      <dgm:t>
        <a:bodyPr/>
        <a:lstStyle/>
        <a:p>
          <a:endParaRPr lang="es-ES"/>
        </a:p>
      </dgm:t>
    </dgm:pt>
    <dgm:pt modelId="{04E9D5B5-3CE3-4DCF-93D0-1933F496F4A2}" type="pres">
      <dgm:prSet presAssocID="{DA99DEE8-0EEF-43A3-84C6-4FD111DB931C}" presName="rootText" presStyleLbl="node3" presStyleIdx="2" presStyleCnt="4" custScaleX="127049" custScaleY="266595" custLinFactNeighborX="807" custLinFactNeighborY="4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40612A-B4F6-4052-87EC-205A0BEDA330}" type="pres">
      <dgm:prSet presAssocID="{DA99DEE8-0EEF-43A3-84C6-4FD111DB931C}" presName="rootConnector" presStyleLbl="node3" presStyleIdx="2" presStyleCnt="4"/>
      <dgm:spPr/>
      <dgm:t>
        <a:bodyPr/>
        <a:lstStyle/>
        <a:p>
          <a:endParaRPr lang="es-ES"/>
        </a:p>
      </dgm:t>
    </dgm:pt>
    <dgm:pt modelId="{D2BA0F73-F012-4DA4-802D-46867D35789B}" type="pres">
      <dgm:prSet presAssocID="{DA99DEE8-0EEF-43A3-84C6-4FD111DB931C}" presName="hierChild4" presStyleCnt="0"/>
      <dgm:spPr/>
      <dgm:t>
        <a:bodyPr/>
        <a:lstStyle/>
        <a:p>
          <a:endParaRPr lang="es-ES"/>
        </a:p>
      </dgm:t>
    </dgm:pt>
    <dgm:pt modelId="{E288B97F-2AB2-46D7-BA86-EDFFB7F03A08}" type="pres">
      <dgm:prSet presAssocID="{DA99DEE8-0EEF-43A3-84C6-4FD111DB931C}" presName="hierChild5" presStyleCnt="0"/>
      <dgm:spPr/>
      <dgm:t>
        <a:bodyPr/>
        <a:lstStyle/>
        <a:p>
          <a:endParaRPr lang="es-ES"/>
        </a:p>
      </dgm:t>
    </dgm:pt>
    <dgm:pt modelId="{4661FE75-D31F-4EEA-ADB1-14E737B20391}" type="pres">
      <dgm:prSet presAssocID="{CA67AB4E-F34C-41C2-867E-F5A11B958536}" presName="hierChild5" presStyleCnt="0"/>
      <dgm:spPr/>
      <dgm:t>
        <a:bodyPr/>
        <a:lstStyle/>
        <a:p>
          <a:endParaRPr lang="es-ES"/>
        </a:p>
      </dgm:t>
    </dgm:pt>
    <dgm:pt modelId="{A193D66E-F7C1-4716-B5A8-872BE43CE221}" type="pres">
      <dgm:prSet presAssocID="{6D5D90F1-9B1C-4773-BB6F-0A324D34F352}" presName="Name37" presStyleLbl="parChTrans1D2" presStyleIdx="4" presStyleCnt="9"/>
      <dgm:spPr/>
      <dgm:t>
        <a:bodyPr/>
        <a:lstStyle/>
        <a:p>
          <a:endParaRPr lang="es-ES"/>
        </a:p>
      </dgm:t>
    </dgm:pt>
    <dgm:pt modelId="{C8664134-47EA-457A-A0A3-DE18FD50FB14}" type="pres">
      <dgm:prSet presAssocID="{C4D42090-4336-4BDB-83A8-F8036493172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5598FD-B12A-43E3-A9C3-1A641F16F96C}" type="pres">
      <dgm:prSet presAssocID="{C4D42090-4336-4BDB-83A8-F8036493172D}" presName="rootComposite" presStyleCnt="0"/>
      <dgm:spPr/>
      <dgm:t>
        <a:bodyPr/>
        <a:lstStyle/>
        <a:p>
          <a:endParaRPr lang="es-ES"/>
        </a:p>
      </dgm:t>
    </dgm:pt>
    <dgm:pt modelId="{5BADFE7C-CBFC-4936-89D0-DA7FDF2BC459}" type="pres">
      <dgm:prSet presAssocID="{C4D42090-4336-4BDB-83A8-F8036493172D}" presName="rootText" presStyleLbl="node2" presStyleIdx="4" presStyleCnt="6" custScaleX="142878" custScaleY="180011" custLinFactNeighborX="1285" custLinFactNeighborY="289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35FD2-1236-4205-BAE1-C285F11E36D2}" type="pres">
      <dgm:prSet presAssocID="{C4D42090-4336-4BDB-83A8-F8036493172D}" presName="rootConnector" presStyleLbl="node2" presStyleIdx="4" presStyleCnt="6"/>
      <dgm:spPr/>
      <dgm:t>
        <a:bodyPr/>
        <a:lstStyle/>
        <a:p>
          <a:endParaRPr lang="es-ES"/>
        </a:p>
      </dgm:t>
    </dgm:pt>
    <dgm:pt modelId="{8B0987E6-FADD-4057-8D53-EEA932E141F3}" type="pres">
      <dgm:prSet presAssocID="{C4D42090-4336-4BDB-83A8-F8036493172D}" presName="hierChild4" presStyleCnt="0"/>
      <dgm:spPr/>
      <dgm:t>
        <a:bodyPr/>
        <a:lstStyle/>
        <a:p>
          <a:endParaRPr lang="es-ES"/>
        </a:p>
      </dgm:t>
    </dgm:pt>
    <dgm:pt modelId="{94FBA40E-66D3-420D-96CA-760BC7DAC88F}" type="pres">
      <dgm:prSet presAssocID="{EFFA9360-801A-4382-B2D1-97BDD0293B01}" presName="Name35" presStyleLbl="parChTrans1D3" presStyleIdx="3" presStyleCnt="4"/>
      <dgm:spPr/>
      <dgm:t>
        <a:bodyPr/>
        <a:lstStyle/>
        <a:p>
          <a:endParaRPr lang="es-ES"/>
        </a:p>
      </dgm:t>
    </dgm:pt>
    <dgm:pt modelId="{D77BDBF2-4FC2-4049-8F22-C868D06AB385}" type="pres">
      <dgm:prSet presAssocID="{6BF9412C-F99E-405D-8536-7D5903BE2B9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2FF604D-DB17-4D0A-9F10-1209AB136FFD}" type="pres">
      <dgm:prSet presAssocID="{6BF9412C-F99E-405D-8536-7D5903BE2B92}" presName="rootComposite" presStyleCnt="0"/>
      <dgm:spPr/>
      <dgm:t>
        <a:bodyPr/>
        <a:lstStyle/>
        <a:p>
          <a:endParaRPr lang="es-ES"/>
        </a:p>
      </dgm:t>
    </dgm:pt>
    <dgm:pt modelId="{B4FD72D5-9CDB-4815-9AAC-D3A37B8DD5F7}" type="pres">
      <dgm:prSet presAssocID="{6BF9412C-F99E-405D-8536-7D5903BE2B92}" presName="rootText" presStyleLbl="node3" presStyleIdx="3" presStyleCnt="4" custScaleX="142878" custScaleY="266595" custLinFactNeighborX="1326" custLinFactNeighborY="447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89CA0D-578C-494B-9795-40B9C31B59F8}" type="pres">
      <dgm:prSet presAssocID="{6BF9412C-F99E-405D-8536-7D5903BE2B92}" presName="rootConnector" presStyleLbl="node3" presStyleIdx="3" presStyleCnt="4"/>
      <dgm:spPr/>
      <dgm:t>
        <a:bodyPr/>
        <a:lstStyle/>
        <a:p>
          <a:endParaRPr lang="es-ES"/>
        </a:p>
      </dgm:t>
    </dgm:pt>
    <dgm:pt modelId="{D71DE76A-1F2F-4B9F-B20C-7ADA5D29419F}" type="pres">
      <dgm:prSet presAssocID="{6BF9412C-F99E-405D-8536-7D5903BE2B92}" presName="hierChild4" presStyleCnt="0"/>
      <dgm:spPr/>
      <dgm:t>
        <a:bodyPr/>
        <a:lstStyle/>
        <a:p>
          <a:endParaRPr lang="es-ES"/>
        </a:p>
      </dgm:t>
    </dgm:pt>
    <dgm:pt modelId="{CE983285-0E3A-4F9E-8CDA-B82612DF5ED5}" type="pres">
      <dgm:prSet presAssocID="{6BF9412C-F99E-405D-8536-7D5903BE2B92}" presName="hierChild5" presStyleCnt="0"/>
      <dgm:spPr/>
      <dgm:t>
        <a:bodyPr/>
        <a:lstStyle/>
        <a:p>
          <a:endParaRPr lang="es-ES"/>
        </a:p>
      </dgm:t>
    </dgm:pt>
    <dgm:pt modelId="{BDA6D5BE-8D8D-42E7-ACB4-0ECA9AEE8B7F}" type="pres">
      <dgm:prSet presAssocID="{C4D42090-4336-4BDB-83A8-F8036493172D}" presName="hierChild5" presStyleCnt="0"/>
      <dgm:spPr/>
      <dgm:t>
        <a:bodyPr/>
        <a:lstStyle/>
        <a:p>
          <a:endParaRPr lang="es-ES"/>
        </a:p>
      </dgm:t>
    </dgm:pt>
    <dgm:pt modelId="{E0C3D0B1-4524-47CD-A1F5-C8C2089D8DF5}" type="pres">
      <dgm:prSet presAssocID="{2D02854D-1168-4B1B-8DEC-C728BDE4FE56}" presName="Name37" presStyleLbl="parChTrans1D2" presStyleIdx="5" presStyleCnt="9"/>
      <dgm:spPr/>
      <dgm:t>
        <a:bodyPr/>
        <a:lstStyle/>
        <a:p>
          <a:endParaRPr lang="es-ES"/>
        </a:p>
      </dgm:t>
    </dgm:pt>
    <dgm:pt modelId="{3FA9EF12-BF3A-4469-A736-1F6375B59E25}" type="pres">
      <dgm:prSet presAssocID="{E58321FD-8EBA-4BC1-8D2C-EDFC25DFE6EA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FA1AF56-5AAC-441C-BCA3-7A986A4A3B11}" type="pres">
      <dgm:prSet presAssocID="{E58321FD-8EBA-4BC1-8D2C-EDFC25DFE6EA}" presName="rootComposite" presStyleCnt="0"/>
      <dgm:spPr/>
      <dgm:t>
        <a:bodyPr/>
        <a:lstStyle/>
        <a:p>
          <a:endParaRPr lang="es-ES"/>
        </a:p>
      </dgm:t>
    </dgm:pt>
    <dgm:pt modelId="{18554ECE-BAFD-4A7E-BFFF-136C5C963009}" type="pres">
      <dgm:prSet presAssocID="{E58321FD-8EBA-4BC1-8D2C-EDFC25DFE6EA}" presName="rootText" presStyleLbl="node2" presStyleIdx="5" presStyleCnt="6" custScaleX="146358" custScaleY="180011" custLinFactNeighborX="-4816" custLinFactNeighborY="2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90F745-1B0D-4EA5-BEF9-697FA05726A5}" type="pres">
      <dgm:prSet presAssocID="{E58321FD-8EBA-4BC1-8D2C-EDFC25DFE6EA}" presName="rootConnector" presStyleLbl="node2" presStyleIdx="5" presStyleCnt="6"/>
      <dgm:spPr/>
      <dgm:t>
        <a:bodyPr/>
        <a:lstStyle/>
        <a:p>
          <a:endParaRPr lang="es-ES"/>
        </a:p>
      </dgm:t>
    </dgm:pt>
    <dgm:pt modelId="{C95BB719-90F1-4E2E-B047-78A8B5D5DE5B}" type="pres">
      <dgm:prSet presAssocID="{E58321FD-8EBA-4BC1-8D2C-EDFC25DFE6EA}" presName="hierChild4" presStyleCnt="0"/>
      <dgm:spPr/>
      <dgm:t>
        <a:bodyPr/>
        <a:lstStyle/>
        <a:p>
          <a:endParaRPr lang="es-ES"/>
        </a:p>
      </dgm:t>
    </dgm:pt>
    <dgm:pt modelId="{EE8134E6-BD53-4805-AAF0-D68C1572CF5D}" type="pres">
      <dgm:prSet presAssocID="{E58321FD-8EBA-4BC1-8D2C-EDFC25DFE6EA}" presName="hierChild5" presStyleCnt="0"/>
      <dgm:spPr/>
      <dgm:t>
        <a:bodyPr/>
        <a:lstStyle/>
        <a:p>
          <a:endParaRPr lang="es-ES"/>
        </a:p>
      </dgm:t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  <dgm:pt modelId="{472C9426-6915-42A0-B3AF-B5A2E654A4B7}" type="pres">
      <dgm:prSet presAssocID="{AC95F68D-C990-489A-B1F5-60C1EB8A96E5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1F2865-108E-4D35-8651-9C03AA869833}" type="pres">
      <dgm:prSet presAssocID="{7F480824-822A-40EA-BCE1-7BE0B60EE843}" presName="rootComposite3" presStyleCnt="0"/>
      <dgm:spPr/>
      <dgm:t>
        <a:bodyPr/>
        <a:lstStyle/>
        <a:p>
          <a:endParaRPr lang="es-ES"/>
        </a:p>
      </dgm:t>
    </dgm:pt>
    <dgm:pt modelId="{4FC2DB90-30F2-4A24-A091-D2DE0ADDC335}" type="pres">
      <dgm:prSet presAssocID="{7F480824-822A-40EA-BCE1-7BE0B60EE843}" presName="rootText3" presStyleLbl="asst0" presStyleIdx="0" presStyleCnt="3" custScaleX="192284" custScaleY="122735" custLinFactNeighborX="-19226" custLinFactNeighborY="557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8C1138-9E57-4AF3-A04A-9F04EBA5DC44}" type="pres">
      <dgm:prSet presAssocID="{7F480824-822A-40EA-BCE1-7BE0B60EE843}" presName="rootConnector3" presStyleLbl="asst0" presStyleIdx="0" presStyleCnt="3"/>
      <dgm:spPr/>
      <dgm:t>
        <a:bodyPr/>
        <a:lstStyle/>
        <a:p>
          <a:endParaRPr lang="es-ES"/>
        </a:p>
      </dgm:t>
    </dgm:pt>
    <dgm:pt modelId="{84DEFADD-069D-4224-BB8B-8D58AD4F365D}" type="pres">
      <dgm:prSet presAssocID="{7F480824-822A-40EA-BCE1-7BE0B60EE843}" presName="hierChild6" presStyleCnt="0"/>
      <dgm:spPr/>
      <dgm:t>
        <a:bodyPr/>
        <a:lstStyle/>
        <a:p>
          <a:endParaRPr lang="es-ES"/>
        </a:p>
      </dgm:t>
    </dgm:pt>
    <dgm:pt modelId="{1B5F06F9-105C-4A2B-B72D-B1F3E19C2882}" type="pres">
      <dgm:prSet presAssocID="{7F480824-822A-40EA-BCE1-7BE0B60EE843}" presName="hierChild7" presStyleCnt="0"/>
      <dgm:spPr/>
      <dgm:t>
        <a:bodyPr/>
        <a:lstStyle/>
        <a:p>
          <a:endParaRPr lang="es-ES"/>
        </a:p>
      </dgm:t>
    </dgm:pt>
    <dgm:pt modelId="{2CBB898D-345A-4020-BFFE-3759A6D615DF}" type="pres">
      <dgm:prSet presAssocID="{D8A38726-63B1-4406-A457-44BB7EB68120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A31B569B-AC68-46DC-AC3A-35948F932E36}" type="pres">
      <dgm:prSet presAssocID="{0F1F51A3-3CA1-481E-8E75-22922B065B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4AC452C-C8E9-4DF6-85EE-45C6B94C3A18}" type="pres">
      <dgm:prSet presAssocID="{0F1F51A3-3CA1-481E-8E75-22922B065B06}" presName="rootComposite3" presStyleCnt="0"/>
      <dgm:spPr/>
      <dgm:t>
        <a:bodyPr/>
        <a:lstStyle/>
        <a:p>
          <a:endParaRPr lang="es-ES"/>
        </a:p>
      </dgm:t>
    </dgm:pt>
    <dgm:pt modelId="{0F933CC8-79F0-43A5-83A0-DD18DB14A3E6}" type="pres">
      <dgm:prSet presAssocID="{0F1F51A3-3CA1-481E-8E75-22922B065B06}" presName="rootText3" presStyleLbl="asst0" presStyleIdx="1" presStyleCnt="3" custScaleX="192284" custScaleY="196486" custLinFactY="108" custLinFactNeighborX="21837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DA615A-9C3C-4FA3-9436-24A817DAB441}" type="pres">
      <dgm:prSet presAssocID="{0F1F51A3-3CA1-481E-8E75-22922B065B06}" presName="rootConnector3" presStyleLbl="asst0" presStyleIdx="1" presStyleCnt="3"/>
      <dgm:spPr/>
      <dgm:t>
        <a:bodyPr/>
        <a:lstStyle/>
        <a:p>
          <a:endParaRPr lang="es-ES"/>
        </a:p>
      </dgm:t>
    </dgm:pt>
    <dgm:pt modelId="{9007D443-B7CE-487E-8841-A2870938BF15}" type="pres">
      <dgm:prSet presAssocID="{0F1F51A3-3CA1-481E-8E75-22922B065B06}" presName="hierChild6" presStyleCnt="0"/>
      <dgm:spPr/>
      <dgm:t>
        <a:bodyPr/>
        <a:lstStyle/>
        <a:p>
          <a:endParaRPr lang="es-ES"/>
        </a:p>
      </dgm:t>
    </dgm:pt>
    <dgm:pt modelId="{9B890F9B-439C-4A27-9F30-0353255D5BD1}" type="pres">
      <dgm:prSet presAssocID="{0F1F51A3-3CA1-481E-8E75-22922B065B06}" presName="hierChild7" presStyleCnt="0"/>
      <dgm:spPr/>
      <dgm:t>
        <a:bodyPr/>
        <a:lstStyle/>
        <a:p>
          <a:endParaRPr lang="es-ES"/>
        </a:p>
      </dgm:t>
    </dgm:pt>
    <dgm:pt modelId="{15E72EFE-1848-4D30-BDBA-2BE15ED1598A}" type="pres">
      <dgm:prSet presAssocID="{9D9CE1FF-2508-4CC9-A495-519302462F79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BA33B286-9383-47C5-B3E7-DC3CA458047D}" type="pres">
      <dgm:prSet presAssocID="{F606AFEC-4CE8-4719-A155-2E01A390572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258D7E-D1E5-4156-BB5F-A470BDF8B9A1}" type="pres">
      <dgm:prSet presAssocID="{F606AFEC-4CE8-4719-A155-2E01A390572E}" presName="rootComposite3" presStyleCnt="0"/>
      <dgm:spPr/>
      <dgm:t>
        <a:bodyPr/>
        <a:lstStyle/>
        <a:p>
          <a:endParaRPr lang="es-ES"/>
        </a:p>
      </dgm:t>
    </dgm:pt>
    <dgm:pt modelId="{02697C48-2524-48C4-8D0B-AB1048001DA2}" type="pres">
      <dgm:prSet presAssocID="{F606AFEC-4CE8-4719-A155-2E01A390572E}" presName="rootText3" presStyleLbl="asst0" presStyleIdx="2" presStyleCnt="3" custScaleX="192284" custScaleY="122735" custLinFactNeighborX="-18952" custLinFactNeighborY="-8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7B518-D069-422B-8E1F-862B30D9FA05}" type="pres">
      <dgm:prSet presAssocID="{F606AFEC-4CE8-4719-A155-2E01A390572E}" presName="rootConnector3" presStyleLbl="asst0" presStyleIdx="2" presStyleCnt="3"/>
      <dgm:spPr/>
      <dgm:t>
        <a:bodyPr/>
        <a:lstStyle/>
        <a:p>
          <a:endParaRPr lang="es-ES"/>
        </a:p>
      </dgm:t>
    </dgm:pt>
    <dgm:pt modelId="{C45F3ECA-7935-46FA-9B57-7FACCA04F612}" type="pres">
      <dgm:prSet presAssocID="{F606AFEC-4CE8-4719-A155-2E01A390572E}" presName="hierChild6" presStyleCnt="0"/>
      <dgm:spPr/>
      <dgm:t>
        <a:bodyPr/>
        <a:lstStyle/>
        <a:p>
          <a:endParaRPr lang="es-ES"/>
        </a:p>
      </dgm:t>
    </dgm:pt>
    <dgm:pt modelId="{36F7FBF2-9751-4F80-958A-5AE5CDC1708E}" type="pres">
      <dgm:prSet presAssocID="{F606AFEC-4CE8-4719-A155-2E01A390572E}" presName="hierChild7" presStyleCnt="0"/>
      <dgm:spPr/>
      <dgm:t>
        <a:bodyPr/>
        <a:lstStyle/>
        <a:p>
          <a:endParaRPr lang="es-ES"/>
        </a:p>
      </dgm:t>
    </dgm:pt>
  </dgm:ptLst>
  <dgm:cxnLst>
    <dgm:cxn modelId="{382E94D1-DCC9-4FB4-95DB-BF93227E3839}" type="presOf" srcId="{E56CF351-CE9C-467D-BA9E-1A9DEBE56C5B}" destId="{572E9923-5E88-4A2E-92C7-29320447CE3A}" srcOrd="0" destOrd="0" presId="urn:microsoft.com/office/officeart/2005/8/layout/orgChart1"/>
    <dgm:cxn modelId="{DBD895AE-CEA2-4111-85C3-D3F86372FB43}" type="presOf" srcId="{C4D42090-4336-4BDB-83A8-F8036493172D}" destId="{5BADFE7C-CBFC-4936-89D0-DA7FDF2BC459}" srcOrd="0" destOrd="0" presId="urn:microsoft.com/office/officeart/2005/8/layout/orgChart1"/>
    <dgm:cxn modelId="{3F4384A0-084E-4B88-96EC-D9B8FF3B589A}" type="presOf" srcId="{9D9CE1FF-2508-4CC9-A495-519302462F79}" destId="{15E72EFE-1848-4D30-BDBA-2BE15ED1598A}" srcOrd="0" destOrd="0" presId="urn:microsoft.com/office/officeart/2005/8/layout/orgChart1"/>
    <dgm:cxn modelId="{5851F5B8-5E16-4274-A441-729A4569CA80}" srcId="{31D9E308-FD56-468A-BDC3-AF409098C390}" destId="{4524CD28-99D2-4C2D-81E1-8DECE4193B31}" srcOrd="4" destOrd="0" parTransId="{88742AB7-A8DA-46DA-B5C5-FC04572C26FF}" sibTransId="{098AB81C-8C69-410A-BFD9-F2BCA444144A}"/>
    <dgm:cxn modelId="{DBD3F6C0-0412-45CF-B7C2-F20BD196DC49}" type="presOf" srcId="{F606AFEC-4CE8-4719-A155-2E01A390572E}" destId="{41B7B518-D069-422B-8E1F-862B30D9FA05}" srcOrd="1" destOrd="0" presId="urn:microsoft.com/office/officeart/2005/8/layout/orgChart1"/>
    <dgm:cxn modelId="{575AA245-8A22-420B-8B93-4FFC2FD2AF07}" type="presOf" srcId="{AC95F68D-C990-489A-B1F5-60C1EB8A96E5}" destId="{472C9426-6915-42A0-B3AF-B5A2E654A4B7}" srcOrd="0" destOrd="0" presId="urn:microsoft.com/office/officeart/2005/8/layout/orgChart1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D2F0B2A9-78BB-46A6-A197-ECF53DAAF692}" type="presOf" srcId="{0F1F51A3-3CA1-481E-8E75-22922B065B06}" destId="{0F933CC8-79F0-43A5-83A0-DD18DB14A3E6}" srcOrd="0" destOrd="0" presId="urn:microsoft.com/office/officeart/2005/8/layout/orgChart1"/>
    <dgm:cxn modelId="{0EB99734-E18E-4A8E-BE7F-E79C67ADDFC0}" type="presOf" srcId="{EFFA9360-801A-4382-B2D1-97BDD0293B01}" destId="{94FBA40E-66D3-420D-96CA-760BC7DAC88F}" srcOrd="0" destOrd="0" presId="urn:microsoft.com/office/officeart/2005/8/layout/orgChart1"/>
    <dgm:cxn modelId="{8313D941-2E76-4B45-AB7F-B5967272CA10}" srcId="{CA67AB4E-F34C-41C2-867E-F5A11B958536}" destId="{DA99DEE8-0EEF-43A3-84C6-4FD111DB931C}" srcOrd="0" destOrd="0" parTransId="{DBE408CA-656B-4681-8C6D-80662194DE5B}" sibTransId="{F9FD4761-4822-4CD2-854D-9ED9E18DF6FE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5A74A81C-4AD1-44C4-B592-AA4F3E7D17B4}" type="presOf" srcId="{54F6105A-6F43-4B0A-A380-6A286E6F1B6A}" destId="{550FB8D6-BA8C-42D8-B72A-43DA33F05058}" srcOrd="1" destOrd="0" presId="urn:microsoft.com/office/officeart/2005/8/layout/orgChart1"/>
    <dgm:cxn modelId="{08B91561-36BE-419E-BB5B-3A002681BEA1}" type="presOf" srcId="{6BF9412C-F99E-405D-8536-7D5903BE2B92}" destId="{1089CA0D-578C-494B-9795-40B9C31B59F8}" srcOrd="1" destOrd="0" presId="urn:microsoft.com/office/officeart/2005/8/layout/orgChart1"/>
    <dgm:cxn modelId="{95EAECBF-5DB1-4F40-AAF9-9C8FC98491EE}" type="presOf" srcId="{D8A38726-63B1-4406-A457-44BB7EB68120}" destId="{2CBB898D-345A-4020-BFFE-3759A6D615DF}" srcOrd="0" destOrd="0" presId="urn:microsoft.com/office/officeart/2005/8/layout/orgChart1"/>
    <dgm:cxn modelId="{998B68A3-DD03-4B24-9CAC-3D98B5733AEC}" type="presOf" srcId="{2D02854D-1168-4B1B-8DEC-C728BDE4FE56}" destId="{E0C3D0B1-4524-47CD-A1F5-C8C2089D8DF5}" srcOrd="0" destOrd="0" presId="urn:microsoft.com/office/officeart/2005/8/layout/orgChart1"/>
    <dgm:cxn modelId="{5F38FE9C-69DC-4870-8F72-F5E03A31A1F5}" srcId="{31D9E308-FD56-468A-BDC3-AF409098C390}" destId="{C4D42090-4336-4BDB-83A8-F8036493172D}" srcOrd="7" destOrd="0" parTransId="{6D5D90F1-9B1C-4773-BB6F-0A324D34F352}" sibTransId="{218A8022-735D-4495-9044-0370B4A67725}"/>
    <dgm:cxn modelId="{6C798373-4054-4687-BB82-51D9658CC024}" type="presOf" srcId="{FFC3EF85-D5C2-40EF-A9E7-0BEDE0AF0519}" destId="{3FCACD04-21B9-4BB4-A291-2314BC6A2A55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ECBBCBC-C71D-4116-8C6E-ECD8748E9E76}" type="presOf" srcId="{E58321FD-8EBA-4BC1-8D2C-EDFC25DFE6EA}" destId="{18554ECE-BAFD-4A7E-BFFF-136C5C963009}" srcOrd="0" destOrd="0" presId="urn:microsoft.com/office/officeart/2005/8/layout/orgChart1"/>
    <dgm:cxn modelId="{A83D5294-C8B6-4F9D-AA3B-9EBE35B09752}" type="presOf" srcId="{6BF9412C-F99E-405D-8536-7D5903BE2B92}" destId="{B4FD72D5-9CDB-4815-9AAC-D3A37B8DD5F7}" srcOrd="0" destOrd="0" presId="urn:microsoft.com/office/officeart/2005/8/layout/orgChart1"/>
    <dgm:cxn modelId="{D602DEED-56AE-4245-BBCB-4959FDC3E268}" type="presOf" srcId="{DBE408CA-656B-4681-8C6D-80662194DE5B}" destId="{B488C31B-FFF1-493C-B6D4-9D83509372C0}" srcOrd="0" destOrd="0" presId="urn:microsoft.com/office/officeart/2005/8/layout/orgChart1"/>
    <dgm:cxn modelId="{9F34D9F1-779C-4C67-9480-5D2A86599143}" type="presOf" srcId="{2A73EA0E-17BB-49F0-91AB-6D80D06246CF}" destId="{284D18D7-7481-40BF-9753-1B0725267693}" srcOrd="0" destOrd="0" presId="urn:microsoft.com/office/officeart/2005/8/layout/orgChart1"/>
    <dgm:cxn modelId="{A8CEEB01-A262-49E7-A4EE-39264E4AD7D4}" type="presOf" srcId="{6D5D90F1-9B1C-4773-BB6F-0A324D34F352}" destId="{A193D66E-F7C1-4716-B5A8-872BE43CE221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DFC0528F-C848-4B26-8D62-3CD8B77B03AF}" srcId="{54F6105A-6F43-4B0A-A380-6A286E6F1B6A}" destId="{2A73EA0E-17BB-49F0-91AB-6D80D06246CF}" srcOrd="0" destOrd="0" parTransId="{62CB0595-119B-4394-A62A-D0E95349BF38}" sibTransId="{FC3341C4-5FE7-4AAB-91E2-8DDB8B2D3AD1}"/>
    <dgm:cxn modelId="{E60EA2DE-51E5-4338-B43B-55E99682A198}" type="presOf" srcId="{C4D42090-4336-4BDB-83A8-F8036493172D}" destId="{56835FD2-1236-4205-BAE1-C285F11E36D2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13797EDB-ABFE-4FD5-AAFC-CC5B2A151BAD}" srcId="{31D9E308-FD56-468A-BDC3-AF409098C390}" destId="{0F1F51A3-3CA1-481E-8E75-22922B065B06}" srcOrd="1" destOrd="0" parTransId="{D8A38726-63B1-4406-A457-44BB7EB68120}" sibTransId="{E20641FF-8847-44A3-A3AD-59A04234F34D}"/>
    <dgm:cxn modelId="{40A4F736-683F-4FD6-AF97-F999318E90DD}" srcId="{31D9E308-FD56-468A-BDC3-AF409098C390}" destId="{F606AFEC-4CE8-4719-A155-2E01A390572E}" srcOrd="2" destOrd="0" parTransId="{9D9CE1FF-2508-4CC9-A495-519302462F79}" sibTransId="{8550B407-7F4E-490F-80CB-44053226983E}"/>
    <dgm:cxn modelId="{0C994FAA-8A44-4AF3-9993-0E04CDB48879}" srcId="{31D9E308-FD56-468A-BDC3-AF409098C390}" destId="{250DFEDB-2ECE-47F5-8AD5-65F43BAB82FB}" srcOrd="3" destOrd="0" parTransId="{AE899BDE-C011-400C-B121-0ACEB4E5046A}" sibTransId="{DABFA2F7-4F05-44E4-9784-C143937D6EBA}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948B399A-D09A-41FA-8E02-210065877BE9}" type="presOf" srcId="{7F480824-822A-40EA-BCE1-7BE0B60EE843}" destId="{4FC2DB90-30F2-4A24-A091-D2DE0ADDC335}" srcOrd="0" destOrd="0" presId="urn:microsoft.com/office/officeart/2005/8/layout/orgChart1"/>
    <dgm:cxn modelId="{216CDD4C-5879-4EFC-B21B-C851AB3860FC}" type="presOf" srcId="{CA67AB4E-F34C-41C2-867E-F5A11B958536}" destId="{15EC2307-5441-462E-9C0F-48FA76DE429A}" srcOrd="0" destOrd="0" presId="urn:microsoft.com/office/officeart/2005/8/layout/orgChart1"/>
    <dgm:cxn modelId="{D7DB4351-65AF-4BB7-B4D4-0A983D7FF759}" type="presOf" srcId="{E56CF351-CE9C-467D-BA9E-1A9DEBE56C5B}" destId="{B742414D-CD5D-4036-84B1-7F4B12C36646}" srcOrd="1" destOrd="0" presId="urn:microsoft.com/office/officeart/2005/8/layout/orgChart1"/>
    <dgm:cxn modelId="{5114F6F6-9706-4A25-8236-BD972CC0EBE2}" type="presOf" srcId="{7F480824-822A-40EA-BCE1-7BE0B60EE843}" destId="{028C1138-9E57-4AF3-A04A-9F04EBA5DC44}" srcOrd="1" destOrd="0" presId="urn:microsoft.com/office/officeart/2005/8/layout/orgChart1"/>
    <dgm:cxn modelId="{987CCAD2-6180-41AF-9E5D-BFE33F24ACB1}" srcId="{31D9E308-FD56-468A-BDC3-AF409098C390}" destId="{E58321FD-8EBA-4BC1-8D2C-EDFC25DFE6EA}" srcOrd="8" destOrd="0" parTransId="{2D02854D-1168-4B1B-8DEC-C728BDE4FE56}" sibTransId="{814741A9-A783-40F2-BB2B-6A8572FFE7A1}"/>
    <dgm:cxn modelId="{833D04FC-8B2C-4318-9835-D9732D449814}" type="presOf" srcId="{54F6105A-6F43-4B0A-A380-6A286E6F1B6A}" destId="{7A4D6599-6A10-40D0-A11F-1938E06F6AF5}" srcOrd="0" destOrd="0" presId="urn:microsoft.com/office/officeart/2005/8/layout/orgChart1"/>
    <dgm:cxn modelId="{D50F1310-C48A-4544-89AC-3846ADCAEE04}" type="presOf" srcId="{F606AFEC-4CE8-4719-A155-2E01A390572E}" destId="{02697C48-2524-48C4-8D0B-AB1048001DA2}" srcOrd="0" destOrd="0" presId="urn:microsoft.com/office/officeart/2005/8/layout/orgChart1"/>
    <dgm:cxn modelId="{EEC4D139-C39A-402E-B666-B36D7BB2A261}" srcId="{31D9E308-FD56-468A-BDC3-AF409098C390}" destId="{CA67AB4E-F34C-41C2-867E-F5A11B958536}" srcOrd="6" destOrd="0" parTransId="{3E68D058-8798-4543-BF37-4F0A42D378A4}" sibTransId="{DE942244-ECE7-45AC-A355-281904080AD8}"/>
    <dgm:cxn modelId="{AA4A2E76-99D3-4F08-9616-0852775DBAC3}" type="presOf" srcId="{465E8A20-8E89-40AD-9072-C4994EA5E7CF}" destId="{A03B35FB-C0F8-4BFD-B696-2E1FB630FCA5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3EEBD273-0F29-4936-83A4-7FF0F2C50D9D}" type="presOf" srcId="{CA67AB4E-F34C-41C2-867E-F5A11B958536}" destId="{65CD1ADC-8217-4B9B-9291-8BDA9A424A0B}" srcOrd="1" destOrd="0" presId="urn:microsoft.com/office/officeart/2005/8/layout/orgChart1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15C7CE36-9B65-4C33-87E3-E8796E5AAFE2}" srcId="{31D9E308-FD56-468A-BDC3-AF409098C390}" destId="{54F6105A-6F43-4B0A-A380-6A286E6F1B6A}" srcOrd="5" destOrd="0" parTransId="{465E8A20-8E89-40AD-9072-C4994EA5E7CF}" sibTransId="{8984D363-8C29-4B4A-9A89-8D5C397893BB}"/>
    <dgm:cxn modelId="{D829D88B-6BCF-499E-B0ED-0BFADB341869}" type="presOf" srcId="{62CB0595-119B-4394-A62A-D0E95349BF38}" destId="{27995158-81AA-4ADA-B938-3B15A723DB18}" srcOrd="0" destOrd="0" presId="urn:microsoft.com/office/officeart/2005/8/layout/orgChart1"/>
    <dgm:cxn modelId="{998D7BA3-CB38-4D37-B031-35A4FF91BAD1}" type="presOf" srcId="{2A73EA0E-17BB-49F0-91AB-6D80D06246CF}" destId="{2F3E1FCC-D8FE-4292-AF80-C96B559D6B6B}" srcOrd="1" destOrd="0" presId="urn:microsoft.com/office/officeart/2005/8/layout/orgChart1"/>
    <dgm:cxn modelId="{3B55A706-E12C-4BFF-AB7B-0C8141575D1A}" srcId="{C4D42090-4336-4BDB-83A8-F8036493172D}" destId="{6BF9412C-F99E-405D-8536-7D5903BE2B92}" srcOrd="0" destOrd="0" parTransId="{EFFA9360-801A-4382-B2D1-97BDD0293B01}" sibTransId="{ED46B121-4973-47EB-9226-3D30DAFCFBBE}"/>
    <dgm:cxn modelId="{9793DC63-8E38-4F89-9A45-6FA7384E1412}" type="presOf" srcId="{DA99DEE8-0EEF-43A3-84C6-4FD111DB931C}" destId="{2540612A-B4F6-4052-87EC-205A0BEDA330}" srcOrd="1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882A95E1-C4E0-4189-B40E-0283A3253565}" type="presOf" srcId="{0F1F51A3-3CA1-481E-8E75-22922B065B06}" destId="{98DA615A-9C3C-4FA3-9436-24A817DAB441}" srcOrd="1" destOrd="0" presId="urn:microsoft.com/office/officeart/2005/8/layout/orgChart1"/>
    <dgm:cxn modelId="{7CB279BD-2C45-41AF-A623-0B0FD5E6C859}" srcId="{31D9E308-FD56-468A-BDC3-AF409098C390}" destId="{7F480824-822A-40EA-BCE1-7BE0B60EE843}" srcOrd="0" destOrd="0" parTransId="{AC95F68D-C990-489A-B1F5-60C1EB8A96E5}" sibTransId="{7072C8B5-6CB2-4E81-ACF1-6671C3925FE6}"/>
    <dgm:cxn modelId="{458DD9A1-1C5C-489C-8BBC-C8219ABB25BE}" type="presOf" srcId="{E58321FD-8EBA-4BC1-8D2C-EDFC25DFE6EA}" destId="{A290F745-1B0D-4EA5-BEF9-697FA05726A5}" srcOrd="1" destOrd="0" presId="urn:microsoft.com/office/officeart/2005/8/layout/orgChart1"/>
    <dgm:cxn modelId="{A7A28D75-BEC4-476F-A746-EA41BDD4E414}" type="presOf" srcId="{3E68D058-8798-4543-BF37-4F0A42D378A4}" destId="{7CEEF3B1-2DE4-4544-8C4E-136E8EA2B745}" srcOrd="0" destOrd="0" presId="urn:microsoft.com/office/officeart/2005/8/layout/orgChart1"/>
    <dgm:cxn modelId="{217F0881-A78E-4789-8AB5-D32053E919A7}" srcId="{4524CD28-99D2-4C2D-81E1-8DECE4193B31}" destId="{E56CF351-CE9C-467D-BA9E-1A9DEBE56C5B}" srcOrd="0" destOrd="0" parTransId="{FFC3EF85-D5C2-40EF-A9E7-0BEDE0AF0519}" sibTransId="{46240DD0-8DE6-4DBB-8F0D-176DC3094960}"/>
    <dgm:cxn modelId="{0A77E644-0D5F-4992-8EA3-BE7D3B963D08}" type="presOf" srcId="{DA99DEE8-0EEF-43A3-84C6-4FD111DB931C}" destId="{04E9D5B5-3CE3-4DCF-93D0-1933F496F4A2}" srcOrd="0" destOrd="0" presId="urn:microsoft.com/office/officeart/2005/8/layout/orgChart1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6355DC5A-A1E1-4EE3-AE52-E7ADECB2B2F0}" type="presParOf" srcId="{2E9F76D5-DCE5-48AC-9D0B-80BA32F5731A}" destId="{3FCACD04-21B9-4BB4-A291-2314BC6A2A55}" srcOrd="0" destOrd="0" presId="urn:microsoft.com/office/officeart/2005/8/layout/orgChart1"/>
    <dgm:cxn modelId="{160E4ED9-1444-4AA4-BF4F-DA652C0C9228}" type="presParOf" srcId="{2E9F76D5-DCE5-48AC-9D0B-80BA32F5731A}" destId="{7B35397C-9D3D-45FE-A63D-02F343F6376D}" srcOrd="1" destOrd="0" presId="urn:microsoft.com/office/officeart/2005/8/layout/orgChart1"/>
    <dgm:cxn modelId="{8A66D68D-47AD-4132-AAEC-938B4925FC7C}" type="presParOf" srcId="{7B35397C-9D3D-45FE-A63D-02F343F6376D}" destId="{56E2E64B-EB54-4FEB-8864-CD05B46A3169}" srcOrd="0" destOrd="0" presId="urn:microsoft.com/office/officeart/2005/8/layout/orgChart1"/>
    <dgm:cxn modelId="{6AC14436-51C9-4723-9F00-F0BF52FFFB0F}" type="presParOf" srcId="{56E2E64B-EB54-4FEB-8864-CD05B46A3169}" destId="{572E9923-5E88-4A2E-92C7-29320447CE3A}" srcOrd="0" destOrd="0" presId="urn:microsoft.com/office/officeart/2005/8/layout/orgChart1"/>
    <dgm:cxn modelId="{34B2667D-6A5F-41BF-9BB8-C43B772EE01F}" type="presParOf" srcId="{56E2E64B-EB54-4FEB-8864-CD05B46A3169}" destId="{B742414D-CD5D-4036-84B1-7F4B12C36646}" srcOrd="1" destOrd="0" presId="urn:microsoft.com/office/officeart/2005/8/layout/orgChart1"/>
    <dgm:cxn modelId="{9F237B75-DCD6-4C6F-B6E7-0C1224D29E59}" type="presParOf" srcId="{7B35397C-9D3D-45FE-A63D-02F343F6376D}" destId="{4EB31B7F-FE30-4914-B365-926F83D5EBD6}" srcOrd="1" destOrd="0" presId="urn:microsoft.com/office/officeart/2005/8/layout/orgChart1"/>
    <dgm:cxn modelId="{303720C3-71AC-4B7A-B25E-DE5DA0FAB492}" type="presParOf" srcId="{7B35397C-9D3D-45FE-A63D-02F343F6376D}" destId="{BE557B17-9AB9-45FD-9B01-B89389A36D8F}" srcOrd="2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D0334FEC-F4E9-41E7-9D3E-A713BD56A8F8}" type="presParOf" srcId="{08CEA2C4-56B1-4665-91A4-3AE20D48BB08}" destId="{A03B35FB-C0F8-4BFD-B696-2E1FB630FCA5}" srcOrd="4" destOrd="0" presId="urn:microsoft.com/office/officeart/2005/8/layout/orgChart1"/>
    <dgm:cxn modelId="{61D54164-3956-4916-833B-177179BE8346}" type="presParOf" srcId="{08CEA2C4-56B1-4665-91A4-3AE20D48BB08}" destId="{6C429E4F-168A-4A84-A81F-0D89C98EAFCA}" srcOrd="5" destOrd="0" presId="urn:microsoft.com/office/officeart/2005/8/layout/orgChart1"/>
    <dgm:cxn modelId="{8325990B-3887-4806-A45B-F9026AEE5221}" type="presParOf" srcId="{6C429E4F-168A-4A84-A81F-0D89C98EAFCA}" destId="{312637B2-5314-472A-85CD-A9F3C20C2BAB}" srcOrd="0" destOrd="0" presId="urn:microsoft.com/office/officeart/2005/8/layout/orgChart1"/>
    <dgm:cxn modelId="{07A38EC9-0878-41B0-B35C-67A7EA3343C3}" type="presParOf" srcId="{312637B2-5314-472A-85CD-A9F3C20C2BAB}" destId="{7A4D6599-6A10-40D0-A11F-1938E06F6AF5}" srcOrd="0" destOrd="0" presId="urn:microsoft.com/office/officeart/2005/8/layout/orgChart1"/>
    <dgm:cxn modelId="{C95E16EC-3718-4D7A-AE61-1D2DAAB532E9}" type="presParOf" srcId="{312637B2-5314-472A-85CD-A9F3C20C2BAB}" destId="{550FB8D6-BA8C-42D8-B72A-43DA33F05058}" srcOrd="1" destOrd="0" presId="urn:microsoft.com/office/officeart/2005/8/layout/orgChart1"/>
    <dgm:cxn modelId="{A5AF54D8-DC84-43B9-BE6D-4FACF47CFAB1}" type="presParOf" srcId="{6C429E4F-168A-4A84-A81F-0D89C98EAFCA}" destId="{B2DA84A2-2EAB-4252-9EC8-EB12F879E75C}" srcOrd="1" destOrd="0" presId="urn:microsoft.com/office/officeart/2005/8/layout/orgChart1"/>
    <dgm:cxn modelId="{242447CF-7CA9-4C7F-9812-18695BF1074E}" type="presParOf" srcId="{B2DA84A2-2EAB-4252-9EC8-EB12F879E75C}" destId="{27995158-81AA-4ADA-B938-3B15A723DB18}" srcOrd="0" destOrd="0" presId="urn:microsoft.com/office/officeart/2005/8/layout/orgChart1"/>
    <dgm:cxn modelId="{7392A56F-8DDE-4C98-A5B4-E31B16A5674B}" type="presParOf" srcId="{B2DA84A2-2EAB-4252-9EC8-EB12F879E75C}" destId="{EC330F3A-1648-4BA4-B7A1-EA70E10556E5}" srcOrd="1" destOrd="0" presId="urn:microsoft.com/office/officeart/2005/8/layout/orgChart1"/>
    <dgm:cxn modelId="{66501485-4680-44AB-B6AD-28E015D3EA93}" type="presParOf" srcId="{EC330F3A-1648-4BA4-B7A1-EA70E10556E5}" destId="{3D4FA4EC-B812-4980-8A2C-A12B370DCF61}" srcOrd="0" destOrd="0" presId="urn:microsoft.com/office/officeart/2005/8/layout/orgChart1"/>
    <dgm:cxn modelId="{BE200693-51BA-491E-B062-4D9FF47AE6AC}" type="presParOf" srcId="{3D4FA4EC-B812-4980-8A2C-A12B370DCF61}" destId="{284D18D7-7481-40BF-9753-1B0725267693}" srcOrd="0" destOrd="0" presId="urn:microsoft.com/office/officeart/2005/8/layout/orgChart1"/>
    <dgm:cxn modelId="{51B6147F-CD24-4BCB-A8C7-9ED5CC6B8629}" type="presParOf" srcId="{3D4FA4EC-B812-4980-8A2C-A12B370DCF61}" destId="{2F3E1FCC-D8FE-4292-AF80-C96B559D6B6B}" srcOrd="1" destOrd="0" presId="urn:microsoft.com/office/officeart/2005/8/layout/orgChart1"/>
    <dgm:cxn modelId="{4035074B-D8F7-4C28-AB3F-8181B6650780}" type="presParOf" srcId="{EC330F3A-1648-4BA4-B7A1-EA70E10556E5}" destId="{F0EBA1D0-B3D0-4FE7-83C3-9296C5AEAC21}" srcOrd="1" destOrd="0" presId="urn:microsoft.com/office/officeart/2005/8/layout/orgChart1"/>
    <dgm:cxn modelId="{AD044AB3-8F50-49C7-A144-0B071F3CFC8E}" type="presParOf" srcId="{EC330F3A-1648-4BA4-B7A1-EA70E10556E5}" destId="{D97F0F8C-9E1C-4539-B16B-D599D775DC4B}" srcOrd="2" destOrd="0" presId="urn:microsoft.com/office/officeart/2005/8/layout/orgChart1"/>
    <dgm:cxn modelId="{E1D2E1B6-FB15-4BB9-961C-8CEF3EDCDF39}" type="presParOf" srcId="{6C429E4F-168A-4A84-A81F-0D89C98EAFCA}" destId="{332BBAB5-799F-4BD9-B774-901B74E773D3}" srcOrd="2" destOrd="0" presId="urn:microsoft.com/office/officeart/2005/8/layout/orgChart1"/>
    <dgm:cxn modelId="{8061E12C-5909-46E3-B944-C6F0BD3E79CC}" type="presParOf" srcId="{08CEA2C4-56B1-4665-91A4-3AE20D48BB08}" destId="{7CEEF3B1-2DE4-4544-8C4E-136E8EA2B745}" srcOrd="6" destOrd="0" presId="urn:microsoft.com/office/officeart/2005/8/layout/orgChart1"/>
    <dgm:cxn modelId="{C6E2FD06-BC05-4FA7-A692-4C1CCFFC9CD8}" type="presParOf" srcId="{08CEA2C4-56B1-4665-91A4-3AE20D48BB08}" destId="{BC0CFAA4-345C-4CEF-A3D5-4A591D37C7F5}" srcOrd="7" destOrd="0" presId="urn:microsoft.com/office/officeart/2005/8/layout/orgChart1"/>
    <dgm:cxn modelId="{B704A641-E0A6-47D6-B128-9D91D75A0520}" type="presParOf" srcId="{BC0CFAA4-345C-4CEF-A3D5-4A591D37C7F5}" destId="{9E433B23-693A-431A-B76E-19800D86DBF3}" srcOrd="0" destOrd="0" presId="urn:microsoft.com/office/officeart/2005/8/layout/orgChart1"/>
    <dgm:cxn modelId="{BA97D9DC-BA01-4F6E-8B54-165652091E44}" type="presParOf" srcId="{9E433B23-693A-431A-B76E-19800D86DBF3}" destId="{15EC2307-5441-462E-9C0F-48FA76DE429A}" srcOrd="0" destOrd="0" presId="urn:microsoft.com/office/officeart/2005/8/layout/orgChart1"/>
    <dgm:cxn modelId="{1BEFEB6A-71FD-40C6-97EE-D137DE663FDF}" type="presParOf" srcId="{9E433B23-693A-431A-B76E-19800D86DBF3}" destId="{65CD1ADC-8217-4B9B-9291-8BDA9A424A0B}" srcOrd="1" destOrd="0" presId="urn:microsoft.com/office/officeart/2005/8/layout/orgChart1"/>
    <dgm:cxn modelId="{52620255-859A-4DBB-94C6-B415FB60899C}" type="presParOf" srcId="{BC0CFAA4-345C-4CEF-A3D5-4A591D37C7F5}" destId="{C42821EF-E7C8-42B9-8341-950B9EF52088}" srcOrd="1" destOrd="0" presId="urn:microsoft.com/office/officeart/2005/8/layout/orgChart1"/>
    <dgm:cxn modelId="{6D017634-DABA-4660-89EA-FD8CCE7C221C}" type="presParOf" srcId="{C42821EF-E7C8-42B9-8341-950B9EF52088}" destId="{B488C31B-FFF1-493C-B6D4-9D83509372C0}" srcOrd="0" destOrd="0" presId="urn:microsoft.com/office/officeart/2005/8/layout/orgChart1"/>
    <dgm:cxn modelId="{A2D64FB3-DDCA-4ED5-ACA9-77249FD1B72F}" type="presParOf" srcId="{C42821EF-E7C8-42B9-8341-950B9EF52088}" destId="{D22979E9-4840-4A8A-B614-E1EAF84E954A}" srcOrd="1" destOrd="0" presId="urn:microsoft.com/office/officeart/2005/8/layout/orgChart1"/>
    <dgm:cxn modelId="{84890386-F86D-49D6-B03B-FC3AD66D0E3B}" type="presParOf" srcId="{D22979E9-4840-4A8A-B614-E1EAF84E954A}" destId="{9E562E3A-CC0C-4FD9-A43F-8C7A08C3D298}" srcOrd="0" destOrd="0" presId="urn:microsoft.com/office/officeart/2005/8/layout/orgChart1"/>
    <dgm:cxn modelId="{5E6A0AAF-BDF6-4209-A8CB-9659DF028DD6}" type="presParOf" srcId="{9E562E3A-CC0C-4FD9-A43F-8C7A08C3D298}" destId="{04E9D5B5-3CE3-4DCF-93D0-1933F496F4A2}" srcOrd="0" destOrd="0" presId="urn:microsoft.com/office/officeart/2005/8/layout/orgChart1"/>
    <dgm:cxn modelId="{7FCE4318-7EBF-43E1-9543-A61C2A8791AD}" type="presParOf" srcId="{9E562E3A-CC0C-4FD9-A43F-8C7A08C3D298}" destId="{2540612A-B4F6-4052-87EC-205A0BEDA330}" srcOrd="1" destOrd="0" presId="urn:microsoft.com/office/officeart/2005/8/layout/orgChart1"/>
    <dgm:cxn modelId="{85A6B727-5D08-494D-971A-9B8785518B55}" type="presParOf" srcId="{D22979E9-4840-4A8A-B614-E1EAF84E954A}" destId="{D2BA0F73-F012-4DA4-802D-46867D35789B}" srcOrd="1" destOrd="0" presId="urn:microsoft.com/office/officeart/2005/8/layout/orgChart1"/>
    <dgm:cxn modelId="{6545B93C-4DA1-4902-9CB5-F8BEA3F814B3}" type="presParOf" srcId="{D22979E9-4840-4A8A-B614-E1EAF84E954A}" destId="{E288B97F-2AB2-46D7-BA86-EDFFB7F03A08}" srcOrd="2" destOrd="0" presId="urn:microsoft.com/office/officeart/2005/8/layout/orgChart1"/>
    <dgm:cxn modelId="{EE494921-31A2-482E-87ED-C4D061265403}" type="presParOf" srcId="{BC0CFAA4-345C-4CEF-A3D5-4A591D37C7F5}" destId="{4661FE75-D31F-4EEA-ADB1-14E737B20391}" srcOrd="2" destOrd="0" presId="urn:microsoft.com/office/officeart/2005/8/layout/orgChart1"/>
    <dgm:cxn modelId="{06F4A54F-0F20-4AAB-A3D4-24BA5E8C48FB}" type="presParOf" srcId="{08CEA2C4-56B1-4665-91A4-3AE20D48BB08}" destId="{A193D66E-F7C1-4716-B5A8-872BE43CE221}" srcOrd="8" destOrd="0" presId="urn:microsoft.com/office/officeart/2005/8/layout/orgChart1"/>
    <dgm:cxn modelId="{D2B69BF4-0192-481B-A0E5-627920249083}" type="presParOf" srcId="{08CEA2C4-56B1-4665-91A4-3AE20D48BB08}" destId="{C8664134-47EA-457A-A0A3-DE18FD50FB14}" srcOrd="9" destOrd="0" presId="urn:microsoft.com/office/officeart/2005/8/layout/orgChart1"/>
    <dgm:cxn modelId="{22BA1668-834B-4392-AA55-E7C7818DD229}" type="presParOf" srcId="{C8664134-47EA-457A-A0A3-DE18FD50FB14}" destId="{335598FD-B12A-43E3-A9C3-1A641F16F96C}" srcOrd="0" destOrd="0" presId="urn:microsoft.com/office/officeart/2005/8/layout/orgChart1"/>
    <dgm:cxn modelId="{28455997-7222-4FCD-A933-40C92FF782EE}" type="presParOf" srcId="{335598FD-B12A-43E3-A9C3-1A641F16F96C}" destId="{5BADFE7C-CBFC-4936-89D0-DA7FDF2BC459}" srcOrd="0" destOrd="0" presId="urn:microsoft.com/office/officeart/2005/8/layout/orgChart1"/>
    <dgm:cxn modelId="{47230793-BD95-4C01-8A9D-EC6CCC10F50D}" type="presParOf" srcId="{335598FD-B12A-43E3-A9C3-1A641F16F96C}" destId="{56835FD2-1236-4205-BAE1-C285F11E36D2}" srcOrd="1" destOrd="0" presId="urn:microsoft.com/office/officeart/2005/8/layout/orgChart1"/>
    <dgm:cxn modelId="{E38171BC-ADC4-4A7B-AA80-13D35BBE9C55}" type="presParOf" srcId="{C8664134-47EA-457A-A0A3-DE18FD50FB14}" destId="{8B0987E6-FADD-4057-8D53-EEA932E141F3}" srcOrd="1" destOrd="0" presId="urn:microsoft.com/office/officeart/2005/8/layout/orgChart1"/>
    <dgm:cxn modelId="{EA8B4677-6381-4994-9274-EAB1991B08EC}" type="presParOf" srcId="{8B0987E6-FADD-4057-8D53-EEA932E141F3}" destId="{94FBA40E-66D3-420D-96CA-760BC7DAC88F}" srcOrd="0" destOrd="0" presId="urn:microsoft.com/office/officeart/2005/8/layout/orgChart1"/>
    <dgm:cxn modelId="{34C1AF80-441F-4705-8933-C3FACF42A966}" type="presParOf" srcId="{8B0987E6-FADD-4057-8D53-EEA932E141F3}" destId="{D77BDBF2-4FC2-4049-8F22-C868D06AB385}" srcOrd="1" destOrd="0" presId="urn:microsoft.com/office/officeart/2005/8/layout/orgChart1"/>
    <dgm:cxn modelId="{097AA9F4-3E79-4B8E-A8B7-2EB996D350D1}" type="presParOf" srcId="{D77BDBF2-4FC2-4049-8F22-C868D06AB385}" destId="{72FF604D-DB17-4D0A-9F10-1209AB136FFD}" srcOrd="0" destOrd="0" presId="urn:microsoft.com/office/officeart/2005/8/layout/orgChart1"/>
    <dgm:cxn modelId="{F8DF3FC9-CCB5-4FE7-B745-E76DEC853417}" type="presParOf" srcId="{72FF604D-DB17-4D0A-9F10-1209AB136FFD}" destId="{B4FD72D5-9CDB-4815-9AAC-D3A37B8DD5F7}" srcOrd="0" destOrd="0" presId="urn:microsoft.com/office/officeart/2005/8/layout/orgChart1"/>
    <dgm:cxn modelId="{9BB58E2C-38C6-4D69-A2BF-65CBF12E52A8}" type="presParOf" srcId="{72FF604D-DB17-4D0A-9F10-1209AB136FFD}" destId="{1089CA0D-578C-494B-9795-40B9C31B59F8}" srcOrd="1" destOrd="0" presId="urn:microsoft.com/office/officeart/2005/8/layout/orgChart1"/>
    <dgm:cxn modelId="{EA5BC9B5-F849-4A7E-B405-AF15FE1656F0}" type="presParOf" srcId="{D77BDBF2-4FC2-4049-8F22-C868D06AB385}" destId="{D71DE76A-1F2F-4B9F-B20C-7ADA5D29419F}" srcOrd="1" destOrd="0" presId="urn:microsoft.com/office/officeart/2005/8/layout/orgChart1"/>
    <dgm:cxn modelId="{763A625B-E673-42A1-99EC-DB4592F8F628}" type="presParOf" srcId="{D77BDBF2-4FC2-4049-8F22-C868D06AB385}" destId="{CE983285-0E3A-4F9E-8CDA-B82612DF5ED5}" srcOrd="2" destOrd="0" presId="urn:microsoft.com/office/officeart/2005/8/layout/orgChart1"/>
    <dgm:cxn modelId="{84248E8B-F027-47AD-85C4-B22E8AB92240}" type="presParOf" srcId="{C8664134-47EA-457A-A0A3-DE18FD50FB14}" destId="{BDA6D5BE-8D8D-42E7-ACB4-0ECA9AEE8B7F}" srcOrd="2" destOrd="0" presId="urn:microsoft.com/office/officeart/2005/8/layout/orgChart1"/>
    <dgm:cxn modelId="{9AE7A827-73A9-4622-9212-97BA3E73EB35}" type="presParOf" srcId="{08CEA2C4-56B1-4665-91A4-3AE20D48BB08}" destId="{E0C3D0B1-4524-47CD-A1F5-C8C2089D8DF5}" srcOrd="10" destOrd="0" presId="urn:microsoft.com/office/officeart/2005/8/layout/orgChart1"/>
    <dgm:cxn modelId="{A741DFA1-F527-44CB-9D87-0897AAB3E782}" type="presParOf" srcId="{08CEA2C4-56B1-4665-91A4-3AE20D48BB08}" destId="{3FA9EF12-BF3A-4469-A736-1F6375B59E25}" srcOrd="11" destOrd="0" presId="urn:microsoft.com/office/officeart/2005/8/layout/orgChart1"/>
    <dgm:cxn modelId="{19C8AA1F-5264-4E4B-B875-246CB82AAACA}" type="presParOf" srcId="{3FA9EF12-BF3A-4469-A736-1F6375B59E25}" destId="{0FA1AF56-5AAC-441C-BCA3-7A986A4A3B11}" srcOrd="0" destOrd="0" presId="urn:microsoft.com/office/officeart/2005/8/layout/orgChart1"/>
    <dgm:cxn modelId="{0ACBD850-CD20-4A7F-A94C-1FABCDD382AA}" type="presParOf" srcId="{0FA1AF56-5AAC-441C-BCA3-7A986A4A3B11}" destId="{18554ECE-BAFD-4A7E-BFFF-136C5C963009}" srcOrd="0" destOrd="0" presId="urn:microsoft.com/office/officeart/2005/8/layout/orgChart1"/>
    <dgm:cxn modelId="{F748236A-7310-4D3A-9663-60303F37977C}" type="presParOf" srcId="{0FA1AF56-5AAC-441C-BCA3-7A986A4A3B11}" destId="{A290F745-1B0D-4EA5-BEF9-697FA05726A5}" srcOrd="1" destOrd="0" presId="urn:microsoft.com/office/officeart/2005/8/layout/orgChart1"/>
    <dgm:cxn modelId="{0F0FFEC2-EC21-4DE6-96BE-95AFBDA06093}" type="presParOf" srcId="{3FA9EF12-BF3A-4469-A736-1F6375B59E25}" destId="{C95BB719-90F1-4E2E-B047-78A8B5D5DE5B}" srcOrd="1" destOrd="0" presId="urn:microsoft.com/office/officeart/2005/8/layout/orgChart1"/>
    <dgm:cxn modelId="{E3E64933-2318-4846-A6FD-DD78A3FEDCDA}" type="presParOf" srcId="{3FA9EF12-BF3A-4469-A736-1F6375B59E25}" destId="{EE8134E6-BD53-4805-AAF0-D68C1572CF5D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  <dgm:cxn modelId="{488F1646-6835-4CA1-B60A-DEDAF3583F76}" type="presParOf" srcId="{2A547E60-43E0-46D8-BB1E-FE91590EB465}" destId="{472C9426-6915-42A0-B3AF-B5A2E654A4B7}" srcOrd="0" destOrd="0" presId="urn:microsoft.com/office/officeart/2005/8/layout/orgChart1"/>
    <dgm:cxn modelId="{904EF8C5-8201-4409-9AB9-A28B2C97CE1C}" type="presParOf" srcId="{2A547E60-43E0-46D8-BB1E-FE91590EB465}" destId="{E9BED9DA-5DF2-4ADF-AF42-E9CDB55B06C0}" srcOrd="1" destOrd="0" presId="urn:microsoft.com/office/officeart/2005/8/layout/orgChart1"/>
    <dgm:cxn modelId="{DB75632A-D1E8-424C-980D-80B388E7063B}" type="presParOf" srcId="{E9BED9DA-5DF2-4ADF-AF42-E9CDB55B06C0}" destId="{951F2865-108E-4D35-8651-9C03AA869833}" srcOrd="0" destOrd="0" presId="urn:microsoft.com/office/officeart/2005/8/layout/orgChart1"/>
    <dgm:cxn modelId="{483E9597-2968-430F-AA60-ABBF365C832A}" type="presParOf" srcId="{951F2865-108E-4D35-8651-9C03AA869833}" destId="{4FC2DB90-30F2-4A24-A091-D2DE0ADDC335}" srcOrd="0" destOrd="0" presId="urn:microsoft.com/office/officeart/2005/8/layout/orgChart1"/>
    <dgm:cxn modelId="{6C18BFD3-3C40-4087-95F5-40489150D9C7}" type="presParOf" srcId="{951F2865-108E-4D35-8651-9C03AA869833}" destId="{028C1138-9E57-4AF3-A04A-9F04EBA5DC44}" srcOrd="1" destOrd="0" presId="urn:microsoft.com/office/officeart/2005/8/layout/orgChart1"/>
    <dgm:cxn modelId="{4B986B2D-13F9-44C2-B4E8-35AFC61FCBC4}" type="presParOf" srcId="{E9BED9DA-5DF2-4ADF-AF42-E9CDB55B06C0}" destId="{84DEFADD-069D-4224-BB8B-8D58AD4F365D}" srcOrd="1" destOrd="0" presId="urn:microsoft.com/office/officeart/2005/8/layout/orgChart1"/>
    <dgm:cxn modelId="{B4FA104F-40C7-4F50-9593-80B2A57EF64A}" type="presParOf" srcId="{E9BED9DA-5DF2-4ADF-AF42-E9CDB55B06C0}" destId="{1B5F06F9-105C-4A2B-B72D-B1F3E19C2882}" srcOrd="2" destOrd="0" presId="urn:microsoft.com/office/officeart/2005/8/layout/orgChart1"/>
    <dgm:cxn modelId="{66D3B4A5-A988-4500-ABCE-1B28A82C2076}" type="presParOf" srcId="{2A547E60-43E0-46D8-BB1E-FE91590EB465}" destId="{2CBB898D-345A-4020-BFFE-3759A6D615DF}" srcOrd="2" destOrd="0" presId="urn:microsoft.com/office/officeart/2005/8/layout/orgChart1"/>
    <dgm:cxn modelId="{1FCEA5B0-53B2-4608-86E9-DCD7A29C9FCE}" type="presParOf" srcId="{2A547E60-43E0-46D8-BB1E-FE91590EB465}" destId="{A31B569B-AC68-46DC-AC3A-35948F932E36}" srcOrd="3" destOrd="0" presId="urn:microsoft.com/office/officeart/2005/8/layout/orgChart1"/>
    <dgm:cxn modelId="{F384408A-34EE-48B0-A18C-2B14BE392187}" type="presParOf" srcId="{A31B569B-AC68-46DC-AC3A-35948F932E36}" destId="{54AC452C-C8E9-4DF6-85EE-45C6B94C3A18}" srcOrd="0" destOrd="0" presId="urn:microsoft.com/office/officeart/2005/8/layout/orgChart1"/>
    <dgm:cxn modelId="{6D7709CB-5ED6-49E7-AD75-DD6A5D69BD1A}" type="presParOf" srcId="{54AC452C-C8E9-4DF6-85EE-45C6B94C3A18}" destId="{0F933CC8-79F0-43A5-83A0-DD18DB14A3E6}" srcOrd="0" destOrd="0" presId="urn:microsoft.com/office/officeart/2005/8/layout/orgChart1"/>
    <dgm:cxn modelId="{0CBD9B2C-FC5A-48EF-951D-01DDF4169CFD}" type="presParOf" srcId="{54AC452C-C8E9-4DF6-85EE-45C6B94C3A18}" destId="{98DA615A-9C3C-4FA3-9436-24A817DAB441}" srcOrd="1" destOrd="0" presId="urn:microsoft.com/office/officeart/2005/8/layout/orgChart1"/>
    <dgm:cxn modelId="{7D1BF05F-B363-406E-8B25-43402809D290}" type="presParOf" srcId="{A31B569B-AC68-46DC-AC3A-35948F932E36}" destId="{9007D443-B7CE-487E-8841-A2870938BF15}" srcOrd="1" destOrd="0" presId="urn:microsoft.com/office/officeart/2005/8/layout/orgChart1"/>
    <dgm:cxn modelId="{94113FD6-B984-4532-81C8-E003BAC01228}" type="presParOf" srcId="{A31B569B-AC68-46DC-AC3A-35948F932E36}" destId="{9B890F9B-439C-4A27-9F30-0353255D5BD1}" srcOrd="2" destOrd="0" presId="urn:microsoft.com/office/officeart/2005/8/layout/orgChart1"/>
    <dgm:cxn modelId="{F622B4EF-8173-4F97-B71D-B0194A2DCA87}" type="presParOf" srcId="{2A547E60-43E0-46D8-BB1E-FE91590EB465}" destId="{15E72EFE-1848-4D30-BDBA-2BE15ED1598A}" srcOrd="4" destOrd="0" presId="urn:microsoft.com/office/officeart/2005/8/layout/orgChart1"/>
    <dgm:cxn modelId="{F4387136-601E-45D0-B7A2-530AE08681A6}" type="presParOf" srcId="{2A547E60-43E0-46D8-BB1E-FE91590EB465}" destId="{BA33B286-9383-47C5-B3E7-DC3CA458047D}" srcOrd="5" destOrd="0" presId="urn:microsoft.com/office/officeart/2005/8/layout/orgChart1"/>
    <dgm:cxn modelId="{644E24C0-6E88-4D4D-BBA0-C0C8AA6EE54E}" type="presParOf" srcId="{BA33B286-9383-47C5-B3E7-DC3CA458047D}" destId="{A1258D7E-D1E5-4156-BB5F-A470BDF8B9A1}" srcOrd="0" destOrd="0" presId="urn:microsoft.com/office/officeart/2005/8/layout/orgChart1"/>
    <dgm:cxn modelId="{DE0F3C0E-AD70-4237-A0A7-7773D01F93CA}" type="presParOf" srcId="{A1258D7E-D1E5-4156-BB5F-A470BDF8B9A1}" destId="{02697C48-2524-48C4-8D0B-AB1048001DA2}" srcOrd="0" destOrd="0" presId="urn:microsoft.com/office/officeart/2005/8/layout/orgChart1"/>
    <dgm:cxn modelId="{F64E2786-A8F9-4CAC-AAFC-3B673504169B}" type="presParOf" srcId="{A1258D7E-D1E5-4156-BB5F-A470BDF8B9A1}" destId="{41B7B518-D069-422B-8E1F-862B30D9FA05}" srcOrd="1" destOrd="0" presId="urn:microsoft.com/office/officeart/2005/8/layout/orgChart1"/>
    <dgm:cxn modelId="{483CEA18-BF97-4FB0-957D-1B4F94333EE3}" type="presParOf" srcId="{BA33B286-9383-47C5-B3E7-DC3CA458047D}" destId="{C45F3ECA-7935-46FA-9B57-7FACCA04F612}" srcOrd="1" destOrd="0" presId="urn:microsoft.com/office/officeart/2005/8/layout/orgChart1"/>
    <dgm:cxn modelId="{4EF41027-561B-4211-BBFB-AB17A4422BE3}" type="presParOf" srcId="{BA33B286-9383-47C5-B3E7-DC3CA458047D}" destId="{36F7FBF2-9751-4F80-958A-5AE5CDC170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de RH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22842" custScaleY="227924" custLinFactNeighborY="-35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0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2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2" custScaleX="163105" custScaleY="180011" custLinFactNeighborX="-138" custLinFactNeighborY="61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2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0BD19692-C1FC-413E-8EB1-C7E263DD4014}" type="pres">
      <dgm:prSet presAssocID="{88742AB7-A8DA-46DA-B5C5-FC04572C26FF}" presName="Name37" presStyleLbl="parChTrans1D2" presStyleIdx="1" presStyleCnt="2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8F9AD0E-CB7A-42EF-AB4A-4C74051DDF6C}" type="pres">
      <dgm:prSet presAssocID="{4524CD28-99D2-4C2D-81E1-8DECE4193B31}" presName="rootComposite" presStyleCnt="0"/>
      <dgm:spPr/>
      <dgm:t>
        <a:bodyPr/>
        <a:lstStyle/>
        <a:p>
          <a:endParaRPr lang="es-ES"/>
        </a:p>
      </dgm:t>
    </dgm:pt>
    <dgm:pt modelId="{120B300C-E4EF-4580-8431-B25992D8D4EF}" type="pres">
      <dgm:prSet presAssocID="{4524CD28-99D2-4C2D-81E1-8DECE4193B31}" presName="rootText" presStyleLbl="node2" presStyleIdx="1" presStyleCnt="2" custScaleX="163105" custScaleY="180011" custLinFactNeighborX="-747" custLinFactNeighborY="618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1" presStyleCnt="2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  <dgm:t>
        <a:bodyPr/>
        <a:lstStyle/>
        <a:p>
          <a:endParaRPr lang="es-ES"/>
        </a:p>
      </dgm:t>
    </dgm:pt>
    <dgm:pt modelId="{71C8724A-5818-4F3C-A6E6-7CFCB43913DF}" type="pres">
      <dgm:prSet presAssocID="{4524CD28-99D2-4C2D-81E1-8DECE4193B31}" presName="hierChild5" presStyleCnt="0"/>
      <dgm:spPr/>
      <dgm:t>
        <a:bodyPr/>
        <a:lstStyle/>
        <a:p>
          <a:endParaRPr lang="es-ES"/>
        </a:p>
      </dgm:t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</dgm:ptLst>
  <dgm:cxnLst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5851F5B8-5E16-4274-A441-729A4569CA80}" srcId="{31D9E308-FD56-468A-BDC3-AF409098C390}" destId="{4524CD28-99D2-4C2D-81E1-8DECE4193B31}" srcOrd="1" destOrd="0" parTransId="{88742AB7-A8DA-46DA-B5C5-FC04572C26FF}" sibTransId="{098AB81C-8C69-410A-BFD9-F2BCA444144A}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0C994FAA-8A44-4AF3-9993-0E04CDB48879}" srcId="{31D9E308-FD56-468A-BDC3-AF409098C390}" destId="{250DFEDB-2ECE-47F5-8AD5-65F43BAB82FB}" srcOrd="0" destOrd="0" parTransId="{AE899BDE-C011-400C-B121-0ACEB4E5046A}" sibTransId="{DABFA2F7-4F05-44E4-9784-C143937D6EBA}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Mantenimiento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05C063-D6ED-412B-99C2-01D04919C6B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</a:t>
          </a:r>
        </a:p>
      </dgm:t>
    </dgm:pt>
    <dgm:pt modelId="{D182D233-44D6-4DDD-AA7E-D418BE63B347}" type="par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C609B4-C99B-452D-9968-6237D25880CF}" type="sib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DCF37D-3FA5-4B86-97B8-F8F262D12C70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Electricista</a:t>
          </a:r>
        </a:p>
      </dgm:t>
    </dgm:pt>
    <dgm:pt modelId="{477D302B-B560-4414-A462-6716B292C3C9}" type="parTrans" cxnId="{C6572A07-65F0-402F-9AD4-650D87D51AE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FA28DA8-1D72-4EBF-BDDB-2F23DC96BFA3}" type="sibTrans" cxnId="{C6572A07-65F0-402F-9AD4-650D87D51AE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BC5C73-04FE-4038-988A-CAD523CB58B0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435B57B4-6828-4C4C-A531-D5C29FAB49C1}" type="parTrans" cxnId="{BB82357D-2B88-414F-8BB2-5A983827301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1AA444-0EBA-4905-9C82-6DE1AC226C5C}" type="sibTrans" cxnId="{BB82357D-2B88-414F-8BB2-5A983827301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Técnicos(as) de Mantenimiento </a:t>
          </a: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B3F09C-5D23-4E35-AEC7-12B8A4EEBFD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Mantenimiento. </a:t>
          </a:r>
        </a:p>
      </dgm:t>
    </dgm:pt>
    <dgm:pt modelId="{14D0CF4D-F3D0-4B98-B8CA-20B5E9D862F4}" type="parTrans" cxnId="{D816B567-7E49-4FB2-8B57-0DE08E20547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CBE6B8-38F6-4B74-BD44-1B4CEB25894B}" type="sibTrans" cxnId="{D816B567-7E49-4FB2-8B57-0DE08E20547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F35692-1C56-451B-8C0A-B88E40307FE0}">
      <dgm:prSet custT="1"/>
      <dgm:spPr/>
      <dgm:t>
        <a:bodyPr/>
        <a:lstStyle/>
        <a:p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de Mantenimiento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CF26BE-01EF-41A9-BD1E-54676CA3B715}" type="parTrans" cxnId="{75AB38F7-B57E-49E7-9B4A-95921DCEA8F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793153-0281-4E68-AD48-5BF38C629F84}" type="sibTrans" cxnId="{75AB38F7-B57E-49E7-9B4A-95921DCEA8F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364ADC-7DFB-4BDF-81E5-24E8681325B5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</a:p>
      </dgm:t>
    </dgm:pt>
    <dgm:pt modelId="{4B9D57D8-EA1C-4BD1-A509-5DDC404B58B8}" type="parTrans" cxnId="{BFCFBC74-49DE-4EEA-9124-67A86E182455}">
      <dgm:prSet/>
      <dgm:spPr/>
      <dgm:t>
        <a:bodyPr/>
        <a:lstStyle/>
        <a:p>
          <a:endParaRPr lang="es-ES"/>
        </a:p>
      </dgm:t>
    </dgm:pt>
    <dgm:pt modelId="{FDF5C4FC-EF11-4C1E-885D-085C037EB38E}" type="sibTrans" cxnId="{BFCFBC74-49DE-4EEA-9124-67A86E182455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 val="init"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116654" custScaleY="112488" custLinFactNeighborY="100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5B6D79AB-0370-4520-AA69-00DF85C2E7E3}" type="pres">
      <dgm:prSet presAssocID="{D182D233-44D6-4DDD-AA7E-D418BE63B34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EF287011-89B3-4858-B062-25666710B728}" type="pres">
      <dgm:prSet presAssocID="{CD05C063-D6ED-412B-99C2-01D04919C6B7}" presName="hierRoot2" presStyleCnt="0">
        <dgm:presLayoutVars>
          <dgm:hierBranch/>
        </dgm:presLayoutVars>
      </dgm:prSet>
      <dgm:spPr/>
    </dgm:pt>
    <dgm:pt modelId="{9850B616-61A8-44D3-9347-A391B17C0596}" type="pres">
      <dgm:prSet presAssocID="{CD05C063-D6ED-412B-99C2-01D04919C6B7}" presName="rootComposite" presStyleCnt="0"/>
      <dgm:spPr/>
    </dgm:pt>
    <dgm:pt modelId="{3228B8C3-D148-42C8-8920-4D25A3ADED7C}" type="pres">
      <dgm:prSet presAssocID="{CD05C063-D6ED-412B-99C2-01D04919C6B7}" presName="rootText" presStyleLbl="node2" presStyleIdx="0" presStyleCnt="1" custScaleX="95823" custScaleY="90165" custLinFactNeighborX="108" custLinFactNeighborY="-262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346C5E-D4D5-4FA8-A6D0-7FAC9E781497}" type="pres">
      <dgm:prSet presAssocID="{CD05C063-D6ED-412B-99C2-01D04919C6B7}" presName="rootConnector" presStyleLbl="node2" presStyleIdx="0" presStyleCnt="1"/>
      <dgm:spPr/>
      <dgm:t>
        <a:bodyPr/>
        <a:lstStyle/>
        <a:p>
          <a:endParaRPr lang="es-ES"/>
        </a:p>
      </dgm:t>
    </dgm:pt>
    <dgm:pt modelId="{D6FF5D67-1BA6-4CF6-BA2F-800A9EBB4EBC}" type="pres">
      <dgm:prSet presAssocID="{CD05C063-D6ED-412B-99C2-01D04919C6B7}" presName="hierChild4" presStyleCnt="0"/>
      <dgm:spPr/>
    </dgm:pt>
    <dgm:pt modelId="{1A8FFF54-F0E3-44E7-B6C2-A9DD2B1C943B}" type="pres">
      <dgm:prSet presAssocID="{477D302B-B560-4414-A462-6716B292C3C9}" presName="Name35" presStyleLbl="parChTrans1D3" presStyleIdx="0" presStyleCnt="5"/>
      <dgm:spPr/>
      <dgm:t>
        <a:bodyPr/>
        <a:lstStyle/>
        <a:p>
          <a:endParaRPr lang="es-ES"/>
        </a:p>
      </dgm:t>
    </dgm:pt>
    <dgm:pt modelId="{7CF1E937-BF8B-4721-94C9-715A510AAAA0}" type="pres">
      <dgm:prSet presAssocID="{23DCF37D-3FA5-4B86-97B8-F8F262D12C70}" presName="hierRoot2" presStyleCnt="0">
        <dgm:presLayoutVars>
          <dgm:hierBranch val="init"/>
        </dgm:presLayoutVars>
      </dgm:prSet>
      <dgm:spPr/>
    </dgm:pt>
    <dgm:pt modelId="{CF1FD13F-6FD9-43D2-9C51-CD80268494D4}" type="pres">
      <dgm:prSet presAssocID="{23DCF37D-3FA5-4B86-97B8-F8F262D12C70}" presName="rootComposite" presStyleCnt="0"/>
      <dgm:spPr/>
    </dgm:pt>
    <dgm:pt modelId="{25FBE4C9-DE6D-421C-9562-053844D672B5}" type="pres">
      <dgm:prSet presAssocID="{23DCF37D-3FA5-4B86-97B8-F8F262D12C70}" presName="rootText" presStyleLbl="node3" presStyleIdx="0" presStyleCnt="4" custScaleX="106933" custScaleY="139985" custLinFactNeighborX="-1080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B684F7-5F57-4334-B358-7354513122EF}" type="pres">
      <dgm:prSet presAssocID="{23DCF37D-3FA5-4B86-97B8-F8F262D12C70}" presName="rootConnector" presStyleLbl="node3" presStyleIdx="0" presStyleCnt="4"/>
      <dgm:spPr/>
      <dgm:t>
        <a:bodyPr/>
        <a:lstStyle/>
        <a:p>
          <a:endParaRPr lang="es-ES"/>
        </a:p>
      </dgm:t>
    </dgm:pt>
    <dgm:pt modelId="{C34F0121-FB7B-4D51-B03A-D078140B3C50}" type="pres">
      <dgm:prSet presAssocID="{23DCF37D-3FA5-4B86-97B8-F8F262D12C70}" presName="hierChild4" presStyleCnt="0"/>
      <dgm:spPr/>
    </dgm:pt>
    <dgm:pt modelId="{0D363C43-EB10-417C-9C79-FABA182845A6}" type="pres">
      <dgm:prSet presAssocID="{23DCF37D-3FA5-4B86-97B8-F8F262D12C70}" presName="hierChild5" presStyleCnt="0"/>
      <dgm:spPr/>
    </dgm:pt>
    <dgm:pt modelId="{6BA3CD5E-F2BF-41C7-B46D-6446D1C1E9FC}" type="pres">
      <dgm:prSet presAssocID="{A79F92D0-9751-418C-A387-0D141EDE19B2}" presName="Name35" presStyleLbl="parChTrans1D3" presStyleIdx="1" presStyleCnt="5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3" presStyleIdx="1" presStyleCnt="4" custScaleX="106933" custScaleY="139985" custLinFactNeighborX="-1188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3" presStyleIdx="1" presStyleCnt="4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44F0ADFE-AE39-42C1-89F5-1D0A9E9F36D9}" type="pres">
      <dgm:prSet presAssocID="{14D0CF4D-F3D0-4B98-B8CA-20B5E9D862F4}" presName="Name35" presStyleLbl="parChTrans1D3" presStyleIdx="2" presStyleCnt="5"/>
      <dgm:spPr/>
      <dgm:t>
        <a:bodyPr/>
        <a:lstStyle/>
        <a:p>
          <a:endParaRPr lang="es-ES"/>
        </a:p>
      </dgm:t>
    </dgm:pt>
    <dgm:pt modelId="{F180144A-0484-4375-A2C6-0E8D5F57E374}" type="pres">
      <dgm:prSet presAssocID="{48B3F09C-5D23-4E35-AEC7-12B8A4EEBFD2}" presName="hierRoot2" presStyleCnt="0">
        <dgm:presLayoutVars>
          <dgm:hierBranch val="init"/>
        </dgm:presLayoutVars>
      </dgm:prSet>
      <dgm:spPr/>
    </dgm:pt>
    <dgm:pt modelId="{56E18CB4-9E9B-42EA-8ADF-222766D73C3B}" type="pres">
      <dgm:prSet presAssocID="{48B3F09C-5D23-4E35-AEC7-12B8A4EEBFD2}" presName="rootComposite" presStyleCnt="0"/>
      <dgm:spPr/>
    </dgm:pt>
    <dgm:pt modelId="{32B0B8AC-757E-4DB1-B656-7FE0D23162D1}" type="pres">
      <dgm:prSet presAssocID="{48B3F09C-5D23-4E35-AEC7-12B8A4EEBFD2}" presName="rootText" presStyleLbl="node3" presStyleIdx="2" presStyleCnt="4" custScaleX="106933" custScaleY="139985" custLinFactNeighborX="-2028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38B9CF-929E-403B-80C2-0144E1F1C4AE}" type="pres">
      <dgm:prSet presAssocID="{48B3F09C-5D23-4E35-AEC7-12B8A4EEBFD2}" presName="rootConnector" presStyleLbl="node3" presStyleIdx="2" presStyleCnt="4"/>
      <dgm:spPr/>
      <dgm:t>
        <a:bodyPr/>
        <a:lstStyle/>
        <a:p>
          <a:endParaRPr lang="es-ES"/>
        </a:p>
      </dgm:t>
    </dgm:pt>
    <dgm:pt modelId="{5DA0053F-4D0D-46F2-9241-506ED713A9B8}" type="pres">
      <dgm:prSet presAssocID="{48B3F09C-5D23-4E35-AEC7-12B8A4EEBFD2}" presName="hierChild4" presStyleCnt="0"/>
      <dgm:spPr/>
    </dgm:pt>
    <dgm:pt modelId="{07D628FB-F800-4A74-9FF1-A8AADEE2D965}" type="pres">
      <dgm:prSet presAssocID="{48B3F09C-5D23-4E35-AEC7-12B8A4EEBFD2}" presName="hierChild5" presStyleCnt="0"/>
      <dgm:spPr/>
    </dgm:pt>
    <dgm:pt modelId="{3B30774E-D4C1-4417-9ED7-76A579A19DCF}" type="pres">
      <dgm:prSet presAssocID="{BBCF26BE-01EF-41A9-BD1E-54676CA3B715}" presName="Name35" presStyleLbl="parChTrans1D3" presStyleIdx="3" presStyleCnt="5"/>
      <dgm:spPr/>
      <dgm:t>
        <a:bodyPr/>
        <a:lstStyle/>
        <a:p>
          <a:endParaRPr lang="es-ES"/>
        </a:p>
      </dgm:t>
    </dgm:pt>
    <dgm:pt modelId="{D99B2CEE-E71F-43B6-BF0B-91448F71DE87}" type="pres">
      <dgm:prSet presAssocID="{D7F35692-1C56-451B-8C0A-B88E40307FE0}" presName="hierRoot2" presStyleCnt="0">
        <dgm:presLayoutVars>
          <dgm:hierBranch val="init"/>
        </dgm:presLayoutVars>
      </dgm:prSet>
      <dgm:spPr/>
    </dgm:pt>
    <dgm:pt modelId="{97D2B3D7-826C-40C9-83F9-84AC69DDB145}" type="pres">
      <dgm:prSet presAssocID="{D7F35692-1C56-451B-8C0A-B88E40307FE0}" presName="rootComposite" presStyleCnt="0"/>
      <dgm:spPr/>
    </dgm:pt>
    <dgm:pt modelId="{2CCF775F-4039-4B2A-BF52-5039379786FC}" type="pres">
      <dgm:prSet presAssocID="{D7F35692-1C56-451B-8C0A-B88E40307FE0}" presName="rootText" presStyleLbl="node3" presStyleIdx="3" presStyleCnt="4" custScaleX="106933" custScaleY="139985" custLinFactNeighborX="-3120" custLinFactNeighborY="-27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B56282-B3C8-40E1-8FEC-847333AFDC4C}" type="pres">
      <dgm:prSet presAssocID="{D7F35692-1C56-451B-8C0A-B88E40307FE0}" presName="rootConnector" presStyleLbl="node3" presStyleIdx="3" presStyleCnt="4"/>
      <dgm:spPr/>
      <dgm:t>
        <a:bodyPr/>
        <a:lstStyle/>
        <a:p>
          <a:endParaRPr lang="es-ES"/>
        </a:p>
      </dgm:t>
    </dgm:pt>
    <dgm:pt modelId="{02C7DE5C-5497-4914-BE4E-E6FB648CDE55}" type="pres">
      <dgm:prSet presAssocID="{D7F35692-1C56-451B-8C0A-B88E40307FE0}" presName="hierChild4" presStyleCnt="0"/>
      <dgm:spPr/>
    </dgm:pt>
    <dgm:pt modelId="{9647246E-B4F2-4A9C-905E-9A3DCA483F6C}" type="pres">
      <dgm:prSet presAssocID="{D7F35692-1C56-451B-8C0A-B88E40307FE0}" presName="hierChild5" presStyleCnt="0"/>
      <dgm:spPr/>
    </dgm:pt>
    <dgm:pt modelId="{7FEC0DA4-1554-49F0-AC15-2D7E5FA5D8E8}" type="pres">
      <dgm:prSet presAssocID="{CD05C063-D6ED-412B-99C2-01D04919C6B7}" presName="hierChild5" presStyleCnt="0"/>
      <dgm:spPr/>
    </dgm:pt>
    <dgm:pt modelId="{8E265247-38F9-4BF8-985D-8483077CB315}" type="pres">
      <dgm:prSet presAssocID="{4B9D57D8-EA1C-4BD1-A509-5DDC404B58B8}" presName="Name111" presStyleLbl="parChTrans1D3" presStyleIdx="4" presStyleCnt="5"/>
      <dgm:spPr/>
      <dgm:t>
        <a:bodyPr/>
        <a:lstStyle/>
        <a:p>
          <a:endParaRPr lang="es-ES"/>
        </a:p>
      </dgm:t>
    </dgm:pt>
    <dgm:pt modelId="{82217F73-4434-4FDC-90D3-F7532721E512}" type="pres">
      <dgm:prSet presAssocID="{D0364ADC-7DFB-4BDF-81E5-24E8681325B5}" presName="hierRoot3" presStyleCnt="0">
        <dgm:presLayoutVars>
          <dgm:hierBranch val="init"/>
        </dgm:presLayoutVars>
      </dgm:prSet>
      <dgm:spPr/>
    </dgm:pt>
    <dgm:pt modelId="{6950B869-3872-4ACC-9E40-88CF02DC8F9D}" type="pres">
      <dgm:prSet presAssocID="{D0364ADC-7DFB-4BDF-81E5-24E8681325B5}" presName="rootComposite3" presStyleCnt="0"/>
      <dgm:spPr/>
    </dgm:pt>
    <dgm:pt modelId="{90D56C85-2719-487E-8790-4EC763BBEF65}" type="pres">
      <dgm:prSet presAssocID="{D0364ADC-7DFB-4BDF-81E5-24E8681325B5}" presName="rootText3" presStyleLbl="asst2" presStyleIdx="0" presStyleCnt="1" custScaleX="82235" custScaleY="89711" custLinFactNeighborX="-7508" custLinFactNeighborY="-38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2B6B3-9DF7-4944-A0FF-CDF9669363DD}" type="pres">
      <dgm:prSet presAssocID="{D0364ADC-7DFB-4BDF-81E5-24E8681325B5}" presName="rootConnector3" presStyleLbl="asst2" presStyleIdx="0" presStyleCnt="1"/>
      <dgm:spPr/>
      <dgm:t>
        <a:bodyPr/>
        <a:lstStyle/>
        <a:p>
          <a:endParaRPr lang="es-ES"/>
        </a:p>
      </dgm:t>
    </dgm:pt>
    <dgm:pt modelId="{F126013D-F4C9-4EB5-9DA1-21E7161DC6C5}" type="pres">
      <dgm:prSet presAssocID="{D0364ADC-7DFB-4BDF-81E5-24E8681325B5}" presName="hierChild6" presStyleCnt="0"/>
      <dgm:spPr/>
    </dgm:pt>
    <dgm:pt modelId="{D7F071AE-2E28-4602-A845-719D7F4CC04F}" type="pres">
      <dgm:prSet presAssocID="{D0364ADC-7DFB-4BDF-81E5-24E8681325B5}" presName="hierChild7" presStyleCnt="0"/>
      <dgm:spPr/>
    </dgm:pt>
    <dgm:pt modelId="{8440FE58-4B50-4913-A3F2-6C8B9728025E}" type="pres">
      <dgm:prSet presAssocID="{E58321FD-8EBA-4BC1-8D2C-EDFC25DFE6EA}" presName="hierChild3" presStyleCnt="0"/>
      <dgm:spPr/>
    </dgm:pt>
    <dgm:pt modelId="{39C2F54E-16A9-48E8-9EE3-4E1FB65B82D1}" type="pres">
      <dgm:prSet presAssocID="{435B57B4-6828-4C4C-A531-D5C29FAB49C1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D2F4AA7A-3866-4A3B-8EC1-C96C7E9EC617}" type="pres">
      <dgm:prSet presAssocID="{58BC5C73-04FE-4038-988A-CAD523CB58B0}" presName="hierRoot3" presStyleCnt="0">
        <dgm:presLayoutVars>
          <dgm:hierBranch val="init"/>
        </dgm:presLayoutVars>
      </dgm:prSet>
      <dgm:spPr/>
    </dgm:pt>
    <dgm:pt modelId="{BB9B6CED-0376-45EC-839D-2064BCAC1A54}" type="pres">
      <dgm:prSet presAssocID="{58BC5C73-04FE-4038-988A-CAD523CB58B0}" presName="rootComposite3" presStyleCnt="0"/>
      <dgm:spPr/>
    </dgm:pt>
    <dgm:pt modelId="{DCD4408F-AE92-47AC-A350-A7C527E467A3}" type="pres">
      <dgm:prSet presAssocID="{58BC5C73-04FE-4038-988A-CAD523CB58B0}" presName="rootText3" presStyleLbl="asst1" presStyleIdx="0" presStyleCnt="1" custScaleX="70826" custScaleY="73308" custLinFactNeighborY="-95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6123E3-B3BF-46C5-B262-CC96EC533655}" type="pres">
      <dgm:prSet presAssocID="{58BC5C73-04FE-4038-988A-CAD523CB58B0}" presName="rootConnector3" presStyleLbl="asst1" presStyleIdx="0" presStyleCnt="1"/>
      <dgm:spPr/>
      <dgm:t>
        <a:bodyPr/>
        <a:lstStyle/>
        <a:p>
          <a:endParaRPr lang="es-ES"/>
        </a:p>
      </dgm:t>
    </dgm:pt>
    <dgm:pt modelId="{0257DE0D-B9DF-4E6E-9C1D-552076556866}" type="pres">
      <dgm:prSet presAssocID="{58BC5C73-04FE-4038-988A-CAD523CB58B0}" presName="hierChild6" presStyleCnt="0"/>
      <dgm:spPr/>
    </dgm:pt>
    <dgm:pt modelId="{30F004FC-BFAE-4F2E-AD39-DE26FB28A9FD}" type="pres">
      <dgm:prSet presAssocID="{58BC5C73-04FE-4038-988A-CAD523CB58B0}" presName="hierChild7" presStyleCnt="0"/>
      <dgm:spPr/>
    </dgm:pt>
  </dgm:ptLst>
  <dgm:cxnLst>
    <dgm:cxn modelId="{50D86B7B-EF22-4512-91DC-17EA5A4E6D11}" type="presOf" srcId="{CD05C063-D6ED-412B-99C2-01D04919C6B7}" destId="{C2346C5E-D4D5-4FA8-A6D0-7FAC9E781497}" srcOrd="1" destOrd="0" presId="urn:microsoft.com/office/officeart/2005/8/layout/orgChart1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BFCFBC74-49DE-4EEA-9124-67A86E182455}" srcId="{CD05C063-D6ED-412B-99C2-01D04919C6B7}" destId="{D0364ADC-7DFB-4BDF-81E5-24E8681325B5}" srcOrd="4" destOrd="0" parTransId="{4B9D57D8-EA1C-4BD1-A509-5DDC404B58B8}" sibTransId="{FDF5C4FC-EF11-4C1E-885D-085C037EB38E}"/>
    <dgm:cxn modelId="{BB82357D-2B88-414F-8BB2-5A9838273018}" srcId="{E58321FD-8EBA-4BC1-8D2C-EDFC25DFE6EA}" destId="{58BC5C73-04FE-4038-988A-CAD523CB58B0}" srcOrd="1" destOrd="0" parTransId="{435B57B4-6828-4C4C-A531-D5C29FAB49C1}" sibTransId="{F21AA444-0EBA-4905-9C82-6DE1AC226C5C}"/>
    <dgm:cxn modelId="{1877D8A9-698F-483B-8869-D871CD4C2F43}" type="presOf" srcId="{48B3F09C-5D23-4E35-AEC7-12B8A4EEBFD2}" destId="{32B0B8AC-757E-4DB1-B656-7FE0D23162D1}" srcOrd="0" destOrd="0" presId="urn:microsoft.com/office/officeart/2005/8/layout/orgChart1"/>
    <dgm:cxn modelId="{CE2742A5-5B10-4291-B552-0EC50775CFF4}" type="presOf" srcId="{48B3F09C-5D23-4E35-AEC7-12B8A4EEBFD2}" destId="{C738B9CF-929E-403B-80C2-0144E1F1C4AE}" srcOrd="1" destOrd="0" presId="urn:microsoft.com/office/officeart/2005/8/layout/orgChart1"/>
    <dgm:cxn modelId="{D54EC310-F73D-4822-846D-842734D37E06}" type="presOf" srcId="{14D0CF4D-F3D0-4B98-B8CA-20B5E9D862F4}" destId="{44F0ADFE-AE39-42C1-89F5-1D0A9E9F36D9}" srcOrd="0" destOrd="0" presId="urn:microsoft.com/office/officeart/2005/8/layout/orgChart1"/>
    <dgm:cxn modelId="{9A0B17A2-5154-42EC-9C16-F437297EE8F1}" type="presOf" srcId="{CBEA17EF-9518-48F6-9534-1D2E840A4A44}" destId="{3D71510F-767A-4366-821C-81A29ECB76C5}" srcOrd="0" destOrd="0" presId="urn:microsoft.com/office/officeart/2005/8/layout/orgChart1"/>
    <dgm:cxn modelId="{B807EEBA-1A03-47F9-8AF5-86777EE9E175}" type="presOf" srcId="{A79F92D0-9751-418C-A387-0D141EDE19B2}" destId="{6BA3CD5E-F2BF-41C7-B46D-6446D1C1E9FC}" srcOrd="0" destOrd="0" presId="urn:microsoft.com/office/officeart/2005/8/layout/orgChart1"/>
    <dgm:cxn modelId="{C6572A07-65F0-402F-9AD4-650D87D51AE6}" srcId="{CD05C063-D6ED-412B-99C2-01D04919C6B7}" destId="{23DCF37D-3FA5-4B86-97B8-F8F262D12C70}" srcOrd="0" destOrd="0" parTransId="{477D302B-B560-4414-A462-6716B292C3C9}" sibTransId="{3FA28DA8-1D72-4EBF-BDDB-2F23DC96BFA3}"/>
    <dgm:cxn modelId="{81D5F9D4-C6FD-4693-A9B9-651DE2194F84}" type="presOf" srcId="{23DCF37D-3FA5-4B86-97B8-F8F262D12C70}" destId="{2FB684F7-5F57-4334-B358-7354513122EF}" srcOrd="1" destOrd="0" presId="urn:microsoft.com/office/officeart/2005/8/layout/orgChart1"/>
    <dgm:cxn modelId="{3088D3B6-DB2B-458F-841E-28D6ED1323E3}" type="presOf" srcId="{CD05C063-D6ED-412B-99C2-01D04919C6B7}" destId="{3228B8C3-D148-42C8-8920-4D25A3ADED7C}" srcOrd="0" destOrd="0" presId="urn:microsoft.com/office/officeart/2005/8/layout/orgChart1"/>
    <dgm:cxn modelId="{D10A9432-67D5-41D8-9BBB-EE9934076A04}" type="presOf" srcId="{477D302B-B560-4414-A462-6716B292C3C9}" destId="{1A8FFF54-F0E3-44E7-B6C2-A9DD2B1C943B}" srcOrd="0" destOrd="0" presId="urn:microsoft.com/office/officeart/2005/8/layout/orgChart1"/>
    <dgm:cxn modelId="{0B47226F-A4A0-4922-B222-087DD9EA6F8C}" srcId="{E58321FD-8EBA-4BC1-8D2C-EDFC25DFE6EA}" destId="{CD05C063-D6ED-412B-99C2-01D04919C6B7}" srcOrd="0" destOrd="0" parTransId="{D182D233-44D6-4DDD-AA7E-D418BE63B347}" sibTransId="{B8C609B4-C99B-452D-9968-6237D25880CF}"/>
    <dgm:cxn modelId="{46834491-377D-46AA-A675-1C32E7F77E6C}" type="presOf" srcId="{58BC5C73-04FE-4038-988A-CAD523CB58B0}" destId="{DCD4408F-AE92-47AC-A350-A7C527E467A3}" srcOrd="0" destOrd="0" presId="urn:microsoft.com/office/officeart/2005/8/layout/orgChart1"/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5AB38F7-B57E-49E7-9B4A-95921DCEA8F4}" srcId="{CD05C063-D6ED-412B-99C2-01D04919C6B7}" destId="{D7F35692-1C56-451B-8C0A-B88E40307FE0}" srcOrd="3" destOrd="0" parTransId="{BBCF26BE-01EF-41A9-BD1E-54676CA3B715}" sibTransId="{71793153-0281-4E68-AD48-5BF38C629F84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D816B567-7E49-4FB2-8B57-0DE08E205479}" srcId="{CD05C063-D6ED-412B-99C2-01D04919C6B7}" destId="{48B3F09C-5D23-4E35-AEC7-12B8A4EEBFD2}" srcOrd="2" destOrd="0" parTransId="{14D0CF4D-F3D0-4B98-B8CA-20B5E9D862F4}" sibTransId="{87CBE6B8-38F6-4B74-BD44-1B4CEB25894B}"/>
    <dgm:cxn modelId="{D51FFDA8-76D6-4CAF-81F2-D17369D531A8}" type="presOf" srcId="{D0364ADC-7DFB-4BDF-81E5-24E8681325B5}" destId="{FDE2B6B3-9DF7-4944-A0FF-CDF9669363DD}" srcOrd="1" destOrd="0" presId="urn:microsoft.com/office/officeart/2005/8/layout/orgChart1"/>
    <dgm:cxn modelId="{3C24B9BD-B390-42D5-B798-F5D2AEC0FA3F}" type="presOf" srcId="{58BC5C73-04FE-4038-988A-CAD523CB58B0}" destId="{5A6123E3-B3BF-46C5-B262-CC96EC533655}" srcOrd="1" destOrd="0" presId="urn:microsoft.com/office/officeart/2005/8/layout/orgChart1"/>
    <dgm:cxn modelId="{7768A37B-F330-4B6D-BC50-B079761A2E91}" srcId="{CD05C063-D6ED-412B-99C2-01D04919C6B7}" destId="{CBEA17EF-9518-48F6-9534-1D2E840A4A44}" srcOrd="1" destOrd="0" parTransId="{A79F92D0-9751-418C-A387-0D141EDE19B2}" sibTransId="{D776A70F-7D18-43E5-A4B0-85AECD994BBF}"/>
    <dgm:cxn modelId="{F24CE5F6-9C21-47F5-8673-DF149E76B738}" type="presOf" srcId="{23DCF37D-3FA5-4B86-97B8-F8F262D12C70}" destId="{25FBE4C9-DE6D-421C-9562-053844D672B5}" srcOrd="0" destOrd="0" presId="urn:microsoft.com/office/officeart/2005/8/layout/orgChart1"/>
    <dgm:cxn modelId="{37C6FD9F-6455-457E-BCF8-F8570C755722}" type="presOf" srcId="{D7F35692-1C56-451B-8C0A-B88E40307FE0}" destId="{CBB56282-B3C8-40E1-8FEC-847333AFDC4C}" srcOrd="1" destOrd="0" presId="urn:microsoft.com/office/officeart/2005/8/layout/orgChart1"/>
    <dgm:cxn modelId="{95391ECC-C5FF-490E-A41B-124369A40A39}" type="presOf" srcId="{D182D233-44D6-4DDD-AA7E-D418BE63B347}" destId="{5B6D79AB-0370-4520-AA69-00DF85C2E7E3}" srcOrd="0" destOrd="0" presId="urn:microsoft.com/office/officeart/2005/8/layout/orgChart1"/>
    <dgm:cxn modelId="{547DA9DC-ADC0-41FA-91C3-772B47A1DDF8}" type="presOf" srcId="{D7F35692-1C56-451B-8C0A-B88E40307FE0}" destId="{2CCF775F-4039-4B2A-BF52-5039379786FC}" srcOrd="0" destOrd="0" presId="urn:microsoft.com/office/officeart/2005/8/layout/orgChart1"/>
    <dgm:cxn modelId="{9116241C-386F-44A7-8793-3E6037406A79}" type="presOf" srcId="{BBCF26BE-01EF-41A9-BD1E-54676CA3B715}" destId="{3B30774E-D4C1-4417-9ED7-76A579A19DCF}" srcOrd="0" destOrd="0" presId="urn:microsoft.com/office/officeart/2005/8/layout/orgChart1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4FBDE9CF-D240-454E-975A-614D964D3449}" type="presOf" srcId="{D0364ADC-7DFB-4BDF-81E5-24E8681325B5}" destId="{90D56C85-2719-487E-8790-4EC763BBEF65}" srcOrd="0" destOrd="0" presId="urn:microsoft.com/office/officeart/2005/8/layout/orgChart1"/>
    <dgm:cxn modelId="{DFF55ABA-4DD9-4DE3-9089-F895D0939784}" type="presOf" srcId="{4B9D57D8-EA1C-4BD1-A509-5DDC404B58B8}" destId="{8E265247-38F9-4BF8-985D-8483077CB315}" srcOrd="0" destOrd="0" presId="urn:microsoft.com/office/officeart/2005/8/layout/orgChart1"/>
    <dgm:cxn modelId="{8D09971D-4D2D-4FA0-85DD-76D1D4246851}" type="presOf" srcId="{435B57B4-6828-4C4C-A531-D5C29FAB49C1}" destId="{39C2F54E-16A9-48E8-9EE3-4E1FB65B82D1}" srcOrd="0" destOrd="0" presId="urn:microsoft.com/office/officeart/2005/8/layout/orgChart1"/>
    <dgm:cxn modelId="{3DD4EE9C-7A44-406E-A37A-049A28D3530A}" type="presOf" srcId="{CBEA17EF-9518-48F6-9534-1D2E840A4A44}" destId="{51F55A01-2FAF-45C0-9426-CB4658AA8D1C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88A6184B-311D-4419-9BAB-96EB4461A1B8}" type="presParOf" srcId="{1E217519-4EB6-4A09-B336-11B6A9AF2926}" destId="{5B6D79AB-0370-4520-AA69-00DF85C2E7E3}" srcOrd="0" destOrd="0" presId="urn:microsoft.com/office/officeart/2005/8/layout/orgChart1"/>
    <dgm:cxn modelId="{92939ABD-6636-4BF4-8AF8-B0933A6E23D7}" type="presParOf" srcId="{1E217519-4EB6-4A09-B336-11B6A9AF2926}" destId="{EF287011-89B3-4858-B062-25666710B728}" srcOrd="1" destOrd="0" presId="urn:microsoft.com/office/officeart/2005/8/layout/orgChart1"/>
    <dgm:cxn modelId="{8A55400B-7AF2-41E3-9886-BA4187ECF15B}" type="presParOf" srcId="{EF287011-89B3-4858-B062-25666710B728}" destId="{9850B616-61A8-44D3-9347-A391B17C0596}" srcOrd="0" destOrd="0" presId="urn:microsoft.com/office/officeart/2005/8/layout/orgChart1"/>
    <dgm:cxn modelId="{4582F2E4-D5B8-47DC-9CC0-7C87B1F3BF92}" type="presParOf" srcId="{9850B616-61A8-44D3-9347-A391B17C0596}" destId="{3228B8C3-D148-42C8-8920-4D25A3ADED7C}" srcOrd="0" destOrd="0" presId="urn:microsoft.com/office/officeart/2005/8/layout/orgChart1"/>
    <dgm:cxn modelId="{1506BBC9-78B2-4771-B8DF-26FC597448DD}" type="presParOf" srcId="{9850B616-61A8-44D3-9347-A391B17C0596}" destId="{C2346C5E-D4D5-4FA8-A6D0-7FAC9E781497}" srcOrd="1" destOrd="0" presId="urn:microsoft.com/office/officeart/2005/8/layout/orgChart1"/>
    <dgm:cxn modelId="{359E05CF-51D2-4D47-B63A-950ACB994DF0}" type="presParOf" srcId="{EF287011-89B3-4858-B062-25666710B728}" destId="{D6FF5D67-1BA6-4CF6-BA2F-800A9EBB4EBC}" srcOrd="1" destOrd="0" presId="urn:microsoft.com/office/officeart/2005/8/layout/orgChart1"/>
    <dgm:cxn modelId="{C4B5F231-39C8-42CD-A9CF-C58FA4B4011E}" type="presParOf" srcId="{D6FF5D67-1BA6-4CF6-BA2F-800A9EBB4EBC}" destId="{1A8FFF54-F0E3-44E7-B6C2-A9DD2B1C943B}" srcOrd="0" destOrd="0" presId="urn:microsoft.com/office/officeart/2005/8/layout/orgChart1"/>
    <dgm:cxn modelId="{9D68C15E-E79D-40E2-B120-18ED2E4802D1}" type="presParOf" srcId="{D6FF5D67-1BA6-4CF6-BA2F-800A9EBB4EBC}" destId="{7CF1E937-BF8B-4721-94C9-715A510AAAA0}" srcOrd="1" destOrd="0" presId="urn:microsoft.com/office/officeart/2005/8/layout/orgChart1"/>
    <dgm:cxn modelId="{BB4EA999-57D9-41C1-8060-F920EE5AD7C1}" type="presParOf" srcId="{7CF1E937-BF8B-4721-94C9-715A510AAAA0}" destId="{CF1FD13F-6FD9-43D2-9C51-CD80268494D4}" srcOrd="0" destOrd="0" presId="urn:microsoft.com/office/officeart/2005/8/layout/orgChart1"/>
    <dgm:cxn modelId="{1360B1D2-12F7-4DB9-918A-29362942C0A2}" type="presParOf" srcId="{CF1FD13F-6FD9-43D2-9C51-CD80268494D4}" destId="{25FBE4C9-DE6D-421C-9562-053844D672B5}" srcOrd="0" destOrd="0" presId="urn:microsoft.com/office/officeart/2005/8/layout/orgChart1"/>
    <dgm:cxn modelId="{F53A2B9E-6307-4251-8CC4-FF4A54092E54}" type="presParOf" srcId="{CF1FD13F-6FD9-43D2-9C51-CD80268494D4}" destId="{2FB684F7-5F57-4334-B358-7354513122EF}" srcOrd="1" destOrd="0" presId="urn:microsoft.com/office/officeart/2005/8/layout/orgChart1"/>
    <dgm:cxn modelId="{6F15ADE7-B9A1-4F08-8C28-0B4B6DCD9C7F}" type="presParOf" srcId="{7CF1E937-BF8B-4721-94C9-715A510AAAA0}" destId="{C34F0121-FB7B-4D51-B03A-D078140B3C50}" srcOrd="1" destOrd="0" presId="urn:microsoft.com/office/officeart/2005/8/layout/orgChart1"/>
    <dgm:cxn modelId="{38FD4032-03DD-47EC-B2E0-9476F9B8D4F5}" type="presParOf" srcId="{7CF1E937-BF8B-4721-94C9-715A510AAAA0}" destId="{0D363C43-EB10-417C-9C79-FABA182845A6}" srcOrd="2" destOrd="0" presId="urn:microsoft.com/office/officeart/2005/8/layout/orgChart1"/>
    <dgm:cxn modelId="{E3933E56-C76B-4086-9591-DF644AC547D9}" type="presParOf" srcId="{D6FF5D67-1BA6-4CF6-BA2F-800A9EBB4EBC}" destId="{6BA3CD5E-F2BF-41C7-B46D-6446D1C1E9FC}" srcOrd="2" destOrd="0" presId="urn:microsoft.com/office/officeart/2005/8/layout/orgChart1"/>
    <dgm:cxn modelId="{734A0A2F-70DD-46B1-B215-7CC941D43AE8}" type="presParOf" srcId="{D6FF5D67-1BA6-4CF6-BA2F-800A9EBB4EBC}" destId="{6C8BD66D-2DA4-4393-B99C-01D06F832F12}" srcOrd="3" destOrd="0" presId="urn:microsoft.com/office/officeart/2005/8/layout/orgChart1"/>
    <dgm:cxn modelId="{2872ACA7-92D3-4CDF-AA8A-503FE7A3D777}" type="presParOf" srcId="{6C8BD66D-2DA4-4393-B99C-01D06F832F12}" destId="{4470C0FE-2F42-41AB-97EF-6F2C94D13E60}" srcOrd="0" destOrd="0" presId="urn:microsoft.com/office/officeart/2005/8/layout/orgChart1"/>
    <dgm:cxn modelId="{84DA665E-2B9E-4D03-BFFE-4B4461E0899C}" type="presParOf" srcId="{4470C0FE-2F42-41AB-97EF-6F2C94D13E60}" destId="{3D71510F-767A-4366-821C-81A29ECB76C5}" srcOrd="0" destOrd="0" presId="urn:microsoft.com/office/officeart/2005/8/layout/orgChart1"/>
    <dgm:cxn modelId="{89805443-898B-4B08-BFE0-E566E6637B37}" type="presParOf" srcId="{4470C0FE-2F42-41AB-97EF-6F2C94D13E60}" destId="{51F55A01-2FAF-45C0-9426-CB4658AA8D1C}" srcOrd="1" destOrd="0" presId="urn:microsoft.com/office/officeart/2005/8/layout/orgChart1"/>
    <dgm:cxn modelId="{93C2D281-394C-4F2E-933E-D39B6AEC55C9}" type="presParOf" srcId="{6C8BD66D-2DA4-4393-B99C-01D06F832F12}" destId="{A4F84D95-3849-4871-844E-85A808D6B03B}" srcOrd="1" destOrd="0" presId="urn:microsoft.com/office/officeart/2005/8/layout/orgChart1"/>
    <dgm:cxn modelId="{790D0A0E-3548-4FD2-AE3B-C59CEA7CA15B}" type="presParOf" srcId="{6C8BD66D-2DA4-4393-B99C-01D06F832F12}" destId="{E8D4FE85-42C7-4133-8079-3454C8A28D7E}" srcOrd="2" destOrd="0" presId="urn:microsoft.com/office/officeart/2005/8/layout/orgChart1"/>
    <dgm:cxn modelId="{D8ABAC69-68B5-4E25-AC84-A747480497D9}" type="presParOf" srcId="{D6FF5D67-1BA6-4CF6-BA2F-800A9EBB4EBC}" destId="{44F0ADFE-AE39-42C1-89F5-1D0A9E9F36D9}" srcOrd="4" destOrd="0" presId="urn:microsoft.com/office/officeart/2005/8/layout/orgChart1"/>
    <dgm:cxn modelId="{AC30EDA2-CF86-4640-9598-C483356F4176}" type="presParOf" srcId="{D6FF5D67-1BA6-4CF6-BA2F-800A9EBB4EBC}" destId="{F180144A-0484-4375-A2C6-0E8D5F57E374}" srcOrd="5" destOrd="0" presId="urn:microsoft.com/office/officeart/2005/8/layout/orgChart1"/>
    <dgm:cxn modelId="{3DC7A99A-2795-41F4-A593-A81AE52749B0}" type="presParOf" srcId="{F180144A-0484-4375-A2C6-0E8D5F57E374}" destId="{56E18CB4-9E9B-42EA-8ADF-222766D73C3B}" srcOrd="0" destOrd="0" presId="urn:microsoft.com/office/officeart/2005/8/layout/orgChart1"/>
    <dgm:cxn modelId="{3B8650AF-E010-4FDC-841D-372C9F27236F}" type="presParOf" srcId="{56E18CB4-9E9B-42EA-8ADF-222766D73C3B}" destId="{32B0B8AC-757E-4DB1-B656-7FE0D23162D1}" srcOrd="0" destOrd="0" presId="urn:microsoft.com/office/officeart/2005/8/layout/orgChart1"/>
    <dgm:cxn modelId="{05CFC4D7-318E-4909-A10D-747F4F915616}" type="presParOf" srcId="{56E18CB4-9E9B-42EA-8ADF-222766D73C3B}" destId="{C738B9CF-929E-403B-80C2-0144E1F1C4AE}" srcOrd="1" destOrd="0" presId="urn:microsoft.com/office/officeart/2005/8/layout/orgChart1"/>
    <dgm:cxn modelId="{9C5A9660-C153-4A00-A8E4-28CBD8286312}" type="presParOf" srcId="{F180144A-0484-4375-A2C6-0E8D5F57E374}" destId="{5DA0053F-4D0D-46F2-9241-506ED713A9B8}" srcOrd="1" destOrd="0" presId="urn:microsoft.com/office/officeart/2005/8/layout/orgChart1"/>
    <dgm:cxn modelId="{FEFE9C21-9CB9-4565-AF4C-5308DADAE9D0}" type="presParOf" srcId="{F180144A-0484-4375-A2C6-0E8D5F57E374}" destId="{07D628FB-F800-4A74-9FF1-A8AADEE2D965}" srcOrd="2" destOrd="0" presId="urn:microsoft.com/office/officeart/2005/8/layout/orgChart1"/>
    <dgm:cxn modelId="{A225884E-383B-4BC8-B2C2-05321AF64476}" type="presParOf" srcId="{D6FF5D67-1BA6-4CF6-BA2F-800A9EBB4EBC}" destId="{3B30774E-D4C1-4417-9ED7-76A579A19DCF}" srcOrd="6" destOrd="0" presId="urn:microsoft.com/office/officeart/2005/8/layout/orgChart1"/>
    <dgm:cxn modelId="{C171929A-BED2-404F-91D1-335EA4BCF583}" type="presParOf" srcId="{D6FF5D67-1BA6-4CF6-BA2F-800A9EBB4EBC}" destId="{D99B2CEE-E71F-43B6-BF0B-91448F71DE87}" srcOrd="7" destOrd="0" presId="urn:microsoft.com/office/officeart/2005/8/layout/orgChart1"/>
    <dgm:cxn modelId="{0FB0E960-0EB4-4ABA-98B7-A1A4B9998868}" type="presParOf" srcId="{D99B2CEE-E71F-43B6-BF0B-91448F71DE87}" destId="{97D2B3D7-826C-40C9-83F9-84AC69DDB145}" srcOrd="0" destOrd="0" presId="urn:microsoft.com/office/officeart/2005/8/layout/orgChart1"/>
    <dgm:cxn modelId="{041F878C-7BF3-4D01-BB23-DB10D35727DB}" type="presParOf" srcId="{97D2B3D7-826C-40C9-83F9-84AC69DDB145}" destId="{2CCF775F-4039-4B2A-BF52-5039379786FC}" srcOrd="0" destOrd="0" presId="urn:microsoft.com/office/officeart/2005/8/layout/orgChart1"/>
    <dgm:cxn modelId="{EA8C44FD-7C0D-4387-AC1E-9A58D9EA3D15}" type="presParOf" srcId="{97D2B3D7-826C-40C9-83F9-84AC69DDB145}" destId="{CBB56282-B3C8-40E1-8FEC-847333AFDC4C}" srcOrd="1" destOrd="0" presId="urn:microsoft.com/office/officeart/2005/8/layout/orgChart1"/>
    <dgm:cxn modelId="{D7D92EF0-24AF-488C-8EDE-80F83194527B}" type="presParOf" srcId="{D99B2CEE-E71F-43B6-BF0B-91448F71DE87}" destId="{02C7DE5C-5497-4914-BE4E-E6FB648CDE55}" srcOrd="1" destOrd="0" presId="urn:microsoft.com/office/officeart/2005/8/layout/orgChart1"/>
    <dgm:cxn modelId="{C2566803-F917-4756-823A-04B587B7E958}" type="presParOf" srcId="{D99B2CEE-E71F-43B6-BF0B-91448F71DE87}" destId="{9647246E-B4F2-4A9C-905E-9A3DCA483F6C}" srcOrd="2" destOrd="0" presId="urn:microsoft.com/office/officeart/2005/8/layout/orgChart1"/>
    <dgm:cxn modelId="{89A1C9BA-F6DA-4503-87D2-5213CF8F6144}" type="presParOf" srcId="{EF287011-89B3-4858-B062-25666710B728}" destId="{7FEC0DA4-1554-49F0-AC15-2D7E5FA5D8E8}" srcOrd="2" destOrd="0" presId="urn:microsoft.com/office/officeart/2005/8/layout/orgChart1"/>
    <dgm:cxn modelId="{7A59776D-9E67-485C-A748-D847739829E2}" type="presParOf" srcId="{7FEC0DA4-1554-49F0-AC15-2D7E5FA5D8E8}" destId="{8E265247-38F9-4BF8-985D-8483077CB315}" srcOrd="0" destOrd="0" presId="urn:microsoft.com/office/officeart/2005/8/layout/orgChart1"/>
    <dgm:cxn modelId="{9052AFF4-D8FD-456B-99A7-1D176EC1B1E1}" type="presParOf" srcId="{7FEC0DA4-1554-49F0-AC15-2D7E5FA5D8E8}" destId="{82217F73-4434-4FDC-90D3-F7532721E512}" srcOrd="1" destOrd="0" presId="urn:microsoft.com/office/officeart/2005/8/layout/orgChart1"/>
    <dgm:cxn modelId="{1896D95A-F82A-4E11-8785-8433FE5A88B5}" type="presParOf" srcId="{82217F73-4434-4FDC-90D3-F7532721E512}" destId="{6950B869-3872-4ACC-9E40-88CF02DC8F9D}" srcOrd="0" destOrd="0" presId="urn:microsoft.com/office/officeart/2005/8/layout/orgChart1"/>
    <dgm:cxn modelId="{AF89BEB5-481D-42F0-B9B1-98D6B3EA4FE1}" type="presParOf" srcId="{6950B869-3872-4ACC-9E40-88CF02DC8F9D}" destId="{90D56C85-2719-487E-8790-4EC763BBEF65}" srcOrd="0" destOrd="0" presId="urn:microsoft.com/office/officeart/2005/8/layout/orgChart1"/>
    <dgm:cxn modelId="{CA4E00AD-9766-4587-BFA5-013A5EF4AE45}" type="presParOf" srcId="{6950B869-3872-4ACC-9E40-88CF02DC8F9D}" destId="{FDE2B6B3-9DF7-4944-A0FF-CDF9669363DD}" srcOrd="1" destOrd="0" presId="urn:microsoft.com/office/officeart/2005/8/layout/orgChart1"/>
    <dgm:cxn modelId="{B8CD1A90-BF33-4161-ACED-0E577DD01804}" type="presParOf" srcId="{82217F73-4434-4FDC-90D3-F7532721E512}" destId="{F126013D-F4C9-4EB5-9DA1-21E7161DC6C5}" srcOrd="1" destOrd="0" presId="urn:microsoft.com/office/officeart/2005/8/layout/orgChart1"/>
    <dgm:cxn modelId="{E98410FD-522D-4435-BE37-4E199592A0FC}" type="presParOf" srcId="{82217F73-4434-4FDC-90D3-F7532721E512}" destId="{D7F071AE-2E28-4602-A845-719D7F4CC04F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  <dgm:cxn modelId="{69FD2F71-41B0-473D-8C94-E7E1B97A9DCA}" type="presParOf" srcId="{8440FE58-4B50-4913-A3F2-6C8B9728025E}" destId="{39C2F54E-16A9-48E8-9EE3-4E1FB65B82D1}" srcOrd="0" destOrd="0" presId="urn:microsoft.com/office/officeart/2005/8/layout/orgChart1"/>
    <dgm:cxn modelId="{E5C031D1-B83B-42D9-BDE6-DAA9B2F1AEBC}" type="presParOf" srcId="{8440FE58-4B50-4913-A3F2-6C8B9728025E}" destId="{D2F4AA7A-3866-4A3B-8EC1-C96C7E9EC617}" srcOrd="1" destOrd="0" presId="urn:microsoft.com/office/officeart/2005/8/layout/orgChart1"/>
    <dgm:cxn modelId="{FD78648B-AF52-482A-86D2-BEA2B2A0349D}" type="presParOf" srcId="{D2F4AA7A-3866-4A3B-8EC1-C96C7E9EC617}" destId="{BB9B6CED-0376-45EC-839D-2064BCAC1A54}" srcOrd="0" destOrd="0" presId="urn:microsoft.com/office/officeart/2005/8/layout/orgChart1"/>
    <dgm:cxn modelId="{60EF2F70-19D3-4427-8F17-17ECBB7AD725}" type="presParOf" srcId="{BB9B6CED-0376-45EC-839D-2064BCAC1A54}" destId="{DCD4408F-AE92-47AC-A350-A7C527E467A3}" srcOrd="0" destOrd="0" presId="urn:microsoft.com/office/officeart/2005/8/layout/orgChart1"/>
    <dgm:cxn modelId="{3E75C9B7-38B7-4320-9F83-C0682405A6B8}" type="presParOf" srcId="{BB9B6CED-0376-45EC-839D-2064BCAC1A54}" destId="{5A6123E3-B3BF-46C5-B262-CC96EC533655}" srcOrd="1" destOrd="0" presId="urn:microsoft.com/office/officeart/2005/8/layout/orgChart1"/>
    <dgm:cxn modelId="{BBDE1769-079E-479C-8F33-6F21F921A862}" type="presParOf" srcId="{D2F4AA7A-3866-4A3B-8EC1-C96C7E9EC617}" destId="{0257DE0D-B9DF-4E6E-9C1D-552076556866}" srcOrd="1" destOrd="0" presId="urn:microsoft.com/office/officeart/2005/8/layout/orgChart1"/>
    <dgm:cxn modelId="{709BB34E-BE55-4F7F-A44C-77FF2457F794}" type="presParOf" srcId="{D2F4AA7A-3866-4A3B-8EC1-C96C7E9EC617}" destId="{30F004FC-BFAE-4F2E-AD39-DE26FB28A9F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6783-2DA6-42D5-A003-37DB294352A2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537-560D-4AF7-B6B2-22356C2948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751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87614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597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6070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9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74941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10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7772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39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443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40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69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52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7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7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39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249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602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2971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1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02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690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8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63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115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7346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3413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2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9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31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4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71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52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51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15/08/2022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62" y="142659"/>
            <a:ext cx="2232000" cy="1033558"/>
          </a:xfrm>
          <a:prstGeom prst="rect">
            <a:avLst/>
          </a:prstGeom>
        </p:spPr>
      </p:pic>
      <p:pic>
        <p:nvPicPr>
          <p:cNvPr id="7" name="Imagen 6"/>
          <p:cNvPicPr preferRelativeResize="0">
            <a:picLocks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7447" y="0"/>
            <a:ext cx="540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9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8B85-A88D-4BBF-8827-12F874323A37}" type="datetimeFigureOut">
              <a:rPr lang="es-MX" smtClean="0"/>
              <a:t>15/08/2022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561" y="146252"/>
            <a:ext cx="2232000" cy="1033558"/>
          </a:xfrm>
          <a:prstGeom prst="rect">
            <a:avLst/>
          </a:prstGeom>
        </p:spPr>
      </p:pic>
      <p:pic>
        <p:nvPicPr>
          <p:cNvPr id="10" name="Imagen 9"/>
          <p:cNvPicPr preferRelativeResize="0">
            <a:picLocks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447" y="0"/>
            <a:ext cx="180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4.xml"/><Relationship Id="rId2" Type="http://schemas.openxmlformats.org/officeDocument/2006/relationships/diagramData" Target="../diagrams/data3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4.xml"/><Relationship Id="rId5" Type="http://schemas.openxmlformats.org/officeDocument/2006/relationships/diagramColors" Target="../diagrams/colors34.xml"/><Relationship Id="rId4" Type="http://schemas.openxmlformats.org/officeDocument/2006/relationships/diagramQuickStyle" Target="../diagrams/quickStyle3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6.xml"/><Relationship Id="rId7" Type="http://schemas.microsoft.com/office/2007/relationships/diagramDrawing" Target="../diagrams/drawing3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6.xml"/><Relationship Id="rId5" Type="http://schemas.openxmlformats.org/officeDocument/2006/relationships/diagramQuickStyle" Target="../diagrams/quickStyle36.xml"/><Relationship Id="rId4" Type="http://schemas.openxmlformats.org/officeDocument/2006/relationships/diagramLayout" Target="../diagrams/layout3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7.xml"/><Relationship Id="rId2" Type="http://schemas.openxmlformats.org/officeDocument/2006/relationships/diagramData" Target="../diagrams/data3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7.xml"/><Relationship Id="rId5" Type="http://schemas.openxmlformats.org/officeDocument/2006/relationships/diagramColors" Target="../diagrams/colors37.xml"/><Relationship Id="rId4" Type="http://schemas.openxmlformats.org/officeDocument/2006/relationships/diagramQuickStyle" Target="../diagrams/quickStyle3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9.xml"/><Relationship Id="rId2" Type="http://schemas.openxmlformats.org/officeDocument/2006/relationships/diagramData" Target="../diagrams/data3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9.xml"/><Relationship Id="rId5" Type="http://schemas.openxmlformats.org/officeDocument/2006/relationships/diagramColors" Target="../diagrams/colors39.xml"/><Relationship Id="rId4" Type="http://schemas.openxmlformats.org/officeDocument/2006/relationships/diagramQuickStyle" Target="../diagrams/quickStyle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0.xml"/><Relationship Id="rId2" Type="http://schemas.openxmlformats.org/officeDocument/2006/relationships/diagramData" Target="../diagrams/data4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0.xml"/><Relationship Id="rId5" Type="http://schemas.openxmlformats.org/officeDocument/2006/relationships/diagramColors" Target="../diagrams/colors40.xml"/><Relationship Id="rId4" Type="http://schemas.openxmlformats.org/officeDocument/2006/relationships/diagramQuickStyle" Target="../diagrams/quickStyle4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1.xml"/><Relationship Id="rId2" Type="http://schemas.openxmlformats.org/officeDocument/2006/relationships/diagramData" Target="../diagrams/data4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1.xml"/><Relationship Id="rId5" Type="http://schemas.openxmlformats.org/officeDocument/2006/relationships/diagramColors" Target="../diagrams/colors41.xml"/><Relationship Id="rId4" Type="http://schemas.openxmlformats.org/officeDocument/2006/relationships/diagramQuickStyle" Target="../diagrams/quickStyle4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2.xml"/><Relationship Id="rId2" Type="http://schemas.openxmlformats.org/officeDocument/2006/relationships/diagramData" Target="../diagrams/data4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2.xml"/><Relationship Id="rId5" Type="http://schemas.openxmlformats.org/officeDocument/2006/relationships/diagramColors" Target="../diagrams/colors42.xml"/><Relationship Id="rId4" Type="http://schemas.openxmlformats.org/officeDocument/2006/relationships/diagramQuickStyle" Target="../diagrams/quickStyle4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3.xml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3.xml"/><Relationship Id="rId5" Type="http://schemas.openxmlformats.org/officeDocument/2006/relationships/diagramColors" Target="../diagrams/colors43.xml"/><Relationship Id="rId4" Type="http://schemas.openxmlformats.org/officeDocument/2006/relationships/diagramQuickStyle" Target="../diagrams/quickStyle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4.xml"/><Relationship Id="rId2" Type="http://schemas.openxmlformats.org/officeDocument/2006/relationships/diagramData" Target="../diagrams/data4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4.xml"/><Relationship Id="rId5" Type="http://schemas.openxmlformats.org/officeDocument/2006/relationships/diagramColors" Target="../diagrams/colors44.xml"/><Relationship Id="rId4" Type="http://schemas.openxmlformats.org/officeDocument/2006/relationships/diagramQuickStyle" Target="../diagrams/quickStyle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5.xml"/><Relationship Id="rId2" Type="http://schemas.openxmlformats.org/officeDocument/2006/relationships/diagramData" Target="../diagrams/data4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5.xml"/><Relationship Id="rId5" Type="http://schemas.openxmlformats.org/officeDocument/2006/relationships/diagramColors" Target="../diagrams/colors45.xml"/><Relationship Id="rId4" Type="http://schemas.openxmlformats.org/officeDocument/2006/relationships/diagramQuickStyle" Target="../diagrams/quickStyle4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6.xml"/><Relationship Id="rId2" Type="http://schemas.openxmlformats.org/officeDocument/2006/relationships/diagramData" Target="../diagrams/data4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6.xml"/><Relationship Id="rId5" Type="http://schemas.openxmlformats.org/officeDocument/2006/relationships/diagramColors" Target="../diagrams/colors46.xml"/><Relationship Id="rId4" Type="http://schemas.openxmlformats.org/officeDocument/2006/relationships/diagramQuickStyle" Target="../diagrams/quickStyle4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7.xml"/><Relationship Id="rId2" Type="http://schemas.openxmlformats.org/officeDocument/2006/relationships/diagramData" Target="../diagrams/data4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7.xml"/><Relationship Id="rId5" Type="http://schemas.openxmlformats.org/officeDocument/2006/relationships/diagramColors" Target="../diagrams/colors47.xml"/><Relationship Id="rId4" Type="http://schemas.openxmlformats.org/officeDocument/2006/relationships/diagramQuickStyle" Target="../diagrams/quickStyle4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0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0.xml"/><Relationship Id="rId5" Type="http://schemas.openxmlformats.org/officeDocument/2006/relationships/diagramColors" Target="../diagrams/colors50.xml"/><Relationship Id="rId4" Type="http://schemas.openxmlformats.org/officeDocument/2006/relationships/diagramQuickStyle" Target="../diagrams/quickStyle50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1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1.xml"/><Relationship Id="rId5" Type="http://schemas.openxmlformats.org/officeDocument/2006/relationships/diagramColors" Target="../diagrams/colors51.xml"/><Relationship Id="rId4" Type="http://schemas.openxmlformats.org/officeDocument/2006/relationships/diagramQuickStyle" Target="../diagrams/quickStyle5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2.xml"/><Relationship Id="rId2" Type="http://schemas.openxmlformats.org/officeDocument/2006/relationships/diagramData" Target="../diagrams/data5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2.xml"/><Relationship Id="rId5" Type="http://schemas.openxmlformats.org/officeDocument/2006/relationships/diagramColors" Target="../diagrams/colors52.xml"/><Relationship Id="rId4" Type="http://schemas.openxmlformats.org/officeDocument/2006/relationships/diagramQuickStyle" Target="../diagrams/quickStyle5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3.xml"/><Relationship Id="rId2" Type="http://schemas.openxmlformats.org/officeDocument/2006/relationships/diagramData" Target="../diagrams/data5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3.xml"/><Relationship Id="rId5" Type="http://schemas.openxmlformats.org/officeDocument/2006/relationships/diagramColors" Target="../diagrams/colors53.xml"/><Relationship Id="rId4" Type="http://schemas.openxmlformats.org/officeDocument/2006/relationships/diagramQuickStyle" Target="../diagrams/quickStyle53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4.xml"/><Relationship Id="rId2" Type="http://schemas.openxmlformats.org/officeDocument/2006/relationships/diagramData" Target="../diagrams/data5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4.xml"/><Relationship Id="rId5" Type="http://schemas.openxmlformats.org/officeDocument/2006/relationships/diagramColors" Target="../diagrams/colors54.xml"/><Relationship Id="rId4" Type="http://schemas.openxmlformats.org/officeDocument/2006/relationships/diagramQuickStyle" Target="../diagrams/quickStyle5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514" y="262827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293973892"/>
              </p:ext>
            </p:extLst>
          </p:nvPr>
        </p:nvGraphicFramePr>
        <p:xfrm>
          <a:off x="2510972" y="1814284"/>
          <a:ext cx="4322499" cy="4641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/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42651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927694521"/>
              </p:ext>
            </p:extLst>
          </p:nvPr>
        </p:nvGraphicFramePr>
        <p:xfrm>
          <a:off x="683227" y="1572409"/>
          <a:ext cx="8009777" cy="5268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/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Mantenimiento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119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374369628"/>
              </p:ext>
            </p:extLst>
          </p:nvPr>
        </p:nvGraphicFramePr>
        <p:xfrm>
          <a:off x="508000" y="1142191"/>
          <a:ext cx="8345714" cy="5667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3" y="125858"/>
            <a:ext cx="71889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/>
          </a:p>
          <a:p>
            <a:r>
              <a:rPr lang="es-ES_tradnl" sz="2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Coordinación de Voluntariado y Procuración de </a:t>
            </a:r>
            <a:br>
              <a:rPr lang="es-ES_tradnl" sz="2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2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Donativos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417767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48394695"/>
              </p:ext>
            </p:extLst>
          </p:nvPr>
        </p:nvGraphicFramePr>
        <p:xfrm>
          <a:off x="3113775" y="1770743"/>
          <a:ext cx="3040283" cy="4879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3" y="125858"/>
            <a:ext cx="7188967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/>
          </a:p>
          <a:p>
            <a:r>
              <a:rPr lang="es-ES_tradnl" sz="2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Coordinación de Proyectos Transversales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102225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506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y Familia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8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926733235"/>
              </p:ext>
            </p:extLst>
          </p:nvPr>
        </p:nvGraphicFramePr>
        <p:xfrm>
          <a:off x="192021" y="968954"/>
          <a:ext cx="8759959" cy="5889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1318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476555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018138803"/>
              </p:ext>
            </p:extLst>
          </p:nvPr>
        </p:nvGraphicFramePr>
        <p:xfrm>
          <a:off x="1031422" y="1527221"/>
          <a:ext cx="7197272" cy="5261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Casa Club del Programa para la Atención y </a:t>
            </a:r>
            <a:b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Prevención del Trabajo Infantil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428786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50465718"/>
              </p:ext>
            </p:extLst>
          </p:nvPr>
        </p:nvGraphicFramePr>
        <p:xfrm>
          <a:off x="548400" y="1181890"/>
          <a:ext cx="818920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Jefatura de Estancias Infantiles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58967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8042140"/>
              </p:ext>
            </p:extLst>
          </p:nvPr>
        </p:nvGraphicFramePr>
        <p:xfrm>
          <a:off x="970888" y="981500"/>
          <a:ext cx="731834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Jefatura de Estancias Infantiles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656246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404722629"/>
              </p:ext>
            </p:extLst>
          </p:nvPr>
        </p:nvGraphicFramePr>
        <p:xfrm>
          <a:off x="990146" y="1095273"/>
          <a:ext cx="7342643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Estancia Infantil “Pío X”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07357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4"/>
          <p:cNvSpPr txBox="1"/>
          <p:nvPr/>
        </p:nvSpPr>
        <p:spPr>
          <a:xfrm>
            <a:off x="207315" y="12968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Sistema para el Desarrollo Integral </a:t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de la Familia</a:t>
            </a:r>
            <a:endParaRPr lang="es-ES" sz="3200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228207026"/>
              </p:ext>
            </p:extLst>
          </p:nvPr>
        </p:nvGraphicFramePr>
        <p:xfrm>
          <a:off x="285666" y="1539915"/>
          <a:ext cx="8738261" cy="5086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16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78332442"/>
              </p:ext>
            </p:extLst>
          </p:nvPr>
        </p:nvGraphicFramePr>
        <p:xfrm>
          <a:off x="3295772" y="1826117"/>
          <a:ext cx="2610514" cy="464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Estancia Infantil “Idalia Cantú de </a:t>
            </a:r>
            <a:r>
              <a:rPr lang="es-ES_tradnl" sz="2400" b="1" kern="1400" spc="-150" dirty="0" err="1" smtClean="0">
                <a:latin typeface="Arial"/>
                <a:ea typeface="MS Gothic" panose="020B0609070205080204" pitchFamily="49" charset="-128"/>
                <a:cs typeface="Arial"/>
              </a:rPr>
              <a:t>Livas</a:t>
            </a:r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”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994445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367138234"/>
              </p:ext>
            </p:extLst>
          </p:nvPr>
        </p:nvGraphicFramePr>
        <p:xfrm>
          <a:off x="548400" y="1066713"/>
          <a:ext cx="818920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Estancia Infantil “Rosario Garza Sada”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8842491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475850283"/>
              </p:ext>
            </p:extLst>
          </p:nvPr>
        </p:nvGraphicFramePr>
        <p:xfrm>
          <a:off x="896747" y="1335313"/>
          <a:ext cx="7579600" cy="5188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Estancia Infantil “Fomerrey 45”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584967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645173485"/>
              </p:ext>
            </p:extLst>
          </p:nvPr>
        </p:nvGraphicFramePr>
        <p:xfrm>
          <a:off x="577428" y="1037684"/>
          <a:ext cx="818920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Estancia Infantil “Fomerrey 114”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8203545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726945809"/>
              </p:ext>
            </p:extLst>
          </p:nvPr>
        </p:nvGraphicFramePr>
        <p:xfrm>
          <a:off x="2293771" y="1891520"/>
          <a:ext cx="4962857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Espacio Infancia Adolescencia “Fomerrey 114”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4857180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876463601"/>
              </p:ext>
            </p:extLst>
          </p:nvPr>
        </p:nvGraphicFramePr>
        <p:xfrm>
          <a:off x="708261" y="1825536"/>
          <a:ext cx="7959708" cy="4618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Estancia Infantil “Laura Barragán”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6415735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641268336"/>
              </p:ext>
            </p:extLst>
          </p:nvPr>
        </p:nvGraphicFramePr>
        <p:xfrm>
          <a:off x="1770740" y="1741841"/>
          <a:ext cx="5762171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Espacio Infancia Adolescencia “Lomas Modelo”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2269638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532162572"/>
              </p:ext>
            </p:extLst>
          </p:nvPr>
        </p:nvGraphicFramePr>
        <p:xfrm>
          <a:off x="860007" y="1777528"/>
          <a:ext cx="7656219" cy="4519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Estancia Infantil “</a:t>
            </a:r>
            <a:r>
              <a:rPr lang="es-ES_tradnl" sz="2400" b="1" kern="1400" spc="-150" dirty="0" err="1" smtClean="0">
                <a:latin typeface="Arial"/>
                <a:ea typeface="MS Gothic" panose="020B0609070205080204" pitchFamily="49" charset="-128"/>
                <a:cs typeface="Arial"/>
              </a:rPr>
              <a:t>Provileón</a:t>
            </a:r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 San Bernabé”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984189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183639123"/>
              </p:ext>
            </p:extLst>
          </p:nvPr>
        </p:nvGraphicFramePr>
        <p:xfrm>
          <a:off x="294821" y="1001486"/>
          <a:ext cx="8704036" cy="5798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0785321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326127346"/>
              </p:ext>
            </p:extLst>
          </p:nvPr>
        </p:nvGraphicFramePr>
        <p:xfrm>
          <a:off x="2179519" y="1325712"/>
          <a:ext cx="5075251" cy="5263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068344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268660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</a:t>
            </a: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General </a:t>
            </a:r>
            <a:r>
              <a:rPr lang="es-MX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del Sistema para el Desarrollo Integral de la </a:t>
            </a:r>
            <a:r>
              <a:rPr lang="es-MX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Familia</a:t>
            </a:r>
            <a:endParaRPr lang="es-MX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9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381846469"/>
              </p:ext>
            </p:extLst>
          </p:nvPr>
        </p:nvGraphicFramePr>
        <p:xfrm>
          <a:off x="239276" y="1483003"/>
          <a:ext cx="8665448" cy="5304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5222569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64792171"/>
              </p:ext>
            </p:extLst>
          </p:nvPr>
        </p:nvGraphicFramePr>
        <p:xfrm>
          <a:off x="1944480" y="1694424"/>
          <a:ext cx="5429213" cy="4622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2228090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624147399"/>
              </p:ext>
            </p:extLst>
          </p:nvPr>
        </p:nvGraphicFramePr>
        <p:xfrm>
          <a:off x="1915450" y="1649945"/>
          <a:ext cx="5429213" cy="4622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9325298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150355845"/>
              </p:ext>
            </p:extLst>
          </p:nvPr>
        </p:nvGraphicFramePr>
        <p:xfrm>
          <a:off x="1915450" y="1649945"/>
          <a:ext cx="5429213" cy="46224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546381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5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</a:t>
            </a:r>
            <a:r>
              <a:rPr lang="es-MX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de Atención a Personas Adultas 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11047568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011738102"/>
              </p:ext>
            </p:extLst>
          </p:nvPr>
        </p:nvGraphicFramePr>
        <p:xfrm>
          <a:off x="551812" y="1144451"/>
          <a:ext cx="8214547" cy="56541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1571" y="126665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28863172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868877346"/>
              </p:ext>
            </p:extLst>
          </p:nvPr>
        </p:nvGraphicFramePr>
        <p:xfrm>
          <a:off x="706739" y="1635585"/>
          <a:ext cx="7962752" cy="5295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0167" y="136871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Programas Alimenticios y Nutrición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9079610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262280914"/>
              </p:ext>
            </p:extLst>
          </p:nvPr>
        </p:nvGraphicFramePr>
        <p:xfrm>
          <a:off x="435429" y="1488651"/>
          <a:ext cx="8490857" cy="5281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Programas en Casas Club del Adulto Mayor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846488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271574468"/>
              </p:ext>
            </p:extLst>
          </p:nvPr>
        </p:nvGraphicFramePr>
        <p:xfrm>
          <a:off x="1409034" y="1103086"/>
          <a:ext cx="6588337" cy="5683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Casa Hogar Nueva Esperanza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973540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dirty="0">
                <a:latin typeface="+mj-lt"/>
              </a:rPr>
              <a:t>    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483837272"/>
              </p:ext>
            </p:extLst>
          </p:nvPr>
        </p:nvGraphicFramePr>
        <p:xfrm>
          <a:off x="251380" y="1597660"/>
          <a:ext cx="8815414" cy="5228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Nutrición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11098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572681387"/>
              </p:ext>
            </p:extLst>
          </p:nvPr>
        </p:nvGraphicFramePr>
        <p:xfrm>
          <a:off x="1648797" y="1297857"/>
          <a:ext cx="6049609" cy="5560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5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900" dirty="0">
                <a:latin typeface="+mj-lt"/>
              </a:rPr>
              <a:t>     </a:t>
            </a:r>
          </a:p>
          <a:p>
            <a:pPr algn="ctr"/>
            <a:r>
              <a:rPr lang="es-MX" sz="900" dirty="0">
                <a:latin typeface="+mj-lt"/>
              </a:rPr>
              <a:t>  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256283350"/>
              </p:ext>
            </p:extLst>
          </p:nvPr>
        </p:nvGraphicFramePr>
        <p:xfrm>
          <a:off x="383603" y="1808288"/>
          <a:ext cx="8644285" cy="4780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6" y="136871"/>
            <a:ext cx="73037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Nutrición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3538716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956050927"/>
              </p:ext>
            </p:extLst>
          </p:nvPr>
        </p:nvGraphicFramePr>
        <p:xfrm>
          <a:off x="1266805" y="1767934"/>
          <a:ext cx="6842620" cy="41969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200166" y="136871"/>
            <a:ext cx="73037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Jefatura de Casa Club Adulto Mayor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767311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531499032"/>
              </p:ext>
            </p:extLst>
          </p:nvPr>
        </p:nvGraphicFramePr>
        <p:xfrm>
          <a:off x="2112641" y="2001453"/>
          <a:ext cx="5092889" cy="4258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0166" y="136871"/>
            <a:ext cx="73037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Atención a Casos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7154148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6502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287515846"/>
              </p:ext>
            </p:extLst>
          </p:nvPr>
        </p:nvGraphicFramePr>
        <p:xfrm>
          <a:off x="456820" y="928915"/>
          <a:ext cx="8033657" cy="587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Familiar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01213872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645163831"/>
              </p:ext>
            </p:extLst>
          </p:nvPr>
        </p:nvGraphicFramePr>
        <p:xfrm>
          <a:off x="1117608" y="1261812"/>
          <a:ext cx="7082957" cy="5589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Familiar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Talleres Productivos y Fomento al Autoempleo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4533735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909071815"/>
              </p:ext>
            </p:extLst>
          </p:nvPr>
        </p:nvGraphicFramePr>
        <p:xfrm>
          <a:off x="2422613" y="1727200"/>
          <a:ext cx="4589060" cy="5007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Familiar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Jefatura de Zonas de Centros de Bienestar Familiar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0488761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196885442"/>
              </p:ext>
            </p:extLst>
          </p:nvPr>
        </p:nvGraphicFramePr>
        <p:xfrm>
          <a:off x="569795" y="1903509"/>
          <a:ext cx="82227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Familiar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Jefatura de Zonas de Centros de Bienestar Familiar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5392342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109501308"/>
              </p:ext>
            </p:extLst>
          </p:nvPr>
        </p:nvGraphicFramePr>
        <p:xfrm>
          <a:off x="503073" y="2279692"/>
          <a:ext cx="8364507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Familiar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Jefatura de Zonas de Centros de Bienestar Familiar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6198988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34437403"/>
              </p:ext>
            </p:extLst>
          </p:nvPr>
        </p:nvGraphicFramePr>
        <p:xfrm>
          <a:off x="493026" y="1638945"/>
          <a:ext cx="8321723" cy="5058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Familiar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Jefatura de Zonas de Centros de Bienestar Familiar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063072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646950463"/>
              </p:ext>
            </p:extLst>
          </p:nvPr>
        </p:nvGraphicFramePr>
        <p:xfrm>
          <a:off x="551191" y="483888"/>
          <a:ext cx="8273848" cy="63418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5846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42689886"/>
              </p:ext>
            </p:extLst>
          </p:nvPr>
        </p:nvGraphicFramePr>
        <p:xfrm>
          <a:off x="593625" y="1901116"/>
          <a:ext cx="8222776" cy="4373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Familiar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Jefatura de Zonas de Centros de Bienestar Familiar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2203339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837880209"/>
              </p:ext>
            </p:extLst>
          </p:nvPr>
        </p:nvGraphicFramePr>
        <p:xfrm>
          <a:off x="539033" y="2071864"/>
          <a:ext cx="82227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Familiar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Jefatura de Zonas de Centros de Bienestar Familiar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1476222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949684588"/>
              </p:ext>
            </p:extLst>
          </p:nvPr>
        </p:nvGraphicFramePr>
        <p:xfrm>
          <a:off x="455217" y="1864979"/>
          <a:ext cx="8407740" cy="474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Familiar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Jefatura de Zonas de Centros de Bienestar Familiar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62294783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/>
            </a:r>
            <a:b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Familiar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Ludotecas y Psicología</a:t>
            </a:r>
            <a:endParaRPr lang="es-ES" sz="24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049724655"/>
              </p:ext>
            </p:extLst>
          </p:nvPr>
        </p:nvGraphicFramePr>
        <p:xfrm>
          <a:off x="580571" y="1698171"/>
          <a:ext cx="8128000" cy="50074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101528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</a:t>
            </a: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Atención e Inclusión a Personas con Discapacidad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14741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74803262"/>
              </p:ext>
            </p:extLst>
          </p:nvPr>
        </p:nvGraphicFramePr>
        <p:xfrm>
          <a:off x="497453" y="1205628"/>
          <a:ext cx="8331163" cy="57004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2841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Dirección de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Atención e Inclusión a Personas con Discapacidad</a:t>
            </a:r>
          </a:p>
        </p:txBody>
      </p:sp>
    </p:spTree>
    <p:extLst>
      <p:ext uri="{BB962C8B-B14F-4D97-AF65-F5344CB8AC3E}">
        <p14:creationId xmlns:p14="http://schemas.microsoft.com/office/powerpoint/2010/main" val="39165851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96631374"/>
              </p:ext>
            </p:extLst>
          </p:nvPr>
        </p:nvGraphicFramePr>
        <p:xfrm>
          <a:off x="464459" y="1553030"/>
          <a:ext cx="8360228" cy="5109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Coordinación de Clínica de Autismo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96300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764077661"/>
              </p:ext>
            </p:extLst>
          </p:nvPr>
        </p:nvGraphicFramePr>
        <p:xfrm>
          <a:off x="595086" y="1965279"/>
          <a:ext cx="8127999" cy="4258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Centro Educativo de Desarrollo Integral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5987417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931841156"/>
              </p:ext>
            </p:extLst>
          </p:nvPr>
        </p:nvGraphicFramePr>
        <p:xfrm>
          <a:off x="434560" y="1591372"/>
          <a:ext cx="8493247" cy="4679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Guardería Especial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21113597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62384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/>
                <a:cs typeface="Arial"/>
              </a:rPr>
              <a:t>Dirección de Enlace Municipal</a:t>
            </a:r>
            <a:endParaRPr lang="es-ES" sz="5400" b="1" spc="-150" dirty="0">
              <a:solidFill>
                <a:schemeClr val="tx1">
                  <a:lumMod val="65000"/>
                  <a:lumOff val="3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863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168834678"/>
              </p:ext>
            </p:extLst>
          </p:nvPr>
        </p:nvGraphicFramePr>
        <p:xfrm>
          <a:off x="1897228" y="1714789"/>
          <a:ext cx="5523718" cy="489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/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de la Oficina de Presidencia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5241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7315" y="128410"/>
            <a:ext cx="7282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</a:t>
            </a: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Enlace Municipal</a:t>
            </a:r>
            <a:endParaRPr lang="es-ES" sz="2400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078133256"/>
              </p:ext>
            </p:extLst>
          </p:nvPr>
        </p:nvGraphicFramePr>
        <p:xfrm>
          <a:off x="323430" y="1592347"/>
          <a:ext cx="8649817" cy="4708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475337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218224292"/>
              </p:ext>
            </p:extLst>
          </p:nvPr>
        </p:nvGraphicFramePr>
        <p:xfrm>
          <a:off x="1959429" y="1747565"/>
          <a:ext cx="5050971" cy="4258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7315" y="128410"/>
            <a:ext cx="7282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de </a:t>
            </a:r>
            <a:r>
              <a:rPr lang="es-MX" sz="32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Enlace Municipal</a:t>
            </a:r>
          </a:p>
          <a:p>
            <a:r>
              <a:rPr lang="es-MX" sz="28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Coordinación Jurídica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746196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11311144"/>
              </p:ext>
            </p:extLst>
          </p:nvPr>
        </p:nvGraphicFramePr>
        <p:xfrm>
          <a:off x="1608117" y="1848464"/>
          <a:ext cx="6040910" cy="489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82904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/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Coordinación de Comunicación, Logística y Eventos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3360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195448561"/>
              </p:ext>
            </p:extLst>
          </p:nvPr>
        </p:nvGraphicFramePr>
        <p:xfrm>
          <a:off x="2301077" y="1641987"/>
          <a:ext cx="4716020" cy="489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65252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/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Área Jurídica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0530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122055170"/>
              </p:ext>
            </p:extLst>
          </p:nvPr>
        </p:nvGraphicFramePr>
        <p:xfrm>
          <a:off x="275774" y="1349828"/>
          <a:ext cx="8781142" cy="5454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latin typeface="Arial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/>
          </a:p>
          <a:p>
            <a:r>
              <a:rPr lang="es-ES_tradnl" sz="2400" b="1" kern="1400" spc="-150" dirty="0" smtClean="0">
                <a:latin typeface="Arial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636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35063</TotalTime>
  <Words>1821</Words>
  <Application>Microsoft Office PowerPoint</Application>
  <PresentationFormat>Presentación en pantalla (4:3)</PresentationFormat>
  <Paragraphs>551</Paragraphs>
  <Slides>61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61</vt:i4>
      </vt:variant>
    </vt:vector>
  </HeadingPairs>
  <TitlesOfParts>
    <vt:vector size="67" baseType="lpstr">
      <vt:lpstr>MS Gothic</vt:lpstr>
      <vt:lpstr>Arial</vt:lpstr>
      <vt:lpstr>Calibri</vt:lpstr>
      <vt:lpstr>Calibri Light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Maria del Refugio Martinez Cervantes</cp:lastModifiedBy>
  <cp:revision>1330</cp:revision>
  <cp:lastPrinted>2022-08-08T20:06:54Z</cp:lastPrinted>
  <dcterms:created xsi:type="dcterms:W3CDTF">2015-12-30T00:24:58Z</dcterms:created>
  <dcterms:modified xsi:type="dcterms:W3CDTF">2022-08-15T19:58:15Z</dcterms:modified>
</cp:coreProperties>
</file>