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7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0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11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13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3"/>
  </p:notesMasterIdLst>
  <p:handoutMasterIdLst>
    <p:handoutMasterId r:id="rId64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391" r:id="rId15"/>
    <p:sldId id="392" r:id="rId16"/>
    <p:sldId id="487" r:id="rId17"/>
    <p:sldId id="409" r:id="rId18"/>
    <p:sldId id="450" r:id="rId19"/>
    <p:sldId id="449" r:id="rId20"/>
    <p:sldId id="447" r:id="rId21"/>
    <p:sldId id="462" r:id="rId22"/>
    <p:sldId id="393" r:id="rId23"/>
    <p:sldId id="394" r:id="rId24"/>
    <p:sldId id="395" r:id="rId25"/>
    <p:sldId id="399" r:id="rId26"/>
    <p:sldId id="396" r:id="rId27"/>
    <p:sldId id="397" r:id="rId28"/>
    <p:sldId id="398" r:id="rId29"/>
    <p:sldId id="403" r:id="rId30"/>
    <p:sldId id="401" r:id="rId31"/>
    <p:sldId id="400" r:id="rId32"/>
    <p:sldId id="402" r:id="rId33"/>
    <p:sldId id="404" r:id="rId34"/>
    <p:sldId id="424" r:id="rId35"/>
    <p:sldId id="468" r:id="rId36"/>
    <p:sldId id="469" r:id="rId37"/>
    <p:sldId id="471" r:id="rId38"/>
    <p:sldId id="472" r:id="rId39"/>
    <p:sldId id="473" r:id="rId40"/>
    <p:sldId id="474" r:id="rId41"/>
    <p:sldId id="470" r:id="rId42"/>
    <p:sldId id="382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10" r:id="rId55"/>
    <p:sldId id="463" r:id="rId56"/>
    <p:sldId id="466" r:id="rId57"/>
    <p:sldId id="467" r:id="rId58"/>
    <p:sldId id="464" r:id="rId59"/>
    <p:sldId id="465" r:id="rId60"/>
    <p:sldId id="438" r:id="rId61"/>
    <p:sldId id="486" r:id="rId6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86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Supervisor(a)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74320" custScaleY="159162" custLinFactNeighborY="-32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151583" custScaleY="159162" custLinFactNeighborX="108" custLinFactNeighborY="-31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AA0F5F3E-69CD-4E66-AAED-807C44F85821}" type="pres">
      <dgm:prSet presAssocID="{0029FD84-EC7B-4F69-98CD-E2B3C84E12F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3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3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994BCEDC-4996-4FD4-8F94-214151E6C42C}" type="pres">
      <dgm:prSet presAssocID="{643981DE-0480-4A90-BB48-834CE0F3A323}" presName="Name35" presStyleLbl="parChTrans1D3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3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3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4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4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4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72C7EC9A-1DC7-4D0F-BF0E-7A8828ACB527}" type="pres">
      <dgm:prSet presAssocID="{D6814608-E360-4B27-922B-E4F00C464E3A}" presName="Name35" presStyleLbl="parChTrans1D3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3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3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2" custScaleX="132635" custScaleY="136424" custLinFactNeighborX="-750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2" presStyleIdx="1" presStyleCnt="2" custScaleX="132635" custScaleY="136424" custLinFactNeighborX="10752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242BE05D-C843-41CB-B87C-5C7F9DC6383E}" type="presOf" srcId="{0029FD84-EC7B-4F69-98CD-E2B3C84E12F2}" destId="{AA0F5F3E-69CD-4E66-AAED-807C44F85821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87AAABB4-AC57-47EB-9B74-A61B160D4D44}" type="presOf" srcId="{A26BCF56-B6F2-42ED-A6A3-40A0F0D7422D}" destId="{D3761A24-BF1F-4217-A183-A768B3E5029B}" srcOrd="0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3131CBBB-F4F7-4BFF-AC52-9E8F7659D37F}" type="presOf" srcId="{D6814608-E360-4B27-922B-E4F00C464E3A}" destId="{72C7EC9A-1DC7-4D0F-BF0E-7A8828ACB527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C961D9F0-0E7F-475F-9CFE-566640971B5C}" type="presOf" srcId="{CF1824C1-0D3A-4159-9F17-F320B71FF5C7}" destId="{862E0D80-E136-4347-94AA-DFFD5C6CC1A8}" srcOrd="0" destOrd="0" presId="urn:microsoft.com/office/officeart/2005/8/layout/orgChart1"/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5D3DA38F-2A4F-47C3-B368-9C4C13C1FF11}" type="presOf" srcId="{975F6343-A0FD-4A2E-98B9-CBCF525B7C28}" destId="{9267CCC9-F9EB-4063-B21D-90AC581EC10E}" srcOrd="1" destOrd="0" presId="urn:microsoft.com/office/officeart/2005/8/layout/orgChart1"/>
    <dgm:cxn modelId="{80BD5BF8-5858-4E56-B291-D81D46E2DCBC}" type="presOf" srcId="{1E6B580B-D40E-4E9F-9515-2343FAADA210}" destId="{07DA1DB9-0A90-44F7-9355-F5D9AE9117D9}" srcOrd="1" destOrd="0" presId="urn:microsoft.com/office/officeart/2005/8/layout/orgChart1"/>
    <dgm:cxn modelId="{C01A2407-AF66-4E82-AA0A-D1C58F51CC56}" type="presOf" srcId="{507CE4E5-0151-4989-9422-548F3196FF2A}" destId="{9B720424-CB76-4AAE-A3D0-7D3EAE0F74EC}" srcOrd="1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B4F24DD4-D2A4-4953-A0A2-EF7A65EFE6CE}" type="presOf" srcId="{3CBA45F5-B4B8-4F76-AF99-64A51F0E7501}" destId="{8F519EA7-0ADB-4F18-9113-1C1FE0E83367}" srcOrd="1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029D8DF5-6529-4FA3-AE94-8B4E7527EBED}" type="presOf" srcId="{EE749214-6B82-4728-91E3-FC6B8FF17B0A}" destId="{E92FF9B9-1EB9-45EC-AE0D-282A8D7C59D3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375063B4-9598-4FB6-87D8-E38C537A5DE8}" type="presOf" srcId="{3CBA45F5-B4B8-4F76-AF99-64A51F0E7501}" destId="{B42EF752-5B0D-4331-B54A-8A2C3B02453E}" srcOrd="0" destOrd="0" presId="urn:microsoft.com/office/officeart/2005/8/layout/orgChart1"/>
    <dgm:cxn modelId="{4E369BF4-3066-4EBD-8060-3ADD52C02FDB}" type="presOf" srcId="{507CE4E5-0151-4989-9422-548F3196FF2A}" destId="{11A69607-6D60-4674-BAF9-AAA7BF09CDA0}" srcOrd="0" destOrd="0" presId="urn:microsoft.com/office/officeart/2005/8/layout/orgChart1"/>
    <dgm:cxn modelId="{2FB89B9A-BCAB-450A-819D-61BFB484AA12}" type="presOf" srcId="{CF1824C1-0D3A-4159-9F17-F320B71FF5C7}" destId="{354A145B-848B-4E75-AA47-8462B1B444C1}" srcOrd="1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120A23B6-DD25-48BB-B955-1B1E1120D2BE}" type="presOf" srcId="{1E6B580B-D40E-4E9F-9515-2343FAADA210}" destId="{D49807DB-E512-46CA-B8AC-9FCC583A59F6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FF8A186B-B5DB-4AFA-8A1C-D97EEEFBB1A5}" type="presOf" srcId="{643981DE-0480-4A90-BB48-834CE0F3A323}" destId="{994BCEDC-4996-4FD4-8F94-214151E6C42C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47B2BA48-8934-4BE5-8A04-8A7B4D529488}" type="presOf" srcId="{975F6343-A0FD-4A2E-98B9-CBCF525B7C28}" destId="{59DB8439-D969-41A5-A6CB-411D7FE00ACE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C835EC8E-BD2B-4938-9DB4-1F86D6B55CD7}" type="presParOf" srcId="{D6FF5D67-1BA6-4CF6-BA2F-800A9EBB4EBC}" destId="{AA0F5F3E-69CD-4E66-AAED-807C44F85821}" srcOrd="8" destOrd="0" presId="urn:microsoft.com/office/officeart/2005/8/layout/orgChart1"/>
    <dgm:cxn modelId="{FFB8F813-5FD2-4427-A721-FD67449677B7}" type="presParOf" srcId="{D6FF5D67-1BA6-4CF6-BA2F-800A9EBB4EBC}" destId="{601B9340-4209-4B24-862E-0F9B0AA3945C}" srcOrd="9" destOrd="0" presId="urn:microsoft.com/office/officeart/2005/8/layout/orgChart1"/>
    <dgm:cxn modelId="{82FB3066-CE45-4582-981A-00369433E0FC}" type="presParOf" srcId="{601B9340-4209-4B24-862E-0F9B0AA3945C}" destId="{AE44E4E5-A073-4640-B415-C55BD999EBC6}" srcOrd="0" destOrd="0" presId="urn:microsoft.com/office/officeart/2005/8/layout/orgChart1"/>
    <dgm:cxn modelId="{E69E44B6-4243-485B-B3D6-6FC6491BD6E5}" type="presParOf" srcId="{AE44E4E5-A073-4640-B415-C55BD999EBC6}" destId="{D49807DB-E512-46CA-B8AC-9FCC583A59F6}" srcOrd="0" destOrd="0" presId="urn:microsoft.com/office/officeart/2005/8/layout/orgChart1"/>
    <dgm:cxn modelId="{41888381-63BA-4818-A2C2-74C5C09179FB}" type="presParOf" srcId="{AE44E4E5-A073-4640-B415-C55BD999EBC6}" destId="{07DA1DB9-0A90-44F7-9355-F5D9AE9117D9}" srcOrd="1" destOrd="0" presId="urn:microsoft.com/office/officeart/2005/8/layout/orgChart1"/>
    <dgm:cxn modelId="{36E28218-0507-4B18-854E-46CDDA13639D}" type="presParOf" srcId="{601B9340-4209-4B24-862E-0F9B0AA3945C}" destId="{5C9B3915-2038-4056-84FB-76E344FBD832}" srcOrd="1" destOrd="0" presId="urn:microsoft.com/office/officeart/2005/8/layout/orgChart1"/>
    <dgm:cxn modelId="{B6C65162-78D1-43CC-B61C-C77B23A98821}" type="presParOf" srcId="{601B9340-4209-4B24-862E-0F9B0AA3945C}" destId="{E1BC20F0-1BC1-4F20-AFF4-8CDD00E7C9BD}" srcOrd="2" destOrd="0" presId="urn:microsoft.com/office/officeart/2005/8/layout/orgChart1"/>
    <dgm:cxn modelId="{345A578A-18B8-41FF-8033-9C47FD64EC55}" type="presParOf" srcId="{D6FF5D67-1BA6-4CF6-BA2F-800A9EBB4EBC}" destId="{994BCEDC-4996-4FD4-8F94-214151E6C42C}" srcOrd="10" destOrd="0" presId="urn:microsoft.com/office/officeart/2005/8/layout/orgChart1"/>
    <dgm:cxn modelId="{42B11D67-7F49-4582-B62E-A04DD1A34495}" type="presParOf" srcId="{D6FF5D67-1BA6-4CF6-BA2F-800A9EBB4EBC}" destId="{885880B6-44C9-4DDD-A6B6-7DA6C8155103}" srcOrd="11" destOrd="0" presId="urn:microsoft.com/office/officeart/2005/8/layout/orgChart1"/>
    <dgm:cxn modelId="{39BBF766-3737-4B3D-BDB1-DA1C4FE8F887}" type="presParOf" srcId="{885880B6-44C9-4DDD-A6B6-7DA6C8155103}" destId="{4EA38388-3850-4A58-BF78-E012E1B4D048}" srcOrd="0" destOrd="0" presId="urn:microsoft.com/office/officeart/2005/8/layout/orgChart1"/>
    <dgm:cxn modelId="{79AD4963-0E26-43B1-A3B2-4B93B0767A62}" type="presParOf" srcId="{4EA38388-3850-4A58-BF78-E012E1B4D048}" destId="{11A69607-6D60-4674-BAF9-AAA7BF09CDA0}" srcOrd="0" destOrd="0" presId="urn:microsoft.com/office/officeart/2005/8/layout/orgChart1"/>
    <dgm:cxn modelId="{30E49ED1-C86E-4AA4-A1D9-76929EE365E5}" type="presParOf" srcId="{4EA38388-3850-4A58-BF78-E012E1B4D048}" destId="{9B720424-CB76-4AAE-A3D0-7D3EAE0F74EC}" srcOrd="1" destOrd="0" presId="urn:microsoft.com/office/officeart/2005/8/layout/orgChart1"/>
    <dgm:cxn modelId="{1784B175-F88F-48A6-8017-F0EC619483A1}" type="presParOf" srcId="{885880B6-44C9-4DDD-A6B6-7DA6C8155103}" destId="{C47DAFAA-F732-4C4B-97B4-79B2C4E6E3EF}" srcOrd="1" destOrd="0" presId="urn:microsoft.com/office/officeart/2005/8/layout/orgChart1"/>
    <dgm:cxn modelId="{73E7049E-0A6A-49B5-9CA6-DFA38BA5A1E5}" type="presParOf" srcId="{C47DAFAA-F732-4C4B-97B4-79B2C4E6E3EF}" destId="{D3761A24-BF1F-4217-A183-A768B3E5029B}" srcOrd="0" destOrd="0" presId="urn:microsoft.com/office/officeart/2005/8/layout/orgChart1"/>
    <dgm:cxn modelId="{66059ADD-0596-45C1-BCBC-417289EE0222}" type="presParOf" srcId="{C47DAFAA-F732-4C4B-97B4-79B2C4E6E3EF}" destId="{BCE19126-159F-4DDD-B047-0B501219BDAA}" srcOrd="1" destOrd="0" presId="urn:microsoft.com/office/officeart/2005/8/layout/orgChart1"/>
    <dgm:cxn modelId="{2A7E6807-5905-4423-BA2F-550F3B57FF71}" type="presParOf" srcId="{BCE19126-159F-4DDD-B047-0B501219BDAA}" destId="{434FE506-6824-4EA7-878C-7F6B448F9DA3}" srcOrd="0" destOrd="0" presId="urn:microsoft.com/office/officeart/2005/8/layout/orgChart1"/>
    <dgm:cxn modelId="{10FE0814-A98A-469F-88AF-F1329938DC9B}" type="presParOf" srcId="{434FE506-6824-4EA7-878C-7F6B448F9DA3}" destId="{862E0D80-E136-4347-94AA-DFFD5C6CC1A8}" srcOrd="0" destOrd="0" presId="urn:microsoft.com/office/officeart/2005/8/layout/orgChart1"/>
    <dgm:cxn modelId="{ACCD25F8-58E2-46D4-9C91-2AA9E2A557EA}" type="presParOf" srcId="{434FE506-6824-4EA7-878C-7F6B448F9DA3}" destId="{354A145B-848B-4E75-AA47-8462B1B444C1}" srcOrd="1" destOrd="0" presId="urn:microsoft.com/office/officeart/2005/8/layout/orgChart1"/>
    <dgm:cxn modelId="{BD6459EA-8CB2-4EF6-83D6-BE55684B149A}" type="presParOf" srcId="{BCE19126-159F-4DDD-B047-0B501219BDAA}" destId="{22C239B6-9BEA-4F2E-BD41-E75A49CFDC08}" srcOrd="1" destOrd="0" presId="urn:microsoft.com/office/officeart/2005/8/layout/orgChart1"/>
    <dgm:cxn modelId="{E226FF05-3196-4016-812D-B6D266D4530E}" type="presParOf" srcId="{BCE19126-159F-4DDD-B047-0B501219BDAA}" destId="{9D88AE50-962E-4C70-9D17-64E365BCC094}" srcOrd="2" destOrd="0" presId="urn:microsoft.com/office/officeart/2005/8/layout/orgChart1"/>
    <dgm:cxn modelId="{650D443A-9E3B-4F53-9F44-42EA08D14462}" type="presParOf" srcId="{885880B6-44C9-4DDD-A6B6-7DA6C8155103}" destId="{ECFF070B-1B9B-4B7D-84B2-E4C88A4095BF}" srcOrd="2" destOrd="0" presId="urn:microsoft.com/office/officeart/2005/8/layout/orgChart1"/>
    <dgm:cxn modelId="{58FE9D73-1B01-4A8E-9969-8CB681E2FF0C}" type="presParOf" srcId="{D6FF5D67-1BA6-4CF6-BA2F-800A9EBB4EBC}" destId="{72C7EC9A-1DC7-4D0F-BF0E-7A8828ACB527}" srcOrd="12" destOrd="0" presId="urn:microsoft.com/office/officeart/2005/8/layout/orgChart1"/>
    <dgm:cxn modelId="{84F99771-4884-486F-9849-866F95A8CD7C}" type="presParOf" srcId="{D6FF5D67-1BA6-4CF6-BA2F-800A9EBB4EBC}" destId="{B4A7B88D-AE01-416A-AB24-49CC2F02664C}" srcOrd="13" destOrd="0" presId="urn:microsoft.com/office/officeart/2005/8/layout/orgChart1"/>
    <dgm:cxn modelId="{6BE39ABD-F9FF-4B8A-9239-B46B98EFD4BE}" type="presParOf" srcId="{B4A7B88D-AE01-416A-AB24-49CC2F02664C}" destId="{DEDD96F9-6329-474E-AD9D-7F2CC0246747}" srcOrd="0" destOrd="0" presId="urn:microsoft.com/office/officeart/2005/8/layout/orgChart1"/>
    <dgm:cxn modelId="{C46D7529-AB88-488E-83E1-D0BED27D8BAD}" type="presParOf" srcId="{DEDD96F9-6329-474E-AD9D-7F2CC0246747}" destId="{59DB8439-D969-41A5-A6CB-411D7FE00ACE}" srcOrd="0" destOrd="0" presId="urn:microsoft.com/office/officeart/2005/8/layout/orgChart1"/>
    <dgm:cxn modelId="{110BB5B1-F671-4344-BB92-7167621AD41F}" type="presParOf" srcId="{DEDD96F9-6329-474E-AD9D-7F2CC0246747}" destId="{9267CCC9-F9EB-4063-B21D-90AC581EC10E}" srcOrd="1" destOrd="0" presId="urn:microsoft.com/office/officeart/2005/8/layout/orgChart1"/>
    <dgm:cxn modelId="{847AC69F-1429-49ED-ABF8-A94D7FE264D1}" type="presParOf" srcId="{B4A7B88D-AE01-416A-AB24-49CC2F02664C}" destId="{1DA60886-5369-4DCF-A9CB-8AC33F534205}" srcOrd="1" destOrd="0" presId="urn:microsoft.com/office/officeart/2005/8/layout/orgChart1"/>
    <dgm:cxn modelId="{B4AEA700-DA06-44BC-9215-1BB35F52AD47}" type="presParOf" srcId="{B4A7B88D-AE01-416A-AB24-49CC2F02664C}" destId="{5DDB87F4-7FD5-4A35-B7CF-F954152B4B3F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6B0F3BB9-9C9D-4EE9-8FF0-4C1BD34AE6CE}" type="presParOf" srcId="{7FEC0DA4-1554-49F0-AC15-2D7E5FA5D8E8}" destId="{E92FF9B9-1EB9-45EC-AE0D-282A8D7C59D3}" srcOrd="2" destOrd="0" presId="urn:microsoft.com/office/officeart/2005/8/layout/orgChart1"/>
    <dgm:cxn modelId="{36D01ED2-1B65-4821-88F0-27CABFC576CB}" type="presParOf" srcId="{7FEC0DA4-1554-49F0-AC15-2D7E5FA5D8E8}" destId="{E58C7958-6707-4D8D-828D-4F664C33ABF8}" srcOrd="3" destOrd="0" presId="urn:microsoft.com/office/officeart/2005/8/layout/orgChart1"/>
    <dgm:cxn modelId="{7EE7070C-E8E1-42A0-8409-73342FB18073}" type="presParOf" srcId="{E58C7958-6707-4D8D-828D-4F664C33ABF8}" destId="{1D001FF6-0AC3-4054-AF7D-AFD470F32D82}" srcOrd="0" destOrd="0" presId="urn:microsoft.com/office/officeart/2005/8/layout/orgChart1"/>
    <dgm:cxn modelId="{8A085CBF-FEAC-42C5-A1D8-82DED083FAFC}" type="presParOf" srcId="{1D001FF6-0AC3-4054-AF7D-AFD470F32D82}" destId="{B42EF752-5B0D-4331-B54A-8A2C3B02453E}" srcOrd="0" destOrd="0" presId="urn:microsoft.com/office/officeart/2005/8/layout/orgChart1"/>
    <dgm:cxn modelId="{A32ED3B7-28AB-4BB9-AEA1-F0FA3E9ADC3B}" type="presParOf" srcId="{1D001FF6-0AC3-4054-AF7D-AFD470F32D82}" destId="{8F519EA7-0ADB-4F18-9113-1C1FE0E83367}" srcOrd="1" destOrd="0" presId="urn:microsoft.com/office/officeart/2005/8/layout/orgChart1"/>
    <dgm:cxn modelId="{5287EBA9-58B4-4236-9D75-7B6E76436C4F}" type="presParOf" srcId="{E58C7958-6707-4D8D-828D-4F664C33ABF8}" destId="{4F14902F-4A05-45F1-9532-594535A4F506}" srcOrd="1" destOrd="0" presId="urn:microsoft.com/office/officeart/2005/8/layout/orgChart1"/>
    <dgm:cxn modelId="{9DBBB7E3-2C73-460B-9ABE-E8607BEDBFDD}" type="presParOf" srcId="{E58C7958-6707-4D8D-828D-4F664C33ABF8}" destId="{57291DA8-C3B6-4BF3-984E-C1164CD75165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3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3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6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2" presStyleCnt="3" custScaleX="99456" custScaleY="79627" custLinFactNeighborY="-1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50C5BCEF-4CC6-400C-9759-07002108B160}" type="pres">
      <dgm:prSet presAssocID="{40E23B48-20D9-4A30-9F64-CE11C7D0AAB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E59C59-EA54-4FD3-BC8C-B956A8F61120}" type="pres">
      <dgm:prSet presAssocID="{86607D36-87C7-423F-B4AC-7AEAEDFF8507}" presName="rootComposite" presStyleCnt="0"/>
      <dgm:spPr/>
      <dgm:t>
        <a:bodyPr/>
        <a:lstStyle/>
        <a:p>
          <a:endParaRPr lang="es-ES"/>
        </a:p>
      </dgm:t>
    </dgm:pt>
    <dgm:pt modelId="{75BF3F11-9EC6-452B-A777-7B61BCB16E9A}" type="pres">
      <dgm:prSet presAssocID="{86607D36-87C7-423F-B4AC-7AEAEDFF8507}" presName="rootText" presStyleLbl="node2" presStyleIdx="3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  <dgm:t>
        <a:bodyPr/>
        <a:lstStyle/>
        <a:p>
          <a:endParaRPr lang="es-ES"/>
        </a:p>
      </dgm:t>
    </dgm:pt>
    <dgm:pt modelId="{B9C6AA1A-9B04-4052-AC3C-AE98873DD013}" type="pres">
      <dgm:prSet presAssocID="{86607D36-87C7-423F-B4AC-7AEAEDFF8507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5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0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4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894E2B3-3826-440B-A690-9CA672BEEBEC}" type="presParOf" srcId="{FA26461D-2EBC-43A7-A790-D30EDFBFB7C5}" destId="{4D1A87F4-456E-4845-A3E9-382BBA53D6DF}" srcOrd="0" destOrd="0" presId="urn:microsoft.com/office/officeart/2005/8/layout/orgChart1"/>
    <dgm:cxn modelId="{859F8A05-CE93-4BF0-B001-419AF7BCFE6C}" type="presParOf" srcId="{FA26461D-2EBC-43A7-A790-D30EDFBFB7C5}" destId="{CE87CF35-7C61-48C3-97E5-1043542B2F2A}" srcOrd="1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Trabajador(a) Social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 sz="1200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 sz="1200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1830059C-9655-4871-B164-B47CACFBC4AB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A0E0B15A-78D8-41F1-B985-3D259F3AE0C3}" type="parTrans" cxnId="{E9F3B8A3-98E1-4330-B619-5824ED0A8AC5}">
      <dgm:prSet/>
      <dgm:spPr/>
      <dgm:t>
        <a:bodyPr/>
        <a:lstStyle/>
        <a:p>
          <a:endParaRPr lang="es-ES" sz="1200"/>
        </a:p>
      </dgm:t>
    </dgm:pt>
    <dgm:pt modelId="{B62E53EF-73C3-4332-8047-8ED9A8EB81A3}" type="sibTrans" cxnId="{E9F3B8A3-98E1-4330-B619-5824ED0A8AC5}">
      <dgm:prSet/>
      <dgm:spPr/>
      <dgm:t>
        <a:bodyPr/>
        <a:lstStyle/>
        <a:p>
          <a:endParaRPr lang="es-ES" sz="1200"/>
        </a:p>
      </dgm:t>
    </dgm:pt>
    <dgm:pt modelId="{28702978-151F-4F3F-8387-822FC90B0C11}" type="asst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  <a:br>
            <a:rPr lang="es-ES" sz="1200" dirty="0" smtClean="0"/>
          </a:br>
          <a:endParaRPr lang="es-ES" sz="1200" dirty="0" smtClean="0"/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dirty="0" smtClean="0"/>
        </a:p>
      </dgm:t>
    </dgm:pt>
    <dgm:pt modelId="{E3BA5E30-C1A4-4DAB-BC49-0B67BFD8B529}" type="parTrans" cxnId="{0A08C4B4-2EB7-4333-B804-9AF3E60BB025}">
      <dgm:prSet/>
      <dgm:spPr/>
      <dgm:t>
        <a:bodyPr/>
        <a:lstStyle/>
        <a:p>
          <a:endParaRPr lang="es-ES" sz="1200"/>
        </a:p>
      </dgm:t>
    </dgm:pt>
    <dgm:pt modelId="{6AA6D9DD-DE1A-469F-A028-AE71EDCDFDEB}" type="sibTrans" cxnId="{0A08C4B4-2EB7-4333-B804-9AF3E60BB025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3A5D52B9-1582-4499-AB16-FEA67AA49E1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B17DA9-F01C-4978-B053-B6A8A9FFA058}" type="parTrans" cxnId="{C7962316-2921-4E74-845D-39C9077D1872}">
      <dgm:prSet/>
      <dgm:spPr/>
      <dgm:t>
        <a:bodyPr/>
        <a:lstStyle/>
        <a:p>
          <a:endParaRPr lang="es-ES" sz="1200"/>
        </a:p>
      </dgm:t>
    </dgm:pt>
    <dgm:pt modelId="{0BE794F9-9CEA-46FE-A61E-2638DA664123}" type="sibTrans" cxnId="{C7962316-2921-4E74-845D-39C9077D1872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-18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5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5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40F20AA-708B-427B-AB60-9DDCD639410D}" type="pres">
      <dgm:prSet presAssocID="{BDB17DA9-F01C-4978-B053-B6A8A9FFA058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92A4914A-87F6-472E-920F-CBB0CCC4AB45}" type="pres">
      <dgm:prSet presAssocID="{3A5D52B9-1582-4499-AB16-FEA67AA49E14}" presName="hierRoot2" presStyleCnt="0">
        <dgm:presLayoutVars>
          <dgm:hierBranch val="init"/>
        </dgm:presLayoutVars>
      </dgm:prSet>
      <dgm:spPr/>
    </dgm:pt>
    <dgm:pt modelId="{CF098476-3F18-4337-8D12-A74F6489A57D}" type="pres">
      <dgm:prSet presAssocID="{3A5D52B9-1582-4499-AB16-FEA67AA49E14}" presName="rootComposite" presStyleCnt="0"/>
      <dgm:spPr/>
    </dgm:pt>
    <dgm:pt modelId="{E748B190-DBCF-4CA2-8B2B-B839FDDC4114}" type="pres">
      <dgm:prSet presAssocID="{3A5D52B9-1582-4499-AB16-FEA67AA49E14}" presName="rootText" presStyleLbl="node3" presStyleIdx="2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47B49D-A592-46DC-9FEB-FB608552B5DC}" type="pres">
      <dgm:prSet presAssocID="{3A5D52B9-1582-4499-AB16-FEA67AA49E14}" presName="rootConnector" presStyleLbl="node3" presStyleIdx="2" presStyleCnt="5"/>
      <dgm:spPr/>
      <dgm:t>
        <a:bodyPr/>
        <a:lstStyle/>
        <a:p>
          <a:endParaRPr lang="es-ES"/>
        </a:p>
      </dgm:t>
    </dgm:pt>
    <dgm:pt modelId="{D8801DB5-4E45-4304-9563-C564691D09DF}" type="pres">
      <dgm:prSet presAssocID="{3A5D52B9-1582-4499-AB16-FEA67AA49E14}" presName="hierChild4" presStyleCnt="0"/>
      <dgm:spPr/>
    </dgm:pt>
    <dgm:pt modelId="{69050B9D-B1DE-4CFE-9B75-B4113F76574F}" type="pres">
      <dgm:prSet presAssocID="{3A5D52B9-1582-4499-AB16-FEA67AA49E14}" presName="hierChild5" presStyleCnt="0"/>
      <dgm:spPr/>
    </dgm:pt>
    <dgm:pt modelId="{9B9EDC60-1CF8-48E4-A7E4-2408C5A9AABC}" type="pres">
      <dgm:prSet presAssocID="{0068D8C0-FBD1-4D54-9B94-0F8A937699B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3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3" presStyleCnt="5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4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4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57067" custScaleY="107128" custLinFactNeighborX="-18380" custLinFactNeighborY="-2007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57067" custScaleY="107128" custLinFactNeighborX="21367" custLinFactNeighborY="-20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57067" custScaleY="107128" custLinFactNeighborX="-19373" custLinFactNeighborY="-23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57067" custScaleY="107128" custLinFactNeighborX="21552" custLinFactNeighborY="-23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28ABC8B0-23F3-484D-B044-977644A1F203}" type="pres">
      <dgm:prSet presAssocID="{E3BA5E30-C1A4-4DAB-BC49-0B67BFD8B52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71263799-59EC-4796-A734-B8AAE207D88C}" type="pres">
      <dgm:prSet presAssocID="{28702978-151F-4F3F-8387-822FC90B0C11}" presName="hierRoot3" presStyleCnt="0">
        <dgm:presLayoutVars>
          <dgm:hierBranch val="init"/>
        </dgm:presLayoutVars>
      </dgm:prSet>
      <dgm:spPr/>
    </dgm:pt>
    <dgm:pt modelId="{EFE1E06F-F025-4B66-A59C-67F19734620D}" type="pres">
      <dgm:prSet presAssocID="{28702978-151F-4F3F-8387-822FC90B0C11}" presName="rootComposite3" presStyleCnt="0"/>
      <dgm:spPr/>
    </dgm:pt>
    <dgm:pt modelId="{96150766-C230-47AA-B6FB-D329BE4D3683}" type="pres">
      <dgm:prSet presAssocID="{28702978-151F-4F3F-8387-822FC90B0C11}" presName="rootText3" presStyleLbl="asst2" presStyleIdx="4" presStyleCnt="7" custScaleX="157067" custScaleY="253527" custLinFactNeighborX="-19299" custLinFactNeighborY="-23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24937-871F-43E6-909C-214868D14690}" type="pres">
      <dgm:prSet presAssocID="{28702978-151F-4F3F-8387-822FC90B0C1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1F05AFF8-FB61-43FD-ADAF-CF7F080C0DA6}" type="pres">
      <dgm:prSet presAssocID="{28702978-151F-4F3F-8387-822FC90B0C11}" presName="hierChild6" presStyleCnt="0"/>
      <dgm:spPr/>
    </dgm:pt>
    <dgm:pt modelId="{0BE007D4-8EEA-4814-A4AD-95BC0B62EBEF}" type="pres">
      <dgm:prSet presAssocID="{28702978-151F-4F3F-8387-822FC90B0C11}" presName="hierChild7" presStyleCnt="0"/>
      <dgm:spPr/>
    </dgm:pt>
    <dgm:pt modelId="{0C8520A6-9A89-4BC4-81EF-E33F2FB7A354}" type="pres">
      <dgm:prSet presAssocID="{A0E0B15A-78D8-41F1-B985-3D259F3AE0C3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C4BE958C-C5F9-45B8-B406-29B0402426B9}" type="pres">
      <dgm:prSet presAssocID="{1830059C-9655-4871-B164-B47CACFBC4AB}" presName="hierRoot3" presStyleCnt="0">
        <dgm:presLayoutVars>
          <dgm:hierBranch val="init"/>
        </dgm:presLayoutVars>
      </dgm:prSet>
      <dgm:spPr/>
    </dgm:pt>
    <dgm:pt modelId="{5ECDB268-09E1-4E8D-AA80-1249259166FA}" type="pres">
      <dgm:prSet presAssocID="{1830059C-9655-4871-B164-B47CACFBC4AB}" presName="rootComposite3" presStyleCnt="0"/>
      <dgm:spPr/>
    </dgm:pt>
    <dgm:pt modelId="{EF86BCA8-FE54-4C18-B473-57548C5FA40F}" type="pres">
      <dgm:prSet presAssocID="{1830059C-9655-4871-B164-B47CACFBC4AB}" presName="rootText3" presStyleLbl="asst2" presStyleIdx="5" presStyleCnt="7" custScaleX="157067" custScaleY="107128" custLinFactNeighborX="21554" custLinFactNeighborY="-246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685FD-D53A-4685-9C1A-378DA38025FC}" type="pres">
      <dgm:prSet presAssocID="{1830059C-9655-4871-B164-B47CACFBC4AB}" presName="rootConnector3" presStyleLbl="asst2" presStyleIdx="5" presStyleCnt="7"/>
      <dgm:spPr/>
      <dgm:t>
        <a:bodyPr/>
        <a:lstStyle/>
        <a:p>
          <a:endParaRPr lang="es-ES"/>
        </a:p>
      </dgm:t>
    </dgm:pt>
    <dgm:pt modelId="{A35D1AB7-AAD7-415F-BE12-B9D55C7D5D09}" type="pres">
      <dgm:prSet presAssocID="{1830059C-9655-4871-B164-B47CACFBC4AB}" presName="hierChild6" presStyleCnt="0"/>
      <dgm:spPr/>
    </dgm:pt>
    <dgm:pt modelId="{AA69DA66-D226-48F3-8FF6-8ACD8BD5E211}" type="pres">
      <dgm:prSet presAssocID="{1830059C-9655-4871-B164-B47CACFBC4AB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6" presStyleCnt="7" custScaleX="157067" custScaleY="107128" custLinFactX="99777" custLinFactY="-72560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6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1" custScaleX="153040" custScaleY="105209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1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C7962316-2921-4E74-845D-39C9077D1872}" srcId="{D5FE4592-8F4C-411D-8C5A-F849CAEC424E}" destId="{3A5D52B9-1582-4499-AB16-FEA67AA49E14}" srcOrd="9" destOrd="0" parTransId="{BDB17DA9-F01C-4978-B053-B6A8A9FFA058}" sibTransId="{0BE794F9-9CEA-46FE-A61E-2638DA664123}"/>
    <dgm:cxn modelId="{F912E063-0C14-4CD6-BEF4-212CD5C9DE62}" type="presOf" srcId="{28702978-151F-4F3F-8387-822FC90B0C11}" destId="{52124937-871F-43E6-909C-214868D14690}" srcOrd="1" destOrd="0" presId="urn:microsoft.com/office/officeart/2005/8/layout/orgChart1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A0BE1119-4446-4492-B31F-78B23D3142F0}" type="presOf" srcId="{28702978-151F-4F3F-8387-822FC90B0C11}" destId="{96150766-C230-47AA-B6FB-D329BE4D3683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423226C1-3261-4A2A-BED8-B8AB4F7D18B2}" type="presOf" srcId="{BDB17DA9-F01C-4978-B053-B6A8A9FFA058}" destId="{940F20AA-708B-427B-AB60-9DDCD639410D}" srcOrd="0" destOrd="0" presId="urn:microsoft.com/office/officeart/2005/8/layout/orgChart1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0C4CA3D0-97AE-44CA-91DD-744D794A6877}" srcId="{D5FE4592-8F4C-411D-8C5A-F849CAEC424E}" destId="{468DB0E8-4F2F-4145-A130-0802C600DFD4}" srcOrd="6" destOrd="0" parTransId="{A0F625D6-9085-4BDF-90D4-BEF93080F8E9}" sibTransId="{A547CD8A-C7CC-45A4-A8E0-3918E45286DF}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0CF8778C-E158-4951-AA39-3DF60CAE7C16}" type="presOf" srcId="{1830059C-9655-4871-B164-B47CACFBC4AB}" destId="{209685FD-D53A-4685-9C1A-378DA38025FC}" srcOrd="1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B8B53B3F-A353-4949-8ABB-93E8AA63F9D8}" type="presOf" srcId="{3A5D52B9-1582-4499-AB16-FEA67AA49E14}" destId="{E748B190-DBCF-4CA2-8B2B-B839FDDC4114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C7F1A65D-B18F-4F37-A86E-58A413F681CA}" type="presOf" srcId="{A0E0B15A-78D8-41F1-B985-3D259F3AE0C3}" destId="{0C8520A6-9A89-4BC4-81EF-E33F2FB7A354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E9F3B8A3-98E1-4330-B619-5824ED0A8AC5}" srcId="{D5FE4592-8F4C-411D-8C5A-F849CAEC424E}" destId="{1830059C-9655-4871-B164-B47CACFBC4AB}" srcOrd="5" destOrd="0" parTransId="{A0E0B15A-78D8-41F1-B985-3D259F3AE0C3}" sibTransId="{B62E53EF-73C3-4332-8047-8ED9A8EB81A3}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0A08C4B4-2EB7-4333-B804-9AF3E60BB025}" srcId="{D5FE4592-8F4C-411D-8C5A-F849CAEC424E}" destId="{28702978-151F-4F3F-8387-822FC90B0C11}" srcOrd="4" destOrd="0" parTransId="{E3BA5E30-C1A4-4DAB-BC49-0B67BFD8B529}" sibTransId="{6AA6D9DD-DE1A-469F-A028-AE71EDCDFDEB}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58E7FA44-317B-45F5-8266-6001A99CDB17}" type="presOf" srcId="{1830059C-9655-4871-B164-B47CACFBC4AB}" destId="{EF86BCA8-FE54-4C18-B473-57548C5FA40F}" srcOrd="0" destOrd="0" presId="urn:microsoft.com/office/officeart/2005/8/layout/orgChart1"/>
    <dgm:cxn modelId="{0A930315-CF64-4F30-A0A0-7E4FEDC929B7}" type="presOf" srcId="{E3BA5E30-C1A4-4DAB-BC49-0B67BFD8B529}" destId="{28ABC8B0-23F3-484D-B044-977644A1F203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0D71AAB7-74D2-4336-82EF-2555DE95CA1E}" type="presOf" srcId="{3A5D52B9-1582-4499-AB16-FEA67AA49E14}" destId="{D147B49D-A592-46DC-9FEB-FB608552B5DC}" srcOrd="1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4D5089EB-54F7-42DB-996F-9DE18F9E464C}" type="presParOf" srcId="{BDEEB550-0D89-4352-B519-02A640350E01}" destId="{940F20AA-708B-427B-AB60-9DDCD639410D}" srcOrd="4" destOrd="0" presId="urn:microsoft.com/office/officeart/2005/8/layout/orgChart1"/>
    <dgm:cxn modelId="{CC51F580-E702-4AEF-B42D-E09EE2BF50B2}" type="presParOf" srcId="{BDEEB550-0D89-4352-B519-02A640350E01}" destId="{92A4914A-87F6-472E-920F-CBB0CCC4AB45}" srcOrd="5" destOrd="0" presId="urn:microsoft.com/office/officeart/2005/8/layout/orgChart1"/>
    <dgm:cxn modelId="{EBBA10D5-B9D7-42D0-A905-75E9A1086E1C}" type="presParOf" srcId="{92A4914A-87F6-472E-920F-CBB0CCC4AB45}" destId="{CF098476-3F18-4337-8D12-A74F6489A57D}" srcOrd="0" destOrd="0" presId="urn:microsoft.com/office/officeart/2005/8/layout/orgChart1"/>
    <dgm:cxn modelId="{6C230A68-1C25-499C-8924-4F5ABFC41704}" type="presParOf" srcId="{CF098476-3F18-4337-8D12-A74F6489A57D}" destId="{E748B190-DBCF-4CA2-8B2B-B839FDDC4114}" srcOrd="0" destOrd="0" presId="urn:microsoft.com/office/officeart/2005/8/layout/orgChart1"/>
    <dgm:cxn modelId="{9B7C3E04-0EDB-4538-BDB8-2CE781A4E428}" type="presParOf" srcId="{CF098476-3F18-4337-8D12-A74F6489A57D}" destId="{D147B49D-A592-46DC-9FEB-FB608552B5DC}" srcOrd="1" destOrd="0" presId="urn:microsoft.com/office/officeart/2005/8/layout/orgChart1"/>
    <dgm:cxn modelId="{29357058-4B72-49C0-AA76-4CE9909340B1}" type="presParOf" srcId="{92A4914A-87F6-472E-920F-CBB0CCC4AB45}" destId="{D8801DB5-4E45-4304-9563-C564691D09DF}" srcOrd="1" destOrd="0" presId="urn:microsoft.com/office/officeart/2005/8/layout/orgChart1"/>
    <dgm:cxn modelId="{C8DB1673-7B46-44A6-8A3F-3693BA9FC71A}" type="presParOf" srcId="{92A4914A-87F6-472E-920F-CBB0CCC4AB45}" destId="{69050B9D-B1DE-4CFE-9B75-B4113F76574F}" srcOrd="2" destOrd="0" presId="urn:microsoft.com/office/officeart/2005/8/layout/orgChart1"/>
    <dgm:cxn modelId="{55599153-BE33-4FA7-BD80-1385EB5C9B23}" type="presParOf" srcId="{BDEEB550-0D89-4352-B519-02A640350E01}" destId="{9B9EDC60-1CF8-48E4-A7E4-2408C5A9AABC}" srcOrd="6" destOrd="0" presId="urn:microsoft.com/office/officeart/2005/8/layout/orgChart1"/>
    <dgm:cxn modelId="{586F4945-D119-4A98-9464-F53FBCE55D05}" type="presParOf" srcId="{BDEEB550-0D89-4352-B519-02A640350E01}" destId="{F84742CB-B650-40C5-BB3A-F088AA5BA015}" srcOrd="7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8" destOrd="0" presId="urn:microsoft.com/office/officeart/2005/8/layout/orgChart1"/>
    <dgm:cxn modelId="{2C6EE7C6-4F14-4F64-8C95-3047683B6815}" type="presParOf" srcId="{BDEEB550-0D89-4352-B519-02A640350E01}" destId="{E03A8156-0596-479D-AEB8-7D5F89598894}" srcOrd="9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89550EA3-3297-4F93-AA17-688828B4B072}" type="presParOf" srcId="{C5D37A81-AA6C-4B03-92F9-792C0D406471}" destId="{28ABC8B0-23F3-484D-B044-977644A1F203}" srcOrd="8" destOrd="0" presId="urn:microsoft.com/office/officeart/2005/8/layout/orgChart1"/>
    <dgm:cxn modelId="{4D4F9BBF-FD6A-4457-B75B-FE83EF9CFC3A}" type="presParOf" srcId="{C5D37A81-AA6C-4B03-92F9-792C0D406471}" destId="{71263799-59EC-4796-A734-B8AAE207D88C}" srcOrd="9" destOrd="0" presId="urn:microsoft.com/office/officeart/2005/8/layout/orgChart1"/>
    <dgm:cxn modelId="{41654AF3-B29F-4502-A971-D0EED2A66C52}" type="presParOf" srcId="{71263799-59EC-4796-A734-B8AAE207D88C}" destId="{EFE1E06F-F025-4B66-A59C-67F19734620D}" srcOrd="0" destOrd="0" presId="urn:microsoft.com/office/officeart/2005/8/layout/orgChart1"/>
    <dgm:cxn modelId="{A0204185-B9F1-4714-BF72-8EFC2DC3841A}" type="presParOf" srcId="{EFE1E06F-F025-4B66-A59C-67F19734620D}" destId="{96150766-C230-47AA-B6FB-D329BE4D3683}" srcOrd="0" destOrd="0" presId="urn:microsoft.com/office/officeart/2005/8/layout/orgChart1"/>
    <dgm:cxn modelId="{2550A6A3-3E69-48AE-B6E0-12D993DF26A4}" type="presParOf" srcId="{EFE1E06F-F025-4B66-A59C-67F19734620D}" destId="{52124937-871F-43E6-909C-214868D14690}" srcOrd="1" destOrd="0" presId="urn:microsoft.com/office/officeart/2005/8/layout/orgChart1"/>
    <dgm:cxn modelId="{164D375A-BF16-4C1C-BB4A-5EBBFBA7DB10}" type="presParOf" srcId="{71263799-59EC-4796-A734-B8AAE207D88C}" destId="{1F05AFF8-FB61-43FD-ADAF-CF7F080C0DA6}" srcOrd="1" destOrd="0" presId="urn:microsoft.com/office/officeart/2005/8/layout/orgChart1"/>
    <dgm:cxn modelId="{66AD0864-D394-4296-9468-44BBD7197B6F}" type="presParOf" srcId="{71263799-59EC-4796-A734-B8AAE207D88C}" destId="{0BE007D4-8EEA-4814-A4AD-95BC0B62EBEF}" srcOrd="2" destOrd="0" presId="urn:microsoft.com/office/officeart/2005/8/layout/orgChart1"/>
    <dgm:cxn modelId="{E00212DC-1ED2-4115-88B3-43C153ED7051}" type="presParOf" srcId="{C5D37A81-AA6C-4B03-92F9-792C0D406471}" destId="{0C8520A6-9A89-4BC4-81EF-E33F2FB7A354}" srcOrd="10" destOrd="0" presId="urn:microsoft.com/office/officeart/2005/8/layout/orgChart1"/>
    <dgm:cxn modelId="{81A7C607-1D3B-487C-9385-22957966D375}" type="presParOf" srcId="{C5D37A81-AA6C-4B03-92F9-792C0D406471}" destId="{C4BE958C-C5F9-45B8-B406-29B0402426B9}" srcOrd="11" destOrd="0" presId="urn:microsoft.com/office/officeart/2005/8/layout/orgChart1"/>
    <dgm:cxn modelId="{3F0F5F31-3621-4EA2-9ABA-34F92C11C6CF}" type="presParOf" srcId="{C4BE958C-C5F9-45B8-B406-29B0402426B9}" destId="{5ECDB268-09E1-4E8D-AA80-1249259166FA}" srcOrd="0" destOrd="0" presId="urn:microsoft.com/office/officeart/2005/8/layout/orgChart1"/>
    <dgm:cxn modelId="{E48FD814-FD79-413E-AE1F-A42324783E46}" type="presParOf" srcId="{5ECDB268-09E1-4E8D-AA80-1249259166FA}" destId="{EF86BCA8-FE54-4C18-B473-57548C5FA40F}" srcOrd="0" destOrd="0" presId="urn:microsoft.com/office/officeart/2005/8/layout/orgChart1"/>
    <dgm:cxn modelId="{BF111752-1DC2-4075-97BA-BA132AFC93BA}" type="presParOf" srcId="{5ECDB268-09E1-4E8D-AA80-1249259166FA}" destId="{209685FD-D53A-4685-9C1A-378DA38025FC}" srcOrd="1" destOrd="0" presId="urn:microsoft.com/office/officeart/2005/8/layout/orgChart1"/>
    <dgm:cxn modelId="{EE099E2F-9FA4-44BF-B5A9-8666C9C914D1}" type="presParOf" srcId="{C4BE958C-C5F9-45B8-B406-29B0402426B9}" destId="{A35D1AB7-AAD7-415F-BE12-B9D55C7D5D09}" srcOrd="1" destOrd="0" presId="urn:microsoft.com/office/officeart/2005/8/layout/orgChart1"/>
    <dgm:cxn modelId="{09CF6A64-6ADD-4289-B02E-14DD5AF558B7}" type="presParOf" srcId="{C4BE958C-C5F9-45B8-B406-29B0402426B9}" destId="{AA69DA66-D226-48F3-8FF6-8ACD8BD5E211}" srcOrd="2" destOrd="0" presId="urn:microsoft.com/office/officeart/2005/8/layout/orgChart1"/>
    <dgm:cxn modelId="{49961EB0-9107-4924-80D7-2BA114352B58}" type="presParOf" srcId="{C5D37A81-AA6C-4B03-92F9-792C0D406471}" destId="{CD66BA7E-4332-4E62-B778-7D8D58E53B37}" srcOrd="12" destOrd="0" presId="urn:microsoft.com/office/officeart/2005/8/layout/orgChart1"/>
    <dgm:cxn modelId="{30495176-8B21-4D0C-915C-19E6E07F9EE4}" type="presParOf" srcId="{C5D37A81-AA6C-4B03-92F9-792C0D406471}" destId="{91F15C12-C963-487F-860A-8EF4B0ADD2F5}" srcOrd="13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35720-3D32-4580-873F-2A88DD18D25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ACB49BD-EEB7-4936-A5F9-8287CBE7F027}" type="parTrans" cxnId="{8FAF6835-851D-4256-A837-9D26930590BE}">
      <dgm:prSet/>
      <dgm:spPr/>
      <dgm:t>
        <a:bodyPr/>
        <a:lstStyle/>
        <a:p>
          <a:endParaRPr lang="es-ES"/>
        </a:p>
      </dgm:t>
    </dgm:pt>
    <dgm:pt modelId="{E2FB1C6E-010D-4022-B5CD-C04B5CD7FED1}" type="sibTrans" cxnId="{8FAF6835-851D-4256-A837-9D26930590B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2064" custLinFactNeighborX="-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2064" custLinFactNeighborX="-1608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2064" custLinFactNeighborX="-560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DD1EFB00-F6C8-4D75-8FFC-92E5044BE941}" type="pres">
      <dgm:prSet presAssocID="{0ACB49BD-EEB7-4936-A5F9-8287CBE7F027}" presName="Name35" presStyleLbl="parChTrans1D2" presStyleIdx="3" presStyleCnt="4"/>
      <dgm:spPr/>
      <dgm:t>
        <a:bodyPr/>
        <a:lstStyle/>
        <a:p>
          <a:endParaRPr lang="es-ES"/>
        </a:p>
      </dgm:t>
    </dgm:pt>
    <dgm:pt modelId="{71CCC8E5-DBF2-4892-B136-32A4C2554BD1}" type="pres">
      <dgm:prSet presAssocID="{46535720-3D32-4580-873F-2A88DD18D25A}" presName="hierRoot2" presStyleCnt="0">
        <dgm:presLayoutVars>
          <dgm:hierBranch val="init"/>
        </dgm:presLayoutVars>
      </dgm:prSet>
      <dgm:spPr/>
    </dgm:pt>
    <dgm:pt modelId="{350CA69D-FBB3-44F8-8443-BF87A06B9477}" type="pres">
      <dgm:prSet presAssocID="{46535720-3D32-4580-873F-2A88DD18D25A}" presName="rootComposite" presStyleCnt="0"/>
      <dgm:spPr/>
    </dgm:pt>
    <dgm:pt modelId="{8AF85A9D-C07A-4587-81D7-CE2DE9BE4325}" type="pres">
      <dgm:prSet presAssocID="{46535720-3D32-4580-873F-2A88DD18D25A}" presName="rootText" presStyleLbl="node2" presStyleIdx="3" presStyleCnt="4" custScaleX="67700" custScaleY="82064" custLinFactNeighborX="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BA4F9-BC07-44E2-A6DD-3119A93F7ACF}" type="pres">
      <dgm:prSet presAssocID="{46535720-3D32-4580-873F-2A88DD18D25A}" presName="rootConnector" presStyleLbl="node2" presStyleIdx="3" presStyleCnt="4"/>
      <dgm:spPr/>
      <dgm:t>
        <a:bodyPr/>
        <a:lstStyle/>
        <a:p>
          <a:endParaRPr lang="es-ES"/>
        </a:p>
      </dgm:t>
    </dgm:pt>
    <dgm:pt modelId="{83C2E366-6201-4265-827E-0AF5FE64AB42}" type="pres">
      <dgm:prSet presAssocID="{46535720-3D32-4580-873F-2A88DD18D25A}" presName="hierChild4" presStyleCnt="0"/>
      <dgm:spPr/>
    </dgm:pt>
    <dgm:pt modelId="{DB51EA3A-371D-409F-943A-C6DE2FF4362D}" type="pres">
      <dgm:prSet presAssocID="{46535720-3D32-4580-873F-2A88DD18D25A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8C810024-A8D5-47E7-86F7-F8800DDC54FB}" type="presOf" srcId="{46535720-3D32-4580-873F-2A88DD18D25A}" destId="{8AF85A9D-C07A-4587-81D7-CE2DE9BE4325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59A1E81F-C6C3-496B-BE61-2920C0AC3B31}" type="presOf" srcId="{46535720-3D32-4580-873F-2A88DD18D25A}" destId="{3BCBA4F9-BC07-44E2-A6DD-3119A93F7ACF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A91D173-0248-417E-9E22-1B17B2FE9BF9}" type="presOf" srcId="{0ACB49BD-EEB7-4936-A5F9-8287CBE7F027}" destId="{DD1EFB00-F6C8-4D75-8FFC-92E5044BE941}" srcOrd="0" destOrd="0" presId="urn:microsoft.com/office/officeart/2005/8/layout/orgChart1"/>
    <dgm:cxn modelId="{8FAF6835-851D-4256-A837-9D26930590BE}" srcId="{EE2F348D-52A3-48DC-A2F2-EB7FC4C4DEB1}" destId="{46535720-3D32-4580-873F-2A88DD18D25A}" srcOrd="3" destOrd="0" parTransId="{0ACB49BD-EEB7-4936-A5F9-8287CBE7F027}" sibTransId="{E2FB1C6E-010D-4022-B5CD-C04B5CD7FED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B7F24647-1269-4DFF-B506-949AC56F30DE}" type="presParOf" srcId="{F6E51A9B-1092-41F5-83D6-8761D054FBD0}" destId="{DD1EFB00-F6C8-4D75-8FFC-92E5044BE941}" srcOrd="6" destOrd="0" presId="urn:microsoft.com/office/officeart/2005/8/layout/orgChart1"/>
    <dgm:cxn modelId="{76A89FE3-8579-4385-BFE3-A93824777ECA}" type="presParOf" srcId="{F6E51A9B-1092-41F5-83D6-8761D054FBD0}" destId="{71CCC8E5-DBF2-4892-B136-32A4C2554BD1}" srcOrd="7" destOrd="0" presId="urn:microsoft.com/office/officeart/2005/8/layout/orgChart1"/>
    <dgm:cxn modelId="{67F7B1D5-3558-4797-B191-B9956B57E478}" type="presParOf" srcId="{71CCC8E5-DBF2-4892-B136-32A4C2554BD1}" destId="{350CA69D-FBB3-44F8-8443-BF87A06B9477}" srcOrd="0" destOrd="0" presId="urn:microsoft.com/office/officeart/2005/8/layout/orgChart1"/>
    <dgm:cxn modelId="{EF6CBCF1-5AE9-481C-8CD9-DD9277A33968}" type="presParOf" srcId="{350CA69D-FBB3-44F8-8443-BF87A06B9477}" destId="{8AF85A9D-C07A-4587-81D7-CE2DE9BE4325}" srcOrd="0" destOrd="0" presId="urn:microsoft.com/office/officeart/2005/8/layout/orgChart1"/>
    <dgm:cxn modelId="{227556D9-21ED-4C25-91B6-1A0AFE757F47}" type="presParOf" srcId="{350CA69D-FBB3-44F8-8443-BF87A06B9477}" destId="{3BCBA4F9-BC07-44E2-A6DD-3119A93F7ACF}" srcOrd="1" destOrd="0" presId="urn:microsoft.com/office/officeart/2005/8/layout/orgChart1"/>
    <dgm:cxn modelId="{8B997F2A-EA5C-4EE8-9DB2-B8B58EF152F8}" type="presParOf" srcId="{71CCC8E5-DBF2-4892-B136-32A4C2554BD1}" destId="{83C2E366-6201-4265-827E-0AF5FE64AB42}" srcOrd="1" destOrd="0" presId="urn:microsoft.com/office/officeart/2005/8/layout/orgChart1"/>
    <dgm:cxn modelId="{FE4D5DC3-6B26-445F-8AA4-D77CE89FF2BE}" type="presParOf" srcId="{71CCC8E5-DBF2-4892-B136-32A4C2554BD1}" destId="{DB51EA3A-371D-409F-943A-C6DE2FF4362D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1284" custScaleY="101284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7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7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7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5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5" presStyleCnt="7" custScaleX="80873" custScaleY="64196" custLinFactNeighborX="431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5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6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6" presStyleCnt="7" custScaleX="80873" custScaleY="64196" custLinFactNeighborY="-36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6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5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6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10" destOrd="0" presId="urn:microsoft.com/office/officeart/2005/8/layout/orgChart1"/>
    <dgm:cxn modelId="{FE31E04C-0C2A-4D30-82A5-9C41E8F76F13}" type="presParOf" srcId="{D227B073-9807-4958-9780-F62F03955898}" destId="{F73A4629-C57A-48EA-97F1-0EFE76D19AD3}" srcOrd="11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2" destOrd="0" presId="urn:microsoft.com/office/officeart/2005/8/layout/orgChart1"/>
    <dgm:cxn modelId="{3018435B-9C19-4F91-9C96-CBC2A274592D}" type="presParOf" srcId="{D227B073-9807-4958-9780-F62F03955898}" destId="{662467D6-D86C-4A5D-A531-EAC218BAA997}" srcOrd="13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83274680-0C68-4943-8D19-1D483F7BA0B4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D82AAC3B-ADF6-4668-96A7-14DFF183DFB7}" type="parTrans" cxnId="{FC15E67A-F007-4C81-8164-93374B96E848}">
      <dgm:prSet/>
      <dgm:spPr/>
      <dgm:t>
        <a:bodyPr/>
        <a:lstStyle/>
        <a:p>
          <a:endParaRPr lang="es-ES" sz="1200"/>
        </a:p>
      </dgm:t>
    </dgm:pt>
    <dgm:pt modelId="{527EB112-3074-4317-999E-D05C0E03F5D0}" type="sibTrans" cxnId="{FC15E67A-F007-4C81-8164-93374B96E848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3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6" custScaleX="101987" custScaleY="122385" custLinFactNeighborX="-51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6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6" custScaleX="101987" custScaleY="122385" custLinFactNeighborX="-24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6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6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2" custScaleX="101987" custScaleY="104901" custLinFactNeighborX="-2833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E12163EE-FF41-4F38-B8E8-5873375CE82F}" type="pres">
      <dgm:prSet presAssocID="{D82AAC3B-ADF6-4668-96A7-14DFF183DFB7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D6A140B1-26B6-4801-A2F3-BD1D5B381BEF}" type="pres">
      <dgm:prSet presAssocID="{83274680-0C68-4943-8D19-1D483F7BA0B4}" presName="hierRoot3" presStyleCnt="0">
        <dgm:presLayoutVars>
          <dgm:hierBranch val="init"/>
        </dgm:presLayoutVars>
      </dgm:prSet>
      <dgm:spPr/>
    </dgm:pt>
    <dgm:pt modelId="{3C2DE7D9-E712-4726-BD3D-04084B4C43B7}" type="pres">
      <dgm:prSet presAssocID="{83274680-0C68-4943-8D19-1D483F7BA0B4}" presName="rootComposite3" presStyleCnt="0"/>
      <dgm:spPr/>
    </dgm:pt>
    <dgm:pt modelId="{A28C386C-7CBE-4A6B-9E52-0CD0438D6B51}" type="pres">
      <dgm:prSet presAssocID="{83274680-0C68-4943-8D19-1D483F7BA0B4}" presName="rootText3" presStyleLbl="asst1" presStyleIdx="1" presStyleCnt="2" custScaleX="101987" custScaleY="104901" custLinFactNeighborX="2751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41B43-C15F-48ED-A38E-3BE7E8042226}" type="pres">
      <dgm:prSet presAssocID="{83274680-0C68-4943-8D19-1D483F7BA0B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F19FC2-C8C3-4B04-9FFD-8582261A05E9}" type="pres">
      <dgm:prSet presAssocID="{83274680-0C68-4943-8D19-1D483F7BA0B4}" presName="hierChild6" presStyleCnt="0"/>
      <dgm:spPr/>
    </dgm:pt>
    <dgm:pt modelId="{A130C69B-0F1D-4B89-B462-C4219EAD7322}" type="pres">
      <dgm:prSet presAssocID="{83274680-0C68-4943-8D19-1D483F7BA0B4}" presName="hierChild7" presStyleCnt="0"/>
      <dgm:spPr/>
    </dgm:pt>
  </dgm:ptLst>
  <dgm:cxnLst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25DD2A52-3289-442C-B53A-1A35E4854F07}" type="presOf" srcId="{D82AAC3B-ADF6-4668-96A7-14DFF183DFB7}" destId="{E12163EE-FF41-4F38-B8E8-5873375CE82F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1BF20B9D-F47E-4B0D-B95C-E38F870F6027}" type="presOf" srcId="{83274680-0C68-4943-8D19-1D483F7BA0B4}" destId="{F9541B43-C15F-48ED-A38E-3BE7E8042226}" srcOrd="1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FC15E67A-F007-4C81-8164-93374B96E848}" srcId="{EE2F348D-52A3-48DC-A2F2-EB7FC4C4DEB1}" destId="{83274680-0C68-4943-8D19-1D483F7BA0B4}" srcOrd="7" destOrd="0" parTransId="{D82AAC3B-ADF6-4668-96A7-14DFF183DFB7}" sibTransId="{527EB112-3074-4317-999E-D05C0E03F5D0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8A995D8A-246E-4978-959A-90C504CFB49E}" type="presOf" srcId="{83274680-0C68-4943-8D19-1D483F7BA0B4}" destId="{A28C386C-7CBE-4A6B-9E52-0CD0438D6B51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7D97ADDB-C2A5-47ED-B2AA-5C6CCE3FD91E}" srcId="{EE2F348D-52A3-48DC-A2F2-EB7FC4C4DEB1}" destId="{4D4CE693-A666-4CF1-91E5-92475B26C4AE}" srcOrd="6" destOrd="0" parTransId="{931CE445-7F70-485E-BC13-0E82B0E28A4F}" sibTransId="{8D1E9F0B-E70F-449A-866B-25A2DCE6BA99}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578136EB-440A-4BDC-9B9F-1BBABFC54D63}" type="presParOf" srcId="{4D0A6A06-E4E0-4BBC-BE02-68D8322CF995}" destId="{E12163EE-FF41-4F38-B8E8-5873375CE82F}" srcOrd="2" destOrd="0" presId="urn:microsoft.com/office/officeart/2005/8/layout/orgChart1"/>
    <dgm:cxn modelId="{E7748C56-705F-4EC5-B0B5-2169C12E3B04}" type="presParOf" srcId="{4D0A6A06-E4E0-4BBC-BE02-68D8322CF995}" destId="{D6A140B1-26B6-4801-A2F3-BD1D5B381BEF}" srcOrd="3" destOrd="0" presId="urn:microsoft.com/office/officeart/2005/8/layout/orgChart1"/>
    <dgm:cxn modelId="{E8844D40-2332-4F17-BF3F-DF50E226165E}" type="presParOf" srcId="{D6A140B1-26B6-4801-A2F3-BD1D5B381BEF}" destId="{3C2DE7D9-E712-4726-BD3D-04084B4C43B7}" srcOrd="0" destOrd="0" presId="urn:microsoft.com/office/officeart/2005/8/layout/orgChart1"/>
    <dgm:cxn modelId="{7F93318E-0C40-42EF-AA7E-A8B4AE8F5A8F}" type="presParOf" srcId="{3C2DE7D9-E712-4726-BD3D-04084B4C43B7}" destId="{A28C386C-7CBE-4A6B-9E52-0CD0438D6B51}" srcOrd="0" destOrd="0" presId="urn:microsoft.com/office/officeart/2005/8/layout/orgChart1"/>
    <dgm:cxn modelId="{FEFCD62D-8E73-4868-881F-EEB251A70E03}" type="presParOf" srcId="{3C2DE7D9-E712-4726-BD3D-04084B4C43B7}" destId="{F9541B43-C15F-48ED-A38E-3BE7E8042226}" srcOrd="1" destOrd="0" presId="urn:microsoft.com/office/officeart/2005/8/layout/orgChart1"/>
    <dgm:cxn modelId="{B33197FF-82B7-434C-A1C6-47992E2A8B52}" type="presParOf" srcId="{D6A140B1-26B6-4801-A2F3-BD1D5B381BEF}" destId="{C4F19FC2-C8C3-4B04-9FFD-8582261A05E9}" srcOrd="1" destOrd="0" presId="urn:microsoft.com/office/officeart/2005/8/layout/orgChart1"/>
    <dgm:cxn modelId="{137B3256-E66E-4F91-B7F5-4AD400ABD111}" type="presParOf" srcId="{D6A140B1-26B6-4801-A2F3-BD1D5B381BEF}" destId="{A130C69B-0F1D-4B89-B462-C4219EAD73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29050" custScaleY="89836" custLinFactNeighborY="-20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B5D2D-98FE-4D50-8E8B-3635C96C9E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57C8E81-CF45-40F3-9071-9946680C8B47}" type="parTrans" cxnId="{34C4F61E-B878-4345-9F2C-973ABA343695}">
      <dgm:prSet/>
      <dgm:spPr/>
      <dgm:t>
        <a:bodyPr/>
        <a:lstStyle/>
        <a:p>
          <a:endParaRPr lang="es-ES"/>
        </a:p>
      </dgm:t>
    </dgm:pt>
    <dgm:pt modelId="{6D18F777-52BB-4A17-A84B-86D399C49917}" type="sibTrans" cxnId="{34C4F61E-B878-4345-9F2C-973ABA34369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 custScaleX="122708" custScaleY="118164" custLinFactNeighborY="-8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A400332-309C-498A-9A85-93C4A10EF891}" type="pres">
      <dgm:prSet presAssocID="{057C8E81-CF45-40F3-9071-9946680C8B4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37C551-AEF2-4855-AB53-9133338DE1A6}" type="pres">
      <dgm:prSet presAssocID="{329B5D2D-98FE-4D50-8E8B-3635C96C9E96}" presName="hierRoot2" presStyleCnt="0">
        <dgm:presLayoutVars>
          <dgm:hierBranch val="init"/>
        </dgm:presLayoutVars>
      </dgm:prSet>
      <dgm:spPr/>
    </dgm:pt>
    <dgm:pt modelId="{26B62D0C-7648-4DAD-AB7F-4A93838AF591}" type="pres">
      <dgm:prSet presAssocID="{329B5D2D-98FE-4D50-8E8B-3635C96C9E96}" presName="rootComposite" presStyleCnt="0"/>
      <dgm:spPr/>
    </dgm:pt>
    <dgm:pt modelId="{4E93C276-E0B2-4E70-8938-1BB0E888D3E5}" type="pres">
      <dgm:prSet presAssocID="{329B5D2D-98FE-4D50-8E8B-3635C96C9E96}" presName="rootText" presStyleLbl="node2" presStyleIdx="3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0677D0-46FA-4A18-93AD-04F2F83DD63C}" type="pres">
      <dgm:prSet presAssocID="{329B5D2D-98FE-4D50-8E8B-3635C96C9E96}" presName="rootConnector" presStyleLbl="node2" presStyleIdx="3" presStyleCnt="4"/>
      <dgm:spPr/>
      <dgm:t>
        <a:bodyPr/>
        <a:lstStyle/>
        <a:p>
          <a:endParaRPr lang="es-ES"/>
        </a:p>
      </dgm:t>
    </dgm:pt>
    <dgm:pt modelId="{A49801D4-9286-426A-B3BD-5DA038442759}" type="pres">
      <dgm:prSet presAssocID="{329B5D2D-98FE-4D50-8E8B-3635C96C9E96}" presName="hierChild4" presStyleCnt="0"/>
      <dgm:spPr/>
    </dgm:pt>
    <dgm:pt modelId="{D2B18FD3-B989-4E87-977D-D26C9B627FC7}" type="pres">
      <dgm:prSet presAssocID="{329B5D2D-98FE-4D50-8E8B-3635C96C9E96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62665A12-7AED-47B9-A616-B9E1EFB3C7ED}" type="presOf" srcId="{329B5D2D-98FE-4D50-8E8B-3635C96C9E96}" destId="{4E93C276-E0B2-4E70-8938-1BB0E888D3E5}" srcOrd="0" destOrd="0" presId="urn:microsoft.com/office/officeart/2005/8/layout/orgChart1"/>
    <dgm:cxn modelId="{34C4F61E-B878-4345-9F2C-973ABA343695}" srcId="{EE2F348D-52A3-48DC-A2F2-EB7FC4C4DEB1}" destId="{329B5D2D-98FE-4D50-8E8B-3635C96C9E96}" srcOrd="3" destOrd="0" parTransId="{057C8E81-CF45-40F3-9071-9946680C8B47}" sibTransId="{6D18F777-52BB-4A17-A84B-86D399C49917}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0EE773F9-9DFF-4ACA-9C28-1ED130AB8F05}" type="presOf" srcId="{057C8E81-CF45-40F3-9071-9946680C8B47}" destId="{8A400332-309C-498A-9A85-93C4A10EF891}" srcOrd="0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F3BAC1F5-7E55-4CDF-9432-1552B2ADC19E}" type="presOf" srcId="{329B5D2D-98FE-4D50-8E8B-3635C96C9E96}" destId="{8E0677D0-46FA-4A18-93AD-04F2F83DD63C}" srcOrd="1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05BC4A15-F9F1-423F-9F31-6114B40A0AEA}" type="presParOf" srcId="{36C8AB83-669E-4E4E-9A0F-AA4CD251B746}" destId="{8A400332-309C-498A-9A85-93C4A10EF891}" srcOrd="6" destOrd="0" presId="urn:microsoft.com/office/officeart/2005/8/layout/orgChart1"/>
    <dgm:cxn modelId="{83784BF9-0723-480C-93DC-F0CDB96AC86E}" type="presParOf" srcId="{36C8AB83-669E-4E4E-9A0F-AA4CD251B746}" destId="{3737C551-AEF2-4855-AB53-9133338DE1A6}" srcOrd="7" destOrd="0" presId="urn:microsoft.com/office/officeart/2005/8/layout/orgChart1"/>
    <dgm:cxn modelId="{2D4527D4-38D8-4FE3-A60C-126C8505263E}" type="presParOf" srcId="{3737C551-AEF2-4855-AB53-9133338DE1A6}" destId="{26B62D0C-7648-4DAD-AB7F-4A93838AF591}" srcOrd="0" destOrd="0" presId="urn:microsoft.com/office/officeart/2005/8/layout/orgChart1"/>
    <dgm:cxn modelId="{F4B4F8AE-B111-4D77-8062-14A000DED2F2}" type="presParOf" srcId="{26B62D0C-7648-4DAD-AB7F-4A93838AF591}" destId="{4E93C276-E0B2-4E70-8938-1BB0E888D3E5}" srcOrd="0" destOrd="0" presId="urn:microsoft.com/office/officeart/2005/8/layout/orgChart1"/>
    <dgm:cxn modelId="{46B97567-D03F-456E-9287-C33853936684}" type="presParOf" srcId="{26B62D0C-7648-4DAD-AB7F-4A93838AF591}" destId="{8E0677D0-46FA-4A18-93AD-04F2F83DD63C}" srcOrd="1" destOrd="0" presId="urn:microsoft.com/office/officeart/2005/8/layout/orgChart1"/>
    <dgm:cxn modelId="{D0DEB271-E62F-46BA-B014-C960A1C9A23B}" type="presParOf" srcId="{3737C551-AEF2-4855-AB53-9133338DE1A6}" destId="{A49801D4-9286-426A-B3BD-5DA038442759}" srcOrd="1" destOrd="0" presId="urn:microsoft.com/office/officeart/2005/8/layout/orgChart1"/>
    <dgm:cxn modelId="{2691E5FF-D0DA-4B04-AF47-63946C343973}" type="presParOf" srcId="{3737C551-AEF2-4855-AB53-9133338DE1A6}" destId="{D2B18FD3-B989-4E87-977D-D26C9B627FC7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1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1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1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D986CA71-BA5E-46A2-A746-62AD9795EDAF}" srcId="{EE2F348D-52A3-48DC-A2F2-EB7FC4C4DEB1}" destId="{39E0003E-DDD2-43F1-948C-69009D0ADF45}" srcOrd="1" destOrd="0" parTransId="{29FD3C8B-2918-43A3-9D72-C279F674BC57}" sibTransId="{F375651C-63AC-44B1-AD3B-295D440935B1}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0A9F1543-80C9-4091-B0C2-8461B52E2517}" type="presParOf" srcId="{55372C70-E4E8-4E4D-9962-966DF1705AA2}" destId="{C965D4BD-7469-4599-94D6-93AE83BF7E34}" srcOrd="2" destOrd="0" presId="urn:microsoft.com/office/officeart/2005/8/layout/orgChart1"/>
    <dgm:cxn modelId="{99F35783-1218-4DAC-88A5-2C35CD402C8B}" type="presParOf" srcId="{55372C70-E4E8-4E4D-9962-966DF1705AA2}" destId="{8DE03586-7C33-46C4-8992-E682F641DF57}" srcOrd="3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59354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4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229626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4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4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4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4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4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4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4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7" custScaleX="256963" custScaleY="185888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7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4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7" custScaleX="256963" custScaleY="185888" custLinFactNeighborX="34739" custLinFactNeighborY="23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7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4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7" custScaleX="256963" custScaleY="185888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7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4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7" custScaleX="256963" custScaleY="185888" custLinFactNeighborX="34267" custLinFactNeighborY="1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7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4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7" custScaleX="256963" custScaleY="185888" custLinFactNeighborX="-34671" custLinFactNeighborY="4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7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4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7" custScaleX="256963" custScaleY="185888" custLinFactNeighborX="34324" custLinFactNeighborY="4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7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4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7" custScaleX="256963" custScaleY="185888" custLinFactNeighborX="-35078" custLinFactNeighborY="-5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7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3F4494B8-8D42-47C2-BCE1-C6E5DAAF53D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4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9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4" custScaleX="111468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3" presStyleCnt="4" custScaleX="111468" custScaleY="123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3" presStyleCnt="4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172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10118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19400" custLinFactNeighborY="-13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10739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19400" custLinFactNeighborY="-19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791F90EA-6BEF-4EB3-8A1D-59ADEB455D8A}" srcId="{C7502D08-6ED1-4E57-A9DC-709E10D9D0E5}" destId="{3F4494B8-8D42-47C2-BCE1-C6E5DAAF53DC}" srcOrd="8" destOrd="0" parTransId="{39A5D66D-C990-41EC-86C0-8A5F5678A8AA}" sibTransId="{B33F2965-6B2F-454A-A8EF-44BDF9DEFBBD}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6" destOrd="0" presId="urn:microsoft.com/office/officeart/2005/8/layout/orgChart1"/>
    <dgm:cxn modelId="{C1F3F5FF-201B-4FE9-902E-7FEF0AB3B0B3}" type="presParOf" srcId="{6108B193-08B4-42CE-BBEE-4FABC327DF31}" destId="{F6CFD9C9-9F91-451D-B22C-BD0953860572}" srcOrd="7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Maestras(os) 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  <a:p>
          <a:r>
            <a:rPr lang="es-ES" sz="1200" dirty="0" smtClean="0"/>
            <a:t>210078</a:t>
          </a:r>
          <a:endParaRPr lang="es-ES" sz="1200" dirty="0"/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21273" custScaleY="110635" custLinFactNeighborX="62" custLinFactNeighborY="25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06789" custScaleY="111502" custLinFactNeighborX="-102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06789" custScaleY="111502" custLinFactNeighborX="482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06789" custScaleY="76593" custLinFactNeighborX="4879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06789" custScaleY="111502" custLinFactNeighborX="623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91346" custScaleY="67668" custLinFactNeighborX="-1575" custLinFactNeighborY="94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91346" custScaleY="67668" custLinFactNeighborX="-1935" custLinFactNeighborY="-9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06789" custScaleY="111502" custLinFactNeighborX="198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ScaleX="106789" custScaleY="76593" custLinFactNeighborX="198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 custScaleX="82976" custScaleY="85104" custLinFactNeighborX="-6128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ScaleX="82976" custScaleY="85104" custLinFactNeighborX="-2037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85452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85452" custScaleY="71076" custLinFactX="-5590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85452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85452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85452" custScaleY="71076" custLinFactX="5995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 custLinFactNeighborY="-19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07719" custLinFactNeighborY="-76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8985" custScaleY="110631" custLinFactNeighborY="2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97E898-6A01-444C-8F4F-7E8954607F0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NeighborX="-468" custLinFactNeighborY="-161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6" custScaleX="121312" custScaleY="146168" custLinFactNeighborX="-4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6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28720" custLinFactNeighborX="-4" custLinFactNeighborY="2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6" custScaleX="121312" custScaleY="146168" custLinFactNeighborX="-3621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6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6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6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6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6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6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2" custScaleX="128424" custScaleY="133300" custLinFactNeighborX="-9617" custLinFactNeighborY="4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  <dgm:pt modelId="{4A0898DE-23F8-4251-BB6A-50062115A11F}" type="pres">
      <dgm:prSet presAssocID="{C14798F6-496E-4044-A3FC-72A95C5B0C45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866F2A-E367-4804-8583-DA271343B9FD}" type="pres">
      <dgm:prSet presAssocID="{1C97E898-6A01-444C-8F4F-7E8954607F09}" presName="rootComposite3" presStyleCnt="0"/>
      <dgm:spPr/>
      <dgm:t>
        <a:bodyPr/>
        <a:lstStyle/>
        <a:p>
          <a:endParaRPr lang="es-ES"/>
        </a:p>
      </dgm:t>
    </dgm:pt>
    <dgm:pt modelId="{AFE46D81-48F6-45AB-A829-DBC0B7F0664A}" type="pres">
      <dgm:prSet presAssocID="{1C97E898-6A01-444C-8F4F-7E8954607F09}" presName="rootText3" presStyleLbl="asst1" presStyleIdx="1" presStyleCnt="2" custScaleX="125131" custScaleY="131717" custLinFactNeighborX="11343" custLinFactNeighborY="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  <dgm:t>
        <a:bodyPr/>
        <a:lstStyle/>
        <a:p>
          <a:endParaRPr lang="es-ES"/>
        </a:p>
      </dgm:t>
    </dgm:pt>
    <dgm:pt modelId="{0B894E9F-6B4F-4A59-9535-3BE72D42B3BD}" type="pres">
      <dgm:prSet presAssocID="{1C97E898-6A01-444C-8F4F-7E8954607F09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5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6" destOrd="0" parTransId="{5A6EB27B-21F7-401E-B68D-A82DC8E5BA5B}" sibTransId="{BCA7BF4A-C3DB-43EA-B69B-8A2CD623373F}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2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1BF4210D-D3E5-4E67-825A-D23B02C3C744}" srcId="{2772783E-ACBA-4206-91F9-851FCA3B8020}" destId="{1C4DE08C-1C68-4BCE-B5DA-6B5F55C78D74}" srcOrd="3" destOrd="0" parTransId="{56B86332-825D-4519-B065-8CB7567B107E}" sibTransId="{5E0CDF4E-ECE6-4A7A-A690-CFDE2A491326}"/>
    <dgm:cxn modelId="{C629A2C0-F61E-4C5D-895C-BD2CED602D97}" srcId="{2772783E-ACBA-4206-91F9-851FCA3B8020}" destId="{F1B75879-3EEC-4D09-B50B-00911C4ECEB8}" srcOrd="4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7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16336" custScaleY="112767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6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3" destOrd="0" parTransId="{928C6BDD-0CE0-4977-BBCF-EF46E5147EA8}" sibTransId="{DE852015-6D56-42F8-8862-4A8EDB8876B5}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A5043342-1FD9-4DB4-B32F-F32E53B7E4E5}" srcId="{15A40E34-3F72-45C7-8E30-5C7750D0BEC0}" destId="{55904FF7-6BDB-4391-A4F2-8FD4827BCD85}" srcOrd="5" destOrd="0" parTransId="{E1615EEF-D005-4279-844F-5D174F6897BB}" sibTransId="{BC3D3F7F-8447-4D33-8FBA-E8127E781A19}"/>
    <dgm:cxn modelId="{656B8047-2FCD-43C5-914C-858A58090933}" srcId="{15A40E34-3F72-45C7-8E30-5C7750D0BEC0}" destId="{3916C3BD-5BBE-4A0B-86EC-0AD679BEA446}" srcOrd="4" destOrd="0" parTransId="{4DDE788E-0E52-4F66-8BC3-623D35CB268D}" sibTransId="{71C8CB23-8BDE-4027-ABDD-AC5CCF57208A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6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44329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E31E1DFB-C6CD-4E90-8AE7-2973D7448C81}">
      <dgm:prSet custT="1"/>
      <dgm:spPr/>
      <dgm:t>
        <a:bodyPr/>
        <a:lstStyle/>
        <a:p>
          <a:r>
            <a:rPr lang="es-ES" sz="1200" dirty="0" smtClean="0"/>
            <a:t>Encargado(a) Sección</a:t>
          </a:r>
        </a:p>
      </dgm:t>
    </dgm:pt>
    <dgm:pt modelId="{D1CC7244-4D20-44EC-8801-C6FA6ED00DCF}" type="parTrans" cxnId="{2D5F24C5-3C5B-4162-9490-1C14E2438228}">
      <dgm:prSet/>
      <dgm:spPr/>
      <dgm:t>
        <a:bodyPr/>
        <a:lstStyle/>
        <a:p>
          <a:endParaRPr lang="es-ES"/>
        </a:p>
      </dgm:t>
    </dgm:pt>
    <dgm:pt modelId="{B19BF6AD-24C9-40CB-B486-12AEAB075D78}" type="sibTrans" cxnId="{2D5F24C5-3C5B-4162-9490-1C14E2438228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2" presStyleCnt="7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C406D67E-4EC5-4116-8838-B7E1973BFD10}" type="pres">
      <dgm:prSet presAssocID="{D1CC7244-4D20-44EC-8801-C6FA6ED00DC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613C471-9290-46F9-89AC-794E65C581D7}" type="pres">
      <dgm:prSet presAssocID="{E31E1DFB-C6CD-4E90-8AE7-2973D7448C81}" presName="hierRoot2" presStyleCnt="0">
        <dgm:presLayoutVars>
          <dgm:hierBranch val="init"/>
        </dgm:presLayoutVars>
      </dgm:prSet>
      <dgm:spPr/>
    </dgm:pt>
    <dgm:pt modelId="{8F3774F9-B223-4879-B44F-434A0871CFF1}" type="pres">
      <dgm:prSet presAssocID="{E31E1DFB-C6CD-4E90-8AE7-2973D7448C81}" presName="rootComposite" presStyleCnt="0"/>
      <dgm:spPr/>
    </dgm:pt>
    <dgm:pt modelId="{C3EE78E1-B749-44DA-A0DF-201F24E19FFA}" type="pres">
      <dgm:prSet presAssocID="{E31E1DFB-C6CD-4E90-8AE7-2973D7448C81}" presName="rootText" presStyleLbl="node3" presStyleIdx="5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E9350-F866-452A-8295-B35B0A8EE154}" type="pres">
      <dgm:prSet presAssocID="{E31E1DFB-C6CD-4E90-8AE7-2973D7448C81}" presName="rootConnector" presStyleLbl="node3" presStyleIdx="5" presStyleCnt="7"/>
      <dgm:spPr/>
      <dgm:t>
        <a:bodyPr/>
        <a:lstStyle/>
        <a:p>
          <a:endParaRPr lang="es-ES"/>
        </a:p>
      </dgm:t>
    </dgm:pt>
    <dgm:pt modelId="{097189E5-AF00-422A-9CD0-CDDC8A62404C}" type="pres">
      <dgm:prSet presAssocID="{E31E1DFB-C6CD-4E90-8AE7-2973D7448C81}" presName="hierChild4" presStyleCnt="0"/>
      <dgm:spPr/>
    </dgm:pt>
    <dgm:pt modelId="{E6D43E71-3B5F-4500-8849-BE61F59D66FA}" type="pres">
      <dgm:prSet presAssocID="{E31E1DFB-C6CD-4E90-8AE7-2973D7448C81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6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6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54342377-2CDD-4901-B430-0596F830CB13}" type="presOf" srcId="{E31E1DFB-C6CD-4E90-8AE7-2973D7448C81}" destId="{792E9350-F866-452A-8295-B35B0A8EE154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DA92D82C-EFD9-4792-AA33-3B248EC97B62}" srcId="{A45E9C75-8CEF-4565-84ED-8447A4D9D696}" destId="{C74AF974-9782-432C-99A8-80B8069C814C}" srcOrd="1" destOrd="0" parTransId="{E1325D35-6F06-479C-BE8D-4DE049CDE044}" sibTransId="{AAD1AA92-21F7-494B-A28C-978B0717AA35}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2D5F24C5-3C5B-4162-9490-1C14E2438228}" srcId="{A8094ECE-5C0E-4708-A3DB-CEB742153E3A}" destId="{E31E1DFB-C6CD-4E90-8AE7-2973D7448C81}" srcOrd="1" destOrd="0" parTransId="{D1CC7244-4D20-44EC-8801-C6FA6ED00DCF}" sibTransId="{B19BF6AD-24C9-40CB-B486-12AEAB075D78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6D438FB6-234C-4817-AEDA-B967EE46CE5E}" type="presOf" srcId="{E31E1DFB-C6CD-4E90-8AE7-2973D7448C81}" destId="{C3EE78E1-B749-44DA-A0DF-201F24E19FF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08E73E7E-F687-4EC9-861F-36FD067E6EBB}" type="presOf" srcId="{D1CC7244-4D20-44EC-8801-C6FA6ED00DCF}" destId="{C406D67E-4EC5-4116-8838-B7E1973BFD10}" srcOrd="0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3981E449-C754-47E6-B3D5-0EF540A7625D}" type="presParOf" srcId="{69637FBA-AD97-4E13-A474-114E80E04B12}" destId="{B097BC31-1A67-48DD-B19E-B694836247EC}" srcOrd="2" destOrd="0" presId="urn:microsoft.com/office/officeart/2005/8/layout/orgChart1"/>
    <dgm:cxn modelId="{E751CF1C-A270-4867-B718-E6904353A5C9}" type="presParOf" srcId="{69637FBA-AD97-4E13-A474-114E80E04B12}" destId="{98A8B270-F947-43F9-A95A-3385903D2156}" srcOrd="3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BB3DCD52-F0B3-49EE-AF59-12879087A989}" type="presParOf" srcId="{1BF552C1-A7E6-47CC-A5DA-426F8FB9A28C}" destId="{C406D67E-4EC5-4116-8838-B7E1973BFD10}" srcOrd="2" destOrd="0" presId="urn:microsoft.com/office/officeart/2005/8/layout/orgChart1"/>
    <dgm:cxn modelId="{81480FC0-E600-4A99-AAE3-4A5363888E03}" type="presParOf" srcId="{1BF552C1-A7E6-47CC-A5DA-426F8FB9A28C}" destId="{1613C471-9290-46F9-89AC-794E65C581D7}" srcOrd="3" destOrd="0" presId="urn:microsoft.com/office/officeart/2005/8/layout/orgChart1"/>
    <dgm:cxn modelId="{C355E079-60CE-45D6-A6F1-872D1630B300}" type="presParOf" srcId="{1613C471-9290-46F9-89AC-794E65C581D7}" destId="{8F3774F9-B223-4879-B44F-434A0871CFF1}" srcOrd="0" destOrd="0" presId="urn:microsoft.com/office/officeart/2005/8/layout/orgChart1"/>
    <dgm:cxn modelId="{C917A974-2F68-4ADB-AF2D-3393FC5E4740}" type="presParOf" srcId="{8F3774F9-B223-4879-B44F-434A0871CFF1}" destId="{C3EE78E1-B749-44DA-A0DF-201F24E19FFA}" srcOrd="0" destOrd="0" presId="urn:microsoft.com/office/officeart/2005/8/layout/orgChart1"/>
    <dgm:cxn modelId="{8711FD74-F626-4B48-95C0-8C4AF1A2AB7B}" type="presParOf" srcId="{8F3774F9-B223-4879-B44F-434A0871CFF1}" destId="{792E9350-F866-452A-8295-B35B0A8EE154}" srcOrd="1" destOrd="0" presId="urn:microsoft.com/office/officeart/2005/8/layout/orgChart1"/>
    <dgm:cxn modelId="{D0A900CA-92B5-4153-B901-021884C10AFD}" type="presParOf" srcId="{1613C471-9290-46F9-89AC-794E65C581D7}" destId="{097189E5-AF00-422A-9CD0-CDDC8A62404C}" srcOrd="1" destOrd="0" presId="urn:microsoft.com/office/officeart/2005/8/layout/orgChart1"/>
    <dgm:cxn modelId="{DCAEF303-6EE6-46B9-9A77-567A1084F1E8}" type="presParOf" srcId="{1613C471-9290-46F9-89AC-794E65C581D7}" destId="{E6D43E71-3B5F-4500-8849-BE61F59D66FA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</a:t>
          </a:r>
          <a:br>
            <a:rPr lang="es-ES" sz="1200" dirty="0" smtClean="0">
              <a:latin typeface="+mn-lt"/>
              <a:cs typeface="Calibri" panose="020F0502020204030204" pitchFamily="34" charset="0"/>
            </a:rPr>
          </a:br>
          <a:r>
            <a:rPr lang="es-ES" sz="1200" dirty="0" smtClean="0">
              <a:latin typeface="+mn-lt"/>
              <a:cs typeface="Calibri" panose="020F0502020204030204" pitchFamily="34" charset="0"/>
            </a:rPr>
            <a:t>16625 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6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6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6" custScaleX="124443" custScaleY="139613" custLinFactNeighborX="-2184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3" presStyleCnt="6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3" presStyleCnt="6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3" presStyleCnt="6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4" presStyleCnt="6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4" presStyleCnt="6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4" presStyleCnt="6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28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5" presStyleCnt="6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5" presStyleCnt="6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7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7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7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X="81469" custScaleY="81838" custLinFactNeighborX="-7004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4" presStyleCnt="7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4" presStyleCnt="7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4" presStyleCnt="7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X="81469" custScaleY="81838" custLinFactNeighborX="6839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4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2C07213B-8971-43D5-8298-FF9648FAE0C3}" type="pres">
      <dgm:prSet presAssocID="{C54D1263-310A-46B4-82DA-75D5A7746B2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3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5974108C-F863-48E0-BD7D-5CE79D0D1938}" type="presOf" srcId="{C54D1263-310A-46B4-82DA-75D5A7746B26}" destId="{2C07213B-8971-43D5-8298-FF9648FAE0C3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99236E88-4F7B-47EB-9F86-1140631BE3AA}" type="presParOf" srcId="{E33D9122-7C5A-48CD-A91C-8DCEAEC47A91}" destId="{2C07213B-8971-43D5-8298-FF9648FAE0C3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2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2" presStyleCnt="3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3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3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3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21D7E1C4-A299-4BEB-876E-9A9B936303A7}" type="pres">
      <dgm:prSet presAssocID="{D585422D-906B-4032-9FA3-918465C76A13}" presName="Name50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X="75364" custScaleY="64806" custLinFactNeighborX="-651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1AD86483-2FEE-424E-9322-F58B3611FAAB}" type="presOf" srcId="{D585422D-906B-4032-9FA3-918465C76A13}" destId="{21D7E1C4-A299-4BEB-876E-9A9B936303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7DDBA73B-5086-4141-816B-AC19E3A480AF}" type="presParOf" srcId="{01BDBA58-C8FC-4D49-B12E-FBE045A1C50B}" destId="{21D7E1C4-A299-4BEB-876E-9A9B936303A7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05F29DE-6385-42D8-A0F4-035BF7393B81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E53BEC6-B11E-4EF8-9294-2D4F22E2E361}" type="par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10A4357-79A5-4CF1-ACDF-83265873DDF2}" type="sib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de 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6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6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6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6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0D31834F-516C-4610-8709-01B6E53BECDB}" type="pres">
      <dgm:prSet presAssocID="{FE53BEC6-B11E-4EF8-9294-2D4F22E2E361}" presName="Name35" presStyleLbl="parChTrans1D3" presStyleIdx="2" presStyleCnt="6"/>
      <dgm:spPr/>
      <dgm:t>
        <a:bodyPr/>
        <a:lstStyle/>
        <a:p>
          <a:endParaRPr lang="es-ES"/>
        </a:p>
      </dgm:t>
    </dgm:pt>
    <dgm:pt modelId="{6E4EB046-82FC-46B8-BB3F-FC0AFC5AE6D8}" type="pres">
      <dgm:prSet presAssocID="{305F29DE-6385-42D8-A0F4-035BF7393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5C1E9-CCA9-448A-BC22-647AF4E50B63}" type="pres">
      <dgm:prSet presAssocID="{305F29DE-6385-42D8-A0F4-035BF7393B81}" presName="rootComposite" presStyleCnt="0"/>
      <dgm:spPr/>
      <dgm:t>
        <a:bodyPr/>
        <a:lstStyle/>
        <a:p>
          <a:endParaRPr lang="es-ES"/>
        </a:p>
      </dgm:t>
    </dgm:pt>
    <dgm:pt modelId="{573D234D-8CD6-4001-AC5B-9AA09FC36427}" type="pres">
      <dgm:prSet presAssocID="{305F29DE-6385-42D8-A0F4-035BF7393B81}" presName="rootText" presStyleLbl="node3" presStyleIdx="2" presStyleCnt="6" custScaleX="101721" custScaleY="130954" custLinFactNeighborX="200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D66989-F6B4-4912-8C2A-E28498CB237D}" type="pres">
      <dgm:prSet presAssocID="{305F29DE-6385-42D8-A0F4-035BF7393B81}" presName="rootConnector" presStyleLbl="node3" presStyleIdx="2" presStyleCnt="6"/>
      <dgm:spPr/>
      <dgm:t>
        <a:bodyPr/>
        <a:lstStyle/>
        <a:p>
          <a:endParaRPr lang="es-ES"/>
        </a:p>
      </dgm:t>
    </dgm:pt>
    <dgm:pt modelId="{9E40073B-FB95-426D-8333-563AF5F348BA}" type="pres">
      <dgm:prSet presAssocID="{305F29DE-6385-42D8-A0F4-035BF7393B81}" presName="hierChild4" presStyleCnt="0"/>
      <dgm:spPr/>
      <dgm:t>
        <a:bodyPr/>
        <a:lstStyle/>
        <a:p>
          <a:endParaRPr lang="es-ES"/>
        </a:p>
      </dgm:t>
    </dgm:pt>
    <dgm:pt modelId="{7803469F-C0C0-4FCE-94F9-F0B7A89D98E3}" type="pres">
      <dgm:prSet presAssocID="{305F29DE-6385-42D8-A0F4-035BF7393B81}" presName="hierChild5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3" presStyleCnt="6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3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3" presStyleCnt="6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4" presStyleCnt="6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4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4" presStyleCnt="6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5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5" presStyleCnt="6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143E3B61-0885-403F-A06D-17C1D56156C1}" type="presOf" srcId="{FE53BEC6-B11E-4EF8-9294-2D4F22E2E361}" destId="{0D31834F-516C-4610-8709-01B6E53BECDB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1E5D480B-7879-42E5-A3AF-6D079864C754}" srcId="{F9A801EE-967E-4A02-A594-38B8F255915E}" destId="{305F29DE-6385-42D8-A0F4-035BF7393B81}" srcOrd="0" destOrd="0" parTransId="{FE53BEC6-B11E-4EF8-9294-2D4F22E2E361}" sibTransId="{210A4357-79A5-4CF1-ACDF-83265873DDF2}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A474917F-8AC9-4C00-9155-9E1C5A60FFCD}" type="presOf" srcId="{305F29DE-6385-42D8-A0F4-035BF7393B81}" destId="{6BD66989-F6B4-4912-8C2A-E28498CB237D}" srcOrd="1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EE204C51-22A9-4C33-8A7A-EF2BE24EF8C6}" type="presOf" srcId="{305F29DE-6385-42D8-A0F4-035BF7393B81}" destId="{573D234D-8CD6-4001-AC5B-9AA09FC36427}" srcOrd="0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DBF145B0-3B7C-4E63-A037-0D6A767E6F47}" type="presParOf" srcId="{86116371-EA07-4161-A7C3-EADD24EA0331}" destId="{0D31834F-516C-4610-8709-01B6E53BECDB}" srcOrd="0" destOrd="0" presId="urn:microsoft.com/office/officeart/2005/8/layout/orgChart1"/>
    <dgm:cxn modelId="{ACF8AD22-77AD-4088-A50E-0088D7FBDAB0}" type="presParOf" srcId="{86116371-EA07-4161-A7C3-EADD24EA0331}" destId="{6E4EB046-82FC-46B8-BB3F-FC0AFC5AE6D8}" srcOrd="1" destOrd="0" presId="urn:microsoft.com/office/officeart/2005/8/layout/orgChart1"/>
    <dgm:cxn modelId="{C7EA0EEA-1819-464A-83ED-27554B381ABE}" type="presParOf" srcId="{6E4EB046-82FC-46B8-BB3F-FC0AFC5AE6D8}" destId="{5815C1E9-CCA9-448A-BC22-647AF4E50B63}" srcOrd="0" destOrd="0" presId="urn:microsoft.com/office/officeart/2005/8/layout/orgChart1"/>
    <dgm:cxn modelId="{1CFC9C39-DAD8-41E7-886D-07E001306DC2}" type="presParOf" srcId="{5815C1E9-CCA9-448A-BC22-647AF4E50B63}" destId="{573D234D-8CD6-4001-AC5B-9AA09FC36427}" srcOrd="0" destOrd="0" presId="urn:microsoft.com/office/officeart/2005/8/layout/orgChart1"/>
    <dgm:cxn modelId="{962488E3-89C8-40B9-8844-9E295A6A6A04}" type="presParOf" srcId="{5815C1E9-CCA9-448A-BC22-647AF4E50B63}" destId="{6BD66989-F6B4-4912-8C2A-E28498CB237D}" srcOrd="1" destOrd="0" presId="urn:microsoft.com/office/officeart/2005/8/layout/orgChart1"/>
    <dgm:cxn modelId="{5E5FB27A-9DED-4879-AD6E-DF7DC9F3C7F3}" type="presParOf" srcId="{6E4EB046-82FC-46B8-BB3F-FC0AFC5AE6D8}" destId="{9E40073B-FB95-426D-8333-563AF5F348BA}" srcOrd="1" destOrd="0" presId="urn:microsoft.com/office/officeart/2005/8/layout/orgChart1"/>
    <dgm:cxn modelId="{6348624D-B942-42B3-967D-C2656BACBF11}" type="presParOf" srcId="{6E4EB046-82FC-46B8-BB3F-FC0AFC5AE6D8}" destId="{7803469F-C0C0-4FCE-94F9-F0B7A89D98E3}" srcOrd="2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7E93CE9C-4843-4D5C-A209-8ED80C04D4E0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  <a:p>
          <a:r>
            <a:rPr lang="es-MX" sz="1100" dirty="0" smtClean="0">
              <a:solidFill>
                <a:schemeClr val="tx1"/>
              </a:solidFill>
            </a:rPr>
            <a:t>Musical</a:t>
          </a:r>
        </a:p>
        <a:p>
          <a:r>
            <a:rPr lang="es-MX" sz="1100" dirty="0" smtClean="0">
              <a:solidFill>
                <a:schemeClr val="tx1"/>
              </a:solidFill>
            </a:rPr>
            <a:t>Maestro(a) Música</a:t>
          </a:r>
        </a:p>
      </dgm:t>
    </dgm:pt>
    <dgm:pt modelId="{4E750C0C-4CF6-4F2D-8E7F-EF87236BB50A}" type="par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3D87DBC3-809D-4270-8FBC-46FF462E165E}" type="sib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9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8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8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F1F4CA18-8F33-4FAF-9550-3F865BFAF1F7}" type="pres">
      <dgm:prSet presAssocID="{4E750C0C-4CF6-4F2D-8E7F-EF87236BB50A}" presName="Name35" presStyleLbl="parChTrans1D2" presStyleIdx="1" presStyleCnt="9"/>
      <dgm:spPr/>
      <dgm:t>
        <a:bodyPr/>
        <a:lstStyle/>
        <a:p>
          <a:endParaRPr lang="es-ES"/>
        </a:p>
      </dgm:t>
    </dgm:pt>
    <dgm:pt modelId="{9F2554B9-CB52-4FF6-A62A-1E910D74AF56}" type="pres">
      <dgm:prSet presAssocID="{7E93CE9C-4843-4D5C-A209-8ED80C04D4E0}" presName="hierRoot2" presStyleCnt="0">
        <dgm:presLayoutVars>
          <dgm:hierBranch val="init"/>
        </dgm:presLayoutVars>
      </dgm:prSet>
      <dgm:spPr/>
    </dgm:pt>
    <dgm:pt modelId="{A48E5273-2C88-4AEB-AE93-F616662E6BFF}" type="pres">
      <dgm:prSet presAssocID="{7E93CE9C-4843-4D5C-A209-8ED80C04D4E0}" presName="rootComposite" presStyleCnt="0"/>
      <dgm:spPr/>
    </dgm:pt>
    <dgm:pt modelId="{638D1FB4-43CF-45A0-9BC6-B535F7085371}" type="pres">
      <dgm:prSet presAssocID="{7E93CE9C-4843-4D5C-A209-8ED80C04D4E0}" presName="rootText" presStyleLbl="node2" presStyleIdx="1" presStyleCnt="8" custScaleX="116470" custScaleY="375030" custLinFactNeighborY="3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C606EE-248B-4018-93CF-6966AA3FBA65}" type="pres">
      <dgm:prSet presAssocID="{7E93CE9C-4843-4D5C-A209-8ED80C04D4E0}" presName="rootConnector" presStyleLbl="node2" presStyleIdx="1" presStyleCnt="8"/>
      <dgm:spPr/>
      <dgm:t>
        <a:bodyPr/>
        <a:lstStyle/>
        <a:p>
          <a:endParaRPr lang="es-ES"/>
        </a:p>
      </dgm:t>
    </dgm:pt>
    <dgm:pt modelId="{FB71623D-5DEF-412A-8786-5134B4DA1990}" type="pres">
      <dgm:prSet presAssocID="{7E93CE9C-4843-4D5C-A209-8ED80C04D4E0}" presName="hierChild4" presStyleCnt="0"/>
      <dgm:spPr/>
    </dgm:pt>
    <dgm:pt modelId="{FBB99170-FB15-4F63-A514-299554E02CEC}" type="pres">
      <dgm:prSet presAssocID="{7E93CE9C-4843-4D5C-A209-8ED80C04D4E0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2" presStyleCnt="8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2" presStyleCnt="8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3" presStyleCnt="8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3" presStyleCnt="8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4" presStyleCnt="9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4" presStyleCnt="8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4" presStyleCnt="8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5" presStyleCnt="9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5" presStyleCnt="8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5" presStyleCnt="8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4715" custScaleY="177646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CFE45DAA-39CF-4C49-A1FA-052A010C9CC0}" type="pres">
      <dgm:prSet presAssocID="{E1231CD1-4AB9-475E-A592-39CC50E78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6" presStyleCnt="9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6" presStyleCnt="8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6" presStyleCnt="8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7" presStyleCnt="9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7" presStyleCnt="8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7" presStyleCnt="8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266B456E-E75A-4394-B7B6-9EBD7B6390F5}" srcId="{B57D23AE-F72B-4B7C-BA82-B6AB1F766602}" destId="{C0ADE32F-CB38-416D-AF6F-78AB1349A660}" srcOrd="5" destOrd="0" parTransId="{8C7CBA74-0ED6-41F9-A957-A25E4A50BDD3}" sibTransId="{5E600992-0886-4BA2-A723-5D8CCD750110}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FA49822D-95CB-4D1E-B468-1369CB5CCC77}" srcId="{B57D23AE-F72B-4B7C-BA82-B6AB1F766602}" destId="{5EFDA604-4AD3-4340-9658-2D86BAE51419}" srcOrd="7" destOrd="0" parTransId="{A9EF09F6-FCB8-4648-856D-FF3553693D91}" sibTransId="{1E44B14B-4E21-4657-9565-A8F960852D48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9BFF63B-6274-40E3-B0C3-1E59587FF78B}" srcId="{B57D23AE-F72B-4B7C-BA82-B6AB1F766602}" destId="{2DA03DA5-341E-4471-98BB-899FBB207292}" srcOrd="3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67B8350C-54EF-4F66-AE7E-EE505E860DB5}" srcId="{B57D23AE-F72B-4B7C-BA82-B6AB1F766602}" destId="{3CD6222B-7048-450D-BD43-01B68E4DDA3D}" srcOrd="2" destOrd="0" parTransId="{1045D87A-5CC6-4BE5-AEC6-5B06FA5A0FA9}" sibTransId="{6507E3B7-E479-44D2-A01F-902EFDBA6613}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C3E7656D-17D4-4D51-BAF2-102602FB45D6}" srcId="{B57D23AE-F72B-4B7C-BA82-B6AB1F766602}" destId="{E4D43584-A7AA-45A9-B767-582618472478}" srcOrd="6" destOrd="0" parTransId="{A9DC7DE8-B51A-418A-A9CE-D84CE86CE3D0}" sibTransId="{3E615A0E-574D-4FC8-9D1E-6495F00AD95F}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79297DF3-2A56-4D76-BDFE-CFD159D082F9}" srcId="{B57D23AE-F72B-4B7C-BA82-B6AB1F766602}" destId="{BE951B67-DC0E-426E-8BD3-8929B6552E6C}" srcOrd="4" destOrd="0" parTransId="{BB32B9E0-1F3A-47EC-975D-84DC2E07F932}" sibTransId="{FE14E777-81A5-4985-B18E-2D7B897C4198}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E1B240-B7A7-4796-8696-E295F694EA92}" type="presOf" srcId="{7E93CE9C-4843-4D5C-A209-8ED80C04D4E0}" destId="{9AC606EE-248B-4018-93CF-6966AA3FBA65}" srcOrd="1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414A23C0-9B68-43C7-93CB-3FD2A7B80682}" type="presOf" srcId="{E1231CD1-4AB9-475E-A592-39CC50E78838}" destId="{CFE45DAA-39CF-4C49-A1FA-052A010C9CC0}" srcOrd="0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27A8FAE7-BF15-47E3-8416-0ECD0B1C3063}" type="presOf" srcId="{7E93CE9C-4843-4D5C-A209-8ED80C04D4E0}" destId="{638D1FB4-43CF-45A0-9BC6-B535F7085371}" srcOrd="0" destOrd="0" presId="urn:microsoft.com/office/officeart/2005/8/layout/orgChart1"/>
    <dgm:cxn modelId="{2C88F0ED-6FC2-4DE5-950F-7B7C6825C9C0}" type="presOf" srcId="{4E750C0C-4CF6-4F2D-8E7F-EF87236BB50A}" destId="{F1F4CA18-8F33-4FAF-9550-3F865BFAF1F7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58FA832E-46A8-48FA-97D7-23AFAE8DC48E}" srcId="{B57D23AE-F72B-4B7C-BA82-B6AB1F766602}" destId="{89D8676A-6BF0-47B4-88E3-0AFC2484BA06}" srcOrd="8" destOrd="0" parTransId="{FFE4C169-6CD5-404B-9F1B-0380F53B7FB5}" sibTransId="{5D43435C-11A9-4087-9DCF-90C315526E0A}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9872688D-1307-4060-A86A-E4E846424A49}" srcId="{B57D23AE-F72B-4B7C-BA82-B6AB1F766602}" destId="{7E93CE9C-4843-4D5C-A209-8ED80C04D4E0}" srcOrd="1" destOrd="0" parTransId="{4E750C0C-4CF6-4F2D-8E7F-EF87236BB50A}" sibTransId="{3D87DBC3-809D-4270-8FBC-46FF462E165E}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A3CE99A1-F5B0-403C-B822-2CFAD9923468}" type="presParOf" srcId="{EE57D13E-18B7-4503-A49B-B6ADF968262E}" destId="{F1F4CA18-8F33-4FAF-9550-3F865BFAF1F7}" srcOrd="2" destOrd="0" presId="urn:microsoft.com/office/officeart/2005/8/layout/orgChart1"/>
    <dgm:cxn modelId="{BD0B61E5-C919-49A0-9149-A6AE2C12E563}" type="presParOf" srcId="{EE57D13E-18B7-4503-A49B-B6ADF968262E}" destId="{9F2554B9-CB52-4FF6-A62A-1E910D74AF56}" srcOrd="3" destOrd="0" presId="urn:microsoft.com/office/officeart/2005/8/layout/orgChart1"/>
    <dgm:cxn modelId="{D1FA6E81-29BD-4FE2-9D96-4BA381CF2EFB}" type="presParOf" srcId="{9F2554B9-CB52-4FF6-A62A-1E910D74AF56}" destId="{A48E5273-2C88-4AEB-AE93-F616662E6BFF}" srcOrd="0" destOrd="0" presId="urn:microsoft.com/office/officeart/2005/8/layout/orgChart1"/>
    <dgm:cxn modelId="{98C7C800-4398-467A-A890-6BB368DE4918}" type="presParOf" srcId="{A48E5273-2C88-4AEB-AE93-F616662E6BFF}" destId="{638D1FB4-43CF-45A0-9BC6-B535F7085371}" srcOrd="0" destOrd="0" presId="urn:microsoft.com/office/officeart/2005/8/layout/orgChart1"/>
    <dgm:cxn modelId="{01718904-26BD-4596-965D-1F66C8FF7219}" type="presParOf" srcId="{A48E5273-2C88-4AEB-AE93-F616662E6BFF}" destId="{9AC606EE-248B-4018-93CF-6966AA3FBA65}" srcOrd="1" destOrd="0" presId="urn:microsoft.com/office/officeart/2005/8/layout/orgChart1"/>
    <dgm:cxn modelId="{07925D0D-669E-47F7-92B3-B8555C7BE5BF}" type="presParOf" srcId="{9F2554B9-CB52-4FF6-A62A-1E910D74AF56}" destId="{FB71623D-5DEF-412A-8786-5134B4DA1990}" srcOrd="1" destOrd="0" presId="urn:microsoft.com/office/officeart/2005/8/layout/orgChart1"/>
    <dgm:cxn modelId="{16EE2723-C371-4765-8A5D-B9A18DCCA015}" type="presParOf" srcId="{9F2554B9-CB52-4FF6-A62A-1E910D74AF56}" destId="{FBB99170-FB15-4F63-A514-299554E02CEC}" srcOrd="2" destOrd="0" presId="urn:microsoft.com/office/officeart/2005/8/layout/orgChart1"/>
    <dgm:cxn modelId="{D1D3DD57-C188-435A-B797-3F5C8F9072FD}" type="presParOf" srcId="{EE57D13E-18B7-4503-A49B-B6ADF968262E}" destId="{CC67BEBE-A9C9-4BBE-960F-1569FEB4BA4A}" srcOrd="4" destOrd="0" presId="urn:microsoft.com/office/officeart/2005/8/layout/orgChart1"/>
    <dgm:cxn modelId="{FC32EFEE-36F5-4A5D-9B3E-E7A3908003BC}" type="presParOf" srcId="{EE57D13E-18B7-4503-A49B-B6ADF968262E}" destId="{DD21308F-EE7B-4B6D-BE87-AD68A5B200BF}" srcOrd="5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6" destOrd="0" presId="urn:microsoft.com/office/officeart/2005/8/layout/orgChart1"/>
    <dgm:cxn modelId="{98DFDDF5-9DCE-4236-90AB-39C30B7C298F}" type="presParOf" srcId="{EE57D13E-18B7-4503-A49B-B6ADF968262E}" destId="{F833BB60-48EB-4632-8B31-1B6A4A5139FC}" srcOrd="7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8" destOrd="0" presId="urn:microsoft.com/office/officeart/2005/8/layout/orgChart1"/>
    <dgm:cxn modelId="{27940547-1855-4BF8-89CE-A64ADBD44ADE}" type="presParOf" srcId="{EE57D13E-18B7-4503-A49B-B6ADF968262E}" destId="{5DECB591-A0FA-499F-978F-3555F79CF6A0}" srcOrd="9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10" destOrd="0" presId="urn:microsoft.com/office/officeart/2005/8/layout/orgChart1"/>
    <dgm:cxn modelId="{20A653FD-ECF6-4DAE-8578-86D774BB1F60}" type="presParOf" srcId="{EE57D13E-18B7-4503-A49B-B6ADF968262E}" destId="{26D2B623-47ED-4912-BC0E-382EEDD255D9}" srcOrd="11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A32030F3-B120-49A7-86C5-574B9BCFE379}" type="presParOf" srcId="{AD42E237-58A0-4DFB-B8AB-A06E99A2571D}" destId="{CFE45DAA-39CF-4C49-A1FA-052A010C9CC0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2" destOrd="0" presId="urn:microsoft.com/office/officeart/2005/8/layout/orgChart1"/>
    <dgm:cxn modelId="{961E2CFB-078D-49E7-8CE5-56D64ADFFE3B}" type="presParOf" srcId="{EE57D13E-18B7-4503-A49B-B6ADF968262E}" destId="{7B8D6E45-0A21-4A5E-8464-FF94A9592C0B}" srcOrd="13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4" destOrd="0" presId="urn:microsoft.com/office/officeart/2005/8/layout/orgChart1"/>
    <dgm:cxn modelId="{DA1799C3-1A41-4F8F-9B4D-5C3F5264A57C}" type="presParOf" srcId="{EE57D13E-18B7-4503-A49B-B6ADF968262E}" destId="{0F7FC7CF-8724-497F-97F5-44F810E737C5}" srcOrd="15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9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9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9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9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4" custScaleX="95573" custScaleY="89507" custLinFactNeighborX="-455" custLinFactNeighborY="-68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4" custScaleX="95573" custScaleY="106450" custLinFactX="-20031" custLinFactNeighborX="-100000" custLinFactNeighborY="62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2" presStyleCnt="4" custScaleX="95573" custScaleY="89507" custLinFactX="25030" custLinFactNeighborX="100000" custLinFactNeighborY="-821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2" presStyleCnt="4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3" presStyleCnt="4" custScaleX="95573" custScaleY="89507" custLinFactY="-100000" custLinFactNeighborX="4814" custLinFactNeighborY="-1179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3" presStyleCnt="4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CC00C9F4-C39F-4B06-9DF2-81A087FF7640}" srcId="{AEC91C66-D92E-474D-92EB-AA4C91ABF2F4}" destId="{596BC8B3-9818-458E-ADDD-E3780325C4B9}" srcOrd="5" destOrd="0" parTransId="{2E8AA262-2B20-4DF8-886D-130D0A96DADC}" sibTransId="{FFB70100-D273-4BA0-9B38-8B216D016036}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8F92C4FA-9866-4CAA-9C98-AF8C7216B405}" srcId="{AEC91C66-D92E-474D-92EB-AA4C91ABF2F4}" destId="{7E3F051C-AFF7-4785-BD8F-AB3E5BD3281E}" srcOrd="8" destOrd="0" parTransId="{BD41739B-5971-4E43-B232-ABF1A80146C4}" sibTransId="{F739C9EA-FBD4-4CE2-B9CF-C6F68A045CAF}"/>
    <dgm:cxn modelId="{BA13AF9E-E335-4C24-B8BC-886D63C3F320}" srcId="{AEC91C66-D92E-474D-92EB-AA4C91ABF2F4}" destId="{7467EDC9-A17E-4ABA-AB90-82A7C3C38D2A}" srcOrd="6" destOrd="0" parTransId="{2BFB7A04-2267-4C39-9BC6-0D1934F8D6C9}" sibTransId="{20D0FDCD-1006-40EF-86D9-9187D488F607}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E16E62C5-EB5D-4966-A972-9FE413A752F6}" srcId="{AEC91C66-D92E-474D-92EB-AA4C91ABF2F4}" destId="{777ED1A3-6286-426C-B9E4-520D9A091643}" srcOrd="4" destOrd="0" parTransId="{A90875E0-9499-4C25-88F4-AA6E08E16320}" sibTransId="{1C45EB45-1F28-4609-A772-77213894CD81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3E5F8405-A4AD-45E0-9193-358EA2197D7D}" srcId="{AEC91C66-D92E-474D-92EB-AA4C91ABF2F4}" destId="{BC58AFD2-B747-444A-BDD3-ED2F78D73A7C}" srcOrd="7" destOrd="0" parTransId="{D5469A8C-BAA7-4B39-90FF-A00A2212FC1B}" sibTransId="{63F86070-6F56-4C2E-9A48-A36EA639A1FB}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B160C8E8-8840-4630-8CEA-8FEA4166336A}" type="presParOf" srcId="{8E2DFB75-DC0A-46BC-AB3E-B5D95D7E08B1}" destId="{EE86807B-2B9B-4CC9-94E1-ABF2DDD157B8}" srcOrd="4" destOrd="0" presId="urn:microsoft.com/office/officeart/2005/8/layout/orgChart1"/>
    <dgm:cxn modelId="{482877A0-F432-415C-9BBC-3FF8B4477C13}" type="presParOf" srcId="{8E2DFB75-DC0A-46BC-AB3E-B5D95D7E08B1}" destId="{886A1B66-CB60-4800-B623-7C7C89095A81}" srcOrd="5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6" destOrd="0" presId="urn:microsoft.com/office/officeart/2005/8/layout/orgChart1"/>
    <dgm:cxn modelId="{23749113-5AA2-4559-BAB2-20B4C602B457}" type="presParOf" srcId="{8E2DFB75-DC0A-46BC-AB3E-B5D95D7E08B1}" destId="{6F3224D2-709C-46DB-8BB0-961B445EBC08}" srcOrd="7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Responsable de </a:t>
          </a:r>
          <a:r>
            <a:rPr lang="es-ES" sz="1200" dirty="0" smtClean="0">
              <a:solidFill>
                <a:schemeClr val="tx1"/>
              </a:solidFill>
            </a:rPr>
            <a:t>Área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20401B77-623F-4161-9119-4FE2E56AFF5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Analista</a:t>
          </a:r>
        </a:p>
      </dgm:t>
    </dgm:pt>
    <dgm:pt modelId="{6FD1161A-608B-4ECA-A3A1-E27234C3CC4C}" type="parTrans" cxnId="{87A0D4F1-5C87-4E24-B526-13136394C3A9}">
      <dgm:prSet/>
      <dgm:spPr/>
      <dgm:t>
        <a:bodyPr/>
        <a:lstStyle/>
        <a:p>
          <a:endParaRPr lang="es-ES" sz="1200"/>
        </a:p>
      </dgm:t>
    </dgm:pt>
    <dgm:pt modelId="{BBD93DB9-89D0-4AED-962E-208D2E454DE1}" type="sibTrans" cxnId="{87A0D4F1-5C87-4E24-B526-13136394C3A9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smtClean="0"/>
            <a:t>Abogado(a)</a:t>
          </a:r>
          <a:endParaRPr lang="es-ES" sz="1200" dirty="0" smtClean="0"/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4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1D810CA5-952D-4FD8-8E77-DEE84C0600C0}" type="pres">
      <dgm:prSet presAssocID="{6FD1161A-608B-4ECA-A3A1-E27234C3CC4C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1A7C1DD7-0B63-4227-B335-366639A19C99}" type="pres">
      <dgm:prSet presAssocID="{20401B77-623F-4161-9119-4FE2E56AFF51}" presName="hierRoot3" presStyleCnt="0">
        <dgm:presLayoutVars>
          <dgm:hierBranch val="init"/>
        </dgm:presLayoutVars>
      </dgm:prSet>
      <dgm:spPr/>
    </dgm:pt>
    <dgm:pt modelId="{4E30F3C5-0BCD-4928-891D-231812E151C2}" type="pres">
      <dgm:prSet presAssocID="{20401B77-623F-4161-9119-4FE2E56AFF51}" presName="rootComposite3" presStyleCnt="0"/>
      <dgm:spPr/>
    </dgm:pt>
    <dgm:pt modelId="{2750C3BD-6594-4A4A-90A4-23FE10B1549D}" type="pres">
      <dgm:prSet presAssocID="{20401B77-623F-4161-9119-4FE2E56AFF51}" presName="rootText3" presStyleLbl="asst1" presStyleIdx="1" presStyleCnt="4" custScaleX="117970" custScaleY="97855" custLinFactY="58550" custLinFactNeighborX="14182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3CB3F-8972-434C-9B6D-904733934B95}" type="pres">
      <dgm:prSet presAssocID="{20401B77-623F-4161-9119-4FE2E56AFF51}" presName="rootConnector3" presStyleLbl="asst1" presStyleIdx="1" presStyleCnt="4"/>
      <dgm:spPr/>
      <dgm:t>
        <a:bodyPr/>
        <a:lstStyle/>
        <a:p>
          <a:endParaRPr lang="es-ES"/>
        </a:p>
      </dgm:t>
    </dgm:pt>
    <dgm:pt modelId="{0776EBE1-6CE1-4BAF-AA8A-7CC663896055}" type="pres">
      <dgm:prSet presAssocID="{20401B77-623F-4161-9119-4FE2E56AFF51}" presName="hierChild6" presStyleCnt="0"/>
      <dgm:spPr/>
    </dgm:pt>
    <dgm:pt modelId="{A3913B58-322C-4064-9F89-5316C7FA441E}" type="pres">
      <dgm:prSet presAssocID="{20401B77-623F-4161-9119-4FE2E56AFF51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2" presStyleCnt="4" custScaleX="117970" custScaleY="97855" custLinFactNeighborX="-9656" custLinFactNeighborY="-10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2" presStyleCnt="4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3" presStyleCnt="4" custScaleX="117970" custScaleY="126846" custLinFactY="-73130" custLinFactNeighborX="1350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3" presStyleCnt="4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B9E05CAA-D6DA-4139-89AB-32DC58C18B07}" type="presOf" srcId="{20401B77-623F-4161-9119-4FE2E56AFF51}" destId="{A5D3CB3F-8972-434C-9B6D-904733934B95}" srcOrd="1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EFE75884-52AD-4BA2-9FB3-21CB74524726}" srcId="{65AA5E5F-B26D-4DF4-8263-6035D316128F}" destId="{15E0C656-BEFF-4C65-8851-3EF059C3BE36}" srcOrd="5" destOrd="0" parTransId="{A7E6A853-32DF-4FF3-832C-D7ED6DFCBC7D}" sibTransId="{B5AD0966-AC49-48FF-B56A-A3768436CD18}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D5213F10-D6A8-4A6F-A2B2-39D810EA9748}" srcId="{65AA5E5F-B26D-4DF4-8263-6035D316128F}" destId="{8249F423-36E0-49F4-B06E-179FCF77F0A8}" srcOrd="6" destOrd="0" parTransId="{6F265577-4802-48BB-A74A-0A1A8335E6C1}" sibTransId="{3691BA59-353E-4EBB-B2D1-5D2EBA71C54D}"/>
    <dgm:cxn modelId="{B3648615-0976-4D2A-863B-E32DFC55CA30}" type="presOf" srcId="{20401B77-623F-4161-9119-4FE2E56AFF51}" destId="{2750C3BD-6594-4A4A-90A4-23FE10B1549D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3CBED37-C255-494F-BE8A-2363CBFC1D7B}" type="presOf" srcId="{6FD1161A-608B-4ECA-A3A1-E27234C3CC4C}" destId="{1D810CA5-952D-4FD8-8E77-DEE84C0600C0}" srcOrd="0" destOrd="0" presId="urn:microsoft.com/office/officeart/2005/8/layout/orgChart1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7A0D4F1-5C87-4E24-B526-13136394C3A9}" srcId="{65AA5E5F-B26D-4DF4-8263-6035D316128F}" destId="{20401B77-623F-4161-9119-4FE2E56AFF51}" srcOrd="4" destOrd="0" parTransId="{6FD1161A-608B-4ECA-A3A1-E27234C3CC4C}" sibTransId="{BBD93DB9-89D0-4AED-962E-208D2E454DE1}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2E57C888-933E-4493-A71B-E3163FA1A18E}" type="presParOf" srcId="{48CA1535-C32A-4132-93DB-B1780B7538FF}" destId="{1D810CA5-952D-4FD8-8E77-DEE84C0600C0}" srcOrd="2" destOrd="0" presId="urn:microsoft.com/office/officeart/2005/8/layout/orgChart1"/>
    <dgm:cxn modelId="{5E2875CB-CB7E-471E-96D3-84A9EABCC785}" type="presParOf" srcId="{48CA1535-C32A-4132-93DB-B1780B7538FF}" destId="{1A7C1DD7-0B63-4227-B335-366639A19C99}" srcOrd="3" destOrd="0" presId="urn:microsoft.com/office/officeart/2005/8/layout/orgChart1"/>
    <dgm:cxn modelId="{55F5D0CB-5783-4114-BF88-24EF8287C092}" type="presParOf" srcId="{1A7C1DD7-0B63-4227-B335-366639A19C99}" destId="{4E30F3C5-0BCD-4928-891D-231812E151C2}" srcOrd="0" destOrd="0" presId="urn:microsoft.com/office/officeart/2005/8/layout/orgChart1"/>
    <dgm:cxn modelId="{F9FD92C0-D5AB-4C81-A6F0-CC1AD0D47960}" type="presParOf" srcId="{4E30F3C5-0BCD-4928-891D-231812E151C2}" destId="{2750C3BD-6594-4A4A-90A4-23FE10B1549D}" srcOrd="0" destOrd="0" presId="urn:microsoft.com/office/officeart/2005/8/layout/orgChart1"/>
    <dgm:cxn modelId="{C2E24EA3-8935-4965-9F62-E258FAF244EA}" type="presParOf" srcId="{4E30F3C5-0BCD-4928-891D-231812E151C2}" destId="{A5D3CB3F-8972-434C-9B6D-904733934B95}" srcOrd="1" destOrd="0" presId="urn:microsoft.com/office/officeart/2005/8/layout/orgChart1"/>
    <dgm:cxn modelId="{610A20D1-07ED-45CB-8BF6-20753FEF9CBB}" type="presParOf" srcId="{1A7C1DD7-0B63-4227-B335-366639A19C99}" destId="{0776EBE1-6CE1-4BAF-AA8A-7CC663896055}" srcOrd="1" destOrd="0" presId="urn:microsoft.com/office/officeart/2005/8/layout/orgChart1"/>
    <dgm:cxn modelId="{86377A95-7AB3-49F6-93F4-F9AA33A244AB}" type="presParOf" srcId="{1A7C1DD7-0B63-4227-B335-366639A19C99}" destId="{A3913B58-322C-4064-9F89-5316C7FA441E}" srcOrd="2" destOrd="0" presId="urn:microsoft.com/office/officeart/2005/8/layout/orgChart1"/>
    <dgm:cxn modelId="{09F50A78-CF40-4A82-99BF-CC019CF5E466}" type="presParOf" srcId="{48CA1535-C32A-4132-93DB-B1780B7538FF}" destId="{7E4BF1D0-B7A9-44D4-A339-7B95FECFA60A}" srcOrd="4" destOrd="0" presId="urn:microsoft.com/office/officeart/2005/8/layout/orgChart1"/>
    <dgm:cxn modelId="{41E474D5-0BA6-4690-A825-76405C064AAD}" type="presParOf" srcId="{48CA1535-C32A-4132-93DB-B1780B7538FF}" destId="{9C52456A-A911-4F2F-910A-83D7FAFA241B}" srcOrd="5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6" destOrd="0" presId="urn:microsoft.com/office/officeart/2005/8/layout/orgChart1"/>
    <dgm:cxn modelId="{CF9C8489-B953-4A3D-BBED-27FC1A0BD4D6}" type="presParOf" srcId="{48CA1535-C32A-4132-93DB-B1780B7538FF}" destId="{ED9719ED-E498-458C-9FE3-53F150E147E2}" srcOrd="7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2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1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</dgm:ptLst>
  <dgm:cxnLst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2CC77A86-BFAA-422D-AD80-AE0551864A0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B56FFB4A-F57E-40E7-BB6C-DC06B432ED10}" type="parTrans" cxnId="{BB226DAA-AD57-435F-B47A-E69777EFD7B4}">
      <dgm:prSet/>
      <dgm:spPr/>
      <dgm:t>
        <a:bodyPr/>
        <a:lstStyle/>
        <a:p>
          <a:endParaRPr lang="es-ES"/>
        </a:p>
      </dgm:t>
    </dgm:pt>
    <dgm:pt modelId="{D37C3E30-9143-4564-95FF-A9F1D56F206E}" type="sibTrans" cxnId="{BB226DAA-AD57-435F-B47A-E69777EFD7B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3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6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6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6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6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6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6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6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6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6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6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6F54B970-B14C-4222-9ED5-25136D8BAE3B}" type="pres">
      <dgm:prSet presAssocID="{B56FFB4A-F57E-40E7-BB6C-DC06B432ED10}" presName="Name37" presStyleLbl="parChTrans1D2" presStyleIdx="5" presStyleCnt="9"/>
      <dgm:spPr/>
      <dgm:t>
        <a:bodyPr/>
        <a:lstStyle/>
        <a:p>
          <a:endParaRPr lang="es-ES"/>
        </a:p>
      </dgm:t>
    </dgm:pt>
    <dgm:pt modelId="{FD4775DF-8242-4711-B38F-E00F53B7F905}" type="pres">
      <dgm:prSet presAssocID="{2CC77A86-BFAA-422D-AD80-AE0551864A06}" presName="hierRoot2" presStyleCnt="0">
        <dgm:presLayoutVars>
          <dgm:hierBranch val="init"/>
        </dgm:presLayoutVars>
      </dgm:prSet>
      <dgm:spPr/>
    </dgm:pt>
    <dgm:pt modelId="{E804DEF8-5297-4BB4-9E6F-1B6CEC29D9D2}" type="pres">
      <dgm:prSet presAssocID="{2CC77A86-BFAA-422D-AD80-AE0551864A06}" presName="rootComposite" presStyleCnt="0"/>
      <dgm:spPr/>
    </dgm:pt>
    <dgm:pt modelId="{061A3E1E-102D-4B57-9ACD-305CE7E159C1}" type="pres">
      <dgm:prSet presAssocID="{2CC77A86-BFAA-422D-AD80-AE0551864A06}" presName="rootText" presStyleLbl="node2" presStyleIdx="5" presStyleCnt="6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D1A1ED-8481-4125-AA18-D8F717B7E522}" type="pres">
      <dgm:prSet presAssocID="{2CC77A86-BFAA-422D-AD80-AE0551864A06}" presName="rootConnector" presStyleLbl="node2" presStyleIdx="5" presStyleCnt="6"/>
      <dgm:spPr/>
      <dgm:t>
        <a:bodyPr/>
        <a:lstStyle/>
        <a:p>
          <a:endParaRPr lang="es-ES"/>
        </a:p>
      </dgm:t>
    </dgm:pt>
    <dgm:pt modelId="{85892E29-8D24-4C2D-BD4F-539D6F8678F0}" type="pres">
      <dgm:prSet presAssocID="{2CC77A86-BFAA-422D-AD80-AE0551864A06}" presName="hierChild4" presStyleCnt="0"/>
      <dgm:spPr/>
    </dgm:pt>
    <dgm:pt modelId="{809AB816-9E6C-4223-85F2-1A136FC9BC46}" type="pres">
      <dgm:prSet presAssocID="{2CC77A86-BFAA-422D-AD80-AE0551864A0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3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3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3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3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3" custScaleX="138531" custScaleY="127229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3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</dgm:ptLst>
  <dgm:cxnLst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4B737039-9A79-45B5-9AA0-003B23FB64AF}" type="presOf" srcId="{2CC77A86-BFAA-422D-AD80-AE0551864A06}" destId="{061A3E1E-102D-4B57-9ACD-305CE7E159C1}" srcOrd="0" destOrd="0" presId="urn:microsoft.com/office/officeart/2005/8/layout/orgChart1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BB226DAA-AD57-435F-B47A-E69777EFD7B4}" srcId="{31D9E308-FD56-468A-BDC3-AF409098C390}" destId="{2CC77A86-BFAA-422D-AD80-AE0551864A06}" srcOrd="8" destOrd="0" parTransId="{B56FFB4A-F57E-40E7-BB6C-DC06B432ED10}" sibTransId="{D37C3E30-9143-4564-95FF-A9F1D56F206E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15C7CE36-9B65-4C33-87E3-E8796E5AAFE2}" srcId="{31D9E308-FD56-468A-BDC3-AF409098C390}" destId="{54F6105A-6F43-4B0A-A380-6A286E6F1B6A}" srcOrd="4" destOrd="0" parTransId="{465E8A20-8E89-40AD-9072-C4994EA5E7CF}" sibTransId="{8984D363-8C29-4B4A-9A89-8D5C397893BB}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F38FE9C-69DC-4870-8F72-F5E03A31A1F5}" srcId="{31D9E308-FD56-468A-BDC3-AF409098C390}" destId="{C4D42090-4336-4BDB-83A8-F8036493172D}" srcOrd="5" destOrd="0" parTransId="{6D5D90F1-9B1C-4773-BB6F-0A324D34F352}" sibTransId="{218A8022-735D-4495-9044-0370B4A67725}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2C1F1417-ABF8-4B21-BF11-2CADB54E1415}" type="presOf" srcId="{2CC77A86-BFAA-422D-AD80-AE0551864A06}" destId="{C3D1A1ED-8481-4125-AA18-D8F717B7E522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7FD2BE25-9BD4-4996-AB79-6870F571A696}" srcId="{31D9E308-FD56-468A-BDC3-AF409098C390}" destId="{ADD0E8A0-F5FD-4635-824D-3537114FA911}" srcOrd="7" destOrd="0" parTransId="{034EEFFB-38A2-4419-95E2-0DB1B184EB29}" sibTransId="{5D2EDEF9-1D67-4B8B-81FB-90BD7D0792FC}"/>
    <dgm:cxn modelId="{B2A5236A-F443-4C61-96F9-B3DBE477AB15}" type="presOf" srcId="{B56FFB4A-F57E-40E7-BB6C-DC06B432ED10}" destId="{6F54B970-B14C-4222-9ED5-25136D8BAE3B}" srcOrd="0" destOrd="0" presId="urn:microsoft.com/office/officeart/2005/8/layout/orgChart1"/>
    <dgm:cxn modelId="{0C994FAA-8A44-4AF3-9993-0E04CDB48879}" srcId="{31D9E308-FD56-468A-BDC3-AF409098C390}" destId="{250DFEDB-2ECE-47F5-8AD5-65F43BAB82FB}" srcOrd="3" destOrd="0" parTransId="{AE899BDE-C011-400C-B121-0ACEB4E5046A}" sibTransId="{DABFA2F7-4F05-44E4-9784-C143937D6EBA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987CCAD2-6180-41AF-9E5D-BFE33F24ACB1}" srcId="{31D9E308-FD56-468A-BDC3-AF409098C390}" destId="{E58321FD-8EBA-4BC1-8D2C-EDFC25DFE6EA}" srcOrd="6" destOrd="0" parTransId="{2D02854D-1168-4B1B-8DEC-C728BDE4FE56}" sibTransId="{814741A9-A783-40F2-BB2B-6A8572FFE7A1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6AC60795-E8E8-4D59-A3BB-B709245B654D}" type="presParOf" srcId="{08CEA2C4-56B1-4665-91A4-3AE20D48BB08}" destId="{6F54B970-B14C-4222-9ED5-25136D8BAE3B}" srcOrd="10" destOrd="0" presId="urn:microsoft.com/office/officeart/2005/8/layout/orgChart1"/>
    <dgm:cxn modelId="{3F6F826B-91E6-4E0E-AEC3-1415D7620951}" type="presParOf" srcId="{08CEA2C4-56B1-4665-91A4-3AE20D48BB08}" destId="{FD4775DF-8242-4711-B38F-E00F53B7F905}" srcOrd="11" destOrd="0" presId="urn:microsoft.com/office/officeart/2005/8/layout/orgChart1"/>
    <dgm:cxn modelId="{1350C8C1-1077-4A4D-8D82-4669BA4DA541}" type="presParOf" srcId="{FD4775DF-8242-4711-B38F-E00F53B7F905}" destId="{E804DEF8-5297-4BB4-9E6F-1B6CEC29D9D2}" srcOrd="0" destOrd="0" presId="urn:microsoft.com/office/officeart/2005/8/layout/orgChart1"/>
    <dgm:cxn modelId="{415121BD-982F-444F-833E-851617C33543}" type="presParOf" srcId="{E804DEF8-5297-4BB4-9E6F-1B6CEC29D9D2}" destId="{061A3E1E-102D-4B57-9ACD-305CE7E159C1}" srcOrd="0" destOrd="0" presId="urn:microsoft.com/office/officeart/2005/8/layout/orgChart1"/>
    <dgm:cxn modelId="{EEDE68C3-5EC1-49C6-AC56-D943D1B02E86}" type="presParOf" srcId="{E804DEF8-5297-4BB4-9E6F-1B6CEC29D9D2}" destId="{C3D1A1ED-8481-4125-AA18-D8F717B7E522}" srcOrd="1" destOrd="0" presId="urn:microsoft.com/office/officeart/2005/8/layout/orgChart1"/>
    <dgm:cxn modelId="{6CE3AEC6-A0C0-4432-A837-5BC28FC6B31C}" type="presParOf" srcId="{FD4775DF-8242-4711-B38F-E00F53B7F905}" destId="{85892E29-8D24-4C2D-BD4F-539D6F8678F0}" srcOrd="1" destOrd="0" presId="urn:microsoft.com/office/officeart/2005/8/layout/orgChart1"/>
    <dgm:cxn modelId="{CD5EC4A7-3CC5-4ECE-8070-C21E346C8696}" type="presParOf" srcId="{FD4775DF-8242-4711-B38F-E00F53B7F905}" destId="{809AB816-9E6C-4223-85F2-1A136FC9BC46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8625" y="1796512"/>
          <a:ext cx="200862" cy="56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57"/>
              </a:lnTo>
              <a:lnTo>
                <a:pt x="200862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1796512"/>
          <a:ext cx="172097" cy="567757"/>
        </a:xfrm>
        <a:custGeom>
          <a:avLst/>
          <a:gdLst/>
          <a:ahLst/>
          <a:cxnLst/>
          <a:rect l="0" t="0" r="0" b="0"/>
          <a:pathLst>
            <a:path>
              <a:moveTo>
                <a:pt x="172097" y="0"/>
              </a:moveTo>
              <a:lnTo>
                <a:pt x="172097" y="567757"/>
              </a:lnTo>
              <a:lnTo>
                <a:pt x="0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7EC9A-1DC7-4D0F-BF0E-7A8828ACB527}">
      <dsp:nvSpPr>
        <dsp:cNvPr id="0" name=""/>
        <dsp:cNvSpPr/>
      </dsp:nvSpPr>
      <dsp:spPr>
        <a:xfrm>
          <a:off x="4348625" y="1796512"/>
          <a:ext cx="378134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3781346" y="1171557"/>
              </a:lnTo>
              <a:lnTo>
                <a:pt x="378134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4039819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CEDC-4996-4FD4-8F94-214151E6C42C}">
      <dsp:nvSpPr>
        <dsp:cNvPr id="0" name=""/>
        <dsp:cNvSpPr/>
      </dsp:nvSpPr>
      <dsp:spPr>
        <a:xfrm>
          <a:off x="4348625" y="1796512"/>
          <a:ext cx="251630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2516306" y="1171557"/>
              </a:lnTo>
              <a:lnTo>
                <a:pt x="251630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F5F3E-69CD-4E66-AAED-807C44F85821}">
      <dsp:nvSpPr>
        <dsp:cNvPr id="0" name=""/>
        <dsp:cNvSpPr/>
      </dsp:nvSpPr>
      <dsp:spPr>
        <a:xfrm>
          <a:off x="4348625" y="1796512"/>
          <a:ext cx="1238707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1238707" y="1171557"/>
              </a:lnTo>
              <a:lnTo>
                <a:pt x="1238707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0774E-D4C1-4417-9ED7-76A579A19DCF}">
      <dsp:nvSpPr>
        <dsp:cNvPr id="0" name=""/>
        <dsp:cNvSpPr/>
      </dsp:nvSpPr>
      <dsp:spPr>
        <a:xfrm>
          <a:off x="4271267" y="1796512"/>
          <a:ext cx="91440" cy="1271305"/>
        </a:xfrm>
        <a:custGeom>
          <a:avLst/>
          <a:gdLst/>
          <a:ahLst/>
          <a:cxnLst/>
          <a:rect l="0" t="0" r="0" b="0"/>
          <a:pathLst>
            <a:path>
              <a:moveTo>
                <a:pt x="77358" y="0"/>
              </a:moveTo>
              <a:lnTo>
                <a:pt x="77358" y="1171557"/>
              </a:lnTo>
              <a:lnTo>
                <a:pt x="45720" y="1171557"/>
              </a:lnTo>
              <a:lnTo>
                <a:pt x="4572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0ADFE-AE39-42C1-89F5-1D0A9E9F36D9}">
      <dsp:nvSpPr>
        <dsp:cNvPr id="0" name=""/>
        <dsp:cNvSpPr/>
      </dsp:nvSpPr>
      <dsp:spPr>
        <a:xfrm>
          <a:off x="3057014" y="1796512"/>
          <a:ext cx="1291611" cy="1271305"/>
        </a:xfrm>
        <a:custGeom>
          <a:avLst/>
          <a:gdLst/>
          <a:ahLst/>
          <a:cxnLst/>
          <a:rect l="0" t="0" r="0" b="0"/>
          <a:pathLst>
            <a:path>
              <a:moveTo>
                <a:pt x="1291611" y="0"/>
              </a:moveTo>
              <a:lnTo>
                <a:pt x="1291611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CD5E-F2BF-41C7-B46D-6446D1C1E9FC}">
      <dsp:nvSpPr>
        <dsp:cNvPr id="0" name=""/>
        <dsp:cNvSpPr/>
      </dsp:nvSpPr>
      <dsp:spPr>
        <a:xfrm>
          <a:off x="1794648" y="1796512"/>
          <a:ext cx="2553977" cy="1271305"/>
        </a:xfrm>
        <a:custGeom>
          <a:avLst/>
          <a:gdLst/>
          <a:ahLst/>
          <a:cxnLst/>
          <a:rect l="0" t="0" r="0" b="0"/>
          <a:pathLst>
            <a:path>
              <a:moveTo>
                <a:pt x="2553977" y="0"/>
              </a:moveTo>
              <a:lnTo>
                <a:pt x="2553977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FFF54-F0E3-44E7-B6C2-A9DD2B1C943B}">
      <dsp:nvSpPr>
        <dsp:cNvPr id="0" name=""/>
        <dsp:cNvSpPr/>
      </dsp:nvSpPr>
      <dsp:spPr>
        <a:xfrm>
          <a:off x="535426" y="1796512"/>
          <a:ext cx="3813199" cy="1271305"/>
        </a:xfrm>
        <a:custGeom>
          <a:avLst/>
          <a:gdLst/>
          <a:ahLst/>
          <a:cxnLst/>
          <a:rect l="0" t="0" r="0" b="0"/>
          <a:pathLst>
            <a:path>
              <a:moveTo>
                <a:pt x="3813199" y="0"/>
              </a:moveTo>
              <a:lnTo>
                <a:pt x="3813199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79AB-0370-4520-AA69-00DF85C2E7E3}">
      <dsp:nvSpPr>
        <dsp:cNvPr id="0" name=""/>
        <dsp:cNvSpPr/>
      </dsp:nvSpPr>
      <dsp:spPr>
        <a:xfrm>
          <a:off x="4301879" y="836794"/>
          <a:ext cx="91440" cy="203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70"/>
              </a:lnTo>
              <a:lnTo>
                <a:pt x="46745" y="103970"/>
              </a:lnTo>
              <a:lnTo>
                <a:pt x="46745" y="2037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3519600" y="80793"/>
          <a:ext cx="1655998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sp:txBody>
      <dsp:txXfrm>
        <a:off x="3519600" y="80793"/>
        <a:ext cx="1655998" cy="756000"/>
      </dsp:txXfrm>
    </dsp:sp>
    <dsp:sp modelId="{3228B8C3-D148-42C8-8920-4D25A3ADED7C}">
      <dsp:nvSpPr>
        <dsp:cNvPr id="0" name=""/>
        <dsp:cNvSpPr/>
      </dsp:nvSpPr>
      <dsp:spPr>
        <a:xfrm>
          <a:off x="3628624" y="1040511"/>
          <a:ext cx="1440002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Supervisor(a) </a:t>
          </a:r>
        </a:p>
      </dsp:txBody>
      <dsp:txXfrm>
        <a:off x="3628624" y="1040511"/>
        <a:ext cx="1440002" cy="756000"/>
      </dsp:txXfrm>
    </dsp:sp>
    <dsp:sp modelId="{25FBE4C9-DE6D-421C-9562-053844D672B5}">
      <dsp:nvSpPr>
        <dsp:cNvPr id="0" name=""/>
        <dsp:cNvSpPr/>
      </dsp:nvSpPr>
      <dsp:spPr>
        <a:xfrm>
          <a:off x="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3067817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3067817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 </a:t>
          </a:r>
        </a:p>
      </dsp:txBody>
      <dsp:txXfrm>
        <a:off x="2521589" y="3067817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3067817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3067817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3067817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3067817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4301480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4301480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3067817"/>
        <a:ext cx="1070851" cy="972001"/>
      </dsp:txXfrm>
    </dsp:sp>
    <dsp:sp modelId="{90D56C85-2719-487E-8790-4EC763BBEF65}">
      <dsp:nvSpPr>
        <dsp:cNvPr id="0" name=""/>
        <dsp:cNvSpPr/>
      </dsp:nvSpPr>
      <dsp:spPr>
        <a:xfrm>
          <a:off x="2916527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2916527" y="2040271"/>
        <a:ext cx="1260000" cy="647997"/>
      </dsp:txXfrm>
    </dsp:sp>
    <dsp:sp modelId="{B42EF752-5B0D-4331-B54A-8A2C3B02453E}">
      <dsp:nvSpPr>
        <dsp:cNvPr id="0" name=""/>
        <dsp:cNvSpPr/>
      </dsp:nvSpPr>
      <dsp:spPr>
        <a:xfrm>
          <a:off x="4549488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4549488" y="2040271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88597" y="1313200"/>
          <a:ext cx="311162" cy="628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893"/>
              </a:lnTo>
              <a:lnTo>
                <a:pt x="311162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707777" y="1313200"/>
          <a:ext cx="280819" cy="628893"/>
        </a:xfrm>
        <a:custGeom>
          <a:avLst/>
          <a:gdLst/>
          <a:ahLst/>
          <a:cxnLst/>
          <a:rect l="0" t="0" r="0" b="0"/>
          <a:pathLst>
            <a:path>
              <a:moveTo>
                <a:pt x="280819" y="0"/>
              </a:moveTo>
              <a:lnTo>
                <a:pt x="280819" y="628893"/>
              </a:lnTo>
              <a:lnTo>
                <a:pt x="0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BCEF-4CC6-400C-9759-07002108B160}">
      <dsp:nvSpPr>
        <dsp:cNvPr id="0" name=""/>
        <dsp:cNvSpPr/>
      </dsp:nvSpPr>
      <dsp:spPr>
        <a:xfrm>
          <a:off x="3988597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3127444" y="1302495"/>
              </a:lnTo>
              <a:lnTo>
                <a:pt x="3127444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4985358" y="3662885"/>
          <a:ext cx="91440" cy="250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88597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1042481" y="1302495"/>
              </a:lnTo>
              <a:lnTo>
                <a:pt x="1042481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2946116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1042481" y="0"/>
              </a:moveTo>
              <a:lnTo>
                <a:pt x="1042481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72563" y="3662885"/>
          <a:ext cx="173580" cy="148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15"/>
              </a:lnTo>
              <a:lnTo>
                <a:pt x="173580" y="148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72563" y="3662885"/>
          <a:ext cx="173580" cy="605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647"/>
              </a:lnTo>
              <a:lnTo>
                <a:pt x="173580" y="6056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861153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3127444" y="0"/>
              </a:moveTo>
              <a:lnTo>
                <a:pt x="3127444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944722" y="199735"/>
          <a:ext cx="2087749" cy="1113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944722" y="199735"/>
        <a:ext cx="2087749" cy="1113465"/>
      </dsp:txXfrm>
    </dsp:sp>
    <dsp:sp modelId="{BB1B28C4-7423-4E4B-886F-AF64811AA038}">
      <dsp:nvSpPr>
        <dsp:cNvPr id="0" name=""/>
        <dsp:cNvSpPr/>
      </dsp:nvSpPr>
      <dsp:spPr>
        <a:xfrm>
          <a:off x="415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415" y="2797439"/>
        <a:ext cx="1721475" cy="865445"/>
      </dsp:txXfrm>
    </dsp:sp>
    <dsp:sp modelId="{A36D113A-939F-46EF-9042-20E10F8269E1}">
      <dsp:nvSpPr>
        <dsp:cNvPr id="0" name=""/>
        <dsp:cNvSpPr/>
      </dsp:nvSpPr>
      <dsp:spPr>
        <a:xfrm>
          <a:off x="346143" y="3908533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346143" y="3908533"/>
        <a:ext cx="1655268" cy="719998"/>
      </dsp:txXfrm>
    </dsp:sp>
    <dsp:sp modelId="{4A723FCD-DA1F-4450-847F-43A9A932F0D6}">
      <dsp:nvSpPr>
        <dsp:cNvPr id="0" name=""/>
        <dsp:cNvSpPr/>
      </dsp:nvSpPr>
      <dsp:spPr>
        <a:xfrm>
          <a:off x="346143" y="4785801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6143" y="4785801"/>
        <a:ext cx="1655268" cy="719998"/>
      </dsp:txXfrm>
    </dsp:sp>
    <dsp:sp modelId="{C3EE8B29-FD03-4DF0-AE28-BBF93B7E1A8D}">
      <dsp:nvSpPr>
        <dsp:cNvPr id="0" name=""/>
        <dsp:cNvSpPr/>
      </dsp:nvSpPr>
      <dsp:spPr>
        <a:xfrm>
          <a:off x="2085378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2085378" y="2797439"/>
        <a:ext cx="1721475" cy="865445"/>
      </dsp:txXfrm>
    </dsp:sp>
    <dsp:sp modelId="{D5AF0B24-A095-42DB-8FD8-16B937FF023F}">
      <dsp:nvSpPr>
        <dsp:cNvPr id="0" name=""/>
        <dsp:cNvSpPr/>
      </dsp:nvSpPr>
      <dsp:spPr>
        <a:xfrm>
          <a:off x="4170341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4170341" y="2797439"/>
        <a:ext cx="1721475" cy="865445"/>
      </dsp:txXfrm>
    </dsp:sp>
    <dsp:sp modelId="{9409AF1B-1853-47AB-A099-8144DB8808AD}">
      <dsp:nvSpPr>
        <dsp:cNvPr id="0" name=""/>
        <dsp:cNvSpPr/>
      </dsp:nvSpPr>
      <dsp:spPr>
        <a:xfrm>
          <a:off x="4170341" y="3913086"/>
          <a:ext cx="1721475" cy="689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4170341" y="3913086"/>
        <a:ext cx="1721475" cy="689128"/>
      </dsp:txXfrm>
    </dsp:sp>
    <dsp:sp modelId="{75BF3F11-9EC6-452B-A777-7B61BCB16E9A}">
      <dsp:nvSpPr>
        <dsp:cNvPr id="0" name=""/>
        <dsp:cNvSpPr/>
      </dsp:nvSpPr>
      <dsp:spPr>
        <a:xfrm>
          <a:off x="6255303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55303" y="2797439"/>
        <a:ext cx="1721475" cy="865445"/>
      </dsp:txXfrm>
    </dsp:sp>
    <dsp:sp modelId="{D118F7C6-DB0C-4211-AA76-A24A6D97949B}">
      <dsp:nvSpPr>
        <dsp:cNvPr id="0" name=""/>
        <dsp:cNvSpPr/>
      </dsp:nvSpPr>
      <dsp:spPr>
        <a:xfrm>
          <a:off x="2433876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433876" y="1599810"/>
        <a:ext cx="1273901" cy="684567"/>
      </dsp:txXfrm>
    </dsp:sp>
    <dsp:sp modelId="{9EAE69A0-C658-4344-AA6A-4A7581984A83}">
      <dsp:nvSpPr>
        <dsp:cNvPr id="0" name=""/>
        <dsp:cNvSpPr/>
      </dsp:nvSpPr>
      <dsp:spPr>
        <a:xfrm>
          <a:off x="4299759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99759" y="1599810"/>
        <a:ext cx="1273901" cy="68456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8EC27-6A5A-4A9A-989B-53D5FED43081}">
      <dsp:nvSpPr>
        <dsp:cNvPr id="0" name=""/>
        <dsp:cNvSpPr/>
      </dsp:nvSpPr>
      <dsp:spPr>
        <a:xfrm>
          <a:off x="4204094" y="782576"/>
          <a:ext cx="221046" cy="321224"/>
        </a:xfrm>
        <a:custGeom>
          <a:avLst/>
          <a:gdLst/>
          <a:ahLst/>
          <a:cxnLst/>
          <a:rect l="0" t="0" r="0" b="0"/>
          <a:pathLst>
            <a:path>
              <a:moveTo>
                <a:pt x="221046" y="0"/>
              </a:moveTo>
              <a:lnTo>
                <a:pt x="221046" y="321224"/>
              </a:lnTo>
              <a:lnTo>
                <a:pt x="0" y="3212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999117"/>
          <a:ext cx="281831" cy="2340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286"/>
              </a:lnTo>
              <a:lnTo>
                <a:pt x="281831" y="23402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520A6-9A89-4BC4-81EF-E33F2FB7A354}">
      <dsp:nvSpPr>
        <dsp:cNvPr id="0" name=""/>
        <dsp:cNvSpPr/>
      </dsp:nvSpPr>
      <dsp:spPr>
        <a:xfrm>
          <a:off x="4424589" y="1999117"/>
          <a:ext cx="280466" cy="1694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29"/>
              </a:lnTo>
              <a:lnTo>
                <a:pt x="280466" y="1694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C8B0-23F3-484D-B044-977644A1F203}">
      <dsp:nvSpPr>
        <dsp:cNvPr id="0" name=""/>
        <dsp:cNvSpPr/>
      </dsp:nvSpPr>
      <dsp:spPr>
        <a:xfrm>
          <a:off x="4163854" y="1999117"/>
          <a:ext cx="260735" cy="2020330"/>
        </a:xfrm>
        <a:custGeom>
          <a:avLst/>
          <a:gdLst/>
          <a:ahLst/>
          <a:cxnLst/>
          <a:rect l="0" t="0" r="0" b="0"/>
          <a:pathLst>
            <a:path>
              <a:moveTo>
                <a:pt x="260735" y="0"/>
              </a:moveTo>
              <a:lnTo>
                <a:pt x="260735" y="2020330"/>
              </a:lnTo>
              <a:lnTo>
                <a:pt x="0" y="20203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1999117"/>
          <a:ext cx="280448" cy="1047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39"/>
              </a:lnTo>
              <a:lnTo>
                <a:pt x="280448" y="10475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163206" y="1999117"/>
          <a:ext cx="261382" cy="1045137"/>
        </a:xfrm>
        <a:custGeom>
          <a:avLst/>
          <a:gdLst/>
          <a:ahLst/>
          <a:cxnLst/>
          <a:rect l="0" t="0" r="0" b="0"/>
          <a:pathLst>
            <a:path>
              <a:moveTo>
                <a:pt x="261382" y="0"/>
              </a:moveTo>
              <a:lnTo>
                <a:pt x="261382" y="1045137"/>
              </a:lnTo>
              <a:lnTo>
                <a:pt x="0" y="1045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1999117"/>
          <a:ext cx="278829" cy="407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657"/>
              </a:lnTo>
              <a:lnTo>
                <a:pt x="278829" y="4076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71895" y="1999117"/>
          <a:ext cx="252694" cy="409648"/>
        </a:xfrm>
        <a:custGeom>
          <a:avLst/>
          <a:gdLst/>
          <a:ahLst/>
          <a:cxnLst/>
          <a:rect l="0" t="0" r="0" b="0"/>
          <a:pathLst>
            <a:path>
              <a:moveTo>
                <a:pt x="252694" y="0"/>
              </a:moveTo>
              <a:lnTo>
                <a:pt x="252694" y="409648"/>
              </a:lnTo>
              <a:lnTo>
                <a:pt x="0" y="409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2834199" y="2888527"/>
              </a:lnTo>
              <a:lnTo>
                <a:pt x="28341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1417099" y="2888527"/>
              </a:lnTo>
              <a:lnTo>
                <a:pt x="14170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F20AA-708B-427B-AB60-9DDCD639410D}">
      <dsp:nvSpPr>
        <dsp:cNvPr id="0" name=""/>
        <dsp:cNvSpPr/>
      </dsp:nvSpPr>
      <dsp:spPr>
        <a:xfrm>
          <a:off x="4378869" y="1999117"/>
          <a:ext cx="91440" cy="29804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0074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1417099" y="0"/>
              </a:moveTo>
              <a:lnTo>
                <a:pt x="14170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5903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2834199" y="0"/>
              </a:moveTo>
              <a:lnTo>
                <a:pt x="28341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782576"/>
          <a:ext cx="91440" cy="664289"/>
        </a:xfrm>
        <a:custGeom>
          <a:avLst/>
          <a:gdLst/>
          <a:ahLst/>
          <a:cxnLst/>
          <a:rect l="0" t="0" r="0" b="0"/>
          <a:pathLst>
            <a:path>
              <a:moveTo>
                <a:pt x="46271" y="0"/>
              </a:moveTo>
              <a:lnTo>
                <a:pt x="46271" y="572416"/>
              </a:lnTo>
              <a:lnTo>
                <a:pt x="45720" y="572416"/>
              </a:lnTo>
              <a:lnTo>
                <a:pt x="45720" y="6642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41736" y="86219"/>
          <a:ext cx="1566808" cy="69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641736" y="86219"/>
        <a:ext cx="1566808" cy="696357"/>
      </dsp:txXfrm>
    </dsp:sp>
    <dsp:sp modelId="{75B20DC9-8B30-468B-9360-9924E8C1CA39}">
      <dsp:nvSpPr>
        <dsp:cNvPr id="0" name=""/>
        <dsp:cNvSpPr/>
      </dsp:nvSpPr>
      <dsp:spPr>
        <a:xfrm>
          <a:off x="3722588" y="1446865"/>
          <a:ext cx="1404001" cy="552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722588" y="1446865"/>
        <a:ext cx="1404001" cy="552252"/>
      </dsp:txXfrm>
    </dsp:sp>
    <dsp:sp modelId="{8A9124A5-FD04-4A40-AB50-D93A7B4D5585}">
      <dsp:nvSpPr>
        <dsp:cNvPr id="0" name=""/>
        <dsp:cNvSpPr/>
      </dsp:nvSpPr>
      <dsp:spPr>
        <a:xfrm>
          <a:off x="9737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sp:txBody>
      <dsp:txXfrm>
        <a:off x="973712" y="4979518"/>
        <a:ext cx="1233354" cy="437489"/>
      </dsp:txXfrm>
    </dsp:sp>
    <dsp:sp modelId="{85EDA8D3-AB57-4313-A239-C6DFEE388F0E}">
      <dsp:nvSpPr>
        <dsp:cNvPr id="0" name=""/>
        <dsp:cNvSpPr/>
      </dsp:nvSpPr>
      <dsp:spPr>
        <a:xfrm>
          <a:off x="23908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kern="1200" dirty="0"/>
        </a:p>
      </dsp:txBody>
      <dsp:txXfrm>
        <a:off x="2390812" y="4979518"/>
        <a:ext cx="1233354" cy="437489"/>
      </dsp:txXfrm>
    </dsp:sp>
    <dsp:sp modelId="{E748B190-DBCF-4CA2-8B2B-B839FDDC4114}">
      <dsp:nvSpPr>
        <dsp:cNvPr id="0" name=""/>
        <dsp:cNvSpPr/>
      </dsp:nvSpPr>
      <dsp:spPr>
        <a:xfrm>
          <a:off x="38079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07912" y="4979518"/>
        <a:ext cx="1233354" cy="437489"/>
      </dsp:txXfrm>
    </dsp:sp>
    <dsp:sp modelId="{45F5AF1F-4CDC-4123-AB44-09F10D75833B}">
      <dsp:nvSpPr>
        <dsp:cNvPr id="0" name=""/>
        <dsp:cNvSpPr/>
      </dsp:nvSpPr>
      <dsp:spPr>
        <a:xfrm>
          <a:off x="52250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sp:txBody>
      <dsp:txXfrm>
        <a:off x="5225012" y="4979518"/>
        <a:ext cx="1233354" cy="437489"/>
      </dsp:txXfrm>
    </dsp:sp>
    <dsp:sp modelId="{370E55EA-95B2-4BDC-86AB-D9C3D950E1AB}">
      <dsp:nvSpPr>
        <dsp:cNvPr id="0" name=""/>
        <dsp:cNvSpPr/>
      </dsp:nvSpPr>
      <dsp:spPr>
        <a:xfrm>
          <a:off x="66421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sp:txBody>
      <dsp:txXfrm>
        <a:off x="6642112" y="4979518"/>
        <a:ext cx="1233354" cy="437489"/>
      </dsp:txXfrm>
    </dsp:sp>
    <dsp:sp modelId="{83A278EB-A64A-48B5-8DAD-35012EFBD055}">
      <dsp:nvSpPr>
        <dsp:cNvPr id="0" name=""/>
        <dsp:cNvSpPr/>
      </dsp:nvSpPr>
      <dsp:spPr>
        <a:xfrm>
          <a:off x="2797590" y="217442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Reportes</a:t>
          </a:r>
          <a:endParaRPr lang="es-MX" sz="1200" kern="1200" dirty="0"/>
        </a:p>
      </dsp:txBody>
      <dsp:txXfrm>
        <a:off x="2797590" y="2174428"/>
        <a:ext cx="1374304" cy="468674"/>
      </dsp:txXfrm>
    </dsp:sp>
    <dsp:sp modelId="{49873B21-8398-4936-B48D-8F964AE1F447}">
      <dsp:nvSpPr>
        <dsp:cNvPr id="0" name=""/>
        <dsp:cNvSpPr/>
      </dsp:nvSpPr>
      <dsp:spPr>
        <a:xfrm>
          <a:off x="4703419" y="217243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703419" y="2172438"/>
        <a:ext cx="1374304" cy="468674"/>
      </dsp:txXfrm>
    </dsp:sp>
    <dsp:sp modelId="{139A03DD-5B9B-48E6-9E39-95F50C465711}">
      <dsp:nvSpPr>
        <dsp:cNvPr id="0" name=""/>
        <dsp:cNvSpPr/>
      </dsp:nvSpPr>
      <dsp:spPr>
        <a:xfrm>
          <a:off x="2788902" y="280991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788902" y="2809918"/>
        <a:ext cx="1374304" cy="468674"/>
      </dsp:txXfrm>
    </dsp:sp>
    <dsp:sp modelId="{6BDFB8AB-DC65-460C-8488-AD5D22894CE4}">
      <dsp:nvSpPr>
        <dsp:cNvPr id="0" name=""/>
        <dsp:cNvSpPr/>
      </dsp:nvSpPr>
      <dsp:spPr>
        <a:xfrm>
          <a:off x="4705038" y="281231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705038" y="2812319"/>
        <a:ext cx="1374304" cy="468674"/>
      </dsp:txXfrm>
    </dsp:sp>
    <dsp:sp modelId="{96150766-C230-47AA-B6FB-D329BE4D3683}">
      <dsp:nvSpPr>
        <dsp:cNvPr id="0" name=""/>
        <dsp:cNvSpPr/>
      </dsp:nvSpPr>
      <dsp:spPr>
        <a:xfrm>
          <a:off x="2789549" y="3464871"/>
          <a:ext cx="1374304" cy="11091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 (Mediador(a) Jurídico(a))</a:t>
          </a:r>
          <a:br>
            <a:rPr lang="es-ES" sz="1200" kern="1200" dirty="0" smtClean="0"/>
          </a:b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kern="1200" dirty="0" smtClean="0"/>
        </a:p>
      </dsp:txBody>
      <dsp:txXfrm>
        <a:off x="2789549" y="3464871"/>
        <a:ext cx="1374304" cy="1109155"/>
      </dsp:txXfrm>
    </dsp:sp>
    <dsp:sp modelId="{EF86BCA8-FE54-4C18-B473-57548C5FA40F}">
      <dsp:nvSpPr>
        <dsp:cNvPr id="0" name=""/>
        <dsp:cNvSpPr/>
      </dsp:nvSpPr>
      <dsp:spPr>
        <a:xfrm>
          <a:off x="4705055" y="345920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4705055" y="3459209"/>
        <a:ext cx="1374304" cy="468674"/>
      </dsp:txXfrm>
    </dsp:sp>
    <dsp:sp modelId="{6798B610-A267-46EB-98ED-EF67FCA5B66E}">
      <dsp:nvSpPr>
        <dsp:cNvPr id="0" name=""/>
        <dsp:cNvSpPr/>
      </dsp:nvSpPr>
      <dsp:spPr>
        <a:xfrm>
          <a:off x="4706420" y="4105067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706420" y="4105067"/>
        <a:ext cx="1374304" cy="468674"/>
      </dsp:txXfrm>
    </dsp:sp>
    <dsp:sp modelId="{30CAB43C-5726-48D5-91BD-EED0157BCC14}">
      <dsp:nvSpPr>
        <dsp:cNvPr id="0" name=""/>
        <dsp:cNvSpPr/>
      </dsp:nvSpPr>
      <dsp:spPr>
        <a:xfrm>
          <a:off x="2865025" y="873661"/>
          <a:ext cx="1339069" cy="46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Trabajador(a) Social</a:t>
          </a:r>
        </a:p>
      </dsp:txBody>
      <dsp:txXfrm>
        <a:off x="2865025" y="873661"/>
        <a:ext cx="1339069" cy="4602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EFB00-F6C8-4D75-8FFC-92E5044BE941}">
      <dsp:nvSpPr>
        <dsp:cNvPr id="0" name=""/>
        <dsp:cNvSpPr/>
      </dsp:nvSpPr>
      <dsp:spPr>
        <a:xfrm>
          <a:off x="3769344" y="1338237"/>
          <a:ext cx="2992620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2992620" y="415132"/>
              </a:lnTo>
              <a:lnTo>
                <a:pt x="299262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5F871-ED0C-4CE2-8AE2-73ACB896757A}">
      <dsp:nvSpPr>
        <dsp:cNvPr id="0" name=""/>
        <dsp:cNvSpPr/>
      </dsp:nvSpPr>
      <dsp:spPr>
        <a:xfrm>
          <a:off x="3769344" y="1338237"/>
          <a:ext cx="979346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979346" y="415132"/>
              </a:lnTo>
              <a:lnTo>
                <a:pt x="979346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2726969" y="1338237"/>
          <a:ext cx="1042375" cy="651662"/>
        </a:xfrm>
        <a:custGeom>
          <a:avLst/>
          <a:gdLst/>
          <a:ahLst/>
          <a:cxnLst/>
          <a:rect l="0" t="0" r="0" b="0"/>
          <a:pathLst>
            <a:path>
              <a:moveTo>
                <a:pt x="1042375" y="0"/>
              </a:moveTo>
              <a:lnTo>
                <a:pt x="1042375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762532" y="1338237"/>
          <a:ext cx="3006812" cy="651662"/>
        </a:xfrm>
        <a:custGeom>
          <a:avLst/>
          <a:gdLst/>
          <a:ahLst/>
          <a:cxnLst/>
          <a:rect l="0" t="0" r="0" b="0"/>
          <a:pathLst>
            <a:path>
              <a:moveTo>
                <a:pt x="3006812" y="0"/>
              </a:moveTo>
              <a:lnTo>
                <a:pt x="3006812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9614" y="174285"/>
          <a:ext cx="2219460" cy="1163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659614" y="174285"/>
        <a:ext cx="2219460" cy="1163951"/>
      </dsp:txXfrm>
    </dsp:sp>
    <dsp:sp modelId="{EFA180F1-FBCE-411F-9D4E-4E3AA7BBE136}">
      <dsp:nvSpPr>
        <dsp:cNvPr id="0" name=""/>
        <dsp:cNvSpPr/>
      </dsp:nvSpPr>
      <dsp:spPr>
        <a:xfrm>
          <a:off x="5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sp:txBody>
      <dsp:txXfrm>
        <a:off x="5" y="1989899"/>
        <a:ext cx="1525054" cy="924313"/>
      </dsp:txXfrm>
    </dsp:sp>
    <dsp:sp modelId="{1607FF1D-3AE0-4701-8A7E-81B429C148F6}">
      <dsp:nvSpPr>
        <dsp:cNvPr id="0" name=""/>
        <dsp:cNvSpPr/>
      </dsp:nvSpPr>
      <dsp:spPr>
        <a:xfrm>
          <a:off x="1964442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1964442" y="1989899"/>
        <a:ext cx="1525054" cy="924313"/>
      </dsp:txXfrm>
    </dsp:sp>
    <dsp:sp modelId="{4F7C3E91-CDE0-494D-963A-D0A81B2DCA12}">
      <dsp:nvSpPr>
        <dsp:cNvPr id="0" name=""/>
        <dsp:cNvSpPr/>
      </dsp:nvSpPr>
      <dsp:spPr>
        <a:xfrm>
          <a:off x="3986163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3986163" y="1989899"/>
        <a:ext cx="1525054" cy="924313"/>
      </dsp:txXfrm>
    </dsp:sp>
    <dsp:sp modelId="{8AF85A9D-C07A-4587-81D7-CE2DE9BE4325}">
      <dsp:nvSpPr>
        <dsp:cNvPr id="0" name=""/>
        <dsp:cNvSpPr/>
      </dsp:nvSpPr>
      <dsp:spPr>
        <a:xfrm>
          <a:off x="5999438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999438" y="1989899"/>
        <a:ext cx="1525054" cy="9243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632686" y="1465359"/>
          <a:ext cx="1464968" cy="938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2"/>
              </a:lnTo>
              <a:lnTo>
                <a:pt x="1464968" y="634872"/>
              </a:lnTo>
              <a:lnTo>
                <a:pt x="1464968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164072" y="1465359"/>
          <a:ext cx="1468614" cy="938696"/>
        </a:xfrm>
        <a:custGeom>
          <a:avLst/>
          <a:gdLst/>
          <a:ahLst/>
          <a:cxnLst/>
          <a:rect l="0" t="0" r="0" b="0"/>
          <a:pathLst>
            <a:path>
              <a:moveTo>
                <a:pt x="1468614" y="0"/>
              </a:moveTo>
              <a:lnTo>
                <a:pt x="1468614" y="634872"/>
              </a:lnTo>
              <a:lnTo>
                <a:pt x="0" y="634872"/>
              </a:lnTo>
              <a:lnTo>
                <a:pt x="0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167327" y="0"/>
          <a:ext cx="2930718" cy="1465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167327" y="0"/>
        <a:ext cx="2930718" cy="1465359"/>
      </dsp:txXfrm>
    </dsp:sp>
    <dsp:sp modelId="{4F7C3E91-CDE0-494D-963A-D0A81B2DCA12}">
      <dsp:nvSpPr>
        <dsp:cNvPr id="0" name=""/>
        <dsp:cNvSpPr/>
      </dsp:nvSpPr>
      <dsp:spPr>
        <a:xfrm>
          <a:off x="1105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sp:txBody>
      <dsp:txXfrm>
        <a:off x="1105" y="2404056"/>
        <a:ext cx="2325934" cy="1263185"/>
      </dsp:txXfrm>
    </dsp:sp>
    <dsp:sp modelId="{B90CD3E7-4E99-4B5B-8262-4A3A1D0584BD}">
      <dsp:nvSpPr>
        <dsp:cNvPr id="0" name=""/>
        <dsp:cNvSpPr/>
      </dsp:nvSpPr>
      <dsp:spPr>
        <a:xfrm>
          <a:off x="2934688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934688" y="2404056"/>
        <a:ext cx="2325934" cy="126318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392918" y="1275425"/>
          <a:ext cx="205717" cy="3196112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3196112"/>
              </a:lnTo>
              <a:lnTo>
                <a:pt x="0" y="31961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628E0-6BC0-4212-82B3-B4DC68A27A44}">
      <dsp:nvSpPr>
        <dsp:cNvPr id="0" name=""/>
        <dsp:cNvSpPr/>
      </dsp:nvSpPr>
      <dsp:spPr>
        <a:xfrm>
          <a:off x="3598636" y="1275425"/>
          <a:ext cx="214162" cy="2341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961"/>
              </a:lnTo>
              <a:lnTo>
                <a:pt x="214162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92918" y="1275425"/>
          <a:ext cx="205717" cy="2341961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2341961"/>
              </a:lnTo>
              <a:lnTo>
                <a:pt x="0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877"/>
              </a:lnTo>
              <a:lnTo>
                <a:pt x="205717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92918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1477877"/>
              </a:lnTo>
              <a:lnTo>
                <a:pt x="0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46"/>
              </a:lnTo>
              <a:lnTo>
                <a:pt x="205717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92918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608846"/>
              </a:lnTo>
              <a:lnTo>
                <a:pt x="0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524710" y="295816"/>
          <a:ext cx="2147851" cy="9796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sp:txBody>
      <dsp:txXfrm>
        <a:off x="2524710" y="295816"/>
        <a:ext cx="2147851" cy="979609"/>
      </dsp:txXfrm>
    </dsp:sp>
    <dsp:sp modelId="{BB1B28C4-7423-4E4B-886F-AF64811AA038}">
      <dsp:nvSpPr>
        <dsp:cNvPr id="0" name=""/>
        <dsp:cNvSpPr/>
      </dsp:nvSpPr>
      <dsp:spPr>
        <a:xfrm>
          <a:off x="1808439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808439" y="1569837"/>
        <a:ext cx="1584478" cy="628869"/>
      </dsp:txXfrm>
    </dsp:sp>
    <dsp:sp modelId="{A25D707A-00E4-4D11-956D-AC7D92B4A4D3}">
      <dsp:nvSpPr>
        <dsp:cNvPr id="0" name=""/>
        <dsp:cNvSpPr/>
      </dsp:nvSpPr>
      <dsp:spPr>
        <a:xfrm>
          <a:off x="3804353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04353" y="1569837"/>
        <a:ext cx="1584478" cy="628869"/>
      </dsp:txXfrm>
    </dsp:sp>
    <dsp:sp modelId="{DB53A67E-0CE0-4EF6-BED2-590031DFFF04}">
      <dsp:nvSpPr>
        <dsp:cNvPr id="0" name=""/>
        <dsp:cNvSpPr/>
      </dsp:nvSpPr>
      <dsp:spPr>
        <a:xfrm>
          <a:off x="1808439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808439" y="2438868"/>
        <a:ext cx="1584478" cy="628869"/>
      </dsp:txXfrm>
    </dsp:sp>
    <dsp:sp modelId="{C3EE8B29-FD03-4DF0-AE28-BBF93B7E1A8D}">
      <dsp:nvSpPr>
        <dsp:cNvPr id="0" name=""/>
        <dsp:cNvSpPr/>
      </dsp:nvSpPr>
      <dsp:spPr>
        <a:xfrm>
          <a:off x="3804353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04353" y="2438868"/>
        <a:ext cx="1584478" cy="628869"/>
      </dsp:txXfrm>
    </dsp:sp>
    <dsp:sp modelId="{309CD523-8C25-46AF-9EF5-678504DA3ED6}">
      <dsp:nvSpPr>
        <dsp:cNvPr id="0" name=""/>
        <dsp:cNvSpPr/>
      </dsp:nvSpPr>
      <dsp:spPr>
        <a:xfrm>
          <a:off x="1808439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808439" y="3302952"/>
        <a:ext cx="1584478" cy="628869"/>
      </dsp:txXfrm>
    </dsp:sp>
    <dsp:sp modelId="{64860469-7202-484F-9835-DBC0574D5DFA}">
      <dsp:nvSpPr>
        <dsp:cNvPr id="0" name=""/>
        <dsp:cNvSpPr/>
      </dsp:nvSpPr>
      <dsp:spPr>
        <a:xfrm>
          <a:off x="3812798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sp:txBody>
      <dsp:txXfrm>
        <a:off x="3812798" y="3302952"/>
        <a:ext cx="1584478" cy="628869"/>
      </dsp:txXfrm>
    </dsp:sp>
    <dsp:sp modelId="{C47374F8-441D-450D-A1C6-862A92F6A842}">
      <dsp:nvSpPr>
        <dsp:cNvPr id="0" name=""/>
        <dsp:cNvSpPr/>
      </dsp:nvSpPr>
      <dsp:spPr>
        <a:xfrm>
          <a:off x="1808439" y="415710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1808439" y="4157102"/>
        <a:ext cx="1584478" cy="62886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63EE-FF41-4F38-B8E8-5873375CE82F}">
      <dsp:nvSpPr>
        <dsp:cNvPr id="0" name=""/>
        <dsp:cNvSpPr/>
      </dsp:nvSpPr>
      <dsp:spPr>
        <a:xfrm>
          <a:off x="4292255" y="1421221"/>
          <a:ext cx="157864" cy="65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161"/>
              </a:lnTo>
              <a:lnTo>
                <a:pt x="157864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131901" y="1421221"/>
          <a:ext cx="160354" cy="657161"/>
        </a:xfrm>
        <a:custGeom>
          <a:avLst/>
          <a:gdLst/>
          <a:ahLst/>
          <a:cxnLst/>
          <a:rect l="0" t="0" r="0" b="0"/>
          <a:pathLst>
            <a:path>
              <a:moveTo>
                <a:pt x="160354" y="0"/>
              </a:moveTo>
              <a:lnTo>
                <a:pt x="160354" y="657161"/>
              </a:lnTo>
              <a:lnTo>
                <a:pt x="0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292255" y="1421221"/>
          <a:ext cx="3679728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3679728" y="1292398"/>
              </a:lnTo>
              <a:lnTo>
                <a:pt x="3679728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292255" y="1421221"/>
          <a:ext cx="2207535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2207535" y="1292398"/>
              </a:lnTo>
              <a:lnTo>
                <a:pt x="2207535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292255" y="1421221"/>
          <a:ext cx="735342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735342" y="1292398"/>
              </a:lnTo>
              <a:lnTo>
                <a:pt x="735342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555405" y="1421221"/>
          <a:ext cx="736850" cy="1418087"/>
        </a:xfrm>
        <a:custGeom>
          <a:avLst/>
          <a:gdLst/>
          <a:ahLst/>
          <a:cxnLst/>
          <a:rect l="0" t="0" r="0" b="0"/>
          <a:pathLst>
            <a:path>
              <a:moveTo>
                <a:pt x="736850" y="0"/>
              </a:moveTo>
              <a:lnTo>
                <a:pt x="73685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2037204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007" y="127064"/>
              </a:lnTo>
              <a:lnTo>
                <a:pt x="46007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082924" y="1421221"/>
          <a:ext cx="2209330" cy="1418087"/>
        </a:xfrm>
        <a:custGeom>
          <a:avLst/>
          <a:gdLst/>
          <a:ahLst/>
          <a:cxnLst/>
          <a:rect l="0" t="0" r="0" b="0"/>
          <a:pathLst>
            <a:path>
              <a:moveTo>
                <a:pt x="2209330" y="0"/>
              </a:moveTo>
              <a:lnTo>
                <a:pt x="220933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564688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330" y="127064"/>
              </a:lnTo>
              <a:lnTo>
                <a:pt x="46330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610408" y="1421221"/>
          <a:ext cx="3681847" cy="1418087"/>
        </a:xfrm>
        <a:custGeom>
          <a:avLst/>
          <a:gdLst/>
          <a:ahLst/>
          <a:cxnLst/>
          <a:rect l="0" t="0" r="0" b="0"/>
          <a:pathLst>
            <a:path>
              <a:moveTo>
                <a:pt x="3681847" y="0"/>
              </a:moveTo>
              <a:lnTo>
                <a:pt x="3681847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302256" y="377218"/>
          <a:ext cx="1979997" cy="104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302256" y="377218"/>
        <a:ext cx="1979997" cy="1044002"/>
      </dsp:txXfrm>
    </dsp:sp>
    <dsp:sp modelId="{1607FF1D-3AE0-4701-8A7E-81B429C148F6}">
      <dsp:nvSpPr>
        <dsp:cNvPr id="0" name=""/>
        <dsp:cNvSpPr/>
      </dsp:nvSpPr>
      <dsp:spPr>
        <a:xfrm>
          <a:off x="0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839308"/>
        <a:ext cx="1220816" cy="732493"/>
      </dsp:txXfrm>
    </dsp:sp>
    <dsp:sp modelId="{F65EAB00-6A81-468D-9FDA-ED25C60228E1}">
      <dsp:nvSpPr>
        <dsp:cNvPr id="0" name=""/>
        <dsp:cNvSpPr/>
      </dsp:nvSpPr>
      <dsp:spPr>
        <a:xfrm>
          <a:off x="610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sp:txBody>
      <dsp:txXfrm>
        <a:off x="610" y="3824554"/>
        <a:ext cx="1220816" cy="676556"/>
      </dsp:txXfrm>
    </dsp:sp>
    <dsp:sp modelId="{27542A21-D861-472D-9909-DA8FBB3BF82C}">
      <dsp:nvSpPr>
        <dsp:cNvPr id="0" name=""/>
        <dsp:cNvSpPr/>
      </dsp:nvSpPr>
      <dsp:spPr>
        <a:xfrm>
          <a:off x="147251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72516" y="2839308"/>
        <a:ext cx="1220816" cy="732493"/>
      </dsp:txXfrm>
    </dsp:sp>
    <dsp:sp modelId="{E124E1C6-6459-461C-BD1C-9BC1F994E937}">
      <dsp:nvSpPr>
        <dsp:cNvPr id="0" name=""/>
        <dsp:cNvSpPr/>
      </dsp:nvSpPr>
      <dsp:spPr>
        <a:xfrm>
          <a:off x="1472803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472803" y="3824554"/>
        <a:ext cx="1220816" cy="676556"/>
      </dsp:txXfrm>
    </dsp:sp>
    <dsp:sp modelId="{4F7C3E91-CDE0-494D-963A-D0A81B2DCA12}">
      <dsp:nvSpPr>
        <dsp:cNvPr id="0" name=""/>
        <dsp:cNvSpPr/>
      </dsp:nvSpPr>
      <dsp:spPr>
        <a:xfrm>
          <a:off x="294499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944996" y="2839308"/>
        <a:ext cx="1220816" cy="732493"/>
      </dsp:txXfrm>
    </dsp:sp>
    <dsp:sp modelId="{81B0C6D0-AB6E-48C7-B69D-317FD4DC64EA}">
      <dsp:nvSpPr>
        <dsp:cNvPr id="0" name=""/>
        <dsp:cNvSpPr/>
      </dsp:nvSpPr>
      <dsp:spPr>
        <a:xfrm>
          <a:off x="4417189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4417189" y="2839308"/>
        <a:ext cx="1220816" cy="732493"/>
      </dsp:txXfrm>
    </dsp:sp>
    <dsp:sp modelId="{CB9C80AC-4C0A-4EA1-9271-19B521A49801}">
      <dsp:nvSpPr>
        <dsp:cNvPr id="0" name=""/>
        <dsp:cNvSpPr/>
      </dsp:nvSpPr>
      <dsp:spPr>
        <a:xfrm>
          <a:off x="5889382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889382" y="2839308"/>
        <a:ext cx="1220816" cy="732493"/>
      </dsp:txXfrm>
    </dsp:sp>
    <dsp:sp modelId="{964C9D71-A94D-4B92-A6D9-100F1783C553}">
      <dsp:nvSpPr>
        <dsp:cNvPr id="0" name=""/>
        <dsp:cNvSpPr/>
      </dsp:nvSpPr>
      <dsp:spPr>
        <a:xfrm>
          <a:off x="7361575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7361575" y="2839308"/>
        <a:ext cx="1220816" cy="732493"/>
      </dsp:txXfrm>
    </dsp:sp>
    <dsp:sp modelId="{656AA4F8-3FB8-429B-88D0-D97FF45EB148}">
      <dsp:nvSpPr>
        <dsp:cNvPr id="0" name=""/>
        <dsp:cNvSpPr/>
      </dsp:nvSpPr>
      <dsp:spPr>
        <a:xfrm>
          <a:off x="2911084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2911084" y="1764457"/>
        <a:ext cx="1220816" cy="627848"/>
      </dsp:txXfrm>
    </dsp:sp>
    <dsp:sp modelId="{A28C386C-7CBE-4A6B-9E52-0CD0438D6B51}">
      <dsp:nvSpPr>
        <dsp:cNvPr id="0" name=""/>
        <dsp:cNvSpPr/>
      </dsp:nvSpPr>
      <dsp:spPr>
        <a:xfrm>
          <a:off x="4450120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4450120" y="1764457"/>
        <a:ext cx="1220816" cy="627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5335" y="1084447"/>
          <a:ext cx="154758" cy="4055998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4055998"/>
              </a:lnTo>
              <a:lnTo>
                <a:pt x="0" y="40559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093" y="1084447"/>
          <a:ext cx="152912" cy="3190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0894"/>
              </a:lnTo>
              <a:lnTo>
                <a:pt x="152912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5335" y="1084447"/>
          <a:ext cx="154758" cy="319089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3190894"/>
              </a:lnTo>
              <a:lnTo>
                <a:pt x="0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093" y="1084447"/>
          <a:ext cx="152912" cy="232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791"/>
              </a:lnTo>
              <a:lnTo>
                <a:pt x="152912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5335" y="1084447"/>
          <a:ext cx="154758" cy="2325791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2325791"/>
              </a:lnTo>
              <a:lnTo>
                <a:pt x="0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093" y="1084447"/>
          <a:ext cx="152912" cy="1460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687"/>
              </a:lnTo>
              <a:lnTo>
                <a:pt x="152912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5335" y="1084447"/>
          <a:ext cx="154758" cy="1460687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1460687"/>
              </a:lnTo>
              <a:lnTo>
                <a:pt x="0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093" y="1084447"/>
          <a:ext cx="152912" cy="59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84"/>
              </a:lnTo>
              <a:lnTo>
                <a:pt x="152912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5335" y="1084447"/>
          <a:ext cx="154758" cy="59558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595584"/>
              </a:lnTo>
              <a:lnTo>
                <a:pt x="0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2091" y="297250"/>
          <a:ext cx="2016003" cy="787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652091" y="297250"/>
        <a:ext cx="2016003" cy="787196"/>
      </dsp:txXfrm>
    </dsp:sp>
    <dsp:sp modelId="{EFA180F1-FBCE-411F-9D4E-4E3AA7BBE136}">
      <dsp:nvSpPr>
        <dsp:cNvPr id="0" name=""/>
        <dsp:cNvSpPr/>
      </dsp:nvSpPr>
      <dsp:spPr>
        <a:xfrm>
          <a:off x="1614626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614626" y="1350984"/>
        <a:ext cx="1890708" cy="658092"/>
      </dsp:txXfrm>
    </dsp:sp>
    <dsp:sp modelId="{1607FF1D-3AE0-4701-8A7E-81B429C148F6}">
      <dsp:nvSpPr>
        <dsp:cNvPr id="0" name=""/>
        <dsp:cNvSpPr/>
      </dsp:nvSpPr>
      <dsp:spPr>
        <a:xfrm>
          <a:off x="3813005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3005" y="1350984"/>
        <a:ext cx="1890708" cy="658092"/>
      </dsp:txXfrm>
    </dsp:sp>
    <dsp:sp modelId="{4F7C3E91-CDE0-494D-963A-D0A81B2DCA12}">
      <dsp:nvSpPr>
        <dsp:cNvPr id="0" name=""/>
        <dsp:cNvSpPr/>
      </dsp:nvSpPr>
      <dsp:spPr>
        <a:xfrm>
          <a:off x="1614626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614626" y="2216088"/>
        <a:ext cx="1890708" cy="658092"/>
      </dsp:txXfrm>
    </dsp:sp>
    <dsp:sp modelId="{8ECAE22D-02BA-484B-A603-F2EBF22DFE19}">
      <dsp:nvSpPr>
        <dsp:cNvPr id="0" name=""/>
        <dsp:cNvSpPr/>
      </dsp:nvSpPr>
      <dsp:spPr>
        <a:xfrm>
          <a:off x="3813005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3005" y="2216088"/>
        <a:ext cx="1890708" cy="658092"/>
      </dsp:txXfrm>
    </dsp:sp>
    <dsp:sp modelId="{81B0C6D0-AB6E-48C7-B69D-317FD4DC64EA}">
      <dsp:nvSpPr>
        <dsp:cNvPr id="0" name=""/>
        <dsp:cNvSpPr/>
      </dsp:nvSpPr>
      <dsp:spPr>
        <a:xfrm>
          <a:off x="1614626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614626" y="3081191"/>
        <a:ext cx="1890708" cy="658092"/>
      </dsp:txXfrm>
    </dsp:sp>
    <dsp:sp modelId="{0FCA1943-EDC8-464F-8AE4-8068C8159766}">
      <dsp:nvSpPr>
        <dsp:cNvPr id="0" name=""/>
        <dsp:cNvSpPr/>
      </dsp:nvSpPr>
      <dsp:spPr>
        <a:xfrm>
          <a:off x="3813005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3005" y="3081191"/>
        <a:ext cx="1890708" cy="658092"/>
      </dsp:txXfrm>
    </dsp:sp>
    <dsp:sp modelId="{4ADBD024-8C82-4561-AB34-3810A639F48E}">
      <dsp:nvSpPr>
        <dsp:cNvPr id="0" name=""/>
        <dsp:cNvSpPr/>
      </dsp:nvSpPr>
      <dsp:spPr>
        <a:xfrm>
          <a:off x="1614626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614626" y="3946295"/>
        <a:ext cx="1890708" cy="658092"/>
      </dsp:txXfrm>
    </dsp:sp>
    <dsp:sp modelId="{F6758EE7-CC86-4BE3-9D73-C3D2D555E2D9}">
      <dsp:nvSpPr>
        <dsp:cNvPr id="0" name=""/>
        <dsp:cNvSpPr/>
      </dsp:nvSpPr>
      <dsp:spPr>
        <a:xfrm>
          <a:off x="3813005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3005" y="3946295"/>
        <a:ext cx="1890708" cy="658092"/>
      </dsp:txXfrm>
    </dsp:sp>
    <dsp:sp modelId="{925A08E8-C9E9-4505-8842-9466578BA7D7}">
      <dsp:nvSpPr>
        <dsp:cNvPr id="0" name=""/>
        <dsp:cNvSpPr/>
      </dsp:nvSpPr>
      <dsp:spPr>
        <a:xfrm>
          <a:off x="1614626" y="481139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1614626" y="4811398"/>
        <a:ext cx="1890708" cy="6580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00332-309C-498A-9A85-93C4A10EF891}">
      <dsp:nvSpPr>
        <dsp:cNvPr id="0" name=""/>
        <dsp:cNvSpPr/>
      </dsp:nvSpPr>
      <dsp:spPr>
        <a:xfrm>
          <a:off x="3671321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2875401" y="321617"/>
              </a:lnTo>
              <a:lnTo>
                <a:pt x="2875401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958467" y="321617"/>
              </a:lnTo>
              <a:lnTo>
                <a:pt x="958467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2712854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958467" y="0"/>
              </a:moveTo>
              <a:lnTo>
                <a:pt x="958467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795919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2875401" y="0"/>
              </a:moveTo>
              <a:lnTo>
                <a:pt x="2875401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699324" y="535420"/>
          <a:ext cx="1943993" cy="93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99324" y="535420"/>
        <a:ext cx="1943993" cy="936002"/>
      </dsp:txXfrm>
    </dsp:sp>
    <dsp:sp modelId="{EFA180F1-FBCE-411F-9D4E-4E3AA7BBE136}">
      <dsp:nvSpPr>
        <dsp:cNvPr id="0" name=""/>
        <dsp:cNvSpPr/>
      </dsp:nvSpPr>
      <dsp:spPr>
        <a:xfrm>
          <a:off x="3798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798" y="1959385"/>
        <a:ext cx="1584243" cy="792121"/>
      </dsp:txXfrm>
    </dsp:sp>
    <dsp:sp modelId="{1607FF1D-3AE0-4701-8A7E-81B429C148F6}">
      <dsp:nvSpPr>
        <dsp:cNvPr id="0" name=""/>
        <dsp:cNvSpPr/>
      </dsp:nvSpPr>
      <dsp:spPr>
        <a:xfrm>
          <a:off x="1920732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920732" y="1959385"/>
        <a:ext cx="1584243" cy="792121"/>
      </dsp:txXfrm>
    </dsp:sp>
    <dsp:sp modelId="{4F7C3E91-CDE0-494D-963A-D0A81B2DCA12}">
      <dsp:nvSpPr>
        <dsp:cNvPr id="0" name=""/>
        <dsp:cNvSpPr/>
      </dsp:nvSpPr>
      <dsp:spPr>
        <a:xfrm>
          <a:off x="3837667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3837667" y="1959385"/>
        <a:ext cx="1584243" cy="792121"/>
      </dsp:txXfrm>
    </dsp:sp>
    <dsp:sp modelId="{4E93C276-E0B2-4E70-8938-1BB0E888D3E5}">
      <dsp:nvSpPr>
        <dsp:cNvPr id="0" name=""/>
        <dsp:cNvSpPr/>
      </dsp:nvSpPr>
      <dsp:spPr>
        <a:xfrm>
          <a:off x="5754601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754601" y="1959385"/>
        <a:ext cx="1584243" cy="79212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036654" y="2864682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036654" y="1328085"/>
          <a:ext cx="91440" cy="454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4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245975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245975"/>
        <a:ext cx="2164220" cy="1082110"/>
      </dsp:txXfrm>
    </dsp:sp>
    <dsp:sp modelId="{5BF4E6E8-FB1D-45E6-80E3-E9230DC7D988}">
      <dsp:nvSpPr>
        <dsp:cNvPr id="0" name=""/>
        <dsp:cNvSpPr/>
      </dsp:nvSpPr>
      <dsp:spPr>
        <a:xfrm>
          <a:off x="92373" y="1782571"/>
          <a:ext cx="1980002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92373" y="1782571"/>
        <a:ext cx="1980002" cy="1082110"/>
      </dsp:txXfrm>
    </dsp:sp>
    <dsp:sp modelId="{794A38A0-77A8-4B65-9361-ABC3DBE731FC}">
      <dsp:nvSpPr>
        <dsp:cNvPr id="0" name=""/>
        <dsp:cNvSpPr/>
      </dsp:nvSpPr>
      <dsp:spPr>
        <a:xfrm>
          <a:off x="186787" y="3294712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86787" y="3294712"/>
        <a:ext cx="1791173" cy="10821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263640"/>
        <a:ext cx="1402020" cy="864002"/>
      </dsp:txXfrm>
    </dsp:sp>
    <dsp:sp modelId="{4F7C3E91-CDE0-494D-963A-D0A81B2DCA12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3392890" y="411899"/>
              </a:lnTo>
              <a:lnTo>
                <a:pt x="339289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1696445" y="411899"/>
              </a:lnTo>
              <a:lnTo>
                <a:pt x="1696445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1543003"/>
          <a:ext cx="91440" cy="559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212603" y="643004"/>
          <a:ext cx="1763994" cy="899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212603" y="643004"/>
        <a:ext cx="1763994" cy="899999"/>
      </dsp:txXfrm>
    </dsp:sp>
    <dsp:sp modelId="{EFA180F1-FBCE-411F-9D4E-4E3AA7BBE136}">
      <dsp:nvSpPr>
        <dsp:cNvPr id="0" name=""/>
        <dsp:cNvSpPr/>
      </dsp:nvSpPr>
      <dsp:spPr>
        <a:xfrm>
          <a:off x="699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699" y="2102115"/>
        <a:ext cx="1402020" cy="792001"/>
      </dsp:txXfrm>
    </dsp:sp>
    <dsp:sp modelId="{1607FF1D-3AE0-4701-8A7E-81B429C148F6}">
      <dsp:nvSpPr>
        <dsp:cNvPr id="0" name=""/>
        <dsp:cNvSpPr/>
      </dsp:nvSpPr>
      <dsp:spPr>
        <a:xfrm>
          <a:off x="1697144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697144" y="2102115"/>
        <a:ext cx="1402020" cy="792001"/>
      </dsp:txXfrm>
    </dsp:sp>
    <dsp:sp modelId="{4F7C3E91-CDE0-494D-963A-D0A81B2DCA12}">
      <dsp:nvSpPr>
        <dsp:cNvPr id="0" name=""/>
        <dsp:cNvSpPr/>
      </dsp:nvSpPr>
      <dsp:spPr>
        <a:xfrm>
          <a:off x="339359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93590" y="2102115"/>
        <a:ext cx="1402020" cy="792001"/>
      </dsp:txXfrm>
    </dsp:sp>
    <dsp:sp modelId="{8ECAE22D-02BA-484B-A603-F2EBF22DFE19}">
      <dsp:nvSpPr>
        <dsp:cNvPr id="0" name=""/>
        <dsp:cNvSpPr/>
      </dsp:nvSpPr>
      <dsp:spPr>
        <a:xfrm>
          <a:off x="5090035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5090035" y="2102115"/>
        <a:ext cx="1402020" cy="792001"/>
      </dsp:txXfrm>
    </dsp:sp>
    <dsp:sp modelId="{02235D95-7845-46E5-BF1D-F0263D33BF86}">
      <dsp:nvSpPr>
        <dsp:cNvPr id="0" name=""/>
        <dsp:cNvSpPr/>
      </dsp:nvSpPr>
      <dsp:spPr>
        <a:xfrm>
          <a:off x="678648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2102115"/>
        <a:ext cx="1402020" cy="79200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2481428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49"/>
              </a:lnTo>
              <a:lnTo>
                <a:pt x="1290231" y="261849"/>
              </a:lnTo>
              <a:lnTo>
                <a:pt x="1290231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191197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1290231" y="0"/>
              </a:moveTo>
              <a:lnTo>
                <a:pt x="1290231" y="261849"/>
              </a:lnTo>
              <a:lnTo>
                <a:pt x="0" y="261849"/>
              </a:lnTo>
              <a:lnTo>
                <a:pt x="0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168579" y="726"/>
          <a:ext cx="2625698" cy="14138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168579" y="726"/>
        <a:ext cx="2625698" cy="1413841"/>
      </dsp:txXfrm>
    </dsp:sp>
    <dsp:sp modelId="{794A38A0-77A8-4B65-9361-ABC3DBE731FC}">
      <dsp:nvSpPr>
        <dsp:cNvPr id="0" name=""/>
        <dsp:cNvSpPr/>
      </dsp:nvSpPr>
      <dsp:spPr>
        <a:xfrm>
          <a:off x="162088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62088" y="1937539"/>
        <a:ext cx="2058217" cy="1110877"/>
      </dsp:txXfrm>
    </dsp:sp>
    <dsp:sp modelId="{BF9605F0-85A5-450C-9C28-8577CB67990D}">
      <dsp:nvSpPr>
        <dsp:cNvPr id="0" name=""/>
        <dsp:cNvSpPr/>
      </dsp:nvSpPr>
      <dsp:spPr>
        <a:xfrm>
          <a:off x="2742550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742550" y="1937539"/>
        <a:ext cx="2058217" cy="11108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1238" y="2162809"/>
          <a:ext cx="268615" cy="768164"/>
        </a:xfrm>
        <a:custGeom>
          <a:avLst/>
          <a:gdLst/>
          <a:ahLst/>
          <a:cxnLst/>
          <a:rect l="0" t="0" r="0" b="0"/>
          <a:pathLst>
            <a:path>
              <a:moveTo>
                <a:pt x="268615" y="0"/>
              </a:moveTo>
              <a:lnTo>
                <a:pt x="268615" y="768164"/>
              </a:lnTo>
              <a:lnTo>
                <a:pt x="0" y="7681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826"/>
              </a:lnTo>
              <a:lnTo>
                <a:pt x="2109857" y="1352826"/>
              </a:lnTo>
              <a:lnTo>
                <a:pt x="2109857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62809"/>
          <a:ext cx="91440" cy="152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869996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2109857" y="0"/>
              </a:moveTo>
              <a:lnTo>
                <a:pt x="2109857" y="1352826"/>
              </a:lnTo>
              <a:lnTo>
                <a:pt x="0" y="1352826"/>
              </a:lnTo>
              <a:lnTo>
                <a:pt x="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35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2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3934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3934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987995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987995" y="3688564"/>
        <a:ext cx="1764000" cy="927357"/>
      </dsp:txXfrm>
    </dsp:sp>
    <dsp:sp modelId="{2D4D881E-29C4-490E-AAFE-966EDFAFDA84}">
      <dsp:nvSpPr>
        <dsp:cNvPr id="0" name=""/>
        <dsp:cNvSpPr/>
      </dsp:nvSpPr>
      <dsp:spPr>
        <a:xfrm>
          <a:off x="3097853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97853" y="3688564"/>
        <a:ext cx="1764000" cy="927357"/>
      </dsp:txXfrm>
    </dsp:sp>
    <dsp:sp modelId="{CB8B5EAC-A6E2-470E-BA9E-AB9512F5E662}">
      <dsp:nvSpPr>
        <dsp:cNvPr id="0" name=""/>
        <dsp:cNvSpPr/>
      </dsp:nvSpPr>
      <dsp:spPr>
        <a:xfrm>
          <a:off x="5207711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207711" y="3688564"/>
        <a:ext cx="1764000" cy="927357"/>
      </dsp:txXfrm>
    </dsp:sp>
    <dsp:sp modelId="{3F1D1564-6822-4052-8C42-E3CD241D6715}">
      <dsp:nvSpPr>
        <dsp:cNvPr id="0" name=""/>
        <dsp:cNvSpPr/>
      </dsp:nvSpPr>
      <dsp:spPr>
        <a:xfrm>
          <a:off x="237924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79245" y="2578578"/>
        <a:ext cx="1331992" cy="70479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2578002" y="473617"/>
              </a:lnTo>
              <a:lnTo>
                <a:pt x="2578002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3281188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859334" y="473617"/>
              </a:lnTo>
              <a:lnTo>
                <a:pt x="859334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421854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859334" y="0"/>
              </a:moveTo>
              <a:lnTo>
                <a:pt x="859334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703185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2578002" y="0"/>
              </a:moveTo>
              <a:lnTo>
                <a:pt x="2578002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404488" y="384276"/>
          <a:ext cx="1753400" cy="9371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404488" y="384276"/>
        <a:ext cx="1753400" cy="937163"/>
      </dsp:txXfrm>
    </dsp:sp>
    <dsp:sp modelId="{EF24B79C-D557-4718-AEB3-F7AFE6462CDF}">
      <dsp:nvSpPr>
        <dsp:cNvPr id="0" name=""/>
        <dsp:cNvSpPr/>
      </dsp:nvSpPr>
      <dsp:spPr>
        <a:xfrm>
          <a:off x="3244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3244" y="1954451"/>
        <a:ext cx="1399882" cy="755774"/>
      </dsp:txXfrm>
    </dsp:sp>
    <dsp:sp modelId="{F00B1794-EEE7-4EAA-9F26-DAB50056CCF0}">
      <dsp:nvSpPr>
        <dsp:cNvPr id="0" name=""/>
        <dsp:cNvSpPr/>
      </dsp:nvSpPr>
      <dsp:spPr>
        <a:xfrm>
          <a:off x="1721913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721913" y="1954451"/>
        <a:ext cx="1399882" cy="755774"/>
      </dsp:txXfrm>
    </dsp:sp>
    <dsp:sp modelId="{EAA5854F-3C47-4C83-834B-7A60028058FD}">
      <dsp:nvSpPr>
        <dsp:cNvPr id="0" name=""/>
        <dsp:cNvSpPr/>
      </dsp:nvSpPr>
      <dsp:spPr>
        <a:xfrm>
          <a:off x="3440581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440581" y="1954451"/>
        <a:ext cx="1399882" cy="755774"/>
      </dsp:txXfrm>
    </dsp:sp>
    <dsp:sp modelId="{73B6F588-B7F8-4CDC-947F-48DA373758E0}">
      <dsp:nvSpPr>
        <dsp:cNvPr id="0" name=""/>
        <dsp:cNvSpPr/>
      </dsp:nvSpPr>
      <dsp:spPr>
        <a:xfrm>
          <a:off x="5159250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5159250" y="1954451"/>
        <a:ext cx="1399882" cy="75577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5D4BD-7469-4599-94D6-93AE83BF7E34}">
      <dsp:nvSpPr>
        <dsp:cNvPr id="0" name=""/>
        <dsp:cNvSpPr/>
      </dsp:nvSpPr>
      <dsp:spPr>
        <a:xfrm>
          <a:off x="2628060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041"/>
              </a:lnTo>
              <a:lnTo>
                <a:pt x="1232464" y="287041"/>
              </a:lnTo>
              <a:lnTo>
                <a:pt x="1232464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1BAF7-02F1-4C54-9EA9-79AC10183202}">
      <dsp:nvSpPr>
        <dsp:cNvPr id="0" name=""/>
        <dsp:cNvSpPr/>
      </dsp:nvSpPr>
      <dsp:spPr>
        <a:xfrm>
          <a:off x="1395595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1232464" y="0"/>
              </a:moveTo>
              <a:lnTo>
                <a:pt x="1232464" y="287041"/>
              </a:lnTo>
              <a:lnTo>
                <a:pt x="0" y="287041"/>
              </a:lnTo>
              <a:lnTo>
                <a:pt x="0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2FCA6-7967-49DA-9D01-4846198AE877}">
      <dsp:nvSpPr>
        <dsp:cNvPr id="0" name=""/>
        <dsp:cNvSpPr/>
      </dsp:nvSpPr>
      <dsp:spPr>
        <a:xfrm>
          <a:off x="2582340" y="1287467"/>
          <a:ext cx="91440" cy="3577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77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1429381" y="0"/>
          <a:ext cx="2397357" cy="12874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1429381" y="0"/>
        <a:ext cx="2397357" cy="1287467"/>
      </dsp:txXfrm>
    </dsp:sp>
    <dsp:sp modelId="{20E8600C-BDEF-4E99-8B58-A02714A519D7}">
      <dsp:nvSpPr>
        <dsp:cNvPr id="0" name=""/>
        <dsp:cNvSpPr/>
      </dsp:nvSpPr>
      <dsp:spPr>
        <a:xfrm>
          <a:off x="1609494" y="1645237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1609494" y="1645237"/>
        <a:ext cx="2037131" cy="1018565"/>
      </dsp:txXfrm>
    </dsp:sp>
    <dsp:sp modelId="{EFA180F1-FBCE-411F-9D4E-4E3AA7BBE136}">
      <dsp:nvSpPr>
        <dsp:cNvPr id="0" name=""/>
        <dsp:cNvSpPr/>
      </dsp:nvSpPr>
      <dsp:spPr>
        <a:xfrm>
          <a:off x="377029" y="3164744"/>
          <a:ext cx="2037131" cy="1018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377029" y="3164744"/>
        <a:ext cx="2037131" cy="1018565"/>
      </dsp:txXfrm>
    </dsp:sp>
    <dsp:sp modelId="{4F7C3E91-CDE0-494D-963A-D0A81B2DCA12}">
      <dsp:nvSpPr>
        <dsp:cNvPr id="0" name=""/>
        <dsp:cNvSpPr/>
      </dsp:nvSpPr>
      <dsp:spPr>
        <a:xfrm>
          <a:off x="2841959" y="3164744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2841959" y="3164744"/>
        <a:ext cx="2037131" cy="1018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112252" y="1075897"/>
          <a:ext cx="306164" cy="2746045"/>
        </a:xfrm>
        <a:custGeom>
          <a:avLst/>
          <a:gdLst/>
          <a:ahLst/>
          <a:cxnLst/>
          <a:rect l="0" t="0" r="0" b="0"/>
          <a:pathLst>
            <a:path>
              <a:moveTo>
                <a:pt x="306164" y="0"/>
              </a:moveTo>
              <a:lnTo>
                <a:pt x="306164" y="2746045"/>
              </a:lnTo>
              <a:lnTo>
                <a:pt x="0" y="27460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075897"/>
          <a:ext cx="289097" cy="201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690"/>
              </a:lnTo>
              <a:lnTo>
                <a:pt x="289097" y="2012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14932" y="1075897"/>
          <a:ext cx="303484" cy="2013118"/>
        </a:xfrm>
        <a:custGeom>
          <a:avLst/>
          <a:gdLst/>
          <a:ahLst/>
          <a:cxnLst/>
          <a:rect l="0" t="0" r="0" b="0"/>
          <a:pathLst>
            <a:path>
              <a:moveTo>
                <a:pt x="303484" y="0"/>
              </a:moveTo>
              <a:lnTo>
                <a:pt x="303484" y="2013118"/>
              </a:lnTo>
              <a:lnTo>
                <a:pt x="0" y="20131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075897"/>
          <a:ext cx="288722" cy="129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312"/>
              </a:lnTo>
              <a:lnTo>
                <a:pt x="288722" y="12913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075897"/>
          <a:ext cx="300811" cy="1292817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292817"/>
              </a:lnTo>
              <a:lnTo>
                <a:pt x="0" y="12928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075897"/>
          <a:ext cx="291830" cy="57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491"/>
              </a:lnTo>
              <a:lnTo>
                <a:pt x="291830" y="574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075897"/>
          <a:ext cx="297341" cy="574007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574007"/>
              </a:lnTo>
              <a:lnTo>
                <a:pt x="0" y="5740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075897"/>
          <a:ext cx="3834663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3834663" y="3305066"/>
              </a:lnTo>
              <a:lnTo>
                <a:pt x="3834663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075897"/>
          <a:ext cx="2554594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2554594" y="3305066"/>
              </a:lnTo>
              <a:lnTo>
                <a:pt x="2554594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075897"/>
          <a:ext cx="1274525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1274525" y="3305066"/>
              </a:lnTo>
              <a:lnTo>
                <a:pt x="1274525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075897"/>
          <a:ext cx="91440" cy="3374204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305066"/>
              </a:lnTo>
              <a:lnTo>
                <a:pt x="45720" y="3305066"/>
              </a:lnTo>
              <a:lnTo>
                <a:pt x="45720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075897"/>
          <a:ext cx="1277343" cy="3377608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075897"/>
          <a:ext cx="2557412" cy="3377608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075897"/>
          <a:ext cx="3823054" cy="3370240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301102"/>
              </a:lnTo>
              <a:lnTo>
                <a:pt x="0" y="3301102"/>
              </a:lnTo>
              <a:lnTo>
                <a:pt x="0" y="33702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392419" y="222024"/>
          <a:ext cx="2051997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392419" y="222024"/>
        <a:ext cx="2051997" cy="853873"/>
      </dsp:txXfrm>
    </dsp:sp>
    <dsp:sp modelId="{D7E34BF1-1091-46C8-B9AA-5B5C67A90A9C}">
      <dsp:nvSpPr>
        <dsp:cNvPr id="0" name=""/>
        <dsp:cNvSpPr/>
      </dsp:nvSpPr>
      <dsp:spPr>
        <a:xfrm>
          <a:off x="24466" y="4446138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24466" y="4446138"/>
        <a:ext cx="1141792" cy="755999"/>
      </dsp:txXfrm>
    </dsp:sp>
    <dsp:sp modelId="{8A78EE21-D9DA-4E78-9E88-6EC8FCDB7BE9}">
      <dsp:nvSpPr>
        <dsp:cNvPr id="0" name=""/>
        <dsp:cNvSpPr/>
      </dsp:nvSpPr>
      <dsp:spPr>
        <a:xfrm>
          <a:off x="1290109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453506"/>
        <a:ext cx="1141792" cy="755999"/>
      </dsp:txXfrm>
    </dsp:sp>
    <dsp:sp modelId="{246602C7-E495-4305-B1DE-8FA163484EB6}">
      <dsp:nvSpPr>
        <dsp:cNvPr id="0" name=""/>
        <dsp:cNvSpPr/>
      </dsp:nvSpPr>
      <dsp:spPr>
        <a:xfrm>
          <a:off x="2570178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453506"/>
        <a:ext cx="1141792" cy="755999"/>
      </dsp:txXfrm>
    </dsp:sp>
    <dsp:sp modelId="{4EC49F8D-72C2-4B81-B27E-CA5425F4380C}">
      <dsp:nvSpPr>
        <dsp:cNvPr id="0" name=""/>
        <dsp:cNvSpPr/>
      </dsp:nvSpPr>
      <dsp:spPr>
        <a:xfrm>
          <a:off x="3841977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450102"/>
        <a:ext cx="1141792" cy="755999"/>
      </dsp:txXfrm>
    </dsp:sp>
    <dsp:sp modelId="{89C312C0-C95E-4AAE-88AB-953A64A1DAA3}">
      <dsp:nvSpPr>
        <dsp:cNvPr id="0" name=""/>
        <dsp:cNvSpPr/>
      </dsp:nvSpPr>
      <dsp:spPr>
        <a:xfrm>
          <a:off x="5122046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450102"/>
        <a:ext cx="1141792" cy="755999"/>
      </dsp:txXfrm>
    </dsp:sp>
    <dsp:sp modelId="{6472613A-94CB-4312-B9A4-CBB22D381F93}">
      <dsp:nvSpPr>
        <dsp:cNvPr id="0" name=""/>
        <dsp:cNvSpPr/>
      </dsp:nvSpPr>
      <dsp:spPr>
        <a:xfrm>
          <a:off x="640211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450102"/>
        <a:ext cx="1141792" cy="755999"/>
      </dsp:txXfrm>
    </dsp:sp>
    <dsp:sp modelId="{551F796C-CE80-4286-9202-41387A948866}">
      <dsp:nvSpPr>
        <dsp:cNvPr id="0" name=""/>
        <dsp:cNvSpPr/>
      </dsp:nvSpPr>
      <dsp:spPr>
        <a:xfrm>
          <a:off x="768218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450102"/>
        <a:ext cx="1141792" cy="755999"/>
      </dsp:txXfrm>
    </dsp:sp>
    <dsp:sp modelId="{57A069DC-19D1-4874-91F2-7CDF95F7C55E}">
      <dsp:nvSpPr>
        <dsp:cNvPr id="0" name=""/>
        <dsp:cNvSpPr/>
      </dsp:nvSpPr>
      <dsp:spPr>
        <a:xfrm>
          <a:off x="2429073" y="134390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429073" y="1343904"/>
        <a:ext cx="1692002" cy="612000"/>
      </dsp:txXfrm>
    </dsp:sp>
    <dsp:sp modelId="{59F5106D-9646-4D4A-8668-2F39AFE38ED1}">
      <dsp:nvSpPr>
        <dsp:cNvPr id="0" name=""/>
        <dsp:cNvSpPr/>
      </dsp:nvSpPr>
      <dsp:spPr>
        <a:xfrm>
          <a:off x="4710247" y="1344388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10247" y="1344388"/>
        <a:ext cx="1692002" cy="612000"/>
      </dsp:txXfrm>
    </dsp:sp>
    <dsp:sp modelId="{B36DA858-4D1F-4432-9214-BA9A831F17B2}">
      <dsp:nvSpPr>
        <dsp:cNvPr id="0" name=""/>
        <dsp:cNvSpPr/>
      </dsp:nvSpPr>
      <dsp:spPr>
        <a:xfrm>
          <a:off x="2425603" y="206271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425603" y="2062714"/>
        <a:ext cx="1692002" cy="612000"/>
      </dsp:txXfrm>
    </dsp:sp>
    <dsp:sp modelId="{CB6A7930-A798-4DE5-AEDB-145F7061C7CF}">
      <dsp:nvSpPr>
        <dsp:cNvPr id="0" name=""/>
        <dsp:cNvSpPr/>
      </dsp:nvSpPr>
      <dsp:spPr>
        <a:xfrm>
          <a:off x="4707140" y="2061210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061210"/>
        <a:ext cx="1692002" cy="612000"/>
      </dsp:txXfrm>
    </dsp:sp>
    <dsp:sp modelId="{00575663-B177-4CF6-B827-6057D52DCABB}">
      <dsp:nvSpPr>
        <dsp:cNvPr id="0" name=""/>
        <dsp:cNvSpPr/>
      </dsp:nvSpPr>
      <dsp:spPr>
        <a:xfrm>
          <a:off x="2422929" y="2783015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2422929" y="2783015"/>
        <a:ext cx="1692002" cy="612000"/>
      </dsp:txXfrm>
    </dsp:sp>
    <dsp:sp modelId="{CCCB4A11-45B9-4110-AB35-F827F97E8693}">
      <dsp:nvSpPr>
        <dsp:cNvPr id="0" name=""/>
        <dsp:cNvSpPr/>
      </dsp:nvSpPr>
      <dsp:spPr>
        <a:xfrm>
          <a:off x="4707515" y="2782587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07515" y="2782587"/>
        <a:ext cx="1692002" cy="612000"/>
      </dsp:txXfrm>
    </dsp:sp>
    <dsp:sp modelId="{8BC8CE93-245F-45BA-AAA3-C66A6D9A80D4}">
      <dsp:nvSpPr>
        <dsp:cNvPr id="0" name=""/>
        <dsp:cNvSpPr/>
      </dsp:nvSpPr>
      <dsp:spPr>
        <a:xfrm>
          <a:off x="2420249" y="3515942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420249" y="3515942"/>
        <a:ext cx="1692002" cy="61200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767566" y="770986"/>
          <a:ext cx="273855" cy="2511330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2511330"/>
              </a:lnTo>
              <a:lnTo>
                <a:pt x="0" y="25113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1" y="770986"/>
          <a:ext cx="281858" cy="160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023"/>
              </a:lnTo>
              <a:lnTo>
                <a:pt x="281858" y="1609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767566" y="770986"/>
          <a:ext cx="273855" cy="1609381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1609381"/>
              </a:lnTo>
              <a:lnTo>
                <a:pt x="0" y="16093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1" y="770986"/>
          <a:ext cx="273616" cy="65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36"/>
              </a:lnTo>
              <a:lnTo>
                <a:pt x="273616" y="655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80359" y="770986"/>
          <a:ext cx="261062" cy="655590"/>
        </a:xfrm>
        <a:custGeom>
          <a:avLst/>
          <a:gdLst/>
          <a:ahLst/>
          <a:cxnLst/>
          <a:rect l="0" t="0" r="0" b="0"/>
          <a:pathLst>
            <a:path>
              <a:moveTo>
                <a:pt x="261062" y="0"/>
              </a:moveTo>
              <a:lnTo>
                <a:pt x="261062" y="655590"/>
              </a:lnTo>
              <a:lnTo>
                <a:pt x="0" y="6555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4041421" y="770986"/>
          <a:ext cx="2636931" cy="325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709"/>
              </a:lnTo>
              <a:lnTo>
                <a:pt x="2636931" y="3112709"/>
              </a:lnTo>
              <a:lnTo>
                <a:pt x="2636931" y="3252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1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87"/>
              </a:lnTo>
              <a:lnTo>
                <a:pt x="878977" y="3116087"/>
              </a:lnTo>
              <a:lnTo>
                <a:pt x="878977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162444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878977" y="0"/>
              </a:moveTo>
              <a:lnTo>
                <a:pt x="878977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1404490" y="770986"/>
          <a:ext cx="2636931" cy="3255430"/>
        </a:xfrm>
        <a:custGeom>
          <a:avLst/>
          <a:gdLst/>
          <a:ahLst/>
          <a:cxnLst/>
          <a:rect l="0" t="0" r="0" b="0"/>
          <a:pathLst>
            <a:path>
              <a:moveTo>
                <a:pt x="2636931" y="0"/>
              </a:moveTo>
              <a:lnTo>
                <a:pt x="2636931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70435" y="0"/>
          <a:ext cx="1541972" cy="770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70435" y="0"/>
        <a:ext cx="1541972" cy="770986"/>
      </dsp:txXfrm>
    </dsp:sp>
    <dsp:sp modelId="{33F45B51-3138-46A5-9FA2-1C82B7320785}">
      <dsp:nvSpPr>
        <dsp:cNvPr id="0" name=""/>
        <dsp:cNvSpPr/>
      </dsp:nvSpPr>
      <dsp:spPr>
        <a:xfrm>
          <a:off x="664857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64857" y="4026416"/>
        <a:ext cx="1479267" cy="823558"/>
      </dsp:txXfrm>
    </dsp:sp>
    <dsp:sp modelId="{C6327A85-15A3-43BE-81BE-00514252BA70}">
      <dsp:nvSpPr>
        <dsp:cNvPr id="0" name=""/>
        <dsp:cNvSpPr/>
      </dsp:nvSpPr>
      <dsp:spPr>
        <a:xfrm>
          <a:off x="2422811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22811" y="4026416"/>
        <a:ext cx="1479267" cy="823558"/>
      </dsp:txXfrm>
    </dsp:sp>
    <dsp:sp modelId="{AE8EF65F-285B-4B5A-94F0-CA7C324ABA70}">
      <dsp:nvSpPr>
        <dsp:cNvPr id="0" name=""/>
        <dsp:cNvSpPr/>
      </dsp:nvSpPr>
      <dsp:spPr>
        <a:xfrm>
          <a:off x="4180765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180765" y="4026416"/>
        <a:ext cx="1479267" cy="823558"/>
      </dsp:txXfrm>
    </dsp:sp>
    <dsp:sp modelId="{864DDDDC-BD11-464C-A600-64B2C11DCE41}">
      <dsp:nvSpPr>
        <dsp:cNvPr id="0" name=""/>
        <dsp:cNvSpPr/>
      </dsp:nvSpPr>
      <dsp:spPr>
        <a:xfrm>
          <a:off x="5938719" y="4023038"/>
          <a:ext cx="1479267" cy="8221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5938719" y="4023038"/>
        <a:ext cx="1479267" cy="822191"/>
      </dsp:txXfrm>
    </dsp:sp>
    <dsp:sp modelId="{3060C989-FC72-493F-B025-9DB79A8AB852}">
      <dsp:nvSpPr>
        <dsp:cNvPr id="0" name=""/>
        <dsp:cNvSpPr/>
      </dsp:nvSpPr>
      <dsp:spPr>
        <a:xfrm>
          <a:off x="1935136" y="1023151"/>
          <a:ext cx="1845222" cy="806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935136" y="1023151"/>
        <a:ext cx="1845222" cy="806850"/>
      </dsp:txXfrm>
    </dsp:sp>
    <dsp:sp modelId="{EBF49CCB-3A9C-4470-BAA8-CFD27D65167E}">
      <dsp:nvSpPr>
        <dsp:cNvPr id="0" name=""/>
        <dsp:cNvSpPr/>
      </dsp:nvSpPr>
      <dsp:spPr>
        <a:xfrm>
          <a:off x="4315038" y="1094953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315038" y="1094953"/>
        <a:ext cx="1453256" cy="663539"/>
      </dsp:txXfrm>
    </dsp:sp>
    <dsp:sp modelId="{7BD8FF0A-1366-4F16-86F3-08D1D08D641B}">
      <dsp:nvSpPr>
        <dsp:cNvPr id="0" name=""/>
        <dsp:cNvSpPr/>
      </dsp:nvSpPr>
      <dsp:spPr>
        <a:xfrm>
          <a:off x="2314309" y="2048598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048598"/>
        <a:ext cx="1453256" cy="663539"/>
      </dsp:txXfrm>
    </dsp:sp>
    <dsp:sp modelId="{93F831B4-9432-4AC2-B970-880E7BEB2ADC}">
      <dsp:nvSpPr>
        <dsp:cNvPr id="0" name=""/>
        <dsp:cNvSpPr/>
      </dsp:nvSpPr>
      <dsp:spPr>
        <a:xfrm>
          <a:off x="4323280" y="2048239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323280" y="2048239"/>
        <a:ext cx="1453256" cy="663539"/>
      </dsp:txXfrm>
    </dsp:sp>
    <dsp:sp modelId="{FE5389BF-A51A-45E0-9ACC-AFA346A1AC61}">
      <dsp:nvSpPr>
        <dsp:cNvPr id="0" name=""/>
        <dsp:cNvSpPr/>
      </dsp:nvSpPr>
      <dsp:spPr>
        <a:xfrm>
          <a:off x="2314309" y="2950546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950546"/>
        <a:ext cx="1453256" cy="663539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246474" y="1151277"/>
          <a:ext cx="285300" cy="69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336"/>
              </a:lnTo>
              <a:lnTo>
                <a:pt x="28530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3964935" y="1151277"/>
          <a:ext cx="281539" cy="690336"/>
        </a:xfrm>
        <a:custGeom>
          <a:avLst/>
          <a:gdLst/>
          <a:ahLst/>
          <a:cxnLst/>
          <a:rect l="0" t="0" r="0" b="0"/>
          <a:pathLst>
            <a:path>
              <a:moveTo>
                <a:pt x="281539" y="0"/>
              </a:moveTo>
              <a:lnTo>
                <a:pt x="281539" y="690336"/>
              </a:lnTo>
              <a:lnTo>
                <a:pt x="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531429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246474" y="1151277"/>
          <a:ext cx="3330675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3330675" y="1414958"/>
              </a:lnTo>
              <a:lnTo>
                <a:pt x="3330675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612927" y="3683806"/>
          <a:ext cx="132408" cy="497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13"/>
              </a:lnTo>
              <a:lnTo>
                <a:pt x="132408" y="497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612927" y="3683806"/>
          <a:ext cx="138481" cy="11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593"/>
              </a:lnTo>
              <a:lnTo>
                <a:pt x="138481" y="11855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246474" y="1151277"/>
          <a:ext cx="1087010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1087010" y="1414958"/>
              </a:lnTo>
              <a:lnTo>
                <a:pt x="108701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08341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20"/>
              </a:lnTo>
              <a:lnTo>
                <a:pt x="46647" y="45520"/>
              </a:lnTo>
              <a:lnTo>
                <a:pt x="46647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54061" y="1151277"/>
          <a:ext cx="1092413" cy="1592079"/>
        </a:xfrm>
        <a:custGeom>
          <a:avLst/>
          <a:gdLst/>
          <a:ahLst/>
          <a:cxnLst/>
          <a:rect l="0" t="0" r="0" b="0"/>
          <a:pathLst>
            <a:path>
              <a:moveTo>
                <a:pt x="1092413" y="0"/>
              </a:moveTo>
              <a:lnTo>
                <a:pt x="1092413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15326" y="1151277"/>
          <a:ext cx="3331147" cy="1592079"/>
        </a:xfrm>
        <a:custGeom>
          <a:avLst/>
          <a:gdLst/>
          <a:ahLst/>
          <a:cxnLst/>
          <a:rect l="0" t="0" r="0" b="0"/>
          <a:pathLst>
            <a:path>
              <a:moveTo>
                <a:pt x="3331147" y="0"/>
              </a:moveTo>
              <a:lnTo>
                <a:pt x="3331147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223613" y="218141"/>
          <a:ext cx="2045722" cy="9331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3223613" y="218141"/>
        <a:ext cx="2045722" cy="933136"/>
      </dsp:txXfrm>
    </dsp:sp>
    <dsp:sp modelId="{22D88032-48D3-4FED-892F-553CBCDD24D6}">
      <dsp:nvSpPr>
        <dsp:cNvPr id="0" name=""/>
        <dsp:cNvSpPr/>
      </dsp:nvSpPr>
      <dsp:spPr>
        <a:xfrm>
          <a:off x="14628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628" y="2743357"/>
        <a:ext cx="1801395" cy="940448"/>
      </dsp:txXfrm>
    </dsp:sp>
    <dsp:sp modelId="{4A5AD12B-3408-499C-A05D-4C9CF311AABC}">
      <dsp:nvSpPr>
        <dsp:cNvPr id="0" name=""/>
        <dsp:cNvSpPr/>
      </dsp:nvSpPr>
      <dsp:spPr>
        <a:xfrm>
          <a:off x="2253363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53363" y="2743357"/>
        <a:ext cx="1801395" cy="940448"/>
      </dsp:txXfrm>
    </dsp:sp>
    <dsp:sp modelId="{6A6D487D-23AA-45C7-9242-0CD5C0D5FE77}">
      <dsp:nvSpPr>
        <dsp:cNvPr id="0" name=""/>
        <dsp:cNvSpPr/>
      </dsp:nvSpPr>
      <dsp:spPr>
        <a:xfrm>
          <a:off x="225429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4291" y="3906448"/>
        <a:ext cx="1801395" cy="646013"/>
      </dsp:txXfrm>
    </dsp:sp>
    <dsp:sp modelId="{61DB701D-6ACA-4CC4-83AE-045C8BE7FBAC}">
      <dsp:nvSpPr>
        <dsp:cNvPr id="0" name=""/>
        <dsp:cNvSpPr/>
      </dsp:nvSpPr>
      <dsp:spPr>
        <a:xfrm>
          <a:off x="4432787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432787" y="2743357"/>
        <a:ext cx="1801395" cy="940448"/>
      </dsp:txXfrm>
    </dsp:sp>
    <dsp:sp modelId="{B44DA74B-C3EF-48E1-80F3-6299404C924F}">
      <dsp:nvSpPr>
        <dsp:cNvPr id="0" name=""/>
        <dsp:cNvSpPr/>
      </dsp:nvSpPr>
      <dsp:spPr>
        <a:xfrm>
          <a:off x="4751408" y="4584032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4751408" y="4584032"/>
        <a:ext cx="1540891" cy="570736"/>
      </dsp:txXfrm>
    </dsp:sp>
    <dsp:sp modelId="{A9A072A2-DAE3-4ED0-96ED-C54AE54C1B55}">
      <dsp:nvSpPr>
        <dsp:cNvPr id="0" name=""/>
        <dsp:cNvSpPr/>
      </dsp:nvSpPr>
      <dsp:spPr>
        <a:xfrm>
          <a:off x="4745335" y="3895551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745335" y="3895551"/>
        <a:ext cx="1540891" cy="570736"/>
      </dsp:txXfrm>
    </dsp:sp>
    <dsp:sp modelId="{EDD2490F-374F-4C3C-978A-B366CCF7D58C}">
      <dsp:nvSpPr>
        <dsp:cNvPr id="0" name=""/>
        <dsp:cNvSpPr/>
      </dsp:nvSpPr>
      <dsp:spPr>
        <a:xfrm>
          <a:off x="6676451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76451" y="2743357"/>
        <a:ext cx="1801395" cy="940448"/>
      </dsp:txXfrm>
    </dsp:sp>
    <dsp:sp modelId="{5A97A3D8-A4E6-4D03-8377-92D71880B8C8}">
      <dsp:nvSpPr>
        <dsp:cNvPr id="0" name=""/>
        <dsp:cNvSpPr/>
      </dsp:nvSpPr>
      <dsp:spPr>
        <a:xfrm>
          <a:off x="667645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676451" y="3906448"/>
        <a:ext cx="1801395" cy="646013"/>
      </dsp:txXfrm>
    </dsp:sp>
    <dsp:sp modelId="{B0384D5F-490C-44DA-8FC1-1DC5FE4B04A2}">
      <dsp:nvSpPr>
        <dsp:cNvPr id="0" name=""/>
        <dsp:cNvSpPr/>
      </dsp:nvSpPr>
      <dsp:spPr>
        <a:xfrm>
          <a:off x="2565234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Maestras(os) </a:t>
          </a:r>
          <a:endParaRPr lang="es-ES" sz="1200" kern="1200" dirty="0"/>
        </a:p>
      </dsp:txBody>
      <dsp:txXfrm>
        <a:off x="2565234" y="1482714"/>
        <a:ext cx="1399700" cy="717798"/>
      </dsp:txXfrm>
    </dsp:sp>
    <dsp:sp modelId="{04214D08-F3B3-4AF0-A870-37D911585223}">
      <dsp:nvSpPr>
        <dsp:cNvPr id="0" name=""/>
        <dsp:cNvSpPr/>
      </dsp:nvSpPr>
      <dsp:spPr>
        <a:xfrm>
          <a:off x="4531775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210078</a:t>
          </a:r>
          <a:endParaRPr lang="es-ES" sz="1200" kern="1200" dirty="0"/>
        </a:p>
      </dsp:txBody>
      <dsp:txXfrm>
        <a:off x="4531775" y="1482714"/>
        <a:ext cx="1399700" cy="71779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2601242" y="1419220"/>
          <a:ext cx="218251" cy="168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9110"/>
              </a:lnTo>
              <a:lnTo>
                <a:pt x="218251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2601242" y="1419220"/>
          <a:ext cx="218251" cy="703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818"/>
              </a:lnTo>
              <a:lnTo>
                <a:pt x="218251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396633" y="1419220"/>
          <a:ext cx="204608" cy="1689110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1689110"/>
              </a:lnTo>
              <a:lnTo>
                <a:pt x="0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396633" y="1419220"/>
          <a:ext cx="204608" cy="2677603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2677603"/>
              </a:lnTo>
              <a:lnTo>
                <a:pt x="0" y="26776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396633" y="1419220"/>
          <a:ext cx="204608" cy="703818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703818"/>
              </a:lnTo>
              <a:lnTo>
                <a:pt x="0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407463" y="264019"/>
          <a:ext cx="2387557" cy="1155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07463" y="264019"/>
        <a:ext cx="2387557" cy="1155201"/>
      </dsp:txXfrm>
    </dsp:sp>
    <dsp:sp modelId="{22D88032-48D3-4FED-892F-553CBCDD24D6}">
      <dsp:nvSpPr>
        <dsp:cNvPr id="0" name=""/>
        <dsp:cNvSpPr/>
      </dsp:nvSpPr>
      <dsp:spPr>
        <a:xfrm>
          <a:off x="560636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560636" y="1741258"/>
        <a:ext cx="1835997" cy="763559"/>
      </dsp:txXfrm>
    </dsp:sp>
    <dsp:sp modelId="{BB7C9DDB-EEBB-47B6-8AD2-4BE53C0A68AF}">
      <dsp:nvSpPr>
        <dsp:cNvPr id="0" name=""/>
        <dsp:cNvSpPr/>
      </dsp:nvSpPr>
      <dsp:spPr>
        <a:xfrm>
          <a:off x="560636" y="3715044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560636" y="3715044"/>
        <a:ext cx="1835997" cy="763559"/>
      </dsp:txXfrm>
    </dsp:sp>
    <dsp:sp modelId="{4A5AD12B-3408-499C-A05D-4C9CF311AABC}">
      <dsp:nvSpPr>
        <dsp:cNvPr id="0" name=""/>
        <dsp:cNvSpPr/>
      </dsp:nvSpPr>
      <dsp:spPr>
        <a:xfrm>
          <a:off x="560636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560636" y="2726550"/>
        <a:ext cx="1835997" cy="763559"/>
      </dsp:txXfrm>
    </dsp:sp>
    <dsp:sp modelId="{E65EB418-B140-4028-A139-3E69E6030324}">
      <dsp:nvSpPr>
        <dsp:cNvPr id="0" name=""/>
        <dsp:cNvSpPr/>
      </dsp:nvSpPr>
      <dsp:spPr>
        <a:xfrm>
          <a:off x="2819494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2819494" y="1741258"/>
        <a:ext cx="1835997" cy="763559"/>
      </dsp:txXfrm>
    </dsp:sp>
    <dsp:sp modelId="{61DB701D-6ACA-4CC4-83AE-045C8BE7FBAC}">
      <dsp:nvSpPr>
        <dsp:cNvPr id="0" name=""/>
        <dsp:cNvSpPr/>
      </dsp:nvSpPr>
      <dsp:spPr>
        <a:xfrm>
          <a:off x="2819494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2819494" y="2726550"/>
        <a:ext cx="1835997" cy="76355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384" y="886804"/>
          <a:ext cx="174322" cy="579043"/>
        </a:xfrm>
        <a:custGeom>
          <a:avLst/>
          <a:gdLst/>
          <a:ahLst/>
          <a:cxnLst/>
          <a:rect l="0" t="0" r="0" b="0"/>
          <a:pathLst>
            <a:path>
              <a:moveTo>
                <a:pt x="174322" y="0"/>
              </a:moveTo>
              <a:lnTo>
                <a:pt x="174322" y="579043"/>
              </a:lnTo>
              <a:lnTo>
                <a:pt x="0" y="579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3736580" y="1202117"/>
              </a:lnTo>
              <a:lnTo>
                <a:pt x="373658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2239046" y="1202117"/>
              </a:lnTo>
              <a:lnTo>
                <a:pt x="2239046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741512" y="1202117"/>
              </a:lnTo>
              <a:lnTo>
                <a:pt x="741512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792786"/>
          <a:ext cx="91440" cy="220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30802"/>
          <a:ext cx="2108086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30802"/>
        <a:ext cx="2108086" cy="756002"/>
      </dsp:txXfrm>
    </dsp:sp>
    <dsp:sp modelId="{F3B97020-4E27-476B-8E7C-371F6B9A2DE8}">
      <dsp:nvSpPr>
        <dsp:cNvPr id="0" name=""/>
        <dsp:cNvSpPr/>
      </dsp:nvSpPr>
      <dsp:spPr>
        <a:xfrm>
          <a:off x="46315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220131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3081477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sp:txBody>
      <dsp:txXfrm>
        <a:off x="46315" y="3081477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4013511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4013511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220131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3081477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220131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41383" y="3081477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220131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3081477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220131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021943" y="3081477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220131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3081477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2983763" y="1153442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83763" y="1153442"/>
        <a:ext cx="1249621" cy="62481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04891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BCCC4-B612-4BBF-B14C-71A678E33A63}">
      <dsp:nvSpPr>
        <dsp:cNvPr id="0" name=""/>
        <dsp:cNvSpPr/>
      </dsp:nvSpPr>
      <dsp:spPr>
        <a:xfrm>
          <a:off x="5999660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04891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04891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553309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04891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192127"/>
          <a:ext cx="91440" cy="2378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8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04891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04891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312891"/>
          <a:ext cx="2004859" cy="79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312891"/>
        <a:ext cx="2004859" cy="792000"/>
      </dsp:txXfrm>
    </dsp:sp>
    <dsp:sp modelId="{F3B97020-4E27-476B-8E7C-371F6B9A2DE8}">
      <dsp:nvSpPr>
        <dsp:cNvPr id="0" name=""/>
        <dsp:cNvSpPr/>
      </dsp:nvSpPr>
      <dsp:spPr>
        <a:xfrm>
          <a:off x="349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597911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41697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599" y="2441697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26686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0599" y="3326686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597911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29973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29973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597911"/>
        <a:ext cx="1188430" cy="594215"/>
      </dsp:txXfrm>
    </dsp:sp>
    <dsp:sp modelId="{97BE121B-0410-413F-8754-9E62E2F77E77}">
      <dsp:nvSpPr>
        <dsp:cNvPr id="0" name=""/>
        <dsp:cNvSpPr/>
      </dsp:nvSpPr>
      <dsp:spPr>
        <a:xfrm>
          <a:off x="3004814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4814" y="2441697"/>
        <a:ext cx="1188430" cy="635418"/>
      </dsp:txXfrm>
    </dsp:sp>
    <dsp:sp modelId="{FBEBD24A-6287-4BBE-830F-C0DC179340B0}">
      <dsp:nvSpPr>
        <dsp:cNvPr id="0" name=""/>
        <dsp:cNvSpPr/>
      </dsp:nvSpPr>
      <dsp:spPr>
        <a:xfrm>
          <a:off x="4442815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597911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442815" y="2441697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597911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41697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77924" y="2441697"/>
        <a:ext cx="1024867" cy="635418"/>
      </dsp:txXfrm>
    </dsp:sp>
    <dsp:sp modelId="{D940E22C-0261-4013-AAB5-B6B4E8BE8DC6}">
      <dsp:nvSpPr>
        <dsp:cNvPr id="0" name=""/>
        <dsp:cNvSpPr/>
      </dsp:nvSpPr>
      <dsp:spPr>
        <a:xfrm>
          <a:off x="6177924" y="3326686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6177924" y="3326686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597911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23341" y="2441697"/>
        <a:ext cx="1188430" cy="63541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5113" y="1756875"/>
          <a:ext cx="91440" cy="648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8" y="424880"/>
          <a:ext cx="2821649" cy="1331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" y="424880"/>
        <a:ext cx="2821649" cy="1331994"/>
      </dsp:txXfrm>
    </dsp:sp>
    <dsp:sp modelId="{455EF3ED-9D99-467B-A6D1-4366C6431704}">
      <dsp:nvSpPr>
        <dsp:cNvPr id="0" name=""/>
        <dsp:cNvSpPr/>
      </dsp:nvSpPr>
      <dsp:spPr>
        <a:xfrm>
          <a:off x="186838" y="2405245"/>
          <a:ext cx="2447990" cy="136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6838" y="2405245"/>
        <a:ext cx="2447990" cy="13680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898DE-23F8-4251-BB6A-50062115A11F}">
      <dsp:nvSpPr>
        <dsp:cNvPr id="0" name=""/>
        <dsp:cNvSpPr/>
      </dsp:nvSpPr>
      <dsp:spPr>
        <a:xfrm>
          <a:off x="4437621" y="1623898"/>
          <a:ext cx="230790" cy="663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993"/>
              </a:lnTo>
              <a:lnTo>
                <a:pt x="230790" y="6639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4234367" y="1623898"/>
          <a:ext cx="203253" cy="668103"/>
        </a:xfrm>
        <a:custGeom>
          <a:avLst/>
          <a:gdLst/>
          <a:ahLst/>
          <a:cxnLst/>
          <a:rect l="0" t="0" r="0" b="0"/>
          <a:pathLst>
            <a:path>
              <a:moveTo>
                <a:pt x="203253" y="0"/>
              </a:moveTo>
              <a:lnTo>
                <a:pt x="203253" y="668103"/>
              </a:lnTo>
              <a:lnTo>
                <a:pt x="0" y="6681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437621" y="1623898"/>
          <a:ext cx="3785783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3785783" y="1259632"/>
              </a:lnTo>
              <a:lnTo>
                <a:pt x="3785783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437621" y="1623898"/>
          <a:ext cx="2246560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2246560" y="1259632"/>
              </a:lnTo>
              <a:lnTo>
                <a:pt x="2246560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37621" y="1623898"/>
          <a:ext cx="707338" cy="1368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632"/>
              </a:lnTo>
              <a:lnTo>
                <a:pt x="707338" y="1259632"/>
              </a:lnTo>
              <a:lnTo>
                <a:pt x="707338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605738" y="1623898"/>
          <a:ext cx="831883" cy="1368247"/>
        </a:xfrm>
        <a:custGeom>
          <a:avLst/>
          <a:gdLst/>
          <a:ahLst/>
          <a:cxnLst/>
          <a:rect l="0" t="0" r="0" b="0"/>
          <a:pathLst>
            <a:path>
              <a:moveTo>
                <a:pt x="831883" y="0"/>
              </a:moveTo>
              <a:lnTo>
                <a:pt x="831883" y="1259632"/>
              </a:lnTo>
              <a:lnTo>
                <a:pt x="0" y="1259632"/>
              </a:lnTo>
              <a:lnTo>
                <a:pt x="0" y="13682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2062616" y="1623898"/>
          <a:ext cx="2375005" cy="1367776"/>
        </a:xfrm>
        <a:custGeom>
          <a:avLst/>
          <a:gdLst/>
          <a:ahLst/>
          <a:cxnLst/>
          <a:rect l="0" t="0" r="0" b="0"/>
          <a:pathLst>
            <a:path>
              <a:moveTo>
                <a:pt x="2375005" y="0"/>
              </a:moveTo>
              <a:lnTo>
                <a:pt x="2375005" y="1259162"/>
              </a:lnTo>
              <a:lnTo>
                <a:pt x="0" y="1259162"/>
              </a:lnTo>
              <a:lnTo>
                <a:pt x="0" y="13677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82202" y="3747885"/>
          <a:ext cx="91440" cy="178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627922" y="1623898"/>
          <a:ext cx="3809698" cy="1367988"/>
        </a:xfrm>
        <a:custGeom>
          <a:avLst/>
          <a:gdLst/>
          <a:ahLst/>
          <a:cxnLst/>
          <a:rect l="0" t="0" r="0" b="0"/>
          <a:pathLst>
            <a:path>
              <a:moveTo>
                <a:pt x="3809698" y="0"/>
              </a:moveTo>
              <a:lnTo>
                <a:pt x="3809698" y="1259374"/>
              </a:lnTo>
              <a:lnTo>
                <a:pt x="0" y="1259374"/>
              </a:lnTo>
              <a:lnTo>
                <a:pt x="0" y="13679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590299" y="746314"/>
          <a:ext cx="1694644" cy="8775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sp:txBody>
      <dsp:txXfrm>
        <a:off x="3590299" y="746314"/>
        <a:ext cx="1694644" cy="877584"/>
      </dsp:txXfrm>
    </dsp:sp>
    <dsp:sp modelId="{B89AE965-29A1-4754-BE7B-FBFFFC9F8CA9}">
      <dsp:nvSpPr>
        <dsp:cNvPr id="0" name=""/>
        <dsp:cNvSpPr/>
      </dsp:nvSpPr>
      <dsp:spPr>
        <a:xfrm>
          <a:off x="482" y="2991887"/>
          <a:ext cx="1254879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482" y="2991887"/>
        <a:ext cx="1254879" cy="755998"/>
      </dsp:txXfrm>
    </dsp:sp>
    <dsp:sp modelId="{9B4A79CA-C0FB-4CE2-8E9A-E876061EE856}">
      <dsp:nvSpPr>
        <dsp:cNvPr id="0" name=""/>
        <dsp:cNvSpPr/>
      </dsp:nvSpPr>
      <dsp:spPr>
        <a:xfrm>
          <a:off x="482" y="3926085"/>
          <a:ext cx="1254879" cy="6657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482" y="3926085"/>
        <a:ext cx="1254879" cy="665754"/>
      </dsp:txXfrm>
    </dsp:sp>
    <dsp:sp modelId="{7F6A357A-5CCB-481D-84AE-A19C0EBE8F67}">
      <dsp:nvSpPr>
        <dsp:cNvPr id="0" name=""/>
        <dsp:cNvSpPr/>
      </dsp:nvSpPr>
      <dsp:spPr>
        <a:xfrm>
          <a:off x="1435176" y="2991675"/>
          <a:ext cx="1254879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1435176" y="2991675"/>
        <a:ext cx="1254879" cy="755998"/>
      </dsp:txXfrm>
    </dsp:sp>
    <dsp:sp modelId="{F7161D6E-242E-46EB-82FD-78575BB7CB0D}">
      <dsp:nvSpPr>
        <dsp:cNvPr id="0" name=""/>
        <dsp:cNvSpPr/>
      </dsp:nvSpPr>
      <dsp:spPr>
        <a:xfrm>
          <a:off x="2944741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944741" y="2992145"/>
        <a:ext cx="1321993" cy="755998"/>
      </dsp:txXfrm>
    </dsp:sp>
    <dsp:sp modelId="{84556227-3EEB-4CAA-8995-2A872D45466A}">
      <dsp:nvSpPr>
        <dsp:cNvPr id="0" name=""/>
        <dsp:cNvSpPr/>
      </dsp:nvSpPr>
      <dsp:spPr>
        <a:xfrm>
          <a:off x="4483963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4483963" y="2992145"/>
        <a:ext cx="1321993" cy="755998"/>
      </dsp:txXfrm>
    </dsp:sp>
    <dsp:sp modelId="{FFE67CD9-7645-4E13-82C1-853C2CF0626A}">
      <dsp:nvSpPr>
        <dsp:cNvPr id="0" name=""/>
        <dsp:cNvSpPr/>
      </dsp:nvSpPr>
      <dsp:spPr>
        <a:xfrm>
          <a:off x="6023185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6023185" y="2992145"/>
        <a:ext cx="1321993" cy="755998"/>
      </dsp:txXfrm>
    </dsp:sp>
    <dsp:sp modelId="{798E994A-48A2-42C0-A545-CA2210B3D2F2}">
      <dsp:nvSpPr>
        <dsp:cNvPr id="0" name=""/>
        <dsp:cNvSpPr/>
      </dsp:nvSpPr>
      <dsp:spPr>
        <a:xfrm>
          <a:off x="7562407" y="2992145"/>
          <a:ext cx="1321993" cy="75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7562407" y="2992145"/>
        <a:ext cx="1321993" cy="755998"/>
      </dsp:txXfrm>
    </dsp:sp>
    <dsp:sp modelId="{3B4E4286-C251-4E08-80C4-51B85D448F71}">
      <dsp:nvSpPr>
        <dsp:cNvPr id="0" name=""/>
        <dsp:cNvSpPr/>
      </dsp:nvSpPr>
      <dsp:spPr>
        <a:xfrm>
          <a:off x="2905919" y="1947279"/>
          <a:ext cx="1328448" cy="6894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2905919" y="1947279"/>
        <a:ext cx="1328448" cy="689443"/>
      </dsp:txXfrm>
    </dsp:sp>
    <dsp:sp modelId="{AFE46D81-48F6-45AB-A829-DBC0B7F0664A}">
      <dsp:nvSpPr>
        <dsp:cNvPr id="0" name=""/>
        <dsp:cNvSpPr/>
      </dsp:nvSpPr>
      <dsp:spPr>
        <a:xfrm>
          <a:off x="4668411" y="1947264"/>
          <a:ext cx="1294384" cy="6812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668411" y="1947264"/>
        <a:ext cx="1294384" cy="681255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6252" y="1018528"/>
          <a:ext cx="121625" cy="358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149"/>
              </a:lnTo>
              <a:lnTo>
                <a:pt x="121625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20975" y="1018528"/>
          <a:ext cx="135277" cy="358014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3580149"/>
              </a:lnTo>
              <a:lnTo>
                <a:pt x="0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6252" y="1018528"/>
          <a:ext cx="121625" cy="2856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41"/>
              </a:lnTo>
              <a:lnTo>
                <a:pt x="121625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2620975" y="1018528"/>
          <a:ext cx="135277" cy="2856741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856741"/>
              </a:lnTo>
              <a:lnTo>
                <a:pt x="0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756252" y="1018528"/>
          <a:ext cx="121625" cy="2103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3233"/>
              </a:lnTo>
              <a:lnTo>
                <a:pt x="121625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620975" y="1018528"/>
          <a:ext cx="135277" cy="2103233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103233"/>
              </a:lnTo>
              <a:lnTo>
                <a:pt x="0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756252" y="1018528"/>
          <a:ext cx="121625" cy="133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09"/>
              </a:lnTo>
              <a:lnTo>
                <a:pt x="121625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620975" y="1018528"/>
          <a:ext cx="135277" cy="133550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1335509"/>
              </a:lnTo>
              <a:lnTo>
                <a:pt x="0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2756252" y="1018528"/>
          <a:ext cx="121625" cy="581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989"/>
              </a:lnTo>
              <a:lnTo>
                <a:pt x="121625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620975" y="1018528"/>
          <a:ext cx="135277" cy="58198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581989"/>
              </a:lnTo>
              <a:lnTo>
                <a:pt x="0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657742" y="251617"/>
          <a:ext cx="2197021" cy="76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657742" y="251617"/>
        <a:ext cx="2197021" cy="766910"/>
      </dsp:txXfrm>
    </dsp:sp>
    <dsp:sp modelId="{96EB362B-C7B9-43DE-A82A-52E6AF0F6AC3}">
      <dsp:nvSpPr>
        <dsp:cNvPr id="0" name=""/>
        <dsp:cNvSpPr/>
      </dsp:nvSpPr>
      <dsp:spPr>
        <a:xfrm>
          <a:off x="820146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820146" y="1298111"/>
        <a:ext cx="1800828" cy="604810"/>
      </dsp:txXfrm>
    </dsp:sp>
    <dsp:sp modelId="{93F6225A-1168-4C57-90E4-CD3AD1E1547C}">
      <dsp:nvSpPr>
        <dsp:cNvPr id="0" name=""/>
        <dsp:cNvSpPr/>
      </dsp:nvSpPr>
      <dsp:spPr>
        <a:xfrm>
          <a:off x="2877877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1298111"/>
        <a:ext cx="1800828" cy="604810"/>
      </dsp:txXfrm>
    </dsp:sp>
    <dsp:sp modelId="{EE0AAF33-1750-44CF-9AF8-69762F301130}">
      <dsp:nvSpPr>
        <dsp:cNvPr id="0" name=""/>
        <dsp:cNvSpPr/>
      </dsp:nvSpPr>
      <dsp:spPr>
        <a:xfrm>
          <a:off x="820146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820146" y="2051632"/>
        <a:ext cx="1800828" cy="604810"/>
      </dsp:txXfrm>
    </dsp:sp>
    <dsp:sp modelId="{F3DD6BC9-EA8D-49EE-B64D-054096A5214B}">
      <dsp:nvSpPr>
        <dsp:cNvPr id="0" name=""/>
        <dsp:cNvSpPr/>
      </dsp:nvSpPr>
      <dsp:spPr>
        <a:xfrm>
          <a:off x="2877877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2051632"/>
        <a:ext cx="1800828" cy="604810"/>
      </dsp:txXfrm>
    </dsp:sp>
    <dsp:sp modelId="{4FE0716D-E5C1-4507-83DE-0694FA929DC0}">
      <dsp:nvSpPr>
        <dsp:cNvPr id="0" name=""/>
        <dsp:cNvSpPr/>
      </dsp:nvSpPr>
      <dsp:spPr>
        <a:xfrm>
          <a:off x="820146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820146" y="2819356"/>
        <a:ext cx="1800828" cy="604810"/>
      </dsp:txXfrm>
    </dsp:sp>
    <dsp:sp modelId="{CAC68A7C-0731-42D3-BAE0-2962183AAD1C}">
      <dsp:nvSpPr>
        <dsp:cNvPr id="0" name=""/>
        <dsp:cNvSpPr/>
      </dsp:nvSpPr>
      <dsp:spPr>
        <a:xfrm>
          <a:off x="2877877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2877877" y="2819356"/>
        <a:ext cx="1800828" cy="604810"/>
      </dsp:txXfrm>
    </dsp:sp>
    <dsp:sp modelId="{3D574654-9B61-4B5A-9AB5-2D36155CF3D6}">
      <dsp:nvSpPr>
        <dsp:cNvPr id="0" name=""/>
        <dsp:cNvSpPr/>
      </dsp:nvSpPr>
      <dsp:spPr>
        <a:xfrm>
          <a:off x="820146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3572864"/>
        <a:ext cx="1800828" cy="604810"/>
      </dsp:txXfrm>
    </dsp:sp>
    <dsp:sp modelId="{270B9886-2525-4CEC-8BFF-2BA274552135}">
      <dsp:nvSpPr>
        <dsp:cNvPr id="0" name=""/>
        <dsp:cNvSpPr/>
      </dsp:nvSpPr>
      <dsp:spPr>
        <a:xfrm>
          <a:off x="2877877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877877" y="3572864"/>
        <a:ext cx="1800828" cy="604810"/>
      </dsp:txXfrm>
    </dsp:sp>
    <dsp:sp modelId="{C3B18BF7-27DA-4513-A323-44836C5F5E22}">
      <dsp:nvSpPr>
        <dsp:cNvPr id="0" name=""/>
        <dsp:cNvSpPr/>
      </dsp:nvSpPr>
      <dsp:spPr>
        <a:xfrm>
          <a:off x="820146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4296272"/>
        <a:ext cx="1800828" cy="604810"/>
      </dsp:txXfrm>
    </dsp:sp>
    <dsp:sp modelId="{365B5E1B-B7D2-4AD7-B0EC-8EEB268F67EC}">
      <dsp:nvSpPr>
        <dsp:cNvPr id="0" name=""/>
        <dsp:cNvSpPr/>
      </dsp:nvSpPr>
      <dsp:spPr>
        <a:xfrm>
          <a:off x="2877877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877877" y="4296272"/>
        <a:ext cx="1800828" cy="604810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69798" y="1047415"/>
          <a:ext cx="224731" cy="1589522"/>
        </a:xfrm>
        <a:custGeom>
          <a:avLst/>
          <a:gdLst/>
          <a:ahLst/>
          <a:cxnLst/>
          <a:rect l="0" t="0" r="0" b="0"/>
          <a:pathLst>
            <a:path>
              <a:moveTo>
                <a:pt x="224731" y="0"/>
              </a:moveTo>
              <a:lnTo>
                <a:pt x="224731" y="1589522"/>
              </a:lnTo>
              <a:lnTo>
                <a:pt x="0" y="1589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1047415"/>
          <a:ext cx="221726" cy="683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132"/>
              </a:lnTo>
              <a:lnTo>
                <a:pt x="221726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77314" y="1047415"/>
          <a:ext cx="217215" cy="683132"/>
        </a:xfrm>
        <a:custGeom>
          <a:avLst/>
          <a:gdLst/>
          <a:ahLst/>
          <a:cxnLst/>
          <a:rect l="0" t="0" r="0" b="0"/>
          <a:pathLst>
            <a:path>
              <a:moveTo>
                <a:pt x="217215" y="0"/>
              </a:moveTo>
              <a:lnTo>
                <a:pt x="217215" y="683132"/>
              </a:lnTo>
              <a:lnTo>
                <a:pt x="0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03"/>
              </a:lnTo>
              <a:lnTo>
                <a:pt x="961811" y="2172803"/>
              </a:lnTo>
              <a:lnTo>
                <a:pt x="961811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332718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961811" y="0"/>
              </a:moveTo>
              <a:lnTo>
                <a:pt x="961811" y="2172803"/>
              </a:lnTo>
              <a:lnTo>
                <a:pt x="0" y="2172803"/>
              </a:lnTo>
              <a:lnTo>
                <a:pt x="0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37113" y="154963"/>
          <a:ext cx="1914832" cy="8924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37113" y="154963"/>
        <a:ext cx="1914832" cy="892451"/>
      </dsp:txXfrm>
    </dsp:sp>
    <dsp:sp modelId="{1492C8D0-D082-4E8E-AA1F-2E6ECEEB9F60}">
      <dsp:nvSpPr>
        <dsp:cNvPr id="0" name=""/>
        <dsp:cNvSpPr/>
      </dsp:nvSpPr>
      <dsp:spPr>
        <a:xfrm>
          <a:off x="544719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544719" y="3394030"/>
        <a:ext cx="1575997" cy="787998"/>
      </dsp:txXfrm>
    </dsp:sp>
    <dsp:sp modelId="{463ECA5F-CA55-47F9-BC18-E4DA5987140E}">
      <dsp:nvSpPr>
        <dsp:cNvPr id="0" name=""/>
        <dsp:cNvSpPr/>
      </dsp:nvSpPr>
      <dsp:spPr>
        <a:xfrm>
          <a:off x="2468342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68342" y="3394030"/>
        <a:ext cx="1575997" cy="787998"/>
      </dsp:txXfrm>
    </dsp:sp>
    <dsp:sp modelId="{108C4BBB-EE1F-4A15-8C49-A3C94ADEB78C}">
      <dsp:nvSpPr>
        <dsp:cNvPr id="0" name=""/>
        <dsp:cNvSpPr/>
      </dsp:nvSpPr>
      <dsp:spPr>
        <a:xfrm>
          <a:off x="604594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04594" y="1383311"/>
        <a:ext cx="1472720" cy="694471"/>
      </dsp:txXfrm>
    </dsp:sp>
    <dsp:sp modelId="{9C5AB745-9A1A-44E9-8F54-25C36A91A0DD}">
      <dsp:nvSpPr>
        <dsp:cNvPr id="0" name=""/>
        <dsp:cNvSpPr/>
      </dsp:nvSpPr>
      <dsp:spPr>
        <a:xfrm>
          <a:off x="2516256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16256" y="1383311"/>
        <a:ext cx="1472720" cy="694471"/>
      </dsp:txXfrm>
    </dsp:sp>
    <dsp:sp modelId="{6550FD88-7644-4605-BAEC-199DF5F409FD}">
      <dsp:nvSpPr>
        <dsp:cNvPr id="0" name=""/>
        <dsp:cNvSpPr/>
      </dsp:nvSpPr>
      <dsp:spPr>
        <a:xfrm>
          <a:off x="597078" y="228970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597078" y="2289701"/>
        <a:ext cx="1472720" cy="6944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1099" y="1184141"/>
          <a:ext cx="366676" cy="720728"/>
        </a:xfrm>
        <a:custGeom>
          <a:avLst/>
          <a:gdLst/>
          <a:ahLst/>
          <a:cxnLst/>
          <a:rect l="0" t="0" r="0" b="0"/>
          <a:pathLst>
            <a:path>
              <a:moveTo>
                <a:pt x="366676" y="0"/>
              </a:moveTo>
              <a:lnTo>
                <a:pt x="366676" y="720728"/>
              </a:lnTo>
              <a:lnTo>
                <a:pt x="0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7775" y="1184141"/>
          <a:ext cx="393073" cy="720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28"/>
              </a:lnTo>
              <a:lnTo>
                <a:pt x="393073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296974" y="1184141"/>
          <a:ext cx="2900801" cy="1629864"/>
        </a:xfrm>
        <a:custGeom>
          <a:avLst/>
          <a:gdLst/>
          <a:ahLst/>
          <a:cxnLst/>
          <a:rect l="0" t="0" r="0" b="0"/>
          <a:pathLst>
            <a:path>
              <a:moveTo>
                <a:pt x="2900801" y="0"/>
              </a:moveTo>
              <a:lnTo>
                <a:pt x="2900801" y="1437050"/>
              </a:lnTo>
              <a:lnTo>
                <a:pt x="0" y="1437050"/>
              </a:lnTo>
              <a:lnTo>
                <a:pt x="0" y="1629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214535" y="1184141"/>
          <a:ext cx="983240" cy="1631397"/>
        </a:xfrm>
        <a:custGeom>
          <a:avLst/>
          <a:gdLst/>
          <a:ahLst/>
          <a:cxnLst/>
          <a:rect l="0" t="0" r="0" b="0"/>
          <a:pathLst>
            <a:path>
              <a:moveTo>
                <a:pt x="983240" y="0"/>
              </a:moveTo>
              <a:lnTo>
                <a:pt x="983240" y="1438583"/>
              </a:lnTo>
              <a:lnTo>
                <a:pt x="0" y="1438583"/>
              </a:lnTo>
              <a:lnTo>
                <a:pt x="0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7775" y="1184141"/>
          <a:ext cx="933402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933402" y="1438583"/>
              </a:lnTo>
              <a:lnTo>
                <a:pt x="933402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002101" y="3641250"/>
          <a:ext cx="91440" cy="2537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7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7775" y="1184141"/>
          <a:ext cx="2850045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2850045" y="1438583"/>
              </a:lnTo>
              <a:lnTo>
                <a:pt x="2850045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129624" y="148759"/>
          <a:ext cx="2136303" cy="1035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9624" y="148759"/>
        <a:ext cx="2136303" cy="1035382"/>
      </dsp:txXfrm>
    </dsp:sp>
    <dsp:sp modelId="{48963DDB-66AD-4E1A-A537-E7B942FB0415}">
      <dsp:nvSpPr>
        <dsp:cNvPr id="0" name=""/>
        <dsp:cNvSpPr/>
      </dsp:nvSpPr>
      <dsp:spPr>
        <a:xfrm>
          <a:off x="6282313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sp:txBody>
      <dsp:txXfrm>
        <a:off x="6282313" y="2815539"/>
        <a:ext cx="1531015" cy="825711"/>
      </dsp:txXfrm>
    </dsp:sp>
    <dsp:sp modelId="{A6A66C07-9576-4AA5-B635-D1F766C0F12C}">
      <dsp:nvSpPr>
        <dsp:cNvPr id="0" name=""/>
        <dsp:cNvSpPr/>
      </dsp:nvSpPr>
      <dsp:spPr>
        <a:xfrm>
          <a:off x="6282313" y="3894993"/>
          <a:ext cx="1531015" cy="722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6282313" y="3894993"/>
        <a:ext cx="1531015" cy="722959"/>
      </dsp:txXfrm>
    </dsp:sp>
    <dsp:sp modelId="{8A45D64D-04FD-441F-B504-202549CCB98D}">
      <dsp:nvSpPr>
        <dsp:cNvPr id="0" name=""/>
        <dsp:cNvSpPr/>
      </dsp:nvSpPr>
      <dsp:spPr>
        <a:xfrm>
          <a:off x="4365670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65670" y="2815539"/>
        <a:ext cx="1531015" cy="825711"/>
      </dsp:txXfrm>
    </dsp:sp>
    <dsp:sp modelId="{8D98E378-7968-4154-8287-05A488270AE7}">
      <dsp:nvSpPr>
        <dsp:cNvPr id="0" name=""/>
        <dsp:cNvSpPr/>
      </dsp:nvSpPr>
      <dsp:spPr>
        <a:xfrm>
          <a:off x="2449028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449028" y="2815539"/>
        <a:ext cx="1531015" cy="825711"/>
      </dsp:txXfrm>
    </dsp:sp>
    <dsp:sp modelId="{8B7B6835-2BFE-4167-B75C-0ED9D973B359}">
      <dsp:nvSpPr>
        <dsp:cNvPr id="0" name=""/>
        <dsp:cNvSpPr/>
      </dsp:nvSpPr>
      <dsp:spPr>
        <a:xfrm>
          <a:off x="531467" y="2814005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531467" y="2814005"/>
        <a:ext cx="1531015" cy="825711"/>
      </dsp:txXfrm>
    </dsp:sp>
    <dsp:sp modelId="{18FAA1DB-86BF-45F6-9B10-DD0B372BF26C}">
      <dsp:nvSpPr>
        <dsp:cNvPr id="0" name=""/>
        <dsp:cNvSpPr/>
      </dsp:nvSpPr>
      <dsp:spPr>
        <a:xfrm>
          <a:off x="4590849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90849" y="1537743"/>
        <a:ext cx="1431798" cy="734253"/>
      </dsp:txXfrm>
    </dsp:sp>
    <dsp:sp modelId="{13208B2C-797E-44C7-9BFB-1F35012CE143}">
      <dsp:nvSpPr>
        <dsp:cNvPr id="0" name=""/>
        <dsp:cNvSpPr/>
      </dsp:nvSpPr>
      <dsp:spPr>
        <a:xfrm>
          <a:off x="2399300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399300" y="1537743"/>
        <a:ext cx="1431798" cy="73425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7953799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340506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3659013" y="276766"/>
              </a:lnTo>
              <a:lnTo>
                <a:pt x="3659013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6D67E-4EC5-4116-8838-B7E1973BFD10}">
      <dsp:nvSpPr>
        <dsp:cNvPr id="0" name=""/>
        <dsp:cNvSpPr/>
      </dsp:nvSpPr>
      <dsp:spPr>
        <a:xfrm>
          <a:off x="6795209" y="2243123"/>
          <a:ext cx="151771" cy="132818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1328180"/>
              </a:lnTo>
              <a:lnTo>
                <a:pt x="0" y="13281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795209" y="2243123"/>
          <a:ext cx="151771" cy="52219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522190"/>
              </a:lnTo>
              <a:lnTo>
                <a:pt x="0" y="5221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127162"/>
          <a:ext cx="2063710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2063710" y="276766"/>
              </a:lnTo>
              <a:lnTo>
                <a:pt x="206371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4756537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340506" y="1127162"/>
          <a:ext cx="461751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461751" y="276766"/>
              </a:lnTo>
              <a:lnTo>
                <a:pt x="461751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741874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195"/>
              </a:lnTo>
              <a:lnTo>
                <a:pt x="686794" y="119195"/>
              </a:lnTo>
              <a:lnTo>
                <a:pt x="686794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055080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686794" y="0"/>
              </a:moveTo>
              <a:lnTo>
                <a:pt x="686794" y="119195"/>
              </a:lnTo>
              <a:lnTo>
                <a:pt x="0" y="119195"/>
              </a:lnTo>
              <a:lnTo>
                <a:pt x="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741874" y="1127162"/>
          <a:ext cx="1598631" cy="395962"/>
        </a:xfrm>
        <a:custGeom>
          <a:avLst/>
          <a:gdLst/>
          <a:ahLst/>
          <a:cxnLst/>
          <a:rect l="0" t="0" r="0" b="0"/>
          <a:pathLst>
            <a:path>
              <a:moveTo>
                <a:pt x="1598631" y="0"/>
              </a:moveTo>
              <a:lnTo>
                <a:pt x="1598631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635772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81492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3659013" y="0"/>
              </a:moveTo>
              <a:lnTo>
                <a:pt x="3659013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494506" y="371161"/>
          <a:ext cx="1691999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4506" y="371161"/>
        <a:ext cx="1691999" cy="756001"/>
      </dsp:txXfrm>
    </dsp:sp>
    <dsp:sp modelId="{1492C8D0-D082-4E8E-AA1F-2E6ECEEB9F60}">
      <dsp:nvSpPr>
        <dsp:cNvPr id="0" name=""/>
        <dsp:cNvSpPr/>
      </dsp:nvSpPr>
      <dsp:spPr>
        <a:xfrm>
          <a:off x="3035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035" y="1523125"/>
        <a:ext cx="1356912" cy="719998"/>
      </dsp:txXfrm>
    </dsp:sp>
    <dsp:sp modelId="{D7695E60-B099-4068-A022-EEDCAE3EB322}">
      <dsp:nvSpPr>
        <dsp:cNvPr id="0" name=""/>
        <dsp:cNvSpPr/>
      </dsp:nvSpPr>
      <dsp:spPr>
        <a:xfrm>
          <a:off x="113893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13893" y="2481515"/>
        <a:ext cx="1135197" cy="567598"/>
      </dsp:txXfrm>
    </dsp:sp>
    <dsp:sp modelId="{463ECA5F-CA55-47F9-BC18-E4DA5987140E}">
      <dsp:nvSpPr>
        <dsp:cNvPr id="0" name=""/>
        <dsp:cNvSpPr/>
      </dsp:nvSpPr>
      <dsp:spPr>
        <a:xfrm>
          <a:off x="2063418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63418" y="1523125"/>
        <a:ext cx="1356912" cy="719998"/>
      </dsp:txXfrm>
    </dsp:sp>
    <dsp:sp modelId="{F94DEA67-809C-4247-979A-AE54AA6C195F}">
      <dsp:nvSpPr>
        <dsp:cNvPr id="0" name=""/>
        <dsp:cNvSpPr/>
      </dsp:nvSpPr>
      <dsp:spPr>
        <a:xfrm>
          <a:off x="148748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1487481" y="2481515"/>
        <a:ext cx="1135197" cy="567598"/>
      </dsp:txXfrm>
    </dsp:sp>
    <dsp:sp modelId="{C9DED53D-37D4-4929-AF92-168A92DCC405}">
      <dsp:nvSpPr>
        <dsp:cNvPr id="0" name=""/>
        <dsp:cNvSpPr/>
      </dsp:nvSpPr>
      <dsp:spPr>
        <a:xfrm>
          <a:off x="2861070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2861070" y="2481515"/>
        <a:ext cx="1135197" cy="567598"/>
      </dsp:txXfrm>
    </dsp:sp>
    <dsp:sp modelId="{B04A436A-928A-4C85-A0EA-90C0981B2695}">
      <dsp:nvSpPr>
        <dsp:cNvPr id="0" name=""/>
        <dsp:cNvSpPr/>
      </dsp:nvSpPr>
      <dsp:spPr>
        <a:xfrm>
          <a:off x="4123801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6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44329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123801" y="1523125"/>
        <a:ext cx="1356912" cy="719998"/>
      </dsp:txXfrm>
    </dsp:sp>
    <dsp:sp modelId="{206E70B4-9101-4C21-9539-853E54E082A3}">
      <dsp:nvSpPr>
        <dsp:cNvPr id="0" name=""/>
        <dsp:cNvSpPr/>
      </dsp:nvSpPr>
      <dsp:spPr>
        <a:xfrm>
          <a:off x="4234658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34658" y="2481515"/>
        <a:ext cx="1135197" cy="567598"/>
      </dsp:txXfrm>
    </dsp:sp>
    <dsp:sp modelId="{9A81435C-5296-4945-8FE9-614A2F9B30E0}">
      <dsp:nvSpPr>
        <dsp:cNvPr id="0" name=""/>
        <dsp:cNvSpPr/>
      </dsp:nvSpPr>
      <dsp:spPr>
        <a:xfrm>
          <a:off x="5725759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725759" y="1523125"/>
        <a:ext cx="1356912" cy="719998"/>
      </dsp:txXfrm>
    </dsp:sp>
    <dsp:sp modelId="{5ECD232C-D3E1-49F5-8794-4FA74B630B8C}">
      <dsp:nvSpPr>
        <dsp:cNvPr id="0" name=""/>
        <dsp:cNvSpPr/>
      </dsp:nvSpPr>
      <dsp:spPr>
        <a:xfrm>
          <a:off x="5660012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660012" y="2481515"/>
        <a:ext cx="1135197" cy="567598"/>
      </dsp:txXfrm>
    </dsp:sp>
    <dsp:sp modelId="{C3EE78E1-B749-44DA-A0DF-201F24E19FFA}">
      <dsp:nvSpPr>
        <dsp:cNvPr id="0" name=""/>
        <dsp:cNvSpPr/>
      </dsp:nvSpPr>
      <dsp:spPr>
        <a:xfrm>
          <a:off x="5660012" y="328750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Sección</a:t>
          </a:r>
        </a:p>
      </dsp:txBody>
      <dsp:txXfrm>
        <a:off x="5660012" y="3287505"/>
        <a:ext cx="1135197" cy="567598"/>
      </dsp:txXfrm>
    </dsp:sp>
    <dsp:sp modelId="{CB5D7EF8-B2B6-46AA-B44D-87546247481A}">
      <dsp:nvSpPr>
        <dsp:cNvPr id="0" name=""/>
        <dsp:cNvSpPr/>
      </dsp:nvSpPr>
      <dsp:spPr>
        <a:xfrm>
          <a:off x="7321063" y="1523125"/>
          <a:ext cx="1356912" cy="71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321063" y="1523125"/>
        <a:ext cx="1356912" cy="719998"/>
      </dsp:txXfrm>
    </dsp:sp>
    <dsp:sp modelId="{CA612A7E-8D67-4166-A574-CCF17CEA5693}">
      <dsp:nvSpPr>
        <dsp:cNvPr id="0" name=""/>
        <dsp:cNvSpPr/>
      </dsp:nvSpPr>
      <dsp:spPr>
        <a:xfrm>
          <a:off x="743192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7431921" y="2481515"/>
        <a:ext cx="1135197" cy="56759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357670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</a:t>
          </a: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</a:t>
          </a: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206E70B4-9101-4C21-9539-853E54E082A3}">
      <dsp:nvSpPr>
        <dsp:cNvPr id="0" name=""/>
        <dsp:cNvSpPr/>
      </dsp:nvSpPr>
      <dsp:spPr>
        <a:xfrm>
          <a:off x="298065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2980657" y="2807369"/>
        <a:ext cx="1283534" cy="720000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</a:t>
          </a:r>
          <a:br>
            <a:rPr lang="es-ES" sz="1200" kern="1200" dirty="0" smtClean="0">
              <a:latin typeface="+mn-lt"/>
              <a:cs typeface="Calibri" panose="020F0502020204030204" pitchFamily="34" charset="0"/>
            </a:rPr>
          </a:br>
          <a:r>
            <a:rPr lang="es-ES" sz="1200" kern="1200" dirty="0" smtClean="0">
              <a:latin typeface="+mn-lt"/>
              <a:cs typeface="Calibri" panose="020F0502020204030204" pitchFamily="34" charset="0"/>
            </a:rPr>
            <a:t>16625 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0C750-C3A2-4F49-90B1-5AF5B0856460}">
      <dsp:nvSpPr>
        <dsp:cNvPr id="0" name=""/>
        <dsp:cNvSpPr/>
      </dsp:nvSpPr>
      <dsp:spPr>
        <a:xfrm>
          <a:off x="8001427" y="2565641"/>
          <a:ext cx="14259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F07B2-5592-42F3-9259-09F0434832BA}">
      <dsp:nvSpPr>
        <dsp:cNvPr id="0" name=""/>
        <dsp:cNvSpPr/>
      </dsp:nvSpPr>
      <dsp:spPr>
        <a:xfrm>
          <a:off x="8001427" y="2565641"/>
          <a:ext cx="142591" cy="602508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3284263" y="427478"/>
              </a:lnTo>
              <a:lnTo>
                <a:pt x="3284263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872611" y="2565641"/>
          <a:ext cx="15725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872611" y="2565641"/>
          <a:ext cx="157251" cy="602508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1170106" y="427478"/>
              </a:lnTo>
              <a:lnTo>
                <a:pt x="1170106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5D728-A185-4177-808C-85696461FE3E}">
      <dsp:nvSpPr>
        <dsp:cNvPr id="0" name=""/>
        <dsp:cNvSpPr/>
      </dsp:nvSpPr>
      <dsp:spPr>
        <a:xfrm>
          <a:off x="2291859" y="2565641"/>
          <a:ext cx="139709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39709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990754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1170106" y="0"/>
              </a:moveTo>
              <a:lnTo>
                <a:pt x="1170106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77703" y="2565641"/>
          <a:ext cx="148462" cy="1467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809"/>
              </a:lnTo>
              <a:lnTo>
                <a:pt x="148462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77703" y="2565641"/>
          <a:ext cx="148462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48462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76598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3284263" y="0"/>
              </a:moveTo>
              <a:lnTo>
                <a:pt x="3284263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116861" y="181082"/>
          <a:ext cx="2088000" cy="90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6861" y="181082"/>
        <a:ext cx="2088000" cy="900001"/>
      </dsp:txXfrm>
    </dsp:sp>
    <dsp:sp modelId="{1492C8D0-D082-4E8E-AA1F-2E6ECEEB9F60}">
      <dsp:nvSpPr>
        <dsp:cNvPr id="0" name=""/>
        <dsp:cNvSpPr/>
      </dsp:nvSpPr>
      <dsp:spPr>
        <a:xfrm>
          <a:off x="2979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79" y="1692022"/>
        <a:ext cx="1747236" cy="873618"/>
      </dsp:txXfrm>
    </dsp:sp>
    <dsp:sp modelId="{D7695E60-B099-4068-A022-EEDCAE3EB322}">
      <dsp:nvSpPr>
        <dsp:cNvPr id="0" name=""/>
        <dsp:cNvSpPr/>
      </dsp:nvSpPr>
      <dsp:spPr>
        <a:xfrm>
          <a:off x="326166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26166" y="2810673"/>
        <a:ext cx="1423456" cy="714951"/>
      </dsp:txXfrm>
    </dsp:sp>
    <dsp:sp modelId="{1F767A20-3875-43F0-B233-4D737F0D32B6}">
      <dsp:nvSpPr>
        <dsp:cNvPr id="0" name=""/>
        <dsp:cNvSpPr/>
      </dsp:nvSpPr>
      <dsp:spPr>
        <a:xfrm>
          <a:off x="326166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26166" y="3675975"/>
        <a:ext cx="1423456" cy="714951"/>
      </dsp:txXfrm>
    </dsp:sp>
    <dsp:sp modelId="{463ECA5F-CA55-47F9-BC18-E4DA5987140E}">
      <dsp:nvSpPr>
        <dsp:cNvPr id="0" name=""/>
        <dsp:cNvSpPr/>
      </dsp:nvSpPr>
      <dsp:spPr>
        <a:xfrm>
          <a:off x="211713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sp:txBody>
      <dsp:txXfrm>
        <a:off x="2117136" y="1692022"/>
        <a:ext cx="1747236" cy="873618"/>
      </dsp:txXfrm>
    </dsp:sp>
    <dsp:sp modelId="{F94DEA67-809C-4247-979A-AE54AA6C195F}">
      <dsp:nvSpPr>
        <dsp:cNvPr id="0" name=""/>
        <dsp:cNvSpPr/>
      </dsp:nvSpPr>
      <dsp:spPr>
        <a:xfrm>
          <a:off x="2431568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sp:txBody>
      <dsp:txXfrm>
        <a:off x="2431568" y="2810673"/>
        <a:ext cx="1423456" cy="714951"/>
      </dsp:txXfrm>
    </dsp:sp>
    <dsp:sp modelId="{B04A436A-928A-4C85-A0EA-90C0981B2695}">
      <dsp:nvSpPr>
        <dsp:cNvPr id="0" name=""/>
        <dsp:cNvSpPr/>
      </dsp:nvSpPr>
      <dsp:spPr>
        <a:xfrm>
          <a:off x="4457350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457350" y="1692022"/>
        <a:ext cx="1747236" cy="873618"/>
      </dsp:txXfrm>
    </dsp:sp>
    <dsp:sp modelId="{206E70B4-9101-4C21-9539-853E54E082A3}">
      <dsp:nvSpPr>
        <dsp:cNvPr id="0" name=""/>
        <dsp:cNvSpPr/>
      </dsp:nvSpPr>
      <dsp:spPr>
        <a:xfrm>
          <a:off x="4449155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49155" y="2810673"/>
        <a:ext cx="1423456" cy="714951"/>
      </dsp:txXfrm>
    </dsp:sp>
    <dsp:sp modelId="{3463C236-0DE2-41F5-BDB7-5141C8489249}">
      <dsp:nvSpPr>
        <dsp:cNvPr id="0" name=""/>
        <dsp:cNvSpPr/>
      </dsp:nvSpPr>
      <dsp:spPr>
        <a:xfrm>
          <a:off x="4449155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449155" y="3675975"/>
        <a:ext cx="1423456" cy="714951"/>
      </dsp:txXfrm>
    </dsp:sp>
    <dsp:sp modelId="{9A81435C-5296-4945-8FE9-614A2F9B30E0}">
      <dsp:nvSpPr>
        <dsp:cNvPr id="0" name=""/>
        <dsp:cNvSpPr/>
      </dsp:nvSpPr>
      <dsp:spPr>
        <a:xfrm>
          <a:off x="657150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571506" y="1692022"/>
        <a:ext cx="1747236" cy="873618"/>
      </dsp:txXfrm>
    </dsp:sp>
    <dsp:sp modelId="{5ECD232C-D3E1-49F5-8794-4FA74B630B8C}">
      <dsp:nvSpPr>
        <dsp:cNvPr id="0" name=""/>
        <dsp:cNvSpPr/>
      </dsp:nvSpPr>
      <dsp:spPr>
        <a:xfrm>
          <a:off x="6577971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577971" y="2810673"/>
        <a:ext cx="1423456" cy="714951"/>
      </dsp:txXfrm>
    </dsp:sp>
    <dsp:sp modelId="{6947E093-FA67-4100-B3FD-F25510DC9E30}">
      <dsp:nvSpPr>
        <dsp:cNvPr id="0" name=""/>
        <dsp:cNvSpPr/>
      </dsp:nvSpPr>
      <dsp:spPr>
        <a:xfrm>
          <a:off x="6577971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6577971" y="3675975"/>
        <a:ext cx="1423456" cy="714951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7213B-8971-43D5-8298-FF9648FAE0C3}">
      <dsp:nvSpPr>
        <dsp:cNvPr id="0" name=""/>
        <dsp:cNvSpPr/>
      </dsp:nvSpPr>
      <dsp:spPr>
        <a:xfrm>
          <a:off x="693174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 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  <dsp:sp modelId="{CA612A7E-8D67-4166-A574-CCF17CEA5693}">
      <dsp:nvSpPr>
        <dsp:cNvPr id="0" name=""/>
        <dsp:cNvSpPr/>
      </dsp:nvSpPr>
      <dsp:spPr>
        <a:xfrm>
          <a:off x="613322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133228" y="3035663"/>
        <a:ext cx="1688479" cy="7200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5570066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916253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7AAE06EC-535C-4417-A36E-476C5CFD4013}">
      <dsp:nvSpPr>
        <dsp:cNvPr id="0" name=""/>
        <dsp:cNvSpPr/>
      </dsp:nvSpPr>
      <dsp:spPr>
        <a:xfrm>
          <a:off x="441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1" y="2878744"/>
        <a:ext cx="1923063" cy="763888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  <dsp:sp modelId="{CA612A7E-8D67-4166-A574-CCF17CEA5693}">
      <dsp:nvSpPr>
        <dsp:cNvPr id="0" name=""/>
        <dsp:cNvSpPr/>
      </dsp:nvSpPr>
      <dsp:spPr>
        <a:xfrm>
          <a:off x="4654254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654254" y="2878744"/>
        <a:ext cx="1923063" cy="76388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7E1C4-A299-4BEB-876E-9A9B936303A7}">
      <dsp:nvSpPr>
        <dsp:cNvPr id="0" name=""/>
        <dsp:cNvSpPr/>
      </dsp:nvSpPr>
      <dsp:spPr>
        <a:xfrm>
          <a:off x="2517955" y="2622676"/>
          <a:ext cx="148557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8557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206E70B4-9101-4C21-9539-853E54E082A3}">
      <dsp:nvSpPr>
        <dsp:cNvPr id="0" name=""/>
        <dsp:cNvSpPr/>
      </dsp:nvSpPr>
      <dsp:spPr>
        <a:xfrm>
          <a:off x="2666512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666512" y="2929324"/>
        <a:ext cx="1563561" cy="672258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23974" y="1151709"/>
          <a:ext cx="293639" cy="634879"/>
        </a:xfrm>
        <a:custGeom>
          <a:avLst/>
          <a:gdLst/>
          <a:ahLst/>
          <a:cxnLst/>
          <a:rect l="0" t="0" r="0" b="0"/>
          <a:pathLst>
            <a:path>
              <a:moveTo>
                <a:pt x="293639" y="0"/>
              </a:moveTo>
              <a:lnTo>
                <a:pt x="293639" y="634879"/>
              </a:lnTo>
              <a:lnTo>
                <a:pt x="0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7613" y="1151709"/>
          <a:ext cx="314834" cy="634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9"/>
              </a:lnTo>
              <a:lnTo>
                <a:pt x="314834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17613" y="1151709"/>
          <a:ext cx="3958486" cy="142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017"/>
              </a:lnTo>
              <a:lnTo>
                <a:pt x="3958486" y="1329017"/>
              </a:lnTo>
              <a:lnTo>
                <a:pt x="3958486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201349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7613" y="1151709"/>
          <a:ext cx="2829455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2829455" y="1334575"/>
              </a:lnTo>
              <a:lnTo>
                <a:pt x="2829455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072318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7613" y="1151709"/>
          <a:ext cx="1700424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1700424" y="1334575"/>
              </a:lnTo>
              <a:lnTo>
                <a:pt x="1700424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43287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7613" y="1151709"/>
          <a:ext cx="571393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571393" y="1334575"/>
              </a:lnTo>
              <a:lnTo>
                <a:pt x="571393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1834F-516C-4610-8709-01B6E53BECDB}">
      <dsp:nvSpPr>
        <dsp:cNvPr id="0" name=""/>
        <dsp:cNvSpPr/>
      </dsp:nvSpPr>
      <dsp:spPr>
        <a:xfrm>
          <a:off x="3814256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698"/>
              </a:lnTo>
              <a:lnTo>
                <a:pt x="47559" y="196698"/>
              </a:lnTo>
              <a:lnTo>
                <a:pt x="47559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59976" y="1151709"/>
          <a:ext cx="557637" cy="1431125"/>
        </a:xfrm>
        <a:custGeom>
          <a:avLst/>
          <a:gdLst/>
          <a:ahLst/>
          <a:cxnLst/>
          <a:rect l="0" t="0" r="0" b="0"/>
          <a:pathLst>
            <a:path>
              <a:moveTo>
                <a:pt x="557637" y="0"/>
              </a:moveTo>
              <a:lnTo>
                <a:pt x="557637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30945" y="1151709"/>
          <a:ext cx="1686668" cy="1431125"/>
        </a:xfrm>
        <a:custGeom>
          <a:avLst/>
          <a:gdLst/>
          <a:ahLst/>
          <a:cxnLst/>
          <a:rect l="0" t="0" r="0" b="0"/>
          <a:pathLst>
            <a:path>
              <a:moveTo>
                <a:pt x="1686668" y="0"/>
              </a:moveTo>
              <a:lnTo>
                <a:pt x="1686668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56194" y="3731235"/>
          <a:ext cx="91440" cy="291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085"/>
              </a:lnTo>
              <a:lnTo>
                <a:pt x="46372" y="195085"/>
              </a:lnTo>
              <a:lnTo>
                <a:pt x="46372" y="291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01914" y="1151709"/>
          <a:ext cx="2815699" cy="1432738"/>
        </a:xfrm>
        <a:custGeom>
          <a:avLst/>
          <a:gdLst/>
          <a:ahLst/>
          <a:cxnLst/>
          <a:rect l="0" t="0" r="0" b="0"/>
          <a:pathLst>
            <a:path>
              <a:moveTo>
                <a:pt x="2815699" y="0"/>
              </a:moveTo>
              <a:lnTo>
                <a:pt x="2815699" y="1336189"/>
              </a:lnTo>
              <a:lnTo>
                <a:pt x="0" y="1336189"/>
              </a:lnTo>
              <a:lnTo>
                <a:pt x="0" y="1432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27163" y="3724063"/>
          <a:ext cx="91440" cy="2988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8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72883" y="1151709"/>
          <a:ext cx="3944730" cy="1425566"/>
        </a:xfrm>
        <a:custGeom>
          <a:avLst/>
          <a:gdLst/>
          <a:ahLst/>
          <a:cxnLst/>
          <a:rect l="0" t="0" r="0" b="0"/>
          <a:pathLst>
            <a:path>
              <a:moveTo>
                <a:pt x="3944730" y="0"/>
              </a:moveTo>
              <a:lnTo>
                <a:pt x="3944730" y="1329017"/>
              </a:lnTo>
              <a:lnTo>
                <a:pt x="0" y="1329017"/>
              </a:lnTo>
              <a:lnTo>
                <a:pt x="0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496794" y="266305"/>
          <a:ext cx="1841639" cy="8854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496794" y="266305"/>
        <a:ext cx="1841639" cy="885404"/>
      </dsp:txXfrm>
    </dsp:sp>
    <dsp:sp modelId="{1492C8D0-D082-4E8E-AA1F-2E6ECEEB9F60}">
      <dsp:nvSpPr>
        <dsp:cNvPr id="0" name=""/>
        <dsp:cNvSpPr/>
      </dsp:nvSpPr>
      <dsp:spPr>
        <a:xfrm>
          <a:off x="4917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4917" y="2577276"/>
        <a:ext cx="935932" cy="1146787"/>
      </dsp:txXfrm>
    </dsp:sp>
    <dsp:sp modelId="{2B7A8B9D-3CCB-4FED-8781-83020EB4590C}">
      <dsp:nvSpPr>
        <dsp:cNvPr id="0" name=""/>
        <dsp:cNvSpPr/>
      </dsp:nvSpPr>
      <dsp:spPr>
        <a:xfrm>
          <a:off x="5211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5211" y="4022870"/>
        <a:ext cx="935343" cy="602073"/>
      </dsp:txXfrm>
    </dsp:sp>
    <dsp:sp modelId="{F4E3BFAA-6851-4CAD-8DF9-55AFD5D3DAEC}">
      <dsp:nvSpPr>
        <dsp:cNvPr id="0" name=""/>
        <dsp:cNvSpPr/>
      </dsp:nvSpPr>
      <dsp:spPr>
        <a:xfrm>
          <a:off x="1133948" y="2584448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133948" y="2584448"/>
        <a:ext cx="935932" cy="1146787"/>
      </dsp:txXfrm>
    </dsp:sp>
    <dsp:sp modelId="{00022F8B-A387-43D6-AA26-4B186F4ED550}">
      <dsp:nvSpPr>
        <dsp:cNvPr id="0" name=""/>
        <dsp:cNvSpPr/>
      </dsp:nvSpPr>
      <dsp:spPr>
        <a:xfrm>
          <a:off x="113489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134895" y="4022870"/>
        <a:ext cx="935343" cy="602073"/>
      </dsp:txXfrm>
    </dsp:sp>
    <dsp:sp modelId="{A9BBBF1B-2DD5-4B92-82E1-9AF79A9DF021}">
      <dsp:nvSpPr>
        <dsp:cNvPr id="0" name=""/>
        <dsp:cNvSpPr/>
      </dsp:nvSpPr>
      <dsp:spPr>
        <a:xfrm>
          <a:off x="2262979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262979" y="2582834"/>
        <a:ext cx="935932" cy="1146787"/>
      </dsp:txXfrm>
    </dsp:sp>
    <dsp:sp modelId="{9296219B-6E61-455C-9B32-9AA68A397550}">
      <dsp:nvSpPr>
        <dsp:cNvPr id="0" name=""/>
        <dsp:cNvSpPr/>
      </dsp:nvSpPr>
      <dsp:spPr>
        <a:xfrm>
          <a:off x="3392010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392010" y="2582834"/>
        <a:ext cx="935932" cy="1146787"/>
      </dsp:txXfrm>
    </dsp:sp>
    <dsp:sp modelId="{573D234D-8CD6-4001-AC5B-9AA09FC36427}">
      <dsp:nvSpPr>
        <dsp:cNvPr id="0" name=""/>
        <dsp:cNvSpPr/>
      </dsp:nvSpPr>
      <dsp:spPr>
        <a:xfrm>
          <a:off x="3394143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394143" y="4022870"/>
        <a:ext cx="935343" cy="602073"/>
      </dsp:txXfrm>
    </dsp:sp>
    <dsp:sp modelId="{7F421625-E719-48A1-87B2-E97E73811BC5}">
      <dsp:nvSpPr>
        <dsp:cNvPr id="0" name=""/>
        <dsp:cNvSpPr/>
      </dsp:nvSpPr>
      <dsp:spPr>
        <a:xfrm>
          <a:off x="4521041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4521041" y="2582834"/>
        <a:ext cx="935932" cy="1146787"/>
      </dsp:txXfrm>
    </dsp:sp>
    <dsp:sp modelId="{8B49B76F-1BFD-4401-9BB4-E11B00FE8ED4}">
      <dsp:nvSpPr>
        <dsp:cNvPr id="0" name=""/>
        <dsp:cNvSpPr/>
      </dsp:nvSpPr>
      <dsp:spPr>
        <a:xfrm>
          <a:off x="452133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4521335" y="4022870"/>
        <a:ext cx="935343" cy="602073"/>
      </dsp:txXfrm>
    </dsp:sp>
    <dsp:sp modelId="{313C3A35-8F1E-4935-A476-5821BDC3C27A}">
      <dsp:nvSpPr>
        <dsp:cNvPr id="0" name=""/>
        <dsp:cNvSpPr/>
      </dsp:nvSpPr>
      <dsp:spPr>
        <a:xfrm>
          <a:off x="5650072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sp:txBody>
      <dsp:txXfrm>
        <a:off x="5650072" y="2582834"/>
        <a:ext cx="935932" cy="1146787"/>
      </dsp:txXfrm>
    </dsp:sp>
    <dsp:sp modelId="{8C8FCA97-51F6-49E3-AC9D-E0867CA65EF7}">
      <dsp:nvSpPr>
        <dsp:cNvPr id="0" name=""/>
        <dsp:cNvSpPr/>
      </dsp:nvSpPr>
      <dsp:spPr>
        <a:xfrm>
          <a:off x="5650366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5650366" y="4022870"/>
        <a:ext cx="935343" cy="602073"/>
      </dsp:txXfrm>
    </dsp:sp>
    <dsp:sp modelId="{715A3C4B-328A-48E3-A1A2-248A30FE190A}">
      <dsp:nvSpPr>
        <dsp:cNvPr id="0" name=""/>
        <dsp:cNvSpPr/>
      </dsp:nvSpPr>
      <dsp:spPr>
        <a:xfrm>
          <a:off x="6779103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6779103" y="2582834"/>
        <a:ext cx="935932" cy="1146787"/>
      </dsp:txXfrm>
    </dsp:sp>
    <dsp:sp modelId="{2DD50B21-CF9F-4439-91E9-D1ECBB36F02F}">
      <dsp:nvSpPr>
        <dsp:cNvPr id="0" name=""/>
        <dsp:cNvSpPr/>
      </dsp:nvSpPr>
      <dsp:spPr>
        <a:xfrm>
          <a:off x="6779397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6779397" y="4022870"/>
        <a:ext cx="935343" cy="602073"/>
      </dsp:txXfrm>
    </dsp:sp>
    <dsp:sp modelId="{1C912F73-8FD4-492B-A632-ADC4EC366EAD}">
      <dsp:nvSpPr>
        <dsp:cNvPr id="0" name=""/>
        <dsp:cNvSpPr/>
      </dsp:nvSpPr>
      <dsp:spPr>
        <a:xfrm>
          <a:off x="7908134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</dsp:txBody>
      <dsp:txXfrm>
        <a:off x="7908134" y="2577276"/>
        <a:ext cx="935932" cy="1146787"/>
      </dsp:txXfrm>
    </dsp:sp>
    <dsp:sp modelId="{7C394408-DCCD-48CB-81E2-EC6F696997EC}">
      <dsp:nvSpPr>
        <dsp:cNvPr id="0" name=""/>
        <dsp:cNvSpPr/>
      </dsp:nvSpPr>
      <dsp:spPr>
        <a:xfrm>
          <a:off x="4732448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32448" y="1454700"/>
        <a:ext cx="1183852" cy="663777"/>
      </dsp:txXfrm>
    </dsp:sp>
    <dsp:sp modelId="{A96658BB-37BF-4A23-902B-1E12ABEE68DE}">
      <dsp:nvSpPr>
        <dsp:cNvPr id="0" name=""/>
        <dsp:cNvSpPr/>
      </dsp:nvSpPr>
      <dsp:spPr>
        <a:xfrm>
          <a:off x="2940122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940122" y="1454700"/>
        <a:ext cx="1183852" cy="663777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950179" y="960665"/>
          <a:ext cx="485020" cy="472339"/>
        </a:xfrm>
        <a:custGeom>
          <a:avLst/>
          <a:gdLst/>
          <a:ahLst/>
          <a:cxnLst/>
          <a:rect l="0" t="0" r="0" b="0"/>
          <a:pathLst>
            <a:path>
              <a:moveTo>
                <a:pt x="485020" y="0"/>
              </a:moveTo>
              <a:lnTo>
                <a:pt x="485020" y="472339"/>
              </a:lnTo>
              <a:lnTo>
                <a:pt x="0" y="4723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35200" y="960665"/>
          <a:ext cx="3863890" cy="1106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352"/>
              </a:lnTo>
              <a:lnTo>
                <a:pt x="3863890" y="1027352"/>
              </a:lnTo>
              <a:lnTo>
                <a:pt x="3863890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35200" y="960665"/>
          <a:ext cx="2760745" cy="1106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352"/>
              </a:lnTo>
              <a:lnTo>
                <a:pt x="2760745" y="1027352"/>
              </a:lnTo>
              <a:lnTo>
                <a:pt x="2760745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6047005" y="4395177"/>
          <a:ext cx="91440" cy="106828"/>
        </a:xfrm>
        <a:custGeom>
          <a:avLst/>
          <a:gdLst/>
          <a:ahLst/>
          <a:cxnLst/>
          <a:rect l="0" t="0" r="0" b="0"/>
          <a:pathLst>
            <a:path>
              <a:moveTo>
                <a:pt x="47157" y="0"/>
              </a:moveTo>
              <a:lnTo>
                <a:pt x="47157" y="27807"/>
              </a:lnTo>
              <a:lnTo>
                <a:pt x="45720" y="27807"/>
              </a:lnTo>
              <a:lnTo>
                <a:pt x="45720" y="1068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6047005" y="3482781"/>
          <a:ext cx="91440" cy="243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915"/>
              </a:lnTo>
              <a:lnTo>
                <a:pt x="47157" y="164915"/>
              </a:lnTo>
              <a:lnTo>
                <a:pt x="47157" y="2439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35200" y="960665"/>
          <a:ext cx="1657525" cy="111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902"/>
              </a:lnTo>
              <a:lnTo>
                <a:pt x="1657525" y="1031902"/>
              </a:lnTo>
              <a:lnTo>
                <a:pt x="1657525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435200" y="960665"/>
          <a:ext cx="485727" cy="111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902"/>
              </a:lnTo>
              <a:lnTo>
                <a:pt x="485727" y="1031902"/>
              </a:lnTo>
              <a:lnTo>
                <a:pt x="485727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749204" y="960665"/>
          <a:ext cx="685995" cy="1110922"/>
        </a:xfrm>
        <a:custGeom>
          <a:avLst/>
          <a:gdLst/>
          <a:ahLst/>
          <a:cxnLst/>
          <a:rect l="0" t="0" r="0" b="0"/>
          <a:pathLst>
            <a:path>
              <a:moveTo>
                <a:pt x="685995" y="0"/>
              </a:moveTo>
              <a:lnTo>
                <a:pt x="685995" y="1031902"/>
              </a:lnTo>
              <a:lnTo>
                <a:pt x="0" y="1031902"/>
              </a:lnTo>
              <a:lnTo>
                <a:pt x="0" y="1110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2646059" y="960665"/>
          <a:ext cx="1789140" cy="1106373"/>
        </a:xfrm>
        <a:custGeom>
          <a:avLst/>
          <a:gdLst/>
          <a:ahLst/>
          <a:cxnLst/>
          <a:rect l="0" t="0" r="0" b="0"/>
          <a:pathLst>
            <a:path>
              <a:moveTo>
                <a:pt x="1789140" y="0"/>
              </a:moveTo>
              <a:lnTo>
                <a:pt x="1789140" y="1027352"/>
              </a:lnTo>
              <a:lnTo>
                <a:pt x="0" y="1027352"/>
              </a:lnTo>
              <a:lnTo>
                <a:pt x="0" y="1106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4CA18-8F33-4FAF-9550-3F865BFAF1F7}">
      <dsp:nvSpPr>
        <dsp:cNvPr id="0" name=""/>
        <dsp:cNvSpPr/>
      </dsp:nvSpPr>
      <dsp:spPr>
        <a:xfrm>
          <a:off x="1611493" y="960665"/>
          <a:ext cx="2823706" cy="1107735"/>
        </a:xfrm>
        <a:custGeom>
          <a:avLst/>
          <a:gdLst/>
          <a:ahLst/>
          <a:cxnLst/>
          <a:rect l="0" t="0" r="0" b="0"/>
          <a:pathLst>
            <a:path>
              <a:moveTo>
                <a:pt x="2823706" y="0"/>
              </a:moveTo>
              <a:lnTo>
                <a:pt x="2823706" y="1028714"/>
              </a:lnTo>
              <a:lnTo>
                <a:pt x="0" y="1028714"/>
              </a:lnTo>
              <a:lnTo>
                <a:pt x="0" y="11077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467904" y="3477276"/>
          <a:ext cx="91440" cy="178687"/>
        </a:xfrm>
        <a:custGeom>
          <a:avLst/>
          <a:gdLst/>
          <a:ahLst/>
          <a:cxnLst/>
          <a:rect l="0" t="0" r="0" b="0"/>
          <a:pathLst>
            <a:path>
              <a:moveTo>
                <a:pt x="47443" y="0"/>
              </a:moveTo>
              <a:lnTo>
                <a:pt x="47443" y="99667"/>
              </a:lnTo>
              <a:lnTo>
                <a:pt x="45720" y="99667"/>
              </a:lnTo>
              <a:lnTo>
                <a:pt x="45720" y="1786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515347" y="960665"/>
          <a:ext cx="3919852" cy="1105417"/>
        </a:xfrm>
        <a:custGeom>
          <a:avLst/>
          <a:gdLst/>
          <a:ahLst/>
          <a:cxnLst/>
          <a:rect l="0" t="0" r="0" b="0"/>
          <a:pathLst>
            <a:path>
              <a:moveTo>
                <a:pt x="3919852" y="0"/>
              </a:moveTo>
              <a:lnTo>
                <a:pt x="3919852" y="1026396"/>
              </a:lnTo>
              <a:lnTo>
                <a:pt x="0" y="1026396"/>
              </a:lnTo>
              <a:lnTo>
                <a:pt x="0" y="11054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589199" y="168666"/>
          <a:ext cx="1692001" cy="791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589199" y="168666"/>
        <a:ext cx="1692001" cy="791999"/>
      </dsp:txXfrm>
    </dsp:sp>
    <dsp:sp modelId="{808DF5C3-6EA9-40D7-82BD-665F03F00879}">
      <dsp:nvSpPr>
        <dsp:cNvPr id="0" name=""/>
        <dsp:cNvSpPr/>
      </dsp:nvSpPr>
      <dsp:spPr>
        <a:xfrm>
          <a:off x="8431" y="2066083"/>
          <a:ext cx="101383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8431" y="2066083"/>
        <a:ext cx="1013832" cy="1411192"/>
      </dsp:txXfrm>
    </dsp:sp>
    <dsp:sp modelId="{06B4BBE0-EF08-45EC-AE84-E49EA1A343D6}">
      <dsp:nvSpPr>
        <dsp:cNvPr id="0" name=""/>
        <dsp:cNvSpPr/>
      </dsp:nvSpPr>
      <dsp:spPr>
        <a:xfrm>
          <a:off x="6708" y="3655963"/>
          <a:ext cx="1013832" cy="6684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6708" y="3655963"/>
        <a:ext cx="1013832" cy="668460"/>
      </dsp:txXfrm>
    </dsp:sp>
    <dsp:sp modelId="{638D1FB4-43CF-45A0-9BC6-B535F7085371}">
      <dsp:nvSpPr>
        <dsp:cNvPr id="0" name=""/>
        <dsp:cNvSpPr/>
      </dsp:nvSpPr>
      <dsp:spPr>
        <a:xfrm>
          <a:off x="1173230" y="2068401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Musical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Maestro(a) Música</a:t>
          </a:r>
        </a:p>
      </dsp:txBody>
      <dsp:txXfrm>
        <a:off x="1173230" y="2068401"/>
        <a:ext cx="876525" cy="1411192"/>
      </dsp:txXfrm>
    </dsp:sp>
    <dsp:sp modelId="{F932881E-59EB-4FA3-83A2-366784D3CE04}">
      <dsp:nvSpPr>
        <dsp:cNvPr id="0" name=""/>
        <dsp:cNvSpPr/>
      </dsp:nvSpPr>
      <dsp:spPr>
        <a:xfrm>
          <a:off x="2207797" y="2067039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2207797" y="2067039"/>
        <a:ext cx="876525" cy="1411192"/>
      </dsp:txXfrm>
    </dsp:sp>
    <dsp:sp modelId="{47B02F7E-53D4-4D0A-A1BF-B37404DAAB3C}">
      <dsp:nvSpPr>
        <dsp:cNvPr id="0" name=""/>
        <dsp:cNvSpPr/>
      </dsp:nvSpPr>
      <dsp:spPr>
        <a:xfrm>
          <a:off x="3242363" y="2071588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3242363" y="2071588"/>
        <a:ext cx="1013682" cy="1411192"/>
      </dsp:txXfrm>
    </dsp:sp>
    <dsp:sp modelId="{2BBB2CA5-F0EF-4434-9D82-40E3595611B7}">
      <dsp:nvSpPr>
        <dsp:cNvPr id="0" name=""/>
        <dsp:cNvSpPr/>
      </dsp:nvSpPr>
      <dsp:spPr>
        <a:xfrm>
          <a:off x="4414086" y="2071588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4414086" y="2071588"/>
        <a:ext cx="1013682" cy="1411192"/>
      </dsp:txXfrm>
    </dsp:sp>
    <dsp:sp modelId="{7B043C9B-77E5-4D8D-8BDE-905646108524}">
      <dsp:nvSpPr>
        <dsp:cNvPr id="0" name=""/>
        <dsp:cNvSpPr/>
      </dsp:nvSpPr>
      <dsp:spPr>
        <a:xfrm>
          <a:off x="5585809" y="2071588"/>
          <a:ext cx="101383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585809" y="2071588"/>
        <a:ext cx="1013832" cy="1411192"/>
      </dsp:txXfrm>
    </dsp:sp>
    <dsp:sp modelId="{ACC849D7-AC4B-4942-9C64-1D83A4791100}">
      <dsp:nvSpPr>
        <dsp:cNvPr id="0" name=""/>
        <dsp:cNvSpPr/>
      </dsp:nvSpPr>
      <dsp:spPr>
        <a:xfrm>
          <a:off x="5587247" y="3726717"/>
          <a:ext cx="1013832" cy="6684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587247" y="3726717"/>
        <a:ext cx="1013832" cy="668460"/>
      </dsp:txXfrm>
    </dsp:sp>
    <dsp:sp modelId="{E206E329-BD40-4EAE-ADDA-4B15B5D2DD41}">
      <dsp:nvSpPr>
        <dsp:cNvPr id="0" name=""/>
        <dsp:cNvSpPr/>
      </dsp:nvSpPr>
      <dsp:spPr>
        <a:xfrm>
          <a:off x="5585809" y="4502006"/>
          <a:ext cx="1013832" cy="496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585809" y="4502006"/>
        <a:ext cx="1013832" cy="496598"/>
      </dsp:txXfrm>
    </dsp:sp>
    <dsp:sp modelId="{364E6F8E-2918-4AD8-A75D-1C426227D3FF}">
      <dsp:nvSpPr>
        <dsp:cNvPr id="0" name=""/>
        <dsp:cNvSpPr/>
      </dsp:nvSpPr>
      <dsp:spPr>
        <a:xfrm>
          <a:off x="6757683" y="2067039"/>
          <a:ext cx="876525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757683" y="2067039"/>
        <a:ext cx="876525" cy="1411192"/>
      </dsp:txXfrm>
    </dsp:sp>
    <dsp:sp modelId="{273CBF1A-0C91-4733-B0E9-417FB29A91E1}">
      <dsp:nvSpPr>
        <dsp:cNvPr id="0" name=""/>
        <dsp:cNvSpPr/>
      </dsp:nvSpPr>
      <dsp:spPr>
        <a:xfrm>
          <a:off x="7792249" y="2067039"/>
          <a:ext cx="1013682" cy="14111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792249" y="2067039"/>
        <a:ext cx="1013682" cy="1411192"/>
      </dsp:txXfrm>
    </dsp:sp>
    <dsp:sp modelId="{F94027F2-604F-44CD-9368-7037FB816836}">
      <dsp:nvSpPr>
        <dsp:cNvPr id="0" name=""/>
        <dsp:cNvSpPr/>
      </dsp:nvSpPr>
      <dsp:spPr>
        <a:xfrm>
          <a:off x="2798941" y="1117344"/>
          <a:ext cx="1151238" cy="63132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798941" y="1117344"/>
        <a:ext cx="1151238" cy="631320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409482" y="1051967"/>
          <a:ext cx="205960" cy="688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835"/>
              </a:lnTo>
              <a:lnTo>
                <a:pt x="205960" y="6888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1051967"/>
          <a:ext cx="225344" cy="1609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462"/>
              </a:lnTo>
              <a:lnTo>
                <a:pt x="225344" y="16094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18506" y="1051967"/>
          <a:ext cx="190976" cy="1606208"/>
        </a:xfrm>
        <a:custGeom>
          <a:avLst/>
          <a:gdLst/>
          <a:ahLst/>
          <a:cxnLst/>
          <a:rect l="0" t="0" r="0" b="0"/>
          <a:pathLst>
            <a:path>
              <a:moveTo>
                <a:pt x="190976" y="0"/>
              </a:moveTo>
              <a:lnTo>
                <a:pt x="190976" y="1606208"/>
              </a:lnTo>
              <a:lnTo>
                <a:pt x="0" y="16062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29212" y="1051967"/>
          <a:ext cx="180270" cy="693140"/>
        </a:xfrm>
        <a:custGeom>
          <a:avLst/>
          <a:gdLst/>
          <a:ahLst/>
          <a:cxnLst/>
          <a:rect l="0" t="0" r="0" b="0"/>
          <a:pathLst>
            <a:path>
              <a:moveTo>
                <a:pt x="180270" y="0"/>
              </a:moveTo>
              <a:lnTo>
                <a:pt x="180270" y="693140"/>
              </a:lnTo>
              <a:lnTo>
                <a:pt x="0" y="693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1051967"/>
          <a:ext cx="35807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3580740" y="2275950"/>
              </a:lnTo>
              <a:lnTo>
                <a:pt x="358074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1051967"/>
          <a:ext cx="177348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1773480" y="2275950"/>
              </a:lnTo>
              <a:lnTo>
                <a:pt x="177348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1051967"/>
          <a:ext cx="914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275950"/>
              </a:lnTo>
              <a:lnTo>
                <a:pt x="45720" y="2275950"/>
              </a:lnTo>
              <a:lnTo>
                <a:pt x="4572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1051967"/>
          <a:ext cx="1792072" cy="2418333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1051967"/>
          <a:ext cx="3646575" cy="2418333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155511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155511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sp:txBody>
      <dsp:txXfrm>
        <a:off x="1660" y="3470300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470300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470300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470300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470300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33216" y="1441672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33216" y="1441672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22510" y="2297302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/>
        </a:p>
      </dsp:txBody>
      <dsp:txXfrm>
        <a:off x="2922510" y="2297302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634827" y="2357995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4827" y="2357995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4615443" y="1437367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15443" y="1437367"/>
        <a:ext cx="1295996" cy="60686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Responsable de </a:t>
          </a:r>
          <a:r>
            <a:rPr lang="es-ES" sz="1200" kern="1200" dirty="0" smtClean="0">
              <a:solidFill>
                <a:schemeClr val="tx1"/>
              </a:solidFill>
            </a:rPr>
            <a:t>Área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478022" y="1522777"/>
        <a:ext cx="1714908" cy="939212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3188816" y="1160030"/>
          <a:ext cx="321361" cy="709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115"/>
              </a:lnTo>
              <a:lnTo>
                <a:pt x="321361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2892424" y="1160030"/>
          <a:ext cx="296391" cy="1754145"/>
        </a:xfrm>
        <a:custGeom>
          <a:avLst/>
          <a:gdLst/>
          <a:ahLst/>
          <a:cxnLst/>
          <a:rect l="0" t="0" r="0" b="0"/>
          <a:pathLst>
            <a:path>
              <a:moveTo>
                <a:pt x="296391" y="0"/>
              </a:moveTo>
              <a:lnTo>
                <a:pt x="296391" y="1754145"/>
              </a:lnTo>
              <a:lnTo>
                <a:pt x="0" y="17541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10CA5-952D-4FD8-8E77-DEE84C0600C0}">
      <dsp:nvSpPr>
        <dsp:cNvPr id="0" name=""/>
        <dsp:cNvSpPr/>
      </dsp:nvSpPr>
      <dsp:spPr>
        <a:xfrm>
          <a:off x="3188816" y="1160030"/>
          <a:ext cx="330831" cy="1754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4145"/>
              </a:lnTo>
              <a:lnTo>
                <a:pt x="330831" y="17541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/>
            <a:t>Abogado(a)</a:t>
          </a:r>
          <a:endParaRPr lang="es-ES" sz="1200" kern="1200" dirty="0" smtClean="0"/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2750C3BD-6594-4A4A-90A4-23FE10B1549D}">
      <dsp:nvSpPr>
        <dsp:cNvPr id="0" name=""/>
        <dsp:cNvSpPr/>
      </dsp:nvSpPr>
      <dsp:spPr>
        <a:xfrm>
          <a:off x="3519648" y="2571961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</a:t>
          </a:r>
        </a:p>
      </dsp:txBody>
      <dsp:txXfrm>
        <a:off x="3519648" y="2571961"/>
        <a:ext cx="1650242" cy="684430"/>
      </dsp:txXfrm>
    </dsp:sp>
    <dsp:sp modelId="{1A0E1847-26C7-40C9-91A6-4CBAC5A1C6EC}">
      <dsp:nvSpPr>
        <dsp:cNvPr id="0" name=""/>
        <dsp:cNvSpPr/>
      </dsp:nvSpPr>
      <dsp:spPr>
        <a:xfrm>
          <a:off x="1242182" y="2571961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1242182" y="2571961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3510177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3510177" y="1425544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FCF89-1F92-42D3-AB55-4D836844AE35}">
      <dsp:nvSpPr>
        <dsp:cNvPr id="0" name=""/>
        <dsp:cNvSpPr/>
      </dsp:nvSpPr>
      <dsp:spPr>
        <a:xfrm>
          <a:off x="2792930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987577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847072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847072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2133295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2133295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1100929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1100929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72EFE-1848-4D30-BDBA-2BE15ED1598A}">
      <dsp:nvSpPr>
        <dsp:cNvPr id="0" name=""/>
        <dsp:cNvSpPr/>
      </dsp:nvSpPr>
      <dsp:spPr>
        <a:xfrm>
          <a:off x="4212727" y="1462423"/>
          <a:ext cx="222812" cy="1072776"/>
        </a:xfrm>
        <a:custGeom>
          <a:avLst/>
          <a:gdLst/>
          <a:ahLst/>
          <a:cxnLst/>
          <a:rect l="0" t="0" r="0" b="0"/>
          <a:pathLst>
            <a:path>
              <a:moveTo>
                <a:pt x="222812" y="0"/>
              </a:moveTo>
              <a:lnTo>
                <a:pt x="222812" y="1072776"/>
              </a:lnTo>
              <a:lnTo>
                <a:pt x="0" y="10727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435540" y="1462423"/>
          <a:ext cx="248050" cy="413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547"/>
              </a:lnTo>
              <a:lnTo>
                <a:pt x="248050" y="4135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217520" y="1462423"/>
          <a:ext cx="218019" cy="413547"/>
        </a:xfrm>
        <a:custGeom>
          <a:avLst/>
          <a:gdLst/>
          <a:ahLst/>
          <a:cxnLst/>
          <a:rect l="0" t="0" r="0" b="0"/>
          <a:pathLst>
            <a:path>
              <a:moveTo>
                <a:pt x="218019" y="0"/>
              </a:moveTo>
              <a:lnTo>
                <a:pt x="218019" y="413547"/>
              </a:lnTo>
              <a:lnTo>
                <a:pt x="0" y="4135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4B970-B14C-4222-9ED5-25136D8BAE3B}">
      <dsp:nvSpPr>
        <dsp:cNvPr id="0" name=""/>
        <dsp:cNvSpPr/>
      </dsp:nvSpPr>
      <dsp:spPr>
        <a:xfrm>
          <a:off x="4435540" y="1462423"/>
          <a:ext cx="3689104" cy="1586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039"/>
              </a:lnTo>
              <a:lnTo>
                <a:pt x="3689104" y="1496039"/>
              </a:lnTo>
              <a:lnTo>
                <a:pt x="3689104" y="1586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6108663" y="3728879"/>
          <a:ext cx="163299" cy="1026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643"/>
              </a:lnTo>
              <a:lnTo>
                <a:pt x="163299" y="102664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6108663" y="3728879"/>
          <a:ext cx="163299" cy="379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304"/>
              </a:lnTo>
              <a:lnTo>
                <a:pt x="163299" y="3793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435540" y="1462423"/>
          <a:ext cx="2198321" cy="1586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039"/>
              </a:lnTo>
              <a:lnTo>
                <a:pt x="2198321" y="1496039"/>
              </a:lnTo>
              <a:lnTo>
                <a:pt x="2198321" y="1586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435540" y="1462423"/>
          <a:ext cx="705244" cy="1586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039"/>
              </a:lnTo>
              <a:lnTo>
                <a:pt x="705244" y="1496039"/>
              </a:lnTo>
              <a:lnTo>
                <a:pt x="705244" y="1586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3700020" y="1462423"/>
          <a:ext cx="735519" cy="1586273"/>
        </a:xfrm>
        <a:custGeom>
          <a:avLst/>
          <a:gdLst/>
          <a:ahLst/>
          <a:cxnLst/>
          <a:rect l="0" t="0" r="0" b="0"/>
          <a:pathLst>
            <a:path>
              <a:moveTo>
                <a:pt x="735519" y="0"/>
              </a:moveTo>
              <a:lnTo>
                <a:pt x="735519" y="1496232"/>
              </a:lnTo>
              <a:lnTo>
                <a:pt x="0" y="1496232"/>
              </a:lnTo>
              <a:lnTo>
                <a:pt x="0" y="15862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171132" y="3728301"/>
          <a:ext cx="91440" cy="197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041"/>
              </a:lnTo>
              <a:lnTo>
                <a:pt x="46809" y="107041"/>
              </a:lnTo>
              <a:lnTo>
                <a:pt x="46809" y="1970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216852" y="1462423"/>
          <a:ext cx="2218687" cy="1585502"/>
        </a:xfrm>
        <a:custGeom>
          <a:avLst/>
          <a:gdLst/>
          <a:ahLst/>
          <a:cxnLst/>
          <a:rect l="0" t="0" r="0" b="0"/>
          <a:pathLst>
            <a:path>
              <a:moveTo>
                <a:pt x="2218687" y="0"/>
              </a:moveTo>
              <a:lnTo>
                <a:pt x="2218687" y="1495461"/>
              </a:lnTo>
              <a:lnTo>
                <a:pt x="0" y="1495461"/>
              </a:lnTo>
              <a:lnTo>
                <a:pt x="0" y="15855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697869" y="1462423"/>
          <a:ext cx="3737670" cy="1583229"/>
        </a:xfrm>
        <a:custGeom>
          <a:avLst/>
          <a:gdLst/>
          <a:ahLst/>
          <a:cxnLst/>
          <a:rect l="0" t="0" r="0" b="0"/>
          <a:pathLst>
            <a:path>
              <a:moveTo>
                <a:pt x="3737670" y="0"/>
              </a:moveTo>
              <a:lnTo>
                <a:pt x="3737670" y="1493188"/>
              </a:lnTo>
              <a:lnTo>
                <a:pt x="0" y="1493188"/>
              </a:lnTo>
              <a:lnTo>
                <a:pt x="0" y="15832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456820" y="544206"/>
          <a:ext cx="1957440" cy="91821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56820" y="544206"/>
        <a:ext cx="1957440" cy="918216"/>
      </dsp:txXfrm>
    </dsp:sp>
    <dsp:sp modelId="{F4421598-6A98-4798-9ED8-7880840E6BA6}">
      <dsp:nvSpPr>
        <dsp:cNvPr id="0" name=""/>
        <dsp:cNvSpPr/>
      </dsp:nvSpPr>
      <dsp:spPr>
        <a:xfrm>
          <a:off x="41371" y="3045652"/>
          <a:ext cx="1312995" cy="6803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1371" y="3045652"/>
        <a:ext cx="1312995" cy="680375"/>
      </dsp:txXfrm>
    </dsp:sp>
    <dsp:sp modelId="{7A4D6599-6A10-40D0-A11F-1938E06F6AF5}">
      <dsp:nvSpPr>
        <dsp:cNvPr id="0" name=""/>
        <dsp:cNvSpPr/>
      </dsp:nvSpPr>
      <dsp:spPr>
        <a:xfrm>
          <a:off x="1560354" y="3047925"/>
          <a:ext cx="1312995" cy="68037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sp:txBody>
      <dsp:txXfrm>
        <a:off x="1560354" y="3047925"/>
        <a:ext cx="1312995" cy="680375"/>
      </dsp:txXfrm>
    </dsp:sp>
    <dsp:sp modelId="{94D80175-04B2-441F-8650-01128E59357E}">
      <dsp:nvSpPr>
        <dsp:cNvPr id="0" name=""/>
        <dsp:cNvSpPr/>
      </dsp:nvSpPr>
      <dsp:spPr>
        <a:xfrm>
          <a:off x="1561443" y="3925383"/>
          <a:ext cx="1312995" cy="607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1561443" y="3925383"/>
        <a:ext cx="1312995" cy="607253"/>
      </dsp:txXfrm>
    </dsp:sp>
    <dsp:sp modelId="{5BADFE7C-CBFC-4936-89D0-DA7FDF2BC459}">
      <dsp:nvSpPr>
        <dsp:cNvPr id="0" name=""/>
        <dsp:cNvSpPr/>
      </dsp:nvSpPr>
      <dsp:spPr>
        <a:xfrm>
          <a:off x="3043518" y="3048697"/>
          <a:ext cx="1313003" cy="6803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043518" y="3048697"/>
        <a:ext cx="1313003" cy="680375"/>
      </dsp:txXfrm>
    </dsp:sp>
    <dsp:sp modelId="{18554ECE-BAFD-4A7E-BFFF-136C5C963009}">
      <dsp:nvSpPr>
        <dsp:cNvPr id="0" name=""/>
        <dsp:cNvSpPr/>
      </dsp:nvSpPr>
      <dsp:spPr>
        <a:xfrm>
          <a:off x="4484286" y="3048504"/>
          <a:ext cx="1312995" cy="6803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84286" y="3048504"/>
        <a:ext cx="1312995" cy="680375"/>
      </dsp:txXfrm>
    </dsp:sp>
    <dsp:sp modelId="{8934768D-1F56-45A2-B70A-86F9350D673C}">
      <dsp:nvSpPr>
        <dsp:cNvPr id="0" name=""/>
        <dsp:cNvSpPr/>
      </dsp:nvSpPr>
      <dsp:spPr>
        <a:xfrm>
          <a:off x="5977363" y="3048504"/>
          <a:ext cx="1312995" cy="6803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5977363" y="3048504"/>
        <a:ext cx="1312995" cy="680375"/>
      </dsp:txXfrm>
    </dsp:sp>
    <dsp:sp modelId="{0BDC7DBE-9069-404E-A512-5BE605577BE7}">
      <dsp:nvSpPr>
        <dsp:cNvPr id="0" name=""/>
        <dsp:cNvSpPr/>
      </dsp:nvSpPr>
      <dsp:spPr>
        <a:xfrm>
          <a:off x="6271962" y="3844745"/>
          <a:ext cx="1168560" cy="526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6271962" y="3844745"/>
        <a:ext cx="1168560" cy="526877"/>
      </dsp:txXfrm>
    </dsp:sp>
    <dsp:sp modelId="{FF716186-1A79-4F7E-A31F-C71194730D4F}">
      <dsp:nvSpPr>
        <dsp:cNvPr id="0" name=""/>
        <dsp:cNvSpPr/>
      </dsp:nvSpPr>
      <dsp:spPr>
        <a:xfrm>
          <a:off x="6271962" y="4492084"/>
          <a:ext cx="1168560" cy="526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6271962" y="4492084"/>
        <a:ext cx="1168560" cy="526877"/>
      </dsp:txXfrm>
    </dsp:sp>
    <dsp:sp modelId="{061A3E1E-102D-4B57-9ACD-305CE7E159C1}">
      <dsp:nvSpPr>
        <dsp:cNvPr id="0" name=""/>
        <dsp:cNvSpPr/>
      </dsp:nvSpPr>
      <dsp:spPr>
        <a:xfrm>
          <a:off x="7468146" y="3048504"/>
          <a:ext cx="1312995" cy="6803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7468146" y="3048504"/>
        <a:ext cx="1312995" cy="680375"/>
      </dsp:txXfrm>
    </dsp:sp>
    <dsp:sp modelId="{4FC2DB90-30F2-4A24-A091-D2DE0ADDC335}">
      <dsp:nvSpPr>
        <dsp:cNvPr id="0" name=""/>
        <dsp:cNvSpPr/>
      </dsp:nvSpPr>
      <dsp:spPr>
        <a:xfrm>
          <a:off x="3029571" y="1603213"/>
          <a:ext cx="1187949" cy="5455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29571" y="1603213"/>
        <a:ext cx="1187949" cy="545515"/>
      </dsp:txXfrm>
    </dsp:sp>
    <dsp:sp modelId="{0F933CC8-79F0-43A5-83A0-DD18DB14A3E6}">
      <dsp:nvSpPr>
        <dsp:cNvPr id="0" name=""/>
        <dsp:cNvSpPr/>
      </dsp:nvSpPr>
      <dsp:spPr>
        <a:xfrm>
          <a:off x="4683590" y="1603213"/>
          <a:ext cx="1187949" cy="5455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683590" y="1603213"/>
        <a:ext cx="1187949" cy="545515"/>
      </dsp:txXfrm>
    </dsp:sp>
    <dsp:sp modelId="{02697C48-2524-48C4-8D0B-AB1048001DA2}">
      <dsp:nvSpPr>
        <dsp:cNvPr id="0" name=""/>
        <dsp:cNvSpPr/>
      </dsp:nvSpPr>
      <dsp:spPr>
        <a:xfrm>
          <a:off x="3024777" y="2262441"/>
          <a:ext cx="1187949" cy="5455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24777" y="2262441"/>
        <a:ext cx="1187949" cy="5455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9517" y="1445579"/>
          <a:ext cx="2694822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2694822" y="357945"/>
              </a:lnTo>
              <a:lnTo>
                <a:pt x="2694822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9517" y="1445579"/>
          <a:ext cx="897278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897278" y="357945"/>
              </a:lnTo>
              <a:lnTo>
                <a:pt x="897278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92157" y="1445579"/>
          <a:ext cx="877360" cy="564202"/>
        </a:xfrm>
        <a:custGeom>
          <a:avLst/>
          <a:gdLst/>
          <a:ahLst/>
          <a:cxnLst/>
          <a:rect l="0" t="0" r="0" b="0"/>
          <a:pathLst>
            <a:path>
              <a:moveTo>
                <a:pt x="877360" y="0"/>
              </a:moveTo>
              <a:lnTo>
                <a:pt x="877360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94614" y="1445579"/>
          <a:ext cx="2674903" cy="564202"/>
        </a:xfrm>
        <a:custGeom>
          <a:avLst/>
          <a:gdLst/>
          <a:ahLst/>
          <a:cxnLst/>
          <a:rect l="0" t="0" r="0" b="0"/>
          <a:pathLst>
            <a:path>
              <a:moveTo>
                <a:pt x="2674903" y="0"/>
              </a:moveTo>
              <a:lnTo>
                <a:pt x="2674903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451515" y="473576"/>
          <a:ext cx="1836005" cy="97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451515" y="473576"/>
        <a:ext cx="1836005" cy="972002"/>
      </dsp:txXfrm>
    </dsp:sp>
    <dsp:sp modelId="{3D71510F-767A-4366-821C-81A29ECB76C5}">
      <dsp:nvSpPr>
        <dsp:cNvPr id="0" name=""/>
        <dsp:cNvSpPr/>
      </dsp:nvSpPr>
      <dsp:spPr>
        <a:xfrm>
          <a:off x="2099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9" y="2009782"/>
        <a:ext cx="1385028" cy="768102"/>
      </dsp:txXfrm>
    </dsp:sp>
    <dsp:sp modelId="{014D893F-CB12-4D89-9E79-11C944A7CF6A}">
      <dsp:nvSpPr>
        <dsp:cNvPr id="0" name=""/>
        <dsp:cNvSpPr/>
      </dsp:nvSpPr>
      <dsp:spPr>
        <a:xfrm>
          <a:off x="1799643" y="2009782"/>
          <a:ext cx="1385028" cy="7681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799643" y="2009782"/>
        <a:ext cx="1385028" cy="768102"/>
      </dsp:txXfrm>
    </dsp:sp>
    <dsp:sp modelId="{AB905CE2-DE9D-46B0-9B76-4B1612C58533}">
      <dsp:nvSpPr>
        <dsp:cNvPr id="0" name=""/>
        <dsp:cNvSpPr/>
      </dsp:nvSpPr>
      <dsp:spPr>
        <a:xfrm>
          <a:off x="3574282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4282" y="2009782"/>
        <a:ext cx="1385028" cy="768102"/>
      </dsp:txXfrm>
    </dsp:sp>
    <dsp:sp modelId="{E9CC344E-08B2-46AE-A38D-BC9FF3278E7F}">
      <dsp:nvSpPr>
        <dsp:cNvPr id="0" name=""/>
        <dsp:cNvSpPr/>
      </dsp:nvSpPr>
      <dsp:spPr>
        <a:xfrm>
          <a:off x="5371825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371825" y="2009782"/>
        <a:ext cx="1385028" cy="76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30/07/2025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68390876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49655606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6102181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31690420"/>
              </p:ext>
            </p:extLst>
          </p:nvPr>
        </p:nvGraphicFramePr>
        <p:xfrm>
          <a:off x="571583" y="796426"/>
          <a:ext cx="7977195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91851196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273643178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669388423"/>
              </p:ext>
            </p:extLst>
          </p:nvPr>
        </p:nvGraphicFramePr>
        <p:xfrm>
          <a:off x="808621" y="2311878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37474043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692682667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962933953"/>
              </p:ext>
            </p:extLst>
          </p:nvPr>
        </p:nvGraphicFramePr>
        <p:xfrm>
          <a:off x="1949954" y="2096219"/>
          <a:ext cx="5261728" cy="396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86160334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28215848"/>
              </p:ext>
            </p:extLst>
          </p:nvPr>
        </p:nvGraphicFramePr>
        <p:xfrm>
          <a:off x="345338" y="1371601"/>
          <a:ext cx="8583003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3210756"/>
              </p:ext>
            </p:extLst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17624126"/>
              </p:ext>
            </p:extLst>
          </p:nvPr>
        </p:nvGraphicFramePr>
        <p:xfrm>
          <a:off x="990146" y="2027209"/>
          <a:ext cx="7342643" cy="32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22124585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433387733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87523640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41327959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477080942"/>
              </p:ext>
            </p:extLst>
          </p:nvPr>
        </p:nvGraphicFramePr>
        <p:xfrm>
          <a:off x="2086738" y="2268749"/>
          <a:ext cx="4962857" cy="3048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30603455"/>
              </p:ext>
            </p:extLst>
          </p:nvPr>
        </p:nvGraphicFramePr>
        <p:xfrm>
          <a:off x="604743" y="1575370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30119110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1972196"/>
              </p:ext>
            </p:extLst>
          </p:nvPr>
        </p:nvGraphicFramePr>
        <p:xfrm>
          <a:off x="1964187" y="1837428"/>
          <a:ext cx="5256121" cy="418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11743099"/>
              </p:ext>
            </p:extLst>
          </p:nvPr>
        </p:nvGraphicFramePr>
        <p:xfrm>
          <a:off x="219679" y="1311214"/>
          <a:ext cx="8824733" cy="52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16254935"/>
              </p:ext>
            </p:extLst>
          </p:nvPr>
        </p:nvGraphicFramePr>
        <p:xfrm>
          <a:off x="549320" y="1733910"/>
          <a:ext cx="8082844" cy="484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76743016"/>
              </p:ext>
            </p:extLst>
          </p:nvPr>
        </p:nvGraphicFramePr>
        <p:xfrm>
          <a:off x="296533" y="1496839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469922618"/>
              </p:ext>
            </p:extLst>
          </p:nvPr>
        </p:nvGraphicFramePr>
        <p:xfrm>
          <a:off x="1978378" y="1742536"/>
          <a:ext cx="5207426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789318453"/>
              </p:ext>
            </p:extLst>
          </p:nvPr>
        </p:nvGraphicFramePr>
        <p:xfrm>
          <a:off x="251380" y="158403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431538556"/>
              </p:ext>
            </p:extLst>
          </p:nvPr>
        </p:nvGraphicFramePr>
        <p:xfrm>
          <a:off x="280085" y="1889184"/>
          <a:ext cx="8644285" cy="451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97656805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25143816"/>
              </p:ext>
            </p:extLst>
          </p:nvPr>
        </p:nvGraphicFramePr>
        <p:xfrm>
          <a:off x="3165062" y="1846178"/>
          <a:ext cx="2821667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878813701"/>
              </p:ext>
            </p:extLst>
          </p:nvPr>
        </p:nvGraphicFramePr>
        <p:xfrm>
          <a:off x="259074" y="1285334"/>
          <a:ext cx="8884925" cy="530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62903815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65622280"/>
              </p:ext>
            </p:extLst>
          </p:nvPr>
        </p:nvGraphicFramePr>
        <p:xfrm>
          <a:off x="2284590" y="2001328"/>
          <a:ext cx="4589060" cy="437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66103754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34302115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8602930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06765439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5947860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72275705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40730956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11195036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66487786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23870305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93060552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97110921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07804778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30265752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338044516"/>
              </p:ext>
            </p:extLst>
          </p:nvPr>
        </p:nvGraphicFramePr>
        <p:xfrm>
          <a:off x="508000" y="1828798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048199614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39603104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549469035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76923590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51610</TotalTime>
  <Words>2004</Words>
  <Application>Microsoft Office PowerPoint</Application>
  <PresentationFormat>Presentación en pantalla (4:3)</PresentationFormat>
  <Paragraphs>600</Paragraphs>
  <Slides>60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2179</cp:revision>
  <cp:lastPrinted>2022-08-08T20:06:54Z</cp:lastPrinted>
  <dcterms:created xsi:type="dcterms:W3CDTF">2015-12-30T00:24:58Z</dcterms:created>
  <dcterms:modified xsi:type="dcterms:W3CDTF">2025-07-30T20:57:04Z</dcterms:modified>
</cp:coreProperties>
</file>