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2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3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4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5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notesSlides/notesSlide6.xml" ContentType="application/vnd.openxmlformats-officedocument.presentationml.notesSl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notesSlides/notesSlide7.xml" ContentType="application/vnd.openxmlformats-officedocument.presentationml.notesSlide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notesSlides/notesSlide8.xml" ContentType="application/vnd.openxmlformats-officedocument.presentationml.notesSlide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notesSlides/notesSlide9.xml" ContentType="application/vnd.openxmlformats-officedocument.presentationml.notesSlide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notesSlides/notesSlide10.xml" ContentType="application/vnd.openxmlformats-officedocument.presentationml.notesSlide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notesSlides/notesSlide11.xml" ContentType="application/vnd.openxmlformats-officedocument.presentationml.notesSlide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notesSlides/notesSlide12.xml" ContentType="application/vnd.openxmlformats-officedocument.presentationml.notesSlide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notesSlides/notesSlide13.xml" ContentType="application/vnd.openxmlformats-officedocument.presentationml.notesSlide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ppt/diagrams/data53.xml" ContentType="application/vnd.openxmlformats-officedocument.drawingml.diagramData+xml"/>
  <Override PartName="/ppt/diagrams/layout53.xml" ContentType="application/vnd.openxmlformats-officedocument.drawingml.diagramLayout+xml"/>
  <Override PartName="/ppt/diagrams/quickStyle53.xml" ContentType="application/vnd.openxmlformats-officedocument.drawingml.diagramStyle+xml"/>
  <Override PartName="/ppt/diagrams/colors53.xml" ContentType="application/vnd.openxmlformats-officedocument.drawingml.diagramColors+xml"/>
  <Override PartName="/ppt/diagrams/drawing5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4" r:id="rId2"/>
  </p:sldMasterIdLst>
  <p:notesMasterIdLst>
    <p:notesMasterId r:id="rId63"/>
  </p:notesMasterIdLst>
  <p:handoutMasterIdLst>
    <p:handoutMasterId r:id="rId64"/>
  </p:handoutMasterIdLst>
  <p:sldIdLst>
    <p:sldId id="256" r:id="rId3"/>
    <p:sldId id="375" r:id="rId4"/>
    <p:sldId id="376" r:id="rId5"/>
    <p:sldId id="433" r:id="rId6"/>
    <p:sldId id="377" r:id="rId7"/>
    <p:sldId id="381" r:id="rId8"/>
    <p:sldId id="378" r:id="rId9"/>
    <p:sldId id="435" r:id="rId10"/>
    <p:sldId id="379" r:id="rId11"/>
    <p:sldId id="445" r:id="rId12"/>
    <p:sldId id="452" r:id="rId13"/>
    <p:sldId id="380" r:id="rId14"/>
    <p:sldId id="391" r:id="rId15"/>
    <p:sldId id="392" r:id="rId16"/>
    <p:sldId id="487" r:id="rId17"/>
    <p:sldId id="409" r:id="rId18"/>
    <p:sldId id="450" r:id="rId19"/>
    <p:sldId id="449" r:id="rId20"/>
    <p:sldId id="447" r:id="rId21"/>
    <p:sldId id="462" r:id="rId22"/>
    <p:sldId id="393" r:id="rId23"/>
    <p:sldId id="394" r:id="rId24"/>
    <p:sldId id="395" r:id="rId25"/>
    <p:sldId id="399" r:id="rId26"/>
    <p:sldId id="396" r:id="rId27"/>
    <p:sldId id="397" r:id="rId28"/>
    <p:sldId id="398" r:id="rId29"/>
    <p:sldId id="403" r:id="rId30"/>
    <p:sldId id="401" r:id="rId31"/>
    <p:sldId id="400" r:id="rId32"/>
    <p:sldId id="402" r:id="rId33"/>
    <p:sldId id="404" r:id="rId34"/>
    <p:sldId id="424" r:id="rId35"/>
    <p:sldId id="468" r:id="rId36"/>
    <p:sldId id="469" r:id="rId37"/>
    <p:sldId id="471" r:id="rId38"/>
    <p:sldId id="472" r:id="rId39"/>
    <p:sldId id="473" r:id="rId40"/>
    <p:sldId id="474" r:id="rId41"/>
    <p:sldId id="470" r:id="rId42"/>
    <p:sldId id="382" r:id="rId43"/>
    <p:sldId id="475" r:id="rId44"/>
    <p:sldId id="476" r:id="rId45"/>
    <p:sldId id="477" r:id="rId46"/>
    <p:sldId id="478" r:id="rId47"/>
    <p:sldId id="479" r:id="rId48"/>
    <p:sldId id="480" r:id="rId49"/>
    <p:sldId id="481" r:id="rId50"/>
    <p:sldId id="482" r:id="rId51"/>
    <p:sldId id="483" r:id="rId52"/>
    <p:sldId id="484" r:id="rId53"/>
    <p:sldId id="485" r:id="rId54"/>
    <p:sldId id="410" r:id="rId55"/>
    <p:sldId id="463" r:id="rId56"/>
    <p:sldId id="466" r:id="rId57"/>
    <p:sldId id="467" r:id="rId58"/>
    <p:sldId id="464" r:id="rId59"/>
    <p:sldId id="465" r:id="rId60"/>
    <p:sldId id="438" r:id="rId61"/>
    <p:sldId id="486" r:id="rId62"/>
  </p:sldIdLst>
  <p:sldSz cx="9144000" cy="6858000" type="screen4x3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31">
          <p15:clr>
            <a:srgbClr val="A4A3A4"/>
          </p15:clr>
        </p15:guide>
        <p15:guide id="2" pos="4289">
          <p15:clr>
            <a:srgbClr val="A4A3A4"/>
          </p15:clr>
        </p15:guide>
        <p15:guide id="3" orient="horz" pos="625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ssandra Elizabeth Rojas Rangel" initials="KERR" lastIdx="1" clrIdx="0">
    <p:extLst>
      <p:ext uri="{19B8F6BF-5375-455C-9EA6-DF929625EA0E}">
        <p15:presenceInfo xmlns:p15="http://schemas.microsoft.com/office/powerpoint/2012/main" userId="Kassandra Elizabeth Rojas Rangel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1D7A"/>
    <a:srgbClr val="49C3B1"/>
    <a:srgbClr val="D52B45"/>
    <a:srgbClr val="6C52BD"/>
    <a:srgbClr val="8E18A7"/>
    <a:srgbClr val="6591CE"/>
    <a:srgbClr val="9B335D"/>
    <a:srgbClr val="FF7175"/>
    <a:srgbClr val="DA515D"/>
    <a:srgbClr val="9395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00" autoAdjust="0"/>
    <p:restoredTop sz="95465" autoAdjust="0"/>
  </p:normalViewPr>
  <p:slideViewPr>
    <p:cSldViewPr snapToGrid="0" snapToObjects="1" showGuides="1">
      <p:cViewPr varScale="1">
        <p:scale>
          <a:sx n="114" d="100"/>
          <a:sy n="114" d="100"/>
        </p:scale>
        <p:origin x="1686" y="108"/>
      </p:cViewPr>
      <p:guideLst>
        <p:guide orient="horz" pos="631"/>
        <p:guide pos="4289"/>
        <p:guide orient="horz" pos="625"/>
        <p:guide pos="2880"/>
      </p:guideLst>
    </p:cSldViewPr>
  </p:slideViewPr>
  <p:outlineViewPr>
    <p:cViewPr>
      <p:scale>
        <a:sx n="33" d="100"/>
        <a:sy n="33" d="100"/>
      </p:scale>
      <p:origin x="0" y="-5058"/>
    </p:cViewPr>
  </p:outlineViewPr>
  <p:notesTextViewPr>
    <p:cViewPr>
      <p:scale>
        <a:sx n="50" d="100"/>
        <a:sy n="5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 snapToGrid="0" snapToObjects="1">
      <p:cViewPr varScale="1">
        <p:scale>
          <a:sx n="55" d="100"/>
          <a:sy n="55" d="100"/>
        </p:scale>
        <p:origin x="285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63" Type="http://schemas.openxmlformats.org/officeDocument/2006/relationships/notesMaster" Target="notesMasters/notesMaster1.xml"/><Relationship Id="rId68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presProps" Target="presProps.xml"/><Relationship Id="rId5" Type="http://schemas.openxmlformats.org/officeDocument/2006/relationships/slide" Target="slides/slide3.xml"/><Relationship Id="rId61" Type="http://schemas.openxmlformats.org/officeDocument/2006/relationships/slide" Target="slides/slide59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handoutMaster" Target="handoutMasters/handoutMaster1.xml"/><Relationship Id="rId69" Type="http://schemas.openxmlformats.org/officeDocument/2006/relationships/tableStyles" Target="tableStyle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viewProps" Target="viewProps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Relationship Id="rId34" Type="http://schemas.openxmlformats.org/officeDocument/2006/relationships/slide" Target="slides/slide32.xml"/><Relationship Id="rId50" Type="http://schemas.openxmlformats.org/officeDocument/2006/relationships/slide" Target="slides/slide48.xml"/><Relationship Id="rId55" Type="http://schemas.openxmlformats.org/officeDocument/2006/relationships/slide" Target="slides/slide5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245A0ED-77E2-473F-83B5-C7F99B1847A2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65AA5E5F-B26D-4DF4-8263-6035D316128F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Dirección General</a:t>
          </a:r>
        </a:p>
      </dgm:t>
    </dgm:pt>
    <dgm:pt modelId="{577A94CC-A11B-4461-A924-486533A6CDBD}" type="parTrans" cxnId="{8283F567-C653-4241-8FD8-1715D9A94B4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0D03B8C-B13A-40C8-8A99-ABE02505B72C}" type="sibTrans" cxnId="{8283F567-C653-4241-8FD8-1715D9A94B4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0AE109C-6CDA-45F4-8F07-AE2E2C37C35F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Infancia y Familia</a:t>
          </a:r>
        </a:p>
      </dgm:t>
    </dgm:pt>
    <dgm:pt modelId="{A2551458-ED4E-4FBA-9E28-14F15B2C484E}" type="parTrans" cxnId="{ECCEA44E-BEB2-4CBA-98EB-CA80CD5CD3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A999B77-2B9C-446E-A246-093CC8917BF5}" type="sibTrans" cxnId="{ECCEA44E-BEB2-4CBA-98EB-CA80CD5CD3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77EA074-3CC4-4682-94D8-E60E5DC9D9EC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Atención a Personas Adultas Mayores y Asistencia Social</a:t>
          </a:r>
        </a:p>
      </dgm:t>
    </dgm:pt>
    <dgm:pt modelId="{5CD24F20-80DB-4BE3-BEFB-18F1F0EA2445}" type="parTrans" cxnId="{435EB910-81A7-4F97-BAB2-907AD0E36FD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A85B19D-CCA2-4B5C-BDDD-BF90F29FD7EE}" type="sibTrans" cxnId="{435EB910-81A7-4F97-BAB2-907AD0E36FD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8B6890E-20A8-4FC2-B60F-032BDB4E949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Centros de Bienestar Familiar</a:t>
          </a:r>
        </a:p>
      </dgm:t>
    </dgm:pt>
    <dgm:pt modelId="{5B15F49E-CC9F-4593-A6F3-A1EE3C580FD0}" type="parTrans" cxnId="{F0301F2A-C2D9-43F8-80A7-8189CAA34909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9A864BD-B1FD-4B9C-8315-0A0D71C0E5A2}" type="sibTrans" cxnId="{F0301F2A-C2D9-43F8-80A7-8189CAA34909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B7AD47C-DC1B-4C7C-802C-4826635F330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Enlace Municipal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98710E-11C8-4AAC-9B56-0B46C53083EF}" type="parTrans" cxnId="{11E6C575-0A51-4F94-BC54-70D9E1FECA4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40DD555-7E92-40FC-B198-0E7C1D80D561}" type="sibTrans" cxnId="{11E6C575-0A51-4F94-BC54-70D9E1FECA4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CA82AE6-A3B8-4966-B44A-CFBE73A6D7A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Atención e Inclusión a Personas con Discapacidad</a:t>
          </a:r>
        </a:p>
      </dgm:t>
    </dgm:pt>
    <dgm:pt modelId="{F8320FED-DBE9-4805-B7DB-F87AE30BC7F6}" type="parTrans" cxnId="{903C9958-6085-4AF2-B393-6A4E8315D244}">
      <dgm:prSet/>
      <dgm:spPr/>
      <dgm:t>
        <a:bodyPr/>
        <a:lstStyle/>
        <a:p>
          <a:endParaRPr lang="es-ES" sz="1200"/>
        </a:p>
      </dgm:t>
    </dgm:pt>
    <dgm:pt modelId="{FE2A0B61-935B-46AE-9DEF-E6BA9AAAA13F}" type="sibTrans" cxnId="{903C9958-6085-4AF2-B393-6A4E8315D244}">
      <dgm:prSet/>
      <dgm:spPr/>
      <dgm:t>
        <a:bodyPr/>
        <a:lstStyle/>
        <a:p>
          <a:endParaRPr lang="es-ES" sz="1200"/>
        </a:p>
      </dgm:t>
    </dgm:pt>
    <dgm:pt modelId="{D257AAD0-4E4F-40AB-95F1-484EDEDC4B43}" type="pres">
      <dgm:prSet presAssocID="{1245A0ED-77E2-473F-83B5-C7F99B1847A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63F8450D-EE20-46D9-8D93-6A967B618579}" type="pres">
      <dgm:prSet presAssocID="{65AA5E5F-B26D-4DF4-8263-6035D316128F}" presName="hierRoot1" presStyleCnt="0">
        <dgm:presLayoutVars>
          <dgm:hierBranch val="hang"/>
        </dgm:presLayoutVars>
      </dgm:prSet>
      <dgm:spPr/>
    </dgm:pt>
    <dgm:pt modelId="{658C65B7-108D-4312-AD44-6AB7B96BA304}" type="pres">
      <dgm:prSet presAssocID="{65AA5E5F-B26D-4DF4-8263-6035D316128F}" presName="rootComposite1" presStyleCnt="0"/>
      <dgm:spPr/>
    </dgm:pt>
    <dgm:pt modelId="{E25CAF9D-24C2-487B-8B4C-19A1B4065A4E}" type="pres">
      <dgm:prSet presAssocID="{65AA5E5F-B26D-4DF4-8263-6035D316128F}" presName="rootText1" presStyleLbl="node0" presStyleIdx="0" presStyleCnt="1" custScaleX="130528" custScaleY="103707" custLinFactNeighborY="1216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C123BBD-F358-41E7-89B8-25D1DE000A10}" type="pres">
      <dgm:prSet presAssocID="{65AA5E5F-B26D-4DF4-8263-6035D316128F}" presName="rootConnector1" presStyleLbl="node1" presStyleIdx="0" presStyleCnt="0"/>
      <dgm:spPr/>
      <dgm:t>
        <a:bodyPr/>
        <a:lstStyle/>
        <a:p>
          <a:endParaRPr lang="es-ES"/>
        </a:p>
      </dgm:t>
    </dgm:pt>
    <dgm:pt modelId="{9078CB7C-752C-47DD-AA35-16D9BF7FCFDC}" type="pres">
      <dgm:prSet presAssocID="{65AA5E5F-B26D-4DF4-8263-6035D316128F}" presName="hierChild2" presStyleCnt="0"/>
      <dgm:spPr/>
    </dgm:pt>
    <dgm:pt modelId="{001A6653-E7EF-45BA-8DB6-8B9A1A5643D0}" type="pres">
      <dgm:prSet presAssocID="{A2551458-ED4E-4FBA-9E28-14F15B2C484E}" presName="Name48" presStyleLbl="parChTrans1D2" presStyleIdx="0" presStyleCnt="5"/>
      <dgm:spPr/>
      <dgm:t>
        <a:bodyPr/>
        <a:lstStyle/>
        <a:p>
          <a:endParaRPr lang="es-ES"/>
        </a:p>
      </dgm:t>
    </dgm:pt>
    <dgm:pt modelId="{D383BB1A-91A0-40A7-BA01-C5D4CAAE2603}" type="pres">
      <dgm:prSet presAssocID="{60AE109C-6CDA-45F4-8F07-AE2E2C37C35F}" presName="hierRoot2" presStyleCnt="0">
        <dgm:presLayoutVars>
          <dgm:hierBranch val="init"/>
        </dgm:presLayoutVars>
      </dgm:prSet>
      <dgm:spPr/>
    </dgm:pt>
    <dgm:pt modelId="{8E628B90-4CB0-47C4-95CB-056293EDB41F}" type="pres">
      <dgm:prSet presAssocID="{60AE109C-6CDA-45F4-8F07-AE2E2C37C35F}" presName="rootComposite" presStyleCnt="0"/>
      <dgm:spPr/>
    </dgm:pt>
    <dgm:pt modelId="{5EBDDC2A-35D6-4AC3-B3AE-0E749BAF07FD}" type="pres">
      <dgm:prSet presAssocID="{60AE109C-6CDA-45F4-8F07-AE2E2C37C35F}" presName="rootText" presStyleLbl="node2" presStyleIdx="0" presStyleCnt="5" custScaleX="116223" custScaleY="93102" custLinFactNeighborY="1777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7FC0000-E3EA-431E-8A84-BE43FFB87F38}" type="pres">
      <dgm:prSet presAssocID="{60AE109C-6CDA-45F4-8F07-AE2E2C37C35F}" presName="rootConnector" presStyleLbl="node2" presStyleIdx="0" presStyleCnt="5"/>
      <dgm:spPr/>
      <dgm:t>
        <a:bodyPr/>
        <a:lstStyle/>
        <a:p>
          <a:endParaRPr lang="es-ES"/>
        </a:p>
      </dgm:t>
    </dgm:pt>
    <dgm:pt modelId="{AFDB3355-C272-4C67-8C3D-D9F247BF8001}" type="pres">
      <dgm:prSet presAssocID="{60AE109C-6CDA-45F4-8F07-AE2E2C37C35F}" presName="hierChild4" presStyleCnt="0"/>
      <dgm:spPr/>
    </dgm:pt>
    <dgm:pt modelId="{C6D26CEE-59F1-468A-8984-E9B0012E2203}" type="pres">
      <dgm:prSet presAssocID="{60AE109C-6CDA-45F4-8F07-AE2E2C37C35F}" presName="hierChild5" presStyleCnt="0"/>
      <dgm:spPr/>
    </dgm:pt>
    <dgm:pt modelId="{A6AADC2E-8698-4605-823D-61E9372BD090}" type="pres">
      <dgm:prSet presAssocID="{5CD24F20-80DB-4BE3-BEFB-18F1F0EA2445}" presName="Name48" presStyleLbl="parChTrans1D2" presStyleIdx="1" presStyleCnt="5"/>
      <dgm:spPr/>
      <dgm:t>
        <a:bodyPr/>
        <a:lstStyle/>
        <a:p>
          <a:endParaRPr lang="es-ES"/>
        </a:p>
      </dgm:t>
    </dgm:pt>
    <dgm:pt modelId="{6A44FFEF-4485-4D4B-BC66-7A93AA6FF93B}" type="pres">
      <dgm:prSet presAssocID="{077EA074-3CC4-4682-94D8-E60E5DC9D9EC}" presName="hierRoot2" presStyleCnt="0">
        <dgm:presLayoutVars>
          <dgm:hierBranch val="hang"/>
        </dgm:presLayoutVars>
      </dgm:prSet>
      <dgm:spPr/>
    </dgm:pt>
    <dgm:pt modelId="{8A399036-B692-4A3F-B1B8-0280F95A3361}" type="pres">
      <dgm:prSet presAssocID="{077EA074-3CC4-4682-94D8-E60E5DC9D9EC}" presName="rootComposite" presStyleCnt="0"/>
      <dgm:spPr/>
    </dgm:pt>
    <dgm:pt modelId="{67306364-1098-4EF7-9BF1-51025BEDB280}" type="pres">
      <dgm:prSet presAssocID="{077EA074-3CC4-4682-94D8-E60E5DC9D9EC}" presName="rootText" presStyleLbl="node2" presStyleIdx="1" presStyleCnt="5" custScaleX="116223" custScaleY="93102" custLinFactNeighborY="1777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6DF9411-034D-4480-9EAB-0160A6D206D7}" type="pres">
      <dgm:prSet presAssocID="{077EA074-3CC4-4682-94D8-E60E5DC9D9EC}" presName="rootConnector" presStyleLbl="node2" presStyleIdx="1" presStyleCnt="5"/>
      <dgm:spPr/>
      <dgm:t>
        <a:bodyPr/>
        <a:lstStyle/>
        <a:p>
          <a:endParaRPr lang="es-ES"/>
        </a:p>
      </dgm:t>
    </dgm:pt>
    <dgm:pt modelId="{D1355E02-1F62-4882-9463-CD3A6FF1ED70}" type="pres">
      <dgm:prSet presAssocID="{077EA074-3CC4-4682-94D8-E60E5DC9D9EC}" presName="hierChild4" presStyleCnt="0"/>
      <dgm:spPr/>
    </dgm:pt>
    <dgm:pt modelId="{FF3FC1BD-5944-47A1-9ED8-11286F093F47}" type="pres">
      <dgm:prSet presAssocID="{077EA074-3CC4-4682-94D8-E60E5DC9D9EC}" presName="hierChild5" presStyleCnt="0"/>
      <dgm:spPr/>
    </dgm:pt>
    <dgm:pt modelId="{7B6DD97F-CDEE-4A2F-BA82-73094EECD222}" type="pres">
      <dgm:prSet presAssocID="{5B15F49E-CC9F-4593-A6F3-A1EE3C580FD0}" presName="Name48" presStyleLbl="parChTrans1D2" presStyleIdx="2" presStyleCnt="5"/>
      <dgm:spPr/>
      <dgm:t>
        <a:bodyPr/>
        <a:lstStyle/>
        <a:p>
          <a:endParaRPr lang="es-ES"/>
        </a:p>
      </dgm:t>
    </dgm:pt>
    <dgm:pt modelId="{DF64594E-B7AB-4F58-9313-EC5D5001A9C5}" type="pres">
      <dgm:prSet presAssocID="{78B6890E-20A8-4FC2-B60F-032BDB4E9498}" presName="hierRoot2" presStyleCnt="0">
        <dgm:presLayoutVars>
          <dgm:hierBranch val="init"/>
        </dgm:presLayoutVars>
      </dgm:prSet>
      <dgm:spPr/>
    </dgm:pt>
    <dgm:pt modelId="{4B3B3D71-5087-4B04-B3C5-F9450F2E212E}" type="pres">
      <dgm:prSet presAssocID="{78B6890E-20A8-4FC2-B60F-032BDB4E9498}" presName="rootComposite" presStyleCnt="0"/>
      <dgm:spPr/>
    </dgm:pt>
    <dgm:pt modelId="{99577EB4-F535-4397-A332-982A9D224E03}" type="pres">
      <dgm:prSet presAssocID="{78B6890E-20A8-4FC2-B60F-032BDB4E9498}" presName="rootText" presStyleLbl="node2" presStyleIdx="2" presStyleCnt="5" custScaleX="116223" custScaleY="93102" custLinFactNeighborY="-407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7260747-10B7-4489-8D5C-80E14D924E2F}" type="pres">
      <dgm:prSet presAssocID="{78B6890E-20A8-4FC2-B60F-032BDB4E9498}" presName="rootConnector" presStyleLbl="node2" presStyleIdx="2" presStyleCnt="5"/>
      <dgm:spPr/>
      <dgm:t>
        <a:bodyPr/>
        <a:lstStyle/>
        <a:p>
          <a:endParaRPr lang="es-ES"/>
        </a:p>
      </dgm:t>
    </dgm:pt>
    <dgm:pt modelId="{90DA001D-4D8C-4AEB-A669-97DF689E6783}" type="pres">
      <dgm:prSet presAssocID="{78B6890E-20A8-4FC2-B60F-032BDB4E9498}" presName="hierChild4" presStyleCnt="0"/>
      <dgm:spPr/>
    </dgm:pt>
    <dgm:pt modelId="{8BCEFF18-2276-49E6-A5E2-DA7F51339889}" type="pres">
      <dgm:prSet presAssocID="{78B6890E-20A8-4FC2-B60F-032BDB4E9498}" presName="hierChild5" presStyleCnt="0"/>
      <dgm:spPr/>
    </dgm:pt>
    <dgm:pt modelId="{A71C2759-7E47-4426-8557-39DB97500290}" type="pres">
      <dgm:prSet presAssocID="{F8320FED-DBE9-4805-B7DB-F87AE30BC7F6}" presName="Name48" presStyleLbl="parChTrans1D2" presStyleIdx="3" presStyleCnt="5"/>
      <dgm:spPr/>
      <dgm:t>
        <a:bodyPr/>
        <a:lstStyle/>
        <a:p>
          <a:endParaRPr lang="es-ES"/>
        </a:p>
      </dgm:t>
    </dgm:pt>
    <dgm:pt modelId="{24F330AA-433A-42B5-A658-16EFF0F97920}" type="pres">
      <dgm:prSet presAssocID="{6CA82AE6-A3B8-4966-B44A-CFBE73A6D7A1}" presName="hierRoot2" presStyleCnt="0">
        <dgm:presLayoutVars>
          <dgm:hierBranch val="init"/>
        </dgm:presLayoutVars>
      </dgm:prSet>
      <dgm:spPr/>
    </dgm:pt>
    <dgm:pt modelId="{C4D017B0-1198-4607-9B68-D5A52FEF8AC5}" type="pres">
      <dgm:prSet presAssocID="{6CA82AE6-A3B8-4966-B44A-CFBE73A6D7A1}" presName="rootComposite" presStyleCnt="0"/>
      <dgm:spPr/>
    </dgm:pt>
    <dgm:pt modelId="{DDFD452F-9E33-4B28-AF76-9113454125E5}" type="pres">
      <dgm:prSet presAssocID="{6CA82AE6-A3B8-4966-B44A-CFBE73A6D7A1}" presName="rootText" presStyleLbl="node2" presStyleIdx="3" presStyleCnt="5" custScaleX="116223" custScaleY="93102" custLinFactNeighborY="-407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DA42CFE-1582-479D-8CA9-D79FB224DBD4}" type="pres">
      <dgm:prSet presAssocID="{6CA82AE6-A3B8-4966-B44A-CFBE73A6D7A1}" presName="rootConnector" presStyleLbl="node2" presStyleIdx="3" presStyleCnt="5"/>
      <dgm:spPr/>
      <dgm:t>
        <a:bodyPr/>
        <a:lstStyle/>
        <a:p>
          <a:endParaRPr lang="es-ES"/>
        </a:p>
      </dgm:t>
    </dgm:pt>
    <dgm:pt modelId="{6107315C-5AE0-410A-AB2E-4726F1A650D4}" type="pres">
      <dgm:prSet presAssocID="{6CA82AE6-A3B8-4966-B44A-CFBE73A6D7A1}" presName="hierChild4" presStyleCnt="0"/>
      <dgm:spPr/>
    </dgm:pt>
    <dgm:pt modelId="{0332F212-4535-439E-94DB-0B58E1D7CB02}" type="pres">
      <dgm:prSet presAssocID="{6CA82AE6-A3B8-4966-B44A-CFBE73A6D7A1}" presName="hierChild5" presStyleCnt="0"/>
      <dgm:spPr/>
    </dgm:pt>
    <dgm:pt modelId="{CEBD107E-7332-43A5-955A-0CC6938412B7}" type="pres">
      <dgm:prSet presAssocID="{9598710E-11C8-4AAC-9B56-0B46C53083EF}" presName="Name48" presStyleLbl="parChTrans1D2" presStyleIdx="4" presStyleCnt="5"/>
      <dgm:spPr/>
      <dgm:t>
        <a:bodyPr/>
        <a:lstStyle/>
        <a:p>
          <a:endParaRPr lang="es-ES"/>
        </a:p>
      </dgm:t>
    </dgm:pt>
    <dgm:pt modelId="{E2E5ED19-91AE-4E40-83DD-A715D2C586E8}" type="pres">
      <dgm:prSet presAssocID="{3B7AD47C-DC1B-4C7C-802C-4826635F3304}" presName="hierRoot2" presStyleCnt="0">
        <dgm:presLayoutVars>
          <dgm:hierBranch val="init"/>
        </dgm:presLayoutVars>
      </dgm:prSet>
      <dgm:spPr/>
    </dgm:pt>
    <dgm:pt modelId="{7822368F-A096-482E-9641-E2EA0E5A34F2}" type="pres">
      <dgm:prSet presAssocID="{3B7AD47C-DC1B-4C7C-802C-4826635F3304}" presName="rootComposite" presStyleCnt="0"/>
      <dgm:spPr/>
    </dgm:pt>
    <dgm:pt modelId="{C1091D72-C9D6-42CF-BD53-F4CD6D741461}" type="pres">
      <dgm:prSet presAssocID="{3B7AD47C-DC1B-4C7C-802C-4826635F3304}" presName="rootText" presStyleLbl="node2" presStyleIdx="4" presStyleCnt="5" custScaleX="116223" custScaleY="93102" custLinFactNeighborY="-2578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8D09344-3D80-47F5-A37B-DBA4D085CA0D}" type="pres">
      <dgm:prSet presAssocID="{3B7AD47C-DC1B-4C7C-802C-4826635F3304}" presName="rootConnector" presStyleLbl="node2" presStyleIdx="4" presStyleCnt="5"/>
      <dgm:spPr/>
      <dgm:t>
        <a:bodyPr/>
        <a:lstStyle/>
        <a:p>
          <a:endParaRPr lang="es-ES"/>
        </a:p>
      </dgm:t>
    </dgm:pt>
    <dgm:pt modelId="{5A3EB415-C98E-40A6-AD5A-5168DD6C1505}" type="pres">
      <dgm:prSet presAssocID="{3B7AD47C-DC1B-4C7C-802C-4826635F3304}" presName="hierChild4" presStyleCnt="0"/>
      <dgm:spPr/>
    </dgm:pt>
    <dgm:pt modelId="{9D0A3029-7347-48F3-9009-98708E3070E2}" type="pres">
      <dgm:prSet presAssocID="{3B7AD47C-DC1B-4C7C-802C-4826635F3304}" presName="hierChild5" presStyleCnt="0"/>
      <dgm:spPr/>
    </dgm:pt>
    <dgm:pt modelId="{48CA1535-C32A-4132-93DB-B1780B7538FF}" type="pres">
      <dgm:prSet presAssocID="{65AA5E5F-B26D-4DF4-8263-6035D316128F}" presName="hierChild3" presStyleCnt="0"/>
      <dgm:spPr/>
    </dgm:pt>
  </dgm:ptLst>
  <dgm:cxnLst>
    <dgm:cxn modelId="{118F43F8-16C8-4845-8201-C217981880C6}" type="presOf" srcId="{60AE109C-6CDA-45F4-8F07-AE2E2C37C35F}" destId="{5EBDDC2A-35D6-4AC3-B3AE-0E749BAF07FD}" srcOrd="0" destOrd="0" presId="urn:microsoft.com/office/officeart/2005/8/layout/orgChart1"/>
    <dgm:cxn modelId="{903C9958-6085-4AF2-B393-6A4E8315D244}" srcId="{65AA5E5F-B26D-4DF4-8263-6035D316128F}" destId="{6CA82AE6-A3B8-4966-B44A-CFBE73A6D7A1}" srcOrd="3" destOrd="0" parTransId="{F8320FED-DBE9-4805-B7DB-F87AE30BC7F6}" sibTransId="{FE2A0B61-935B-46AE-9DEF-E6BA9AAAA13F}"/>
    <dgm:cxn modelId="{C821D827-633F-40CC-9071-848BFA9BB77D}" type="presOf" srcId="{6CA82AE6-A3B8-4966-B44A-CFBE73A6D7A1}" destId="{EDA42CFE-1582-479D-8CA9-D79FB224DBD4}" srcOrd="1" destOrd="0" presId="urn:microsoft.com/office/officeart/2005/8/layout/orgChart1"/>
    <dgm:cxn modelId="{0A2F0624-CAB9-4C37-B637-C8E6FA4D2E6B}" type="presOf" srcId="{F8320FED-DBE9-4805-B7DB-F87AE30BC7F6}" destId="{A71C2759-7E47-4426-8557-39DB97500290}" srcOrd="0" destOrd="0" presId="urn:microsoft.com/office/officeart/2005/8/layout/orgChart1"/>
    <dgm:cxn modelId="{042E35D6-B79F-4A8E-BF61-A4292AF4F586}" type="presOf" srcId="{6CA82AE6-A3B8-4966-B44A-CFBE73A6D7A1}" destId="{DDFD452F-9E33-4B28-AF76-9113454125E5}" srcOrd="0" destOrd="0" presId="urn:microsoft.com/office/officeart/2005/8/layout/orgChart1"/>
    <dgm:cxn modelId="{F0301F2A-C2D9-43F8-80A7-8189CAA34909}" srcId="{65AA5E5F-B26D-4DF4-8263-6035D316128F}" destId="{78B6890E-20A8-4FC2-B60F-032BDB4E9498}" srcOrd="2" destOrd="0" parTransId="{5B15F49E-CC9F-4593-A6F3-A1EE3C580FD0}" sibTransId="{59A864BD-B1FD-4B9C-8315-0A0D71C0E5A2}"/>
    <dgm:cxn modelId="{79D68289-7CA2-4499-AFF7-8DEBDEC4F8B2}" type="presOf" srcId="{077EA074-3CC4-4682-94D8-E60E5DC9D9EC}" destId="{C6DF9411-034D-4480-9EAB-0160A6D206D7}" srcOrd="1" destOrd="0" presId="urn:microsoft.com/office/officeart/2005/8/layout/orgChart1"/>
    <dgm:cxn modelId="{8283F567-C653-4241-8FD8-1715D9A94B46}" srcId="{1245A0ED-77E2-473F-83B5-C7F99B1847A2}" destId="{65AA5E5F-B26D-4DF4-8263-6035D316128F}" srcOrd="0" destOrd="0" parTransId="{577A94CC-A11B-4461-A924-486533A6CDBD}" sibTransId="{10D03B8C-B13A-40C8-8A99-ABE02505B72C}"/>
    <dgm:cxn modelId="{11E6C575-0A51-4F94-BC54-70D9E1FECA43}" srcId="{65AA5E5F-B26D-4DF4-8263-6035D316128F}" destId="{3B7AD47C-DC1B-4C7C-802C-4826635F3304}" srcOrd="4" destOrd="0" parTransId="{9598710E-11C8-4AAC-9B56-0B46C53083EF}" sibTransId="{040DD555-7E92-40FC-B198-0E7C1D80D561}"/>
    <dgm:cxn modelId="{4F6C5E28-C7A1-48EE-887C-688DD9B80E3C}" type="presOf" srcId="{78B6890E-20A8-4FC2-B60F-032BDB4E9498}" destId="{17260747-10B7-4489-8D5C-80E14D924E2F}" srcOrd="1" destOrd="0" presId="urn:microsoft.com/office/officeart/2005/8/layout/orgChart1"/>
    <dgm:cxn modelId="{B9507704-1ED6-445F-B082-002831E6C304}" type="presOf" srcId="{65AA5E5F-B26D-4DF4-8263-6035D316128F}" destId="{2C123BBD-F358-41E7-89B8-25D1DE000A10}" srcOrd="1" destOrd="0" presId="urn:microsoft.com/office/officeart/2005/8/layout/orgChart1"/>
    <dgm:cxn modelId="{5B71D335-D866-460F-97B8-574FA2A1C290}" type="presOf" srcId="{9598710E-11C8-4AAC-9B56-0B46C53083EF}" destId="{CEBD107E-7332-43A5-955A-0CC6938412B7}" srcOrd="0" destOrd="0" presId="urn:microsoft.com/office/officeart/2005/8/layout/orgChart1"/>
    <dgm:cxn modelId="{B761D784-F43C-4634-9024-FEA883E43582}" type="presOf" srcId="{65AA5E5F-B26D-4DF4-8263-6035D316128F}" destId="{E25CAF9D-24C2-487B-8B4C-19A1B4065A4E}" srcOrd="0" destOrd="0" presId="urn:microsoft.com/office/officeart/2005/8/layout/orgChart1"/>
    <dgm:cxn modelId="{A081CAE2-D454-4BF4-B400-41C9C381D683}" type="presOf" srcId="{5CD24F20-80DB-4BE3-BEFB-18F1F0EA2445}" destId="{A6AADC2E-8698-4605-823D-61E9372BD090}" srcOrd="0" destOrd="0" presId="urn:microsoft.com/office/officeart/2005/8/layout/orgChart1"/>
    <dgm:cxn modelId="{332A3362-3259-4049-8EC9-C8EC8F96014A}" type="presOf" srcId="{077EA074-3CC4-4682-94D8-E60E5DC9D9EC}" destId="{67306364-1098-4EF7-9BF1-51025BEDB280}" srcOrd="0" destOrd="0" presId="urn:microsoft.com/office/officeart/2005/8/layout/orgChart1"/>
    <dgm:cxn modelId="{301583EA-E413-477C-BFF7-28413B3DB8E9}" type="presOf" srcId="{3B7AD47C-DC1B-4C7C-802C-4826635F3304}" destId="{C1091D72-C9D6-42CF-BD53-F4CD6D741461}" srcOrd="0" destOrd="0" presId="urn:microsoft.com/office/officeart/2005/8/layout/orgChart1"/>
    <dgm:cxn modelId="{71CD9149-311B-4243-9015-B27D4F44288A}" type="presOf" srcId="{1245A0ED-77E2-473F-83B5-C7F99B1847A2}" destId="{D257AAD0-4E4F-40AB-95F1-484EDEDC4B43}" srcOrd="0" destOrd="0" presId="urn:microsoft.com/office/officeart/2005/8/layout/orgChart1"/>
    <dgm:cxn modelId="{D235EB79-03D6-4D4C-89FA-FB7508AD55B3}" type="presOf" srcId="{5B15F49E-CC9F-4593-A6F3-A1EE3C580FD0}" destId="{7B6DD97F-CDEE-4A2F-BA82-73094EECD222}" srcOrd="0" destOrd="0" presId="urn:microsoft.com/office/officeart/2005/8/layout/orgChart1"/>
    <dgm:cxn modelId="{0F6BDB66-AD56-4C39-8FD0-46A8BBCA4C57}" type="presOf" srcId="{60AE109C-6CDA-45F4-8F07-AE2E2C37C35F}" destId="{E7FC0000-E3EA-431E-8A84-BE43FFB87F38}" srcOrd="1" destOrd="0" presId="urn:microsoft.com/office/officeart/2005/8/layout/orgChart1"/>
    <dgm:cxn modelId="{6CFBA54D-5281-4D66-A086-6A053ED6A040}" type="presOf" srcId="{A2551458-ED4E-4FBA-9E28-14F15B2C484E}" destId="{001A6653-E7EF-45BA-8DB6-8B9A1A5643D0}" srcOrd="0" destOrd="0" presId="urn:microsoft.com/office/officeart/2005/8/layout/orgChart1"/>
    <dgm:cxn modelId="{4EADE7D2-0C66-47B4-973D-59B336346D69}" type="presOf" srcId="{78B6890E-20A8-4FC2-B60F-032BDB4E9498}" destId="{99577EB4-F535-4397-A332-982A9D224E03}" srcOrd="0" destOrd="0" presId="urn:microsoft.com/office/officeart/2005/8/layout/orgChart1"/>
    <dgm:cxn modelId="{ECCEA44E-BEB2-4CBA-98EB-CA80CD5CD3A0}" srcId="{65AA5E5F-B26D-4DF4-8263-6035D316128F}" destId="{60AE109C-6CDA-45F4-8F07-AE2E2C37C35F}" srcOrd="0" destOrd="0" parTransId="{A2551458-ED4E-4FBA-9E28-14F15B2C484E}" sibTransId="{2A999B77-2B9C-446E-A246-093CC8917BF5}"/>
    <dgm:cxn modelId="{78C2F3FB-9359-4C7F-8B69-416A7A950A7D}" type="presOf" srcId="{3B7AD47C-DC1B-4C7C-802C-4826635F3304}" destId="{A8D09344-3D80-47F5-A37B-DBA4D085CA0D}" srcOrd="1" destOrd="0" presId="urn:microsoft.com/office/officeart/2005/8/layout/orgChart1"/>
    <dgm:cxn modelId="{435EB910-81A7-4F97-BAB2-907AD0E36FDB}" srcId="{65AA5E5F-B26D-4DF4-8263-6035D316128F}" destId="{077EA074-3CC4-4682-94D8-E60E5DC9D9EC}" srcOrd="1" destOrd="0" parTransId="{5CD24F20-80DB-4BE3-BEFB-18F1F0EA2445}" sibTransId="{3A85B19D-CCA2-4B5C-BDDD-BF90F29FD7EE}"/>
    <dgm:cxn modelId="{4F877A50-24FB-40C3-B3C7-61B357D5A897}" type="presParOf" srcId="{D257AAD0-4E4F-40AB-95F1-484EDEDC4B43}" destId="{63F8450D-EE20-46D9-8D93-6A967B618579}" srcOrd="0" destOrd="0" presId="urn:microsoft.com/office/officeart/2005/8/layout/orgChart1"/>
    <dgm:cxn modelId="{30AA1CC6-8B53-4061-9337-E80C2AAB11A2}" type="presParOf" srcId="{63F8450D-EE20-46D9-8D93-6A967B618579}" destId="{658C65B7-108D-4312-AD44-6AB7B96BA304}" srcOrd="0" destOrd="0" presId="urn:microsoft.com/office/officeart/2005/8/layout/orgChart1"/>
    <dgm:cxn modelId="{F4246AFD-3F0C-449E-8E6B-7A8187795FC9}" type="presParOf" srcId="{658C65B7-108D-4312-AD44-6AB7B96BA304}" destId="{E25CAF9D-24C2-487B-8B4C-19A1B4065A4E}" srcOrd="0" destOrd="0" presId="urn:microsoft.com/office/officeart/2005/8/layout/orgChart1"/>
    <dgm:cxn modelId="{DB94F884-18DF-41F8-83B7-88399B0C71FD}" type="presParOf" srcId="{658C65B7-108D-4312-AD44-6AB7B96BA304}" destId="{2C123BBD-F358-41E7-89B8-25D1DE000A10}" srcOrd="1" destOrd="0" presId="urn:microsoft.com/office/officeart/2005/8/layout/orgChart1"/>
    <dgm:cxn modelId="{3013DB09-60EE-40C9-AD41-55B1F3F4733F}" type="presParOf" srcId="{63F8450D-EE20-46D9-8D93-6A967B618579}" destId="{9078CB7C-752C-47DD-AA35-16D9BF7FCFDC}" srcOrd="1" destOrd="0" presId="urn:microsoft.com/office/officeart/2005/8/layout/orgChart1"/>
    <dgm:cxn modelId="{7FF3FBFA-E8EB-41C1-B6A6-8FFB863FD536}" type="presParOf" srcId="{9078CB7C-752C-47DD-AA35-16D9BF7FCFDC}" destId="{001A6653-E7EF-45BA-8DB6-8B9A1A5643D0}" srcOrd="0" destOrd="0" presId="urn:microsoft.com/office/officeart/2005/8/layout/orgChart1"/>
    <dgm:cxn modelId="{71D745E8-B358-4BF6-8964-13EB1464D09A}" type="presParOf" srcId="{9078CB7C-752C-47DD-AA35-16D9BF7FCFDC}" destId="{D383BB1A-91A0-40A7-BA01-C5D4CAAE2603}" srcOrd="1" destOrd="0" presId="urn:microsoft.com/office/officeart/2005/8/layout/orgChart1"/>
    <dgm:cxn modelId="{3BEBD2AC-4E99-4144-8E26-36BBCE1D0274}" type="presParOf" srcId="{D383BB1A-91A0-40A7-BA01-C5D4CAAE2603}" destId="{8E628B90-4CB0-47C4-95CB-056293EDB41F}" srcOrd="0" destOrd="0" presId="urn:microsoft.com/office/officeart/2005/8/layout/orgChart1"/>
    <dgm:cxn modelId="{92B6CA46-7D3A-4B49-BCA7-510919B40BE1}" type="presParOf" srcId="{8E628B90-4CB0-47C4-95CB-056293EDB41F}" destId="{5EBDDC2A-35D6-4AC3-B3AE-0E749BAF07FD}" srcOrd="0" destOrd="0" presId="urn:microsoft.com/office/officeart/2005/8/layout/orgChart1"/>
    <dgm:cxn modelId="{52D5087A-C48C-4C07-A74A-0FEED1709869}" type="presParOf" srcId="{8E628B90-4CB0-47C4-95CB-056293EDB41F}" destId="{E7FC0000-E3EA-431E-8A84-BE43FFB87F38}" srcOrd="1" destOrd="0" presId="urn:microsoft.com/office/officeart/2005/8/layout/orgChart1"/>
    <dgm:cxn modelId="{6615A3E2-28B7-4C65-97A4-FB415D778C0F}" type="presParOf" srcId="{D383BB1A-91A0-40A7-BA01-C5D4CAAE2603}" destId="{AFDB3355-C272-4C67-8C3D-D9F247BF8001}" srcOrd="1" destOrd="0" presId="urn:microsoft.com/office/officeart/2005/8/layout/orgChart1"/>
    <dgm:cxn modelId="{8FB08276-D36C-4BFA-B632-31338906BF97}" type="presParOf" srcId="{D383BB1A-91A0-40A7-BA01-C5D4CAAE2603}" destId="{C6D26CEE-59F1-468A-8984-E9B0012E2203}" srcOrd="2" destOrd="0" presId="urn:microsoft.com/office/officeart/2005/8/layout/orgChart1"/>
    <dgm:cxn modelId="{20084698-3E13-4A65-9D8A-E21D4E233ECB}" type="presParOf" srcId="{9078CB7C-752C-47DD-AA35-16D9BF7FCFDC}" destId="{A6AADC2E-8698-4605-823D-61E9372BD090}" srcOrd="2" destOrd="0" presId="urn:microsoft.com/office/officeart/2005/8/layout/orgChart1"/>
    <dgm:cxn modelId="{31D1B7B9-5B1C-4928-A218-B4C4FFD945AD}" type="presParOf" srcId="{9078CB7C-752C-47DD-AA35-16D9BF7FCFDC}" destId="{6A44FFEF-4485-4D4B-BC66-7A93AA6FF93B}" srcOrd="3" destOrd="0" presId="urn:microsoft.com/office/officeart/2005/8/layout/orgChart1"/>
    <dgm:cxn modelId="{E2885EFE-EB28-4522-BAAA-879951A46106}" type="presParOf" srcId="{6A44FFEF-4485-4D4B-BC66-7A93AA6FF93B}" destId="{8A399036-B692-4A3F-B1B8-0280F95A3361}" srcOrd="0" destOrd="0" presId="urn:microsoft.com/office/officeart/2005/8/layout/orgChart1"/>
    <dgm:cxn modelId="{25C75E93-95F8-4EAF-9000-D3EA05886358}" type="presParOf" srcId="{8A399036-B692-4A3F-B1B8-0280F95A3361}" destId="{67306364-1098-4EF7-9BF1-51025BEDB280}" srcOrd="0" destOrd="0" presId="urn:microsoft.com/office/officeart/2005/8/layout/orgChart1"/>
    <dgm:cxn modelId="{79B70E4E-F9B1-4F1C-AE44-B7AF44CC6EB7}" type="presParOf" srcId="{8A399036-B692-4A3F-B1B8-0280F95A3361}" destId="{C6DF9411-034D-4480-9EAB-0160A6D206D7}" srcOrd="1" destOrd="0" presId="urn:microsoft.com/office/officeart/2005/8/layout/orgChart1"/>
    <dgm:cxn modelId="{C590CED9-C6A0-4996-A787-6F16F26FF730}" type="presParOf" srcId="{6A44FFEF-4485-4D4B-BC66-7A93AA6FF93B}" destId="{D1355E02-1F62-4882-9463-CD3A6FF1ED70}" srcOrd="1" destOrd="0" presId="urn:microsoft.com/office/officeart/2005/8/layout/orgChart1"/>
    <dgm:cxn modelId="{6B95BB64-E4FB-426E-8B31-527588983F1A}" type="presParOf" srcId="{6A44FFEF-4485-4D4B-BC66-7A93AA6FF93B}" destId="{FF3FC1BD-5944-47A1-9ED8-11286F093F47}" srcOrd="2" destOrd="0" presId="urn:microsoft.com/office/officeart/2005/8/layout/orgChart1"/>
    <dgm:cxn modelId="{0FC30C2B-B799-489F-B37B-652483C1F546}" type="presParOf" srcId="{9078CB7C-752C-47DD-AA35-16D9BF7FCFDC}" destId="{7B6DD97F-CDEE-4A2F-BA82-73094EECD222}" srcOrd="4" destOrd="0" presId="urn:microsoft.com/office/officeart/2005/8/layout/orgChart1"/>
    <dgm:cxn modelId="{DEC2CE65-DF07-4B50-BAEF-C2B8AE7DB635}" type="presParOf" srcId="{9078CB7C-752C-47DD-AA35-16D9BF7FCFDC}" destId="{DF64594E-B7AB-4F58-9313-EC5D5001A9C5}" srcOrd="5" destOrd="0" presId="urn:microsoft.com/office/officeart/2005/8/layout/orgChart1"/>
    <dgm:cxn modelId="{E4BFFBCF-EDC6-4D5A-BB7A-4E2D3A1BA3C4}" type="presParOf" srcId="{DF64594E-B7AB-4F58-9313-EC5D5001A9C5}" destId="{4B3B3D71-5087-4B04-B3C5-F9450F2E212E}" srcOrd="0" destOrd="0" presId="urn:microsoft.com/office/officeart/2005/8/layout/orgChart1"/>
    <dgm:cxn modelId="{E4EE4CCC-C30A-4F98-9238-8579928F3CFE}" type="presParOf" srcId="{4B3B3D71-5087-4B04-B3C5-F9450F2E212E}" destId="{99577EB4-F535-4397-A332-982A9D224E03}" srcOrd="0" destOrd="0" presId="urn:microsoft.com/office/officeart/2005/8/layout/orgChart1"/>
    <dgm:cxn modelId="{853B4F0C-02DA-49A3-A1C4-F58D14BAAEB3}" type="presParOf" srcId="{4B3B3D71-5087-4B04-B3C5-F9450F2E212E}" destId="{17260747-10B7-4489-8D5C-80E14D924E2F}" srcOrd="1" destOrd="0" presId="urn:microsoft.com/office/officeart/2005/8/layout/orgChart1"/>
    <dgm:cxn modelId="{C9B517AA-0324-4979-8238-0F9B56551D44}" type="presParOf" srcId="{DF64594E-B7AB-4F58-9313-EC5D5001A9C5}" destId="{90DA001D-4D8C-4AEB-A669-97DF689E6783}" srcOrd="1" destOrd="0" presId="urn:microsoft.com/office/officeart/2005/8/layout/orgChart1"/>
    <dgm:cxn modelId="{007E8413-9735-4EB0-A892-9A073812D5B9}" type="presParOf" srcId="{DF64594E-B7AB-4F58-9313-EC5D5001A9C5}" destId="{8BCEFF18-2276-49E6-A5E2-DA7F51339889}" srcOrd="2" destOrd="0" presId="urn:microsoft.com/office/officeart/2005/8/layout/orgChart1"/>
    <dgm:cxn modelId="{F67B52BF-294B-4BCF-815A-0E89E175E74F}" type="presParOf" srcId="{9078CB7C-752C-47DD-AA35-16D9BF7FCFDC}" destId="{A71C2759-7E47-4426-8557-39DB97500290}" srcOrd="6" destOrd="0" presId="urn:microsoft.com/office/officeart/2005/8/layout/orgChart1"/>
    <dgm:cxn modelId="{BA3698D2-075B-40B6-B634-72ED142B09C9}" type="presParOf" srcId="{9078CB7C-752C-47DD-AA35-16D9BF7FCFDC}" destId="{24F330AA-433A-42B5-A658-16EFF0F97920}" srcOrd="7" destOrd="0" presId="urn:microsoft.com/office/officeart/2005/8/layout/orgChart1"/>
    <dgm:cxn modelId="{590AC3F4-FA83-45F6-9845-A90C7EA44D8D}" type="presParOf" srcId="{24F330AA-433A-42B5-A658-16EFF0F97920}" destId="{C4D017B0-1198-4607-9B68-D5A52FEF8AC5}" srcOrd="0" destOrd="0" presId="urn:microsoft.com/office/officeart/2005/8/layout/orgChart1"/>
    <dgm:cxn modelId="{D0C2B96C-B31C-4680-9E98-64A3E21926C7}" type="presParOf" srcId="{C4D017B0-1198-4607-9B68-D5A52FEF8AC5}" destId="{DDFD452F-9E33-4B28-AF76-9113454125E5}" srcOrd="0" destOrd="0" presId="urn:microsoft.com/office/officeart/2005/8/layout/orgChart1"/>
    <dgm:cxn modelId="{9F35EFEB-F23C-4836-A0F0-FCF7B22953AB}" type="presParOf" srcId="{C4D017B0-1198-4607-9B68-D5A52FEF8AC5}" destId="{EDA42CFE-1582-479D-8CA9-D79FB224DBD4}" srcOrd="1" destOrd="0" presId="urn:microsoft.com/office/officeart/2005/8/layout/orgChart1"/>
    <dgm:cxn modelId="{F5676CC0-5694-41AF-90F3-C79DCFEC285C}" type="presParOf" srcId="{24F330AA-433A-42B5-A658-16EFF0F97920}" destId="{6107315C-5AE0-410A-AB2E-4726F1A650D4}" srcOrd="1" destOrd="0" presId="urn:microsoft.com/office/officeart/2005/8/layout/orgChart1"/>
    <dgm:cxn modelId="{E0D57A70-FD7B-45FD-BCAA-8CDB3CD73D2D}" type="presParOf" srcId="{24F330AA-433A-42B5-A658-16EFF0F97920}" destId="{0332F212-4535-439E-94DB-0B58E1D7CB02}" srcOrd="2" destOrd="0" presId="urn:microsoft.com/office/officeart/2005/8/layout/orgChart1"/>
    <dgm:cxn modelId="{43A4DC2C-88E6-4DD6-8694-8013B2F50601}" type="presParOf" srcId="{9078CB7C-752C-47DD-AA35-16D9BF7FCFDC}" destId="{CEBD107E-7332-43A5-955A-0CC6938412B7}" srcOrd="8" destOrd="0" presId="urn:microsoft.com/office/officeart/2005/8/layout/orgChart1"/>
    <dgm:cxn modelId="{7220CB2C-757A-4620-8592-8D5F39779A54}" type="presParOf" srcId="{9078CB7C-752C-47DD-AA35-16D9BF7FCFDC}" destId="{E2E5ED19-91AE-4E40-83DD-A715D2C586E8}" srcOrd="9" destOrd="0" presId="urn:microsoft.com/office/officeart/2005/8/layout/orgChart1"/>
    <dgm:cxn modelId="{A0CADA5D-4B6B-40C7-B840-D4DFAD704B6A}" type="presParOf" srcId="{E2E5ED19-91AE-4E40-83DD-A715D2C586E8}" destId="{7822368F-A096-482E-9641-E2EA0E5A34F2}" srcOrd="0" destOrd="0" presId="urn:microsoft.com/office/officeart/2005/8/layout/orgChart1"/>
    <dgm:cxn modelId="{B7ABB4B4-A405-4438-87C3-6F6BEDF5DBD5}" type="presParOf" srcId="{7822368F-A096-482E-9641-E2EA0E5A34F2}" destId="{C1091D72-C9D6-42CF-BD53-F4CD6D741461}" srcOrd="0" destOrd="0" presId="urn:microsoft.com/office/officeart/2005/8/layout/orgChart1"/>
    <dgm:cxn modelId="{B65EDD0E-CE90-48FC-ABE6-D42E2650EF20}" type="presParOf" srcId="{7822368F-A096-482E-9641-E2EA0E5A34F2}" destId="{A8D09344-3D80-47F5-A37B-DBA4D085CA0D}" srcOrd="1" destOrd="0" presId="urn:microsoft.com/office/officeart/2005/8/layout/orgChart1"/>
    <dgm:cxn modelId="{E4923098-DF33-435D-AB1A-E6D500A462F6}" type="presParOf" srcId="{E2E5ED19-91AE-4E40-83DD-A715D2C586E8}" destId="{5A3EB415-C98E-40A6-AD5A-5168DD6C1505}" srcOrd="1" destOrd="0" presId="urn:microsoft.com/office/officeart/2005/8/layout/orgChart1"/>
    <dgm:cxn modelId="{62678DBF-1ADA-4AA8-AE01-461305A7BFDE}" type="presParOf" srcId="{E2E5ED19-91AE-4E40-83DD-A715D2C586E8}" destId="{9D0A3029-7347-48F3-9009-98708E3070E2}" srcOrd="2" destOrd="0" presId="urn:microsoft.com/office/officeart/2005/8/layout/orgChart1"/>
    <dgm:cxn modelId="{AC49D3A6-6B47-47E6-A55B-7772F02DE649}" type="presParOf" srcId="{63F8450D-EE20-46D9-8D93-6A967B618579}" destId="{48CA1535-C32A-4132-93DB-B1780B7538F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88CC41C-D246-4337-95A7-84F7B8750C29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58321FD-8EBA-4BC1-8D2C-EDFC25DFE6EA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+mn-lt"/>
              <a:cs typeface="Calibri" panose="020F0502020204030204" pitchFamily="34" charset="0"/>
            </a:rPr>
            <a:t>Área de Mantenimiento</a:t>
          </a:r>
        </a:p>
      </dgm:t>
    </dgm:pt>
    <dgm:pt modelId="{2D02854D-1168-4B1B-8DEC-C728BDE4FE56}" type="parTrans" cxnId="{987CCAD2-6180-41AF-9E5D-BFE33F24ACB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814741A9-A783-40F2-BB2B-6A8572FFE7A1}" type="sibTrans" cxnId="{987CCAD2-6180-41AF-9E5D-BFE33F24ACB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CD05C063-D6ED-412B-99C2-01D04919C6B7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+mn-lt"/>
              <a:cs typeface="Calibri" panose="020F0502020204030204" pitchFamily="34" charset="0"/>
            </a:rPr>
            <a:t>Supervisor(a) </a:t>
          </a:r>
        </a:p>
      </dgm:t>
    </dgm:pt>
    <dgm:pt modelId="{D182D233-44D6-4DDD-AA7E-D418BE63B347}" type="parTrans" cxnId="{0B47226F-A4A0-4922-B222-087DD9EA6F8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B8C609B4-C99B-452D-9968-6237D25880CF}" type="sibTrans" cxnId="{0B47226F-A4A0-4922-B222-087DD9EA6F8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23DCF37D-3FA5-4B86-97B8-F8F262D12C70}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Electricista</a:t>
          </a:r>
        </a:p>
      </dgm:t>
    </dgm:pt>
    <dgm:pt modelId="{477D302B-B560-4414-A462-6716B292C3C9}" type="parTrans" cxnId="{C6572A07-65F0-402F-9AD4-650D87D51AE6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3FA28DA8-1D72-4EBF-BDDB-2F23DC96BFA3}" type="sibTrans" cxnId="{C6572A07-65F0-402F-9AD4-650D87D51AE6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CBEA17EF-9518-48F6-9534-1D2E840A4A44}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Técnicos(as) de Mantenimiento</a:t>
          </a:r>
          <a:endParaRPr lang="es-ES" sz="1200" dirty="0">
            <a:latin typeface="+mn-lt"/>
            <a:cs typeface="Calibri" panose="020F0502020204030204" pitchFamily="34" charset="0"/>
          </a:endParaRPr>
        </a:p>
      </dgm:t>
    </dgm:pt>
    <dgm:pt modelId="{A79F92D0-9751-418C-A387-0D141EDE19B2}" type="parTrans" cxnId="{7768A37B-F330-4B6D-BC50-B079761A2E91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D776A70F-7D18-43E5-A4B0-85AECD994BBF}" type="sibTrans" cxnId="{7768A37B-F330-4B6D-BC50-B079761A2E91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48B3F09C-5D23-4E35-AEC7-12B8A4EEBFD2}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Encargado(a) de Mantenimiento </a:t>
          </a:r>
        </a:p>
      </dgm:t>
    </dgm:pt>
    <dgm:pt modelId="{14D0CF4D-F3D0-4B98-B8CA-20B5E9D862F4}" type="parTrans" cxnId="{D816B567-7E49-4FB2-8B57-0DE08E205479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87CBE6B8-38F6-4B74-BD44-1B4CEB25894B}" type="sibTrans" cxnId="{D816B567-7E49-4FB2-8B57-0DE08E205479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D7F35692-1C56-451B-8C0A-B88E40307FE0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Auxiliares de Mantenimiento</a:t>
          </a:r>
        </a:p>
      </dgm:t>
    </dgm:pt>
    <dgm:pt modelId="{BBCF26BE-01EF-41A9-BD1E-54676CA3B715}" type="parTrans" cxnId="{75AB38F7-B57E-49E7-9B4A-95921DCEA8F4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71793153-0281-4E68-AD48-5BF38C629F84}" type="sibTrans" cxnId="{75AB38F7-B57E-49E7-9B4A-95921DCEA8F4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D0364ADC-7DFB-4BDF-81E5-24E8681325B5}" type="asst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Ayudante General</a:t>
          </a:r>
        </a:p>
      </dgm:t>
    </dgm:pt>
    <dgm:pt modelId="{4B9D57D8-EA1C-4BD1-A509-5DDC404B58B8}" type="parTrans" cxnId="{BFCFBC74-49DE-4EEA-9124-67A86E182455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FDF5C4FC-EF11-4C1E-885D-085C037EB38E}" type="sibTrans" cxnId="{BFCFBC74-49DE-4EEA-9124-67A86E182455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507CE4E5-0151-4989-9422-548F3196FF2A}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Responsable Área Vehicular </a:t>
          </a:r>
        </a:p>
      </dgm:t>
    </dgm:pt>
    <dgm:pt modelId="{643981DE-0480-4A90-BB48-834CE0F3A323}" type="parTrans" cxnId="{2C992F06-F584-4C99-BCA7-08F59F2B5D1D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A038691E-3CBE-48C2-8A93-FB48F22F56BC}" type="sibTrans" cxnId="{2C992F06-F584-4C99-BCA7-08F59F2B5D1D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1E6B580B-D40E-4E9F-9515-2343FAADA210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Auxiliares </a:t>
          </a:r>
        </a:p>
      </dgm:t>
    </dgm:pt>
    <dgm:pt modelId="{0029FD84-EC7B-4F69-98CD-E2B3C84E12F2}" type="parTrans" cxnId="{2B6CCEE9-31C1-4EC8-8464-494032C74E66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3A908AA5-1024-4BA1-87EA-7C776AEB721D}" type="sibTrans" cxnId="{2B6CCEE9-31C1-4EC8-8464-494032C74E66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3CBA45F5-B4B8-4F76-AF99-64A51F0E7501}" type="asst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Chofer </a:t>
          </a:r>
        </a:p>
      </dgm:t>
    </dgm:pt>
    <dgm:pt modelId="{EE749214-6B82-4728-91E3-FC6B8FF17B0A}" type="parTrans" cxnId="{61A3C128-460B-47A5-8E6A-7CB1249969D6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16C8B1CB-ED8F-4BC4-8FDF-D7365D0CAB47}" type="sibTrans" cxnId="{61A3C128-460B-47A5-8E6A-7CB1249969D6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975F6343-A0FD-4A2E-98B9-CBCF525B7C28}">
      <dgm:prSet/>
      <dgm:spPr/>
      <dgm:t>
        <a:bodyPr/>
        <a:lstStyle/>
        <a:p>
          <a:r>
            <a:rPr lang="es-ES" dirty="0" smtClean="0">
              <a:latin typeface="+mn-lt"/>
              <a:cs typeface="Calibri" panose="020F0502020204030204" pitchFamily="34" charset="0"/>
            </a:rPr>
            <a:t>Auxiliar Administrativo(a)</a:t>
          </a:r>
        </a:p>
      </dgm:t>
    </dgm:pt>
    <dgm:pt modelId="{D6814608-E360-4B27-922B-E4F00C464E3A}" type="parTrans" cxnId="{042E5FEC-4CC4-4B9B-88F2-0FE0CC8A4FAB}">
      <dgm:prSet/>
      <dgm:spPr/>
      <dgm:t>
        <a:bodyPr/>
        <a:lstStyle/>
        <a:p>
          <a:endParaRPr lang="es-ES"/>
        </a:p>
      </dgm:t>
    </dgm:pt>
    <dgm:pt modelId="{4BC8708E-CD14-47ED-A5DF-FDD6947F62F3}" type="sibTrans" cxnId="{042E5FEC-4CC4-4B9B-88F2-0FE0CC8A4FAB}">
      <dgm:prSet/>
      <dgm:spPr/>
      <dgm:t>
        <a:bodyPr/>
        <a:lstStyle/>
        <a:p>
          <a:endParaRPr lang="es-ES"/>
        </a:p>
      </dgm:t>
    </dgm:pt>
    <dgm:pt modelId="{CF1824C1-0D3A-4159-9F17-F320B71FF5C7}">
      <dgm:prSet custT="1"/>
      <dgm:spPr/>
      <dgm:t>
        <a:bodyPr/>
        <a:lstStyle/>
        <a:p>
          <a:r>
            <a:rPr lang="es-ES" sz="1200" dirty="0" smtClean="0"/>
            <a:t>Auxiliar Administrativo(a)</a:t>
          </a:r>
        </a:p>
      </dgm:t>
    </dgm:pt>
    <dgm:pt modelId="{A26BCF56-B6F2-42ED-A6A3-40A0F0D7422D}" type="parTrans" cxnId="{A3717682-5DD9-4BF2-A653-47674F43A18C}">
      <dgm:prSet/>
      <dgm:spPr/>
      <dgm:t>
        <a:bodyPr/>
        <a:lstStyle/>
        <a:p>
          <a:endParaRPr lang="es-ES"/>
        </a:p>
      </dgm:t>
    </dgm:pt>
    <dgm:pt modelId="{4693EC98-3402-42D1-9568-7A00AF0437A4}" type="sibTrans" cxnId="{A3717682-5DD9-4BF2-A653-47674F43A18C}">
      <dgm:prSet/>
      <dgm:spPr/>
      <dgm:t>
        <a:bodyPr/>
        <a:lstStyle/>
        <a:p>
          <a:endParaRPr lang="es-ES"/>
        </a:p>
      </dgm:t>
    </dgm:pt>
    <dgm:pt modelId="{7BF9DA46-7BC7-4E7E-87D1-D29F0E39B27F}" type="pres">
      <dgm:prSet presAssocID="{788CC41C-D246-4337-95A7-84F7B8750C2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FC015A1A-603F-4D19-991B-198E4E39B517}" type="pres">
      <dgm:prSet presAssocID="{E58321FD-8EBA-4BC1-8D2C-EDFC25DFE6EA}" presName="hierRoot1" presStyleCnt="0">
        <dgm:presLayoutVars>
          <dgm:hierBranch val="init"/>
        </dgm:presLayoutVars>
      </dgm:prSet>
      <dgm:spPr/>
    </dgm:pt>
    <dgm:pt modelId="{85220A80-E1EB-4DA8-8910-70E2DD74B5F5}" type="pres">
      <dgm:prSet presAssocID="{E58321FD-8EBA-4BC1-8D2C-EDFC25DFE6EA}" presName="rootComposite1" presStyleCnt="0"/>
      <dgm:spPr/>
    </dgm:pt>
    <dgm:pt modelId="{51E4A85D-1FF3-477A-8994-B226419180A7}" type="pres">
      <dgm:prSet presAssocID="{E58321FD-8EBA-4BC1-8D2C-EDFC25DFE6EA}" presName="rootText1" presStyleLbl="node0" presStyleIdx="0" presStyleCnt="1" custScaleX="174320" custScaleY="159162" custLinFactNeighborY="-321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DAD1055-F8BF-4297-A2AF-46DAB7DE825A}" type="pres">
      <dgm:prSet presAssocID="{E58321FD-8EBA-4BC1-8D2C-EDFC25DFE6EA}" presName="rootConnector1" presStyleLbl="node1" presStyleIdx="0" presStyleCnt="0"/>
      <dgm:spPr/>
      <dgm:t>
        <a:bodyPr/>
        <a:lstStyle/>
        <a:p>
          <a:endParaRPr lang="es-ES"/>
        </a:p>
      </dgm:t>
    </dgm:pt>
    <dgm:pt modelId="{1E217519-4EB6-4A09-B336-11B6A9AF2926}" type="pres">
      <dgm:prSet presAssocID="{E58321FD-8EBA-4BC1-8D2C-EDFC25DFE6EA}" presName="hierChild2" presStyleCnt="0"/>
      <dgm:spPr/>
    </dgm:pt>
    <dgm:pt modelId="{5B6D79AB-0370-4520-AA69-00DF85C2E7E3}" type="pres">
      <dgm:prSet presAssocID="{D182D233-44D6-4DDD-AA7E-D418BE63B347}" presName="Name37" presStyleLbl="parChTrans1D2" presStyleIdx="0" presStyleCnt="1"/>
      <dgm:spPr/>
      <dgm:t>
        <a:bodyPr/>
        <a:lstStyle/>
        <a:p>
          <a:endParaRPr lang="es-ES"/>
        </a:p>
      </dgm:t>
    </dgm:pt>
    <dgm:pt modelId="{EF287011-89B3-4858-B062-25666710B728}" type="pres">
      <dgm:prSet presAssocID="{CD05C063-D6ED-412B-99C2-01D04919C6B7}" presName="hierRoot2" presStyleCnt="0">
        <dgm:presLayoutVars>
          <dgm:hierBranch/>
        </dgm:presLayoutVars>
      </dgm:prSet>
      <dgm:spPr/>
    </dgm:pt>
    <dgm:pt modelId="{9850B616-61A8-44D3-9347-A391B17C0596}" type="pres">
      <dgm:prSet presAssocID="{CD05C063-D6ED-412B-99C2-01D04919C6B7}" presName="rootComposite" presStyleCnt="0"/>
      <dgm:spPr/>
    </dgm:pt>
    <dgm:pt modelId="{3228B8C3-D148-42C8-8920-4D25A3ADED7C}" type="pres">
      <dgm:prSet presAssocID="{CD05C063-D6ED-412B-99C2-01D04919C6B7}" presName="rootText" presStyleLbl="node2" presStyleIdx="0" presStyleCnt="1" custScaleX="151583" custScaleY="159162" custLinFactNeighborX="108" custLinFactNeighborY="-312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2346C5E-D4D5-4FA8-A6D0-7FAC9E781497}" type="pres">
      <dgm:prSet presAssocID="{CD05C063-D6ED-412B-99C2-01D04919C6B7}" presName="rootConnector" presStyleLbl="node2" presStyleIdx="0" presStyleCnt="1"/>
      <dgm:spPr/>
      <dgm:t>
        <a:bodyPr/>
        <a:lstStyle/>
        <a:p>
          <a:endParaRPr lang="es-ES"/>
        </a:p>
      </dgm:t>
    </dgm:pt>
    <dgm:pt modelId="{D6FF5D67-1BA6-4CF6-BA2F-800A9EBB4EBC}" type="pres">
      <dgm:prSet presAssocID="{CD05C063-D6ED-412B-99C2-01D04919C6B7}" presName="hierChild4" presStyleCnt="0"/>
      <dgm:spPr/>
    </dgm:pt>
    <dgm:pt modelId="{1A8FFF54-F0E3-44E7-B6C2-A9DD2B1C943B}" type="pres">
      <dgm:prSet presAssocID="{477D302B-B560-4414-A462-6716B292C3C9}" presName="Name35" presStyleLbl="parChTrans1D3" presStyleIdx="0" presStyleCnt="9"/>
      <dgm:spPr/>
      <dgm:t>
        <a:bodyPr/>
        <a:lstStyle/>
        <a:p>
          <a:endParaRPr lang="es-ES"/>
        </a:p>
      </dgm:t>
    </dgm:pt>
    <dgm:pt modelId="{7CF1E937-BF8B-4721-94C9-715A510AAAA0}" type="pres">
      <dgm:prSet presAssocID="{23DCF37D-3FA5-4B86-97B8-F8F262D12C70}" presName="hierRoot2" presStyleCnt="0">
        <dgm:presLayoutVars>
          <dgm:hierBranch val="init"/>
        </dgm:presLayoutVars>
      </dgm:prSet>
      <dgm:spPr/>
    </dgm:pt>
    <dgm:pt modelId="{CF1FD13F-6FD9-43D2-9C51-CD80268494D4}" type="pres">
      <dgm:prSet presAssocID="{23DCF37D-3FA5-4B86-97B8-F8F262D12C70}" presName="rootComposite" presStyleCnt="0"/>
      <dgm:spPr/>
    </dgm:pt>
    <dgm:pt modelId="{25FBE4C9-DE6D-421C-9562-053844D672B5}" type="pres">
      <dgm:prSet presAssocID="{23DCF37D-3FA5-4B86-97B8-F8F262D12C70}" presName="rootText" presStyleLbl="node3" presStyleIdx="0" presStyleCnt="7" custScaleX="112724" custScaleY="204637" custLinFactNeighborX="-17" custLinFactNeighborY="159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FB684F7-5F57-4334-B358-7354513122EF}" type="pres">
      <dgm:prSet presAssocID="{23DCF37D-3FA5-4B86-97B8-F8F262D12C70}" presName="rootConnector" presStyleLbl="node3" presStyleIdx="0" presStyleCnt="7"/>
      <dgm:spPr/>
      <dgm:t>
        <a:bodyPr/>
        <a:lstStyle/>
        <a:p>
          <a:endParaRPr lang="es-ES"/>
        </a:p>
      </dgm:t>
    </dgm:pt>
    <dgm:pt modelId="{C34F0121-FB7B-4D51-B03A-D078140B3C50}" type="pres">
      <dgm:prSet presAssocID="{23DCF37D-3FA5-4B86-97B8-F8F262D12C70}" presName="hierChild4" presStyleCnt="0"/>
      <dgm:spPr/>
    </dgm:pt>
    <dgm:pt modelId="{0D363C43-EB10-417C-9C79-FABA182845A6}" type="pres">
      <dgm:prSet presAssocID="{23DCF37D-3FA5-4B86-97B8-F8F262D12C70}" presName="hierChild5" presStyleCnt="0"/>
      <dgm:spPr/>
    </dgm:pt>
    <dgm:pt modelId="{6BA3CD5E-F2BF-41C7-B46D-6446D1C1E9FC}" type="pres">
      <dgm:prSet presAssocID="{A79F92D0-9751-418C-A387-0D141EDE19B2}" presName="Name35" presStyleLbl="parChTrans1D3" presStyleIdx="1" presStyleCnt="9"/>
      <dgm:spPr/>
      <dgm:t>
        <a:bodyPr/>
        <a:lstStyle/>
        <a:p>
          <a:endParaRPr lang="es-ES"/>
        </a:p>
      </dgm:t>
    </dgm:pt>
    <dgm:pt modelId="{6C8BD66D-2DA4-4393-B99C-01D06F832F12}" type="pres">
      <dgm:prSet presAssocID="{CBEA17EF-9518-48F6-9534-1D2E840A4A44}" presName="hierRoot2" presStyleCnt="0">
        <dgm:presLayoutVars>
          <dgm:hierBranch val="init"/>
        </dgm:presLayoutVars>
      </dgm:prSet>
      <dgm:spPr/>
    </dgm:pt>
    <dgm:pt modelId="{4470C0FE-2F42-41AB-97EF-6F2C94D13E60}" type="pres">
      <dgm:prSet presAssocID="{CBEA17EF-9518-48F6-9534-1D2E840A4A44}" presName="rootComposite" presStyleCnt="0"/>
      <dgm:spPr/>
    </dgm:pt>
    <dgm:pt modelId="{3D71510F-767A-4366-821C-81A29ECB76C5}" type="pres">
      <dgm:prSet presAssocID="{CBEA17EF-9518-48F6-9534-1D2E840A4A44}" presName="rootText" presStyleLbl="node3" presStyleIdx="1" presStyleCnt="7" custScaleX="112724" custScaleY="204637" custLinFactNeighborX="-1188" custLinFactNeighborY="159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1F55A01-2FAF-45C0-9426-CB4658AA8D1C}" type="pres">
      <dgm:prSet presAssocID="{CBEA17EF-9518-48F6-9534-1D2E840A4A44}" presName="rootConnector" presStyleLbl="node3" presStyleIdx="1" presStyleCnt="7"/>
      <dgm:spPr/>
      <dgm:t>
        <a:bodyPr/>
        <a:lstStyle/>
        <a:p>
          <a:endParaRPr lang="es-ES"/>
        </a:p>
      </dgm:t>
    </dgm:pt>
    <dgm:pt modelId="{A4F84D95-3849-4871-844E-85A808D6B03B}" type="pres">
      <dgm:prSet presAssocID="{CBEA17EF-9518-48F6-9534-1D2E840A4A44}" presName="hierChild4" presStyleCnt="0"/>
      <dgm:spPr/>
    </dgm:pt>
    <dgm:pt modelId="{E8D4FE85-42C7-4133-8079-3454C8A28D7E}" type="pres">
      <dgm:prSet presAssocID="{CBEA17EF-9518-48F6-9534-1D2E840A4A44}" presName="hierChild5" presStyleCnt="0"/>
      <dgm:spPr/>
    </dgm:pt>
    <dgm:pt modelId="{44F0ADFE-AE39-42C1-89F5-1D0A9E9F36D9}" type="pres">
      <dgm:prSet presAssocID="{14D0CF4D-F3D0-4B98-B8CA-20B5E9D862F4}" presName="Name35" presStyleLbl="parChTrans1D3" presStyleIdx="2" presStyleCnt="9"/>
      <dgm:spPr/>
      <dgm:t>
        <a:bodyPr/>
        <a:lstStyle/>
        <a:p>
          <a:endParaRPr lang="es-ES"/>
        </a:p>
      </dgm:t>
    </dgm:pt>
    <dgm:pt modelId="{F180144A-0484-4375-A2C6-0E8D5F57E374}" type="pres">
      <dgm:prSet presAssocID="{48B3F09C-5D23-4E35-AEC7-12B8A4EEBFD2}" presName="hierRoot2" presStyleCnt="0">
        <dgm:presLayoutVars>
          <dgm:hierBranch val="init"/>
        </dgm:presLayoutVars>
      </dgm:prSet>
      <dgm:spPr/>
    </dgm:pt>
    <dgm:pt modelId="{56E18CB4-9E9B-42EA-8ADF-222766D73C3B}" type="pres">
      <dgm:prSet presAssocID="{48B3F09C-5D23-4E35-AEC7-12B8A4EEBFD2}" presName="rootComposite" presStyleCnt="0"/>
      <dgm:spPr/>
    </dgm:pt>
    <dgm:pt modelId="{32B0B8AC-757E-4DB1-B656-7FE0D23162D1}" type="pres">
      <dgm:prSet presAssocID="{48B3F09C-5D23-4E35-AEC7-12B8A4EEBFD2}" presName="rootText" presStyleLbl="node3" presStyleIdx="2" presStyleCnt="7" custScaleX="112724" custScaleY="204637" custLinFactNeighborX="-2028" custLinFactNeighborY="159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738B9CF-929E-403B-80C2-0144E1F1C4AE}" type="pres">
      <dgm:prSet presAssocID="{48B3F09C-5D23-4E35-AEC7-12B8A4EEBFD2}" presName="rootConnector" presStyleLbl="node3" presStyleIdx="2" presStyleCnt="7"/>
      <dgm:spPr/>
      <dgm:t>
        <a:bodyPr/>
        <a:lstStyle/>
        <a:p>
          <a:endParaRPr lang="es-ES"/>
        </a:p>
      </dgm:t>
    </dgm:pt>
    <dgm:pt modelId="{5DA0053F-4D0D-46F2-9241-506ED713A9B8}" type="pres">
      <dgm:prSet presAssocID="{48B3F09C-5D23-4E35-AEC7-12B8A4EEBFD2}" presName="hierChild4" presStyleCnt="0"/>
      <dgm:spPr/>
    </dgm:pt>
    <dgm:pt modelId="{07D628FB-F800-4A74-9FF1-A8AADEE2D965}" type="pres">
      <dgm:prSet presAssocID="{48B3F09C-5D23-4E35-AEC7-12B8A4EEBFD2}" presName="hierChild5" presStyleCnt="0"/>
      <dgm:spPr/>
    </dgm:pt>
    <dgm:pt modelId="{3B30774E-D4C1-4417-9ED7-76A579A19DCF}" type="pres">
      <dgm:prSet presAssocID="{BBCF26BE-01EF-41A9-BD1E-54676CA3B715}" presName="Name35" presStyleLbl="parChTrans1D3" presStyleIdx="3" presStyleCnt="9"/>
      <dgm:spPr/>
      <dgm:t>
        <a:bodyPr/>
        <a:lstStyle/>
        <a:p>
          <a:endParaRPr lang="es-ES"/>
        </a:p>
      </dgm:t>
    </dgm:pt>
    <dgm:pt modelId="{D99B2CEE-E71F-43B6-BF0B-91448F71DE87}" type="pres">
      <dgm:prSet presAssocID="{D7F35692-1C56-451B-8C0A-B88E40307FE0}" presName="hierRoot2" presStyleCnt="0">
        <dgm:presLayoutVars>
          <dgm:hierBranch val="init"/>
        </dgm:presLayoutVars>
      </dgm:prSet>
      <dgm:spPr/>
    </dgm:pt>
    <dgm:pt modelId="{97D2B3D7-826C-40C9-83F9-84AC69DDB145}" type="pres">
      <dgm:prSet presAssocID="{D7F35692-1C56-451B-8C0A-B88E40307FE0}" presName="rootComposite" presStyleCnt="0"/>
      <dgm:spPr/>
    </dgm:pt>
    <dgm:pt modelId="{2CCF775F-4039-4B2A-BF52-5039379786FC}" type="pres">
      <dgm:prSet presAssocID="{D7F35692-1C56-451B-8C0A-B88E40307FE0}" presName="rootText" presStyleLbl="node3" presStyleIdx="3" presStyleCnt="7" custScaleX="112724" custScaleY="204637" custLinFactNeighborX="-3120" custLinFactNeighborY="159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BB56282-B3C8-40E1-8FEC-847333AFDC4C}" type="pres">
      <dgm:prSet presAssocID="{D7F35692-1C56-451B-8C0A-B88E40307FE0}" presName="rootConnector" presStyleLbl="node3" presStyleIdx="3" presStyleCnt="7"/>
      <dgm:spPr/>
      <dgm:t>
        <a:bodyPr/>
        <a:lstStyle/>
        <a:p>
          <a:endParaRPr lang="es-ES"/>
        </a:p>
      </dgm:t>
    </dgm:pt>
    <dgm:pt modelId="{02C7DE5C-5497-4914-BE4E-E6FB648CDE55}" type="pres">
      <dgm:prSet presAssocID="{D7F35692-1C56-451B-8C0A-B88E40307FE0}" presName="hierChild4" presStyleCnt="0"/>
      <dgm:spPr/>
    </dgm:pt>
    <dgm:pt modelId="{9647246E-B4F2-4A9C-905E-9A3DCA483F6C}" type="pres">
      <dgm:prSet presAssocID="{D7F35692-1C56-451B-8C0A-B88E40307FE0}" presName="hierChild5" presStyleCnt="0"/>
      <dgm:spPr/>
    </dgm:pt>
    <dgm:pt modelId="{AA0F5F3E-69CD-4E66-AAED-807C44F85821}" type="pres">
      <dgm:prSet presAssocID="{0029FD84-EC7B-4F69-98CD-E2B3C84E12F2}" presName="Name35" presStyleLbl="parChTrans1D3" presStyleIdx="4" presStyleCnt="9"/>
      <dgm:spPr/>
      <dgm:t>
        <a:bodyPr/>
        <a:lstStyle/>
        <a:p>
          <a:endParaRPr lang="es-ES"/>
        </a:p>
      </dgm:t>
    </dgm:pt>
    <dgm:pt modelId="{601B9340-4209-4B24-862E-0F9B0AA3945C}" type="pres">
      <dgm:prSet presAssocID="{1E6B580B-D40E-4E9F-9515-2343FAADA210}" presName="hierRoot2" presStyleCnt="0">
        <dgm:presLayoutVars>
          <dgm:hierBranch val="init"/>
        </dgm:presLayoutVars>
      </dgm:prSet>
      <dgm:spPr/>
    </dgm:pt>
    <dgm:pt modelId="{AE44E4E5-A073-4640-B415-C55BD999EBC6}" type="pres">
      <dgm:prSet presAssocID="{1E6B580B-D40E-4E9F-9515-2343FAADA210}" presName="rootComposite" presStyleCnt="0"/>
      <dgm:spPr/>
    </dgm:pt>
    <dgm:pt modelId="{D49807DB-E512-46CA-B8AC-9FCC583A59F6}" type="pres">
      <dgm:prSet presAssocID="{1E6B580B-D40E-4E9F-9515-2343FAADA210}" presName="rootText" presStyleLbl="node3" presStyleIdx="4" presStyleCnt="7" custScaleX="112724" custScaleY="204637" custLinFactNeighborX="-3120" custLinFactNeighborY="159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7DA1DB9-0A90-44F7-9355-F5D9AE9117D9}" type="pres">
      <dgm:prSet presAssocID="{1E6B580B-D40E-4E9F-9515-2343FAADA210}" presName="rootConnector" presStyleLbl="node3" presStyleIdx="4" presStyleCnt="7"/>
      <dgm:spPr/>
      <dgm:t>
        <a:bodyPr/>
        <a:lstStyle/>
        <a:p>
          <a:endParaRPr lang="es-ES"/>
        </a:p>
      </dgm:t>
    </dgm:pt>
    <dgm:pt modelId="{5C9B3915-2038-4056-84FB-76E344FBD832}" type="pres">
      <dgm:prSet presAssocID="{1E6B580B-D40E-4E9F-9515-2343FAADA210}" presName="hierChild4" presStyleCnt="0"/>
      <dgm:spPr/>
    </dgm:pt>
    <dgm:pt modelId="{E1BC20F0-1BC1-4F20-AFF4-8CDD00E7C9BD}" type="pres">
      <dgm:prSet presAssocID="{1E6B580B-D40E-4E9F-9515-2343FAADA210}" presName="hierChild5" presStyleCnt="0"/>
      <dgm:spPr/>
    </dgm:pt>
    <dgm:pt modelId="{994BCEDC-4996-4FD4-8F94-214151E6C42C}" type="pres">
      <dgm:prSet presAssocID="{643981DE-0480-4A90-BB48-834CE0F3A323}" presName="Name35" presStyleLbl="parChTrans1D3" presStyleIdx="5" presStyleCnt="9"/>
      <dgm:spPr/>
      <dgm:t>
        <a:bodyPr/>
        <a:lstStyle/>
        <a:p>
          <a:endParaRPr lang="es-ES"/>
        </a:p>
      </dgm:t>
    </dgm:pt>
    <dgm:pt modelId="{885880B6-44C9-4DDD-A6B6-7DA6C8155103}" type="pres">
      <dgm:prSet presAssocID="{507CE4E5-0151-4989-9422-548F3196FF2A}" presName="hierRoot2" presStyleCnt="0">
        <dgm:presLayoutVars>
          <dgm:hierBranch/>
        </dgm:presLayoutVars>
      </dgm:prSet>
      <dgm:spPr/>
    </dgm:pt>
    <dgm:pt modelId="{4EA38388-3850-4A58-BF78-E012E1B4D048}" type="pres">
      <dgm:prSet presAssocID="{507CE4E5-0151-4989-9422-548F3196FF2A}" presName="rootComposite" presStyleCnt="0"/>
      <dgm:spPr/>
    </dgm:pt>
    <dgm:pt modelId="{11A69607-6D60-4674-BAF9-AAA7BF09CDA0}" type="pres">
      <dgm:prSet presAssocID="{507CE4E5-0151-4989-9422-548F3196FF2A}" presName="rootText" presStyleLbl="node3" presStyleIdx="5" presStyleCnt="7" custScaleX="112929" custScaleY="204637" custLinFactNeighborX="-2459" custLinFactNeighborY="159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B720424-CB76-4AAE-A3D0-7D3EAE0F74EC}" type="pres">
      <dgm:prSet presAssocID="{507CE4E5-0151-4989-9422-548F3196FF2A}" presName="rootConnector" presStyleLbl="node3" presStyleIdx="5" presStyleCnt="7"/>
      <dgm:spPr/>
      <dgm:t>
        <a:bodyPr/>
        <a:lstStyle/>
        <a:p>
          <a:endParaRPr lang="es-ES"/>
        </a:p>
      </dgm:t>
    </dgm:pt>
    <dgm:pt modelId="{C47DAFAA-F732-4C4B-97B4-79B2C4E6E3EF}" type="pres">
      <dgm:prSet presAssocID="{507CE4E5-0151-4989-9422-548F3196FF2A}" presName="hierChild4" presStyleCnt="0"/>
      <dgm:spPr/>
    </dgm:pt>
    <dgm:pt modelId="{D3761A24-BF1F-4217-A183-A768B3E5029B}" type="pres">
      <dgm:prSet presAssocID="{A26BCF56-B6F2-42ED-A6A3-40A0F0D7422D}" presName="Name35" presStyleLbl="parChTrans1D4" presStyleIdx="0" presStyleCnt="1"/>
      <dgm:spPr/>
      <dgm:t>
        <a:bodyPr/>
        <a:lstStyle/>
        <a:p>
          <a:endParaRPr lang="es-ES"/>
        </a:p>
      </dgm:t>
    </dgm:pt>
    <dgm:pt modelId="{BCE19126-159F-4DDD-B047-0B501219BDAA}" type="pres">
      <dgm:prSet presAssocID="{CF1824C1-0D3A-4159-9F17-F320B71FF5C7}" presName="hierRoot2" presStyleCnt="0">
        <dgm:presLayoutVars>
          <dgm:hierBranch val="init"/>
        </dgm:presLayoutVars>
      </dgm:prSet>
      <dgm:spPr/>
    </dgm:pt>
    <dgm:pt modelId="{434FE506-6824-4EA7-878C-7F6B448F9DA3}" type="pres">
      <dgm:prSet presAssocID="{CF1824C1-0D3A-4159-9F17-F320B71FF5C7}" presName="rootComposite" presStyleCnt="0"/>
      <dgm:spPr/>
    </dgm:pt>
    <dgm:pt modelId="{862E0D80-E136-4347-94AA-DFFD5C6CC1A8}" type="pres">
      <dgm:prSet presAssocID="{CF1824C1-0D3A-4159-9F17-F320B71FF5C7}" presName="rootText" presStyleLbl="node4" presStyleIdx="0" presStyleCnt="1" custScaleX="125056" custScaleY="144004" custLinFactNeighborX="-2459" custLinFactNeighborY="2905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54A145B-848B-4E75-AA47-8462B1B444C1}" type="pres">
      <dgm:prSet presAssocID="{CF1824C1-0D3A-4159-9F17-F320B71FF5C7}" presName="rootConnector" presStyleLbl="node4" presStyleIdx="0" presStyleCnt="1"/>
      <dgm:spPr/>
      <dgm:t>
        <a:bodyPr/>
        <a:lstStyle/>
        <a:p>
          <a:endParaRPr lang="es-ES"/>
        </a:p>
      </dgm:t>
    </dgm:pt>
    <dgm:pt modelId="{22C239B6-9BEA-4F2E-BD41-E75A49CFDC08}" type="pres">
      <dgm:prSet presAssocID="{CF1824C1-0D3A-4159-9F17-F320B71FF5C7}" presName="hierChild4" presStyleCnt="0"/>
      <dgm:spPr/>
    </dgm:pt>
    <dgm:pt modelId="{9D88AE50-962E-4C70-9D17-64E365BCC094}" type="pres">
      <dgm:prSet presAssocID="{CF1824C1-0D3A-4159-9F17-F320B71FF5C7}" presName="hierChild5" presStyleCnt="0"/>
      <dgm:spPr/>
    </dgm:pt>
    <dgm:pt modelId="{ECFF070B-1B9B-4B7D-84B2-E4C88A4095BF}" type="pres">
      <dgm:prSet presAssocID="{507CE4E5-0151-4989-9422-548F3196FF2A}" presName="hierChild5" presStyleCnt="0"/>
      <dgm:spPr/>
    </dgm:pt>
    <dgm:pt modelId="{72C7EC9A-1DC7-4D0F-BF0E-7A8828ACB527}" type="pres">
      <dgm:prSet presAssocID="{D6814608-E360-4B27-922B-E4F00C464E3A}" presName="Name35" presStyleLbl="parChTrans1D3" presStyleIdx="6" presStyleCnt="9"/>
      <dgm:spPr/>
      <dgm:t>
        <a:bodyPr/>
        <a:lstStyle/>
        <a:p>
          <a:endParaRPr lang="es-ES"/>
        </a:p>
      </dgm:t>
    </dgm:pt>
    <dgm:pt modelId="{B4A7B88D-AE01-416A-AB24-49CC2F02664C}" type="pres">
      <dgm:prSet presAssocID="{975F6343-A0FD-4A2E-98B9-CBCF525B7C28}" presName="hierRoot2" presStyleCnt="0">
        <dgm:presLayoutVars>
          <dgm:hierBranch val="init"/>
        </dgm:presLayoutVars>
      </dgm:prSet>
      <dgm:spPr/>
    </dgm:pt>
    <dgm:pt modelId="{DEDD96F9-6329-474E-AD9D-7F2CC0246747}" type="pres">
      <dgm:prSet presAssocID="{975F6343-A0FD-4A2E-98B9-CBCF525B7C28}" presName="rootComposite" presStyleCnt="0"/>
      <dgm:spPr/>
    </dgm:pt>
    <dgm:pt modelId="{59DB8439-D969-41A5-A6CB-411D7FE00ACE}" type="pres">
      <dgm:prSet presAssocID="{975F6343-A0FD-4A2E-98B9-CBCF525B7C28}" presName="rootText" presStyleLbl="node3" presStyleIdx="6" presStyleCnt="7" custScaleX="112724" custScaleY="204637" custLinFactNeighborX="-3120" custLinFactNeighborY="159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267CCC9-F9EB-4063-B21D-90AC581EC10E}" type="pres">
      <dgm:prSet presAssocID="{975F6343-A0FD-4A2E-98B9-CBCF525B7C28}" presName="rootConnector" presStyleLbl="node3" presStyleIdx="6" presStyleCnt="7"/>
      <dgm:spPr/>
      <dgm:t>
        <a:bodyPr/>
        <a:lstStyle/>
        <a:p>
          <a:endParaRPr lang="es-ES"/>
        </a:p>
      </dgm:t>
    </dgm:pt>
    <dgm:pt modelId="{1DA60886-5369-4DCF-A9CB-8AC33F534205}" type="pres">
      <dgm:prSet presAssocID="{975F6343-A0FD-4A2E-98B9-CBCF525B7C28}" presName="hierChild4" presStyleCnt="0"/>
      <dgm:spPr/>
    </dgm:pt>
    <dgm:pt modelId="{5DDB87F4-7FD5-4A35-B7CF-F954152B4B3F}" type="pres">
      <dgm:prSet presAssocID="{975F6343-A0FD-4A2E-98B9-CBCF525B7C28}" presName="hierChild5" presStyleCnt="0"/>
      <dgm:spPr/>
    </dgm:pt>
    <dgm:pt modelId="{7FEC0DA4-1554-49F0-AC15-2D7E5FA5D8E8}" type="pres">
      <dgm:prSet presAssocID="{CD05C063-D6ED-412B-99C2-01D04919C6B7}" presName="hierChild5" presStyleCnt="0"/>
      <dgm:spPr/>
    </dgm:pt>
    <dgm:pt modelId="{8E265247-38F9-4BF8-985D-8483077CB315}" type="pres">
      <dgm:prSet presAssocID="{4B9D57D8-EA1C-4BD1-A509-5DDC404B58B8}" presName="Name111" presStyleLbl="parChTrans1D3" presStyleIdx="7" presStyleCnt="9"/>
      <dgm:spPr/>
      <dgm:t>
        <a:bodyPr/>
        <a:lstStyle/>
        <a:p>
          <a:endParaRPr lang="es-ES"/>
        </a:p>
      </dgm:t>
    </dgm:pt>
    <dgm:pt modelId="{82217F73-4434-4FDC-90D3-F7532721E512}" type="pres">
      <dgm:prSet presAssocID="{D0364ADC-7DFB-4BDF-81E5-24E8681325B5}" presName="hierRoot3" presStyleCnt="0">
        <dgm:presLayoutVars>
          <dgm:hierBranch val="init"/>
        </dgm:presLayoutVars>
      </dgm:prSet>
      <dgm:spPr/>
    </dgm:pt>
    <dgm:pt modelId="{6950B869-3872-4ACC-9E40-88CF02DC8F9D}" type="pres">
      <dgm:prSet presAssocID="{D0364ADC-7DFB-4BDF-81E5-24E8681325B5}" presName="rootComposite3" presStyleCnt="0"/>
      <dgm:spPr/>
    </dgm:pt>
    <dgm:pt modelId="{90D56C85-2719-487E-8790-4EC763BBEF65}" type="pres">
      <dgm:prSet presAssocID="{D0364ADC-7DFB-4BDF-81E5-24E8681325B5}" presName="rootText3" presStyleLbl="asst2" presStyleIdx="0" presStyleCnt="2" custScaleX="132635" custScaleY="136424" custLinFactNeighborX="-7508" custLinFactNeighborY="-2193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DE2B6B3-9DF7-4944-A0FF-CDF9669363DD}" type="pres">
      <dgm:prSet presAssocID="{D0364ADC-7DFB-4BDF-81E5-24E8681325B5}" presName="rootConnector3" presStyleLbl="asst2" presStyleIdx="0" presStyleCnt="2"/>
      <dgm:spPr/>
      <dgm:t>
        <a:bodyPr/>
        <a:lstStyle/>
        <a:p>
          <a:endParaRPr lang="es-ES"/>
        </a:p>
      </dgm:t>
    </dgm:pt>
    <dgm:pt modelId="{F126013D-F4C9-4EB5-9DA1-21E7161DC6C5}" type="pres">
      <dgm:prSet presAssocID="{D0364ADC-7DFB-4BDF-81E5-24E8681325B5}" presName="hierChild6" presStyleCnt="0"/>
      <dgm:spPr/>
    </dgm:pt>
    <dgm:pt modelId="{D7F071AE-2E28-4602-A845-719D7F4CC04F}" type="pres">
      <dgm:prSet presAssocID="{D0364ADC-7DFB-4BDF-81E5-24E8681325B5}" presName="hierChild7" presStyleCnt="0"/>
      <dgm:spPr/>
    </dgm:pt>
    <dgm:pt modelId="{E92FF9B9-1EB9-45EC-AE0D-282A8D7C59D3}" type="pres">
      <dgm:prSet presAssocID="{EE749214-6B82-4728-91E3-FC6B8FF17B0A}" presName="Name111" presStyleLbl="parChTrans1D3" presStyleIdx="8" presStyleCnt="9"/>
      <dgm:spPr/>
      <dgm:t>
        <a:bodyPr/>
        <a:lstStyle/>
        <a:p>
          <a:endParaRPr lang="es-ES"/>
        </a:p>
      </dgm:t>
    </dgm:pt>
    <dgm:pt modelId="{E58C7958-6707-4D8D-828D-4F664C33ABF8}" type="pres">
      <dgm:prSet presAssocID="{3CBA45F5-B4B8-4F76-AF99-64A51F0E7501}" presName="hierRoot3" presStyleCnt="0">
        <dgm:presLayoutVars>
          <dgm:hierBranch val="init"/>
        </dgm:presLayoutVars>
      </dgm:prSet>
      <dgm:spPr/>
    </dgm:pt>
    <dgm:pt modelId="{1D001FF6-0AC3-4054-AF7D-AFD470F32D82}" type="pres">
      <dgm:prSet presAssocID="{3CBA45F5-B4B8-4F76-AF99-64A51F0E7501}" presName="rootComposite3" presStyleCnt="0"/>
      <dgm:spPr/>
    </dgm:pt>
    <dgm:pt modelId="{B42EF752-5B0D-4331-B54A-8A2C3B02453E}" type="pres">
      <dgm:prSet presAssocID="{3CBA45F5-B4B8-4F76-AF99-64A51F0E7501}" presName="rootText3" presStyleLbl="asst2" presStyleIdx="1" presStyleCnt="2" custScaleX="132635" custScaleY="136424" custLinFactNeighborX="10752" custLinFactNeighborY="-2193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F519EA7-0ADB-4F18-9113-1C1FE0E83367}" type="pres">
      <dgm:prSet presAssocID="{3CBA45F5-B4B8-4F76-AF99-64A51F0E7501}" presName="rootConnector3" presStyleLbl="asst2" presStyleIdx="1" presStyleCnt="2"/>
      <dgm:spPr/>
      <dgm:t>
        <a:bodyPr/>
        <a:lstStyle/>
        <a:p>
          <a:endParaRPr lang="es-ES"/>
        </a:p>
      </dgm:t>
    </dgm:pt>
    <dgm:pt modelId="{4F14902F-4A05-45F1-9532-594535A4F506}" type="pres">
      <dgm:prSet presAssocID="{3CBA45F5-B4B8-4F76-AF99-64A51F0E7501}" presName="hierChild6" presStyleCnt="0"/>
      <dgm:spPr/>
    </dgm:pt>
    <dgm:pt modelId="{57291DA8-C3B6-4BF3-984E-C1164CD75165}" type="pres">
      <dgm:prSet presAssocID="{3CBA45F5-B4B8-4F76-AF99-64A51F0E7501}" presName="hierChild7" presStyleCnt="0"/>
      <dgm:spPr/>
    </dgm:pt>
    <dgm:pt modelId="{8440FE58-4B50-4913-A3F2-6C8B9728025E}" type="pres">
      <dgm:prSet presAssocID="{E58321FD-8EBA-4BC1-8D2C-EDFC25DFE6EA}" presName="hierChild3" presStyleCnt="0"/>
      <dgm:spPr/>
    </dgm:pt>
  </dgm:ptLst>
  <dgm:cxnLst>
    <dgm:cxn modelId="{242BE05D-C843-41CB-B87C-5C7F9DC6383E}" type="presOf" srcId="{0029FD84-EC7B-4F69-98CD-E2B3C84E12F2}" destId="{AA0F5F3E-69CD-4E66-AAED-807C44F85821}" srcOrd="0" destOrd="0" presId="urn:microsoft.com/office/officeart/2005/8/layout/orgChart1"/>
    <dgm:cxn modelId="{2B6CCEE9-31C1-4EC8-8464-494032C74E66}" srcId="{CD05C063-D6ED-412B-99C2-01D04919C6B7}" destId="{1E6B580B-D40E-4E9F-9515-2343FAADA210}" srcOrd="4" destOrd="0" parTransId="{0029FD84-EC7B-4F69-98CD-E2B3C84E12F2}" sibTransId="{3A908AA5-1024-4BA1-87EA-7C776AEB721D}"/>
    <dgm:cxn modelId="{58C5AFCA-3F6B-4387-9A62-8E67C239EA9A}" type="presOf" srcId="{E58321FD-8EBA-4BC1-8D2C-EDFC25DFE6EA}" destId="{51E4A85D-1FF3-477A-8994-B226419180A7}" srcOrd="0" destOrd="0" presId="urn:microsoft.com/office/officeart/2005/8/layout/orgChart1"/>
    <dgm:cxn modelId="{7768A37B-F330-4B6D-BC50-B079761A2E91}" srcId="{CD05C063-D6ED-412B-99C2-01D04919C6B7}" destId="{CBEA17EF-9518-48F6-9534-1D2E840A4A44}" srcOrd="1" destOrd="0" parTransId="{A79F92D0-9751-418C-A387-0D141EDE19B2}" sibTransId="{D776A70F-7D18-43E5-A4B0-85AECD994BBF}"/>
    <dgm:cxn modelId="{D10A9432-67D5-41D8-9BBB-EE9934076A04}" type="presOf" srcId="{477D302B-B560-4414-A462-6716B292C3C9}" destId="{1A8FFF54-F0E3-44E7-B6C2-A9DD2B1C943B}" srcOrd="0" destOrd="0" presId="urn:microsoft.com/office/officeart/2005/8/layout/orgChart1"/>
    <dgm:cxn modelId="{37C6FD9F-6455-457E-BCF8-F8570C755722}" type="presOf" srcId="{D7F35692-1C56-451B-8C0A-B88E40307FE0}" destId="{CBB56282-B3C8-40E1-8FEC-847333AFDC4C}" srcOrd="1" destOrd="0" presId="urn:microsoft.com/office/officeart/2005/8/layout/orgChart1"/>
    <dgm:cxn modelId="{A3717682-5DD9-4BF2-A653-47674F43A18C}" srcId="{507CE4E5-0151-4989-9422-548F3196FF2A}" destId="{CF1824C1-0D3A-4159-9F17-F320B71FF5C7}" srcOrd="0" destOrd="0" parTransId="{A26BCF56-B6F2-42ED-A6A3-40A0F0D7422D}" sibTransId="{4693EC98-3402-42D1-9568-7A00AF0437A4}"/>
    <dgm:cxn modelId="{87AAABB4-AC57-47EB-9B74-A61B160D4D44}" type="presOf" srcId="{A26BCF56-B6F2-42ED-A6A3-40A0F0D7422D}" destId="{D3761A24-BF1F-4217-A183-A768B3E5029B}" srcOrd="0" destOrd="0" presId="urn:microsoft.com/office/officeart/2005/8/layout/orgChart1"/>
    <dgm:cxn modelId="{9116241C-386F-44A7-8793-3E6037406A79}" type="presOf" srcId="{BBCF26BE-01EF-41A9-BD1E-54676CA3B715}" destId="{3B30774E-D4C1-4417-9ED7-76A579A19DCF}" srcOrd="0" destOrd="0" presId="urn:microsoft.com/office/officeart/2005/8/layout/orgChart1"/>
    <dgm:cxn modelId="{3DD4EE9C-7A44-406E-A37A-049A28D3530A}" type="presOf" srcId="{CBEA17EF-9518-48F6-9534-1D2E840A4A44}" destId="{51F55A01-2FAF-45C0-9426-CB4658AA8D1C}" srcOrd="1" destOrd="0" presId="urn:microsoft.com/office/officeart/2005/8/layout/orgChart1"/>
    <dgm:cxn modelId="{95391ECC-C5FF-490E-A41B-124369A40A39}" type="presOf" srcId="{D182D233-44D6-4DDD-AA7E-D418BE63B347}" destId="{5B6D79AB-0370-4520-AA69-00DF85C2E7E3}" srcOrd="0" destOrd="0" presId="urn:microsoft.com/office/officeart/2005/8/layout/orgChart1"/>
    <dgm:cxn modelId="{3131CBBB-F4F7-4BFF-AC52-9E8F7659D37F}" type="presOf" srcId="{D6814608-E360-4B27-922B-E4F00C464E3A}" destId="{72C7EC9A-1DC7-4D0F-BF0E-7A8828ACB527}" srcOrd="0" destOrd="0" presId="urn:microsoft.com/office/officeart/2005/8/layout/orgChart1"/>
    <dgm:cxn modelId="{DFF55ABA-4DD9-4DE3-9089-F895D0939784}" type="presOf" srcId="{4B9D57D8-EA1C-4BD1-A509-5DDC404B58B8}" destId="{8E265247-38F9-4BF8-985D-8483077CB315}" srcOrd="0" destOrd="0" presId="urn:microsoft.com/office/officeart/2005/8/layout/orgChart1"/>
    <dgm:cxn modelId="{4B1D4D91-7C10-465D-BEC9-DA7C4A6A7C3E}" type="presOf" srcId="{788CC41C-D246-4337-95A7-84F7B8750C29}" destId="{7BF9DA46-7BC7-4E7E-87D1-D29F0E39B27F}" srcOrd="0" destOrd="0" presId="urn:microsoft.com/office/officeart/2005/8/layout/orgChart1"/>
    <dgm:cxn modelId="{D816B567-7E49-4FB2-8B57-0DE08E205479}" srcId="{CD05C063-D6ED-412B-99C2-01D04919C6B7}" destId="{48B3F09C-5D23-4E35-AEC7-12B8A4EEBFD2}" srcOrd="2" destOrd="0" parTransId="{14D0CF4D-F3D0-4B98-B8CA-20B5E9D862F4}" sibTransId="{87CBE6B8-38F6-4B74-BD44-1B4CEB25894B}"/>
    <dgm:cxn modelId="{1877D8A9-698F-483B-8869-D871CD4C2F43}" type="presOf" srcId="{48B3F09C-5D23-4E35-AEC7-12B8A4EEBFD2}" destId="{32B0B8AC-757E-4DB1-B656-7FE0D23162D1}" srcOrd="0" destOrd="0" presId="urn:microsoft.com/office/officeart/2005/8/layout/orgChart1"/>
    <dgm:cxn modelId="{C961D9F0-0E7F-475F-9CFE-566640971B5C}" type="presOf" srcId="{CF1824C1-0D3A-4159-9F17-F320B71FF5C7}" destId="{862E0D80-E136-4347-94AA-DFFD5C6CC1A8}" srcOrd="0" destOrd="0" presId="urn:microsoft.com/office/officeart/2005/8/layout/orgChart1"/>
    <dgm:cxn modelId="{50D86B7B-EF22-4512-91DC-17EA5A4E6D11}" type="presOf" srcId="{CD05C063-D6ED-412B-99C2-01D04919C6B7}" destId="{C2346C5E-D4D5-4FA8-A6D0-7FAC9E781497}" srcOrd="1" destOrd="0" presId="urn:microsoft.com/office/officeart/2005/8/layout/orgChart1"/>
    <dgm:cxn modelId="{9A0B17A2-5154-42EC-9C16-F437297EE8F1}" type="presOf" srcId="{CBEA17EF-9518-48F6-9534-1D2E840A4A44}" destId="{3D71510F-767A-4366-821C-81A29ECB76C5}" srcOrd="0" destOrd="0" presId="urn:microsoft.com/office/officeart/2005/8/layout/orgChart1"/>
    <dgm:cxn modelId="{F24CE5F6-9C21-47F5-8673-DF149E76B738}" type="presOf" srcId="{23DCF37D-3FA5-4B86-97B8-F8F262D12C70}" destId="{25FBE4C9-DE6D-421C-9562-053844D672B5}" srcOrd="0" destOrd="0" presId="urn:microsoft.com/office/officeart/2005/8/layout/orgChart1"/>
    <dgm:cxn modelId="{5D3DA38F-2A4F-47C3-B368-9C4C13C1FF11}" type="presOf" srcId="{975F6343-A0FD-4A2E-98B9-CBCF525B7C28}" destId="{9267CCC9-F9EB-4063-B21D-90AC581EC10E}" srcOrd="1" destOrd="0" presId="urn:microsoft.com/office/officeart/2005/8/layout/orgChart1"/>
    <dgm:cxn modelId="{80BD5BF8-5858-4E56-B291-D81D46E2DCBC}" type="presOf" srcId="{1E6B580B-D40E-4E9F-9515-2343FAADA210}" destId="{07DA1DB9-0A90-44F7-9355-F5D9AE9117D9}" srcOrd="1" destOrd="0" presId="urn:microsoft.com/office/officeart/2005/8/layout/orgChart1"/>
    <dgm:cxn modelId="{C01A2407-AF66-4E82-AA0A-D1C58F51CC56}" type="presOf" srcId="{507CE4E5-0151-4989-9422-548F3196FF2A}" destId="{9B720424-CB76-4AAE-A3D0-7D3EAE0F74EC}" srcOrd="1" destOrd="0" presId="urn:microsoft.com/office/officeart/2005/8/layout/orgChart1"/>
    <dgm:cxn modelId="{547DA9DC-ADC0-41FA-91C3-772B47A1DDF8}" type="presOf" srcId="{D7F35692-1C56-451B-8C0A-B88E40307FE0}" destId="{2CCF775F-4039-4B2A-BF52-5039379786FC}" srcOrd="0" destOrd="0" presId="urn:microsoft.com/office/officeart/2005/8/layout/orgChart1"/>
    <dgm:cxn modelId="{3088D3B6-DB2B-458F-841E-28D6ED1323E3}" type="presOf" srcId="{CD05C063-D6ED-412B-99C2-01D04919C6B7}" destId="{3228B8C3-D148-42C8-8920-4D25A3ADED7C}" srcOrd="0" destOrd="0" presId="urn:microsoft.com/office/officeart/2005/8/layout/orgChart1"/>
    <dgm:cxn modelId="{B4F24DD4-D2A4-4953-A0A2-EF7A65EFE6CE}" type="presOf" srcId="{3CBA45F5-B4B8-4F76-AF99-64A51F0E7501}" destId="{8F519EA7-0ADB-4F18-9113-1C1FE0E83367}" srcOrd="1" destOrd="0" presId="urn:microsoft.com/office/officeart/2005/8/layout/orgChart1"/>
    <dgm:cxn modelId="{61A3C128-460B-47A5-8E6A-7CB1249969D6}" srcId="{CD05C063-D6ED-412B-99C2-01D04919C6B7}" destId="{3CBA45F5-B4B8-4F76-AF99-64A51F0E7501}" srcOrd="8" destOrd="0" parTransId="{EE749214-6B82-4728-91E3-FC6B8FF17B0A}" sibTransId="{16C8B1CB-ED8F-4BC4-8FDF-D7365D0CAB47}"/>
    <dgm:cxn modelId="{029D8DF5-6529-4FA3-AE94-8B4E7527EBED}" type="presOf" srcId="{EE749214-6B82-4728-91E3-FC6B8FF17B0A}" destId="{E92FF9B9-1EB9-45EC-AE0D-282A8D7C59D3}" srcOrd="0" destOrd="0" presId="urn:microsoft.com/office/officeart/2005/8/layout/orgChart1"/>
    <dgm:cxn modelId="{75AB38F7-B57E-49E7-9B4A-95921DCEA8F4}" srcId="{CD05C063-D6ED-412B-99C2-01D04919C6B7}" destId="{D7F35692-1C56-451B-8C0A-B88E40307FE0}" srcOrd="3" destOrd="0" parTransId="{BBCF26BE-01EF-41A9-BD1E-54676CA3B715}" sibTransId="{71793153-0281-4E68-AD48-5BF38C629F84}"/>
    <dgm:cxn modelId="{375063B4-9598-4FB6-87D8-E38C537A5DE8}" type="presOf" srcId="{3CBA45F5-B4B8-4F76-AF99-64A51F0E7501}" destId="{B42EF752-5B0D-4331-B54A-8A2C3B02453E}" srcOrd="0" destOrd="0" presId="urn:microsoft.com/office/officeart/2005/8/layout/orgChart1"/>
    <dgm:cxn modelId="{4E369BF4-3066-4EBD-8060-3ADD52C02FDB}" type="presOf" srcId="{507CE4E5-0151-4989-9422-548F3196FF2A}" destId="{11A69607-6D60-4674-BAF9-AAA7BF09CDA0}" srcOrd="0" destOrd="0" presId="urn:microsoft.com/office/officeart/2005/8/layout/orgChart1"/>
    <dgm:cxn modelId="{2FB89B9A-BCAB-450A-819D-61BFB484AA12}" type="presOf" srcId="{CF1824C1-0D3A-4159-9F17-F320B71FF5C7}" destId="{354A145B-848B-4E75-AA47-8462B1B444C1}" srcOrd="1" destOrd="0" presId="urn:microsoft.com/office/officeart/2005/8/layout/orgChart1"/>
    <dgm:cxn modelId="{0B47226F-A4A0-4922-B222-087DD9EA6F8C}" srcId="{E58321FD-8EBA-4BC1-8D2C-EDFC25DFE6EA}" destId="{CD05C063-D6ED-412B-99C2-01D04919C6B7}" srcOrd="0" destOrd="0" parTransId="{D182D233-44D6-4DDD-AA7E-D418BE63B347}" sibTransId="{B8C609B4-C99B-452D-9968-6237D25880CF}"/>
    <dgm:cxn modelId="{D51FFDA8-76D6-4CAF-81F2-D17369D531A8}" type="presOf" srcId="{D0364ADC-7DFB-4BDF-81E5-24E8681325B5}" destId="{FDE2B6B3-9DF7-4944-A0FF-CDF9669363DD}" srcOrd="1" destOrd="0" presId="urn:microsoft.com/office/officeart/2005/8/layout/orgChart1"/>
    <dgm:cxn modelId="{120A23B6-DD25-48BB-B955-1B1E1120D2BE}" type="presOf" srcId="{1E6B580B-D40E-4E9F-9515-2343FAADA210}" destId="{D49807DB-E512-46CA-B8AC-9FCC583A59F6}" srcOrd="0" destOrd="0" presId="urn:microsoft.com/office/officeart/2005/8/layout/orgChart1"/>
    <dgm:cxn modelId="{B807EEBA-1A03-47F9-8AF5-86777EE9E175}" type="presOf" srcId="{A79F92D0-9751-418C-A387-0D141EDE19B2}" destId="{6BA3CD5E-F2BF-41C7-B46D-6446D1C1E9FC}" srcOrd="0" destOrd="0" presId="urn:microsoft.com/office/officeart/2005/8/layout/orgChart1"/>
    <dgm:cxn modelId="{4FBDE9CF-D240-454E-975A-614D964D3449}" type="presOf" srcId="{D0364ADC-7DFB-4BDF-81E5-24E8681325B5}" destId="{90D56C85-2719-487E-8790-4EC763BBEF65}" srcOrd="0" destOrd="0" presId="urn:microsoft.com/office/officeart/2005/8/layout/orgChart1"/>
    <dgm:cxn modelId="{C6572A07-65F0-402F-9AD4-650D87D51AE6}" srcId="{CD05C063-D6ED-412B-99C2-01D04919C6B7}" destId="{23DCF37D-3FA5-4B86-97B8-F8F262D12C70}" srcOrd="0" destOrd="0" parTransId="{477D302B-B560-4414-A462-6716B292C3C9}" sibTransId="{3FA28DA8-1D72-4EBF-BDDB-2F23DC96BFA3}"/>
    <dgm:cxn modelId="{81D5F9D4-C6FD-4693-A9B9-651DE2194F84}" type="presOf" srcId="{23DCF37D-3FA5-4B86-97B8-F8F262D12C70}" destId="{2FB684F7-5F57-4334-B358-7354513122EF}" srcOrd="1" destOrd="0" presId="urn:microsoft.com/office/officeart/2005/8/layout/orgChart1"/>
    <dgm:cxn modelId="{042E5FEC-4CC4-4B9B-88F2-0FE0CC8A4FAB}" srcId="{CD05C063-D6ED-412B-99C2-01D04919C6B7}" destId="{975F6343-A0FD-4A2E-98B9-CBCF525B7C28}" srcOrd="6" destOrd="0" parTransId="{D6814608-E360-4B27-922B-E4F00C464E3A}" sibTransId="{4BC8708E-CD14-47ED-A5DF-FDD6947F62F3}"/>
    <dgm:cxn modelId="{FF8A186B-B5DB-4AFA-8A1C-D97EEEFBB1A5}" type="presOf" srcId="{643981DE-0480-4A90-BB48-834CE0F3A323}" destId="{994BCEDC-4996-4FD4-8F94-214151E6C42C}" srcOrd="0" destOrd="0" presId="urn:microsoft.com/office/officeart/2005/8/layout/orgChart1"/>
    <dgm:cxn modelId="{BFCFBC74-49DE-4EEA-9124-67A86E182455}" srcId="{CD05C063-D6ED-412B-99C2-01D04919C6B7}" destId="{D0364ADC-7DFB-4BDF-81E5-24E8681325B5}" srcOrd="7" destOrd="0" parTransId="{4B9D57D8-EA1C-4BD1-A509-5DDC404B58B8}" sibTransId="{FDF5C4FC-EF11-4C1E-885D-085C037EB38E}"/>
    <dgm:cxn modelId="{987CCAD2-6180-41AF-9E5D-BFE33F24ACB1}" srcId="{788CC41C-D246-4337-95A7-84F7B8750C29}" destId="{E58321FD-8EBA-4BC1-8D2C-EDFC25DFE6EA}" srcOrd="0" destOrd="0" parTransId="{2D02854D-1168-4B1B-8DEC-C728BDE4FE56}" sibTransId="{814741A9-A783-40F2-BB2B-6A8572FFE7A1}"/>
    <dgm:cxn modelId="{47B2BA48-8934-4BE5-8A04-8A7B4D529488}" type="presOf" srcId="{975F6343-A0FD-4A2E-98B9-CBCF525B7C28}" destId="{59DB8439-D969-41A5-A6CB-411D7FE00ACE}" srcOrd="0" destOrd="0" presId="urn:microsoft.com/office/officeart/2005/8/layout/orgChart1"/>
    <dgm:cxn modelId="{2C992F06-F584-4C99-BCA7-08F59F2B5D1D}" srcId="{CD05C063-D6ED-412B-99C2-01D04919C6B7}" destId="{507CE4E5-0151-4989-9422-548F3196FF2A}" srcOrd="5" destOrd="0" parTransId="{643981DE-0480-4A90-BB48-834CE0F3A323}" sibTransId="{A038691E-3CBE-48C2-8A93-FB48F22F56BC}"/>
    <dgm:cxn modelId="{D54EC310-F73D-4822-846D-842734D37E06}" type="presOf" srcId="{14D0CF4D-F3D0-4B98-B8CA-20B5E9D862F4}" destId="{44F0ADFE-AE39-42C1-89F5-1D0A9E9F36D9}" srcOrd="0" destOrd="0" presId="urn:microsoft.com/office/officeart/2005/8/layout/orgChart1"/>
    <dgm:cxn modelId="{8AF7BEFB-5640-4A4A-8617-87481D274521}" type="presOf" srcId="{E58321FD-8EBA-4BC1-8D2C-EDFC25DFE6EA}" destId="{1DAD1055-F8BF-4297-A2AF-46DAB7DE825A}" srcOrd="1" destOrd="0" presId="urn:microsoft.com/office/officeart/2005/8/layout/orgChart1"/>
    <dgm:cxn modelId="{CE2742A5-5B10-4291-B552-0EC50775CFF4}" type="presOf" srcId="{48B3F09C-5D23-4E35-AEC7-12B8A4EEBFD2}" destId="{C738B9CF-929E-403B-80C2-0144E1F1C4AE}" srcOrd="1" destOrd="0" presId="urn:microsoft.com/office/officeart/2005/8/layout/orgChart1"/>
    <dgm:cxn modelId="{C119244C-3B7E-48D2-BE12-089D02860AC9}" type="presParOf" srcId="{7BF9DA46-7BC7-4E7E-87D1-D29F0E39B27F}" destId="{FC015A1A-603F-4D19-991B-198E4E39B517}" srcOrd="0" destOrd="0" presId="urn:microsoft.com/office/officeart/2005/8/layout/orgChart1"/>
    <dgm:cxn modelId="{1106A4BB-B685-42A4-A5BB-5344C03C9241}" type="presParOf" srcId="{FC015A1A-603F-4D19-991B-198E4E39B517}" destId="{85220A80-E1EB-4DA8-8910-70E2DD74B5F5}" srcOrd="0" destOrd="0" presId="urn:microsoft.com/office/officeart/2005/8/layout/orgChart1"/>
    <dgm:cxn modelId="{24CA226A-48AA-4E1D-B688-31AD4AE6C3E6}" type="presParOf" srcId="{85220A80-E1EB-4DA8-8910-70E2DD74B5F5}" destId="{51E4A85D-1FF3-477A-8994-B226419180A7}" srcOrd="0" destOrd="0" presId="urn:microsoft.com/office/officeart/2005/8/layout/orgChart1"/>
    <dgm:cxn modelId="{780BBDE1-5208-4763-B488-199868965E98}" type="presParOf" srcId="{85220A80-E1EB-4DA8-8910-70E2DD74B5F5}" destId="{1DAD1055-F8BF-4297-A2AF-46DAB7DE825A}" srcOrd="1" destOrd="0" presId="urn:microsoft.com/office/officeart/2005/8/layout/orgChart1"/>
    <dgm:cxn modelId="{E68834AC-D0C8-4172-8125-3D1EF943E458}" type="presParOf" srcId="{FC015A1A-603F-4D19-991B-198E4E39B517}" destId="{1E217519-4EB6-4A09-B336-11B6A9AF2926}" srcOrd="1" destOrd="0" presId="urn:microsoft.com/office/officeart/2005/8/layout/orgChart1"/>
    <dgm:cxn modelId="{88A6184B-311D-4419-9BAB-96EB4461A1B8}" type="presParOf" srcId="{1E217519-4EB6-4A09-B336-11B6A9AF2926}" destId="{5B6D79AB-0370-4520-AA69-00DF85C2E7E3}" srcOrd="0" destOrd="0" presId="urn:microsoft.com/office/officeart/2005/8/layout/orgChart1"/>
    <dgm:cxn modelId="{92939ABD-6636-4BF4-8AF8-B0933A6E23D7}" type="presParOf" srcId="{1E217519-4EB6-4A09-B336-11B6A9AF2926}" destId="{EF287011-89B3-4858-B062-25666710B728}" srcOrd="1" destOrd="0" presId="urn:microsoft.com/office/officeart/2005/8/layout/orgChart1"/>
    <dgm:cxn modelId="{8A55400B-7AF2-41E3-9886-BA4187ECF15B}" type="presParOf" srcId="{EF287011-89B3-4858-B062-25666710B728}" destId="{9850B616-61A8-44D3-9347-A391B17C0596}" srcOrd="0" destOrd="0" presId="urn:microsoft.com/office/officeart/2005/8/layout/orgChart1"/>
    <dgm:cxn modelId="{4582F2E4-D5B8-47DC-9CC0-7C87B1F3BF92}" type="presParOf" srcId="{9850B616-61A8-44D3-9347-A391B17C0596}" destId="{3228B8C3-D148-42C8-8920-4D25A3ADED7C}" srcOrd="0" destOrd="0" presId="urn:microsoft.com/office/officeart/2005/8/layout/orgChart1"/>
    <dgm:cxn modelId="{1506BBC9-78B2-4771-B8DF-26FC597448DD}" type="presParOf" srcId="{9850B616-61A8-44D3-9347-A391B17C0596}" destId="{C2346C5E-D4D5-4FA8-A6D0-7FAC9E781497}" srcOrd="1" destOrd="0" presId="urn:microsoft.com/office/officeart/2005/8/layout/orgChart1"/>
    <dgm:cxn modelId="{359E05CF-51D2-4D47-B63A-950ACB994DF0}" type="presParOf" srcId="{EF287011-89B3-4858-B062-25666710B728}" destId="{D6FF5D67-1BA6-4CF6-BA2F-800A9EBB4EBC}" srcOrd="1" destOrd="0" presId="urn:microsoft.com/office/officeart/2005/8/layout/orgChart1"/>
    <dgm:cxn modelId="{C4B5F231-39C8-42CD-A9CF-C58FA4B4011E}" type="presParOf" srcId="{D6FF5D67-1BA6-4CF6-BA2F-800A9EBB4EBC}" destId="{1A8FFF54-F0E3-44E7-B6C2-A9DD2B1C943B}" srcOrd="0" destOrd="0" presId="urn:microsoft.com/office/officeart/2005/8/layout/orgChart1"/>
    <dgm:cxn modelId="{9D68C15E-E79D-40E2-B120-18ED2E4802D1}" type="presParOf" srcId="{D6FF5D67-1BA6-4CF6-BA2F-800A9EBB4EBC}" destId="{7CF1E937-BF8B-4721-94C9-715A510AAAA0}" srcOrd="1" destOrd="0" presId="urn:microsoft.com/office/officeart/2005/8/layout/orgChart1"/>
    <dgm:cxn modelId="{BB4EA999-57D9-41C1-8060-F920EE5AD7C1}" type="presParOf" srcId="{7CF1E937-BF8B-4721-94C9-715A510AAAA0}" destId="{CF1FD13F-6FD9-43D2-9C51-CD80268494D4}" srcOrd="0" destOrd="0" presId="urn:microsoft.com/office/officeart/2005/8/layout/orgChart1"/>
    <dgm:cxn modelId="{1360B1D2-12F7-4DB9-918A-29362942C0A2}" type="presParOf" srcId="{CF1FD13F-6FD9-43D2-9C51-CD80268494D4}" destId="{25FBE4C9-DE6D-421C-9562-053844D672B5}" srcOrd="0" destOrd="0" presId="urn:microsoft.com/office/officeart/2005/8/layout/orgChart1"/>
    <dgm:cxn modelId="{F53A2B9E-6307-4251-8CC4-FF4A54092E54}" type="presParOf" srcId="{CF1FD13F-6FD9-43D2-9C51-CD80268494D4}" destId="{2FB684F7-5F57-4334-B358-7354513122EF}" srcOrd="1" destOrd="0" presId="urn:microsoft.com/office/officeart/2005/8/layout/orgChart1"/>
    <dgm:cxn modelId="{6F15ADE7-B9A1-4F08-8C28-0B4B6DCD9C7F}" type="presParOf" srcId="{7CF1E937-BF8B-4721-94C9-715A510AAAA0}" destId="{C34F0121-FB7B-4D51-B03A-D078140B3C50}" srcOrd="1" destOrd="0" presId="urn:microsoft.com/office/officeart/2005/8/layout/orgChart1"/>
    <dgm:cxn modelId="{38FD4032-03DD-47EC-B2E0-9476F9B8D4F5}" type="presParOf" srcId="{7CF1E937-BF8B-4721-94C9-715A510AAAA0}" destId="{0D363C43-EB10-417C-9C79-FABA182845A6}" srcOrd="2" destOrd="0" presId="urn:microsoft.com/office/officeart/2005/8/layout/orgChart1"/>
    <dgm:cxn modelId="{E3933E56-C76B-4086-9591-DF644AC547D9}" type="presParOf" srcId="{D6FF5D67-1BA6-4CF6-BA2F-800A9EBB4EBC}" destId="{6BA3CD5E-F2BF-41C7-B46D-6446D1C1E9FC}" srcOrd="2" destOrd="0" presId="urn:microsoft.com/office/officeart/2005/8/layout/orgChart1"/>
    <dgm:cxn modelId="{734A0A2F-70DD-46B1-B215-7CC941D43AE8}" type="presParOf" srcId="{D6FF5D67-1BA6-4CF6-BA2F-800A9EBB4EBC}" destId="{6C8BD66D-2DA4-4393-B99C-01D06F832F12}" srcOrd="3" destOrd="0" presId="urn:microsoft.com/office/officeart/2005/8/layout/orgChart1"/>
    <dgm:cxn modelId="{2872ACA7-92D3-4CDF-AA8A-503FE7A3D777}" type="presParOf" srcId="{6C8BD66D-2DA4-4393-B99C-01D06F832F12}" destId="{4470C0FE-2F42-41AB-97EF-6F2C94D13E60}" srcOrd="0" destOrd="0" presId="urn:microsoft.com/office/officeart/2005/8/layout/orgChart1"/>
    <dgm:cxn modelId="{84DA665E-2B9E-4D03-BFFE-4B4461E0899C}" type="presParOf" srcId="{4470C0FE-2F42-41AB-97EF-6F2C94D13E60}" destId="{3D71510F-767A-4366-821C-81A29ECB76C5}" srcOrd="0" destOrd="0" presId="urn:microsoft.com/office/officeart/2005/8/layout/orgChart1"/>
    <dgm:cxn modelId="{89805443-898B-4B08-BFE0-E566E6637B37}" type="presParOf" srcId="{4470C0FE-2F42-41AB-97EF-6F2C94D13E60}" destId="{51F55A01-2FAF-45C0-9426-CB4658AA8D1C}" srcOrd="1" destOrd="0" presId="urn:microsoft.com/office/officeart/2005/8/layout/orgChart1"/>
    <dgm:cxn modelId="{93C2D281-394C-4F2E-933E-D39B6AEC55C9}" type="presParOf" srcId="{6C8BD66D-2DA4-4393-B99C-01D06F832F12}" destId="{A4F84D95-3849-4871-844E-85A808D6B03B}" srcOrd="1" destOrd="0" presId="urn:microsoft.com/office/officeart/2005/8/layout/orgChart1"/>
    <dgm:cxn modelId="{790D0A0E-3548-4FD2-AE3B-C59CEA7CA15B}" type="presParOf" srcId="{6C8BD66D-2DA4-4393-B99C-01D06F832F12}" destId="{E8D4FE85-42C7-4133-8079-3454C8A28D7E}" srcOrd="2" destOrd="0" presId="urn:microsoft.com/office/officeart/2005/8/layout/orgChart1"/>
    <dgm:cxn modelId="{D8ABAC69-68B5-4E25-AC84-A747480497D9}" type="presParOf" srcId="{D6FF5D67-1BA6-4CF6-BA2F-800A9EBB4EBC}" destId="{44F0ADFE-AE39-42C1-89F5-1D0A9E9F36D9}" srcOrd="4" destOrd="0" presId="urn:microsoft.com/office/officeart/2005/8/layout/orgChart1"/>
    <dgm:cxn modelId="{AC30EDA2-CF86-4640-9598-C483356F4176}" type="presParOf" srcId="{D6FF5D67-1BA6-4CF6-BA2F-800A9EBB4EBC}" destId="{F180144A-0484-4375-A2C6-0E8D5F57E374}" srcOrd="5" destOrd="0" presId="urn:microsoft.com/office/officeart/2005/8/layout/orgChart1"/>
    <dgm:cxn modelId="{3DC7A99A-2795-41F4-A593-A81AE52749B0}" type="presParOf" srcId="{F180144A-0484-4375-A2C6-0E8D5F57E374}" destId="{56E18CB4-9E9B-42EA-8ADF-222766D73C3B}" srcOrd="0" destOrd="0" presId="urn:microsoft.com/office/officeart/2005/8/layout/orgChart1"/>
    <dgm:cxn modelId="{3B8650AF-E010-4FDC-841D-372C9F27236F}" type="presParOf" srcId="{56E18CB4-9E9B-42EA-8ADF-222766D73C3B}" destId="{32B0B8AC-757E-4DB1-B656-7FE0D23162D1}" srcOrd="0" destOrd="0" presId="urn:microsoft.com/office/officeart/2005/8/layout/orgChart1"/>
    <dgm:cxn modelId="{05CFC4D7-318E-4909-A10D-747F4F915616}" type="presParOf" srcId="{56E18CB4-9E9B-42EA-8ADF-222766D73C3B}" destId="{C738B9CF-929E-403B-80C2-0144E1F1C4AE}" srcOrd="1" destOrd="0" presId="urn:microsoft.com/office/officeart/2005/8/layout/orgChart1"/>
    <dgm:cxn modelId="{9C5A9660-C153-4A00-A8E4-28CBD8286312}" type="presParOf" srcId="{F180144A-0484-4375-A2C6-0E8D5F57E374}" destId="{5DA0053F-4D0D-46F2-9241-506ED713A9B8}" srcOrd="1" destOrd="0" presId="urn:microsoft.com/office/officeart/2005/8/layout/orgChart1"/>
    <dgm:cxn modelId="{FEFE9C21-9CB9-4565-AF4C-5308DADAE9D0}" type="presParOf" srcId="{F180144A-0484-4375-A2C6-0E8D5F57E374}" destId="{07D628FB-F800-4A74-9FF1-A8AADEE2D965}" srcOrd="2" destOrd="0" presId="urn:microsoft.com/office/officeart/2005/8/layout/orgChart1"/>
    <dgm:cxn modelId="{A225884E-383B-4BC8-B2C2-05321AF64476}" type="presParOf" srcId="{D6FF5D67-1BA6-4CF6-BA2F-800A9EBB4EBC}" destId="{3B30774E-D4C1-4417-9ED7-76A579A19DCF}" srcOrd="6" destOrd="0" presId="urn:microsoft.com/office/officeart/2005/8/layout/orgChart1"/>
    <dgm:cxn modelId="{C171929A-BED2-404F-91D1-335EA4BCF583}" type="presParOf" srcId="{D6FF5D67-1BA6-4CF6-BA2F-800A9EBB4EBC}" destId="{D99B2CEE-E71F-43B6-BF0B-91448F71DE87}" srcOrd="7" destOrd="0" presId="urn:microsoft.com/office/officeart/2005/8/layout/orgChart1"/>
    <dgm:cxn modelId="{0FB0E960-0EB4-4ABA-98B7-A1A4B9998868}" type="presParOf" srcId="{D99B2CEE-E71F-43B6-BF0B-91448F71DE87}" destId="{97D2B3D7-826C-40C9-83F9-84AC69DDB145}" srcOrd="0" destOrd="0" presId="urn:microsoft.com/office/officeart/2005/8/layout/orgChart1"/>
    <dgm:cxn modelId="{041F878C-7BF3-4D01-BB23-DB10D35727DB}" type="presParOf" srcId="{97D2B3D7-826C-40C9-83F9-84AC69DDB145}" destId="{2CCF775F-4039-4B2A-BF52-5039379786FC}" srcOrd="0" destOrd="0" presId="urn:microsoft.com/office/officeart/2005/8/layout/orgChart1"/>
    <dgm:cxn modelId="{EA8C44FD-7C0D-4387-AC1E-9A58D9EA3D15}" type="presParOf" srcId="{97D2B3D7-826C-40C9-83F9-84AC69DDB145}" destId="{CBB56282-B3C8-40E1-8FEC-847333AFDC4C}" srcOrd="1" destOrd="0" presId="urn:microsoft.com/office/officeart/2005/8/layout/orgChart1"/>
    <dgm:cxn modelId="{D7D92EF0-24AF-488C-8EDE-80F83194527B}" type="presParOf" srcId="{D99B2CEE-E71F-43B6-BF0B-91448F71DE87}" destId="{02C7DE5C-5497-4914-BE4E-E6FB648CDE55}" srcOrd="1" destOrd="0" presId="urn:microsoft.com/office/officeart/2005/8/layout/orgChart1"/>
    <dgm:cxn modelId="{C2566803-F917-4756-823A-04B587B7E958}" type="presParOf" srcId="{D99B2CEE-E71F-43B6-BF0B-91448F71DE87}" destId="{9647246E-B4F2-4A9C-905E-9A3DCA483F6C}" srcOrd="2" destOrd="0" presId="urn:microsoft.com/office/officeart/2005/8/layout/orgChart1"/>
    <dgm:cxn modelId="{C835EC8E-BD2B-4938-9DB4-1F86D6B55CD7}" type="presParOf" srcId="{D6FF5D67-1BA6-4CF6-BA2F-800A9EBB4EBC}" destId="{AA0F5F3E-69CD-4E66-AAED-807C44F85821}" srcOrd="8" destOrd="0" presId="urn:microsoft.com/office/officeart/2005/8/layout/orgChart1"/>
    <dgm:cxn modelId="{FFB8F813-5FD2-4427-A721-FD67449677B7}" type="presParOf" srcId="{D6FF5D67-1BA6-4CF6-BA2F-800A9EBB4EBC}" destId="{601B9340-4209-4B24-862E-0F9B0AA3945C}" srcOrd="9" destOrd="0" presId="urn:microsoft.com/office/officeart/2005/8/layout/orgChart1"/>
    <dgm:cxn modelId="{82FB3066-CE45-4582-981A-00369433E0FC}" type="presParOf" srcId="{601B9340-4209-4B24-862E-0F9B0AA3945C}" destId="{AE44E4E5-A073-4640-B415-C55BD999EBC6}" srcOrd="0" destOrd="0" presId="urn:microsoft.com/office/officeart/2005/8/layout/orgChart1"/>
    <dgm:cxn modelId="{E69E44B6-4243-485B-B3D6-6FC6491BD6E5}" type="presParOf" srcId="{AE44E4E5-A073-4640-B415-C55BD999EBC6}" destId="{D49807DB-E512-46CA-B8AC-9FCC583A59F6}" srcOrd="0" destOrd="0" presId="urn:microsoft.com/office/officeart/2005/8/layout/orgChart1"/>
    <dgm:cxn modelId="{41888381-63BA-4818-A2C2-74C5C09179FB}" type="presParOf" srcId="{AE44E4E5-A073-4640-B415-C55BD999EBC6}" destId="{07DA1DB9-0A90-44F7-9355-F5D9AE9117D9}" srcOrd="1" destOrd="0" presId="urn:microsoft.com/office/officeart/2005/8/layout/orgChart1"/>
    <dgm:cxn modelId="{36E28218-0507-4B18-854E-46CDDA13639D}" type="presParOf" srcId="{601B9340-4209-4B24-862E-0F9B0AA3945C}" destId="{5C9B3915-2038-4056-84FB-76E344FBD832}" srcOrd="1" destOrd="0" presId="urn:microsoft.com/office/officeart/2005/8/layout/orgChart1"/>
    <dgm:cxn modelId="{B6C65162-78D1-43CC-B61C-C77B23A98821}" type="presParOf" srcId="{601B9340-4209-4B24-862E-0F9B0AA3945C}" destId="{E1BC20F0-1BC1-4F20-AFF4-8CDD00E7C9BD}" srcOrd="2" destOrd="0" presId="urn:microsoft.com/office/officeart/2005/8/layout/orgChart1"/>
    <dgm:cxn modelId="{345A578A-18B8-41FF-8033-9C47FD64EC55}" type="presParOf" srcId="{D6FF5D67-1BA6-4CF6-BA2F-800A9EBB4EBC}" destId="{994BCEDC-4996-4FD4-8F94-214151E6C42C}" srcOrd="10" destOrd="0" presId="urn:microsoft.com/office/officeart/2005/8/layout/orgChart1"/>
    <dgm:cxn modelId="{42B11D67-7F49-4582-B62E-A04DD1A34495}" type="presParOf" srcId="{D6FF5D67-1BA6-4CF6-BA2F-800A9EBB4EBC}" destId="{885880B6-44C9-4DDD-A6B6-7DA6C8155103}" srcOrd="11" destOrd="0" presId="urn:microsoft.com/office/officeart/2005/8/layout/orgChart1"/>
    <dgm:cxn modelId="{39BBF766-3737-4B3D-BDB1-DA1C4FE8F887}" type="presParOf" srcId="{885880B6-44C9-4DDD-A6B6-7DA6C8155103}" destId="{4EA38388-3850-4A58-BF78-E012E1B4D048}" srcOrd="0" destOrd="0" presId="urn:microsoft.com/office/officeart/2005/8/layout/orgChart1"/>
    <dgm:cxn modelId="{79AD4963-0E26-43B1-A3B2-4B93B0767A62}" type="presParOf" srcId="{4EA38388-3850-4A58-BF78-E012E1B4D048}" destId="{11A69607-6D60-4674-BAF9-AAA7BF09CDA0}" srcOrd="0" destOrd="0" presId="urn:microsoft.com/office/officeart/2005/8/layout/orgChart1"/>
    <dgm:cxn modelId="{30E49ED1-C86E-4AA4-A1D9-76929EE365E5}" type="presParOf" srcId="{4EA38388-3850-4A58-BF78-E012E1B4D048}" destId="{9B720424-CB76-4AAE-A3D0-7D3EAE0F74EC}" srcOrd="1" destOrd="0" presId="urn:microsoft.com/office/officeart/2005/8/layout/orgChart1"/>
    <dgm:cxn modelId="{1784B175-F88F-48A6-8017-F0EC619483A1}" type="presParOf" srcId="{885880B6-44C9-4DDD-A6B6-7DA6C8155103}" destId="{C47DAFAA-F732-4C4B-97B4-79B2C4E6E3EF}" srcOrd="1" destOrd="0" presId="urn:microsoft.com/office/officeart/2005/8/layout/orgChart1"/>
    <dgm:cxn modelId="{73E7049E-0A6A-49B5-9CA6-DFA38BA5A1E5}" type="presParOf" srcId="{C47DAFAA-F732-4C4B-97B4-79B2C4E6E3EF}" destId="{D3761A24-BF1F-4217-A183-A768B3E5029B}" srcOrd="0" destOrd="0" presId="urn:microsoft.com/office/officeart/2005/8/layout/orgChart1"/>
    <dgm:cxn modelId="{66059ADD-0596-45C1-BCBC-417289EE0222}" type="presParOf" srcId="{C47DAFAA-F732-4C4B-97B4-79B2C4E6E3EF}" destId="{BCE19126-159F-4DDD-B047-0B501219BDAA}" srcOrd="1" destOrd="0" presId="urn:microsoft.com/office/officeart/2005/8/layout/orgChart1"/>
    <dgm:cxn modelId="{2A7E6807-5905-4423-BA2F-550F3B57FF71}" type="presParOf" srcId="{BCE19126-159F-4DDD-B047-0B501219BDAA}" destId="{434FE506-6824-4EA7-878C-7F6B448F9DA3}" srcOrd="0" destOrd="0" presId="urn:microsoft.com/office/officeart/2005/8/layout/orgChart1"/>
    <dgm:cxn modelId="{10FE0814-A98A-469F-88AF-F1329938DC9B}" type="presParOf" srcId="{434FE506-6824-4EA7-878C-7F6B448F9DA3}" destId="{862E0D80-E136-4347-94AA-DFFD5C6CC1A8}" srcOrd="0" destOrd="0" presId="urn:microsoft.com/office/officeart/2005/8/layout/orgChart1"/>
    <dgm:cxn modelId="{ACCD25F8-58E2-46D4-9C91-2AA9E2A557EA}" type="presParOf" srcId="{434FE506-6824-4EA7-878C-7F6B448F9DA3}" destId="{354A145B-848B-4E75-AA47-8462B1B444C1}" srcOrd="1" destOrd="0" presId="urn:microsoft.com/office/officeart/2005/8/layout/orgChart1"/>
    <dgm:cxn modelId="{BD6459EA-8CB2-4EF6-83D6-BE55684B149A}" type="presParOf" srcId="{BCE19126-159F-4DDD-B047-0B501219BDAA}" destId="{22C239B6-9BEA-4F2E-BD41-E75A49CFDC08}" srcOrd="1" destOrd="0" presId="urn:microsoft.com/office/officeart/2005/8/layout/orgChart1"/>
    <dgm:cxn modelId="{E226FF05-3196-4016-812D-B6D266D4530E}" type="presParOf" srcId="{BCE19126-159F-4DDD-B047-0B501219BDAA}" destId="{9D88AE50-962E-4C70-9D17-64E365BCC094}" srcOrd="2" destOrd="0" presId="urn:microsoft.com/office/officeart/2005/8/layout/orgChart1"/>
    <dgm:cxn modelId="{650D443A-9E3B-4F53-9F44-42EA08D14462}" type="presParOf" srcId="{885880B6-44C9-4DDD-A6B6-7DA6C8155103}" destId="{ECFF070B-1B9B-4B7D-84B2-E4C88A4095BF}" srcOrd="2" destOrd="0" presId="urn:microsoft.com/office/officeart/2005/8/layout/orgChart1"/>
    <dgm:cxn modelId="{58FE9D73-1B01-4A8E-9969-8CB681E2FF0C}" type="presParOf" srcId="{D6FF5D67-1BA6-4CF6-BA2F-800A9EBB4EBC}" destId="{72C7EC9A-1DC7-4D0F-BF0E-7A8828ACB527}" srcOrd="12" destOrd="0" presId="urn:microsoft.com/office/officeart/2005/8/layout/orgChart1"/>
    <dgm:cxn modelId="{84F99771-4884-486F-9849-866F95A8CD7C}" type="presParOf" srcId="{D6FF5D67-1BA6-4CF6-BA2F-800A9EBB4EBC}" destId="{B4A7B88D-AE01-416A-AB24-49CC2F02664C}" srcOrd="13" destOrd="0" presId="urn:microsoft.com/office/officeart/2005/8/layout/orgChart1"/>
    <dgm:cxn modelId="{6BE39ABD-F9FF-4B8A-9239-B46B98EFD4BE}" type="presParOf" srcId="{B4A7B88D-AE01-416A-AB24-49CC2F02664C}" destId="{DEDD96F9-6329-474E-AD9D-7F2CC0246747}" srcOrd="0" destOrd="0" presId="urn:microsoft.com/office/officeart/2005/8/layout/orgChart1"/>
    <dgm:cxn modelId="{C46D7529-AB88-488E-83E1-D0BED27D8BAD}" type="presParOf" srcId="{DEDD96F9-6329-474E-AD9D-7F2CC0246747}" destId="{59DB8439-D969-41A5-A6CB-411D7FE00ACE}" srcOrd="0" destOrd="0" presId="urn:microsoft.com/office/officeart/2005/8/layout/orgChart1"/>
    <dgm:cxn modelId="{110BB5B1-F671-4344-BB92-7167621AD41F}" type="presParOf" srcId="{DEDD96F9-6329-474E-AD9D-7F2CC0246747}" destId="{9267CCC9-F9EB-4063-B21D-90AC581EC10E}" srcOrd="1" destOrd="0" presId="urn:microsoft.com/office/officeart/2005/8/layout/orgChart1"/>
    <dgm:cxn modelId="{847AC69F-1429-49ED-ABF8-A94D7FE264D1}" type="presParOf" srcId="{B4A7B88D-AE01-416A-AB24-49CC2F02664C}" destId="{1DA60886-5369-4DCF-A9CB-8AC33F534205}" srcOrd="1" destOrd="0" presId="urn:microsoft.com/office/officeart/2005/8/layout/orgChart1"/>
    <dgm:cxn modelId="{B4AEA700-DA06-44BC-9215-1BB35F52AD47}" type="presParOf" srcId="{B4A7B88D-AE01-416A-AB24-49CC2F02664C}" destId="{5DDB87F4-7FD5-4A35-B7CF-F954152B4B3F}" srcOrd="2" destOrd="0" presId="urn:microsoft.com/office/officeart/2005/8/layout/orgChart1"/>
    <dgm:cxn modelId="{89A1C9BA-F6DA-4503-87D2-5213CF8F6144}" type="presParOf" srcId="{EF287011-89B3-4858-B062-25666710B728}" destId="{7FEC0DA4-1554-49F0-AC15-2D7E5FA5D8E8}" srcOrd="2" destOrd="0" presId="urn:microsoft.com/office/officeart/2005/8/layout/orgChart1"/>
    <dgm:cxn modelId="{7A59776D-9E67-485C-A748-D847739829E2}" type="presParOf" srcId="{7FEC0DA4-1554-49F0-AC15-2D7E5FA5D8E8}" destId="{8E265247-38F9-4BF8-985D-8483077CB315}" srcOrd="0" destOrd="0" presId="urn:microsoft.com/office/officeart/2005/8/layout/orgChart1"/>
    <dgm:cxn modelId="{9052AFF4-D8FD-456B-99A7-1D176EC1B1E1}" type="presParOf" srcId="{7FEC0DA4-1554-49F0-AC15-2D7E5FA5D8E8}" destId="{82217F73-4434-4FDC-90D3-F7532721E512}" srcOrd="1" destOrd="0" presId="urn:microsoft.com/office/officeart/2005/8/layout/orgChart1"/>
    <dgm:cxn modelId="{1896D95A-F82A-4E11-8785-8433FE5A88B5}" type="presParOf" srcId="{82217F73-4434-4FDC-90D3-F7532721E512}" destId="{6950B869-3872-4ACC-9E40-88CF02DC8F9D}" srcOrd="0" destOrd="0" presId="urn:microsoft.com/office/officeart/2005/8/layout/orgChart1"/>
    <dgm:cxn modelId="{AF89BEB5-481D-42F0-B9B1-98D6B3EA4FE1}" type="presParOf" srcId="{6950B869-3872-4ACC-9E40-88CF02DC8F9D}" destId="{90D56C85-2719-487E-8790-4EC763BBEF65}" srcOrd="0" destOrd="0" presId="urn:microsoft.com/office/officeart/2005/8/layout/orgChart1"/>
    <dgm:cxn modelId="{CA4E00AD-9766-4587-BFA5-013A5EF4AE45}" type="presParOf" srcId="{6950B869-3872-4ACC-9E40-88CF02DC8F9D}" destId="{FDE2B6B3-9DF7-4944-A0FF-CDF9669363DD}" srcOrd="1" destOrd="0" presId="urn:microsoft.com/office/officeart/2005/8/layout/orgChart1"/>
    <dgm:cxn modelId="{B8CD1A90-BF33-4161-ACED-0E577DD01804}" type="presParOf" srcId="{82217F73-4434-4FDC-90D3-F7532721E512}" destId="{F126013D-F4C9-4EB5-9DA1-21E7161DC6C5}" srcOrd="1" destOrd="0" presId="urn:microsoft.com/office/officeart/2005/8/layout/orgChart1"/>
    <dgm:cxn modelId="{E98410FD-522D-4435-BE37-4E199592A0FC}" type="presParOf" srcId="{82217F73-4434-4FDC-90D3-F7532721E512}" destId="{D7F071AE-2E28-4602-A845-719D7F4CC04F}" srcOrd="2" destOrd="0" presId="urn:microsoft.com/office/officeart/2005/8/layout/orgChart1"/>
    <dgm:cxn modelId="{6B0F3BB9-9C9D-4EE9-8FF0-4C1BD34AE6CE}" type="presParOf" srcId="{7FEC0DA4-1554-49F0-AC15-2D7E5FA5D8E8}" destId="{E92FF9B9-1EB9-45EC-AE0D-282A8D7C59D3}" srcOrd="2" destOrd="0" presId="urn:microsoft.com/office/officeart/2005/8/layout/orgChart1"/>
    <dgm:cxn modelId="{36D01ED2-1B65-4821-88F0-27CABFC576CB}" type="presParOf" srcId="{7FEC0DA4-1554-49F0-AC15-2D7E5FA5D8E8}" destId="{E58C7958-6707-4D8D-828D-4F664C33ABF8}" srcOrd="3" destOrd="0" presId="urn:microsoft.com/office/officeart/2005/8/layout/orgChart1"/>
    <dgm:cxn modelId="{7EE7070C-E8E1-42A0-8409-73342FB18073}" type="presParOf" srcId="{E58C7958-6707-4D8D-828D-4F664C33ABF8}" destId="{1D001FF6-0AC3-4054-AF7D-AFD470F32D82}" srcOrd="0" destOrd="0" presId="urn:microsoft.com/office/officeart/2005/8/layout/orgChart1"/>
    <dgm:cxn modelId="{8A085CBF-FEAC-42C5-A1D8-82DED083FAFC}" type="presParOf" srcId="{1D001FF6-0AC3-4054-AF7D-AFD470F32D82}" destId="{B42EF752-5B0D-4331-B54A-8A2C3B02453E}" srcOrd="0" destOrd="0" presId="urn:microsoft.com/office/officeart/2005/8/layout/orgChart1"/>
    <dgm:cxn modelId="{A32ED3B7-28AB-4BB9-AEA1-F0FA3E9ADC3B}" type="presParOf" srcId="{1D001FF6-0AC3-4054-AF7D-AFD470F32D82}" destId="{8F519EA7-0ADB-4F18-9113-1C1FE0E83367}" srcOrd="1" destOrd="0" presId="urn:microsoft.com/office/officeart/2005/8/layout/orgChart1"/>
    <dgm:cxn modelId="{5287EBA9-58B4-4236-9D75-7B6E76436C4F}" type="presParOf" srcId="{E58C7958-6707-4D8D-828D-4F664C33ABF8}" destId="{4F14902F-4A05-45F1-9532-594535A4F506}" srcOrd="1" destOrd="0" presId="urn:microsoft.com/office/officeart/2005/8/layout/orgChart1"/>
    <dgm:cxn modelId="{9DBBB7E3-2C73-460B-9ABE-E8607BEDBFDD}" type="presParOf" srcId="{E58C7958-6707-4D8D-828D-4F664C33ABF8}" destId="{57291DA8-C3B6-4BF3-984E-C1164CD75165}" srcOrd="2" destOrd="0" presId="urn:microsoft.com/office/officeart/2005/8/layout/orgChart1"/>
    <dgm:cxn modelId="{95B6E92B-F681-46E6-83AF-3570FD665654}" type="presParOf" srcId="{FC015A1A-603F-4D19-991B-198E4E39B517}" destId="{8440FE58-4B50-4913-A3F2-6C8B9728025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F9AAF05D-642A-4F54-833B-99A05548108B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49C200B-FEE3-4BF7-B6D4-2D7CD6DD3F9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Infancia y Familia </a:t>
          </a:r>
        </a:p>
      </dgm:t>
    </dgm:pt>
    <dgm:pt modelId="{68D2C4A8-1F93-4E0B-A772-67693ABE717B}" type="parTrans" cxnId="{1EF0FF80-FFDB-4019-851A-EBE780F2570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C9E60BF-A345-4CBF-8259-80A18D47FEA2}" type="sibTrans" cxnId="{1EF0FF80-FFDB-4019-851A-EBE780F2570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C0253C0-C259-4D2B-983C-501DC5516B04}" type="asst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Secretaria(o) </a:t>
          </a:r>
        </a:p>
      </dgm:t>
    </dgm:pt>
    <dgm:pt modelId="{88E45CFA-517E-4C73-8DBA-565C7DF96779}" type="parTrans" cxnId="{62443EF8-826D-4FBA-A476-F3A82666FA6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9B93D89-623B-4489-AD3F-3C1665BEB01B}" type="sibTrans" cxnId="{62443EF8-826D-4FBA-A476-F3A82666FA6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E94DEFA-3910-4226-80A7-89920D7991E6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Jefe(a) de Servicios Familiares</a:t>
          </a:r>
        </a:p>
      </dgm:t>
    </dgm:pt>
    <dgm:pt modelId="{D3BA6552-6435-4BDE-BCFD-4ACE6CBD4D70}" type="parTrans" cxnId="{1E0D4732-3492-4890-A416-E62898D1D88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C54296D-FA5D-4F8F-BFEA-BEC96CB4CF99}" type="sibTrans" cxnId="{1E0D4732-3492-4890-A416-E62898D1D88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8D329B-9C2D-4E21-8171-3230FD50AF5B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 de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Estancias Infantiles</a:t>
          </a:r>
        </a:p>
      </dgm:t>
    </dgm:pt>
    <dgm:pt modelId="{F1EC5166-0155-481E-8EC4-92E4482612A1}" type="parTrans" cxnId="{C4E5C0EA-7BF7-4EE0-AD88-415F07AD2FB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FAE6F34-6AAA-46E5-B580-5B436C9D8E69}" type="sibTrans" cxnId="{C4E5C0EA-7BF7-4EE0-AD88-415F07AD2FB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8F04433-FF46-442B-9283-534D740A985E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Psicólogo(a) </a:t>
          </a:r>
        </a:p>
      </dgm:t>
    </dgm:pt>
    <dgm:pt modelId="{971CBEB2-AAD1-4ACB-8CB1-3CB8828D6297}" type="parTrans" cxnId="{B75B5CB8-39FA-4FB8-B4BA-9BE14973895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42746FC-53EA-424D-9451-E089AC15A152}" type="sibTrans" cxnId="{B75B5CB8-39FA-4FB8-B4BA-9BE14973895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C7DFA94-E487-4BB4-B418-52D4E8231B63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Jurídico(a)</a:t>
          </a:r>
        </a:p>
      </dgm:t>
    </dgm:pt>
    <dgm:pt modelId="{201CFD7F-16CC-4EA2-BFA7-7AB3B1B410AE}" type="parTrans" cxnId="{869F6793-627C-41B6-984C-D89B2CC36BC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5443A6C-F159-427B-8FCF-DF30B1D697DF}" type="sibTrans" cxnId="{869F6793-627C-41B6-984C-D89B2CC36BC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7C3B9CF-9BE9-413F-B900-8C81EE870524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Casa Club del Programa para la Atención y Prevención del Trabajo Infantil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B400F5C-B63C-4BA2-B23B-5B825473DAD8}" type="parTrans" cxnId="{E00BA23C-CEF5-406E-A5E6-966F5251BA0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7136EE0-3090-4B30-9254-CB147140016A}" type="sibTrans" cxnId="{E00BA23C-CEF5-406E-A5E6-966F5251BA0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6607D36-87C7-423F-B4AC-7AEAEDFF8507}">
      <dgm:prSet phldrT="[Texto]" custT="1"/>
      <dgm:spPr/>
      <dgm:t>
        <a:bodyPr/>
        <a:lstStyle/>
        <a:p>
          <a:r>
            <a:rPr lang="es-ES" sz="1200" dirty="0" smtClean="0"/>
            <a:t>Médicos(as) Pediatras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0E23B48-20D9-4A30-9F64-CE11C7D0AAB7}" type="parTrans" cxnId="{053877B0-9A29-4812-B891-0F7393ADC387}">
      <dgm:prSet/>
      <dgm:spPr/>
      <dgm:t>
        <a:bodyPr/>
        <a:lstStyle/>
        <a:p>
          <a:endParaRPr lang="es-ES"/>
        </a:p>
      </dgm:t>
    </dgm:pt>
    <dgm:pt modelId="{8DB9B46C-4650-4526-84E8-24E59C588EBD}" type="sibTrans" cxnId="{053877B0-9A29-4812-B891-0F7393ADC387}">
      <dgm:prSet/>
      <dgm:spPr/>
      <dgm:t>
        <a:bodyPr/>
        <a:lstStyle/>
        <a:p>
          <a:endParaRPr lang="es-ES"/>
        </a:p>
      </dgm:t>
    </dgm:pt>
    <dgm:pt modelId="{E96CAA03-D569-46D7-815F-5851A29B8705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Defensor(a) Municipal</a:t>
          </a:r>
          <a:endParaRPr lang="es-ES" sz="1200" dirty="0"/>
        </a:p>
      </dgm:t>
    </dgm:pt>
    <dgm:pt modelId="{8D00D6A9-AFD2-4F66-B5B9-89A0E8050040}" type="parTrans" cxnId="{2C19EFF9-2F18-458B-9599-99D3D3D4DB1B}">
      <dgm:prSet/>
      <dgm:spPr/>
      <dgm:t>
        <a:bodyPr/>
        <a:lstStyle/>
        <a:p>
          <a:endParaRPr lang="es-ES"/>
        </a:p>
      </dgm:t>
    </dgm:pt>
    <dgm:pt modelId="{D475D131-C760-40F4-AD68-370CF9E4C264}" type="sibTrans" cxnId="{2C19EFF9-2F18-458B-9599-99D3D3D4DB1B}">
      <dgm:prSet/>
      <dgm:spPr/>
      <dgm:t>
        <a:bodyPr/>
        <a:lstStyle/>
        <a:p>
          <a:endParaRPr lang="es-ES"/>
        </a:p>
      </dgm:t>
    </dgm:pt>
    <dgm:pt modelId="{96D56FC5-0138-45DD-BD62-DC95D8DD006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Psicólogo(a) </a:t>
          </a:r>
        </a:p>
      </dgm:t>
    </dgm:pt>
    <dgm:pt modelId="{A1BD9E75-3A13-4E06-85F7-4DFA8DD2BEC8}" type="parTrans" cxnId="{1AAEC051-C555-4987-B36D-71DD946BABCC}">
      <dgm:prSet/>
      <dgm:spPr/>
      <dgm:t>
        <a:bodyPr/>
        <a:lstStyle/>
        <a:p>
          <a:endParaRPr lang="es-ES"/>
        </a:p>
      </dgm:t>
    </dgm:pt>
    <dgm:pt modelId="{32DB36D9-0941-4942-88BD-3187B1048263}" type="sibTrans" cxnId="{1AAEC051-C555-4987-B36D-71DD946BABCC}">
      <dgm:prSet/>
      <dgm:spPr/>
      <dgm:t>
        <a:bodyPr/>
        <a:lstStyle/>
        <a:p>
          <a:endParaRPr lang="es-ES"/>
        </a:p>
      </dgm:t>
    </dgm:pt>
    <dgm:pt modelId="{F22CFC02-CDA0-4774-ABF9-63BA3F00F0E1}" type="pres">
      <dgm:prSet presAssocID="{F9AAF05D-642A-4F54-833B-99A05548108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FFAF5E09-B376-4925-AE84-CD5169291690}" type="pres">
      <dgm:prSet presAssocID="{B49C200B-FEE3-4BF7-B6D4-2D7CD6DD3F98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FAFA833-5491-4EF9-A19A-05A59B2C3E72}" type="pres">
      <dgm:prSet presAssocID="{B49C200B-FEE3-4BF7-B6D4-2D7CD6DD3F98}" presName="rootComposite1" presStyleCnt="0"/>
      <dgm:spPr/>
      <dgm:t>
        <a:bodyPr/>
        <a:lstStyle/>
        <a:p>
          <a:endParaRPr lang="es-ES"/>
        </a:p>
      </dgm:t>
    </dgm:pt>
    <dgm:pt modelId="{94F4BB74-A29B-4BD0-B8B2-FC79AD82E3BB}" type="pres">
      <dgm:prSet presAssocID="{B49C200B-FEE3-4BF7-B6D4-2D7CD6DD3F98}" presName="rootText1" presStyleLbl="node0" presStyleIdx="0" presStyleCnt="1" custScaleX="120617" custScaleY="128658" custLinFactNeighborY="143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0F57AD-06EE-499D-8DDA-BD2708C953B7}" type="pres">
      <dgm:prSet presAssocID="{B49C200B-FEE3-4BF7-B6D4-2D7CD6DD3F9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D227B073-9807-4958-9780-F62F03955898}" type="pres">
      <dgm:prSet presAssocID="{B49C200B-FEE3-4BF7-B6D4-2D7CD6DD3F98}" presName="hierChild2" presStyleCnt="0"/>
      <dgm:spPr/>
      <dgm:t>
        <a:bodyPr/>
        <a:lstStyle/>
        <a:p>
          <a:endParaRPr lang="es-ES"/>
        </a:p>
      </dgm:t>
    </dgm:pt>
    <dgm:pt modelId="{3FA660FF-5111-42D4-94EE-60A59949ADBE}" type="pres">
      <dgm:prSet presAssocID="{D3BA6552-6435-4BDE-BCFD-4ACE6CBD4D70}" presName="Name37" presStyleLbl="parChTrans1D2" presStyleIdx="0" presStyleCnt="6"/>
      <dgm:spPr/>
      <dgm:t>
        <a:bodyPr/>
        <a:lstStyle/>
        <a:p>
          <a:endParaRPr lang="es-ES"/>
        </a:p>
      </dgm:t>
    </dgm:pt>
    <dgm:pt modelId="{087101F3-A945-4CA4-85AD-78C619AB0E34}" type="pres">
      <dgm:prSet presAssocID="{3E94DEFA-3910-4226-80A7-89920D7991E6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FE465341-A96A-4819-BF68-ED3EEFE80F91}" type="pres">
      <dgm:prSet presAssocID="{3E94DEFA-3910-4226-80A7-89920D7991E6}" presName="rootComposite" presStyleCnt="0"/>
      <dgm:spPr/>
      <dgm:t>
        <a:bodyPr/>
        <a:lstStyle/>
        <a:p>
          <a:endParaRPr lang="es-ES"/>
        </a:p>
      </dgm:t>
    </dgm:pt>
    <dgm:pt modelId="{BB1B28C4-7423-4E4B-886F-AF64811AA038}" type="pres">
      <dgm:prSet presAssocID="{3E94DEFA-3910-4226-80A7-89920D7991E6}" presName="rootText" presStyleLbl="node2" presStyleIdx="0" presStyleCnt="4" custScaleX="99456" custLinFactNeighborY="18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1390C1B-65CD-431F-B61D-6AC86905579E}" type="pres">
      <dgm:prSet presAssocID="{3E94DEFA-3910-4226-80A7-89920D7991E6}" presName="rootConnector" presStyleLbl="node2" presStyleIdx="0" presStyleCnt="4"/>
      <dgm:spPr/>
      <dgm:t>
        <a:bodyPr/>
        <a:lstStyle/>
        <a:p>
          <a:endParaRPr lang="es-ES"/>
        </a:p>
      </dgm:t>
    </dgm:pt>
    <dgm:pt modelId="{82153DD5-1C98-4653-BF0E-BACF963E357F}" type="pres">
      <dgm:prSet presAssocID="{3E94DEFA-3910-4226-80A7-89920D7991E6}" presName="hierChild4" presStyleCnt="0"/>
      <dgm:spPr/>
      <dgm:t>
        <a:bodyPr/>
        <a:lstStyle/>
        <a:p>
          <a:endParaRPr lang="es-ES"/>
        </a:p>
      </dgm:t>
    </dgm:pt>
    <dgm:pt modelId="{909B96AA-DE55-45E3-A43D-4749FAB34495}" type="pres">
      <dgm:prSet presAssocID="{971CBEB2-AAD1-4ACB-8CB1-3CB8828D6297}" presName="Name50" presStyleLbl="parChTrans1D3" presStyleIdx="0" presStyleCnt="3"/>
      <dgm:spPr/>
      <dgm:t>
        <a:bodyPr/>
        <a:lstStyle/>
        <a:p>
          <a:endParaRPr lang="es-ES"/>
        </a:p>
      </dgm:t>
    </dgm:pt>
    <dgm:pt modelId="{B94B8C75-5E67-4C63-B2BF-0688B7AC790B}" type="pres">
      <dgm:prSet presAssocID="{68F04433-FF46-442B-9283-534D740A985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CF0E3FD-119D-4EF5-9AAA-4BB23B1F2CC9}" type="pres">
      <dgm:prSet presAssocID="{68F04433-FF46-442B-9283-534D740A985E}" presName="rootComposite" presStyleCnt="0"/>
      <dgm:spPr/>
      <dgm:t>
        <a:bodyPr/>
        <a:lstStyle/>
        <a:p>
          <a:endParaRPr lang="es-ES"/>
        </a:p>
      </dgm:t>
    </dgm:pt>
    <dgm:pt modelId="{A36D113A-939F-46EF-9042-20E10F8269E1}" type="pres">
      <dgm:prSet presAssocID="{68F04433-FF46-442B-9283-534D740A985E}" presName="rootText" presStyleLbl="node3" presStyleIdx="0" presStyleCnt="3" custScaleX="95631" custScaleY="83194" custLinFactNeighborX="-4890" custLinFactNeighborY="-1174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9E315E3-050E-4F36-821C-A5BDC355A551}" type="pres">
      <dgm:prSet presAssocID="{68F04433-FF46-442B-9283-534D740A985E}" presName="rootConnector" presStyleLbl="node3" presStyleIdx="0" presStyleCnt="3"/>
      <dgm:spPr/>
      <dgm:t>
        <a:bodyPr/>
        <a:lstStyle/>
        <a:p>
          <a:endParaRPr lang="es-ES"/>
        </a:p>
      </dgm:t>
    </dgm:pt>
    <dgm:pt modelId="{2F920234-B42B-4DA2-A215-95436F32E730}" type="pres">
      <dgm:prSet presAssocID="{68F04433-FF46-442B-9283-534D740A985E}" presName="hierChild4" presStyleCnt="0"/>
      <dgm:spPr/>
      <dgm:t>
        <a:bodyPr/>
        <a:lstStyle/>
        <a:p>
          <a:endParaRPr lang="es-ES"/>
        </a:p>
      </dgm:t>
    </dgm:pt>
    <dgm:pt modelId="{97CCDA02-641D-4190-978F-7556BB53E516}" type="pres">
      <dgm:prSet presAssocID="{68F04433-FF46-442B-9283-534D740A985E}" presName="hierChild5" presStyleCnt="0"/>
      <dgm:spPr/>
      <dgm:t>
        <a:bodyPr/>
        <a:lstStyle/>
        <a:p>
          <a:endParaRPr lang="es-ES"/>
        </a:p>
      </dgm:t>
    </dgm:pt>
    <dgm:pt modelId="{74F097F1-5CA5-4243-A83C-16C77A51E879}" type="pres">
      <dgm:prSet presAssocID="{8B400F5C-B63C-4BA2-B23B-5B825473DAD8}" presName="Name50" presStyleLbl="parChTrans1D3" presStyleIdx="1" presStyleCnt="3"/>
      <dgm:spPr/>
      <dgm:t>
        <a:bodyPr/>
        <a:lstStyle/>
        <a:p>
          <a:endParaRPr lang="es-ES"/>
        </a:p>
      </dgm:t>
    </dgm:pt>
    <dgm:pt modelId="{85411C9B-8F52-4A3F-AE00-2977081B059D}" type="pres">
      <dgm:prSet presAssocID="{37C3B9CF-9BE9-413F-B900-8C81EE87052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B2E0332-853E-4DFD-9507-2516D705CCD9}" type="pres">
      <dgm:prSet presAssocID="{37C3B9CF-9BE9-413F-B900-8C81EE870524}" presName="rootComposite" presStyleCnt="0"/>
      <dgm:spPr/>
      <dgm:t>
        <a:bodyPr/>
        <a:lstStyle/>
        <a:p>
          <a:endParaRPr lang="es-ES"/>
        </a:p>
      </dgm:t>
    </dgm:pt>
    <dgm:pt modelId="{4A723FCD-DA1F-4450-847F-43A9A932F0D6}" type="pres">
      <dgm:prSet presAssocID="{37C3B9CF-9BE9-413F-B900-8C81EE870524}" presName="rootText" presStyleLbl="node3" presStyleIdx="1" presStyleCnt="3" custScaleX="95631" custScaleY="83194" custLinFactNeighborX="-4890" custLinFactNeighborY="-355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6F620BF-E201-4095-A9F5-D37FF1F1BCF7}" type="pres">
      <dgm:prSet presAssocID="{37C3B9CF-9BE9-413F-B900-8C81EE870524}" presName="rootConnector" presStyleLbl="node3" presStyleIdx="1" presStyleCnt="3"/>
      <dgm:spPr/>
      <dgm:t>
        <a:bodyPr/>
        <a:lstStyle/>
        <a:p>
          <a:endParaRPr lang="es-ES"/>
        </a:p>
      </dgm:t>
    </dgm:pt>
    <dgm:pt modelId="{FB600BC2-57DA-4E28-8755-44A0470BD046}" type="pres">
      <dgm:prSet presAssocID="{37C3B9CF-9BE9-413F-B900-8C81EE870524}" presName="hierChild4" presStyleCnt="0"/>
      <dgm:spPr/>
      <dgm:t>
        <a:bodyPr/>
        <a:lstStyle/>
        <a:p>
          <a:endParaRPr lang="es-ES"/>
        </a:p>
      </dgm:t>
    </dgm:pt>
    <dgm:pt modelId="{4D43E1C0-BE32-4C20-A49E-AB1E4E3F74AB}" type="pres">
      <dgm:prSet presAssocID="{37C3B9CF-9BE9-413F-B900-8C81EE870524}" presName="hierChild5" presStyleCnt="0"/>
      <dgm:spPr/>
      <dgm:t>
        <a:bodyPr/>
        <a:lstStyle/>
        <a:p>
          <a:endParaRPr lang="es-ES"/>
        </a:p>
      </dgm:t>
    </dgm:pt>
    <dgm:pt modelId="{4B545F7D-50F2-40C3-B8DE-C337C3A40596}" type="pres">
      <dgm:prSet presAssocID="{3E94DEFA-3910-4226-80A7-89920D7991E6}" presName="hierChild5" presStyleCnt="0"/>
      <dgm:spPr/>
      <dgm:t>
        <a:bodyPr/>
        <a:lstStyle/>
        <a:p>
          <a:endParaRPr lang="es-ES"/>
        </a:p>
      </dgm:t>
    </dgm:pt>
    <dgm:pt modelId="{2C60271E-791B-4D01-A1E1-0CC696A564AF}" type="pres">
      <dgm:prSet presAssocID="{F1EC5166-0155-481E-8EC4-92E4482612A1}" presName="Name37" presStyleLbl="parChTrans1D2" presStyleIdx="1" presStyleCnt="6"/>
      <dgm:spPr/>
      <dgm:t>
        <a:bodyPr/>
        <a:lstStyle/>
        <a:p>
          <a:endParaRPr lang="es-ES"/>
        </a:p>
      </dgm:t>
    </dgm:pt>
    <dgm:pt modelId="{06AFB1D2-2BD0-47E5-B824-5C19613D9BD0}" type="pres">
      <dgm:prSet presAssocID="{F08D329B-9C2D-4E21-8171-3230FD50AF5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042B748-44F0-473C-B831-435DB0613325}" type="pres">
      <dgm:prSet presAssocID="{F08D329B-9C2D-4E21-8171-3230FD50AF5B}" presName="rootComposite" presStyleCnt="0"/>
      <dgm:spPr/>
      <dgm:t>
        <a:bodyPr/>
        <a:lstStyle/>
        <a:p>
          <a:endParaRPr lang="es-ES"/>
        </a:p>
      </dgm:t>
    </dgm:pt>
    <dgm:pt modelId="{C3EE8B29-FD03-4DF0-AE28-BBF93B7E1A8D}" type="pres">
      <dgm:prSet presAssocID="{F08D329B-9C2D-4E21-8171-3230FD50AF5B}" presName="rootText" presStyleLbl="node2" presStyleIdx="1" presStyleCnt="4" custScaleX="99456" custLinFactNeighborY="18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3B821AF-68E1-4D8E-8EDA-96BAF863567A}" type="pres">
      <dgm:prSet presAssocID="{F08D329B-9C2D-4E21-8171-3230FD50AF5B}" presName="rootConnector" presStyleLbl="node2" presStyleIdx="1" presStyleCnt="4"/>
      <dgm:spPr/>
      <dgm:t>
        <a:bodyPr/>
        <a:lstStyle/>
        <a:p>
          <a:endParaRPr lang="es-ES"/>
        </a:p>
      </dgm:t>
    </dgm:pt>
    <dgm:pt modelId="{4272A52F-47E1-43A6-9EC6-576E71081514}" type="pres">
      <dgm:prSet presAssocID="{F08D329B-9C2D-4E21-8171-3230FD50AF5B}" presName="hierChild4" presStyleCnt="0"/>
      <dgm:spPr/>
      <dgm:t>
        <a:bodyPr/>
        <a:lstStyle/>
        <a:p>
          <a:endParaRPr lang="es-ES"/>
        </a:p>
      </dgm:t>
    </dgm:pt>
    <dgm:pt modelId="{3BE2A474-2774-4650-9D5B-E709448EB79D}" type="pres">
      <dgm:prSet presAssocID="{F08D329B-9C2D-4E21-8171-3230FD50AF5B}" presName="hierChild5" presStyleCnt="0"/>
      <dgm:spPr/>
      <dgm:t>
        <a:bodyPr/>
        <a:lstStyle/>
        <a:p>
          <a:endParaRPr lang="es-ES"/>
        </a:p>
      </dgm:t>
    </dgm:pt>
    <dgm:pt modelId="{E098D77C-FA4D-46F4-9CFD-CA7574F027FD}" type="pres">
      <dgm:prSet presAssocID="{201CFD7F-16CC-4EA2-BFA7-7AB3B1B410AE}" presName="Name37" presStyleLbl="parChTrans1D2" presStyleIdx="2" presStyleCnt="6"/>
      <dgm:spPr/>
      <dgm:t>
        <a:bodyPr/>
        <a:lstStyle/>
        <a:p>
          <a:endParaRPr lang="es-ES"/>
        </a:p>
      </dgm:t>
    </dgm:pt>
    <dgm:pt modelId="{E6411577-EE65-4BB1-847E-6066677BFFA4}" type="pres">
      <dgm:prSet presAssocID="{CC7DFA94-E487-4BB4-B418-52D4E8231B63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3CA826CE-3ABD-44E0-BC8A-59A0BA7961DC}" type="pres">
      <dgm:prSet presAssocID="{CC7DFA94-E487-4BB4-B418-52D4E8231B63}" presName="rootComposite" presStyleCnt="0"/>
      <dgm:spPr/>
      <dgm:t>
        <a:bodyPr/>
        <a:lstStyle/>
        <a:p>
          <a:endParaRPr lang="es-ES"/>
        </a:p>
      </dgm:t>
    </dgm:pt>
    <dgm:pt modelId="{D5AF0B24-A095-42DB-8FD8-16B937FF023F}" type="pres">
      <dgm:prSet presAssocID="{CC7DFA94-E487-4BB4-B418-52D4E8231B63}" presName="rootText" presStyleLbl="node2" presStyleIdx="2" presStyleCnt="4" custScaleX="99456" custLinFactNeighborY="18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301C729-B917-4DB3-A134-8FA2ADEA81D8}" type="pres">
      <dgm:prSet presAssocID="{CC7DFA94-E487-4BB4-B418-52D4E8231B63}" presName="rootConnector" presStyleLbl="node2" presStyleIdx="2" presStyleCnt="4"/>
      <dgm:spPr/>
      <dgm:t>
        <a:bodyPr/>
        <a:lstStyle/>
        <a:p>
          <a:endParaRPr lang="es-ES"/>
        </a:p>
      </dgm:t>
    </dgm:pt>
    <dgm:pt modelId="{FA26461D-2EBC-43A7-A790-D30EDFBFB7C5}" type="pres">
      <dgm:prSet presAssocID="{CC7DFA94-E487-4BB4-B418-52D4E8231B63}" presName="hierChild4" presStyleCnt="0"/>
      <dgm:spPr/>
      <dgm:t>
        <a:bodyPr/>
        <a:lstStyle/>
        <a:p>
          <a:endParaRPr lang="es-ES"/>
        </a:p>
      </dgm:t>
    </dgm:pt>
    <dgm:pt modelId="{4D1A87F4-456E-4845-A3E9-382BBA53D6DF}" type="pres">
      <dgm:prSet presAssocID="{A1BD9E75-3A13-4E06-85F7-4DFA8DD2BEC8}" presName="Name35" presStyleLbl="parChTrans1D3" presStyleIdx="2" presStyleCnt="3"/>
      <dgm:spPr/>
      <dgm:t>
        <a:bodyPr/>
        <a:lstStyle/>
        <a:p>
          <a:endParaRPr lang="es-ES"/>
        </a:p>
      </dgm:t>
    </dgm:pt>
    <dgm:pt modelId="{CE87CF35-7C61-48C3-97E5-1043542B2F2A}" type="pres">
      <dgm:prSet presAssocID="{96D56FC5-0138-45DD-BD62-DC95D8DD006C}" presName="hierRoot2" presStyleCnt="0">
        <dgm:presLayoutVars>
          <dgm:hierBranch val="init"/>
        </dgm:presLayoutVars>
      </dgm:prSet>
      <dgm:spPr/>
    </dgm:pt>
    <dgm:pt modelId="{66F96CE7-D44B-4B09-A82B-238E02EB8CC0}" type="pres">
      <dgm:prSet presAssocID="{96D56FC5-0138-45DD-BD62-DC95D8DD006C}" presName="rootComposite" presStyleCnt="0"/>
      <dgm:spPr/>
    </dgm:pt>
    <dgm:pt modelId="{9409AF1B-1853-47AB-A099-8144DB8808AD}" type="pres">
      <dgm:prSet presAssocID="{96D56FC5-0138-45DD-BD62-DC95D8DD006C}" presName="rootText" presStyleLbl="node3" presStyleIdx="2" presStyleCnt="3" custScaleX="99456" custScaleY="79627" custLinFactNeighborY="-112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AB3FBF1-2B65-4D96-B8BA-6F0CB1E2D54B}" type="pres">
      <dgm:prSet presAssocID="{96D56FC5-0138-45DD-BD62-DC95D8DD006C}" presName="rootConnector" presStyleLbl="node3" presStyleIdx="2" presStyleCnt="3"/>
      <dgm:spPr/>
      <dgm:t>
        <a:bodyPr/>
        <a:lstStyle/>
        <a:p>
          <a:endParaRPr lang="es-ES"/>
        </a:p>
      </dgm:t>
    </dgm:pt>
    <dgm:pt modelId="{35453220-2277-486A-82DB-C1B578D78D73}" type="pres">
      <dgm:prSet presAssocID="{96D56FC5-0138-45DD-BD62-DC95D8DD006C}" presName="hierChild4" presStyleCnt="0"/>
      <dgm:spPr/>
    </dgm:pt>
    <dgm:pt modelId="{56E47C94-B213-4799-811C-A297676C9374}" type="pres">
      <dgm:prSet presAssocID="{96D56FC5-0138-45DD-BD62-DC95D8DD006C}" presName="hierChild5" presStyleCnt="0"/>
      <dgm:spPr/>
    </dgm:pt>
    <dgm:pt modelId="{03CAE365-69CA-493D-83FE-FE9276B5B6AD}" type="pres">
      <dgm:prSet presAssocID="{CC7DFA94-E487-4BB4-B418-52D4E8231B63}" presName="hierChild5" presStyleCnt="0"/>
      <dgm:spPr/>
      <dgm:t>
        <a:bodyPr/>
        <a:lstStyle/>
        <a:p>
          <a:endParaRPr lang="es-ES"/>
        </a:p>
      </dgm:t>
    </dgm:pt>
    <dgm:pt modelId="{50C5BCEF-4CC6-400C-9759-07002108B160}" type="pres">
      <dgm:prSet presAssocID="{40E23B48-20D9-4A30-9F64-CE11C7D0AAB7}" presName="Name37" presStyleLbl="parChTrans1D2" presStyleIdx="3" presStyleCnt="6"/>
      <dgm:spPr/>
      <dgm:t>
        <a:bodyPr/>
        <a:lstStyle/>
        <a:p>
          <a:endParaRPr lang="es-ES"/>
        </a:p>
      </dgm:t>
    </dgm:pt>
    <dgm:pt modelId="{732B1283-5094-4F0B-BF47-33BBEE7357EC}" type="pres">
      <dgm:prSet presAssocID="{86607D36-87C7-423F-B4AC-7AEAEDFF850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BE59C59-EA54-4FD3-BC8C-B956A8F61120}" type="pres">
      <dgm:prSet presAssocID="{86607D36-87C7-423F-B4AC-7AEAEDFF8507}" presName="rootComposite" presStyleCnt="0"/>
      <dgm:spPr/>
      <dgm:t>
        <a:bodyPr/>
        <a:lstStyle/>
        <a:p>
          <a:endParaRPr lang="es-ES"/>
        </a:p>
      </dgm:t>
    </dgm:pt>
    <dgm:pt modelId="{75BF3F11-9EC6-452B-A777-7B61BCB16E9A}" type="pres">
      <dgm:prSet presAssocID="{86607D36-87C7-423F-B4AC-7AEAEDFF8507}" presName="rootText" presStyleLbl="node2" presStyleIdx="3" presStyleCnt="4" custScaleX="99456" custLinFactNeighborY="18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5A109AF-F82C-4001-9153-27C7C7FEB7B6}" type="pres">
      <dgm:prSet presAssocID="{86607D36-87C7-423F-B4AC-7AEAEDFF8507}" presName="rootConnector" presStyleLbl="node2" presStyleIdx="3" presStyleCnt="4"/>
      <dgm:spPr/>
      <dgm:t>
        <a:bodyPr/>
        <a:lstStyle/>
        <a:p>
          <a:endParaRPr lang="es-ES"/>
        </a:p>
      </dgm:t>
    </dgm:pt>
    <dgm:pt modelId="{42E8E4CF-448C-415E-BE72-0F8A4F3932A9}" type="pres">
      <dgm:prSet presAssocID="{86607D36-87C7-423F-B4AC-7AEAEDFF8507}" presName="hierChild4" presStyleCnt="0"/>
      <dgm:spPr/>
      <dgm:t>
        <a:bodyPr/>
        <a:lstStyle/>
        <a:p>
          <a:endParaRPr lang="es-ES"/>
        </a:p>
      </dgm:t>
    </dgm:pt>
    <dgm:pt modelId="{B9C6AA1A-9B04-4052-AC3C-AE98873DD013}" type="pres">
      <dgm:prSet presAssocID="{86607D36-87C7-423F-B4AC-7AEAEDFF8507}" presName="hierChild5" presStyleCnt="0"/>
      <dgm:spPr/>
      <dgm:t>
        <a:bodyPr/>
        <a:lstStyle/>
        <a:p>
          <a:endParaRPr lang="es-ES"/>
        </a:p>
      </dgm:t>
    </dgm:pt>
    <dgm:pt modelId="{165EC8CF-858A-4384-9111-85506DC34672}" type="pres">
      <dgm:prSet presAssocID="{B49C200B-FEE3-4BF7-B6D4-2D7CD6DD3F98}" presName="hierChild3" presStyleCnt="0"/>
      <dgm:spPr/>
      <dgm:t>
        <a:bodyPr/>
        <a:lstStyle/>
        <a:p>
          <a:endParaRPr lang="es-ES"/>
        </a:p>
      </dgm:t>
    </dgm:pt>
    <dgm:pt modelId="{25D6D0B2-7106-4DBE-834B-8FE7EDA32151}" type="pres">
      <dgm:prSet presAssocID="{88E45CFA-517E-4C73-8DBA-565C7DF96779}" presName="Name111" presStyleLbl="parChTrans1D2" presStyleIdx="4" presStyleCnt="6"/>
      <dgm:spPr/>
      <dgm:t>
        <a:bodyPr/>
        <a:lstStyle/>
        <a:p>
          <a:endParaRPr lang="es-ES"/>
        </a:p>
      </dgm:t>
    </dgm:pt>
    <dgm:pt modelId="{E754A81C-3736-4376-A552-F9D34290E12E}" type="pres">
      <dgm:prSet presAssocID="{BC0253C0-C259-4D2B-983C-501DC5516B04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7422A0E-2D89-40B8-96C8-C1D330ADCD79}" type="pres">
      <dgm:prSet presAssocID="{BC0253C0-C259-4D2B-983C-501DC5516B04}" presName="rootComposite3" presStyleCnt="0"/>
      <dgm:spPr/>
      <dgm:t>
        <a:bodyPr/>
        <a:lstStyle/>
        <a:p>
          <a:endParaRPr lang="es-ES"/>
        </a:p>
      </dgm:t>
    </dgm:pt>
    <dgm:pt modelId="{D118F7C6-DB0C-4211-AA76-A24A6D97949B}" type="pres">
      <dgm:prSet presAssocID="{BC0253C0-C259-4D2B-983C-501DC5516B04}" presName="rootText3" presStyleLbl="asst1" presStyleIdx="0" presStyleCnt="2" custScaleX="73598" custScaleY="79100" custLinFactNeighborX="-5724" custLinFactNeighborY="-496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6DBECBA-2B4C-47F8-BF5B-A46FE45A76C9}" type="pres">
      <dgm:prSet presAssocID="{BC0253C0-C259-4D2B-983C-501DC5516B04}" presName="rootConnector3" presStyleLbl="asst1" presStyleIdx="0" presStyleCnt="2"/>
      <dgm:spPr/>
      <dgm:t>
        <a:bodyPr/>
        <a:lstStyle/>
        <a:p>
          <a:endParaRPr lang="es-ES"/>
        </a:p>
      </dgm:t>
    </dgm:pt>
    <dgm:pt modelId="{F60E9E8B-0999-463A-A2F2-EB4AC1B460CA}" type="pres">
      <dgm:prSet presAssocID="{BC0253C0-C259-4D2B-983C-501DC5516B04}" presName="hierChild6" presStyleCnt="0"/>
      <dgm:spPr/>
      <dgm:t>
        <a:bodyPr/>
        <a:lstStyle/>
        <a:p>
          <a:endParaRPr lang="es-ES"/>
        </a:p>
      </dgm:t>
    </dgm:pt>
    <dgm:pt modelId="{DC856D3D-7217-4522-B4AA-58CC01DFAA55}" type="pres">
      <dgm:prSet presAssocID="{BC0253C0-C259-4D2B-983C-501DC5516B04}" presName="hierChild7" presStyleCnt="0"/>
      <dgm:spPr/>
      <dgm:t>
        <a:bodyPr/>
        <a:lstStyle/>
        <a:p>
          <a:endParaRPr lang="es-ES"/>
        </a:p>
      </dgm:t>
    </dgm:pt>
    <dgm:pt modelId="{B8E6D8C8-4483-4B92-AB3F-A2F242332A5A}" type="pres">
      <dgm:prSet presAssocID="{8D00D6A9-AFD2-4F66-B5B9-89A0E8050040}" presName="Name111" presStyleLbl="parChTrans1D2" presStyleIdx="5" presStyleCnt="6"/>
      <dgm:spPr/>
      <dgm:t>
        <a:bodyPr/>
        <a:lstStyle/>
        <a:p>
          <a:endParaRPr lang="es-ES"/>
        </a:p>
      </dgm:t>
    </dgm:pt>
    <dgm:pt modelId="{7D0B9F98-FE58-4F0C-BC53-7F3F94A72169}" type="pres">
      <dgm:prSet presAssocID="{E96CAA03-D569-46D7-815F-5851A29B8705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E9AC4CC-9A88-42FD-A4A3-1071220A9338}" type="pres">
      <dgm:prSet presAssocID="{E96CAA03-D569-46D7-815F-5851A29B8705}" presName="rootComposite3" presStyleCnt="0"/>
      <dgm:spPr/>
      <dgm:t>
        <a:bodyPr/>
        <a:lstStyle/>
        <a:p>
          <a:endParaRPr lang="es-ES"/>
        </a:p>
      </dgm:t>
    </dgm:pt>
    <dgm:pt modelId="{9EAE69A0-C658-4344-AA6A-4A7581984A83}" type="pres">
      <dgm:prSet presAssocID="{E96CAA03-D569-46D7-815F-5851A29B8705}" presName="rootText3" presStyleLbl="asst1" presStyleIdx="1" presStyleCnt="2" custScaleX="73598" custScaleY="79100" custLinFactNeighborX="-5724" custLinFactNeighborY="-496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B0B7862-0839-415E-8065-D38234935ECA}" type="pres">
      <dgm:prSet presAssocID="{E96CAA03-D569-46D7-815F-5851A29B8705}" presName="rootConnector3" presStyleLbl="asst1" presStyleIdx="1" presStyleCnt="2"/>
      <dgm:spPr/>
      <dgm:t>
        <a:bodyPr/>
        <a:lstStyle/>
        <a:p>
          <a:endParaRPr lang="es-ES"/>
        </a:p>
      </dgm:t>
    </dgm:pt>
    <dgm:pt modelId="{6C6EFF94-3130-4D6D-B9A8-D9CECC6F2768}" type="pres">
      <dgm:prSet presAssocID="{E96CAA03-D569-46D7-815F-5851A29B8705}" presName="hierChild6" presStyleCnt="0"/>
      <dgm:spPr/>
      <dgm:t>
        <a:bodyPr/>
        <a:lstStyle/>
        <a:p>
          <a:endParaRPr lang="es-ES"/>
        </a:p>
      </dgm:t>
    </dgm:pt>
    <dgm:pt modelId="{2C955ABD-7972-4F1A-898B-C69A2C8ED81F}" type="pres">
      <dgm:prSet presAssocID="{E96CAA03-D569-46D7-815F-5851A29B8705}" presName="hierChild7" presStyleCnt="0"/>
      <dgm:spPr/>
      <dgm:t>
        <a:bodyPr/>
        <a:lstStyle/>
        <a:p>
          <a:endParaRPr lang="es-ES"/>
        </a:p>
      </dgm:t>
    </dgm:pt>
  </dgm:ptLst>
  <dgm:cxnLst>
    <dgm:cxn modelId="{D25B6D95-B231-4ACB-BF51-CBA30D70E214}" type="presOf" srcId="{88E45CFA-517E-4C73-8DBA-565C7DF96779}" destId="{25D6D0B2-7106-4DBE-834B-8FE7EDA32151}" srcOrd="0" destOrd="0" presId="urn:microsoft.com/office/officeart/2005/8/layout/orgChart1"/>
    <dgm:cxn modelId="{869F6793-627C-41B6-984C-D89B2CC36BC1}" srcId="{B49C200B-FEE3-4BF7-B6D4-2D7CD6DD3F98}" destId="{CC7DFA94-E487-4BB4-B418-52D4E8231B63}" srcOrd="3" destOrd="0" parTransId="{201CFD7F-16CC-4EA2-BFA7-7AB3B1B410AE}" sibTransId="{35443A6C-F159-427B-8FCF-DF30B1D697DF}"/>
    <dgm:cxn modelId="{1EF0FF80-FFDB-4019-851A-EBE780F25700}" srcId="{F9AAF05D-642A-4F54-833B-99A05548108B}" destId="{B49C200B-FEE3-4BF7-B6D4-2D7CD6DD3F98}" srcOrd="0" destOrd="0" parTransId="{68D2C4A8-1F93-4E0B-A772-67693ABE717B}" sibTransId="{3C9E60BF-A345-4CBF-8259-80A18D47FEA2}"/>
    <dgm:cxn modelId="{9BCBEB47-A832-427E-AB00-CE68F07D0E4C}" type="presOf" srcId="{CC7DFA94-E487-4BB4-B418-52D4E8231B63}" destId="{1301C729-B917-4DB3-A134-8FA2ADEA81D8}" srcOrd="1" destOrd="0" presId="urn:microsoft.com/office/officeart/2005/8/layout/orgChart1"/>
    <dgm:cxn modelId="{58A08484-14DF-4BE2-893D-9EF6CA3F282C}" type="presOf" srcId="{40E23B48-20D9-4A30-9F64-CE11C7D0AAB7}" destId="{50C5BCEF-4CC6-400C-9759-07002108B160}" srcOrd="0" destOrd="0" presId="urn:microsoft.com/office/officeart/2005/8/layout/orgChart1"/>
    <dgm:cxn modelId="{FC0CE531-F1E1-4C47-8247-84FB5621F650}" type="presOf" srcId="{86607D36-87C7-423F-B4AC-7AEAEDFF8507}" destId="{75BF3F11-9EC6-452B-A777-7B61BCB16E9A}" srcOrd="0" destOrd="0" presId="urn:microsoft.com/office/officeart/2005/8/layout/orgChart1"/>
    <dgm:cxn modelId="{E4BDAA3B-2E17-4D72-AB1D-AF7FDE35BD0C}" type="presOf" srcId="{D3BA6552-6435-4BDE-BCFD-4ACE6CBD4D70}" destId="{3FA660FF-5111-42D4-94EE-60A59949ADBE}" srcOrd="0" destOrd="0" presId="urn:microsoft.com/office/officeart/2005/8/layout/orgChart1"/>
    <dgm:cxn modelId="{9BB16218-1CA7-4C1E-B753-2AECE7346B09}" type="presOf" srcId="{37C3B9CF-9BE9-413F-B900-8C81EE870524}" destId="{4A723FCD-DA1F-4450-847F-43A9A932F0D6}" srcOrd="0" destOrd="0" presId="urn:microsoft.com/office/officeart/2005/8/layout/orgChart1"/>
    <dgm:cxn modelId="{01C69270-DBE1-409C-ABE0-F4EAFA7CD189}" type="presOf" srcId="{37C3B9CF-9BE9-413F-B900-8C81EE870524}" destId="{86F620BF-E201-4095-A9F5-D37FF1F1BCF7}" srcOrd="1" destOrd="0" presId="urn:microsoft.com/office/officeart/2005/8/layout/orgChart1"/>
    <dgm:cxn modelId="{E6B1F153-9D5C-4D83-9508-C681235BAF5A}" type="presOf" srcId="{68F04433-FF46-442B-9283-534D740A985E}" destId="{A36D113A-939F-46EF-9042-20E10F8269E1}" srcOrd="0" destOrd="0" presId="urn:microsoft.com/office/officeart/2005/8/layout/orgChart1"/>
    <dgm:cxn modelId="{2C19EFF9-2F18-458B-9599-99D3D3D4DB1B}" srcId="{B49C200B-FEE3-4BF7-B6D4-2D7CD6DD3F98}" destId="{E96CAA03-D569-46D7-815F-5851A29B8705}" srcOrd="5" destOrd="0" parTransId="{8D00D6A9-AFD2-4F66-B5B9-89A0E8050040}" sibTransId="{D475D131-C760-40F4-AD68-370CF9E4C264}"/>
    <dgm:cxn modelId="{7C59667D-15B5-408C-809C-56C119931CCE}" type="presOf" srcId="{3E94DEFA-3910-4226-80A7-89920D7991E6}" destId="{BB1B28C4-7423-4E4B-886F-AF64811AA038}" srcOrd="0" destOrd="0" presId="urn:microsoft.com/office/officeart/2005/8/layout/orgChart1"/>
    <dgm:cxn modelId="{9B292555-29AA-43A8-8942-1DF1F938828D}" type="presOf" srcId="{F9AAF05D-642A-4F54-833B-99A05548108B}" destId="{F22CFC02-CDA0-4774-ABF9-63BA3F00F0E1}" srcOrd="0" destOrd="0" presId="urn:microsoft.com/office/officeart/2005/8/layout/orgChart1"/>
    <dgm:cxn modelId="{4C31BDFA-39DD-4831-AF9E-CA5E30C263CE}" type="presOf" srcId="{A1BD9E75-3A13-4E06-85F7-4DFA8DD2BEC8}" destId="{4D1A87F4-456E-4845-A3E9-382BBA53D6DF}" srcOrd="0" destOrd="0" presId="urn:microsoft.com/office/officeart/2005/8/layout/orgChart1"/>
    <dgm:cxn modelId="{6147455C-AD03-4D66-8ECF-D864F4C88E5F}" type="presOf" srcId="{8B400F5C-B63C-4BA2-B23B-5B825473DAD8}" destId="{74F097F1-5CA5-4243-A83C-16C77A51E879}" srcOrd="0" destOrd="0" presId="urn:microsoft.com/office/officeart/2005/8/layout/orgChart1"/>
    <dgm:cxn modelId="{7563F0E8-0D7C-448F-B064-2E0849F91453}" type="presOf" srcId="{B49C200B-FEE3-4BF7-B6D4-2D7CD6DD3F98}" destId="{94F4BB74-A29B-4BD0-B8B2-FC79AD82E3BB}" srcOrd="0" destOrd="0" presId="urn:microsoft.com/office/officeart/2005/8/layout/orgChart1"/>
    <dgm:cxn modelId="{0E4D3804-07AF-4EFC-8FE1-F5C4157A7BDA}" type="presOf" srcId="{B49C200B-FEE3-4BF7-B6D4-2D7CD6DD3F98}" destId="{730F57AD-06EE-499D-8DDA-BD2708C953B7}" srcOrd="1" destOrd="0" presId="urn:microsoft.com/office/officeart/2005/8/layout/orgChart1"/>
    <dgm:cxn modelId="{071721E3-127F-42FA-B520-78A0C6EC0313}" type="presOf" srcId="{F08D329B-9C2D-4E21-8171-3230FD50AF5B}" destId="{13B821AF-68E1-4D8E-8EDA-96BAF863567A}" srcOrd="1" destOrd="0" presId="urn:microsoft.com/office/officeart/2005/8/layout/orgChart1"/>
    <dgm:cxn modelId="{47E44DB3-5D3B-4ADE-A752-252A4C9764E2}" type="presOf" srcId="{96D56FC5-0138-45DD-BD62-DC95D8DD006C}" destId="{9409AF1B-1853-47AB-A099-8144DB8808AD}" srcOrd="0" destOrd="0" presId="urn:microsoft.com/office/officeart/2005/8/layout/orgChart1"/>
    <dgm:cxn modelId="{BCA091A4-8CC5-447E-9B2C-EF087EFFBCAA}" type="presOf" srcId="{CC7DFA94-E487-4BB4-B418-52D4E8231B63}" destId="{D5AF0B24-A095-42DB-8FD8-16B937FF023F}" srcOrd="0" destOrd="0" presId="urn:microsoft.com/office/officeart/2005/8/layout/orgChart1"/>
    <dgm:cxn modelId="{EEF3BBBE-100C-4F72-BB99-D9A192F8E813}" type="presOf" srcId="{8D00D6A9-AFD2-4F66-B5B9-89A0E8050040}" destId="{B8E6D8C8-4483-4B92-AB3F-A2F242332A5A}" srcOrd="0" destOrd="0" presId="urn:microsoft.com/office/officeart/2005/8/layout/orgChart1"/>
    <dgm:cxn modelId="{1AAEC051-C555-4987-B36D-71DD946BABCC}" srcId="{CC7DFA94-E487-4BB4-B418-52D4E8231B63}" destId="{96D56FC5-0138-45DD-BD62-DC95D8DD006C}" srcOrd="0" destOrd="0" parTransId="{A1BD9E75-3A13-4E06-85F7-4DFA8DD2BEC8}" sibTransId="{32DB36D9-0941-4942-88BD-3187B1048263}"/>
    <dgm:cxn modelId="{9637856A-0A83-4C3E-B75F-19C31628AC89}" type="presOf" srcId="{68F04433-FF46-442B-9283-534D740A985E}" destId="{A9E315E3-050E-4F36-821C-A5BDC355A551}" srcOrd="1" destOrd="0" presId="urn:microsoft.com/office/officeart/2005/8/layout/orgChart1"/>
    <dgm:cxn modelId="{BE73B756-4B92-4984-A3CB-CC22138434D7}" type="presOf" srcId="{E96CAA03-D569-46D7-815F-5851A29B8705}" destId="{5B0B7862-0839-415E-8065-D38234935ECA}" srcOrd="1" destOrd="0" presId="urn:microsoft.com/office/officeart/2005/8/layout/orgChart1"/>
    <dgm:cxn modelId="{1E0D4732-3492-4890-A416-E62898D1D88D}" srcId="{B49C200B-FEE3-4BF7-B6D4-2D7CD6DD3F98}" destId="{3E94DEFA-3910-4226-80A7-89920D7991E6}" srcOrd="1" destOrd="0" parTransId="{D3BA6552-6435-4BDE-BCFD-4ACE6CBD4D70}" sibTransId="{AC54296D-FA5D-4F8F-BFEA-BEC96CB4CF99}"/>
    <dgm:cxn modelId="{053877B0-9A29-4812-B891-0F7393ADC387}" srcId="{B49C200B-FEE3-4BF7-B6D4-2D7CD6DD3F98}" destId="{86607D36-87C7-423F-B4AC-7AEAEDFF8507}" srcOrd="4" destOrd="0" parTransId="{40E23B48-20D9-4A30-9F64-CE11C7D0AAB7}" sibTransId="{8DB9B46C-4650-4526-84E8-24E59C588EBD}"/>
    <dgm:cxn modelId="{4EAABA56-418A-4D6A-887D-0D91DA43CCD0}" type="presOf" srcId="{BC0253C0-C259-4D2B-983C-501DC5516B04}" destId="{D118F7C6-DB0C-4211-AA76-A24A6D97949B}" srcOrd="0" destOrd="0" presId="urn:microsoft.com/office/officeart/2005/8/layout/orgChart1"/>
    <dgm:cxn modelId="{C4E5C0EA-7BF7-4EE0-AD88-415F07AD2FB8}" srcId="{B49C200B-FEE3-4BF7-B6D4-2D7CD6DD3F98}" destId="{F08D329B-9C2D-4E21-8171-3230FD50AF5B}" srcOrd="2" destOrd="0" parTransId="{F1EC5166-0155-481E-8EC4-92E4482612A1}" sibTransId="{4FAE6F34-6AAA-46E5-B580-5B436C9D8E69}"/>
    <dgm:cxn modelId="{B5A4F962-8240-46AC-9665-6714075B8C56}" type="presOf" srcId="{E96CAA03-D569-46D7-815F-5851A29B8705}" destId="{9EAE69A0-C658-4344-AA6A-4A7581984A83}" srcOrd="0" destOrd="0" presId="urn:microsoft.com/office/officeart/2005/8/layout/orgChart1"/>
    <dgm:cxn modelId="{E00BA23C-CEF5-406E-A5E6-966F5251BA0D}" srcId="{3E94DEFA-3910-4226-80A7-89920D7991E6}" destId="{37C3B9CF-9BE9-413F-B900-8C81EE870524}" srcOrd="1" destOrd="0" parTransId="{8B400F5C-B63C-4BA2-B23B-5B825473DAD8}" sibTransId="{27136EE0-3090-4B30-9254-CB147140016A}"/>
    <dgm:cxn modelId="{7A32E22A-A0C4-41F0-A89C-3A075C537031}" type="presOf" srcId="{201CFD7F-16CC-4EA2-BFA7-7AB3B1B410AE}" destId="{E098D77C-FA4D-46F4-9CFD-CA7574F027FD}" srcOrd="0" destOrd="0" presId="urn:microsoft.com/office/officeart/2005/8/layout/orgChart1"/>
    <dgm:cxn modelId="{EBDE2B12-49B0-4362-812E-951033398852}" type="presOf" srcId="{971CBEB2-AAD1-4ACB-8CB1-3CB8828D6297}" destId="{909B96AA-DE55-45E3-A43D-4749FAB34495}" srcOrd="0" destOrd="0" presId="urn:microsoft.com/office/officeart/2005/8/layout/orgChart1"/>
    <dgm:cxn modelId="{66847EEE-9846-46EC-A7DD-C2C765CC8BBE}" type="presOf" srcId="{F08D329B-9C2D-4E21-8171-3230FD50AF5B}" destId="{C3EE8B29-FD03-4DF0-AE28-BBF93B7E1A8D}" srcOrd="0" destOrd="0" presId="urn:microsoft.com/office/officeart/2005/8/layout/orgChart1"/>
    <dgm:cxn modelId="{E7E8BE35-A2EA-449C-8CAC-3AA1B077D400}" type="presOf" srcId="{96D56FC5-0138-45DD-BD62-DC95D8DD006C}" destId="{3AB3FBF1-2B65-4D96-B8BA-6F0CB1E2D54B}" srcOrd="1" destOrd="0" presId="urn:microsoft.com/office/officeart/2005/8/layout/orgChart1"/>
    <dgm:cxn modelId="{DEDE125E-9929-4E75-9342-8C97071CE540}" type="presOf" srcId="{F1EC5166-0155-481E-8EC4-92E4482612A1}" destId="{2C60271E-791B-4D01-A1E1-0CC696A564AF}" srcOrd="0" destOrd="0" presId="urn:microsoft.com/office/officeart/2005/8/layout/orgChart1"/>
    <dgm:cxn modelId="{BB6D34B7-B4AE-4ECD-B868-A237E3444DDA}" type="presOf" srcId="{86607D36-87C7-423F-B4AC-7AEAEDFF8507}" destId="{65A109AF-F82C-4001-9153-27C7C7FEB7B6}" srcOrd="1" destOrd="0" presId="urn:microsoft.com/office/officeart/2005/8/layout/orgChart1"/>
    <dgm:cxn modelId="{B75B5CB8-39FA-4FB8-B4BA-9BE149738952}" srcId="{3E94DEFA-3910-4226-80A7-89920D7991E6}" destId="{68F04433-FF46-442B-9283-534D740A985E}" srcOrd="0" destOrd="0" parTransId="{971CBEB2-AAD1-4ACB-8CB1-3CB8828D6297}" sibTransId="{C42746FC-53EA-424D-9451-E089AC15A152}"/>
    <dgm:cxn modelId="{C5A88651-66F7-4790-8022-116A805701E6}" type="presOf" srcId="{BC0253C0-C259-4D2B-983C-501DC5516B04}" destId="{16DBECBA-2B4C-47F8-BF5B-A46FE45A76C9}" srcOrd="1" destOrd="0" presId="urn:microsoft.com/office/officeart/2005/8/layout/orgChart1"/>
    <dgm:cxn modelId="{62443EF8-826D-4FBA-A476-F3A82666FA6B}" srcId="{B49C200B-FEE3-4BF7-B6D4-2D7CD6DD3F98}" destId="{BC0253C0-C259-4D2B-983C-501DC5516B04}" srcOrd="0" destOrd="0" parTransId="{88E45CFA-517E-4C73-8DBA-565C7DF96779}" sibTransId="{49B93D89-623B-4489-AD3F-3C1665BEB01B}"/>
    <dgm:cxn modelId="{3610FA7E-E602-4B4B-B461-AD8C1CE6BA89}" type="presOf" srcId="{3E94DEFA-3910-4226-80A7-89920D7991E6}" destId="{81390C1B-65CD-431F-B61D-6AC86905579E}" srcOrd="1" destOrd="0" presId="urn:microsoft.com/office/officeart/2005/8/layout/orgChart1"/>
    <dgm:cxn modelId="{DACAA3DD-C783-4C01-AD0E-9080AEC503E0}" type="presParOf" srcId="{F22CFC02-CDA0-4774-ABF9-63BA3F00F0E1}" destId="{FFAF5E09-B376-4925-AE84-CD5169291690}" srcOrd="0" destOrd="0" presId="urn:microsoft.com/office/officeart/2005/8/layout/orgChart1"/>
    <dgm:cxn modelId="{983F929F-C38F-481E-A378-5EC9DEAE58F8}" type="presParOf" srcId="{FFAF5E09-B376-4925-AE84-CD5169291690}" destId="{CFAFA833-5491-4EF9-A19A-05A59B2C3E72}" srcOrd="0" destOrd="0" presId="urn:microsoft.com/office/officeart/2005/8/layout/orgChart1"/>
    <dgm:cxn modelId="{D290413F-2AA3-4F55-B9F9-509FE381BC8A}" type="presParOf" srcId="{CFAFA833-5491-4EF9-A19A-05A59B2C3E72}" destId="{94F4BB74-A29B-4BD0-B8B2-FC79AD82E3BB}" srcOrd="0" destOrd="0" presId="urn:microsoft.com/office/officeart/2005/8/layout/orgChart1"/>
    <dgm:cxn modelId="{E999FE49-9718-4FDE-8AC5-6DE3EFCE930A}" type="presParOf" srcId="{CFAFA833-5491-4EF9-A19A-05A59B2C3E72}" destId="{730F57AD-06EE-499D-8DDA-BD2708C953B7}" srcOrd="1" destOrd="0" presId="urn:microsoft.com/office/officeart/2005/8/layout/orgChart1"/>
    <dgm:cxn modelId="{DEA4F7F8-21FE-4BFF-BF4C-FD9A9639F89E}" type="presParOf" srcId="{FFAF5E09-B376-4925-AE84-CD5169291690}" destId="{D227B073-9807-4958-9780-F62F03955898}" srcOrd="1" destOrd="0" presId="urn:microsoft.com/office/officeart/2005/8/layout/orgChart1"/>
    <dgm:cxn modelId="{4D3CC0F2-9409-4C94-9129-7D9860042C12}" type="presParOf" srcId="{D227B073-9807-4958-9780-F62F03955898}" destId="{3FA660FF-5111-42D4-94EE-60A59949ADBE}" srcOrd="0" destOrd="0" presId="urn:microsoft.com/office/officeart/2005/8/layout/orgChart1"/>
    <dgm:cxn modelId="{29B253EE-B822-4373-BCFE-5C568CA93D33}" type="presParOf" srcId="{D227B073-9807-4958-9780-F62F03955898}" destId="{087101F3-A945-4CA4-85AD-78C619AB0E34}" srcOrd="1" destOrd="0" presId="urn:microsoft.com/office/officeart/2005/8/layout/orgChart1"/>
    <dgm:cxn modelId="{B35C98A5-8031-4295-9FB6-4AED9485625B}" type="presParOf" srcId="{087101F3-A945-4CA4-85AD-78C619AB0E34}" destId="{FE465341-A96A-4819-BF68-ED3EEFE80F91}" srcOrd="0" destOrd="0" presId="urn:microsoft.com/office/officeart/2005/8/layout/orgChart1"/>
    <dgm:cxn modelId="{53F0E7EF-D458-4199-BEA8-79C2F62FA4CF}" type="presParOf" srcId="{FE465341-A96A-4819-BF68-ED3EEFE80F91}" destId="{BB1B28C4-7423-4E4B-886F-AF64811AA038}" srcOrd="0" destOrd="0" presId="urn:microsoft.com/office/officeart/2005/8/layout/orgChart1"/>
    <dgm:cxn modelId="{9E8D57EE-AFF2-4501-8635-1B4F0801B81D}" type="presParOf" srcId="{FE465341-A96A-4819-BF68-ED3EEFE80F91}" destId="{81390C1B-65CD-431F-B61D-6AC86905579E}" srcOrd="1" destOrd="0" presId="urn:microsoft.com/office/officeart/2005/8/layout/orgChart1"/>
    <dgm:cxn modelId="{2F948B51-7D58-4318-806D-02BE14C22F44}" type="presParOf" srcId="{087101F3-A945-4CA4-85AD-78C619AB0E34}" destId="{82153DD5-1C98-4653-BF0E-BACF963E357F}" srcOrd="1" destOrd="0" presId="urn:microsoft.com/office/officeart/2005/8/layout/orgChart1"/>
    <dgm:cxn modelId="{F9B78F9F-0C4B-46A0-A4F8-8B7A7D62F8B0}" type="presParOf" srcId="{82153DD5-1C98-4653-BF0E-BACF963E357F}" destId="{909B96AA-DE55-45E3-A43D-4749FAB34495}" srcOrd="0" destOrd="0" presId="urn:microsoft.com/office/officeart/2005/8/layout/orgChart1"/>
    <dgm:cxn modelId="{186ADDA9-383D-4D8A-9126-CCB301DE40F1}" type="presParOf" srcId="{82153DD5-1C98-4653-BF0E-BACF963E357F}" destId="{B94B8C75-5E67-4C63-B2BF-0688B7AC790B}" srcOrd="1" destOrd="0" presId="urn:microsoft.com/office/officeart/2005/8/layout/orgChart1"/>
    <dgm:cxn modelId="{5DD875C5-04F6-4ECB-9B21-5475313C2CBC}" type="presParOf" srcId="{B94B8C75-5E67-4C63-B2BF-0688B7AC790B}" destId="{1CF0E3FD-119D-4EF5-9AAA-4BB23B1F2CC9}" srcOrd="0" destOrd="0" presId="urn:microsoft.com/office/officeart/2005/8/layout/orgChart1"/>
    <dgm:cxn modelId="{25CED55F-A531-412B-B183-CC19A438D797}" type="presParOf" srcId="{1CF0E3FD-119D-4EF5-9AAA-4BB23B1F2CC9}" destId="{A36D113A-939F-46EF-9042-20E10F8269E1}" srcOrd="0" destOrd="0" presId="urn:microsoft.com/office/officeart/2005/8/layout/orgChart1"/>
    <dgm:cxn modelId="{647F6DA3-F17C-43F2-BA03-D72099B2D3F0}" type="presParOf" srcId="{1CF0E3FD-119D-4EF5-9AAA-4BB23B1F2CC9}" destId="{A9E315E3-050E-4F36-821C-A5BDC355A551}" srcOrd="1" destOrd="0" presId="urn:microsoft.com/office/officeart/2005/8/layout/orgChart1"/>
    <dgm:cxn modelId="{F4421453-5745-4EBC-9E7F-8A903DB36FAF}" type="presParOf" srcId="{B94B8C75-5E67-4C63-B2BF-0688B7AC790B}" destId="{2F920234-B42B-4DA2-A215-95436F32E730}" srcOrd="1" destOrd="0" presId="urn:microsoft.com/office/officeart/2005/8/layout/orgChart1"/>
    <dgm:cxn modelId="{E8DE5F30-8B92-4712-91A2-84425456A15B}" type="presParOf" srcId="{B94B8C75-5E67-4C63-B2BF-0688B7AC790B}" destId="{97CCDA02-641D-4190-978F-7556BB53E516}" srcOrd="2" destOrd="0" presId="urn:microsoft.com/office/officeart/2005/8/layout/orgChart1"/>
    <dgm:cxn modelId="{723C8FC4-E2F2-4AAE-A76B-BCBAEF3DE425}" type="presParOf" srcId="{82153DD5-1C98-4653-BF0E-BACF963E357F}" destId="{74F097F1-5CA5-4243-A83C-16C77A51E879}" srcOrd="2" destOrd="0" presId="urn:microsoft.com/office/officeart/2005/8/layout/orgChart1"/>
    <dgm:cxn modelId="{EB0277E5-6046-4772-A06A-885BD97F7F47}" type="presParOf" srcId="{82153DD5-1C98-4653-BF0E-BACF963E357F}" destId="{85411C9B-8F52-4A3F-AE00-2977081B059D}" srcOrd="3" destOrd="0" presId="urn:microsoft.com/office/officeart/2005/8/layout/orgChart1"/>
    <dgm:cxn modelId="{0681E536-5CD8-4A9C-829C-39AA4D9AE4E1}" type="presParOf" srcId="{85411C9B-8F52-4A3F-AE00-2977081B059D}" destId="{8B2E0332-853E-4DFD-9507-2516D705CCD9}" srcOrd="0" destOrd="0" presId="urn:microsoft.com/office/officeart/2005/8/layout/orgChart1"/>
    <dgm:cxn modelId="{BBFB15B7-AF8B-4925-B5AF-8EFCF45070E3}" type="presParOf" srcId="{8B2E0332-853E-4DFD-9507-2516D705CCD9}" destId="{4A723FCD-DA1F-4450-847F-43A9A932F0D6}" srcOrd="0" destOrd="0" presId="urn:microsoft.com/office/officeart/2005/8/layout/orgChart1"/>
    <dgm:cxn modelId="{185A89AC-7C1E-4C18-98C1-A9C6EE8B6221}" type="presParOf" srcId="{8B2E0332-853E-4DFD-9507-2516D705CCD9}" destId="{86F620BF-E201-4095-A9F5-D37FF1F1BCF7}" srcOrd="1" destOrd="0" presId="urn:microsoft.com/office/officeart/2005/8/layout/orgChart1"/>
    <dgm:cxn modelId="{86A1439F-AC1A-4EA3-BE04-AD928F2892B9}" type="presParOf" srcId="{85411C9B-8F52-4A3F-AE00-2977081B059D}" destId="{FB600BC2-57DA-4E28-8755-44A0470BD046}" srcOrd="1" destOrd="0" presId="urn:microsoft.com/office/officeart/2005/8/layout/orgChart1"/>
    <dgm:cxn modelId="{EDF2FC27-653A-4CCD-856C-6CD0A2B9752F}" type="presParOf" srcId="{85411C9B-8F52-4A3F-AE00-2977081B059D}" destId="{4D43E1C0-BE32-4C20-A49E-AB1E4E3F74AB}" srcOrd="2" destOrd="0" presId="urn:microsoft.com/office/officeart/2005/8/layout/orgChart1"/>
    <dgm:cxn modelId="{706E0986-4C74-4674-A259-43118DE6DBB8}" type="presParOf" srcId="{087101F3-A945-4CA4-85AD-78C619AB0E34}" destId="{4B545F7D-50F2-40C3-B8DE-C337C3A40596}" srcOrd="2" destOrd="0" presId="urn:microsoft.com/office/officeart/2005/8/layout/orgChart1"/>
    <dgm:cxn modelId="{F97C137E-3687-4FAF-B357-EA761DE9F8E3}" type="presParOf" srcId="{D227B073-9807-4958-9780-F62F03955898}" destId="{2C60271E-791B-4D01-A1E1-0CC696A564AF}" srcOrd="2" destOrd="0" presId="urn:microsoft.com/office/officeart/2005/8/layout/orgChart1"/>
    <dgm:cxn modelId="{E71C07D3-1E74-4662-816F-7EA5F9ED36F9}" type="presParOf" srcId="{D227B073-9807-4958-9780-F62F03955898}" destId="{06AFB1D2-2BD0-47E5-B824-5C19613D9BD0}" srcOrd="3" destOrd="0" presId="urn:microsoft.com/office/officeart/2005/8/layout/orgChart1"/>
    <dgm:cxn modelId="{CAC9127B-6027-4A39-A7DD-C65FB512200C}" type="presParOf" srcId="{06AFB1D2-2BD0-47E5-B824-5C19613D9BD0}" destId="{1042B748-44F0-473C-B831-435DB0613325}" srcOrd="0" destOrd="0" presId="urn:microsoft.com/office/officeart/2005/8/layout/orgChart1"/>
    <dgm:cxn modelId="{8C5D18C4-4892-4638-A39E-E7E927716316}" type="presParOf" srcId="{1042B748-44F0-473C-B831-435DB0613325}" destId="{C3EE8B29-FD03-4DF0-AE28-BBF93B7E1A8D}" srcOrd="0" destOrd="0" presId="urn:microsoft.com/office/officeart/2005/8/layout/orgChart1"/>
    <dgm:cxn modelId="{E816EC61-0511-4924-8BF7-CEF577E5EE1B}" type="presParOf" srcId="{1042B748-44F0-473C-B831-435DB0613325}" destId="{13B821AF-68E1-4D8E-8EDA-96BAF863567A}" srcOrd="1" destOrd="0" presId="urn:microsoft.com/office/officeart/2005/8/layout/orgChart1"/>
    <dgm:cxn modelId="{1494848A-F755-46E9-875E-ACB7D60815BA}" type="presParOf" srcId="{06AFB1D2-2BD0-47E5-B824-5C19613D9BD0}" destId="{4272A52F-47E1-43A6-9EC6-576E71081514}" srcOrd="1" destOrd="0" presId="urn:microsoft.com/office/officeart/2005/8/layout/orgChart1"/>
    <dgm:cxn modelId="{37F85A6F-91EB-4CD1-AB13-80353E73D219}" type="presParOf" srcId="{06AFB1D2-2BD0-47E5-B824-5C19613D9BD0}" destId="{3BE2A474-2774-4650-9D5B-E709448EB79D}" srcOrd="2" destOrd="0" presId="urn:microsoft.com/office/officeart/2005/8/layout/orgChart1"/>
    <dgm:cxn modelId="{36594D5E-DECA-4BA6-9EEE-155CB1CE875A}" type="presParOf" srcId="{D227B073-9807-4958-9780-F62F03955898}" destId="{E098D77C-FA4D-46F4-9CFD-CA7574F027FD}" srcOrd="4" destOrd="0" presId="urn:microsoft.com/office/officeart/2005/8/layout/orgChart1"/>
    <dgm:cxn modelId="{0152522F-7970-473C-B1BA-685382129CA4}" type="presParOf" srcId="{D227B073-9807-4958-9780-F62F03955898}" destId="{E6411577-EE65-4BB1-847E-6066677BFFA4}" srcOrd="5" destOrd="0" presId="urn:microsoft.com/office/officeart/2005/8/layout/orgChart1"/>
    <dgm:cxn modelId="{9684C669-144A-475A-885F-DEB4A66131E5}" type="presParOf" srcId="{E6411577-EE65-4BB1-847E-6066677BFFA4}" destId="{3CA826CE-3ABD-44E0-BC8A-59A0BA7961DC}" srcOrd="0" destOrd="0" presId="urn:microsoft.com/office/officeart/2005/8/layout/orgChart1"/>
    <dgm:cxn modelId="{D0A154AB-7D8F-44D3-8DDD-51D98F36D78F}" type="presParOf" srcId="{3CA826CE-3ABD-44E0-BC8A-59A0BA7961DC}" destId="{D5AF0B24-A095-42DB-8FD8-16B937FF023F}" srcOrd="0" destOrd="0" presId="urn:microsoft.com/office/officeart/2005/8/layout/orgChart1"/>
    <dgm:cxn modelId="{377265B2-782E-4CC4-9B86-B7C9DF520567}" type="presParOf" srcId="{3CA826CE-3ABD-44E0-BC8A-59A0BA7961DC}" destId="{1301C729-B917-4DB3-A134-8FA2ADEA81D8}" srcOrd="1" destOrd="0" presId="urn:microsoft.com/office/officeart/2005/8/layout/orgChart1"/>
    <dgm:cxn modelId="{EE60EF4A-374E-49C7-90A6-CBA829E383D1}" type="presParOf" srcId="{E6411577-EE65-4BB1-847E-6066677BFFA4}" destId="{FA26461D-2EBC-43A7-A790-D30EDFBFB7C5}" srcOrd="1" destOrd="0" presId="urn:microsoft.com/office/officeart/2005/8/layout/orgChart1"/>
    <dgm:cxn modelId="{5894E2B3-3826-440B-A690-9CA672BEEBEC}" type="presParOf" srcId="{FA26461D-2EBC-43A7-A790-D30EDFBFB7C5}" destId="{4D1A87F4-456E-4845-A3E9-382BBA53D6DF}" srcOrd="0" destOrd="0" presId="urn:microsoft.com/office/officeart/2005/8/layout/orgChart1"/>
    <dgm:cxn modelId="{859F8A05-CE93-4BF0-B001-419AF7BCFE6C}" type="presParOf" srcId="{FA26461D-2EBC-43A7-A790-D30EDFBFB7C5}" destId="{CE87CF35-7C61-48C3-97E5-1043542B2F2A}" srcOrd="1" destOrd="0" presId="urn:microsoft.com/office/officeart/2005/8/layout/orgChart1"/>
    <dgm:cxn modelId="{D4560AA6-CD65-49EB-9B78-DC0C53CE964F}" type="presParOf" srcId="{CE87CF35-7C61-48C3-97E5-1043542B2F2A}" destId="{66F96CE7-D44B-4B09-A82B-238E02EB8CC0}" srcOrd="0" destOrd="0" presId="urn:microsoft.com/office/officeart/2005/8/layout/orgChart1"/>
    <dgm:cxn modelId="{F65192E2-1FD0-440D-A68E-29E53046F815}" type="presParOf" srcId="{66F96CE7-D44B-4B09-A82B-238E02EB8CC0}" destId="{9409AF1B-1853-47AB-A099-8144DB8808AD}" srcOrd="0" destOrd="0" presId="urn:microsoft.com/office/officeart/2005/8/layout/orgChart1"/>
    <dgm:cxn modelId="{9979071A-5A19-41FD-B97F-C8BB2C9AEBD1}" type="presParOf" srcId="{66F96CE7-D44B-4B09-A82B-238E02EB8CC0}" destId="{3AB3FBF1-2B65-4D96-B8BA-6F0CB1E2D54B}" srcOrd="1" destOrd="0" presId="urn:microsoft.com/office/officeart/2005/8/layout/orgChart1"/>
    <dgm:cxn modelId="{73214171-8460-4DF1-9697-F21391648709}" type="presParOf" srcId="{CE87CF35-7C61-48C3-97E5-1043542B2F2A}" destId="{35453220-2277-486A-82DB-C1B578D78D73}" srcOrd="1" destOrd="0" presId="urn:microsoft.com/office/officeart/2005/8/layout/orgChart1"/>
    <dgm:cxn modelId="{2352C7CB-322F-4C4E-B5F2-8334D2CCD206}" type="presParOf" srcId="{CE87CF35-7C61-48C3-97E5-1043542B2F2A}" destId="{56E47C94-B213-4799-811C-A297676C9374}" srcOrd="2" destOrd="0" presId="urn:microsoft.com/office/officeart/2005/8/layout/orgChart1"/>
    <dgm:cxn modelId="{5274A54C-F727-40E5-9F10-BB04F9FEE88B}" type="presParOf" srcId="{E6411577-EE65-4BB1-847E-6066677BFFA4}" destId="{03CAE365-69CA-493D-83FE-FE9276B5B6AD}" srcOrd="2" destOrd="0" presId="urn:microsoft.com/office/officeart/2005/8/layout/orgChart1"/>
    <dgm:cxn modelId="{949E4B32-6D9A-48AB-A92D-0C6F184473C6}" type="presParOf" srcId="{D227B073-9807-4958-9780-F62F03955898}" destId="{50C5BCEF-4CC6-400C-9759-07002108B160}" srcOrd="6" destOrd="0" presId="urn:microsoft.com/office/officeart/2005/8/layout/orgChart1"/>
    <dgm:cxn modelId="{FB89733C-3A71-402D-999D-CEF8DA010BC8}" type="presParOf" srcId="{D227B073-9807-4958-9780-F62F03955898}" destId="{732B1283-5094-4F0B-BF47-33BBEE7357EC}" srcOrd="7" destOrd="0" presId="urn:microsoft.com/office/officeart/2005/8/layout/orgChart1"/>
    <dgm:cxn modelId="{24C3AF56-5AEC-422D-ABFF-2BC5D84F8EB5}" type="presParOf" srcId="{732B1283-5094-4F0B-BF47-33BBEE7357EC}" destId="{0BE59C59-EA54-4FD3-BC8C-B956A8F61120}" srcOrd="0" destOrd="0" presId="urn:microsoft.com/office/officeart/2005/8/layout/orgChart1"/>
    <dgm:cxn modelId="{57E7D0CF-1FE4-4A24-BD28-971FFEBD07D7}" type="presParOf" srcId="{0BE59C59-EA54-4FD3-BC8C-B956A8F61120}" destId="{75BF3F11-9EC6-452B-A777-7B61BCB16E9A}" srcOrd="0" destOrd="0" presId="urn:microsoft.com/office/officeart/2005/8/layout/orgChart1"/>
    <dgm:cxn modelId="{007E3AF7-70D9-4672-BF3E-29725A541A5E}" type="presParOf" srcId="{0BE59C59-EA54-4FD3-BC8C-B956A8F61120}" destId="{65A109AF-F82C-4001-9153-27C7C7FEB7B6}" srcOrd="1" destOrd="0" presId="urn:microsoft.com/office/officeart/2005/8/layout/orgChart1"/>
    <dgm:cxn modelId="{D06602A9-C0C7-4344-8D04-F3DE7E03872D}" type="presParOf" srcId="{732B1283-5094-4F0B-BF47-33BBEE7357EC}" destId="{42E8E4CF-448C-415E-BE72-0F8A4F3932A9}" srcOrd="1" destOrd="0" presId="urn:microsoft.com/office/officeart/2005/8/layout/orgChart1"/>
    <dgm:cxn modelId="{B0A7167B-D889-4004-B317-C62271331551}" type="presParOf" srcId="{732B1283-5094-4F0B-BF47-33BBEE7357EC}" destId="{B9C6AA1A-9B04-4052-AC3C-AE98873DD013}" srcOrd="2" destOrd="0" presId="urn:microsoft.com/office/officeart/2005/8/layout/orgChart1"/>
    <dgm:cxn modelId="{09EE3AA3-6FED-4664-A5EC-F4BDC05D310B}" type="presParOf" srcId="{FFAF5E09-B376-4925-AE84-CD5169291690}" destId="{165EC8CF-858A-4384-9111-85506DC34672}" srcOrd="2" destOrd="0" presId="urn:microsoft.com/office/officeart/2005/8/layout/orgChart1"/>
    <dgm:cxn modelId="{CE2956BC-48AB-4E95-A244-601CA0A829F3}" type="presParOf" srcId="{165EC8CF-858A-4384-9111-85506DC34672}" destId="{25D6D0B2-7106-4DBE-834B-8FE7EDA32151}" srcOrd="0" destOrd="0" presId="urn:microsoft.com/office/officeart/2005/8/layout/orgChart1"/>
    <dgm:cxn modelId="{6488030E-E7C8-4B0E-A4A5-97298F190BA7}" type="presParOf" srcId="{165EC8CF-858A-4384-9111-85506DC34672}" destId="{E754A81C-3736-4376-A552-F9D34290E12E}" srcOrd="1" destOrd="0" presId="urn:microsoft.com/office/officeart/2005/8/layout/orgChart1"/>
    <dgm:cxn modelId="{9A09EE2A-CE17-4527-8EAD-821A863C3F1B}" type="presParOf" srcId="{E754A81C-3736-4376-A552-F9D34290E12E}" destId="{27422A0E-2D89-40B8-96C8-C1D330ADCD79}" srcOrd="0" destOrd="0" presId="urn:microsoft.com/office/officeart/2005/8/layout/orgChart1"/>
    <dgm:cxn modelId="{BC4C5839-F9C9-4242-B39E-AA21DBCB12E0}" type="presParOf" srcId="{27422A0E-2D89-40B8-96C8-C1D330ADCD79}" destId="{D118F7C6-DB0C-4211-AA76-A24A6D97949B}" srcOrd="0" destOrd="0" presId="urn:microsoft.com/office/officeart/2005/8/layout/orgChart1"/>
    <dgm:cxn modelId="{4652EF17-7517-48E3-B046-64AC6A0C12BD}" type="presParOf" srcId="{27422A0E-2D89-40B8-96C8-C1D330ADCD79}" destId="{16DBECBA-2B4C-47F8-BF5B-A46FE45A76C9}" srcOrd="1" destOrd="0" presId="urn:microsoft.com/office/officeart/2005/8/layout/orgChart1"/>
    <dgm:cxn modelId="{0BCE72E1-85A6-487B-8ECB-F3F11C70B980}" type="presParOf" srcId="{E754A81C-3736-4376-A552-F9D34290E12E}" destId="{F60E9E8B-0999-463A-A2F2-EB4AC1B460CA}" srcOrd="1" destOrd="0" presId="urn:microsoft.com/office/officeart/2005/8/layout/orgChart1"/>
    <dgm:cxn modelId="{486B770E-B5BA-4BF1-843F-101781E9F9E8}" type="presParOf" srcId="{E754A81C-3736-4376-A552-F9D34290E12E}" destId="{DC856D3D-7217-4522-B4AA-58CC01DFAA55}" srcOrd="2" destOrd="0" presId="urn:microsoft.com/office/officeart/2005/8/layout/orgChart1"/>
    <dgm:cxn modelId="{6D9A6332-AA97-42FD-85B8-CEE2278BC94E}" type="presParOf" srcId="{165EC8CF-858A-4384-9111-85506DC34672}" destId="{B8E6D8C8-4483-4B92-AB3F-A2F242332A5A}" srcOrd="2" destOrd="0" presId="urn:microsoft.com/office/officeart/2005/8/layout/orgChart1"/>
    <dgm:cxn modelId="{45E27628-5FEE-467D-8DDB-5BA1D1CAA166}" type="presParOf" srcId="{165EC8CF-858A-4384-9111-85506DC34672}" destId="{7D0B9F98-FE58-4F0C-BC53-7F3F94A72169}" srcOrd="3" destOrd="0" presId="urn:microsoft.com/office/officeart/2005/8/layout/orgChart1"/>
    <dgm:cxn modelId="{5D566961-59D3-4190-8DFA-8B93C4A3DEED}" type="presParOf" srcId="{7D0B9F98-FE58-4F0C-BC53-7F3F94A72169}" destId="{1E9AC4CC-9A88-42FD-A4A3-1071220A9338}" srcOrd="0" destOrd="0" presId="urn:microsoft.com/office/officeart/2005/8/layout/orgChart1"/>
    <dgm:cxn modelId="{486CF087-F4B2-4906-84CA-79D694D88C57}" type="presParOf" srcId="{1E9AC4CC-9A88-42FD-A4A3-1071220A9338}" destId="{9EAE69A0-C658-4344-AA6A-4A7581984A83}" srcOrd="0" destOrd="0" presId="urn:microsoft.com/office/officeart/2005/8/layout/orgChart1"/>
    <dgm:cxn modelId="{F50C9CB1-317A-4750-B7B8-B9C5DF2D412A}" type="presParOf" srcId="{1E9AC4CC-9A88-42FD-A4A3-1071220A9338}" destId="{5B0B7862-0839-415E-8065-D38234935ECA}" srcOrd="1" destOrd="0" presId="urn:microsoft.com/office/officeart/2005/8/layout/orgChart1"/>
    <dgm:cxn modelId="{7F01C0E0-E454-4D03-A53D-D4E8658A3CB8}" type="presParOf" srcId="{7D0B9F98-FE58-4F0C-BC53-7F3F94A72169}" destId="{6C6EFF94-3130-4D6D-B9A8-D9CECC6F2768}" srcOrd="1" destOrd="0" presId="urn:microsoft.com/office/officeart/2005/8/layout/orgChart1"/>
    <dgm:cxn modelId="{5DDB794A-B6E6-492E-9121-68865A088953}" type="presParOf" srcId="{7D0B9F98-FE58-4F0C-BC53-7F3F94A72169}" destId="{2C955ABD-7972-4F1A-898B-C69A2C8ED81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Defensor(a) Municipal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5FE4592-8F4C-411D-8C5A-F849CAEC424E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la Defensoría</a:t>
          </a:r>
        </a:p>
      </dgm:t>
    </dgm:pt>
    <dgm:pt modelId="{E0DA2329-F60B-44A0-82D3-3EBB36D43383}" type="parTrans" cxnId="{3F32563D-72ED-4A75-8701-FA92965BBF1A}">
      <dgm:prSet/>
      <dgm:spPr/>
      <dgm:t>
        <a:bodyPr/>
        <a:lstStyle/>
        <a:p>
          <a:endParaRPr lang="es-ES" sz="1200"/>
        </a:p>
      </dgm:t>
    </dgm:pt>
    <dgm:pt modelId="{44A9E165-BE6A-4558-9CF9-B943257E3ED4}" type="sibTrans" cxnId="{3F32563D-72ED-4A75-8701-FA92965BBF1A}">
      <dgm:prSet/>
      <dgm:spPr/>
      <dgm:t>
        <a:bodyPr/>
        <a:lstStyle/>
        <a:p>
          <a:endParaRPr lang="es-ES" sz="1200"/>
        </a:p>
      </dgm:t>
    </dgm:pt>
    <dgm:pt modelId="{330700A9-1AC3-422E-991D-76550F17E274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Defensoría  Norte CBF No. 8</a:t>
          </a:r>
        </a:p>
      </dgm:t>
    </dgm:pt>
    <dgm:pt modelId="{5FEA1A4A-F813-41C6-BB90-A67E26DCCDA9}" type="parTrans" cxnId="{384BF20D-181B-4818-97D4-32A5E7EF5FE2}">
      <dgm:prSet/>
      <dgm:spPr/>
      <dgm:t>
        <a:bodyPr/>
        <a:lstStyle/>
        <a:p>
          <a:endParaRPr lang="es-ES" sz="1200"/>
        </a:p>
      </dgm:t>
    </dgm:pt>
    <dgm:pt modelId="{3C176B00-4C3C-4B6D-8545-54784DD24C49}" type="sibTrans" cxnId="{384BF20D-181B-4818-97D4-32A5E7EF5FE2}">
      <dgm:prSet/>
      <dgm:spPr/>
      <dgm:t>
        <a:bodyPr/>
        <a:lstStyle/>
        <a:p>
          <a:endParaRPr lang="es-ES" sz="1200"/>
        </a:p>
      </dgm:t>
    </dgm:pt>
    <dgm:pt modelId="{AB338F33-6D7C-4AFD-AAD0-93388951322A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Defensoría  Poniente CBF No. 1</a:t>
          </a:r>
          <a:endParaRPr lang="es-ES" sz="1200" dirty="0"/>
        </a:p>
      </dgm:t>
    </dgm:pt>
    <dgm:pt modelId="{57138543-362E-43D4-9CD8-F8FB7C28E49C}" type="parTrans" cxnId="{2C2D2DF1-2504-4EE6-8A39-9BF9D26032CB}">
      <dgm:prSet/>
      <dgm:spPr/>
      <dgm:t>
        <a:bodyPr/>
        <a:lstStyle/>
        <a:p>
          <a:endParaRPr lang="es-ES" sz="1200"/>
        </a:p>
      </dgm:t>
    </dgm:pt>
    <dgm:pt modelId="{A8CB33BF-37C3-4C45-8577-45384F514CC8}" type="sibTrans" cxnId="{2C2D2DF1-2504-4EE6-8A39-9BF9D26032CB}">
      <dgm:prSet/>
      <dgm:spPr/>
      <dgm:t>
        <a:bodyPr/>
        <a:lstStyle/>
        <a:p>
          <a:endParaRPr lang="es-ES" sz="1200"/>
        </a:p>
      </dgm:t>
    </dgm:pt>
    <dgm:pt modelId="{9D50DB07-EE53-462C-94F6-A575D8E2E712}" type="asst">
      <dgm:prSet custT="1"/>
      <dgm:spPr/>
      <dgm:t>
        <a:bodyPr/>
        <a:lstStyle/>
        <a:p>
          <a:r>
            <a:rPr lang="es-MX" sz="1200" dirty="0" smtClean="0">
              <a:latin typeface="+mn-lt"/>
            </a:rPr>
            <a:t>Trabajador(a) Social</a:t>
          </a:r>
        </a:p>
      </dgm:t>
    </dgm:pt>
    <dgm:pt modelId="{70BE2EB8-4C52-4917-9116-C83EA8ED8B7B}" type="parTrans" cxnId="{93691205-656A-44C1-B32F-02F8B8B9447A}">
      <dgm:prSet/>
      <dgm:spPr/>
      <dgm:t>
        <a:bodyPr/>
        <a:lstStyle/>
        <a:p>
          <a:endParaRPr lang="es-MX" sz="1200"/>
        </a:p>
      </dgm:t>
    </dgm:pt>
    <dgm:pt modelId="{958D79A5-0F47-49FF-BFAB-F830B6DBBAD0}" type="sibTrans" cxnId="{93691205-656A-44C1-B32F-02F8B8B9447A}">
      <dgm:prSet/>
      <dgm:spPr/>
      <dgm:t>
        <a:bodyPr/>
        <a:lstStyle/>
        <a:p>
          <a:endParaRPr lang="es-MX" sz="1200"/>
        </a:p>
      </dgm:t>
    </dgm:pt>
    <dgm:pt modelId="{F3F4EB24-B96F-4524-83BA-7A3049BDDDB5}" type="asst">
      <dgm:prSet custT="1"/>
      <dgm:spPr/>
      <dgm:t>
        <a:bodyPr/>
        <a:lstStyle/>
        <a:p>
          <a:r>
            <a:rPr lang="es-MX" sz="1200" dirty="0" smtClean="0"/>
            <a:t>Jefe(a) de Reportes</a:t>
          </a:r>
          <a:endParaRPr lang="es-MX" sz="1200" dirty="0"/>
        </a:p>
      </dgm:t>
    </dgm:pt>
    <dgm:pt modelId="{8B9F11D6-9F37-4EB2-A16F-B314A1242E52}" type="parTrans" cxnId="{43946D3B-38A6-4EB8-AB86-B2EF460C8C5C}">
      <dgm:prSet/>
      <dgm:spPr/>
      <dgm:t>
        <a:bodyPr/>
        <a:lstStyle/>
        <a:p>
          <a:endParaRPr lang="es-MX" sz="1200"/>
        </a:p>
      </dgm:t>
    </dgm:pt>
    <dgm:pt modelId="{FDEF0339-AB83-469B-82D4-83B3E34F2B13}" type="sibTrans" cxnId="{43946D3B-38A6-4EB8-AB86-B2EF460C8C5C}">
      <dgm:prSet/>
      <dgm:spPr/>
      <dgm:t>
        <a:bodyPr/>
        <a:lstStyle/>
        <a:p>
          <a:endParaRPr lang="es-MX" sz="1200"/>
        </a:p>
      </dgm:t>
    </dgm:pt>
    <dgm:pt modelId="{503AB4DA-4FAB-427B-AA45-CF6EC463750D}" type="asst">
      <dgm:prSet custT="1"/>
      <dgm:spPr/>
      <dgm:t>
        <a:bodyPr/>
        <a:lstStyle/>
        <a:p>
          <a:r>
            <a:rPr lang="es-ES" sz="1200" dirty="0" smtClean="0"/>
            <a:t>Jefe(a) de Área Legal</a:t>
          </a:r>
        </a:p>
      </dgm:t>
    </dgm:pt>
    <dgm:pt modelId="{21EFBE03-7FBC-4716-8C51-1F61727BE7DA}" type="sibTrans" cxnId="{02796793-9EEE-4B24-8AB4-FD510DA88E9B}">
      <dgm:prSet/>
      <dgm:spPr/>
      <dgm:t>
        <a:bodyPr/>
        <a:lstStyle/>
        <a:p>
          <a:endParaRPr lang="es-ES" sz="1200"/>
        </a:p>
      </dgm:t>
    </dgm:pt>
    <dgm:pt modelId="{CC5FA296-1C99-4916-B81C-4337C1AC8959}" type="parTrans" cxnId="{02796793-9EEE-4B24-8AB4-FD510DA88E9B}">
      <dgm:prSet/>
      <dgm:spPr/>
      <dgm:t>
        <a:bodyPr/>
        <a:lstStyle/>
        <a:p>
          <a:endParaRPr lang="es-ES" sz="1200"/>
        </a:p>
      </dgm:t>
    </dgm:pt>
    <dgm:pt modelId="{81144BE2-38C3-414B-B56A-44123E67ABAC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Psicología</a:t>
          </a:r>
        </a:p>
      </dgm:t>
    </dgm:pt>
    <dgm:pt modelId="{6E5427B2-D831-4537-B648-46F868F03EC8}" type="parTrans" cxnId="{C7819F65-B67E-4EDA-8122-2500F59A063F}">
      <dgm:prSet/>
      <dgm:spPr/>
      <dgm:t>
        <a:bodyPr/>
        <a:lstStyle/>
        <a:p>
          <a:endParaRPr lang="es-ES" sz="1200"/>
        </a:p>
      </dgm:t>
    </dgm:pt>
    <dgm:pt modelId="{83F85335-C8ED-4436-898E-40BEC21D8E14}" type="sibTrans" cxnId="{C7819F65-B67E-4EDA-8122-2500F59A063F}">
      <dgm:prSet/>
      <dgm:spPr/>
      <dgm:t>
        <a:bodyPr/>
        <a:lstStyle/>
        <a:p>
          <a:endParaRPr lang="es-ES" sz="1200"/>
        </a:p>
      </dgm:t>
    </dgm:pt>
    <dgm:pt modelId="{1830059C-9655-4871-B164-B47CACFBC4AB}" type="asst">
      <dgm:prSet custT="1"/>
      <dgm:spPr/>
      <dgm:t>
        <a:bodyPr/>
        <a:lstStyle/>
        <a:p>
          <a:r>
            <a:rPr lang="es-ES" sz="1200" dirty="0" smtClean="0"/>
            <a:t>Trabajador(a) Social</a:t>
          </a:r>
        </a:p>
      </dgm:t>
    </dgm:pt>
    <dgm:pt modelId="{A0E0B15A-78D8-41F1-B985-3D259F3AE0C3}" type="parTrans" cxnId="{E9F3B8A3-98E1-4330-B619-5824ED0A8AC5}">
      <dgm:prSet/>
      <dgm:spPr/>
      <dgm:t>
        <a:bodyPr/>
        <a:lstStyle/>
        <a:p>
          <a:endParaRPr lang="es-ES" sz="1200"/>
        </a:p>
      </dgm:t>
    </dgm:pt>
    <dgm:pt modelId="{B62E53EF-73C3-4332-8047-8ED9A8EB81A3}" type="sibTrans" cxnId="{E9F3B8A3-98E1-4330-B619-5824ED0A8AC5}">
      <dgm:prSet/>
      <dgm:spPr/>
      <dgm:t>
        <a:bodyPr/>
        <a:lstStyle/>
        <a:p>
          <a:endParaRPr lang="es-ES" sz="1200"/>
        </a:p>
      </dgm:t>
    </dgm:pt>
    <dgm:pt modelId="{28702978-151F-4F3F-8387-822FC90B0C11}" type="asst">
      <dgm:prSet custT="1"/>
      <dgm:spPr/>
      <dgm:t>
        <a:bodyPr/>
        <a:lstStyle/>
        <a:p>
          <a:r>
            <a:rPr lang="es-ES" sz="1200" dirty="0" smtClean="0"/>
            <a:t>Abogado(a) (Mediador(a) Jurídico(a))</a:t>
          </a:r>
          <a:br>
            <a:rPr lang="es-ES" sz="1200" dirty="0" smtClean="0"/>
          </a:br>
          <a:endParaRPr lang="es-ES" sz="1200" dirty="0" smtClean="0"/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Abogado(a)</a:t>
          </a:r>
          <a:endParaRPr lang="es-ES" sz="1200" dirty="0" smtClean="0"/>
        </a:p>
      </dgm:t>
    </dgm:pt>
    <dgm:pt modelId="{E3BA5E30-C1A4-4DAB-BC49-0B67BFD8B529}" type="parTrans" cxnId="{0A08C4B4-2EB7-4333-B804-9AF3E60BB025}">
      <dgm:prSet/>
      <dgm:spPr/>
      <dgm:t>
        <a:bodyPr/>
        <a:lstStyle/>
        <a:p>
          <a:endParaRPr lang="es-ES" sz="1200"/>
        </a:p>
      </dgm:t>
    </dgm:pt>
    <dgm:pt modelId="{6AA6D9DD-DE1A-469F-A028-AE71EDCDFDEB}" type="sibTrans" cxnId="{0A08C4B4-2EB7-4333-B804-9AF3E60BB025}">
      <dgm:prSet/>
      <dgm:spPr/>
      <dgm:t>
        <a:bodyPr/>
        <a:lstStyle/>
        <a:p>
          <a:endParaRPr lang="es-ES" sz="1200"/>
        </a:p>
      </dgm:t>
    </dgm:pt>
    <dgm:pt modelId="{BD46FE5A-419B-4892-906E-2476A37D172A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Fisioterapeuta</a:t>
          </a:r>
        </a:p>
      </dgm:t>
    </dgm:pt>
    <dgm:pt modelId="{CCCC697D-D7F9-4597-849A-1839F5AEB360}" type="parTrans" cxnId="{F26DE750-C313-47A5-AEFD-1D0C9485AAA4}">
      <dgm:prSet/>
      <dgm:spPr/>
      <dgm:t>
        <a:bodyPr/>
        <a:lstStyle/>
        <a:p>
          <a:endParaRPr lang="es-ES" sz="1200"/>
        </a:p>
      </dgm:t>
    </dgm:pt>
    <dgm:pt modelId="{43F23073-39B3-44ED-8890-31CE6DB4BEFD}" type="sibTrans" cxnId="{F26DE750-C313-47A5-AEFD-1D0C9485AAA4}">
      <dgm:prSet/>
      <dgm:spPr/>
      <dgm:t>
        <a:bodyPr/>
        <a:lstStyle/>
        <a:p>
          <a:endParaRPr lang="es-ES" sz="1200"/>
        </a:p>
      </dgm:t>
    </dgm:pt>
    <dgm:pt modelId="{3A5D52B9-1582-4499-AB16-FEA67AA49E14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Guardia Nocturna Parque </a:t>
          </a:r>
          <a:r>
            <a:rPr lang="es-ES" sz="1200" dirty="0" err="1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Alamey</a:t>
          </a:r>
          <a:endParaRPr lang="es-ES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DB17DA9-F01C-4978-B053-B6A8A9FFA058}" type="parTrans" cxnId="{C7962316-2921-4E74-845D-39C9077D1872}">
      <dgm:prSet/>
      <dgm:spPr/>
      <dgm:t>
        <a:bodyPr/>
        <a:lstStyle/>
        <a:p>
          <a:endParaRPr lang="es-ES" sz="1200"/>
        </a:p>
      </dgm:t>
    </dgm:pt>
    <dgm:pt modelId="{0BE794F9-9CEA-46FE-A61E-2638DA664123}" type="sibTrans" cxnId="{C7962316-2921-4E74-845D-39C9077D1872}">
      <dgm:prSet/>
      <dgm:spPr/>
      <dgm:t>
        <a:bodyPr/>
        <a:lstStyle/>
        <a:p>
          <a:endParaRPr lang="es-ES" sz="1200"/>
        </a:p>
      </dgm:t>
    </dgm:pt>
    <dgm:pt modelId="{473966F5-6CF1-4217-AC12-5E344ED6489E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Defensoría Sur Parque Canoas</a:t>
          </a:r>
        </a:p>
      </dgm:t>
    </dgm:pt>
    <dgm:pt modelId="{0068D8C0-FBD1-4D54-9B94-0F8A937699B3}" type="parTrans" cxnId="{095B57BD-12BC-44A8-97E5-8A186DE6F1CE}">
      <dgm:prSet/>
      <dgm:spPr/>
      <dgm:t>
        <a:bodyPr/>
        <a:lstStyle/>
        <a:p>
          <a:endParaRPr lang="es-ES" sz="1200"/>
        </a:p>
      </dgm:t>
    </dgm:pt>
    <dgm:pt modelId="{AA9C3022-782B-4CC8-AF6B-F639A0F5E070}" type="sibTrans" cxnId="{095B57BD-12BC-44A8-97E5-8A186DE6F1CE}">
      <dgm:prSet/>
      <dgm:spPr/>
      <dgm:t>
        <a:bodyPr/>
        <a:lstStyle/>
        <a:p>
          <a:endParaRPr lang="es-ES" sz="1200"/>
        </a:p>
      </dgm:t>
    </dgm:pt>
    <dgm:pt modelId="{2608D65C-2638-4B08-B906-F9306292DE05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Defensoría Centro Casa Club PAPTI</a:t>
          </a:r>
        </a:p>
      </dgm:t>
    </dgm:pt>
    <dgm:pt modelId="{89836076-5A4D-4F07-BEBB-EF6050603923}" type="parTrans" cxnId="{601FEFE0-4A31-4993-91DB-12B9862BEABF}">
      <dgm:prSet/>
      <dgm:spPr/>
      <dgm:t>
        <a:bodyPr/>
        <a:lstStyle/>
        <a:p>
          <a:endParaRPr lang="es-ES" sz="1200"/>
        </a:p>
      </dgm:t>
    </dgm:pt>
    <dgm:pt modelId="{0194F4D7-F2FD-48B1-9F4C-08B94ABABC68}" type="sibTrans" cxnId="{601FEFE0-4A31-4993-91DB-12B9862BEABF}">
      <dgm:prSet/>
      <dgm:spPr/>
      <dgm:t>
        <a:bodyPr/>
        <a:lstStyle/>
        <a:p>
          <a:endParaRPr lang="es-ES" sz="1200"/>
        </a:p>
      </dgm:t>
    </dgm:pt>
    <dgm:pt modelId="{468DB0E8-4F2F-4145-A130-0802C600DFD4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</a:p>
      </dgm:t>
    </dgm:pt>
    <dgm:pt modelId="{A0F625D6-9085-4BDF-90D4-BEF93080F8E9}" type="parTrans" cxnId="{0C4CA3D0-97AE-44CA-91DD-744D794A6877}">
      <dgm:prSet/>
      <dgm:spPr/>
      <dgm:t>
        <a:bodyPr/>
        <a:lstStyle/>
        <a:p>
          <a:endParaRPr lang="es-ES" sz="1200"/>
        </a:p>
      </dgm:t>
    </dgm:pt>
    <dgm:pt modelId="{A547CD8A-C7CC-45A4-A8E0-3918E45286DF}" type="sibTrans" cxnId="{0C4CA3D0-97AE-44CA-91DD-744D794A6877}">
      <dgm:prSet/>
      <dgm:spPr/>
      <dgm:t>
        <a:bodyPr/>
        <a:lstStyle/>
        <a:p>
          <a:endParaRPr lang="es-ES" sz="1200"/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B0F1EE7-8B70-4C6A-BD6B-BE67344A26D7}" type="pres">
      <dgm:prSet presAssocID="{EE2F348D-52A3-48DC-A2F2-EB7FC4C4DEB1}" presName="rootComposite1" presStyleCnt="0"/>
      <dgm:spPr/>
      <dgm:t>
        <a:bodyPr/>
        <a:lstStyle/>
        <a:p>
          <a:endParaRPr lang="es-ES"/>
        </a:p>
      </dgm:t>
    </dgm:pt>
    <dgm:pt modelId="{F388A0D3-F01C-4915-A070-E870EB6E98C5}" type="pres">
      <dgm:prSet presAssocID="{EE2F348D-52A3-48DC-A2F2-EB7FC4C4DEB1}" presName="rootText1" presStyleLbl="node0" presStyleIdx="0" presStyleCnt="1" custScaleX="179068" custScaleY="159171" custLinFactNeighborX="63" custLinFactNeighborY="192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  <dgm:t>
        <a:bodyPr/>
        <a:lstStyle/>
        <a:p>
          <a:endParaRPr lang="es-ES"/>
        </a:p>
      </dgm:t>
    </dgm:pt>
    <dgm:pt modelId="{E8527235-85EA-4F58-94B8-F74C92C21E21}" type="pres">
      <dgm:prSet presAssocID="{E0DA2329-F60B-44A0-82D3-3EBB36D43383}" presName="Name37" presStyleLbl="parChTrans1D2" presStyleIdx="0" presStyleCnt="2"/>
      <dgm:spPr/>
      <dgm:t>
        <a:bodyPr/>
        <a:lstStyle/>
        <a:p>
          <a:endParaRPr lang="es-ES"/>
        </a:p>
      </dgm:t>
    </dgm:pt>
    <dgm:pt modelId="{FA3D32D5-3C9D-43B3-8FF6-8881C6098299}" type="pres">
      <dgm:prSet presAssocID="{D5FE4592-8F4C-411D-8C5A-F849CAEC424E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ED0E4D36-D661-46F9-A46C-6636CC002CF8}" type="pres">
      <dgm:prSet presAssocID="{D5FE4592-8F4C-411D-8C5A-F849CAEC424E}" presName="rootComposite" presStyleCnt="0"/>
      <dgm:spPr/>
      <dgm:t>
        <a:bodyPr/>
        <a:lstStyle/>
        <a:p>
          <a:endParaRPr lang="es-ES"/>
        </a:p>
      </dgm:t>
    </dgm:pt>
    <dgm:pt modelId="{75B20DC9-8B30-468B-9360-9924E8C1CA39}" type="pres">
      <dgm:prSet presAssocID="{D5FE4592-8F4C-411D-8C5A-F849CAEC424E}" presName="rootText" presStyleLbl="node2" presStyleIdx="0" presStyleCnt="1" custScaleX="160461" custScaleY="126232" custLinFactNeighborY="-1814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DA1DF87-3818-4A6B-BFDB-3EC290999865}" type="pres">
      <dgm:prSet presAssocID="{D5FE4592-8F4C-411D-8C5A-F849CAEC424E}" presName="rootConnector" presStyleLbl="node2" presStyleIdx="0" presStyleCnt="1"/>
      <dgm:spPr/>
      <dgm:t>
        <a:bodyPr/>
        <a:lstStyle/>
        <a:p>
          <a:endParaRPr lang="es-ES"/>
        </a:p>
      </dgm:t>
    </dgm:pt>
    <dgm:pt modelId="{BDEEB550-0D89-4352-B519-02A640350E01}" type="pres">
      <dgm:prSet presAssocID="{D5FE4592-8F4C-411D-8C5A-F849CAEC424E}" presName="hierChild4" presStyleCnt="0"/>
      <dgm:spPr/>
      <dgm:t>
        <a:bodyPr/>
        <a:lstStyle/>
        <a:p>
          <a:endParaRPr lang="es-ES"/>
        </a:p>
      </dgm:t>
    </dgm:pt>
    <dgm:pt modelId="{D6F0F0F5-94D8-479D-B2BF-EE93B7DBF4C7}" type="pres">
      <dgm:prSet presAssocID="{5FEA1A4A-F813-41C6-BB90-A67E26DCCDA9}" presName="Name35" presStyleLbl="parChTrans1D3" presStyleIdx="0" presStyleCnt="12"/>
      <dgm:spPr/>
      <dgm:t>
        <a:bodyPr/>
        <a:lstStyle/>
        <a:p>
          <a:endParaRPr lang="es-ES"/>
        </a:p>
      </dgm:t>
    </dgm:pt>
    <dgm:pt modelId="{53920E2F-6CB3-49CD-9665-6026E2C919AB}" type="pres">
      <dgm:prSet presAssocID="{330700A9-1AC3-422E-991D-76550F17E27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DA262FB-C56E-4B80-A389-29C615088AB2}" type="pres">
      <dgm:prSet presAssocID="{330700A9-1AC3-422E-991D-76550F17E274}" presName="rootComposite" presStyleCnt="0"/>
      <dgm:spPr/>
      <dgm:t>
        <a:bodyPr/>
        <a:lstStyle/>
        <a:p>
          <a:endParaRPr lang="es-ES"/>
        </a:p>
      </dgm:t>
    </dgm:pt>
    <dgm:pt modelId="{8A9124A5-FD04-4A40-AB50-D93A7B4D5585}" type="pres">
      <dgm:prSet presAssocID="{330700A9-1AC3-422E-991D-76550F17E274}" presName="rootText" presStyleLbl="node3" presStyleIdx="0" presStyleCnt="5" custScaleX="140958" custLinFactY="-21809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BA6A438-5F21-445D-B001-9EAC844EAC53}" type="pres">
      <dgm:prSet presAssocID="{330700A9-1AC3-422E-991D-76550F17E274}" presName="rootConnector" presStyleLbl="node3" presStyleIdx="0" presStyleCnt="5"/>
      <dgm:spPr/>
      <dgm:t>
        <a:bodyPr/>
        <a:lstStyle/>
        <a:p>
          <a:endParaRPr lang="es-ES"/>
        </a:p>
      </dgm:t>
    </dgm:pt>
    <dgm:pt modelId="{3BFDE956-635D-4A64-B2CD-9C8B2487D5EA}" type="pres">
      <dgm:prSet presAssocID="{330700A9-1AC3-422E-991D-76550F17E274}" presName="hierChild4" presStyleCnt="0"/>
      <dgm:spPr/>
      <dgm:t>
        <a:bodyPr/>
        <a:lstStyle/>
        <a:p>
          <a:endParaRPr lang="es-ES"/>
        </a:p>
      </dgm:t>
    </dgm:pt>
    <dgm:pt modelId="{2BE5FAC1-0D25-4456-992E-039F36D2CF88}" type="pres">
      <dgm:prSet presAssocID="{330700A9-1AC3-422E-991D-76550F17E274}" presName="hierChild5" presStyleCnt="0"/>
      <dgm:spPr/>
      <dgm:t>
        <a:bodyPr/>
        <a:lstStyle/>
        <a:p>
          <a:endParaRPr lang="es-ES"/>
        </a:p>
      </dgm:t>
    </dgm:pt>
    <dgm:pt modelId="{98D05FD7-2A66-4001-8CDB-D8A82964BF10}" type="pres">
      <dgm:prSet presAssocID="{57138543-362E-43D4-9CD8-F8FB7C28E49C}" presName="Name35" presStyleLbl="parChTrans1D3" presStyleIdx="1" presStyleCnt="12"/>
      <dgm:spPr/>
      <dgm:t>
        <a:bodyPr/>
        <a:lstStyle/>
        <a:p>
          <a:endParaRPr lang="es-ES"/>
        </a:p>
      </dgm:t>
    </dgm:pt>
    <dgm:pt modelId="{6913126A-44DC-4C8E-9134-80B05034CBCE}" type="pres">
      <dgm:prSet presAssocID="{AB338F33-6D7C-4AFD-AAD0-93388951322A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70588965-7436-4A57-B282-81B667D893E0}" type="pres">
      <dgm:prSet presAssocID="{AB338F33-6D7C-4AFD-AAD0-93388951322A}" presName="rootComposite" presStyleCnt="0"/>
      <dgm:spPr/>
      <dgm:t>
        <a:bodyPr/>
        <a:lstStyle/>
        <a:p>
          <a:endParaRPr lang="es-ES"/>
        </a:p>
      </dgm:t>
    </dgm:pt>
    <dgm:pt modelId="{85EDA8D3-AB57-4313-A239-C6DFEE388F0E}" type="pres">
      <dgm:prSet presAssocID="{AB338F33-6D7C-4AFD-AAD0-93388951322A}" presName="rootText" presStyleLbl="node3" presStyleIdx="1" presStyleCnt="5" custScaleX="140958" custLinFactY="-21809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AC58C61-6A87-4657-A3BE-CD1D86DBBC3E}" type="pres">
      <dgm:prSet presAssocID="{AB338F33-6D7C-4AFD-AAD0-93388951322A}" presName="rootConnector" presStyleLbl="node3" presStyleIdx="1" presStyleCnt="5"/>
      <dgm:spPr/>
      <dgm:t>
        <a:bodyPr/>
        <a:lstStyle/>
        <a:p>
          <a:endParaRPr lang="es-ES"/>
        </a:p>
      </dgm:t>
    </dgm:pt>
    <dgm:pt modelId="{DD02F16E-AD40-45F3-906B-0CCD532B2AD2}" type="pres">
      <dgm:prSet presAssocID="{AB338F33-6D7C-4AFD-AAD0-93388951322A}" presName="hierChild4" presStyleCnt="0"/>
      <dgm:spPr/>
      <dgm:t>
        <a:bodyPr/>
        <a:lstStyle/>
        <a:p>
          <a:endParaRPr lang="es-ES"/>
        </a:p>
      </dgm:t>
    </dgm:pt>
    <dgm:pt modelId="{EE5FA79C-FA97-449B-8DCC-89D01E409B7A}" type="pres">
      <dgm:prSet presAssocID="{AB338F33-6D7C-4AFD-AAD0-93388951322A}" presName="hierChild5" presStyleCnt="0"/>
      <dgm:spPr/>
      <dgm:t>
        <a:bodyPr/>
        <a:lstStyle/>
        <a:p>
          <a:endParaRPr lang="es-ES"/>
        </a:p>
      </dgm:t>
    </dgm:pt>
    <dgm:pt modelId="{940F20AA-708B-427B-AB60-9DDCD639410D}" type="pres">
      <dgm:prSet presAssocID="{BDB17DA9-F01C-4978-B053-B6A8A9FFA058}" presName="Name35" presStyleLbl="parChTrans1D3" presStyleIdx="2" presStyleCnt="12"/>
      <dgm:spPr/>
      <dgm:t>
        <a:bodyPr/>
        <a:lstStyle/>
        <a:p>
          <a:endParaRPr lang="es-ES"/>
        </a:p>
      </dgm:t>
    </dgm:pt>
    <dgm:pt modelId="{92A4914A-87F6-472E-920F-CBB0CCC4AB45}" type="pres">
      <dgm:prSet presAssocID="{3A5D52B9-1582-4499-AB16-FEA67AA49E14}" presName="hierRoot2" presStyleCnt="0">
        <dgm:presLayoutVars>
          <dgm:hierBranch val="init"/>
        </dgm:presLayoutVars>
      </dgm:prSet>
      <dgm:spPr/>
    </dgm:pt>
    <dgm:pt modelId="{CF098476-3F18-4337-8D12-A74F6489A57D}" type="pres">
      <dgm:prSet presAssocID="{3A5D52B9-1582-4499-AB16-FEA67AA49E14}" presName="rootComposite" presStyleCnt="0"/>
      <dgm:spPr/>
    </dgm:pt>
    <dgm:pt modelId="{E748B190-DBCF-4CA2-8B2B-B839FDDC4114}" type="pres">
      <dgm:prSet presAssocID="{3A5D52B9-1582-4499-AB16-FEA67AA49E14}" presName="rootText" presStyleLbl="node3" presStyleIdx="2" presStyleCnt="5" custScaleX="140958" custLinFactY="-21809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147B49D-A592-46DC-9FEB-FB608552B5DC}" type="pres">
      <dgm:prSet presAssocID="{3A5D52B9-1582-4499-AB16-FEA67AA49E14}" presName="rootConnector" presStyleLbl="node3" presStyleIdx="2" presStyleCnt="5"/>
      <dgm:spPr/>
      <dgm:t>
        <a:bodyPr/>
        <a:lstStyle/>
        <a:p>
          <a:endParaRPr lang="es-ES"/>
        </a:p>
      </dgm:t>
    </dgm:pt>
    <dgm:pt modelId="{D8801DB5-4E45-4304-9563-C564691D09DF}" type="pres">
      <dgm:prSet presAssocID="{3A5D52B9-1582-4499-AB16-FEA67AA49E14}" presName="hierChild4" presStyleCnt="0"/>
      <dgm:spPr/>
    </dgm:pt>
    <dgm:pt modelId="{69050B9D-B1DE-4CFE-9B75-B4113F76574F}" type="pres">
      <dgm:prSet presAssocID="{3A5D52B9-1582-4499-AB16-FEA67AA49E14}" presName="hierChild5" presStyleCnt="0"/>
      <dgm:spPr/>
    </dgm:pt>
    <dgm:pt modelId="{9B9EDC60-1CF8-48E4-A7E4-2408C5A9AABC}" type="pres">
      <dgm:prSet presAssocID="{0068D8C0-FBD1-4D54-9B94-0F8A937699B3}" presName="Name35" presStyleLbl="parChTrans1D3" presStyleIdx="3" presStyleCnt="12"/>
      <dgm:spPr/>
      <dgm:t>
        <a:bodyPr/>
        <a:lstStyle/>
        <a:p>
          <a:endParaRPr lang="es-ES"/>
        </a:p>
      </dgm:t>
    </dgm:pt>
    <dgm:pt modelId="{F84742CB-B650-40C5-BB3A-F088AA5BA015}" type="pres">
      <dgm:prSet presAssocID="{473966F5-6CF1-4217-AC12-5E344ED6489E}" presName="hierRoot2" presStyleCnt="0">
        <dgm:presLayoutVars>
          <dgm:hierBranch val="init"/>
        </dgm:presLayoutVars>
      </dgm:prSet>
      <dgm:spPr/>
    </dgm:pt>
    <dgm:pt modelId="{335E1F75-55A0-40DC-9F51-3BCEF963B75B}" type="pres">
      <dgm:prSet presAssocID="{473966F5-6CF1-4217-AC12-5E344ED6489E}" presName="rootComposite" presStyleCnt="0"/>
      <dgm:spPr/>
    </dgm:pt>
    <dgm:pt modelId="{45F5AF1F-4CDC-4123-AB44-09F10D75833B}" type="pres">
      <dgm:prSet presAssocID="{473966F5-6CF1-4217-AC12-5E344ED6489E}" presName="rootText" presStyleLbl="node3" presStyleIdx="3" presStyleCnt="5" custScaleX="140958" custLinFactY="-21809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2CC0D53-CAC7-4ED3-9600-E331C58DC502}" type="pres">
      <dgm:prSet presAssocID="{473966F5-6CF1-4217-AC12-5E344ED6489E}" presName="rootConnector" presStyleLbl="node3" presStyleIdx="3" presStyleCnt="5"/>
      <dgm:spPr/>
      <dgm:t>
        <a:bodyPr/>
        <a:lstStyle/>
        <a:p>
          <a:endParaRPr lang="es-ES"/>
        </a:p>
      </dgm:t>
    </dgm:pt>
    <dgm:pt modelId="{AB17C8F2-C4D7-4AEE-89BE-7EA9ACD1A65A}" type="pres">
      <dgm:prSet presAssocID="{473966F5-6CF1-4217-AC12-5E344ED6489E}" presName="hierChild4" presStyleCnt="0"/>
      <dgm:spPr/>
    </dgm:pt>
    <dgm:pt modelId="{9C5D548E-F3D7-4587-8974-9227F4A00208}" type="pres">
      <dgm:prSet presAssocID="{473966F5-6CF1-4217-AC12-5E344ED6489E}" presName="hierChild5" presStyleCnt="0"/>
      <dgm:spPr/>
    </dgm:pt>
    <dgm:pt modelId="{B7B3D7DB-9504-4352-BFFF-5EAF78111F22}" type="pres">
      <dgm:prSet presAssocID="{89836076-5A4D-4F07-BEBB-EF6050603923}" presName="Name35" presStyleLbl="parChTrans1D3" presStyleIdx="4" presStyleCnt="12"/>
      <dgm:spPr/>
      <dgm:t>
        <a:bodyPr/>
        <a:lstStyle/>
        <a:p>
          <a:endParaRPr lang="es-ES"/>
        </a:p>
      </dgm:t>
    </dgm:pt>
    <dgm:pt modelId="{E03A8156-0596-479D-AEB8-7D5F89598894}" type="pres">
      <dgm:prSet presAssocID="{2608D65C-2638-4B08-B906-F9306292DE05}" presName="hierRoot2" presStyleCnt="0">
        <dgm:presLayoutVars>
          <dgm:hierBranch val="init"/>
        </dgm:presLayoutVars>
      </dgm:prSet>
      <dgm:spPr/>
    </dgm:pt>
    <dgm:pt modelId="{7734B760-D9EE-46A2-80E4-1F2FAE99EA40}" type="pres">
      <dgm:prSet presAssocID="{2608D65C-2638-4B08-B906-F9306292DE05}" presName="rootComposite" presStyleCnt="0"/>
      <dgm:spPr/>
    </dgm:pt>
    <dgm:pt modelId="{370E55EA-95B2-4BDC-86AB-D9C3D950E1AB}" type="pres">
      <dgm:prSet presAssocID="{2608D65C-2638-4B08-B906-F9306292DE05}" presName="rootText" presStyleLbl="node3" presStyleIdx="4" presStyleCnt="5" custScaleX="140958" custLinFactY="-21809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9AB9B37-7C00-4ABB-842D-7FB46E45F20C}" type="pres">
      <dgm:prSet presAssocID="{2608D65C-2638-4B08-B906-F9306292DE05}" presName="rootConnector" presStyleLbl="node3" presStyleIdx="4" presStyleCnt="5"/>
      <dgm:spPr/>
      <dgm:t>
        <a:bodyPr/>
        <a:lstStyle/>
        <a:p>
          <a:endParaRPr lang="es-ES"/>
        </a:p>
      </dgm:t>
    </dgm:pt>
    <dgm:pt modelId="{34B2826E-0739-4BFD-9462-5D09F197E3FE}" type="pres">
      <dgm:prSet presAssocID="{2608D65C-2638-4B08-B906-F9306292DE05}" presName="hierChild4" presStyleCnt="0"/>
      <dgm:spPr/>
    </dgm:pt>
    <dgm:pt modelId="{9A9A3F78-0778-4036-9751-383BDCD6613F}" type="pres">
      <dgm:prSet presAssocID="{2608D65C-2638-4B08-B906-F9306292DE05}" presName="hierChild5" presStyleCnt="0"/>
      <dgm:spPr/>
    </dgm:pt>
    <dgm:pt modelId="{C5D37A81-AA6C-4B03-92F9-792C0D406471}" type="pres">
      <dgm:prSet presAssocID="{D5FE4592-8F4C-411D-8C5A-F849CAEC424E}" presName="hierChild5" presStyleCnt="0"/>
      <dgm:spPr/>
      <dgm:t>
        <a:bodyPr/>
        <a:lstStyle/>
        <a:p>
          <a:endParaRPr lang="es-ES"/>
        </a:p>
      </dgm:t>
    </dgm:pt>
    <dgm:pt modelId="{DEC50729-1652-4B7F-9BD2-E11FF2CBA9C5}" type="pres">
      <dgm:prSet presAssocID="{8B9F11D6-9F37-4EB2-A16F-B314A1242E52}" presName="Name111" presStyleLbl="parChTrans1D3" presStyleIdx="5" presStyleCnt="12"/>
      <dgm:spPr/>
      <dgm:t>
        <a:bodyPr/>
        <a:lstStyle/>
        <a:p>
          <a:endParaRPr lang="es-MX"/>
        </a:p>
      </dgm:t>
    </dgm:pt>
    <dgm:pt modelId="{864BA039-3DA6-40E8-B462-861C11737602}" type="pres">
      <dgm:prSet presAssocID="{F3F4EB24-B96F-4524-83BA-7A3049BDDDB5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B2D7947C-2F6F-45E9-A698-3FE49E48E4CF}" type="pres">
      <dgm:prSet presAssocID="{F3F4EB24-B96F-4524-83BA-7A3049BDDDB5}" presName="rootComposite3" presStyleCnt="0"/>
      <dgm:spPr/>
      <dgm:t>
        <a:bodyPr/>
        <a:lstStyle/>
        <a:p>
          <a:endParaRPr lang="es-ES"/>
        </a:p>
      </dgm:t>
    </dgm:pt>
    <dgm:pt modelId="{83A278EB-A64A-48B5-8DAD-35012EFBD055}" type="pres">
      <dgm:prSet presAssocID="{F3F4EB24-B96F-4524-83BA-7A3049BDDDB5}" presName="rootText3" presStyleLbl="asst2" presStyleIdx="0" presStyleCnt="7" custScaleX="157067" custScaleY="107128" custLinFactNeighborX="-18380" custLinFactNeighborY="-20076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7B428392-376F-4FAC-8D63-D50878987403}" type="pres">
      <dgm:prSet presAssocID="{F3F4EB24-B96F-4524-83BA-7A3049BDDDB5}" presName="rootConnector3" presStyleLbl="asst2" presStyleIdx="0" presStyleCnt="7"/>
      <dgm:spPr/>
      <dgm:t>
        <a:bodyPr/>
        <a:lstStyle/>
        <a:p>
          <a:endParaRPr lang="es-MX"/>
        </a:p>
      </dgm:t>
    </dgm:pt>
    <dgm:pt modelId="{5D82996E-10DE-4B7E-9E97-31F79B7F05E0}" type="pres">
      <dgm:prSet presAssocID="{F3F4EB24-B96F-4524-83BA-7A3049BDDDB5}" presName="hierChild6" presStyleCnt="0"/>
      <dgm:spPr/>
      <dgm:t>
        <a:bodyPr/>
        <a:lstStyle/>
        <a:p>
          <a:endParaRPr lang="es-ES"/>
        </a:p>
      </dgm:t>
    </dgm:pt>
    <dgm:pt modelId="{5AECDC3B-DB9A-48B2-9470-F96031812C42}" type="pres">
      <dgm:prSet presAssocID="{F3F4EB24-B96F-4524-83BA-7A3049BDDDB5}" presName="hierChild7" presStyleCnt="0"/>
      <dgm:spPr/>
      <dgm:t>
        <a:bodyPr/>
        <a:lstStyle/>
        <a:p>
          <a:endParaRPr lang="es-ES"/>
        </a:p>
      </dgm:t>
    </dgm:pt>
    <dgm:pt modelId="{355B8F0B-B0F8-40AB-81F8-2AAF3C5C139C}" type="pres">
      <dgm:prSet presAssocID="{6E5427B2-D831-4537-B648-46F868F03EC8}" presName="Name111" presStyleLbl="parChTrans1D3" presStyleIdx="6" presStyleCnt="12"/>
      <dgm:spPr/>
      <dgm:t>
        <a:bodyPr/>
        <a:lstStyle/>
        <a:p>
          <a:endParaRPr lang="es-ES"/>
        </a:p>
      </dgm:t>
    </dgm:pt>
    <dgm:pt modelId="{6EAB3184-6AC9-4E89-BD74-9FFF8170B40A}" type="pres">
      <dgm:prSet presAssocID="{81144BE2-38C3-414B-B56A-44123E67ABAC}" presName="hierRoot3" presStyleCnt="0">
        <dgm:presLayoutVars>
          <dgm:hierBranch val="init"/>
        </dgm:presLayoutVars>
      </dgm:prSet>
      <dgm:spPr/>
    </dgm:pt>
    <dgm:pt modelId="{0F346152-CCA1-434B-9B09-EC4E935ADE3E}" type="pres">
      <dgm:prSet presAssocID="{81144BE2-38C3-414B-B56A-44123E67ABAC}" presName="rootComposite3" presStyleCnt="0"/>
      <dgm:spPr/>
    </dgm:pt>
    <dgm:pt modelId="{49873B21-8398-4936-B48D-8F964AE1F447}" type="pres">
      <dgm:prSet presAssocID="{81144BE2-38C3-414B-B56A-44123E67ABAC}" presName="rootText3" presStyleLbl="asst2" presStyleIdx="1" presStyleCnt="7" custScaleX="157067" custScaleY="107128" custLinFactNeighborX="21367" custLinFactNeighborY="-2053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051D507-793F-46B7-8E99-5E5F1206D671}" type="pres">
      <dgm:prSet presAssocID="{81144BE2-38C3-414B-B56A-44123E67ABAC}" presName="rootConnector3" presStyleLbl="asst2" presStyleIdx="1" presStyleCnt="7"/>
      <dgm:spPr/>
      <dgm:t>
        <a:bodyPr/>
        <a:lstStyle/>
        <a:p>
          <a:endParaRPr lang="es-ES"/>
        </a:p>
      </dgm:t>
    </dgm:pt>
    <dgm:pt modelId="{5F90E97D-C035-47F5-8D99-D6B5C51810FA}" type="pres">
      <dgm:prSet presAssocID="{81144BE2-38C3-414B-B56A-44123E67ABAC}" presName="hierChild6" presStyleCnt="0"/>
      <dgm:spPr/>
    </dgm:pt>
    <dgm:pt modelId="{E3481107-A2DF-4211-A57E-9525B2688243}" type="pres">
      <dgm:prSet presAssocID="{81144BE2-38C3-414B-B56A-44123E67ABAC}" presName="hierChild7" presStyleCnt="0"/>
      <dgm:spPr/>
    </dgm:pt>
    <dgm:pt modelId="{C12C6D48-59F7-4EA1-B1C0-BF08A0B05C11}" type="pres">
      <dgm:prSet presAssocID="{CC5FA296-1C99-4916-B81C-4337C1AC8959}" presName="Name111" presStyleLbl="parChTrans1D3" presStyleIdx="7" presStyleCnt="12"/>
      <dgm:spPr/>
      <dgm:t>
        <a:bodyPr/>
        <a:lstStyle/>
        <a:p>
          <a:endParaRPr lang="es-ES"/>
        </a:p>
      </dgm:t>
    </dgm:pt>
    <dgm:pt modelId="{77E83A90-469A-47B7-84BA-1C052B961255}" type="pres">
      <dgm:prSet presAssocID="{503AB4DA-4FAB-427B-AA45-CF6EC463750D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1E6D456-CE14-4F4F-AC64-FE05BDA90101}" type="pres">
      <dgm:prSet presAssocID="{503AB4DA-4FAB-427B-AA45-CF6EC463750D}" presName="rootComposite3" presStyleCnt="0"/>
      <dgm:spPr/>
      <dgm:t>
        <a:bodyPr/>
        <a:lstStyle/>
        <a:p>
          <a:endParaRPr lang="es-ES"/>
        </a:p>
      </dgm:t>
    </dgm:pt>
    <dgm:pt modelId="{139A03DD-5B9B-48E6-9E39-95F50C465711}" type="pres">
      <dgm:prSet presAssocID="{503AB4DA-4FAB-427B-AA45-CF6EC463750D}" presName="rootText3" presStyleLbl="asst2" presStyleIdx="2" presStyleCnt="7" custScaleX="157067" custScaleY="107128" custLinFactNeighborX="-19373" custLinFactNeighborY="-2394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B8B3760-CF83-4A9E-BE4E-C5BF2CD4EDCA}" type="pres">
      <dgm:prSet presAssocID="{503AB4DA-4FAB-427B-AA45-CF6EC463750D}" presName="rootConnector3" presStyleLbl="asst2" presStyleIdx="2" presStyleCnt="7"/>
      <dgm:spPr/>
      <dgm:t>
        <a:bodyPr/>
        <a:lstStyle/>
        <a:p>
          <a:endParaRPr lang="es-ES"/>
        </a:p>
      </dgm:t>
    </dgm:pt>
    <dgm:pt modelId="{32F6F4D0-04C6-45A6-9180-79252AFD1EA4}" type="pres">
      <dgm:prSet presAssocID="{503AB4DA-4FAB-427B-AA45-CF6EC463750D}" presName="hierChild6" presStyleCnt="0"/>
      <dgm:spPr/>
      <dgm:t>
        <a:bodyPr/>
        <a:lstStyle/>
        <a:p>
          <a:endParaRPr lang="es-ES"/>
        </a:p>
      </dgm:t>
    </dgm:pt>
    <dgm:pt modelId="{052F4EEB-4A4D-4F16-97D2-F04328602D61}" type="pres">
      <dgm:prSet presAssocID="{503AB4DA-4FAB-427B-AA45-CF6EC463750D}" presName="hierChild7" presStyleCnt="0"/>
      <dgm:spPr/>
      <dgm:t>
        <a:bodyPr/>
        <a:lstStyle/>
        <a:p>
          <a:endParaRPr lang="es-ES"/>
        </a:p>
      </dgm:t>
    </dgm:pt>
    <dgm:pt modelId="{75163585-E601-4EF0-9A65-A3B1A57296CD}" type="pres">
      <dgm:prSet presAssocID="{CCCC697D-D7F9-4597-849A-1839F5AEB360}" presName="Name111" presStyleLbl="parChTrans1D3" presStyleIdx="8" presStyleCnt="12"/>
      <dgm:spPr/>
      <dgm:t>
        <a:bodyPr/>
        <a:lstStyle/>
        <a:p>
          <a:endParaRPr lang="es-ES"/>
        </a:p>
      </dgm:t>
    </dgm:pt>
    <dgm:pt modelId="{17803EA6-802B-4167-97E8-D8F8735442B9}" type="pres">
      <dgm:prSet presAssocID="{BD46FE5A-419B-4892-906E-2476A37D172A}" presName="hierRoot3" presStyleCnt="0">
        <dgm:presLayoutVars>
          <dgm:hierBranch val="init"/>
        </dgm:presLayoutVars>
      </dgm:prSet>
      <dgm:spPr/>
    </dgm:pt>
    <dgm:pt modelId="{DE7EE479-5AF0-48F5-BDD0-0A098513CAE7}" type="pres">
      <dgm:prSet presAssocID="{BD46FE5A-419B-4892-906E-2476A37D172A}" presName="rootComposite3" presStyleCnt="0"/>
      <dgm:spPr/>
    </dgm:pt>
    <dgm:pt modelId="{6BDFB8AB-DC65-460C-8488-AD5D22894CE4}" type="pres">
      <dgm:prSet presAssocID="{BD46FE5A-419B-4892-906E-2476A37D172A}" presName="rootText3" presStyleLbl="asst2" presStyleIdx="3" presStyleCnt="7" custScaleX="157067" custScaleY="107128" custLinFactNeighborX="21552" custLinFactNeighborY="-2339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091465A-D49C-4D2A-BACD-85671B570195}" type="pres">
      <dgm:prSet presAssocID="{BD46FE5A-419B-4892-906E-2476A37D172A}" presName="rootConnector3" presStyleLbl="asst2" presStyleIdx="3" presStyleCnt="7"/>
      <dgm:spPr/>
      <dgm:t>
        <a:bodyPr/>
        <a:lstStyle/>
        <a:p>
          <a:endParaRPr lang="es-ES"/>
        </a:p>
      </dgm:t>
    </dgm:pt>
    <dgm:pt modelId="{A4A71489-1A8A-4F0E-B03E-E5DE12C9F10D}" type="pres">
      <dgm:prSet presAssocID="{BD46FE5A-419B-4892-906E-2476A37D172A}" presName="hierChild6" presStyleCnt="0"/>
      <dgm:spPr/>
    </dgm:pt>
    <dgm:pt modelId="{4DA31113-DA1E-42F6-8F68-372CEEA00D9D}" type="pres">
      <dgm:prSet presAssocID="{BD46FE5A-419B-4892-906E-2476A37D172A}" presName="hierChild7" presStyleCnt="0"/>
      <dgm:spPr/>
    </dgm:pt>
    <dgm:pt modelId="{28ABC8B0-23F3-484D-B044-977644A1F203}" type="pres">
      <dgm:prSet presAssocID="{E3BA5E30-C1A4-4DAB-BC49-0B67BFD8B529}" presName="Name111" presStyleLbl="parChTrans1D3" presStyleIdx="9" presStyleCnt="12"/>
      <dgm:spPr/>
      <dgm:t>
        <a:bodyPr/>
        <a:lstStyle/>
        <a:p>
          <a:endParaRPr lang="es-ES"/>
        </a:p>
      </dgm:t>
    </dgm:pt>
    <dgm:pt modelId="{71263799-59EC-4796-A734-B8AAE207D88C}" type="pres">
      <dgm:prSet presAssocID="{28702978-151F-4F3F-8387-822FC90B0C11}" presName="hierRoot3" presStyleCnt="0">
        <dgm:presLayoutVars>
          <dgm:hierBranch val="init"/>
        </dgm:presLayoutVars>
      </dgm:prSet>
      <dgm:spPr/>
    </dgm:pt>
    <dgm:pt modelId="{EFE1E06F-F025-4B66-A59C-67F19734620D}" type="pres">
      <dgm:prSet presAssocID="{28702978-151F-4F3F-8387-822FC90B0C11}" presName="rootComposite3" presStyleCnt="0"/>
      <dgm:spPr/>
    </dgm:pt>
    <dgm:pt modelId="{96150766-C230-47AA-B6FB-D329BE4D3683}" type="pres">
      <dgm:prSet presAssocID="{28702978-151F-4F3F-8387-822FC90B0C11}" presName="rootText3" presStyleLbl="asst2" presStyleIdx="4" presStyleCnt="7" custScaleX="157067" custScaleY="253527" custLinFactNeighborX="-19299" custLinFactNeighborY="-2336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2124937-871F-43E6-909C-214868D14690}" type="pres">
      <dgm:prSet presAssocID="{28702978-151F-4F3F-8387-822FC90B0C11}" presName="rootConnector3" presStyleLbl="asst2" presStyleIdx="4" presStyleCnt="7"/>
      <dgm:spPr/>
      <dgm:t>
        <a:bodyPr/>
        <a:lstStyle/>
        <a:p>
          <a:endParaRPr lang="es-ES"/>
        </a:p>
      </dgm:t>
    </dgm:pt>
    <dgm:pt modelId="{1F05AFF8-FB61-43FD-ADAF-CF7F080C0DA6}" type="pres">
      <dgm:prSet presAssocID="{28702978-151F-4F3F-8387-822FC90B0C11}" presName="hierChild6" presStyleCnt="0"/>
      <dgm:spPr/>
    </dgm:pt>
    <dgm:pt modelId="{0BE007D4-8EEA-4814-A4AD-95BC0B62EBEF}" type="pres">
      <dgm:prSet presAssocID="{28702978-151F-4F3F-8387-822FC90B0C11}" presName="hierChild7" presStyleCnt="0"/>
      <dgm:spPr/>
    </dgm:pt>
    <dgm:pt modelId="{0C8520A6-9A89-4BC4-81EF-E33F2FB7A354}" type="pres">
      <dgm:prSet presAssocID="{A0E0B15A-78D8-41F1-B985-3D259F3AE0C3}" presName="Name111" presStyleLbl="parChTrans1D3" presStyleIdx="10" presStyleCnt="12"/>
      <dgm:spPr/>
      <dgm:t>
        <a:bodyPr/>
        <a:lstStyle/>
        <a:p>
          <a:endParaRPr lang="es-ES"/>
        </a:p>
      </dgm:t>
    </dgm:pt>
    <dgm:pt modelId="{C4BE958C-C5F9-45B8-B406-29B0402426B9}" type="pres">
      <dgm:prSet presAssocID="{1830059C-9655-4871-B164-B47CACFBC4AB}" presName="hierRoot3" presStyleCnt="0">
        <dgm:presLayoutVars>
          <dgm:hierBranch val="init"/>
        </dgm:presLayoutVars>
      </dgm:prSet>
      <dgm:spPr/>
    </dgm:pt>
    <dgm:pt modelId="{5ECDB268-09E1-4E8D-AA80-1249259166FA}" type="pres">
      <dgm:prSet presAssocID="{1830059C-9655-4871-B164-B47CACFBC4AB}" presName="rootComposite3" presStyleCnt="0"/>
      <dgm:spPr/>
    </dgm:pt>
    <dgm:pt modelId="{EF86BCA8-FE54-4C18-B473-57548C5FA40F}" type="pres">
      <dgm:prSet presAssocID="{1830059C-9655-4871-B164-B47CACFBC4AB}" presName="rootText3" presStyleLbl="asst2" presStyleIdx="5" presStyleCnt="7" custScaleX="157067" custScaleY="107128" custLinFactNeighborX="21554" custLinFactNeighborY="-2466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09685FD-D53A-4685-9C1A-378DA38025FC}" type="pres">
      <dgm:prSet presAssocID="{1830059C-9655-4871-B164-B47CACFBC4AB}" presName="rootConnector3" presStyleLbl="asst2" presStyleIdx="5" presStyleCnt="7"/>
      <dgm:spPr/>
      <dgm:t>
        <a:bodyPr/>
        <a:lstStyle/>
        <a:p>
          <a:endParaRPr lang="es-ES"/>
        </a:p>
      </dgm:t>
    </dgm:pt>
    <dgm:pt modelId="{A35D1AB7-AAD7-415F-BE12-B9D55C7D5D09}" type="pres">
      <dgm:prSet presAssocID="{1830059C-9655-4871-B164-B47CACFBC4AB}" presName="hierChild6" presStyleCnt="0"/>
      <dgm:spPr/>
    </dgm:pt>
    <dgm:pt modelId="{AA69DA66-D226-48F3-8FF6-8ACD8BD5E211}" type="pres">
      <dgm:prSet presAssocID="{1830059C-9655-4871-B164-B47CACFBC4AB}" presName="hierChild7" presStyleCnt="0"/>
      <dgm:spPr/>
    </dgm:pt>
    <dgm:pt modelId="{CD66BA7E-4332-4E62-B778-7D8D58E53B37}" type="pres">
      <dgm:prSet presAssocID="{A0F625D6-9085-4BDF-90D4-BEF93080F8E9}" presName="Name111" presStyleLbl="parChTrans1D3" presStyleIdx="11" presStyleCnt="12"/>
      <dgm:spPr/>
      <dgm:t>
        <a:bodyPr/>
        <a:lstStyle/>
        <a:p>
          <a:endParaRPr lang="es-ES"/>
        </a:p>
      </dgm:t>
    </dgm:pt>
    <dgm:pt modelId="{91F15C12-C963-487F-860A-8EF4B0ADD2F5}" type="pres">
      <dgm:prSet presAssocID="{468DB0E8-4F2F-4145-A130-0802C600DFD4}" presName="hierRoot3" presStyleCnt="0">
        <dgm:presLayoutVars>
          <dgm:hierBranch val="init"/>
        </dgm:presLayoutVars>
      </dgm:prSet>
      <dgm:spPr/>
    </dgm:pt>
    <dgm:pt modelId="{6291CBE8-F9E0-44F5-9EC2-F4CC5D4790FF}" type="pres">
      <dgm:prSet presAssocID="{468DB0E8-4F2F-4145-A130-0802C600DFD4}" presName="rootComposite3" presStyleCnt="0"/>
      <dgm:spPr/>
    </dgm:pt>
    <dgm:pt modelId="{6798B610-A267-46EB-98ED-EF67FCA5B66E}" type="pres">
      <dgm:prSet presAssocID="{468DB0E8-4F2F-4145-A130-0802C600DFD4}" presName="rootText3" presStyleLbl="asst2" presStyleIdx="6" presStyleCnt="7" custScaleX="157067" custScaleY="107128" custLinFactX="99777" custLinFactY="-72560" custLinFactNeighborX="100000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76322D4-BA96-40EC-9F88-5A0AE9CC1B10}" type="pres">
      <dgm:prSet presAssocID="{468DB0E8-4F2F-4145-A130-0802C600DFD4}" presName="rootConnector3" presStyleLbl="asst2" presStyleIdx="6" presStyleCnt="7"/>
      <dgm:spPr/>
      <dgm:t>
        <a:bodyPr/>
        <a:lstStyle/>
        <a:p>
          <a:endParaRPr lang="es-ES"/>
        </a:p>
      </dgm:t>
    </dgm:pt>
    <dgm:pt modelId="{8AFC4BC1-B6C2-449C-80C0-22C632F61BEC}" type="pres">
      <dgm:prSet presAssocID="{468DB0E8-4F2F-4145-A130-0802C600DFD4}" presName="hierChild6" presStyleCnt="0"/>
      <dgm:spPr/>
    </dgm:pt>
    <dgm:pt modelId="{51AD8C07-2B99-4BD7-8EFE-C2F99728096C}" type="pres">
      <dgm:prSet presAssocID="{468DB0E8-4F2F-4145-A130-0802C600DFD4}" presName="hierChild7" presStyleCnt="0"/>
      <dgm:spPr/>
    </dgm:pt>
    <dgm:pt modelId="{4D0A6A06-E4E0-4BBC-BE02-68D8322CF995}" type="pres">
      <dgm:prSet presAssocID="{EE2F348D-52A3-48DC-A2F2-EB7FC4C4DEB1}" presName="hierChild3" presStyleCnt="0"/>
      <dgm:spPr/>
      <dgm:t>
        <a:bodyPr/>
        <a:lstStyle/>
        <a:p>
          <a:endParaRPr lang="es-ES"/>
        </a:p>
      </dgm:t>
    </dgm:pt>
    <dgm:pt modelId="{0368EC27-6A5A-4A9A-989B-53D5FED43081}" type="pres">
      <dgm:prSet presAssocID="{70BE2EB8-4C52-4917-9116-C83EA8ED8B7B}" presName="Name111" presStyleLbl="parChTrans1D2" presStyleIdx="1" presStyleCnt="2"/>
      <dgm:spPr/>
      <dgm:t>
        <a:bodyPr/>
        <a:lstStyle/>
        <a:p>
          <a:endParaRPr lang="es-MX"/>
        </a:p>
      </dgm:t>
    </dgm:pt>
    <dgm:pt modelId="{E1A41A82-79D8-470C-B995-DC319634824D}" type="pres">
      <dgm:prSet presAssocID="{9D50DB07-EE53-462C-94F6-A575D8E2E712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CD68C57-F0BA-4AA8-8905-8E441EB5E341}" type="pres">
      <dgm:prSet presAssocID="{9D50DB07-EE53-462C-94F6-A575D8E2E712}" presName="rootComposite3" presStyleCnt="0"/>
      <dgm:spPr/>
      <dgm:t>
        <a:bodyPr/>
        <a:lstStyle/>
        <a:p>
          <a:endParaRPr lang="es-ES"/>
        </a:p>
      </dgm:t>
    </dgm:pt>
    <dgm:pt modelId="{30CAB43C-5726-48D5-91BD-EED0157BCC14}" type="pres">
      <dgm:prSet presAssocID="{9D50DB07-EE53-462C-94F6-A575D8E2E712}" presName="rootText3" presStyleLbl="asst1" presStyleIdx="0" presStyleCnt="1" custScaleX="153040" custScaleY="105209" custLinFactNeighborX="-14700" custLinFactNeighborY="-196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BDF196D3-84D1-439A-B42F-C12CDD322CC1}" type="pres">
      <dgm:prSet presAssocID="{9D50DB07-EE53-462C-94F6-A575D8E2E712}" presName="rootConnector3" presStyleLbl="asst1" presStyleIdx="0" presStyleCnt="1"/>
      <dgm:spPr/>
      <dgm:t>
        <a:bodyPr/>
        <a:lstStyle/>
        <a:p>
          <a:endParaRPr lang="es-MX"/>
        </a:p>
      </dgm:t>
    </dgm:pt>
    <dgm:pt modelId="{8DBC990B-888C-4A58-A358-553C8DBC8E57}" type="pres">
      <dgm:prSet presAssocID="{9D50DB07-EE53-462C-94F6-A575D8E2E712}" presName="hierChild6" presStyleCnt="0"/>
      <dgm:spPr/>
      <dgm:t>
        <a:bodyPr/>
        <a:lstStyle/>
        <a:p>
          <a:endParaRPr lang="es-ES"/>
        </a:p>
      </dgm:t>
    </dgm:pt>
    <dgm:pt modelId="{8DA090B3-14FD-492F-8900-E2467D4A065E}" type="pres">
      <dgm:prSet presAssocID="{9D50DB07-EE53-462C-94F6-A575D8E2E712}" presName="hierChild7" presStyleCnt="0"/>
      <dgm:spPr/>
      <dgm:t>
        <a:bodyPr/>
        <a:lstStyle/>
        <a:p>
          <a:endParaRPr lang="es-ES"/>
        </a:p>
      </dgm:t>
    </dgm:pt>
  </dgm:ptLst>
  <dgm:cxnLst>
    <dgm:cxn modelId="{B780DF05-4565-4970-9267-A0C5707BF509}" type="presOf" srcId="{D5FE4592-8F4C-411D-8C5A-F849CAEC424E}" destId="{75B20DC9-8B30-468B-9360-9924E8C1CA39}" srcOrd="0" destOrd="0" presId="urn:microsoft.com/office/officeart/2005/8/layout/orgChart1"/>
    <dgm:cxn modelId="{43946D3B-38A6-4EB8-AB86-B2EF460C8C5C}" srcId="{D5FE4592-8F4C-411D-8C5A-F849CAEC424E}" destId="{F3F4EB24-B96F-4524-83BA-7A3049BDDDB5}" srcOrd="0" destOrd="0" parTransId="{8B9F11D6-9F37-4EB2-A16F-B314A1242E52}" sibTransId="{FDEF0339-AB83-469B-82D4-83B3E34F2B13}"/>
    <dgm:cxn modelId="{B0B177E6-8A9B-4F9F-9C72-53BE32492743}" type="presOf" srcId="{1BAC91BD-37F1-4EF2-9B34-1F9FC36865C4}" destId="{19F29EE0-46B5-413E-A87B-AFDE5F58CB49}" srcOrd="0" destOrd="0" presId="urn:microsoft.com/office/officeart/2005/8/layout/orgChart1"/>
    <dgm:cxn modelId="{005427F6-8BE6-458F-87A5-D8DCAF660113}" type="presOf" srcId="{AB338F33-6D7C-4AFD-AAD0-93388951322A}" destId="{3AC58C61-6A87-4657-A3BE-CD1D86DBBC3E}" srcOrd="1" destOrd="0" presId="urn:microsoft.com/office/officeart/2005/8/layout/orgChart1"/>
    <dgm:cxn modelId="{FBB6B2B5-F37B-497C-B33E-F0BA61BC82D3}" type="presOf" srcId="{473966F5-6CF1-4217-AC12-5E344ED6489E}" destId="{45F5AF1F-4CDC-4123-AB44-09F10D75833B}" srcOrd="0" destOrd="0" presId="urn:microsoft.com/office/officeart/2005/8/layout/orgChart1"/>
    <dgm:cxn modelId="{8DDC8233-CA2B-45BF-8FDE-DDB53CB83C40}" type="presOf" srcId="{CC5FA296-1C99-4916-B81C-4337C1AC8959}" destId="{C12C6D48-59F7-4EA1-B1C0-BF08A0B05C11}" srcOrd="0" destOrd="0" presId="urn:microsoft.com/office/officeart/2005/8/layout/orgChart1"/>
    <dgm:cxn modelId="{3D97FE60-CD7E-45CB-9969-3C1D638CE0FB}" type="presOf" srcId="{F3F4EB24-B96F-4524-83BA-7A3049BDDDB5}" destId="{7B428392-376F-4FAC-8D63-D50878987403}" srcOrd="1" destOrd="0" presId="urn:microsoft.com/office/officeart/2005/8/layout/orgChart1"/>
    <dgm:cxn modelId="{E303BB6E-D66F-476C-8F01-13CEC3F2418C}" type="presOf" srcId="{89836076-5A4D-4F07-BEBB-EF6050603923}" destId="{B7B3D7DB-9504-4352-BFFF-5EAF78111F22}" srcOrd="0" destOrd="0" presId="urn:microsoft.com/office/officeart/2005/8/layout/orgChart1"/>
    <dgm:cxn modelId="{C7962316-2921-4E74-845D-39C9077D1872}" srcId="{D5FE4592-8F4C-411D-8C5A-F849CAEC424E}" destId="{3A5D52B9-1582-4499-AB16-FEA67AA49E14}" srcOrd="9" destOrd="0" parTransId="{BDB17DA9-F01C-4978-B053-B6A8A9FFA058}" sibTransId="{0BE794F9-9CEA-46FE-A61E-2638DA664123}"/>
    <dgm:cxn modelId="{F912E063-0C14-4CD6-BEF4-212CD5C9DE62}" type="presOf" srcId="{28702978-151F-4F3F-8387-822FC90B0C11}" destId="{52124937-871F-43E6-909C-214868D14690}" srcOrd="1" destOrd="0" presId="urn:microsoft.com/office/officeart/2005/8/layout/orgChart1"/>
    <dgm:cxn modelId="{8D70B7C5-1E00-4B05-B216-149FECF1462C}" type="presOf" srcId="{81144BE2-38C3-414B-B56A-44123E67ABAC}" destId="{C051D507-793F-46B7-8E99-5E5F1206D671}" srcOrd="1" destOrd="0" presId="urn:microsoft.com/office/officeart/2005/8/layout/orgChart1"/>
    <dgm:cxn modelId="{601FEFE0-4A31-4993-91DB-12B9862BEABF}" srcId="{D5FE4592-8F4C-411D-8C5A-F849CAEC424E}" destId="{2608D65C-2638-4B08-B906-F9306292DE05}" srcOrd="11" destOrd="0" parTransId="{89836076-5A4D-4F07-BEBB-EF6050603923}" sibTransId="{0194F4D7-F2FD-48B1-9F4C-08B94ABABC68}"/>
    <dgm:cxn modelId="{A1BAC2E2-8746-4D2D-8D77-6182210D6570}" type="presOf" srcId="{473966F5-6CF1-4217-AC12-5E344ED6489E}" destId="{C2CC0D53-CAC7-4ED3-9600-E331C58DC502}" srcOrd="1" destOrd="0" presId="urn:microsoft.com/office/officeart/2005/8/layout/orgChart1"/>
    <dgm:cxn modelId="{A0BE1119-4446-4492-B31F-78B23D3142F0}" type="presOf" srcId="{28702978-151F-4F3F-8387-822FC90B0C11}" destId="{96150766-C230-47AA-B6FB-D329BE4D3683}" srcOrd="0" destOrd="0" presId="urn:microsoft.com/office/officeart/2005/8/layout/orgChart1"/>
    <dgm:cxn modelId="{C7819F65-B67E-4EDA-8122-2500F59A063F}" srcId="{D5FE4592-8F4C-411D-8C5A-F849CAEC424E}" destId="{81144BE2-38C3-414B-B56A-44123E67ABAC}" srcOrd="1" destOrd="0" parTransId="{6E5427B2-D831-4537-B648-46F868F03EC8}" sibTransId="{83F85335-C8ED-4436-898E-40BEC21D8E14}"/>
    <dgm:cxn modelId="{B064B262-FD75-466B-8AB6-768D706CB3B8}" type="presOf" srcId="{57138543-362E-43D4-9CD8-F8FB7C28E49C}" destId="{98D05FD7-2A66-4001-8CDB-D8A82964BF10}" srcOrd="0" destOrd="0" presId="urn:microsoft.com/office/officeart/2005/8/layout/orgChart1"/>
    <dgm:cxn modelId="{423226C1-3261-4A2A-BED8-B8AB4F7D18B2}" type="presOf" srcId="{BDB17DA9-F01C-4978-B053-B6A8A9FFA058}" destId="{940F20AA-708B-427B-AB60-9DDCD639410D}" srcOrd="0" destOrd="0" presId="urn:microsoft.com/office/officeart/2005/8/layout/orgChart1"/>
    <dgm:cxn modelId="{93691205-656A-44C1-B32F-02F8B8B9447A}" srcId="{EE2F348D-52A3-48DC-A2F2-EB7FC4C4DEB1}" destId="{9D50DB07-EE53-462C-94F6-A575D8E2E712}" srcOrd="1" destOrd="0" parTransId="{70BE2EB8-4C52-4917-9116-C83EA8ED8B7B}" sibTransId="{958D79A5-0F47-49FF-BFAB-F830B6DBBAD0}"/>
    <dgm:cxn modelId="{095B57BD-12BC-44A8-97E5-8A186DE6F1CE}" srcId="{D5FE4592-8F4C-411D-8C5A-F849CAEC424E}" destId="{473966F5-6CF1-4217-AC12-5E344ED6489E}" srcOrd="10" destOrd="0" parTransId="{0068D8C0-FBD1-4D54-9B94-0F8A937699B3}" sibTransId="{AA9C3022-782B-4CC8-AF6B-F639A0F5E070}"/>
    <dgm:cxn modelId="{FC6C9D1F-DC2E-401F-AF04-F733211EFAB9}" type="presOf" srcId="{5FEA1A4A-F813-41C6-BB90-A67E26DCCDA9}" destId="{D6F0F0F5-94D8-479D-B2BF-EE93B7DBF4C7}" srcOrd="0" destOrd="0" presId="urn:microsoft.com/office/officeart/2005/8/layout/orgChart1"/>
    <dgm:cxn modelId="{95B22F4F-6719-40AF-999A-6991B13D943F}" type="presOf" srcId="{6E5427B2-D831-4537-B648-46F868F03EC8}" destId="{355B8F0B-B0F8-40AB-81F8-2AAF3C5C139C}" srcOrd="0" destOrd="0" presId="urn:microsoft.com/office/officeart/2005/8/layout/orgChart1"/>
    <dgm:cxn modelId="{ED21DCB3-552A-4C32-BB8E-C17703BC41A1}" type="presOf" srcId="{EE2F348D-52A3-48DC-A2F2-EB7FC4C4DEB1}" destId="{F388A0D3-F01C-4915-A070-E870EB6E98C5}" srcOrd="0" destOrd="0" presId="urn:microsoft.com/office/officeart/2005/8/layout/orgChart1"/>
    <dgm:cxn modelId="{A6273FB7-777B-4383-BFCB-F79C77652C7C}" type="presOf" srcId="{A0F625D6-9085-4BDF-90D4-BEF93080F8E9}" destId="{CD66BA7E-4332-4E62-B778-7D8D58E53B37}" srcOrd="0" destOrd="0" presId="urn:microsoft.com/office/officeart/2005/8/layout/orgChart1"/>
    <dgm:cxn modelId="{F6F2A55F-34BE-452F-B01D-58BD947B7622}" type="presOf" srcId="{468DB0E8-4F2F-4145-A130-0802C600DFD4}" destId="{6798B610-A267-46EB-98ED-EF67FCA5B66E}" srcOrd="0" destOrd="0" presId="urn:microsoft.com/office/officeart/2005/8/layout/orgChart1"/>
    <dgm:cxn modelId="{14AB0567-7D02-489F-904A-8B34704FE947}" type="presOf" srcId="{9D50DB07-EE53-462C-94F6-A575D8E2E712}" destId="{30CAB43C-5726-48D5-91BD-EED0157BCC14}" srcOrd="0" destOrd="0" presId="urn:microsoft.com/office/officeart/2005/8/layout/orgChart1"/>
    <dgm:cxn modelId="{3A6F75FB-B021-42A5-9C09-2FF4CB1FC5EE}" type="presOf" srcId="{E0DA2329-F60B-44A0-82D3-3EBB36D43383}" destId="{E8527235-85EA-4F58-94B8-F74C92C21E21}" srcOrd="0" destOrd="0" presId="urn:microsoft.com/office/officeart/2005/8/layout/orgChart1"/>
    <dgm:cxn modelId="{D55EEBB1-5296-48B4-B84D-9FD427D90BC9}" type="presOf" srcId="{81144BE2-38C3-414B-B56A-44123E67ABAC}" destId="{49873B21-8398-4936-B48D-8F964AE1F447}" srcOrd="0" destOrd="0" presId="urn:microsoft.com/office/officeart/2005/8/layout/orgChart1"/>
    <dgm:cxn modelId="{29546FDD-901D-4812-B3D3-FD8F6A8EDBCC}" type="presOf" srcId="{CCCC697D-D7F9-4597-849A-1839F5AEB360}" destId="{75163585-E601-4EF0-9A65-A3B1A57296CD}" srcOrd="0" destOrd="0" presId="urn:microsoft.com/office/officeart/2005/8/layout/orgChart1"/>
    <dgm:cxn modelId="{0C4CA3D0-97AE-44CA-91DD-744D794A6877}" srcId="{D5FE4592-8F4C-411D-8C5A-F849CAEC424E}" destId="{468DB0E8-4F2F-4145-A130-0802C600DFD4}" srcOrd="6" destOrd="0" parTransId="{A0F625D6-9085-4BDF-90D4-BEF93080F8E9}" sibTransId="{A547CD8A-C7CC-45A4-A8E0-3918E45286DF}"/>
    <dgm:cxn modelId="{D23C3D59-6A6C-4FD5-9007-5F94F608C30E}" type="presOf" srcId="{503AB4DA-4FAB-427B-AA45-CF6EC463750D}" destId="{139A03DD-5B9B-48E6-9E39-95F50C465711}" srcOrd="0" destOrd="0" presId="urn:microsoft.com/office/officeart/2005/8/layout/orgChart1"/>
    <dgm:cxn modelId="{2C2D2DF1-2504-4EE6-8A39-9BF9D26032CB}" srcId="{D5FE4592-8F4C-411D-8C5A-F849CAEC424E}" destId="{AB338F33-6D7C-4AFD-AAD0-93388951322A}" srcOrd="8" destOrd="0" parTransId="{57138543-362E-43D4-9CD8-F8FB7C28E49C}" sibTransId="{A8CB33BF-37C3-4C45-8577-45384F514CC8}"/>
    <dgm:cxn modelId="{7AF84774-6D40-44CB-A925-97796EEC087D}" type="presOf" srcId="{330700A9-1AC3-422E-991D-76550F17E274}" destId="{7BA6A438-5F21-445D-B001-9EAC844EAC53}" srcOrd="1" destOrd="0" presId="urn:microsoft.com/office/officeart/2005/8/layout/orgChart1"/>
    <dgm:cxn modelId="{0CF8778C-E158-4951-AA39-3DF60CAE7C16}" type="presOf" srcId="{1830059C-9655-4871-B164-B47CACFBC4AB}" destId="{209685FD-D53A-4685-9C1A-378DA38025FC}" srcOrd="1" destOrd="0" presId="urn:microsoft.com/office/officeart/2005/8/layout/orgChart1"/>
    <dgm:cxn modelId="{3F32563D-72ED-4A75-8701-FA92965BBF1A}" srcId="{EE2F348D-52A3-48DC-A2F2-EB7FC4C4DEB1}" destId="{D5FE4592-8F4C-411D-8C5A-F849CAEC424E}" srcOrd="0" destOrd="0" parTransId="{E0DA2329-F60B-44A0-82D3-3EBB36D43383}" sibTransId="{44A9E165-BE6A-4558-9CF9-B943257E3ED4}"/>
    <dgm:cxn modelId="{B8B53B3F-A353-4949-8ABB-93E8AA63F9D8}" type="presOf" srcId="{3A5D52B9-1582-4499-AB16-FEA67AA49E14}" destId="{E748B190-DBCF-4CA2-8B2B-B839FDDC4114}" srcOrd="0" destOrd="0" presId="urn:microsoft.com/office/officeart/2005/8/layout/orgChart1"/>
    <dgm:cxn modelId="{B78E2FB8-52D7-497B-9615-492043BF37B0}" type="presOf" srcId="{330700A9-1AC3-422E-991D-76550F17E274}" destId="{8A9124A5-FD04-4A40-AB50-D93A7B4D5585}" srcOrd="0" destOrd="0" presId="urn:microsoft.com/office/officeart/2005/8/layout/orgChart1"/>
    <dgm:cxn modelId="{C7F1A65D-B18F-4F37-A86E-58A413F681CA}" type="presOf" srcId="{A0E0B15A-78D8-41F1-B985-3D259F3AE0C3}" destId="{0C8520A6-9A89-4BC4-81EF-E33F2FB7A354}" srcOrd="0" destOrd="0" presId="urn:microsoft.com/office/officeart/2005/8/layout/orgChart1"/>
    <dgm:cxn modelId="{B05CC415-6E3B-43F5-86B7-9AF236DF8138}" type="presOf" srcId="{D5FE4592-8F4C-411D-8C5A-F849CAEC424E}" destId="{EDA1DF87-3818-4A6B-BFDB-3EC290999865}" srcOrd="1" destOrd="0" presId="urn:microsoft.com/office/officeart/2005/8/layout/orgChart1"/>
    <dgm:cxn modelId="{DBBD7E91-92F3-4C27-A1DA-40317512EE2B}" type="presOf" srcId="{F3F4EB24-B96F-4524-83BA-7A3049BDDDB5}" destId="{83A278EB-A64A-48B5-8DAD-35012EFBD055}" srcOrd="0" destOrd="0" presId="urn:microsoft.com/office/officeart/2005/8/layout/orgChart1"/>
    <dgm:cxn modelId="{AD2B8559-9938-4FB0-A5DB-2D9AEE4CDE2C}" type="presOf" srcId="{BD46FE5A-419B-4892-906E-2476A37D172A}" destId="{D091465A-D49C-4D2A-BACD-85671B570195}" srcOrd="1" destOrd="0" presId="urn:microsoft.com/office/officeart/2005/8/layout/orgChart1"/>
    <dgm:cxn modelId="{384BF20D-181B-4818-97D4-32A5E7EF5FE2}" srcId="{D5FE4592-8F4C-411D-8C5A-F849CAEC424E}" destId="{330700A9-1AC3-422E-991D-76550F17E274}" srcOrd="7" destOrd="0" parTransId="{5FEA1A4A-F813-41C6-BB90-A67E26DCCDA9}" sibTransId="{3C176B00-4C3C-4B6D-8545-54784DD24C49}"/>
    <dgm:cxn modelId="{ABFABE8F-CF34-48A6-9D33-94F30B1EAC82}" type="presOf" srcId="{AB338F33-6D7C-4AFD-AAD0-93388951322A}" destId="{85EDA8D3-AB57-4313-A239-C6DFEE388F0E}" srcOrd="0" destOrd="0" presId="urn:microsoft.com/office/officeart/2005/8/layout/orgChart1"/>
    <dgm:cxn modelId="{91DA7DD4-AC68-4A29-B791-DE911A051D2A}" type="presOf" srcId="{468DB0E8-4F2F-4145-A130-0802C600DFD4}" destId="{F76322D4-BA96-40EC-9F88-5A0AE9CC1B10}" srcOrd="1" destOrd="0" presId="urn:microsoft.com/office/officeart/2005/8/layout/orgChart1"/>
    <dgm:cxn modelId="{BB6F3B53-9919-4A5B-B6D2-6261138A491D}" type="presOf" srcId="{BD46FE5A-419B-4892-906E-2476A37D172A}" destId="{6BDFB8AB-DC65-460C-8488-AD5D22894CE4}" srcOrd="0" destOrd="0" presId="urn:microsoft.com/office/officeart/2005/8/layout/orgChart1"/>
    <dgm:cxn modelId="{5FF9F93E-553D-4F42-A18C-E0296BCEDCC0}" type="presOf" srcId="{70BE2EB8-4C52-4917-9116-C83EA8ED8B7B}" destId="{0368EC27-6A5A-4A9A-989B-53D5FED43081}" srcOrd="0" destOrd="0" presId="urn:microsoft.com/office/officeart/2005/8/layout/orgChart1"/>
    <dgm:cxn modelId="{DC116F16-7348-4342-9990-5984A752D760}" type="presOf" srcId="{EE2F348D-52A3-48DC-A2F2-EB7FC4C4DEB1}" destId="{32362866-F674-4570-89E4-7183CDFFE551}" srcOrd="1" destOrd="0" presId="urn:microsoft.com/office/officeart/2005/8/layout/orgChart1"/>
    <dgm:cxn modelId="{E9F3B8A3-98E1-4330-B619-5824ED0A8AC5}" srcId="{D5FE4592-8F4C-411D-8C5A-F849CAEC424E}" destId="{1830059C-9655-4871-B164-B47CACFBC4AB}" srcOrd="5" destOrd="0" parTransId="{A0E0B15A-78D8-41F1-B985-3D259F3AE0C3}" sibTransId="{B62E53EF-73C3-4332-8047-8ED9A8EB81A3}"/>
    <dgm:cxn modelId="{AF5F3E69-9A8D-4EAD-81FB-08B9AA7EAE9E}" type="presOf" srcId="{503AB4DA-4FAB-427B-AA45-CF6EC463750D}" destId="{3B8B3760-CF83-4A9E-BE4E-C5BF2CD4EDCA}" srcOrd="1" destOrd="0" presId="urn:microsoft.com/office/officeart/2005/8/layout/orgChart1"/>
    <dgm:cxn modelId="{97B2EB9E-16CC-445F-91E4-5B11A9B21F02}" type="presOf" srcId="{0068D8C0-FBD1-4D54-9B94-0F8A937699B3}" destId="{9B9EDC60-1CF8-48E4-A7E4-2408C5A9AABC}" srcOrd="0" destOrd="0" presId="urn:microsoft.com/office/officeart/2005/8/layout/orgChart1"/>
    <dgm:cxn modelId="{6C630F1A-4737-42EF-8582-1B922C681868}" type="presOf" srcId="{9D50DB07-EE53-462C-94F6-A575D8E2E712}" destId="{BDF196D3-84D1-439A-B42F-C12CDD322CC1}" srcOrd="1" destOrd="0" presId="urn:microsoft.com/office/officeart/2005/8/layout/orgChart1"/>
    <dgm:cxn modelId="{9092C5B3-4E77-4954-A53F-D34937C21D3E}" type="presOf" srcId="{2608D65C-2638-4B08-B906-F9306292DE05}" destId="{E9AB9B37-7C00-4ABB-842D-7FB46E45F20C}" srcOrd="1" destOrd="0" presId="urn:microsoft.com/office/officeart/2005/8/layout/orgChart1"/>
    <dgm:cxn modelId="{0A08C4B4-2EB7-4333-B804-9AF3E60BB025}" srcId="{D5FE4592-8F4C-411D-8C5A-F849CAEC424E}" destId="{28702978-151F-4F3F-8387-822FC90B0C11}" srcOrd="4" destOrd="0" parTransId="{E3BA5E30-C1A4-4DAB-BC49-0B67BFD8B529}" sibTransId="{6AA6D9DD-DE1A-469F-A028-AE71EDCDFDEB}"/>
    <dgm:cxn modelId="{02796793-9EEE-4B24-8AB4-FD510DA88E9B}" srcId="{D5FE4592-8F4C-411D-8C5A-F849CAEC424E}" destId="{503AB4DA-4FAB-427B-AA45-CF6EC463750D}" srcOrd="2" destOrd="0" parTransId="{CC5FA296-1C99-4916-B81C-4337C1AC8959}" sibTransId="{21EFBE03-7FBC-4716-8C51-1F61727BE7DA}"/>
    <dgm:cxn modelId="{58E7FA44-317B-45F5-8266-6001A99CDB17}" type="presOf" srcId="{1830059C-9655-4871-B164-B47CACFBC4AB}" destId="{EF86BCA8-FE54-4C18-B473-57548C5FA40F}" srcOrd="0" destOrd="0" presId="urn:microsoft.com/office/officeart/2005/8/layout/orgChart1"/>
    <dgm:cxn modelId="{0A930315-CF64-4F30-A0A0-7E4FEDC929B7}" type="presOf" srcId="{E3BA5E30-C1A4-4DAB-BC49-0B67BFD8B529}" destId="{28ABC8B0-23F3-484D-B044-977644A1F203}" srcOrd="0" destOrd="0" presId="urn:microsoft.com/office/officeart/2005/8/layout/orgChart1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0D71AAB7-74D2-4336-82EF-2555DE95CA1E}" type="presOf" srcId="{3A5D52B9-1582-4499-AB16-FEA67AA49E14}" destId="{D147B49D-A592-46DC-9FEB-FB608552B5DC}" srcOrd="1" destOrd="0" presId="urn:microsoft.com/office/officeart/2005/8/layout/orgChart1"/>
    <dgm:cxn modelId="{F26DE750-C313-47A5-AEFD-1D0C9485AAA4}" srcId="{D5FE4592-8F4C-411D-8C5A-F849CAEC424E}" destId="{BD46FE5A-419B-4892-906E-2476A37D172A}" srcOrd="3" destOrd="0" parTransId="{CCCC697D-D7F9-4597-849A-1839F5AEB360}" sibTransId="{43F23073-39B3-44ED-8890-31CE6DB4BEFD}"/>
    <dgm:cxn modelId="{29998B6E-BAFC-4A40-B107-8DF972DDB083}" type="presOf" srcId="{2608D65C-2638-4B08-B906-F9306292DE05}" destId="{370E55EA-95B2-4BDC-86AB-D9C3D950E1AB}" srcOrd="0" destOrd="0" presId="urn:microsoft.com/office/officeart/2005/8/layout/orgChart1"/>
    <dgm:cxn modelId="{7556D126-DBCA-499B-8D26-FFF04CCF7840}" type="presOf" srcId="{8B9F11D6-9F37-4EB2-A16F-B314A1242E52}" destId="{DEC50729-1652-4B7F-9BD2-E11FF2CBA9C5}" srcOrd="0" destOrd="0" presId="urn:microsoft.com/office/officeart/2005/8/layout/orgChart1"/>
    <dgm:cxn modelId="{D64023CE-90E3-497C-AADC-0E1E2CFAC530}" type="presParOf" srcId="{19F29EE0-46B5-413E-A87B-AFDE5F58CB49}" destId="{29051883-9E69-4D93-BF82-46FF8816E79F}" srcOrd="0" destOrd="0" presId="urn:microsoft.com/office/officeart/2005/8/layout/orgChart1"/>
    <dgm:cxn modelId="{60B05CAA-098E-43AA-8BE0-96FBD30A6A7C}" type="presParOf" srcId="{29051883-9E69-4D93-BF82-46FF8816E79F}" destId="{0B0F1EE7-8B70-4C6A-BD6B-BE67344A26D7}" srcOrd="0" destOrd="0" presId="urn:microsoft.com/office/officeart/2005/8/layout/orgChart1"/>
    <dgm:cxn modelId="{E92939C8-7F69-4914-A244-52494B08B2F2}" type="presParOf" srcId="{0B0F1EE7-8B70-4C6A-BD6B-BE67344A26D7}" destId="{F388A0D3-F01C-4915-A070-E870EB6E98C5}" srcOrd="0" destOrd="0" presId="urn:microsoft.com/office/officeart/2005/8/layout/orgChart1"/>
    <dgm:cxn modelId="{048E4504-4306-4C5C-B7EA-1F4D7BB33963}" type="presParOf" srcId="{0B0F1EE7-8B70-4C6A-BD6B-BE67344A26D7}" destId="{32362866-F674-4570-89E4-7183CDFFE551}" srcOrd="1" destOrd="0" presId="urn:microsoft.com/office/officeart/2005/8/layout/orgChart1"/>
    <dgm:cxn modelId="{D84CD6C2-A460-4DCA-AA43-0068D8757E91}" type="presParOf" srcId="{29051883-9E69-4D93-BF82-46FF8816E79F}" destId="{F6E51A9B-1092-41F5-83D6-8761D054FBD0}" srcOrd="1" destOrd="0" presId="urn:microsoft.com/office/officeart/2005/8/layout/orgChart1"/>
    <dgm:cxn modelId="{7A928241-A3FE-448D-9E74-AF93A8FD70EB}" type="presParOf" srcId="{F6E51A9B-1092-41F5-83D6-8761D054FBD0}" destId="{E8527235-85EA-4F58-94B8-F74C92C21E21}" srcOrd="0" destOrd="0" presId="urn:microsoft.com/office/officeart/2005/8/layout/orgChart1"/>
    <dgm:cxn modelId="{FEDBC34A-C21A-4CE7-808F-C68C2A699AE2}" type="presParOf" srcId="{F6E51A9B-1092-41F5-83D6-8761D054FBD0}" destId="{FA3D32D5-3C9D-43B3-8FF6-8881C6098299}" srcOrd="1" destOrd="0" presId="urn:microsoft.com/office/officeart/2005/8/layout/orgChart1"/>
    <dgm:cxn modelId="{030C0376-7ECA-4EE0-A755-ECEE9676252C}" type="presParOf" srcId="{FA3D32D5-3C9D-43B3-8FF6-8881C6098299}" destId="{ED0E4D36-D661-46F9-A46C-6636CC002CF8}" srcOrd="0" destOrd="0" presId="urn:microsoft.com/office/officeart/2005/8/layout/orgChart1"/>
    <dgm:cxn modelId="{957CEB40-1927-46AB-9042-63C61958851A}" type="presParOf" srcId="{ED0E4D36-D661-46F9-A46C-6636CC002CF8}" destId="{75B20DC9-8B30-468B-9360-9924E8C1CA39}" srcOrd="0" destOrd="0" presId="urn:microsoft.com/office/officeart/2005/8/layout/orgChart1"/>
    <dgm:cxn modelId="{BF8374CB-AE1D-42A2-A1DC-599632899E1E}" type="presParOf" srcId="{ED0E4D36-D661-46F9-A46C-6636CC002CF8}" destId="{EDA1DF87-3818-4A6B-BFDB-3EC290999865}" srcOrd="1" destOrd="0" presId="urn:microsoft.com/office/officeart/2005/8/layout/orgChart1"/>
    <dgm:cxn modelId="{08941001-0C3C-4175-8C66-31BDFF4F56EA}" type="presParOf" srcId="{FA3D32D5-3C9D-43B3-8FF6-8881C6098299}" destId="{BDEEB550-0D89-4352-B519-02A640350E01}" srcOrd="1" destOrd="0" presId="urn:microsoft.com/office/officeart/2005/8/layout/orgChart1"/>
    <dgm:cxn modelId="{09A93AE1-F30B-4855-BDE1-A587A31417CD}" type="presParOf" srcId="{BDEEB550-0D89-4352-B519-02A640350E01}" destId="{D6F0F0F5-94D8-479D-B2BF-EE93B7DBF4C7}" srcOrd="0" destOrd="0" presId="urn:microsoft.com/office/officeart/2005/8/layout/orgChart1"/>
    <dgm:cxn modelId="{5F0494D9-FD9E-4AA9-AE5E-AE6EEE989774}" type="presParOf" srcId="{BDEEB550-0D89-4352-B519-02A640350E01}" destId="{53920E2F-6CB3-49CD-9665-6026E2C919AB}" srcOrd="1" destOrd="0" presId="urn:microsoft.com/office/officeart/2005/8/layout/orgChart1"/>
    <dgm:cxn modelId="{0E46CECD-7007-4F05-85D3-015AD7A15B2B}" type="presParOf" srcId="{53920E2F-6CB3-49CD-9665-6026E2C919AB}" destId="{5DA262FB-C56E-4B80-A389-29C615088AB2}" srcOrd="0" destOrd="0" presId="urn:microsoft.com/office/officeart/2005/8/layout/orgChart1"/>
    <dgm:cxn modelId="{7BF13362-4EF4-4A60-881D-4ED66468E532}" type="presParOf" srcId="{5DA262FB-C56E-4B80-A389-29C615088AB2}" destId="{8A9124A5-FD04-4A40-AB50-D93A7B4D5585}" srcOrd="0" destOrd="0" presId="urn:microsoft.com/office/officeart/2005/8/layout/orgChart1"/>
    <dgm:cxn modelId="{60E77A42-18B2-4A99-AF56-39DDD9CA81F6}" type="presParOf" srcId="{5DA262FB-C56E-4B80-A389-29C615088AB2}" destId="{7BA6A438-5F21-445D-B001-9EAC844EAC53}" srcOrd="1" destOrd="0" presId="urn:microsoft.com/office/officeart/2005/8/layout/orgChart1"/>
    <dgm:cxn modelId="{1DD2DAD6-B4EE-4349-BCE5-59B91134021B}" type="presParOf" srcId="{53920E2F-6CB3-49CD-9665-6026E2C919AB}" destId="{3BFDE956-635D-4A64-B2CD-9C8B2487D5EA}" srcOrd="1" destOrd="0" presId="urn:microsoft.com/office/officeart/2005/8/layout/orgChart1"/>
    <dgm:cxn modelId="{10D2A66D-18CE-4827-9695-047D7F867873}" type="presParOf" srcId="{53920E2F-6CB3-49CD-9665-6026E2C919AB}" destId="{2BE5FAC1-0D25-4456-992E-039F36D2CF88}" srcOrd="2" destOrd="0" presId="urn:microsoft.com/office/officeart/2005/8/layout/orgChart1"/>
    <dgm:cxn modelId="{1B383A46-B1D8-40D9-9F80-90BDE4140D60}" type="presParOf" srcId="{BDEEB550-0D89-4352-B519-02A640350E01}" destId="{98D05FD7-2A66-4001-8CDB-D8A82964BF10}" srcOrd="2" destOrd="0" presId="urn:microsoft.com/office/officeart/2005/8/layout/orgChart1"/>
    <dgm:cxn modelId="{87B98F88-C9CB-4C71-84F3-975F03DFC876}" type="presParOf" srcId="{BDEEB550-0D89-4352-B519-02A640350E01}" destId="{6913126A-44DC-4C8E-9134-80B05034CBCE}" srcOrd="3" destOrd="0" presId="urn:microsoft.com/office/officeart/2005/8/layout/orgChart1"/>
    <dgm:cxn modelId="{E8102962-3DF0-4469-A7F3-614F197104AC}" type="presParOf" srcId="{6913126A-44DC-4C8E-9134-80B05034CBCE}" destId="{70588965-7436-4A57-B282-81B667D893E0}" srcOrd="0" destOrd="0" presId="urn:microsoft.com/office/officeart/2005/8/layout/orgChart1"/>
    <dgm:cxn modelId="{531645E5-814F-4E66-A01C-7B5E71AE3DFE}" type="presParOf" srcId="{70588965-7436-4A57-B282-81B667D893E0}" destId="{85EDA8D3-AB57-4313-A239-C6DFEE388F0E}" srcOrd="0" destOrd="0" presId="urn:microsoft.com/office/officeart/2005/8/layout/orgChart1"/>
    <dgm:cxn modelId="{71395D3D-107E-4AD8-9A49-69C1037AC11E}" type="presParOf" srcId="{70588965-7436-4A57-B282-81B667D893E0}" destId="{3AC58C61-6A87-4657-A3BE-CD1D86DBBC3E}" srcOrd="1" destOrd="0" presId="urn:microsoft.com/office/officeart/2005/8/layout/orgChart1"/>
    <dgm:cxn modelId="{55279CC5-2CC7-4007-9B2E-EC2169687F80}" type="presParOf" srcId="{6913126A-44DC-4C8E-9134-80B05034CBCE}" destId="{DD02F16E-AD40-45F3-906B-0CCD532B2AD2}" srcOrd="1" destOrd="0" presId="urn:microsoft.com/office/officeart/2005/8/layout/orgChart1"/>
    <dgm:cxn modelId="{A326D1A2-1AE2-441D-BDB7-F6551C7633E9}" type="presParOf" srcId="{6913126A-44DC-4C8E-9134-80B05034CBCE}" destId="{EE5FA79C-FA97-449B-8DCC-89D01E409B7A}" srcOrd="2" destOrd="0" presId="urn:microsoft.com/office/officeart/2005/8/layout/orgChart1"/>
    <dgm:cxn modelId="{4D5089EB-54F7-42DB-996F-9DE18F9E464C}" type="presParOf" srcId="{BDEEB550-0D89-4352-B519-02A640350E01}" destId="{940F20AA-708B-427B-AB60-9DDCD639410D}" srcOrd="4" destOrd="0" presId="urn:microsoft.com/office/officeart/2005/8/layout/orgChart1"/>
    <dgm:cxn modelId="{CC51F580-E702-4AEF-B42D-E09EE2BF50B2}" type="presParOf" srcId="{BDEEB550-0D89-4352-B519-02A640350E01}" destId="{92A4914A-87F6-472E-920F-CBB0CCC4AB45}" srcOrd="5" destOrd="0" presId="urn:microsoft.com/office/officeart/2005/8/layout/orgChart1"/>
    <dgm:cxn modelId="{EBBA10D5-B9D7-42D0-A905-75E9A1086E1C}" type="presParOf" srcId="{92A4914A-87F6-472E-920F-CBB0CCC4AB45}" destId="{CF098476-3F18-4337-8D12-A74F6489A57D}" srcOrd="0" destOrd="0" presId="urn:microsoft.com/office/officeart/2005/8/layout/orgChart1"/>
    <dgm:cxn modelId="{6C230A68-1C25-499C-8924-4F5ABFC41704}" type="presParOf" srcId="{CF098476-3F18-4337-8D12-A74F6489A57D}" destId="{E748B190-DBCF-4CA2-8B2B-B839FDDC4114}" srcOrd="0" destOrd="0" presId="urn:microsoft.com/office/officeart/2005/8/layout/orgChart1"/>
    <dgm:cxn modelId="{9B7C3E04-0EDB-4538-BDB8-2CE781A4E428}" type="presParOf" srcId="{CF098476-3F18-4337-8D12-A74F6489A57D}" destId="{D147B49D-A592-46DC-9FEB-FB608552B5DC}" srcOrd="1" destOrd="0" presId="urn:microsoft.com/office/officeart/2005/8/layout/orgChart1"/>
    <dgm:cxn modelId="{29357058-4B72-49C0-AA76-4CE9909340B1}" type="presParOf" srcId="{92A4914A-87F6-472E-920F-CBB0CCC4AB45}" destId="{D8801DB5-4E45-4304-9563-C564691D09DF}" srcOrd="1" destOrd="0" presId="urn:microsoft.com/office/officeart/2005/8/layout/orgChart1"/>
    <dgm:cxn modelId="{C8DB1673-7B46-44A6-8A3F-3693BA9FC71A}" type="presParOf" srcId="{92A4914A-87F6-472E-920F-CBB0CCC4AB45}" destId="{69050B9D-B1DE-4CFE-9B75-B4113F76574F}" srcOrd="2" destOrd="0" presId="urn:microsoft.com/office/officeart/2005/8/layout/orgChart1"/>
    <dgm:cxn modelId="{55599153-BE33-4FA7-BD80-1385EB5C9B23}" type="presParOf" srcId="{BDEEB550-0D89-4352-B519-02A640350E01}" destId="{9B9EDC60-1CF8-48E4-A7E4-2408C5A9AABC}" srcOrd="6" destOrd="0" presId="urn:microsoft.com/office/officeart/2005/8/layout/orgChart1"/>
    <dgm:cxn modelId="{586F4945-D119-4A98-9464-F53FBCE55D05}" type="presParOf" srcId="{BDEEB550-0D89-4352-B519-02A640350E01}" destId="{F84742CB-B650-40C5-BB3A-F088AA5BA015}" srcOrd="7" destOrd="0" presId="urn:microsoft.com/office/officeart/2005/8/layout/orgChart1"/>
    <dgm:cxn modelId="{44106411-2689-4F23-A063-34B9AF91F23B}" type="presParOf" srcId="{F84742CB-B650-40C5-BB3A-F088AA5BA015}" destId="{335E1F75-55A0-40DC-9F51-3BCEF963B75B}" srcOrd="0" destOrd="0" presId="urn:microsoft.com/office/officeart/2005/8/layout/orgChart1"/>
    <dgm:cxn modelId="{FA5F2D8B-5CA2-49A6-8A10-9D509D4C13FA}" type="presParOf" srcId="{335E1F75-55A0-40DC-9F51-3BCEF963B75B}" destId="{45F5AF1F-4CDC-4123-AB44-09F10D75833B}" srcOrd="0" destOrd="0" presId="urn:microsoft.com/office/officeart/2005/8/layout/orgChart1"/>
    <dgm:cxn modelId="{1B2658EC-C63E-431F-9D0A-D0AAB9C91F15}" type="presParOf" srcId="{335E1F75-55A0-40DC-9F51-3BCEF963B75B}" destId="{C2CC0D53-CAC7-4ED3-9600-E331C58DC502}" srcOrd="1" destOrd="0" presId="urn:microsoft.com/office/officeart/2005/8/layout/orgChart1"/>
    <dgm:cxn modelId="{25FFD3F6-C2B7-4622-B981-5C3BE6A50FFD}" type="presParOf" srcId="{F84742CB-B650-40C5-BB3A-F088AA5BA015}" destId="{AB17C8F2-C4D7-4AEE-89BE-7EA9ACD1A65A}" srcOrd="1" destOrd="0" presId="urn:microsoft.com/office/officeart/2005/8/layout/orgChart1"/>
    <dgm:cxn modelId="{F19F8D21-AC6A-41B1-ADBA-53EC133A4145}" type="presParOf" srcId="{F84742CB-B650-40C5-BB3A-F088AA5BA015}" destId="{9C5D548E-F3D7-4587-8974-9227F4A00208}" srcOrd="2" destOrd="0" presId="urn:microsoft.com/office/officeart/2005/8/layout/orgChart1"/>
    <dgm:cxn modelId="{B518A801-6E27-4597-AD2D-C67CFCBF4AAC}" type="presParOf" srcId="{BDEEB550-0D89-4352-B519-02A640350E01}" destId="{B7B3D7DB-9504-4352-BFFF-5EAF78111F22}" srcOrd="8" destOrd="0" presId="urn:microsoft.com/office/officeart/2005/8/layout/orgChart1"/>
    <dgm:cxn modelId="{2C6EE7C6-4F14-4F64-8C95-3047683B6815}" type="presParOf" srcId="{BDEEB550-0D89-4352-B519-02A640350E01}" destId="{E03A8156-0596-479D-AEB8-7D5F89598894}" srcOrd="9" destOrd="0" presId="urn:microsoft.com/office/officeart/2005/8/layout/orgChart1"/>
    <dgm:cxn modelId="{3974A60C-CF5B-4956-A724-4CD43A27916A}" type="presParOf" srcId="{E03A8156-0596-479D-AEB8-7D5F89598894}" destId="{7734B760-D9EE-46A2-80E4-1F2FAE99EA40}" srcOrd="0" destOrd="0" presId="urn:microsoft.com/office/officeart/2005/8/layout/orgChart1"/>
    <dgm:cxn modelId="{C7E2617C-9661-47E5-A3B8-4267DE41898A}" type="presParOf" srcId="{7734B760-D9EE-46A2-80E4-1F2FAE99EA40}" destId="{370E55EA-95B2-4BDC-86AB-D9C3D950E1AB}" srcOrd="0" destOrd="0" presId="urn:microsoft.com/office/officeart/2005/8/layout/orgChart1"/>
    <dgm:cxn modelId="{AB7A9AD2-0BF2-4895-8BA7-E84B95FE4B07}" type="presParOf" srcId="{7734B760-D9EE-46A2-80E4-1F2FAE99EA40}" destId="{E9AB9B37-7C00-4ABB-842D-7FB46E45F20C}" srcOrd="1" destOrd="0" presId="urn:microsoft.com/office/officeart/2005/8/layout/orgChart1"/>
    <dgm:cxn modelId="{5FD3FC20-4C26-4CE1-B900-989D58B9285B}" type="presParOf" srcId="{E03A8156-0596-479D-AEB8-7D5F89598894}" destId="{34B2826E-0739-4BFD-9462-5D09F197E3FE}" srcOrd="1" destOrd="0" presId="urn:microsoft.com/office/officeart/2005/8/layout/orgChart1"/>
    <dgm:cxn modelId="{13993684-9740-44DF-BABE-DB3F612AD69E}" type="presParOf" srcId="{E03A8156-0596-479D-AEB8-7D5F89598894}" destId="{9A9A3F78-0778-4036-9751-383BDCD6613F}" srcOrd="2" destOrd="0" presId="urn:microsoft.com/office/officeart/2005/8/layout/orgChart1"/>
    <dgm:cxn modelId="{132A9239-BF08-4372-91A1-42A2A873E77E}" type="presParOf" srcId="{FA3D32D5-3C9D-43B3-8FF6-8881C6098299}" destId="{C5D37A81-AA6C-4B03-92F9-792C0D406471}" srcOrd="2" destOrd="0" presId="urn:microsoft.com/office/officeart/2005/8/layout/orgChart1"/>
    <dgm:cxn modelId="{EF055235-EC06-419C-B58C-76A1DF422C91}" type="presParOf" srcId="{C5D37A81-AA6C-4B03-92F9-792C0D406471}" destId="{DEC50729-1652-4B7F-9BD2-E11FF2CBA9C5}" srcOrd="0" destOrd="0" presId="urn:microsoft.com/office/officeart/2005/8/layout/orgChart1"/>
    <dgm:cxn modelId="{E60A1C6D-55CB-4450-BD51-692E0C2C1F7C}" type="presParOf" srcId="{C5D37A81-AA6C-4B03-92F9-792C0D406471}" destId="{864BA039-3DA6-40E8-B462-861C11737602}" srcOrd="1" destOrd="0" presId="urn:microsoft.com/office/officeart/2005/8/layout/orgChart1"/>
    <dgm:cxn modelId="{7AD77BB8-8B16-46D2-8169-777F7EFEFDBF}" type="presParOf" srcId="{864BA039-3DA6-40E8-B462-861C11737602}" destId="{B2D7947C-2F6F-45E9-A698-3FE49E48E4CF}" srcOrd="0" destOrd="0" presId="urn:microsoft.com/office/officeart/2005/8/layout/orgChart1"/>
    <dgm:cxn modelId="{FF73E262-C6B7-4710-8C2A-77C3A885EBBB}" type="presParOf" srcId="{B2D7947C-2F6F-45E9-A698-3FE49E48E4CF}" destId="{83A278EB-A64A-48B5-8DAD-35012EFBD055}" srcOrd="0" destOrd="0" presId="urn:microsoft.com/office/officeart/2005/8/layout/orgChart1"/>
    <dgm:cxn modelId="{9591D4B3-38D5-4DE5-B61D-DC9641171F28}" type="presParOf" srcId="{B2D7947C-2F6F-45E9-A698-3FE49E48E4CF}" destId="{7B428392-376F-4FAC-8D63-D50878987403}" srcOrd="1" destOrd="0" presId="urn:microsoft.com/office/officeart/2005/8/layout/orgChart1"/>
    <dgm:cxn modelId="{24E7DBB2-E35D-46FC-8D71-8DD81EE2E6F4}" type="presParOf" srcId="{864BA039-3DA6-40E8-B462-861C11737602}" destId="{5D82996E-10DE-4B7E-9E97-31F79B7F05E0}" srcOrd="1" destOrd="0" presId="urn:microsoft.com/office/officeart/2005/8/layout/orgChart1"/>
    <dgm:cxn modelId="{83177FD0-EFB1-4A1A-8ED7-11B8B761F717}" type="presParOf" srcId="{864BA039-3DA6-40E8-B462-861C11737602}" destId="{5AECDC3B-DB9A-48B2-9470-F96031812C42}" srcOrd="2" destOrd="0" presId="urn:microsoft.com/office/officeart/2005/8/layout/orgChart1"/>
    <dgm:cxn modelId="{2E85295C-A55E-44BB-B7D6-10AB51101172}" type="presParOf" srcId="{C5D37A81-AA6C-4B03-92F9-792C0D406471}" destId="{355B8F0B-B0F8-40AB-81F8-2AAF3C5C139C}" srcOrd="2" destOrd="0" presId="urn:microsoft.com/office/officeart/2005/8/layout/orgChart1"/>
    <dgm:cxn modelId="{49EB8539-78D7-4EBE-9007-A77B8443A644}" type="presParOf" srcId="{C5D37A81-AA6C-4B03-92F9-792C0D406471}" destId="{6EAB3184-6AC9-4E89-BD74-9FFF8170B40A}" srcOrd="3" destOrd="0" presId="urn:microsoft.com/office/officeart/2005/8/layout/orgChart1"/>
    <dgm:cxn modelId="{4BC9D4F8-318D-4356-BC0A-A2AFC26D3BC1}" type="presParOf" srcId="{6EAB3184-6AC9-4E89-BD74-9FFF8170B40A}" destId="{0F346152-CCA1-434B-9B09-EC4E935ADE3E}" srcOrd="0" destOrd="0" presId="urn:microsoft.com/office/officeart/2005/8/layout/orgChart1"/>
    <dgm:cxn modelId="{9A4255F4-1B25-41B0-BC79-EAEEA389DD32}" type="presParOf" srcId="{0F346152-CCA1-434B-9B09-EC4E935ADE3E}" destId="{49873B21-8398-4936-B48D-8F964AE1F447}" srcOrd="0" destOrd="0" presId="urn:microsoft.com/office/officeart/2005/8/layout/orgChart1"/>
    <dgm:cxn modelId="{BC32E834-4700-4646-A16D-C918638BCC56}" type="presParOf" srcId="{0F346152-CCA1-434B-9B09-EC4E935ADE3E}" destId="{C051D507-793F-46B7-8E99-5E5F1206D671}" srcOrd="1" destOrd="0" presId="urn:microsoft.com/office/officeart/2005/8/layout/orgChart1"/>
    <dgm:cxn modelId="{965C6BDD-BC43-48D5-8BB5-85C06D6672DD}" type="presParOf" srcId="{6EAB3184-6AC9-4E89-BD74-9FFF8170B40A}" destId="{5F90E97D-C035-47F5-8D99-D6B5C51810FA}" srcOrd="1" destOrd="0" presId="urn:microsoft.com/office/officeart/2005/8/layout/orgChart1"/>
    <dgm:cxn modelId="{BFAFA01C-7912-4B72-A816-BE4FED5CCE1B}" type="presParOf" srcId="{6EAB3184-6AC9-4E89-BD74-9FFF8170B40A}" destId="{E3481107-A2DF-4211-A57E-9525B2688243}" srcOrd="2" destOrd="0" presId="urn:microsoft.com/office/officeart/2005/8/layout/orgChart1"/>
    <dgm:cxn modelId="{6DEAC686-7A79-4DC8-80C4-B80C15F7EBB0}" type="presParOf" srcId="{C5D37A81-AA6C-4B03-92F9-792C0D406471}" destId="{C12C6D48-59F7-4EA1-B1C0-BF08A0B05C11}" srcOrd="4" destOrd="0" presId="urn:microsoft.com/office/officeart/2005/8/layout/orgChart1"/>
    <dgm:cxn modelId="{BBC8CD4A-E5A2-47C0-92AE-5235AA86BC74}" type="presParOf" srcId="{C5D37A81-AA6C-4B03-92F9-792C0D406471}" destId="{77E83A90-469A-47B7-84BA-1C052B961255}" srcOrd="5" destOrd="0" presId="urn:microsoft.com/office/officeart/2005/8/layout/orgChart1"/>
    <dgm:cxn modelId="{5926A524-942C-4F52-8D3E-7470A0ABBD6A}" type="presParOf" srcId="{77E83A90-469A-47B7-84BA-1C052B961255}" destId="{F1E6D456-CE14-4F4F-AC64-FE05BDA90101}" srcOrd="0" destOrd="0" presId="urn:microsoft.com/office/officeart/2005/8/layout/orgChart1"/>
    <dgm:cxn modelId="{35BA684E-477E-4841-83DF-28D8C84070FE}" type="presParOf" srcId="{F1E6D456-CE14-4F4F-AC64-FE05BDA90101}" destId="{139A03DD-5B9B-48E6-9E39-95F50C465711}" srcOrd="0" destOrd="0" presId="urn:microsoft.com/office/officeart/2005/8/layout/orgChart1"/>
    <dgm:cxn modelId="{745DABAB-557C-47DC-A762-F68B7763C0C7}" type="presParOf" srcId="{F1E6D456-CE14-4F4F-AC64-FE05BDA90101}" destId="{3B8B3760-CF83-4A9E-BE4E-C5BF2CD4EDCA}" srcOrd="1" destOrd="0" presId="urn:microsoft.com/office/officeart/2005/8/layout/orgChart1"/>
    <dgm:cxn modelId="{2EDE6ED5-AD89-49BA-B911-AD943AD8E665}" type="presParOf" srcId="{77E83A90-469A-47B7-84BA-1C052B961255}" destId="{32F6F4D0-04C6-45A6-9180-79252AFD1EA4}" srcOrd="1" destOrd="0" presId="urn:microsoft.com/office/officeart/2005/8/layout/orgChart1"/>
    <dgm:cxn modelId="{561F14E8-5C98-4746-93E6-436E36664AD5}" type="presParOf" srcId="{77E83A90-469A-47B7-84BA-1C052B961255}" destId="{052F4EEB-4A4D-4F16-97D2-F04328602D61}" srcOrd="2" destOrd="0" presId="urn:microsoft.com/office/officeart/2005/8/layout/orgChart1"/>
    <dgm:cxn modelId="{B3860850-22BD-4BE1-B67A-93DB65821411}" type="presParOf" srcId="{C5D37A81-AA6C-4B03-92F9-792C0D406471}" destId="{75163585-E601-4EF0-9A65-A3B1A57296CD}" srcOrd="6" destOrd="0" presId="urn:microsoft.com/office/officeart/2005/8/layout/orgChart1"/>
    <dgm:cxn modelId="{E601FC2E-9A7F-4746-9C09-B137662A1422}" type="presParOf" srcId="{C5D37A81-AA6C-4B03-92F9-792C0D406471}" destId="{17803EA6-802B-4167-97E8-D8F8735442B9}" srcOrd="7" destOrd="0" presId="urn:microsoft.com/office/officeart/2005/8/layout/orgChart1"/>
    <dgm:cxn modelId="{4637E44B-941E-4827-BD44-365DB6180411}" type="presParOf" srcId="{17803EA6-802B-4167-97E8-D8F8735442B9}" destId="{DE7EE479-5AF0-48F5-BDD0-0A098513CAE7}" srcOrd="0" destOrd="0" presId="urn:microsoft.com/office/officeart/2005/8/layout/orgChart1"/>
    <dgm:cxn modelId="{315509C8-D5E3-4638-9943-EFDC51D6B7CB}" type="presParOf" srcId="{DE7EE479-5AF0-48F5-BDD0-0A098513CAE7}" destId="{6BDFB8AB-DC65-460C-8488-AD5D22894CE4}" srcOrd="0" destOrd="0" presId="urn:microsoft.com/office/officeart/2005/8/layout/orgChart1"/>
    <dgm:cxn modelId="{A0BD5C12-D90C-4467-B700-B6A8F55764F0}" type="presParOf" srcId="{DE7EE479-5AF0-48F5-BDD0-0A098513CAE7}" destId="{D091465A-D49C-4D2A-BACD-85671B570195}" srcOrd="1" destOrd="0" presId="urn:microsoft.com/office/officeart/2005/8/layout/orgChart1"/>
    <dgm:cxn modelId="{89FA8B42-6238-4F03-85DB-5886394AC21F}" type="presParOf" srcId="{17803EA6-802B-4167-97E8-D8F8735442B9}" destId="{A4A71489-1A8A-4F0E-B03E-E5DE12C9F10D}" srcOrd="1" destOrd="0" presId="urn:microsoft.com/office/officeart/2005/8/layout/orgChart1"/>
    <dgm:cxn modelId="{7EFBBC00-9CFC-42FB-AD45-F604C1D53DB2}" type="presParOf" srcId="{17803EA6-802B-4167-97E8-D8F8735442B9}" destId="{4DA31113-DA1E-42F6-8F68-372CEEA00D9D}" srcOrd="2" destOrd="0" presId="urn:microsoft.com/office/officeart/2005/8/layout/orgChart1"/>
    <dgm:cxn modelId="{89550EA3-3297-4F93-AA17-688828B4B072}" type="presParOf" srcId="{C5D37A81-AA6C-4B03-92F9-792C0D406471}" destId="{28ABC8B0-23F3-484D-B044-977644A1F203}" srcOrd="8" destOrd="0" presId="urn:microsoft.com/office/officeart/2005/8/layout/orgChart1"/>
    <dgm:cxn modelId="{4D4F9BBF-FD6A-4457-B75B-FE83EF9CFC3A}" type="presParOf" srcId="{C5D37A81-AA6C-4B03-92F9-792C0D406471}" destId="{71263799-59EC-4796-A734-B8AAE207D88C}" srcOrd="9" destOrd="0" presId="urn:microsoft.com/office/officeart/2005/8/layout/orgChart1"/>
    <dgm:cxn modelId="{41654AF3-B29F-4502-A971-D0EED2A66C52}" type="presParOf" srcId="{71263799-59EC-4796-A734-B8AAE207D88C}" destId="{EFE1E06F-F025-4B66-A59C-67F19734620D}" srcOrd="0" destOrd="0" presId="urn:microsoft.com/office/officeart/2005/8/layout/orgChart1"/>
    <dgm:cxn modelId="{A0204185-B9F1-4714-BF72-8EFC2DC3841A}" type="presParOf" srcId="{EFE1E06F-F025-4B66-A59C-67F19734620D}" destId="{96150766-C230-47AA-B6FB-D329BE4D3683}" srcOrd="0" destOrd="0" presId="urn:microsoft.com/office/officeart/2005/8/layout/orgChart1"/>
    <dgm:cxn modelId="{2550A6A3-3E69-48AE-B6E0-12D993DF26A4}" type="presParOf" srcId="{EFE1E06F-F025-4B66-A59C-67F19734620D}" destId="{52124937-871F-43E6-909C-214868D14690}" srcOrd="1" destOrd="0" presId="urn:microsoft.com/office/officeart/2005/8/layout/orgChart1"/>
    <dgm:cxn modelId="{164D375A-BF16-4C1C-BB4A-5EBBFBA7DB10}" type="presParOf" srcId="{71263799-59EC-4796-A734-B8AAE207D88C}" destId="{1F05AFF8-FB61-43FD-ADAF-CF7F080C0DA6}" srcOrd="1" destOrd="0" presId="urn:microsoft.com/office/officeart/2005/8/layout/orgChart1"/>
    <dgm:cxn modelId="{66AD0864-D394-4296-9468-44BBD7197B6F}" type="presParOf" srcId="{71263799-59EC-4796-A734-B8AAE207D88C}" destId="{0BE007D4-8EEA-4814-A4AD-95BC0B62EBEF}" srcOrd="2" destOrd="0" presId="urn:microsoft.com/office/officeart/2005/8/layout/orgChart1"/>
    <dgm:cxn modelId="{E00212DC-1ED2-4115-88B3-43C153ED7051}" type="presParOf" srcId="{C5D37A81-AA6C-4B03-92F9-792C0D406471}" destId="{0C8520A6-9A89-4BC4-81EF-E33F2FB7A354}" srcOrd="10" destOrd="0" presId="urn:microsoft.com/office/officeart/2005/8/layout/orgChart1"/>
    <dgm:cxn modelId="{81A7C607-1D3B-487C-9385-22957966D375}" type="presParOf" srcId="{C5D37A81-AA6C-4B03-92F9-792C0D406471}" destId="{C4BE958C-C5F9-45B8-B406-29B0402426B9}" srcOrd="11" destOrd="0" presId="urn:microsoft.com/office/officeart/2005/8/layout/orgChart1"/>
    <dgm:cxn modelId="{3F0F5F31-3621-4EA2-9ABA-34F92C11C6CF}" type="presParOf" srcId="{C4BE958C-C5F9-45B8-B406-29B0402426B9}" destId="{5ECDB268-09E1-4E8D-AA80-1249259166FA}" srcOrd="0" destOrd="0" presId="urn:microsoft.com/office/officeart/2005/8/layout/orgChart1"/>
    <dgm:cxn modelId="{E48FD814-FD79-413E-AE1F-A42324783E46}" type="presParOf" srcId="{5ECDB268-09E1-4E8D-AA80-1249259166FA}" destId="{EF86BCA8-FE54-4C18-B473-57548C5FA40F}" srcOrd="0" destOrd="0" presId="urn:microsoft.com/office/officeart/2005/8/layout/orgChart1"/>
    <dgm:cxn modelId="{BF111752-1DC2-4075-97BA-BA132AFC93BA}" type="presParOf" srcId="{5ECDB268-09E1-4E8D-AA80-1249259166FA}" destId="{209685FD-D53A-4685-9C1A-378DA38025FC}" srcOrd="1" destOrd="0" presId="urn:microsoft.com/office/officeart/2005/8/layout/orgChart1"/>
    <dgm:cxn modelId="{EE099E2F-9FA4-44BF-B5A9-8666C9C914D1}" type="presParOf" srcId="{C4BE958C-C5F9-45B8-B406-29B0402426B9}" destId="{A35D1AB7-AAD7-415F-BE12-B9D55C7D5D09}" srcOrd="1" destOrd="0" presId="urn:microsoft.com/office/officeart/2005/8/layout/orgChart1"/>
    <dgm:cxn modelId="{09CF6A64-6ADD-4289-B02E-14DD5AF558B7}" type="presParOf" srcId="{C4BE958C-C5F9-45B8-B406-29B0402426B9}" destId="{AA69DA66-D226-48F3-8FF6-8ACD8BD5E211}" srcOrd="2" destOrd="0" presId="urn:microsoft.com/office/officeart/2005/8/layout/orgChart1"/>
    <dgm:cxn modelId="{49961EB0-9107-4924-80D7-2BA114352B58}" type="presParOf" srcId="{C5D37A81-AA6C-4B03-92F9-792C0D406471}" destId="{CD66BA7E-4332-4E62-B778-7D8D58E53B37}" srcOrd="12" destOrd="0" presId="urn:microsoft.com/office/officeart/2005/8/layout/orgChart1"/>
    <dgm:cxn modelId="{30495176-8B21-4D0C-915C-19E6E07F9EE4}" type="presParOf" srcId="{C5D37A81-AA6C-4B03-92F9-792C0D406471}" destId="{91F15C12-C963-487F-860A-8EF4B0ADD2F5}" srcOrd="13" destOrd="0" presId="urn:microsoft.com/office/officeart/2005/8/layout/orgChart1"/>
    <dgm:cxn modelId="{EB35AABB-B461-4D2E-844B-9379ED1C69BF}" type="presParOf" srcId="{91F15C12-C963-487F-860A-8EF4B0ADD2F5}" destId="{6291CBE8-F9E0-44F5-9EC2-F4CC5D4790FF}" srcOrd="0" destOrd="0" presId="urn:microsoft.com/office/officeart/2005/8/layout/orgChart1"/>
    <dgm:cxn modelId="{FEF414ED-B09E-4372-9CB7-A4CD5C4D078E}" type="presParOf" srcId="{6291CBE8-F9E0-44F5-9EC2-F4CC5D4790FF}" destId="{6798B610-A267-46EB-98ED-EF67FCA5B66E}" srcOrd="0" destOrd="0" presId="urn:microsoft.com/office/officeart/2005/8/layout/orgChart1"/>
    <dgm:cxn modelId="{1726400D-2CED-40C6-8474-0C6014F85B61}" type="presParOf" srcId="{6291CBE8-F9E0-44F5-9EC2-F4CC5D4790FF}" destId="{F76322D4-BA96-40EC-9F88-5A0AE9CC1B10}" srcOrd="1" destOrd="0" presId="urn:microsoft.com/office/officeart/2005/8/layout/orgChart1"/>
    <dgm:cxn modelId="{518B143B-F4D3-4681-94E8-08EEE9E88B0D}" type="presParOf" srcId="{91F15C12-C963-487F-860A-8EF4B0ADD2F5}" destId="{8AFC4BC1-B6C2-449C-80C0-22C632F61BEC}" srcOrd="1" destOrd="0" presId="urn:microsoft.com/office/officeart/2005/8/layout/orgChart1"/>
    <dgm:cxn modelId="{F62BE5EC-F7B8-4CC0-B8EF-DC3178420B55}" type="presParOf" srcId="{91F15C12-C963-487F-860A-8EF4B0ADD2F5}" destId="{51AD8C07-2B99-4BD7-8EFE-C2F99728096C}" srcOrd="2" destOrd="0" presId="urn:microsoft.com/office/officeart/2005/8/layout/orgChart1"/>
    <dgm:cxn modelId="{26A69247-FB76-4FB5-A1E3-3386CC1BFD21}" type="presParOf" srcId="{29051883-9E69-4D93-BF82-46FF8816E79F}" destId="{4D0A6A06-E4E0-4BBC-BE02-68D8322CF995}" srcOrd="2" destOrd="0" presId="urn:microsoft.com/office/officeart/2005/8/layout/orgChart1"/>
    <dgm:cxn modelId="{1F55E8C9-8F03-4E63-A3BF-EABD718D23A7}" type="presParOf" srcId="{4D0A6A06-E4E0-4BBC-BE02-68D8322CF995}" destId="{0368EC27-6A5A-4A9A-989B-53D5FED43081}" srcOrd="0" destOrd="0" presId="urn:microsoft.com/office/officeart/2005/8/layout/orgChart1"/>
    <dgm:cxn modelId="{15EE197F-EB6A-4BB5-938E-B656C770EDA5}" type="presParOf" srcId="{4D0A6A06-E4E0-4BBC-BE02-68D8322CF995}" destId="{E1A41A82-79D8-470C-B995-DC319634824D}" srcOrd="1" destOrd="0" presId="urn:microsoft.com/office/officeart/2005/8/layout/orgChart1"/>
    <dgm:cxn modelId="{122589B5-22F5-4215-93BE-233E4232DC22}" type="presParOf" srcId="{E1A41A82-79D8-470C-B995-DC319634824D}" destId="{0CD68C57-F0BA-4AA8-8905-8E441EB5E341}" srcOrd="0" destOrd="0" presId="urn:microsoft.com/office/officeart/2005/8/layout/orgChart1"/>
    <dgm:cxn modelId="{4EF6693A-F6A0-4EA2-A446-BC262826DBBA}" type="presParOf" srcId="{0CD68C57-F0BA-4AA8-8905-8E441EB5E341}" destId="{30CAB43C-5726-48D5-91BD-EED0157BCC14}" srcOrd="0" destOrd="0" presId="urn:microsoft.com/office/officeart/2005/8/layout/orgChart1"/>
    <dgm:cxn modelId="{08A39A6A-DB5D-4955-A66A-911F1E423CCB}" type="presParOf" srcId="{0CD68C57-F0BA-4AA8-8905-8E441EB5E341}" destId="{BDF196D3-84D1-439A-B42F-C12CDD322CC1}" srcOrd="1" destOrd="0" presId="urn:microsoft.com/office/officeart/2005/8/layout/orgChart1"/>
    <dgm:cxn modelId="{310BF02C-2557-4C8A-8DC9-D3D12D8B080C}" type="presParOf" srcId="{E1A41A82-79D8-470C-B995-DC319634824D}" destId="{8DBC990B-888C-4A58-A358-553C8DBC8E57}" srcOrd="1" destOrd="0" presId="urn:microsoft.com/office/officeart/2005/8/layout/orgChart1"/>
    <dgm:cxn modelId="{BAC847DE-FD9B-4DA7-87E8-AC608A3A2374}" type="presParOf" srcId="{E1A41A82-79D8-470C-B995-DC319634824D}" destId="{8DA090B3-14FD-492F-8900-E2467D4A065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Defensoría Sur Parque Canoas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Abogados(as)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Trabajadores(as) Sociales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6661D0-36F2-4C44-B8A1-3B984A2B4B93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Psicólogos(as)</a:t>
          </a:r>
        </a:p>
      </dgm:t>
    </dgm:pt>
    <dgm:pt modelId="{9CE3B13A-D359-466E-A32C-D835D489DBB2}" type="parTrans" cxnId="{99B7A44C-D0AD-451E-9D06-5E667FF5BA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A4A915-7659-4374-B883-2B8D79DD5C40}" type="sibTrans" cxnId="{99B7A44C-D0AD-451E-9D06-5E667FF5BA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B0F1EE7-8B70-4C6A-BD6B-BE67344A26D7}" type="pres">
      <dgm:prSet presAssocID="{EE2F348D-52A3-48DC-A2F2-EB7FC4C4DEB1}" presName="rootComposite1" presStyleCnt="0"/>
      <dgm:spPr/>
      <dgm:t>
        <a:bodyPr/>
        <a:lstStyle/>
        <a:p>
          <a:endParaRPr lang="es-ES"/>
        </a:p>
      </dgm:t>
    </dgm:pt>
    <dgm:pt modelId="{F388A0D3-F01C-4915-A070-E870EB6E98C5}" type="pres">
      <dgm:prSet presAssocID="{EE2F348D-52A3-48DC-A2F2-EB7FC4C4DEB1}" presName="rootText1" presStyleLbl="node0" presStyleIdx="0" presStyleCnt="1" custScaleX="57170" custScaleY="60179" custLinFactNeighborX="63" custLinFactNeighborY="-42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  <dgm:t>
        <a:bodyPr/>
        <a:lstStyle/>
        <a:p>
          <a:endParaRPr lang="es-ES"/>
        </a:p>
      </dgm:t>
    </dgm:pt>
    <dgm:pt modelId="{6D8A9469-ABD1-469F-B28C-C502687694E7}" type="pres">
      <dgm:prSet presAssocID="{29FD3C8B-2918-43A3-9D72-C279F674BC57}" presName="Name37" presStyleLbl="parChTrans1D2" presStyleIdx="0" presStyleCnt="2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33E7836A-F1D8-4FEF-979F-74E319C930F3}" type="pres">
      <dgm:prSet presAssocID="{39E0003E-DDD2-43F1-948C-69009D0ADF45}" presName="rootComposite" presStyleCnt="0"/>
      <dgm:spPr/>
      <dgm:t>
        <a:bodyPr/>
        <a:lstStyle/>
        <a:p>
          <a:endParaRPr lang="es-ES"/>
        </a:p>
      </dgm:t>
    </dgm:pt>
    <dgm:pt modelId="{4F7C3E91-CDE0-494D-963A-D0A81B2DCA12}" type="pres">
      <dgm:prSet presAssocID="{39E0003E-DDD2-43F1-948C-69009D0ADF45}" presName="rootText" presStyleLbl="node2" presStyleIdx="0" presStyleCnt="2" custScaleX="45947" custScaleY="52155" custLinFactNeighborY="13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2" presStyleIdx="0" presStyleCnt="2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  <dgm:t>
        <a:bodyPr/>
        <a:lstStyle/>
        <a:p>
          <a:endParaRPr lang="es-ES"/>
        </a:p>
      </dgm:t>
    </dgm:pt>
    <dgm:pt modelId="{5EF2821D-09D6-4A52-A03C-8FDE41265AB5}" type="pres">
      <dgm:prSet presAssocID="{39E0003E-DDD2-43F1-948C-69009D0ADF45}" presName="hierChild5" presStyleCnt="0"/>
      <dgm:spPr/>
      <dgm:t>
        <a:bodyPr/>
        <a:lstStyle/>
        <a:p>
          <a:endParaRPr lang="es-ES"/>
        </a:p>
      </dgm:t>
    </dgm:pt>
    <dgm:pt modelId="{85417AE3-0885-4503-B842-5D3ECCCA3043}" type="pres">
      <dgm:prSet presAssocID="{9CE3B13A-D359-466E-A32C-D835D489DBB2}" presName="Name37" presStyleLbl="parChTrans1D2" presStyleIdx="1" presStyleCnt="2"/>
      <dgm:spPr/>
      <dgm:t>
        <a:bodyPr/>
        <a:lstStyle/>
        <a:p>
          <a:endParaRPr lang="es-ES"/>
        </a:p>
      </dgm:t>
    </dgm:pt>
    <dgm:pt modelId="{30FED2B2-B097-4BDF-B3F1-BA0083383B85}" type="pres">
      <dgm:prSet presAssocID="{956661D0-36F2-4C44-B8A1-3B984A2B4B93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A1CBCADF-B8A9-4338-ABCE-0DD1233585F6}" type="pres">
      <dgm:prSet presAssocID="{956661D0-36F2-4C44-B8A1-3B984A2B4B93}" presName="rootComposite" presStyleCnt="0"/>
      <dgm:spPr/>
      <dgm:t>
        <a:bodyPr/>
        <a:lstStyle/>
        <a:p>
          <a:endParaRPr lang="es-ES"/>
        </a:p>
      </dgm:t>
    </dgm:pt>
    <dgm:pt modelId="{B90CD3E7-4E99-4B5B-8262-4A3A1D0584BD}" type="pres">
      <dgm:prSet presAssocID="{956661D0-36F2-4C44-B8A1-3B984A2B4B93}" presName="rootText" presStyleLbl="node2" presStyleIdx="1" presStyleCnt="2" custScaleX="45947" custScaleY="52155" custLinFactNeighborY="13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1C62D1B-90DD-4CEC-9636-818DBA733D11}" type="pres">
      <dgm:prSet presAssocID="{956661D0-36F2-4C44-B8A1-3B984A2B4B93}" presName="rootConnector" presStyleLbl="node2" presStyleIdx="1" presStyleCnt="2"/>
      <dgm:spPr/>
      <dgm:t>
        <a:bodyPr/>
        <a:lstStyle/>
        <a:p>
          <a:endParaRPr lang="es-ES"/>
        </a:p>
      </dgm:t>
    </dgm:pt>
    <dgm:pt modelId="{3E5ECD7F-351D-4663-A57B-EBD2C8C6F4D5}" type="pres">
      <dgm:prSet presAssocID="{956661D0-36F2-4C44-B8A1-3B984A2B4B93}" presName="hierChild4" presStyleCnt="0"/>
      <dgm:spPr/>
      <dgm:t>
        <a:bodyPr/>
        <a:lstStyle/>
        <a:p>
          <a:endParaRPr lang="es-ES"/>
        </a:p>
      </dgm:t>
    </dgm:pt>
    <dgm:pt modelId="{E2E3AC75-2E12-49B5-AC0C-C6230DBC2692}" type="pres">
      <dgm:prSet presAssocID="{956661D0-36F2-4C44-B8A1-3B984A2B4B93}" presName="hierChild5" presStyleCnt="0"/>
      <dgm:spPr/>
      <dgm:t>
        <a:bodyPr/>
        <a:lstStyle/>
        <a:p>
          <a:endParaRPr lang="es-ES"/>
        </a:p>
      </dgm:t>
    </dgm:pt>
    <dgm:pt modelId="{4D0A6A06-E4E0-4BBC-BE02-68D8322CF995}" type="pres">
      <dgm:prSet presAssocID="{EE2F348D-52A3-48DC-A2F2-EB7FC4C4DEB1}" presName="hierChild3" presStyleCnt="0"/>
      <dgm:spPr/>
      <dgm:t>
        <a:bodyPr/>
        <a:lstStyle/>
        <a:p>
          <a:endParaRPr lang="es-ES"/>
        </a:p>
      </dgm:t>
    </dgm:pt>
  </dgm:ptLst>
  <dgm:cxnLst>
    <dgm:cxn modelId="{A951F57F-15D4-48CB-BCF0-BAD50ED2ACCF}" type="presOf" srcId="{9CE3B13A-D359-466E-A32C-D835D489DBB2}" destId="{85417AE3-0885-4503-B842-5D3ECCCA3043}" srcOrd="0" destOrd="0" presId="urn:microsoft.com/office/officeart/2005/8/layout/orgChart1"/>
    <dgm:cxn modelId="{11E4C1E1-3C37-41D5-A011-95FF53F1D68F}" type="presOf" srcId="{29FD3C8B-2918-43A3-9D72-C279F674BC57}" destId="{6D8A9469-ABD1-469F-B28C-C502687694E7}" srcOrd="0" destOrd="0" presId="urn:microsoft.com/office/officeart/2005/8/layout/orgChart1"/>
    <dgm:cxn modelId="{8AD69522-BBAF-435D-BB00-55DADBDE15E9}" type="presOf" srcId="{EE2F348D-52A3-48DC-A2F2-EB7FC4C4DEB1}" destId="{32362866-F674-4570-89E4-7183CDFFE551}" srcOrd="1" destOrd="0" presId="urn:microsoft.com/office/officeart/2005/8/layout/orgChart1"/>
    <dgm:cxn modelId="{CA1C3E4F-5CD8-4AD1-8CCA-756A6D6F57A3}" type="presOf" srcId="{956661D0-36F2-4C44-B8A1-3B984A2B4B93}" destId="{D1C62D1B-90DD-4CEC-9636-818DBA733D11}" srcOrd="1" destOrd="0" presId="urn:microsoft.com/office/officeart/2005/8/layout/orgChart1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9FCD98A1-1F64-4CB4-B09C-3C4FBA306E54}" type="presOf" srcId="{956661D0-36F2-4C44-B8A1-3B984A2B4B93}" destId="{B90CD3E7-4E99-4B5B-8262-4A3A1D0584BD}" srcOrd="0" destOrd="0" presId="urn:microsoft.com/office/officeart/2005/8/layout/orgChart1"/>
    <dgm:cxn modelId="{A39F96DD-9A07-4856-BC1E-1B9D4CEBDA71}" type="presOf" srcId="{39E0003E-DDD2-43F1-948C-69009D0ADF45}" destId="{4F7C3E91-CDE0-494D-963A-D0A81B2DCA12}" srcOrd="0" destOrd="0" presId="urn:microsoft.com/office/officeart/2005/8/layout/orgChart1"/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99B7A44C-D0AD-451E-9D06-5E667FF5BAA8}" srcId="{EE2F348D-52A3-48DC-A2F2-EB7FC4C4DEB1}" destId="{956661D0-36F2-4C44-B8A1-3B984A2B4B93}" srcOrd="1" destOrd="0" parTransId="{9CE3B13A-D359-466E-A32C-D835D489DBB2}" sibTransId="{AEA4A915-7659-4374-B883-2B8D79DD5C40}"/>
    <dgm:cxn modelId="{D986CA71-BA5E-46A2-A746-62AD9795EDAF}" srcId="{EE2F348D-52A3-48DC-A2F2-EB7FC4C4DEB1}" destId="{39E0003E-DDD2-43F1-948C-69009D0ADF45}" srcOrd="0" destOrd="0" parTransId="{29FD3C8B-2918-43A3-9D72-C279F674BC57}" sibTransId="{F375651C-63AC-44B1-AD3B-295D440935B1}"/>
    <dgm:cxn modelId="{EB0577FE-87F2-40DA-A212-962CD0679C1B}" type="presOf" srcId="{EE2F348D-52A3-48DC-A2F2-EB7FC4C4DEB1}" destId="{F388A0D3-F01C-4915-A070-E870EB6E98C5}" srcOrd="0" destOrd="0" presId="urn:microsoft.com/office/officeart/2005/8/layout/orgChart1"/>
    <dgm:cxn modelId="{C22ECB51-2B35-4B98-A7DD-1373EFA919D6}" type="presOf" srcId="{39E0003E-DDD2-43F1-948C-69009D0ADF45}" destId="{4AD83815-A9F0-4AB5-8DD9-7F54CDF80864}" srcOrd="1" destOrd="0" presId="urn:microsoft.com/office/officeart/2005/8/layout/orgChart1"/>
    <dgm:cxn modelId="{981851B4-A887-4908-9620-40B6A3D9C7E2}" type="presParOf" srcId="{19F29EE0-46B5-413E-A87B-AFDE5F58CB49}" destId="{29051883-9E69-4D93-BF82-46FF8816E79F}" srcOrd="0" destOrd="0" presId="urn:microsoft.com/office/officeart/2005/8/layout/orgChart1"/>
    <dgm:cxn modelId="{FBC13E37-D176-4DE6-B798-86DF075D9FB1}" type="presParOf" srcId="{29051883-9E69-4D93-BF82-46FF8816E79F}" destId="{0B0F1EE7-8B70-4C6A-BD6B-BE67344A26D7}" srcOrd="0" destOrd="0" presId="urn:microsoft.com/office/officeart/2005/8/layout/orgChart1"/>
    <dgm:cxn modelId="{612D0002-4743-468F-8E74-033151096788}" type="presParOf" srcId="{0B0F1EE7-8B70-4C6A-BD6B-BE67344A26D7}" destId="{F388A0D3-F01C-4915-A070-E870EB6E98C5}" srcOrd="0" destOrd="0" presId="urn:microsoft.com/office/officeart/2005/8/layout/orgChart1"/>
    <dgm:cxn modelId="{1F59CB13-8DE5-4C7B-A49A-219685D1C318}" type="presParOf" srcId="{0B0F1EE7-8B70-4C6A-BD6B-BE67344A26D7}" destId="{32362866-F674-4570-89E4-7183CDFFE551}" srcOrd="1" destOrd="0" presId="urn:microsoft.com/office/officeart/2005/8/layout/orgChart1"/>
    <dgm:cxn modelId="{0E003A2E-0C3E-4E1C-8AED-52A8630ECAD3}" type="presParOf" srcId="{29051883-9E69-4D93-BF82-46FF8816E79F}" destId="{F6E51A9B-1092-41F5-83D6-8761D054FBD0}" srcOrd="1" destOrd="0" presId="urn:microsoft.com/office/officeart/2005/8/layout/orgChart1"/>
    <dgm:cxn modelId="{561AA023-E458-4B2D-85A8-DF50A18BD984}" type="presParOf" srcId="{F6E51A9B-1092-41F5-83D6-8761D054FBD0}" destId="{6D8A9469-ABD1-469F-B28C-C502687694E7}" srcOrd="0" destOrd="0" presId="urn:microsoft.com/office/officeart/2005/8/layout/orgChart1"/>
    <dgm:cxn modelId="{060E8A8E-46A9-43F1-B2B4-407E1D9AF913}" type="presParOf" srcId="{F6E51A9B-1092-41F5-83D6-8761D054FBD0}" destId="{8DE03586-7C33-46C4-8992-E682F641DF57}" srcOrd="1" destOrd="0" presId="urn:microsoft.com/office/officeart/2005/8/layout/orgChart1"/>
    <dgm:cxn modelId="{F6519220-64A0-4592-90CB-2F0B6BFD8E94}" type="presParOf" srcId="{8DE03586-7C33-46C4-8992-E682F641DF57}" destId="{33E7836A-F1D8-4FEF-979F-74E319C930F3}" srcOrd="0" destOrd="0" presId="urn:microsoft.com/office/officeart/2005/8/layout/orgChart1"/>
    <dgm:cxn modelId="{00F05205-547F-44CB-B950-4B0E773DFA90}" type="presParOf" srcId="{33E7836A-F1D8-4FEF-979F-74E319C930F3}" destId="{4F7C3E91-CDE0-494D-963A-D0A81B2DCA12}" srcOrd="0" destOrd="0" presId="urn:microsoft.com/office/officeart/2005/8/layout/orgChart1"/>
    <dgm:cxn modelId="{00B41F1B-EC6C-4927-947C-D94B43D8ED00}" type="presParOf" srcId="{33E7836A-F1D8-4FEF-979F-74E319C930F3}" destId="{4AD83815-A9F0-4AB5-8DD9-7F54CDF80864}" srcOrd="1" destOrd="0" presId="urn:microsoft.com/office/officeart/2005/8/layout/orgChart1"/>
    <dgm:cxn modelId="{D529C2F1-631F-48E3-B7E1-78E6A36D6E24}" type="presParOf" srcId="{8DE03586-7C33-46C4-8992-E682F641DF57}" destId="{0364F1D0-ED88-4A8F-BAA8-E5DFCE86AD6B}" srcOrd="1" destOrd="0" presId="urn:microsoft.com/office/officeart/2005/8/layout/orgChart1"/>
    <dgm:cxn modelId="{68358AB7-3E40-40CE-A7FB-032A420C0BB8}" type="presParOf" srcId="{8DE03586-7C33-46C4-8992-E682F641DF57}" destId="{5EF2821D-09D6-4A52-A03C-8FDE41265AB5}" srcOrd="2" destOrd="0" presId="urn:microsoft.com/office/officeart/2005/8/layout/orgChart1"/>
    <dgm:cxn modelId="{1C0819AB-8C22-4AB2-9C99-D6069F6ECC83}" type="presParOf" srcId="{F6E51A9B-1092-41F5-83D6-8761D054FBD0}" destId="{85417AE3-0885-4503-B842-5D3ECCCA3043}" srcOrd="2" destOrd="0" presId="urn:microsoft.com/office/officeart/2005/8/layout/orgChart1"/>
    <dgm:cxn modelId="{7745C33D-F12E-499F-B22D-EC4BFE23FABE}" type="presParOf" srcId="{F6E51A9B-1092-41F5-83D6-8761D054FBD0}" destId="{30FED2B2-B097-4BDF-B3F1-BA0083383B85}" srcOrd="3" destOrd="0" presId="urn:microsoft.com/office/officeart/2005/8/layout/orgChart1"/>
    <dgm:cxn modelId="{08BCAC38-A5CE-44DD-AC64-58B19384EF8F}" type="presParOf" srcId="{30FED2B2-B097-4BDF-B3F1-BA0083383B85}" destId="{A1CBCADF-B8A9-4338-ABCE-0DD1233585F6}" srcOrd="0" destOrd="0" presId="urn:microsoft.com/office/officeart/2005/8/layout/orgChart1"/>
    <dgm:cxn modelId="{5426A114-F18D-4ACD-A498-02E47473CA65}" type="presParOf" srcId="{A1CBCADF-B8A9-4338-ABCE-0DD1233585F6}" destId="{B90CD3E7-4E99-4B5B-8262-4A3A1D0584BD}" srcOrd="0" destOrd="0" presId="urn:microsoft.com/office/officeart/2005/8/layout/orgChart1"/>
    <dgm:cxn modelId="{CCE7023C-9E8E-4C93-98C6-718AE71E6794}" type="presParOf" srcId="{A1CBCADF-B8A9-4338-ABCE-0DD1233585F6}" destId="{D1C62D1B-90DD-4CEC-9636-818DBA733D11}" srcOrd="1" destOrd="0" presId="urn:microsoft.com/office/officeart/2005/8/layout/orgChart1"/>
    <dgm:cxn modelId="{0C8456DA-BEA6-4DDC-BFEE-528C72DBC6C5}" type="presParOf" srcId="{30FED2B2-B097-4BDF-B3F1-BA0083383B85}" destId="{3E5ECD7F-351D-4663-A57B-EBD2C8C6F4D5}" srcOrd="1" destOrd="0" presId="urn:microsoft.com/office/officeart/2005/8/layout/orgChart1"/>
    <dgm:cxn modelId="{96C9FE7D-BA1B-49CD-A798-FED47B9621B6}" type="presParOf" srcId="{30FED2B2-B097-4BDF-B3F1-BA0083383B85}" destId="{E2E3AC75-2E12-49B5-AC0C-C6230DBC2692}" srcOrd="2" destOrd="0" presId="urn:microsoft.com/office/officeart/2005/8/layout/orgChart1"/>
    <dgm:cxn modelId="{7BEEABE7-2855-4FF4-B105-1DE3283422A8}" type="presParOf" srcId="{29051883-9E69-4D93-BF82-46FF8816E79F}" destId="{4D0A6A06-E4E0-4BBC-BE02-68D8322CF99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Defensoría Centro Casa Club PAPTI</a:t>
          </a:r>
        </a:p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Abogado(a)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19F835-B155-40EE-9F35-17E75A54B0BE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Trabajadores(a) Sociales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Psicólogo(a)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Encargados(as) 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6535720-3D32-4580-873F-2A88DD18D25A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gm:t>
    </dgm:pt>
    <dgm:pt modelId="{0ACB49BD-EEB7-4936-A5F9-8287CBE7F027}" type="parTrans" cxnId="{8FAF6835-851D-4256-A837-9D26930590BE}">
      <dgm:prSet/>
      <dgm:spPr/>
      <dgm:t>
        <a:bodyPr/>
        <a:lstStyle/>
        <a:p>
          <a:endParaRPr lang="es-ES"/>
        </a:p>
      </dgm:t>
    </dgm:pt>
    <dgm:pt modelId="{E2FB1C6E-010D-4022-B5CD-C04B5CD7FED1}" type="sibTrans" cxnId="{8FAF6835-851D-4256-A837-9D26930590BE}">
      <dgm:prSet/>
      <dgm:spPr/>
      <dgm:t>
        <a:bodyPr/>
        <a:lstStyle/>
        <a:p>
          <a:endParaRPr lang="es-ES"/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0B0F1EE7-8B70-4C6A-BD6B-BE67344A26D7}" type="pres">
      <dgm:prSet presAssocID="{EE2F348D-52A3-48DC-A2F2-EB7FC4C4DEB1}" presName="rootComposite1" presStyleCnt="0"/>
      <dgm:spPr/>
      <dgm:t>
        <a:bodyPr/>
        <a:lstStyle/>
        <a:p>
          <a:endParaRPr lang="es-ES"/>
        </a:p>
      </dgm:t>
    </dgm:pt>
    <dgm:pt modelId="{F388A0D3-F01C-4915-A070-E870EB6E98C5}" type="pres">
      <dgm:prSet presAssocID="{EE2F348D-52A3-48DC-A2F2-EB7FC4C4DEB1}" presName="rootText1" presStyleLbl="node0" presStyleIdx="0" presStyleCnt="1" custScaleX="98526" custScaleY="103340" custLinFactNeighborX="315" custLinFactNeighborY="-2087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  <dgm:t>
        <a:bodyPr/>
        <a:lstStyle/>
        <a:p>
          <a:endParaRPr lang="es-ES"/>
        </a:p>
      </dgm:t>
    </dgm:pt>
    <dgm:pt modelId="{783C25E7-70F5-470C-8D39-941CB5B7233D}" type="pres">
      <dgm:prSet presAssocID="{078F9ABD-ABDB-4C01-9EDC-53D62E7E19C6}" presName="Name35" presStyleLbl="parChTrans1D2" presStyleIdx="0" presStyleCnt="4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66E6DB1E-67A0-4A5E-A739-34684EC2B8BB}" type="pres">
      <dgm:prSet presAssocID="{9219F835-B155-40EE-9F35-17E75A54B0BE}" presName="rootComposite" presStyleCnt="0"/>
      <dgm:spPr/>
      <dgm:t>
        <a:bodyPr/>
        <a:lstStyle/>
        <a:p>
          <a:endParaRPr lang="es-ES"/>
        </a:p>
      </dgm:t>
    </dgm:pt>
    <dgm:pt modelId="{EFA180F1-FBCE-411F-9D4E-4E3AA7BBE136}" type="pres">
      <dgm:prSet presAssocID="{9219F835-B155-40EE-9F35-17E75A54B0BE}" presName="rootText" presStyleLbl="node2" presStyleIdx="0" presStyleCnt="4" custScaleX="67700" custScaleY="82064" custLinFactNeighborX="-113" custLinFactNeighborY="-501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2" presStyleIdx="0" presStyleCnt="4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  <dgm:t>
        <a:bodyPr/>
        <a:lstStyle/>
        <a:p>
          <a:endParaRPr lang="es-ES"/>
        </a:p>
      </dgm:t>
    </dgm:pt>
    <dgm:pt modelId="{76B4D070-9205-47D9-B302-0E758BD33E0E}" type="pres">
      <dgm:prSet presAssocID="{9219F835-B155-40EE-9F35-17E75A54B0BE}" presName="hierChild5" presStyleCnt="0"/>
      <dgm:spPr/>
      <dgm:t>
        <a:bodyPr/>
        <a:lstStyle/>
        <a:p>
          <a:endParaRPr lang="es-ES"/>
        </a:p>
      </dgm:t>
    </dgm:pt>
    <dgm:pt modelId="{6F1AE236-BB5A-4F59-8372-EC96A8DA8567}" type="pres">
      <dgm:prSet presAssocID="{3128A2C1-38C9-4BD1-8256-72BE55B2C07B}" presName="Name35" presStyleLbl="parChTrans1D2" presStyleIdx="1" presStyleCnt="4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216DE51-D6BD-4C18-9A34-A9B85B79139C}" type="pres">
      <dgm:prSet presAssocID="{32A6B73B-4337-48D9-BDF1-34BC5F9259C9}" presName="rootComposite" presStyleCnt="0"/>
      <dgm:spPr/>
      <dgm:t>
        <a:bodyPr/>
        <a:lstStyle/>
        <a:p>
          <a:endParaRPr lang="es-ES"/>
        </a:p>
      </dgm:t>
    </dgm:pt>
    <dgm:pt modelId="{1607FF1D-3AE0-4701-8A7E-81B429C148F6}" type="pres">
      <dgm:prSet presAssocID="{32A6B73B-4337-48D9-BDF1-34BC5F9259C9}" presName="rootText" presStyleLbl="node2" presStyleIdx="1" presStyleCnt="4" custScaleX="67700" custScaleY="82064" custLinFactNeighborX="-1608" custLinFactNeighborY="-501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2" presStyleIdx="1" presStyleCnt="4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  <dgm:t>
        <a:bodyPr/>
        <a:lstStyle/>
        <a:p>
          <a:endParaRPr lang="es-ES"/>
        </a:p>
      </dgm:t>
    </dgm:pt>
    <dgm:pt modelId="{A87A1E3C-B330-481F-B160-CDF5148FD6C7}" type="pres">
      <dgm:prSet presAssocID="{32A6B73B-4337-48D9-BDF1-34BC5F9259C9}" presName="hierChild5" presStyleCnt="0"/>
      <dgm:spPr/>
      <dgm:t>
        <a:bodyPr/>
        <a:lstStyle/>
        <a:p>
          <a:endParaRPr lang="es-ES"/>
        </a:p>
      </dgm:t>
    </dgm:pt>
    <dgm:pt modelId="{0FB5F871-ED0C-4CE2-8AE2-73ACB896757A}" type="pres">
      <dgm:prSet presAssocID="{29FD3C8B-2918-43A3-9D72-C279F674BC57}" presName="Name35" presStyleLbl="parChTrans1D2" presStyleIdx="2" presStyleCnt="4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33E7836A-F1D8-4FEF-979F-74E319C930F3}" type="pres">
      <dgm:prSet presAssocID="{39E0003E-DDD2-43F1-948C-69009D0ADF45}" presName="rootComposite" presStyleCnt="0"/>
      <dgm:spPr/>
      <dgm:t>
        <a:bodyPr/>
        <a:lstStyle/>
        <a:p>
          <a:endParaRPr lang="es-ES"/>
        </a:p>
      </dgm:t>
    </dgm:pt>
    <dgm:pt modelId="{4F7C3E91-CDE0-494D-963A-D0A81B2DCA12}" type="pres">
      <dgm:prSet presAssocID="{39E0003E-DDD2-43F1-948C-69009D0ADF45}" presName="rootText" presStyleLbl="node2" presStyleIdx="2" presStyleCnt="4" custScaleX="67700" custScaleY="82064" custLinFactNeighborX="-560" custLinFactNeighborY="-501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2" presStyleIdx="2" presStyleCnt="4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  <dgm:t>
        <a:bodyPr/>
        <a:lstStyle/>
        <a:p>
          <a:endParaRPr lang="es-ES"/>
        </a:p>
      </dgm:t>
    </dgm:pt>
    <dgm:pt modelId="{5EF2821D-09D6-4A52-A03C-8FDE41265AB5}" type="pres">
      <dgm:prSet presAssocID="{39E0003E-DDD2-43F1-948C-69009D0ADF45}" presName="hierChild5" presStyleCnt="0"/>
      <dgm:spPr/>
      <dgm:t>
        <a:bodyPr/>
        <a:lstStyle/>
        <a:p>
          <a:endParaRPr lang="es-ES"/>
        </a:p>
      </dgm:t>
    </dgm:pt>
    <dgm:pt modelId="{DD1EFB00-F6C8-4D75-8FFC-92E5044BE941}" type="pres">
      <dgm:prSet presAssocID="{0ACB49BD-EEB7-4936-A5F9-8287CBE7F027}" presName="Name35" presStyleLbl="parChTrans1D2" presStyleIdx="3" presStyleCnt="4"/>
      <dgm:spPr/>
      <dgm:t>
        <a:bodyPr/>
        <a:lstStyle/>
        <a:p>
          <a:endParaRPr lang="es-ES"/>
        </a:p>
      </dgm:t>
    </dgm:pt>
    <dgm:pt modelId="{71CCC8E5-DBF2-4892-B136-32A4C2554BD1}" type="pres">
      <dgm:prSet presAssocID="{46535720-3D32-4580-873F-2A88DD18D25A}" presName="hierRoot2" presStyleCnt="0">
        <dgm:presLayoutVars>
          <dgm:hierBranch val="init"/>
        </dgm:presLayoutVars>
      </dgm:prSet>
      <dgm:spPr/>
    </dgm:pt>
    <dgm:pt modelId="{350CA69D-FBB3-44F8-8443-BF87A06B9477}" type="pres">
      <dgm:prSet presAssocID="{46535720-3D32-4580-873F-2A88DD18D25A}" presName="rootComposite" presStyleCnt="0"/>
      <dgm:spPr/>
    </dgm:pt>
    <dgm:pt modelId="{8AF85A9D-C07A-4587-81D7-CE2DE9BE4325}" type="pres">
      <dgm:prSet presAssocID="{46535720-3D32-4580-873F-2A88DD18D25A}" presName="rootText" presStyleLbl="node2" presStyleIdx="3" presStyleCnt="4" custScaleX="67700" custScaleY="82064" custLinFactNeighborX="113" custLinFactNeighborY="-501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BCBA4F9-BC07-44E2-A6DD-3119A93F7ACF}" type="pres">
      <dgm:prSet presAssocID="{46535720-3D32-4580-873F-2A88DD18D25A}" presName="rootConnector" presStyleLbl="node2" presStyleIdx="3" presStyleCnt="4"/>
      <dgm:spPr/>
      <dgm:t>
        <a:bodyPr/>
        <a:lstStyle/>
        <a:p>
          <a:endParaRPr lang="es-ES"/>
        </a:p>
      </dgm:t>
    </dgm:pt>
    <dgm:pt modelId="{83C2E366-6201-4265-827E-0AF5FE64AB42}" type="pres">
      <dgm:prSet presAssocID="{46535720-3D32-4580-873F-2A88DD18D25A}" presName="hierChild4" presStyleCnt="0"/>
      <dgm:spPr/>
    </dgm:pt>
    <dgm:pt modelId="{DB51EA3A-371D-409F-943A-C6DE2FF4362D}" type="pres">
      <dgm:prSet presAssocID="{46535720-3D32-4580-873F-2A88DD18D25A}" presName="hierChild5" presStyleCnt="0"/>
      <dgm:spPr/>
    </dgm:pt>
    <dgm:pt modelId="{4D0A6A06-E4E0-4BBC-BE02-68D8322CF995}" type="pres">
      <dgm:prSet presAssocID="{EE2F348D-52A3-48DC-A2F2-EB7FC4C4DEB1}" presName="hierChild3" presStyleCnt="0"/>
      <dgm:spPr/>
      <dgm:t>
        <a:bodyPr/>
        <a:lstStyle/>
        <a:p>
          <a:endParaRPr lang="es-ES"/>
        </a:p>
      </dgm:t>
    </dgm:pt>
  </dgm:ptLst>
  <dgm:cxnLst>
    <dgm:cxn modelId="{D5B0AFB9-F831-448E-B9A9-B42B5FD7737A}" type="presOf" srcId="{29FD3C8B-2918-43A3-9D72-C279F674BC57}" destId="{0FB5F871-ED0C-4CE2-8AE2-73ACB896757A}" srcOrd="0" destOrd="0" presId="urn:microsoft.com/office/officeart/2005/8/layout/orgChart1"/>
    <dgm:cxn modelId="{BB8A7266-C8E5-44C3-B0AC-52FDF9ED41F0}" type="presOf" srcId="{9219F835-B155-40EE-9F35-17E75A54B0BE}" destId="{F04C0671-A3A4-4FC2-894C-9D48572D39B0}" srcOrd="1" destOrd="0" presId="urn:microsoft.com/office/officeart/2005/8/layout/orgChart1"/>
    <dgm:cxn modelId="{3AC9097E-F452-42F7-AD82-6B1742C7FB49}" type="presOf" srcId="{32A6B73B-4337-48D9-BDF1-34BC5F9259C9}" destId="{BDA960A4-7AB5-4F21-83D3-85CCB4599625}" srcOrd="1" destOrd="0" presId="urn:microsoft.com/office/officeart/2005/8/layout/orgChart1"/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5F694821-DA32-4CED-A8AC-3F0E0F21CD6E}" type="presOf" srcId="{39E0003E-DDD2-43F1-948C-69009D0ADF45}" destId="{4AD83815-A9F0-4AB5-8DD9-7F54CDF80864}" srcOrd="1" destOrd="0" presId="urn:microsoft.com/office/officeart/2005/8/layout/orgChart1"/>
    <dgm:cxn modelId="{321AFE23-B2A2-43D8-837C-FB9DC1709686}" type="presOf" srcId="{EE2F348D-52A3-48DC-A2F2-EB7FC4C4DEB1}" destId="{32362866-F674-4570-89E4-7183CDFFE551}" srcOrd="1" destOrd="0" presId="urn:microsoft.com/office/officeart/2005/8/layout/orgChart1"/>
    <dgm:cxn modelId="{C4B9E95A-328E-4D45-B4F9-80E24DC481CE}" type="presOf" srcId="{EE2F348D-52A3-48DC-A2F2-EB7FC4C4DEB1}" destId="{F388A0D3-F01C-4915-A070-E870EB6E98C5}" srcOrd="0" destOrd="0" presId="urn:microsoft.com/office/officeart/2005/8/layout/orgChart1"/>
    <dgm:cxn modelId="{72931FE3-5AC3-495C-B814-81DC3B3F78A2}" type="presOf" srcId="{39E0003E-DDD2-43F1-948C-69009D0ADF45}" destId="{4F7C3E91-CDE0-494D-963A-D0A81B2DCA12}" srcOrd="0" destOrd="0" presId="urn:microsoft.com/office/officeart/2005/8/layout/orgChart1"/>
    <dgm:cxn modelId="{8C810024-A8D5-47E7-86F7-F8800DDC54FB}" type="presOf" srcId="{46535720-3D32-4580-873F-2A88DD18D25A}" destId="{8AF85A9D-C07A-4587-81D7-CE2DE9BE4325}" srcOrd="0" destOrd="0" presId="urn:microsoft.com/office/officeart/2005/8/layout/orgChart1"/>
    <dgm:cxn modelId="{7DE5EF41-D1D7-49F7-B317-791F61A047A1}" type="presOf" srcId="{9219F835-B155-40EE-9F35-17E75A54B0BE}" destId="{EFA180F1-FBCE-411F-9D4E-4E3AA7BBE136}" srcOrd="0" destOrd="0" presId="urn:microsoft.com/office/officeart/2005/8/layout/orgChart1"/>
    <dgm:cxn modelId="{59A1E81F-C6C3-496B-BE61-2920C0AC3B31}" type="presOf" srcId="{46535720-3D32-4580-873F-2A88DD18D25A}" destId="{3BCBA4F9-BC07-44E2-A6DD-3119A93F7ACF}" srcOrd="1" destOrd="0" presId="urn:microsoft.com/office/officeart/2005/8/layout/orgChart1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8AF1E4BC-F698-4409-8A9F-4A71453FF0F7}" type="presOf" srcId="{078F9ABD-ABDB-4C01-9EDC-53D62E7E19C6}" destId="{783C25E7-70F5-470C-8D39-941CB5B7233D}" srcOrd="0" destOrd="0" presId="urn:microsoft.com/office/officeart/2005/8/layout/orgChart1"/>
    <dgm:cxn modelId="{B2719824-F978-4659-A479-27E508F0083F}" srcId="{EE2F348D-52A3-48DC-A2F2-EB7FC4C4DEB1}" destId="{32A6B73B-4337-48D9-BDF1-34BC5F9259C9}" srcOrd="1" destOrd="0" parTransId="{3128A2C1-38C9-4BD1-8256-72BE55B2C07B}" sibTransId="{1D4DC792-0C2F-466B-A33B-E2053684BE78}"/>
    <dgm:cxn modelId="{1C873F93-1B05-4622-AF17-A8C38175C208}" type="presOf" srcId="{1BAC91BD-37F1-4EF2-9B34-1F9FC36865C4}" destId="{19F29EE0-46B5-413E-A87B-AFDE5F58CB49}" srcOrd="0" destOrd="0" presId="urn:microsoft.com/office/officeart/2005/8/layout/orgChart1"/>
    <dgm:cxn modelId="{DD915223-3B02-4D9F-9BE1-D959C4702945}" type="presOf" srcId="{3128A2C1-38C9-4BD1-8256-72BE55B2C07B}" destId="{6F1AE236-BB5A-4F59-8372-EC96A8DA8567}" srcOrd="0" destOrd="0" presId="urn:microsoft.com/office/officeart/2005/8/layout/orgChart1"/>
    <dgm:cxn modelId="{827067B4-993E-4A65-BF39-856D3008669E}" type="presOf" srcId="{32A6B73B-4337-48D9-BDF1-34BC5F9259C9}" destId="{1607FF1D-3AE0-4701-8A7E-81B429C148F6}" srcOrd="0" destOrd="0" presId="urn:microsoft.com/office/officeart/2005/8/layout/orgChart1"/>
    <dgm:cxn modelId="{D986CA71-BA5E-46A2-A746-62AD9795EDAF}" srcId="{EE2F348D-52A3-48DC-A2F2-EB7FC4C4DEB1}" destId="{39E0003E-DDD2-43F1-948C-69009D0ADF45}" srcOrd="2" destOrd="0" parTransId="{29FD3C8B-2918-43A3-9D72-C279F674BC57}" sibTransId="{F375651C-63AC-44B1-AD3B-295D440935B1}"/>
    <dgm:cxn modelId="{6A91D173-0248-417E-9E22-1B17B2FE9BF9}" type="presOf" srcId="{0ACB49BD-EEB7-4936-A5F9-8287CBE7F027}" destId="{DD1EFB00-F6C8-4D75-8FFC-92E5044BE941}" srcOrd="0" destOrd="0" presId="urn:microsoft.com/office/officeart/2005/8/layout/orgChart1"/>
    <dgm:cxn modelId="{8FAF6835-851D-4256-A837-9D26930590BE}" srcId="{EE2F348D-52A3-48DC-A2F2-EB7FC4C4DEB1}" destId="{46535720-3D32-4580-873F-2A88DD18D25A}" srcOrd="3" destOrd="0" parTransId="{0ACB49BD-EEB7-4936-A5F9-8287CBE7F027}" sibTransId="{E2FB1C6E-010D-4022-B5CD-C04B5CD7FED1}"/>
    <dgm:cxn modelId="{175CE240-EF9F-4242-B8EE-0A9F395F2DD8}" type="presParOf" srcId="{19F29EE0-46B5-413E-A87B-AFDE5F58CB49}" destId="{29051883-9E69-4D93-BF82-46FF8816E79F}" srcOrd="0" destOrd="0" presId="urn:microsoft.com/office/officeart/2005/8/layout/orgChart1"/>
    <dgm:cxn modelId="{7C84E9D9-C741-4EBA-8FD0-77690AB49A93}" type="presParOf" srcId="{29051883-9E69-4D93-BF82-46FF8816E79F}" destId="{0B0F1EE7-8B70-4C6A-BD6B-BE67344A26D7}" srcOrd="0" destOrd="0" presId="urn:microsoft.com/office/officeart/2005/8/layout/orgChart1"/>
    <dgm:cxn modelId="{04F599B9-4B7B-4111-9D6E-408F6694C173}" type="presParOf" srcId="{0B0F1EE7-8B70-4C6A-BD6B-BE67344A26D7}" destId="{F388A0D3-F01C-4915-A070-E870EB6E98C5}" srcOrd="0" destOrd="0" presId="urn:microsoft.com/office/officeart/2005/8/layout/orgChart1"/>
    <dgm:cxn modelId="{7D936581-67B9-4991-B31E-75EA43E03010}" type="presParOf" srcId="{0B0F1EE7-8B70-4C6A-BD6B-BE67344A26D7}" destId="{32362866-F674-4570-89E4-7183CDFFE551}" srcOrd="1" destOrd="0" presId="urn:microsoft.com/office/officeart/2005/8/layout/orgChart1"/>
    <dgm:cxn modelId="{605B4AA9-A917-429A-A559-DA3E4E32F91F}" type="presParOf" srcId="{29051883-9E69-4D93-BF82-46FF8816E79F}" destId="{F6E51A9B-1092-41F5-83D6-8761D054FBD0}" srcOrd="1" destOrd="0" presId="urn:microsoft.com/office/officeart/2005/8/layout/orgChart1"/>
    <dgm:cxn modelId="{4D6C8185-04C7-4F74-93E5-D78E7F1C6D1A}" type="presParOf" srcId="{F6E51A9B-1092-41F5-83D6-8761D054FBD0}" destId="{783C25E7-70F5-470C-8D39-941CB5B7233D}" srcOrd="0" destOrd="0" presId="urn:microsoft.com/office/officeart/2005/8/layout/orgChart1"/>
    <dgm:cxn modelId="{1179C832-230A-4BF1-98CD-E4376B5D9213}" type="presParOf" srcId="{F6E51A9B-1092-41F5-83D6-8761D054FBD0}" destId="{9CA2BED8-C030-4BB6-A140-2A8978C41C19}" srcOrd="1" destOrd="0" presId="urn:microsoft.com/office/officeart/2005/8/layout/orgChart1"/>
    <dgm:cxn modelId="{C4DF713D-016E-47CF-A593-1BB9CD13378A}" type="presParOf" srcId="{9CA2BED8-C030-4BB6-A140-2A8978C41C19}" destId="{66E6DB1E-67A0-4A5E-A739-34684EC2B8BB}" srcOrd="0" destOrd="0" presId="urn:microsoft.com/office/officeart/2005/8/layout/orgChart1"/>
    <dgm:cxn modelId="{1E07BAA7-54A2-4F7C-BCD6-60D8EE012130}" type="presParOf" srcId="{66E6DB1E-67A0-4A5E-A739-34684EC2B8BB}" destId="{EFA180F1-FBCE-411F-9D4E-4E3AA7BBE136}" srcOrd="0" destOrd="0" presId="urn:microsoft.com/office/officeart/2005/8/layout/orgChart1"/>
    <dgm:cxn modelId="{58849F5B-A2CC-4C0F-8636-74B4C45173C9}" type="presParOf" srcId="{66E6DB1E-67A0-4A5E-A739-34684EC2B8BB}" destId="{F04C0671-A3A4-4FC2-894C-9D48572D39B0}" srcOrd="1" destOrd="0" presId="urn:microsoft.com/office/officeart/2005/8/layout/orgChart1"/>
    <dgm:cxn modelId="{5F87C881-55C8-41B5-8561-D89CFE0A2373}" type="presParOf" srcId="{9CA2BED8-C030-4BB6-A140-2A8978C41C19}" destId="{5EB5EE63-065D-44C1-B63E-DAF5E8A4C620}" srcOrd="1" destOrd="0" presId="urn:microsoft.com/office/officeart/2005/8/layout/orgChart1"/>
    <dgm:cxn modelId="{A57D2262-AD7A-4073-A02D-B5F5EA712327}" type="presParOf" srcId="{9CA2BED8-C030-4BB6-A140-2A8978C41C19}" destId="{76B4D070-9205-47D9-B302-0E758BD33E0E}" srcOrd="2" destOrd="0" presId="urn:microsoft.com/office/officeart/2005/8/layout/orgChart1"/>
    <dgm:cxn modelId="{E717E0B2-F066-4B55-8194-87233DA8126B}" type="presParOf" srcId="{F6E51A9B-1092-41F5-83D6-8761D054FBD0}" destId="{6F1AE236-BB5A-4F59-8372-EC96A8DA8567}" srcOrd="2" destOrd="0" presId="urn:microsoft.com/office/officeart/2005/8/layout/orgChart1"/>
    <dgm:cxn modelId="{FEA04832-2E1F-45DC-A0C8-DD0B02A160EC}" type="presParOf" srcId="{F6E51A9B-1092-41F5-83D6-8761D054FBD0}" destId="{218CF726-F51A-4741-9DF7-DCBC19F34AF5}" srcOrd="3" destOrd="0" presId="urn:microsoft.com/office/officeart/2005/8/layout/orgChart1"/>
    <dgm:cxn modelId="{5E26BF4B-E8C0-4040-8602-B7369A359E4B}" type="presParOf" srcId="{218CF726-F51A-4741-9DF7-DCBC19F34AF5}" destId="{E216DE51-D6BD-4C18-9A34-A9B85B79139C}" srcOrd="0" destOrd="0" presId="urn:microsoft.com/office/officeart/2005/8/layout/orgChart1"/>
    <dgm:cxn modelId="{76B5EDD6-C505-4812-ADA4-CA41F814B78C}" type="presParOf" srcId="{E216DE51-D6BD-4C18-9A34-A9B85B79139C}" destId="{1607FF1D-3AE0-4701-8A7E-81B429C148F6}" srcOrd="0" destOrd="0" presId="urn:microsoft.com/office/officeart/2005/8/layout/orgChart1"/>
    <dgm:cxn modelId="{3006796D-96FE-4811-9F25-9A6AEFD35875}" type="presParOf" srcId="{E216DE51-D6BD-4C18-9A34-A9B85B79139C}" destId="{BDA960A4-7AB5-4F21-83D3-85CCB4599625}" srcOrd="1" destOrd="0" presId="urn:microsoft.com/office/officeart/2005/8/layout/orgChart1"/>
    <dgm:cxn modelId="{5FC65FED-BF22-4760-A372-C97F97A44D7C}" type="presParOf" srcId="{218CF726-F51A-4741-9DF7-DCBC19F34AF5}" destId="{5992B6B6-AB68-4DD7-B318-6AEC95DF4288}" srcOrd="1" destOrd="0" presId="urn:microsoft.com/office/officeart/2005/8/layout/orgChart1"/>
    <dgm:cxn modelId="{8B14FF01-E4FB-4848-8FB4-2E6CCE3B98C7}" type="presParOf" srcId="{218CF726-F51A-4741-9DF7-DCBC19F34AF5}" destId="{A87A1E3C-B330-481F-B160-CDF5148FD6C7}" srcOrd="2" destOrd="0" presId="urn:microsoft.com/office/officeart/2005/8/layout/orgChart1"/>
    <dgm:cxn modelId="{8BB6A875-D72A-4E3C-97BF-9DA823057876}" type="presParOf" srcId="{F6E51A9B-1092-41F5-83D6-8761D054FBD0}" destId="{0FB5F871-ED0C-4CE2-8AE2-73ACB896757A}" srcOrd="4" destOrd="0" presId="urn:microsoft.com/office/officeart/2005/8/layout/orgChart1"/>
    <dgm:cxn modelId="{3E19B82D-59B1-4465-90DC-FE229728440C}" type="presParOf" srcId="{F6E51A9B-1092-41F5-83D6-8761D054FBD0}" destId="{8DE03586-7C33-46C4-8992-E682F641DF57}" srcOrd="5" destOrd="0" presId="urn:microsoft.com/office/officeart/2005/8/layout/orgChart1"/>
    <dgm:cxn modelId="{90CCEAAF-9F84-4677-B606-23DEDE25FC7B}" type="presParOf" srcId="{8DE03586-7C33-46C4-8992-E682F641DF57}" destId="{33E7836A-F1D8-4FEF-979F-74E319C930F3}" srcOrd="0" destOrd="0" presId="urn:microsoft.com/office/officeart/2005/8/layout/orgChart1"/>
    <dgm:cxn modelId="{F54E958B-1613-4148-AFFE-BA6F1A220073}" type="presParOf" srcId="{33E7836A-F1D8-4FEF-979F-74E319C930F3}" destId="{4F7C3E91-CDE0-494D-963A-D0A81B2DCA12}" srcOrd="0" destOrd="0" presId="urn:microsoft.com/office/officeart/2005/8/layout/orgChart1"/>
    <dgm:cxn modelId="{7E94BFFC-FAD5-4725-901A-0E604358933B}" type="presParOf" srcId="{33E7836A-F1D8-4FEF-979F-74E319C930F3}" destId="{4AD83815-A9F0-4AB5-8DD9-7F54CDF80864}" srcOrd="1" destOrd="0" presId="urn:microsoft.com/office/officeart/2005/8/layout/orgChart1"/>
    <dgm:cxn modelId="{16FCBFD9-5EEE-46B6-BB9C-0F301D4B6AA6}" type="presParOf" srcId="{8DE03586-7C33-46C4-8992-E682F641DF57}" destId="{0364F1D0-ED88-4A8F-BAA8-E5DFCE86AD6B}" srcOrd="1" destOrd="0" presId="urn:microsoft.com/office/officeart/2005/8/layout/orgChart1"/>
    <dgm:cxn modelId="{4B3D97DD-9B2B-4E51-B8D2-356B051FC4BA}" type="presParOf" srcId="{8DE03586-7C33-46C4-8992-E682F641DF57}" destId="{5EF2821D-09D6-4A52-A03C-8FDE41265AB5}" srcOrd="2" destOrd="0" presId="urn:microsoft.com/office/officeart/2005/8/layout/orgChart1"/>
    <dgm:cxn modelId="{B7F24647-1269-4DFF-B506-949AC56F30DE}" type="presParOf" srcId="{F6E51A9B-1092-41F5-83D6-8761D054FBD0}" destId="{DD1EFB00-F6C8-4D75-8FFC-92E5044BE941}" srcOrd="6" destOrd="0" presId="urn:microsoft.com/office/officeart/2005/8/layout/orgChart1"/>
    <dgm:cxn modelId="{76A89FE3-8579-4385-BFE3-A93824777ECA}" type="presParOf" srcId="{F6E51A9B-1092-41F5-83D6-8761D054FBD0}" destId="{71CCC8E5-DBF2-4892-B136-32A4C2554BD1}" srcOrd="7" destOrd="0" presId="urn:microsoft.com/office/officeart/2005/8/layout/orgChart1"/>
    <dgm:cxn modelId="{67F7B1D5-3558-4797-B191-B9956B57E478}" type="presParOf" srcId="{71CCC8E5-DBF2-4892-B136-32A4C2554BD1}" destId="{350CA69D-FBB3-44F8-8443-BF87A06B9477}" srcOrd="0" destOrd="0" presId="urn:microsoft.com/office/officeart/2005/8/layout/orgChart1"/>
    <dgm:cxn modelId="{EF6CBCF1-5AE9-481C-8CD9-DD9277A33968}" type="presParOf" srcId="{350CA69D-FBB3-44F8-8443-BF87A06B9477}" destId="{8AF85A9D-C07A-4587-81D7-CE2DE9BE4325}" srcOrd="0" destOrd="0" presId="urn:microsoft.com/office/officeart/2005/8/layout/orgChart1"/>
    <dgm:cxn modelId="{227556D9-21ED-4C25-91B6-1A0AFE757F47}" type="presParOf" srcId="{350CA69D-FBB3-44F8-8443-BF87A06B9477}" destId="{3BCBA4F9-BC07-44E2-A6DD-3119A93F7ACF}" srcOrd="1" destOrd="0" presId="urn:microsoft.com/office/officeart/2005/8/layout/orgChart1"/>
    <dgm:cxn modelId="{8B997F2A-EA5C-4EE8-9DB2-B8B58EF152F8}" type="presParOf" srcId="{71CCC8E5-DBF2-4892-B136-32A4C2554BD1}" destId="{83C2E366-6201-4265-827E-0AF5FE64AB42}" srcOrd="1" destOrd="0" presId="urn:microsoft.com/office/officeart/2005/8/layout/orgChart1"/>
    <dgm:cxn modelId="{FE4D5DC3-6B26-445F-8AA4-D77CE89FF2BE}" type="presParOf" srcId="{71CCC8E5-DBF2-4892-B136-32A4C2554BD1}" destId="{DB51EA3A-371D-409F-943A-C6DE2FF4362D}" srcOrd="2" destOrd="0" presId="urn:microsoft.com/office/officeart/2005/8/layout/orgChart1"/>
    <dgm:cxn modelId="{F4AEAE71-BBBA-464B-93C5-4E9BF80FF3B1}" type="presParOf" srcId="{29051883-9E69-4D93-BF82-46FF8816E79F}" destId="{4D0A6A06-E4E0-4BBC-BE02-68D8322CF99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Defensoría  Poniente CBF No. 1</a:t>
          </a:r>
        </a:p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Abogado(a)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19F835-B155-40EE-9F35-17E75A54B0B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Psicólogo(a)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Trabajadores(as) Sociales </a:t>
          </a: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0B0F1EE7-8B70-4C6A-BD6B-BE67344A26D7}" type="pres">
      <dgm:prSet presAssocID="{EE2F348D-52A3-48DC-A2F2-EB7FC4C4DEB1}" presName="rootComposite1" presStyleCnt="0"/>
      <dgm:spPr/>
      <dgm:t>
        <a:bodyPr/>
        <a:lstStyle/>
        <a:p>
          <a:endParaRPr lang="es-ES"/>
        </a:p>
      </dgm:t>
    </dgm:pt>
    <dgm:pt modelId="{F388A0D3-F01C-4915-A070-E870EB6E98C5}" type="pres">
      <dgm:prSet presAssocID="{EE2F348D-52A3-48DC-A2F2-EB7FC4C4DEB1}" presName="rootText1" presStyleLbl="node0" presStyleIdx="0" presStyleCnt="1" custScaleX="115923" custScaleY="118895" custLinFactNeighborX="10" custLinFactNeighborY="-77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  <dgm:t>
        <a:bodyPr/>
        <a:lstStyle/>
        <a:p>
          <a:endParaRPr lang="es-ES"/>
        </a:p>
      </dgm:t>
    </dgm:pt>
    <dgm:pt modelId="{470B2EC6-467C-4ADA-A4E4-507D24192573}" type="pres">
      <dgm:prSet presAssocID="{078F9ABD-ABDB-4C01-9EDC-53D62E7E19C6}" presName="Name35" presStyleLbl="parChTrans1D2" presStyleIdx="0" presStyleCnt="2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6E6DB1E-67A0-4A5E-A739-34684EC2B8BB}" type="pres">
      <dgm:prSet presAssocID="{9219F835-B155-40EE-9F35-17E75A54B0BE}" presName="rootComposite" presStyleCnt="0"/>
      <dgm:spPr/>
      <dgm:t>
        <a:bodyPr/>
        <a:lstStyle/>
        <a:p>
          <a:endParaRPr lang="es-ES"/>
        </a:p>
      </dgm:t>
    </dgm:pt>
    <dgm:pt modelId="{EFA180F1-FBCE-411F-9D4E-4E3AA7BBE136}" type="pres">
      <dgm:prSet presAssocID="{9219F835-B155-40EE-9F35-17E75A54B0BE}" presName="rootText" presStyleLbl="node2" presStyleIdx="0" presStyleCnt="2" custScaleX="97310" custLinFactNeighborX="-53" custLinFactNeighborY="2268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2" presStyleIdx="0" presStyleCnt="2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  <dgm:t>
        <a:bodyPr/>
        <a:lstStyle/>
        <a:p>
          <a:endParaRPr lang="es-ES"/>
        </a:p>
      </dgm:t>
    </dgm:pt>
    <dgm:pt modelId="{76B4D070-9205-47D9-B302-0E758BD33E0E}" type="pres">
      <dgm:prSet presAssocID="{9219F835-B155-40EE-9F35-17E75A54B0BE}" presName="hierChild5" presStyleCnt="0"/>
      <dgm:spPr/>
      <dgm:t>
        <a:bodyPr/>
        <a:lstStyle/>
        <a:p>
          <a:endParaRPr lang="es-ES"/>
        </a:p>
      </dgm:t>
    </dgm:pt>
    <dgm:pt modelId="{8E92F095-383C-4436-BC4A-1180A42468BF}" type="pres">
      <dgm:prSet presAssocID="{3128A2C1-38C9-4BD1-8256-72BE55B2C07B}" presName="Name35" presStyleLbl="parChTrans1D2" presStyleIdx="1" presStyleCnt="2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E216DE51-D6BD-4C18-9A34-A9B85B79139C}" type="pres">
      <dgm:prSet presAssocID="{32A6B73B-4337-48D9-BDF1-34BC5F9259C9}" presName="rootComposite" presStyleCnt="0"/>
      <dgm:spPr/>
      <dgm:t>
        <a:bodyPr/>
        <a:lstStyle/>
        <a:p>
          <a:endParaRPr lang="es-ES"/>
        </a:p>
      </dgm:t>
    </dgm:pt>
    <dgm:pt modelId="{1607FF1D-3AE0-4701-8A7E-81B429C148F6}" type="pres">
      <dgm:prSet presAssocID="{32A6B73B-4337-48D9-BDF1-34BC5F9259C9}" presName="rootText" presStyleLbl="node2" presStyleIdx="1" presStyleCnt="2" custScaleX="97310" custLinFactNeighborX="53" custLinFactNeighborY="2268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2" presStyleIdx="1" presStyleCnt="2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  <dgm:t>
        <a:bodyPr/>
        <a:lstStyle/>
        <a:p>
          <a:endParaRPr lang="es-ES"/>
        </a:p>
      </dgm:t>
    </dgm:pt>
    <dgm:pt modelId="{A87A1E3C-B330-481F-B160-CDF5148FD6C7}" type="pres">
      <dgm:prSet presAssocID="{32A6B73B-4337-48D9-BDF1-34BC5F9259C9}" presName="hierChild5" presStyleCnt="0"/>
      <dgm:spPr/>
      <dgm:t>
        <a:bodyPr/>
        <a:lstStyle/>
        <a:p>
          <a:endParaRPr lang="es-ES"/>
        </a:p>
      </dgm:t>
    </dgm:pt>
    <dgm:pt modelId="{4D0A6A06-E4E0-4BBC-BE02-68D8322CF995}" type="pres">
      <dgm:prSet presAssocID="{EE2F348D-52A3-48DC-A2F2-EB7FC4C4DEB1}" presName="hierChild3" presStyleCnt="0"/>
      <dgm:spPr/>
      <dgm:t>
        <a:bodyPr/>
        <a:lstStyle/>
        <a:p>
          <a:endParaRPr lang="es-ES"/>
        </a:p>
      </dgm:t>
    </dgm:pt>
  </dgm:ptLst>
  <dgm:cxnLst>
    <dgm:cxn modelId="{7FE117A2-01AD-4CC6-8C7C-D23785AAA548}" type="presOf" srcId="{9219F835-B155-40EE-9F35-17E75A54B0BE}" destId="{F04C0671-A3A4-4FC2-894C-9D48572D39B0}" srcOrd="1" destOrd="0" presId="urn:microsoft.com/office/officeart/2005/8/layout/orgChart1"/>
    <dgm:cxn modelId="{10A832F8-B472-41D9-86D6-10E138D0AC41}" type="presOf" srcId="{9219F835-B155-40EE-9F35-17E75A54B0BE}" destId="{EFA180F1-FBCE-411F-9D4E-4E3AA7BBE136}" srcOrd="0" destOrd="0" presId="urn:microsoft.com/office/officeart/2005/8/layout/orgChart1"/>
    <dgm:cxn modelId="{FA394F82-DA8A-4E49-9CB2-38C8FBF574A1}" type="presOf" srcId="{EE2F348D-52A3-48DC-A2F2-EB7FC4C4DEB1}" destId="{32362866-F674-4570-89E4-7183CDFFE551}" srcOrd="1" destOrd="0" presId="urn:microsoft.com/office/officeart/2005/8/layout/orgChart1"/>
    <dgm:cxn modelId="{792D5615-F65A-4066-B697-CDED4811BD5B}" type="presOf" srcId="{32A6B73B-4337-48D9-BDF1-34BC5F9259C9}" destId="{BDA960A4-7AB5-4F21-83D3-85CCB4599625}" srcOrd="1" destOrd="0" presId="urn:microsoft.com/office/officeart/2005/8/layout/orgChart1"/>
    <dgm:cxn modelId="{B2719824-F978-4659-A479-27E508F0083F}" srcId="{EE2F348D-52A3-48DC-A2F2-EB7FC4C4DEB1}" destId="{32A6B73B-4337-48D9-BDF1-34BC5F9259C9}" srcOrd="1" destOrd="0" parTransId="{3128A2C1-38C9-4BD1-8256-72BE55B2C07B}" sibTransId="{1D4DC792-0C2F-466B-A33B-E2053684BE78}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26F609B3-DA85-4F39-9158-4A4202A8B50E}" type="presOf" srcId="{1BAC91BD-37F1-4EF2-9B34-1F9FC36865C4}" destId="{19F29EE0-46B5-413E-A87B-AFDE5F58CB49}" srcOrd="0" destOrd="0" presId="urn:microsoft.com/office/officeart/2005/8/layout/orgChart1"/>
    <dgm:cxn modelId="{5AD7B06E-FC28-4EC7-9B75-8E1B038D53D2}" type="presOf" srcId="{32A6B73B-4337-48D9-BDF1-34BC5F9259C9}" destId="{1607FF1D-3AE0-4701-8A7E-81B429C148F6}" srcOrd="0" destOrd="0" presId="urn:microsoft.com/office/officeart/2005/8/layout/orgChart1"/>
    <dgm:cxn modelId="{D45EB44F-D8C2-4A04-92D5-9D22BE2161AB}" type="presOf" srcId="{078F9ABD-ABDB-4C01-9EDC-53D62E7E19C6}" destId="{470B2EC6-467C-4ADA-A4E4-507D24192573}" srcOrd="0" destOrd="0" presId="urn:microsoft.com/office/officeart/2005/8/layout/orgChart1"/>
    <dgm:cxn modelId="{43E0D05A-936B-4CA6-AB18-1FC12D4EEE5C}" type="presOf" srcId="{3128A2C1-38C9-4BD1-8256-72BE55B2C07B}" destId="{8E92F095-383C-4436-BC4A-1180A42468BF}" srcOrd="0" destOrd="0" presId="urn:microsoft.com/office/officeart/2005/8/layout/orgChart1"/>
    <dgm:cxn modelId="{79F0733E-72A6-45CD-BA41-CD9D120165F0}" type="presOf" srcId="{EE2F348D-52A3-48DC-A2F2-EB7FC4C4DEB1}" destId="{F388A0D3-F01C-4915-A070-E870EB6E98C5}" srcOrd="0" destOrd="0" presId="urn:microsoft.com/office/officeart/2005/8/layout/orgChart1"/>
    <dgm:cxn modelId="{9898C85E-E46C-4713-9CEA-6390980486D6}" type="presParOf" srcId="{19F29EE0-46B5-413E-A87B-AFDE5F58CB49}" destId="{29051883-9E69-4D93-BF82-46FF8816E79F}" srcOrd="0" destOrd="0" presId="urn:microsoft.com/office/officeart/2005/8/layout/orgChart1"/>
    <dgm:cxn modelId="{4864A29C-B85E-4E53-83CF-0C697F176A1A}" type="presParOf" srcId="{29051883-9E69-4D93-BF82-46FF8816E79F}" destId="{0B0F1EE7-8B70-4C6A-BD6B-BE67344A26D7}" srcOrd="0" destOrd="0" presId="urn:microsoft.com/office/officeart/2005/8/layout/orgChart1"/>
    <dgm:cxn modelId="{891D010A-ADB3-4172-875C-B6354598290D}" type="presParOf" srcId="{0B0F1EE7-8B70-4C6A-BD6B-BE67344A26D7}" destId="{F388A0D3-F01C-4915-A070-E870EB6E98C5}" srcOrd="0" destOrd="0" presId="urn:microsoft.com/office/officeart/2005/8/layout/orgChart1"/>
    <dgm:cxn modelId="{9B32887F-7359-4308-A662-59A9785FFE0D}" type="presParOf" srcId="{0B0F1EE7-8B70-4C6A-BD6B-BE67344A26D7}" destId="{32362866-F674-4570-89E4-7183CDFFE551}" srcOrd="1" destOrd="0" presId="urn:microsoft.com/office/officeart/2005/8/layout/orgChart1"/>
    <dgm:cxn modelId="{D8B4727C-3A4B-49FD-BC74-126B2F3EADD7}" type="presParOf" srcId="{29051883-9E69-4D93-BF82-46FF8816E79F}" destId="{F6E51A9B-1092-41F5-83D6-8761D054FBD0}" srcOrd="1" destOrd="0" presId="urn:microsoft.com/office/officeart/2005/8/layout/orgChart1"/>
    <dgm:cxn modelId="{FCF7FA6E-D12A-40DC-B89B-05B409B95E7D}" type="presParOf" srcId="{F6E51A9B-1092-41F5-83D6-8761D054FBD0}" destId="{470B2EC6-467C-4ADA-A4E4-507D24192573}" srcOrd="0" destOrd="0" presId="urn:microsoft.com/office/officeart/2005/8/layout/orgChart1"/>
    <dgm:cxn modelId="{87A4E537-FCA0-4120-98EC-286ED6F8E94A}" type="presParOf" srcId="{F6E51A9B-1092-41F5-83D6-8761D054FBD0}" destId="{9CA2BED8-C030-4BB6-A140-2A8978C41C19}" srcOrd="1" destOrd="0" presId="urn:microsoft.com/office/officeart/2005/8/layout/orgChart1"/>
    <dgm:cxn modelId="{FB3947AE-59CC-4BDC-824A-EDCA3AE1F5A2}" type="presParOf" srcId="{9CA2BED8-C030-4BB6-A140-2A8978C41C19}" destId="{66E6DB1E-67A0-4A5E-A739-34684EC2B8BB}" srcOrd="0" destOrd="0" presId="urn:microsoft.com/office/officeart/2005/8/layout/orgChart1"/>
    <dgm:cxn modelId="{56016DEA-E340-490E-ACD2-1AD2D910CB7F}" type="presParOf" srcId="{66E6DB1E-67A0-4A5E-A739-34684EC2B8BB}" destId="{EFA180F1-FBCE-411F-9D4E-4E3AA7BBE136}" srcOrd="0" destOrd="0" presId="urn:microsoft.com/office/officeart/2005/8/layout/orgChart1"/>
    <dgm:cxn modelId="{3D1EB6D6-2F59-4963-9E9D-5CC1B9FDBA4D}" type="presParOf" srcId="{66E6DB1E-67A0-4A5E-A739-34684EC2B8BB}" destId="{F04C0671-A3A4-4FC2-894C-9D48572D39B0}" srcOrd="1" destOrd="0" presId="urn:microsoft.com/office/officeart/2005/8/layout/orgChart1"/>
    <dgm:cxn modelId="{5034AAF8-D4D7-4EB1-BEB2-ED6544FCA33E}" type="presParOf" srcId="{9CA2BED8-C030-4BB6-A140-2A8978C41C19}" destId="{5EB5EE63-065D-44C1-B63E-DAF5E8A4C620}" srcOrd="1" destOrd="0" presId="urn:microsoft.com/office/officeart/2005/8/layout/orgChart1"/>
    <dgm:cxn modelId="{901E85F5-EE4D-4CF2-ABA6-E593A1B4240E}" type="presParOf" srcId="{9CA2BED8-C030-4BB6-A140-2A8978C41C19}" destId="{76B4D070-9205-47D9-B302-0E758BD33E0E}" srcOrd="2" destOrd="0" presId="urn:microsoft.com/office/officeart/2005/8/layout/orgChart1"/>
    <dgm:cxn modelId="{D2004C35-7FD6-4C39-BAEF-97781AF0A47F}" type="presParOf" srcId="{F6E51A9B-1092-41F5-83D6-8761D054FBD0}" destId="{8E92F095-383C-4436-BC4A-1180A42468BF}" srcOrd="2" destOrd="0" presId="urn:microsoft.com/office/officeart/2005/8/layout/orgChart1"/>
    <dgm:cxn modelId="{F7631D04-EC78-46FA-AF4E-DE0C0D2F5373}" type="presParOf" srcId="{F6E51A9B-1092-41F5-83D6-8761D054FBD0}" destId="{218CF726-F51A-4741-9DF7-DCBC19F34AF5}" srcOrd="3" destOrd="0" presId="urn:microsoft.com/office/officeart/2005/8/layout/orgChart1"/>
    <dgm:cxn modelId="{274413D7-E068-4B65-8012-FEAFDADA64F2}" type="presParOf" srcId="{218CF726-F51A-4741-9DF7-DCBC19F34AF5}" destId="{E216DE51-D6BD-4C18-9A34-A9B85B79139C}" srcOrd="0" destOrd="0" presId="urn:microsoft.com/office/officeart/2005/8/layout/orgChart1"/>
    <dgm:cxn modelId="{10CEC979-AB81-43ED-B2B0-FE062751ADB6}" type="presParOf" srcId="{E216DE51-D6BD-4C18-9A34-A9B85B79139C}" destId="{1607FF1D-3AE0-4701-8A7E-81B429C148F6}" srcOrd="0" destOrd="0" presId="urn:microsoft.com/office/officeart/2005/8/layout/orgChart1"/>
    <dgm:cxn modelId="{4EA82355-6876-4BD5-825E-45D5B90ECAC4}" type="presParOf" srcId="{E216DE51-D6BD-4C18-9A34-A9B85B79139C}" destId="{BDA960A4-7AB5-4F21-83D3-85CCB4599625}" srcOrd="1" destOrd="0" presId="urn:microsoft.com/office/officeart/2005/8/layout/orgChart1"/>
    <dgm:cxn modelId="{D54916CE-11E1-49B0-8D89-B00057D4617E}" type="presParOf" srcId="{218CF726-F51A-4741-9DF7-DCBC19F34AF5}" destId="{5992B6B6-AB68-4DD7-B318-6AEC95DF4288}" srcOrd="1" destOrd="0" presId="urn:microsoft.com/office/officeart/2005/8/layout/orgChart1"/>
    <dgm:cxn modelId="{01D74B11-4A46-4366-B613-F13984BAF5B3}" type="presParOf" srcId="{218CF726-F51A-4741-9DF7-DCBC19F34AF5}" destId="{A87A1E3C-B330-481F-B160-CDF5148FD6C7}" srcOrd="2" destOrd="0" presId="urn:microsoft.com/office/officeart/2005/8/layout/orgChart1"/>
    <dgm:cxn modelId="{646FAE33-14AF-456D-8BBD-37F23C03EF34}" type="presParOf" srcId="{29051883-9E69-4D93-BF82-46FF8816E79F}" destId="{4D0A6A06-E4E0-4BBC-BE02-68D8322CF99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Defensoría  Norte CBF No. 8</a:t>
          </a:r>
        </a:p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Abogados(as)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Trabajadores(as) Social 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6661D0-36F2-4C44-B8A1-3B984A2B4B93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Psicólogos(as) </a:t>
          </a:r>
        </a:p>
      </dgm:t>
    </dgm:pt>
    <dgm:pt modelId="{9CE3B13A-D359-466E-A32C-D835D489DBB2}" type="parTrans" cxnId="{99B7A44C-D0AD-451E-9D06-5E667FF5BA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A4A915-7659-4374-B883-2B8D79DD5C40}" type="sibTrans" cxnId="{99B7A44C-D0AD-451E-9D06-5E667FF5BA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B0F1EE7-8B70-4C6A-BD6B-BE67344A26D7}" type="pres">
      <dgm:prSet presAssocID="{EE2F348D-52A3-48DC-A2F2-EB7FC4C4DEB1}" presName="rootComposite1" presStyleCnt="0"/>
      <dgm:spPr/>
      <dgm:t>
        <a:bodyPr/>
        <a:lstStyle/>
        <a:p>
          <a:endParaRPr lang="es-ES"/>
        </a:p>
      </dgm:t>
    </dgm:pt>
    <dgm:pt modelId="{F388A0D3-F01C-4915-A070-E870EB6E98C5}" type="pres">
      <dgm:prSet presAssocID="{EE2F348D-52A3-48DC-A2F2-EB7FC4C4DEB1}" presName="rootText1" presStyleLbl="node0" presStyleIdx="0" presStyleCnt="1" custScaleX="82946" custScaleY="87423" custLinFactNeighborX="63" custLinFactNeighborY="-1867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  <dgm:t>
        <a:bodyPr/>
        <a:lstStyle/>
        <a:p>
          <a:endParaRPr lang="es-ES"/>
        </a:p>
      </dgm:t>
    </dgm:pt>
    <dgm:pt modelId="{6D8A9469-ABD1-469F-B28C-C502687694E7}" type="pres">
      <dgm:prSet presAssocID="{29FD3C8B-2918-43A3-9D72-C279F674BC57}" presName="Name37" presStyleLbl="parChTrans1D2" presStyleIdx="0" presStyleCnt="2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33E7836A-F1D8-4FEF-979F-74E319C930F3}" type="pres">
      <dgm:prSet presAssocID="{39E0003E-DDD2-43F1-948C-69009D0ADF45}" presName="rootComposite" presStyleCnt="0"/>
      <dgm:spPr/>
      <dgm:t>
        <a:bodyPr/>
        <a:lstStyle/>
        <a:p>
          <a:endParaRPr lang="es-ES"/>
        </a:p>
      </dgm:t>
    </dgm:pt>
    <dgm:pt modelId="{4F7C3E91-CDE0-494D-963A-D0A81B2DCA12}" type="pres">
      <dgm:prSet presAssocID="{39E0003E-DDD2-43F1-948C-69009D0ADF45}" presName="rootText" presStyleLbl="node2" presStyleIdx="0" presStyleCnt="2" custScaleX="65636" custScaleY="73580" custLinFactNeighborY="13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2" presStyleIdx="0" presStyleCnt="2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  <dgm:t>
        <a:bodyPr/>
        <a:lstStyle/>
        <a:p>
          <a:endParaRPr lang="es-ES"/>
        </a:p>
      </dgm:t>
    </dgm:pt>
    <dgm:pt modelId="{5EF2821D-09D6-4A52-A03C-8FDE41265AB5}" type="pres">
      <dgm:prSet presAssocID="{39E0003E-DDD2-43F1-948C-69009D0ADF45}" presName="hierChild5" presStyleCnt="0"/>
      <dgm:spPr/>
      <dgm:t>
        <a:bodyPr/>
        <a:lstStyle/>
        <a:p>
          <a:endParaRPr lang="es-ES"/>
        </a:p>
      </dgm:t>
    </dgm:pt>
    <dgm:pt modelId="{85417AE3-0885-4503-B842-5D3ECCCA3043}" type="pres">
      <dgm:prSet presAssocID="{9CE3B13A-D359-466E-A32C-D835D489DBB2}" presName="Name37" presStyleLbl="parChTrans1D2" presStyleIdx="1" presStyleCnt="2"/>
      <dgm:spPr/>
      <dgm:t>
        <a:bodyPr/>
        <a:lstStyle/>
        <a:p>
          <a:endParaRPr lang="es-ES"/>
        </a:p>
      </dgm:t>
    </dgm:pt>
    <dgm:pt modelId="{30FED2B2-B097-4BDF-B3F1-BA0083383B85}" type="pres">
      <dgm:prSet presAssocID="{956661D0-36F2-4C44-B8A1-3B984A2B4B93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1CBCADF-B8A9-4338-ABCE-0DD1233585F6}" type="pres">
      <dgm:prSet presAssocID="{956661D0-36F2-4C44-B8A1-3B984A2B4B93}" presName="rootComposite" presStyleCnt="0"/>
      <dgm:spPr/>
      <dgm:t>
        <a:bodyPr/>
        <a:lstStyle/>
        <a:p>
          <a:endParaRPr lang="es-ES"/>
        </a:p>
      </dgm:t>
    </dgm:pt>
    <dgm:pt modelId="{B90CD3E7-4E99-4B5B-8262-4A3A1D0584BD}" type="pres">
      <dgm:prSet presAssocID="{956661D0-36F2-4C44-B8A1-3B984A2B4B93}" presName="rootText" presStyleLbl="node2" presStyleIdx="1" presStyleCnt="2" custScaleX="65636" custScaleY="73580" custLinFactNeighborY="13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1C62D1B-90DD-4CEC-9636-818DBA733D11}" type="pres">
      <dgm:prSet presAssocID="{956661D0-36F2-4C44-B8A1-3B984A2B4B93}" presName="rootConnector" presStyleLbl="node2" presStyleIdx="1" presStyleCnt="2"/>
      <dgm:spPr/>
      <dgm:t>
        <a:bodyPr/>
        <a:lstStyle/>
        <a:p>
          <a:endParaRPr lang="es-ES"/>
        </a:p>
      </dgm:t>
    </dgm:pt>
    <dgm:pt modelId="{3E5ECD7F-351D-4663-A57B-EBD2C8C6F4D5}" type="pres">
      <dgm:prSet presAssocID="{956661D0-36F2-4C44-B8A1-3B984A2B4B93}" presName="hierChild4" presStyleCnt="0"/>
      <dgm:spPr/>
      <dgm:t>
        <a:bodyPr/>
        <a:lstStyle/>
        <a:p>
          <a:endParaRPr lang="es-ES"/>
        </a:p>
      </dgm:t>
    </dgm:pt>
    <dgm:pt modelId="{E2E3AC75-2E12-49B5-AC0C-C6230DBC2692}" type="pres">
      <dgm:prSet presAssocID="{956661D0-36F2-4C44-B8A1-3B984A2B4B93}" presName="hierChild5" presStyleCnt="0"/>
      <dgm:spPr/>
      <dgm:t>
        <a:bodyPr/>
        <a:lstStyle/>
        <a:p>
          <a:endParaRPr lang="es-ES"/>
        </a:p>
      </dgm:t>
    </dgm:pt>
    <dgm:pt modelId="{4D0A6A06-E4E0-4BBC-BE02-68D8322CF995}" type="pres">
      <dgm:prSet presAssocID="{EE2F348D-52A3-48DC-A2F2-EB7FC4C4DEB1}" presName="hierChild3" presStyleCnt="0"/>
      <dgm:spPr/>
      <dgm:t>
        <a:bodyPr/>
        <a:lstStyle/>
        <a:p>
          <a:endParaRPr lang="es-ES"/>
        </a:p>
      </dgm:t>
    </dgm:pt>
  </dgm:ptLst>
  <dgm:cxnLst>
    <dgm:cxn modelId="{E7FFD68A-FB5E-4042-AD44-446180F62869}" type="presOf" srcId="{39E0003E-DDD2-43F1-948C-69009D0ADF45}" destId="{4F7C3E91-CDE0-494D-963A-D0A81B2DCA12}" srcOrd="0" destOrd="0" presId="urn:microsoft.com/office/officeart/2005/8/layout/orgChart1"/>
    <dgm:cxn modelId="{087344AC-2BB0-4A37-BF1B-BDF8898E8C8E}" type="presOf" srcId="{956661D0-36F2-4C44-B8A1-3B984A2B4B93}" destId="{D1C62D1B-90DD-4CEC-9636-818DBA733D11}" srcOrd="1" destOrd="0" presId="urn:microsoft.com/office/officeart/2005/8/layout/orgChart1"/>
    <dgm:cxn modelId="{58D7D4BC-6DA8-4766-B93A-FC9685339CE2}" type="presOf" srcId="{956661D0-36F2-4C44-B8A1-3B984A2B4B93}" destId="{B90CD3E7-4E99-4B5B-8262-4A3A1D0584BD}" srcOrd="0" destOrd="0" presId="urn:microsoft.com/office/officeart/2005/8/layout/orgChart1"/>
    <dgm:cxn modelId="{163AA518-0EBE-4935-AF98-A133B8D09A19}" type="presOf" srcId="{1BAC91BD-37F1-4EF2-9B34-1F9FC36865C4}" destId="{19F29EE0-46B5-413E-A87B-AFDE5F58CB49}" srcOrd="0" destOrd="0" presId="urn:microsoft.com/office/officeart/2005/8/layout/orgChart1"/>
    <dgm:cxn modelId="{4F576F03-32D0-4DB0-918A-95F1F2D65EC9}" type="presOf" srcId="{EE2F348D-52A3-48DC-A2F2-EB7FC4C4DEB1}" destId="{F388A0D3-F01C-4915-A070-E870EB6E98C5}" srcOrd="0" destOrd="0" presId="urn:microsoft.com/office/officeart/2005/8/layout/orgChart1"/>
    <dgm:cxn modelId="{382652AD-5676-47BB-AC8D-1E1EB75CCBAB}" type="presOf" srcId="{9CE3B13A-D359-466E-A32C-D835D489DBB2}" destId="{85417AE3-0885-4503-B842-5D3ECCCA3043}" srcOrd="0" destOrd="0" presId="urn:microsoft.com/office/officeart/2005/8/layout/orgChart1"/>
    <dgm:cxn modelId="{D986CA71-BA5E-46A2-A746-62AD9795EDAF}" srcId="{EE2F348D-52A3-48DC-A2F2-EB7FC4C4DEB1}" destId="{39E0003E-DDD2-43F1-948C-69009D0ADF45}" srcOrd="0" destOrd="0" parTransId="{29FD3C8B-2918-43A3-9D72-C279F674BC57}" sibTransId="{F375651C-63AC-44B1-AD3B-295D440935B1}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6295A6C6-0276-4105-A488-0F518A5CCA89}" type="presOf" srcId="{39E0003E-DDD2-43F1-948C-69009D0ADF45}" destId="{4AD83815-A9F0-4AB5-8DD9-7F54CDF80864}" srcOrd="1" destOrd="0" presId="urn:microsoft.com/office/officeart/2005/8/layout/orgChart1"/>
    <dgm:cxn modelId="{9F883830-1A47-4058-966B-C43FE1BDD13F}" type="presOf" srcId="{29FD3C8B-2918-43A3-9D72-C279F674BC57}" destId="{6D8A9469-ABD1-469F-B28C-C502687694E7}" srcOrd="0" destOrd="0" presId="urn:microsoft.com/office/officeart/2005/8/layout/orgChart1"/>
    <dgm:cxn modelId="{ADD3ECB2-98A8-4A78-8AFC-A0180D0C3609}" type="presOf" srcId="{EE2F348D-52A3-48DC-A2F2-EB7FC4C4DEB1}" destId="{32362866-F674-4570-89E4-7183CDFFE551}" srcOrd="1" destOrd="0" presId="urn:microsoft.com/office/officeart/2005/8/layout/orgChart1"/>
    <dgm:cxn modelId="{99B7A44C-D0AD-451E-9D06-5E667FF5BAA8}" srcId="{EE2F348D-52A3-48DC-A2F2-EB7FC4C4DEB1}" destId="{956661D0-36F2-4C44-B8A1-3B984A2B4B93}" srcOrd="1" destOrd="0" parTransId="{9CE3B13A-D359-466E-A32C-D835D489DBB2}" sibTransId="{AEA4A915-7659-4374-B883-2B8D79DD5C40}"/>
    <dgm:cxn modelId="{C45DC9C9-1CC2-49C3-B652-0FF9C007A126}" type="presParOf" srcId="{19F29EE0-46B5-413E-A87B-AFDE5F58CB49}" destId="{29051883-9E69-4D93-BF82-46FF8816E79F}" srcOrd="0" destOrd="0" presId="urn:microsoft.com/office/officeart/2005/8/layout/orgChart1"/>
    <dgm:cxn modelId="{F783DED6-D5FD-4900-87DA-3C66355394C7}" type="presParOf" srcId="{29051883-9E69-4D93-BF82-46FF8816E79F}" destId="{0B0F1EE7-8B70-4C6A-BD6B-BE67344A26D7}" srcOrd="0" destOrd="0" presId="urn:microsoft.com/office/officeart/2005/8/layout/orgChart1"/>
    <dgm:cxn modelId="{D60CB5D7-9EB0-4696-96EA-5FE39110CB39}" type="presParOf" srcId="{0B0F1EE7-8B70-4C6A-BD6B-BE67344A26D7}" destId="{F388A0D3-F01C-4915-A070-E870EB6E98C5}" srcOrd="0" destOrd="0" presId="urn:microsoft.com/office/officeart/2005/8/layout/orgChart1"/>
    <dgm:cxn modelId="{2D1C3F5C-BA3C-4191-8D35-1C7F7E2EAB7D}" type="presParOf" srcId="{0B0F1EE7-8B70-4C6A-BD6B-BE67344A26D7}" destId="{32362866-F674-4570-89E4-7183CDFFE551}" srcOrd="1" destOrd="0" presId="urn:microsoft.com/office/officeart/2005/8/layout/orgChart1"/>
    <dgm:cxn modelId="{6FEE2BA1-23D1-45CB-9683-4DB519B625AC}" type="presParOf" srcId="{29051883-9E69-4D93-BF82-46FF8816E79F}" destId="{F6E51A9B-1092-41F5-83D6-8761D054FBD0}" srcOrd="1" destOrd="0" presId="urn:microsoft.com/office/officeart/2005/8/layout/orgChart1"/>
    <dgm:cxn modelId="{CC207005-3A5B-43D5-BF6C-BB8A51F05283}" type="presParOf" srcId="{F6E51A9B-1092-41F5-83D6-8761D054FBD0}" destId="{6D8A9469-ABD1-469F-B28C-C502687694E7}" srcOrd="0" destOrd="0" presId="urn:microsoft.com/office/officeart/2005/8/layout/orgChart1"/>
    <dgm:cxn modelId="{4C329B6C-C5F6-4314-9142-C574154D1D5F}" type="presParOf" srcId="{F6E51A9B-1092-41F5-83D6-8761D054FBD0}" destId="{8DE03586-7C33-46C4-8992-E682F641DF57}" srcOrd="1" destOrd="0" presId="urn:microsoft.com/office/officeart/2005/8/layout/orgChart1"/>
    <dgm:cxn modelId="{7A45A398-6C17-44B5-93D0-E817EBBB5C8C}" type="presParOf" srcId="{8DE03586-7C33-46C4-8992-E682F641DF57}" destId="{33E7836A-F1D8-4FEF-979F-74E319C930F3}" srcOrd="0" destOrd="0" presId="urn:microsoft.com/office/officeart/2005/8/layout/orgChart1"/>
    <dgm:cxn modelId="{63A710FE-34D7-40BC-A023-28499DADD67C}" type="presParOf" srcId="{33E7836A-F1D8-4FEF-979F-74E319C930F3}" destId="{4F7C3E91-CDE0-494D-963A-D0A81B2DCA12}" srcOrd="0" destOrd="0" presId="urn:microsoft.com/office/officeart/2005/8/layout/orgChart1"/>
    <dgm:cxn modelId="{2885BFA7-FC92-4AEB-BFBA-AAC1CE2F882C}" type="presParOf" srcId="{33E7836A-F1D8-4FEF-979F-74E319C930F3}" destId="{4AD83815-A9F0-4AB5-8DD9-7F54CDF80864}" srcOrd="1" destOrd="0" presId="urn:microsoft.com/office/officeart/2005/8/layout/orgChart1"/>
    <dgm:cxn modelId="{32FB3E76-B9CB-46D8-88FF-894ABC568584}" type="presParOf" srcId="{8DE03586-7C33-46C4-8992-E682F641DF57}" destId="{0364F1D0-ED88-4A8F-BAA8-E5DFCE86AD6B}" srcOrd="1" destOrd="0" presId="urn:microsoft.com/office/officeart/2005/8/layout/orgChart1"/>
    <dgm:cxn modelId="{27AA357D-BB18-457C-BDDD-C985D72C98FC}" type="presParOf" srcId="{8DE03586-7C33-46C4-8992-E682F641DF57}" destId="{5EF2821D-09D6-4A52-A03C-8FDE41265AB5}" srcOrd="2" destOrd="0" presId="urn:microsoft.com/office/officeart/2005/8/layout/orgChart1"/>
    <dgm:cxn modelId="{BCAF43D3-1EFE-4281-B532-A5A0F77EA295}" type="presParOf" srcId="{F6E51A9B-1092-41F5-83D6-8761D054FBD0}" destId="{85417AE3-0885-4503-B842-5D3ECCCA3043}" srcOrd="2" destOrd="0" presId="urn:microsoft.com/office/officeart/2005/8/layout/orgChart1"/>
    <dgm:cxn modelId="{1AFA0F70-1C20-4694-8FE4-0D1905F14CEE}" type="presParOf" srcId="{F6E51A9B-1092-41F5-83D6-8761D054FBD0}" destId="{30FED2B2-B097-4BDF-B3F1-BA0083383B85}" srcOrd="3" destOrd="0" presId="urn:microsoft.com/office/officeart/2005/8/layout/orgChart1"/>
    <dgm:cxn modelId="{E38B5746-3F90-4448-B411-519929A27A00}" type="presParOf" srcId="{30FED2B2-B097-4BDF-B3F1-BA0083383B85}" destId="{A1CBCADF-B8A9-4338-ABCE-0DD1233585F6}" srcOrd="0" destOrd="0" presId="urn:microsoft.com/office/officeart/2005/8/layout/orgChart1"/>
    <dgm:cxn modelId="{F7B862A0-AE02-4735-BDB6-2B290C633D93}" type="presParOf" srcId="{A1CBCADF-B8A9-4338-ABCE-0DD1233585F6}" destId="{B90CD3E7-4E99-4B5B-8262-4A3A1D0584BD}" srcOrd="0" destOrd="0" presId="urn:microsoft.com/office/officeart/2005/8/layout/orgChart1"/>
    <dgm:cxn modelId="{69005475-3C2D-43F1-ABCA-B8A0D8D9FF5D}" type="presParOf" srcId="{A1CBCADF-B8A9-4338-ABCE-0DD1233585F6}" destId="{D1C62D1B-90DD-4CEC-9636-818DBA733D11}" srcOrd="1" destOrd="0" presId="urn:microsoft.com/office/officeart/2005/8/layout/orgChart1"/>
    <dgm:cxn modelId="{E0F16837-F1E4-4D6B-8AAB-479F10684903}" type="presParOf" srcId="{30FED2B2-B097-4BDF-B3F1-BA0083383B85}" destId="{3E5ECD7F-351D-4663-A57B-EBD2C8C6F4D5}" srcOrd="1" destOrd="0" presId="urn:microsoft.com/office/officeart/2005/8/layout/orgChart1"/>
    <dgm:cxn modelId="{2695C886-164A-42DE-A342-452B8D25B709}" type="presParOf" srcId="{30FED2B2-B097-4BDF-B3F1-BA0083383B85}" destId="{E2E3AC75-2E12-49B5-AC0C-C6230DBC2692}" srcOrd="2" destOrd="0" presId="urn:microsoft.com/office/officeart/2005/8/layout/orgChart1"/>
    <dgm:cxn modelId="{2887ADEE-E3BF-4077-9BA7-E1D4FF9D1D2A}" type="presParOf" srcId="{29051883-9E69-4D93-BF82-46FF8816E79F}" destId="{4D0A6A06-E4E0-4BBC-BE02-68D8322CF99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Guardia Nocturna Parque </a:t>
          </a:r>
          <a:r>
            <a:rPr lang="es-ES" sz="1200" dirty="0" err="1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Alamey</a:t>
          </a:r>
          <a:endParaRPr lang="es-ES" sz="1200" dirty="0" smtClean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Abogado(a)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Trabajador(a) Social 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6661D0-36F2-4C44-B8A1-3B984A2B4B93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Psicólogo(a) </a:t>
          </a:r>
        </a:p>
      </dgm:t>
    </dgm:pt>
    <dgm:pt modelId="{9CE3B13A-D359-466E-A32C-D835D489DBB2}" type="parTrans" cxnId="{99B7A44C-D0AD-451E-9D06-5E667FF5BA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A4A915-7659-4374-B883-2B8D79DD5C40}" type="sibTrans" cxnId="{99B7A44C-D0AD-451E-9D06-5E667FF5BA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B0F1EE7-8B70-4C6A-BD6B-BE67344A26D7}" type="pres">
      <dgm:prSet presAssocID="{EE2F348D-52A3-48DC-A2F2-EB7FC4C4DEB1}" presName="rootComposite1" presStyleCnt="0"/>
      <dgm:spPr/>
      <dgm:t>
        <a:bodyPr/>
        <a:lstStyle/>
        <a:p>
          <a:endParaRPr lang="es-ES"/>
        </a:p>
      </dgm:t>
    </dgm:pt>
    <dgm:pt modelId="{F388A0D3-F01C-4915-A070-E870EB6E98C5}" type="pres">
      <dgm:prSet presAssocID="{EE2F348D-52A3-48DC-A2F2-EB7FC4C4DEB1}" presName="rootText1" presStyleLbl="node0" presStyleIdx="0" presStyleCnt="1" custScaleX="101284" custScaleY="101284" custLinFactNeighborX="63" custLinFactNeighborY="-3315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  <dgm:t>
        <a:bodyPr/>
        <a:lstStyle/>
        <a:p>
          <a:endParaRPr lang="es-ES"/>
        </a:p>
      </dgm:t>
    </dgm:pt>
    <dgm:pt modelId="{6D8A9469-ABD1-469F-B28C-C502687694E7}" type="pres">
      <dgm:prSet presAssocID="{29FD3C8B-2918-43A3-9D72-C279F674BC57}" presName="Name37" presStyleLbl="parChTrans1D2" presStyleIdx="0" presStyleCnt="2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33E7836A-F1D8-4FEF-979F-74E319C930F3}" type="pres">
      <dgm:prSet presAssocID="{39E0003E-DDD2-43F1-948C-69009D0ADF45}" presName="rootComposite" presStyleCnt="0"/>
      <dgm:spPr/>
      <dgm:t>
        <a:bodyPr/>
        <a:lstStyle/>
        <a:p>
          <a:endParaRPr lang="es-ES"/>
        </a:p>
      </dgm:t>
    </dgm:pt>
    <dgm:pt modelId="{4F7C3E91-CDE0-494D-963A-D0A81B2DCA12}" type="pres">
      <dgm:prSet presAssocID="{39E0003E-DDD2-43F1-948C-69009D0ADF45}" presName="rootText" presStyleLbl="node2" presStyleIdx="0" presStyleCnt="2" custScaleX="80383" custScaleY="87310" custLinFactNeighborY="13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2" presStyleIdx="0" presStyleCnt="2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  <dgm:t>
        <a:bodyPr/>
        <a:lstStyle/>
        <a:p>
          <a:endParaRPr lang="es-ES"/>
        </a:p>
      </dgm:t>
    </dgm:pt>
    <dgm:pt modelId="{5EF2821D-09D6-4A52-A03C-8FDE41265AB5}" type="pres">
      <dgm:prSet presAssocID="{39E0003E-DDD2-43F1-948C-69009D0ADF45}" presName="hierChild5" presStyleCnt="0"/>
      <dgm:spPr/>
      <dgm:t>
        <a:bodyPr/>
        <a:lstStyle/>
        <a:p>
          <a:endParaRPr lang="es-ES"/>
        </a:p>
      </dgm:t>
    </dgm:pt>
    <dgm:pt modelId="{85417AE3-0885-4503-B842-5D3ECCCA3043}" type="pres">
      <dgm:prSet presAssocID="{9CE3B13A-D359-466E-A32C-D835D489DBB2}" presName="Name37" presStyleLbl="parChTrans1D2" presStyleIdx="1" presStyleCnt="2"/>
      <dgm:spPr/>
      <dgm:t>
        <a:bodyPr/>
        <a:lstStyle/>
        <a:p>
          <a:endParaRPr lang="es-ES"/>
        </a:p>
      </dgm:t>
    </dgm:pt>
    <dgm:pt modelId="{30FED2B2-B097-4BDF-B3F1-BA0083383B85}" type="pres">
      <dgm:prSet presAssocID="{956661D0-36F2-4C44-B8A1-3B984A2B4B93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1CBCADF-B8A9-4338-ABCE-0DD1233585F6}" type="pres">
      <dgm:prSet presAssocID="{956661D0-36F2-4C44-B8A1-3B984A2B4B93}" presName="rootComposite" presStyleCnt="0"/>
      <dgm:spPr/>
      <dgm:t>
        <a:bodyPr/>
        <a:lstStyle/>
        <a:p>
          <a:endParaRPr lang="es-ES"/>
        </a:p>
      </dgm:t>
    </dgm:pt>
    <dgm:pt modelId="{B90CD3E7-4E99-4B5B-8262-4A3A1D0584BD}" type="pres">
      <dgm:prSet presAssocID="{956661D0-36F2-4C44-B8A1-3B984A2B4B93}" presName="rootText" presStyleLbl="node2" presStyleIdx="1" presStyleCnt="2" custScaleX="80383" custScaleY="87310" custLinFactNeighborY="13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1C62D1B-90DD-4CEC-9636-818DBA733D11}" type="pres">
      <dgm:prSet presAssocID="{956661D0-36F2-4C44-B8A1-3B984A2B4B93}" presName="rootConnector" presStyleLbl="node2" presStyleIdx="1" presStyleCnt="2"/>
      <dgm:spPr/>
      <dgm:t>
        <a:bodyPr/>
        <a:lstStyle/>
        <a:p>
          <a:endParaRPr lang="es-ES"/>
        </a:p>
      </dgm:t>
    </dgm:pt>
    <dgm:pt modelId="{3E5ECD7F-351D-4663-A57B-EBD2C8C6F4D5}" type="pres">
      <dgm:prSet presAssocID="{956661D0-36F2-4C44-B8A1-3B984A2B4B93}" presName="hierChild4" presStyleCnt="0"/>
      <dgm:spPr/>
      <dgm:t>
        <a:bodyPr/>
        <a:lstStyle/>
        <a:p>
          <a:endParaRPr lang="es-ES"/>
        </a:p>
      </dgm:t>
    </dgm:pt>
    <dgm:pt modelId="{E2E3AC75-2E12-49B5-AC0C-C6230DBC2692}" type="pres">
      <dgm:prSet presAssocID="{956661D0-36F2-4C44-B8A1-3B984A2B4B93}" presName="hierChild5" presStyleCnt="0"/>
      <dgm:spPr/>
      <dgm:t>
        <a:bodyPr/>
        <a:lstStyle/>
        <a:p>
          <a:endParaRPr lang="es-ES"/>
        </a:p>
      </dgm:t>
    </dgm:pt>
    <dgm:pt modelId="{4D0A6A06-E4E0-4BBC-BE02-68D8322CF995}" type="pres">
      <dgm:prSet presAssocID="{EE2F348D-52A3-48DC-A2F2-EB7FC4C4DEB1}" presName="hierChild3" presStyleCnt="0"/>
      <dgm:spPr/>
      <dgm:t>
        <a:bodyPr/>
        <a:lstStyle/>
        <a:p>
          <a:endParaRPr lang="es-ES"/>
        </a:p>
      </dgm:t>
    </dgm:pt>
  </dgm:ptLst>
  <dgm:cxnLst>
    <dgm:cxn modelId="{E7FFD68A-FB5E-4042-AD44-446180F62869}" type="presOf" srcId="{39E0003E-DDD2-43F1-948C-69009D0ADF45}" destId="{4F7C3E91-CDE0-494D-963A-D0A81B2DCA12}" srcOrd="0" destOrd="0" presId="urn:microsoft.com/office/officeart/2005/8/layout/orgChart1"/>
    <dgm:cxn modelId="{087344AC-2BB0-4A37-BF1B-BDF8898E8C8E}" type="presOf" srcId="{956661D0-36F2-4C44-B8A1-3B984A2B4B93}" destId="{D1C62D1B-90DD-4CEC-9636-818DBA733D11}" srcOrd="1" destOrd="0" presId="urn:microsoft.com/office/officeart/2005/8/layout/orgChart1"/>
    <dgm:cxn modelId="{58D7D4BC-6DA8-4766-B93A-FC9685339CE2}" type="presOf" srcId="{956661D0-36F2-4C44-B8A1-3B984A2B4B93}" destId="{B90CD3E7-4E99-4B5B-8262-4A3A1D0584BD}" srcOrd="0" destOrd="0" presId="urn:microsoft.com/office/officeart/2005/8/layout/orgChart1"/>
    <dgm:cxn modelId="{163AA518-0EBE-4935-AF98-A133B8D09A19}" type="presOf" srcId="{1BAC91BD-37F1-4EF2-9B34-1F9FC36865C4}" destId="{19F29EE0-46B5-413E-A87B-AFDE5F58CB49}" srcOrd="0" destOrd="0" presId="urn:microsoft.com/office/officeart/2005/8/layout/orgChart1"/>
    <dgm:cxn modelId="{4F576F03-32D0-4DB0-918A-95F1F2D65EC9}" type="presOf" srcId="{EE2F348D-52A3-48DC-A2F2-EB7FC4C4DEB1}" destId="{F388A0D3-F01C-4915-A070-E870EB6E98C5}" srcOrd="0" destOrd="0" presId="urn:microsoft.com/office/officeart/2005/8/layout/orgChart1"/>
    <dgm:cxn modelId="{382652AD-5676-47BB-AC8D-1E1EB75CCBAB}" type="presOf" srcId="{9CE3B13A-D359-466E-A32C-D835D489DBB2}" destId="{85417AE3-0885-4503-B842-5D3ECCCA3043}" srcOrd="0" destOrd="0" presId="urn:microsoft.com/office/officeart/2005/8/layout/orgChart1"/>
    <dgm:cxn modelId="{D986CA71-BA5E-46A2-A746-62AD9795EDAF}" srcId="{EE2F348D-52A3-48DC-A2F2-EB7FC4C4DEB1}" destId="{39E0003E-DDD2-43F1-948C-69009D0ADF45}" srcOrd="0" destOrd="0" parTransId="{29FD3C8B-2918-43A3-9D72-C279F674BC57}" sibTransId="{F375651C-63AC-44B1-AD3B-295D440935B1}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6295A6C6-0276-4105-A488-0F518A5CCA89}" type="presOf" srcId="{39E0003E-DDD2-43F1-948C-69009D0ADF45}" destId="{4AD83815-A9F0-4AB5-8DD9-7F54CDF80864}" srcOrd="1" destOrd="0" presId="urn:microsoft.com/office/officeart/2005/8/layout/orgChart1"/>
    <dgm:cxn modelId="{9F883830-1A47-4058-966B-C43FE1BDD13F}" type="presOf" srcId="{29FD3C8B-2918-43A3-9D72-C279F674BC57}" destId="{6D8A9469-ABD1-469F-B28C-C502687694E7}" srcOrd="0" destOrd="0" presId="urn:microsoft.com/office/officeart/2005/8/layout/orgChart1"/>
    <dgm:cxn modelId="{ADD3ECB2-98A8-4A78-8AFC-A0180D0C3609}" type="presOf" srcId="{EE2F348D-52A3-48DC-A2F2-EB7FC4C4DEB1}" destId="{32362866-F674-4570-89E4-7183CDFFE551}" srcOrd="1" destOrd="0" presId="urn:microsoft.com/office/officeart/2005/8/layout/orgChart1"/>
    <dgm:cxn modelId="{99B7A44C-D0AD-451E-9D06-5E667FF5BAA8}" srcId="{EE2F348D-52A3-48DC-A2F2-EB7FC4C4DEB1}" destId="{956661D0-36F2-4C44-B8A1-3B984A2B4B93}" srcOrd="1" destOrd="0" parTransId="{9CE3B13A-D359-466E-A32C-D835D489DBB2}" sibTransId="{AEA4A915-7659-4374-B883-2B8D79DD5C40}"/>
    <dgm:cxn modelId="{C45DC9C9-1CC2-49C3-B652-0FF9C007A126}" type="presParOf" srcId="{19F29EE0-46B5-413E-A87B-AFDE5F58CB49}" destId="{29051883-9E69-4D93-BF82-46FF8816E79F}" srcOrd="0" destOrd="0" presId="urn:microsoft.com/office/officeart/2005/8/layout/orgChart1"/>
    <dgm:cxn modelId="{F783DED6-D5FD-4900-87DA-3C66355394C7}" type="presParOf" srcId="{29051883-9E69-4D93-BF82-46FF8816E79F}" destId="{0B0F1EE7-8B70-4C6A-BD6B-BE67344A26D7}" srcOrd="0" destOrd="0" presId="urn:microsoft.com/office/officeart/2005/8/layout/orgChart1"/>
    <dgm:cxn modelId="{D60CB5D7-9EB0-4696-96EA-5FE39110CB39}" type="presParOf" srcId="{0B0F1EE7-8B70-4C6A-BD6B-BE67344A26D7}" destId="{F388A0D3-F01C-4915-A070-E870EB6E98C5}" srcOrd="0" destOrd="0" presId="urn:microsoft.com/office/officeart/2005/8/layout/orgChart1"/>
    <dgm:cxn modelId="{2D1C3F5C-BA3C-4191-8D35-1C7F7E2EAB7D}" type="presParOf" srcId="{0B0F1EE7-8B70-4C6A-BD6B-BE67344A26D7}" destId="{32362866-F674-4570-89E4-7183CDFFE551}" srcOrd="1" destOrd="0" presId="urn:microsoft.com/office/officeart/2005/8/layout/orgChart1"/>
    <dgm:cxn modelId="{6FEE2BA1-23D1-45CB-9683-4DB519B625AC}" type="presParOf" srcId="{29051883-9E69-4D93-BF82-46FF8816E79F}" destId="{F6E51A9B-1092-41F5-83D6-8761D054FBD0}" srcOrd="1" destOrd="0" presId="urn:microsoft.com/office/officeart/2005/8/layout/orgChart1"/>
    <dgm:cxn modelId="{CC207005-3A5B-43D5-BF6C-BB8A51F05283}" type="presParOf" srcId="{F6E51A9B-1092-41F5-83D6-8761D054FBD0}" destId="{6D8A9469-ABD1-469F-B28C-C502687694E7}" srcOrd="0" destOrd="0" presId="urn:microsoft.com/office/officeart/2005/8/layout/orgChart1"/>
    <dgm:cxn modelId="{4C329B6C-C5F6-4314-9142-C574154D1D5F}" type="presParOf" srcId="{F6E51A9B-1092-41F5-83D6-8761D054FBD0}" destId="{8DE03586-7C33-46C4-8992-E682F641DF57}" srcOrd="1" destOrd="0" presId="urn:microsoft.com/office/officeart/2005/8/layout/orgChart1"/>
    <dgm:cxn modelId="{7A45A398-6C17-44B5-93D0-E817EBBB5C8C}" type="presParOf" srcId="{8DE03586-7C33-46C4-8992-E682F641DF57}" destId="{33E7836A-F1D8-4FEF-979F-74E319C930F3}" srcOrd="0" destOrd="0" presId="urn:microsoft.com/office/officeart/2005/8/layout/orgChart1"/>
    <dgm:cxn modelId="{63A710FE-34D7-40BC-A023-28499DADD67C}" type="presParOf" srcId="{33E7836A-F1D8-4FEF-979F-74E319C930F3}" destId="{4F7C3E91-CDE0-494D-963A-D0A81B2DCA12}" srcOrd="0" destOrd="0" presId="urn:microsoft.com/office/officeart/2005/8/layout/orgChart1"/>
    <dgm:cxn modelId="{2885BFA7-FC92-4AEB-BFBA-AAC1CE2F882C}" type="presParOf" srcId="{33E7836A-F1D8-4FEF-979F-74E319C930F3}" destId="{4AD83815-A9F0-4AB5-8DD9-7F54CDF80864}" srcOrd="1" destOrd="0" presId="urn:microsoft.com/office/officeart/2005/8/layout/orgChart1"/>
    <dgm:cxn modelId="{32FB3E76-B9CB-46D8-88FF-894ABC568584}" type="presParOf" srcId="{8DE03586-7C33-46C4-8992-E682F641DF57}" destId="{0364F1D0-ED88-4A8F-BAA8-E5DFCE86AD6B}" srcOrd="1" destOrd="0" presId="urn:microsoft.com/office/officeart/2005/8/layout/orgChart1"/>
    <dgm:cxn modelId="{27AA357D-BB18-457C-BDDD-C985D72C98FC}" type="presParOf" srcId="{8DE03586-7C33-46C4-8992-E682F641DF57}" destId="{5EF2821D-09D6-4A52-A03C-8FDE41265AB5}" srcOrd="2" destOrd="0" presId="urn:microsoft.com/office/officeart/2005/8/layout/orgChart1"/>
    <dgm:cxn modelId="{BCAF43D3-1EFE-4281-B532-A5A0F77EA295}" type="presParOf" srcId="{F6E51A9B-1092-41F5-83D6-8761D054FBD0}" destId="{85417AE3-0885-4503-B842-5D3ECCCA3043}" srcOrd="2" destOrd="0" presId="urn:microsoft.com/office/officeart/2005/8/layout/orgChart1"/>
    <dgm:cxn modelId="{1AFA0F70-1C20-4694-8FE4-0D1905F14CEE}" type="presParOf" srcId="{F6E51A9B-1092-41F5-83D6-8761D054FBD0}" destId="{30FED2B2-B097-4BDF-B3F1-BA0083383B85}" srcOrd="3" destOrd="0" presId="urn:microsoft.com/office/officeart/2005/8/layout/orgChart1"/>
    <dgm:cxn modelId="{E38B5746-3F90-4448-B411-519929A27A00}" type="presParOf" srcId="{30FED2B2-B097-4BDF-B3F1-BA0083383B85}" destId="{A1CBCADF-B8A9-4338-ABCE-0DD1233585F6}" srcOrd="0" destOrd="0" presId="urn:microsoft.com/office/officeart/2005/8/layout/orgChart1"/>
    <dgm:cxn modelId="{F7B862A0-AE02-4735-BDB6-2B290C633D93}" type="presParOf" srcId="{A1CBCADF-B8A9-4338-ABCE-0DD1233585F6}" destId="{B90CD3E7-4E99-4B5B-8262-4A3A1D0584BD}" srcOrd="0" destOrd="0" presId="urn:microsoft.com/office/officeart/2005/8/layout/orgChart1"/>
    <dgm:cxn modelId="{69005475-3C2D-43F1-ABCA-B8A0D8D9FF5D}" type="presParOf" srcId="{A1CBCADF-B8A9-4338-ABCE-0DD1233585F6}" destId="{D1C62D1B-90DD-4CEC-9636-818DBA733D11}" srcOrd="1" destOrd="0" presId="urn:microsoft.com/office/officeart/2005/8/layout/orgChart1"/>
    <dgm:cxn modelId="{E0F16837-F1E4-4D6B-8AAB-479F10684903}" type="presParOf" srcId="{30FED2B2-B097-4BDF-B3F1-BA0083383B85}" destId="{3E5ECD7F-351D-4663-A57B-EBD2C8C6F4D5}" srcOrd="1" destOrd="0" presId="urn:microsoft.com/office/officeart/2005/8/layout/orgChart1"/>
    <dgm:cxn modelId="{2695C886-164A-42DE-A342-452B8D25B709}" type="presParOf" srcId="{30FED2B2-B097-4BDF-B3F1-BA0083383B85}" destId="{E2E3AC75-2E12-49B5-AC0C-C6230DBC2692}" srcOrd="2" destOrd="0" presId="urn:microsoft.com/office/officeart/2005/8/layout/orgChart1"/>
    <dgm:cxn modelId="{2887ADEE-E3BF-4077-9BA7-E1D4FF9D1D2A}" type="presParOf" srcId="{29051883-9E69-4D93-BF82-46FF8816E79F}" destId="{4D0A6A06-E4E0-4BBC-BE02-68D8322CF99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F9AAF05D-642A-4F54-833B-99A05548108B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49C200B-FEE3-4BF7-B6D4-2D7CD6DD3F9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Casa Club del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Programa para la Atención y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Prevención del Trabajo Infantil </a:t>
          </a:r>
        </a:p>
      </dgm:t>
    </dgm:pt>
    <dgm:pt modelId="{68D2C4A8-1F93-4E0B-A772-67693ABE717B}" type="parTrans" cxnId="{1EF0FF80-FFDB-4019-851A-EBE780F2570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C9E60BF-A345-4CBF-8259-80A18D47FEA2}" type="sibTrans" cxnId="{1EF0FF80-FFDB-4019-851A-EBE780F2570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E94DEFA-3910-4226-80A7-89920D7991E6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Administrativo(a)</a:t>
          </a:r>
        </a:p>
      </dgm:t>
    </dgm:pt>
    <dgm:pt modelId="{D3BA6552-6435-4BDE-BCFD-4ACE6CBD4D70}" type="parTrans" cxnId="{1E0D4732-3492-4890-A416-E62898D1D88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C54296D-FA5D-4F8F-BFEA-BEC96CB4CF99}" type="sibTrans" cxnId="{1E0D4732-3492-4890-A416-E62898D1D88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AE82077-E863-4508-8493-72B557FF779B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 </a:t>
          </a:r>
        </a:p>
      </dgm:t>
    </dgm:pt>
    <dgm:pt modelId="{8F266E16-939B-494C-AD36-1DE66CE5C5DB}" type="parTrans" cxnId="{8A53AECB-1DC3-4E2A-AE94-D6F59A6DF4C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8D48278-1252-470D-B2AD-F741882E1D05}" type="sibTrans" cxnId="{8A53AECB-1DC3-4E2A-AE94-D6F59A6DF4C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8D329B-9C2D-4E21-8171-3230FD50AF5B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gm:t>
    </dgm:pt>
    <dgm:pt modelId="{F1EC5166-0155-481E-8EC4-92E4482612A1}" type="parTrans" cxnId="{C4E5C0EA-7BF7-4EE0-AD88-415F07AD2FB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FAE6F34-6AAA-46E5-B580-5B436C9D8E69}" type="sibTrans" cxnId="{C4E5C0EA-7BF7-4EE0-AD88-415F07AD2FB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8A812E2-0E08-4A6D-B4C2-0D358880FA6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 </a:t>
          </a:r>
        </a:p>
      </dgm:t>
    </dgm:pt>
    <dgm:pt modelId="{5C671129-41E5-49FF-A875-544D84620BDE}" type="parTrans" cxnId="{1A96283F-8BC0-428B-A661-3D60D958853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39DC69E-80AB-4A2A-819F-DB443980EE4C}" type="sibTrans" cxnId="{1A96283F-8BC0-428B-A661-3D60D958853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97C514A-6BD3-4C05-8BAF-4FE41F6FB06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</a:t>
          </a:r>
        </a:p>
      </dgm:t>
    </dgm:pt>
    <dgm:pt modelId="{CCC2BE72-E22D-44D5-9E5F-C5AB319D51B5}" type="parTrans" cxnId="{AE322E75-3601-4F7E-8A3C-B30F6D5E1B0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AD67C64-570E-4B7E-8DFC-0E5A4EA7770F}" type="sibTrans" cxnId="{AE322E75-3601-4F7E-8A3C-B30F6D5E1B0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B56FF58-C797-45BA-BDD8-B551BF2FD47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Promotor(a) </a:t>
          </a:r>
        </a:p>
      </dgm:t>
    </dgm:pt>
    <dgm:pt modelId="{633C44B6-E7EC-4209-A94B-89011182444C}" type="parTrans" cxnId="{BBC3E076-8356-4C4E-989C-0EBD98F17B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E00B211-64DA-4F27-B5A7-66D7B6B85053}" type="sibTrans" cxnId="{BBC3E076-8356-4C4E-989C-0EBD98F17B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ACDA1D5-A54B-40BF-8F5E-0CB5C7CA77E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</a:p>
      </dgm:t>
    </dgm:pt>
    <dgm:pt modelId="{D72484B8-DB09-41D2-9531-68384264626C}" type="parTrans" cxnId="{CAEC79F4-8C7B-45AB-97DF-64E60472CDFE}">
      <dgm:prSet/>
      <dgm:spPr/>
      <dgm:t>
        <a:bodyPr/>
        <a:lstStyle/>
        <a:p>
          <a:endParaRPr lang="es-ES"/>
        </a:p>
      </dgm:t>
    </dgm:pt>
    <dgm:pt modelId="{776543D6-9F4D-4B34-B8A2-5C60C2AE6AAE}" type="sibTrans" cxnId="{CAEC79F4-8C7B-45AB-97DF-64E60472CDFE}">
      <dgm:prSet/>
      <dgm:spPr/>
      <dgm:t>
        <a:bodyPr/>
        <a:lstStyle/>
        <a:p>
          <a:endParaRPr lang="es-ES"/>
        </a:p>
      </dgm:t>
    </dgm:pt>
    <dgm:pt modelId="{F22CFC02-CDA0-4774-ABF9-63BA3F00F0E1}" type="pres">
      <dgm:prSet presAssocID="{F9AAF05D-642A-4F54-833B-99A05548108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FFAF5E09-B376-4925-AE84-CD5169291690}" type="pres">
      <dgm:prSet presAssocID="{B49C200B-FEE3-4BF7-B6D4-2D7CD6DD3F98}" presName="hierRoot1" presStyleCnt="0">
        <dgm:presLayoutVars>
          <dgm:hierBranch val="hang"/>
        </dgm:presLayoutVars>
      </dgm:prSet>
      <dgm:spPr/>
    </dgm:pt>
    <dgm:pt modelId="{CFAFA833-5491-4EF9-A19A-05A59B2C3E72}" type="pres">
      <dgm:prSet presAssocID="{B49C200B-FEE3-4BF7-B6D4-2D7CD6DD3F98}" presName="rootComposite1" presStyleCnt="0"/>
      <dgm:spPr/>
    </dgm:pt>
    <dgm:pt modelId="{94F4BB74-A29B-4BD0-B8B2-FC79AD82E3BB}" type="pres">
      <dgm:prSet presAssocID="{B49C200B-FEE3-4BF7-B6D4-2D7CD6DD3F98}" presName="rootText1" presStyleLbl="node0" presStyleIdx="0" presStyleCnt="1" custScaleX="109628" custLinFactNeighborY="3017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0F57AD-06EE-499D-8DDA-BD2708C953B7}" type="pres">
      <dgm:prSet presAssocID="{B49C200B-FEE3-4BF7-B6D4-2D7CD6DD3F9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D227B073-9807-4958-9780-F62F03955898}" type="pres">
      <dgm:prSet presAssocID="{B49C200B-FEE3-4BF7-B6D4-2D7CD6DD3F98}" presName="hierChild2" presStyleCnt="0"/>
      <dgm:spPr/>
    </dgm:pt>
    <dgm:pt modelId="{F119747F-190A-4730-993F-9D9720CD7EB1}" type="pres">
      <dgm:prSet presAssocID="{D3BA6552-6435-4BDE-BCFD-4ACE6CBD4D70}" presName="Name48" presStyleLbl="parChTrans1D2" presStyleIdx="0" presStyleCnt="7"/>
      <dgm:spPr/>
      <dgm:t>
        <a:bodyPr/>
        <a:lstStyle/>
        <a:p>
          <a:endParaRPr lang="es-ES"/>
        </a:p>
      </dgm:t>
    </dgm:pt>
    <dgm:pt modelId="{087101F3-A945-4CA4-85AD-78C619AB0E34}" type="pres">
      <dgm:prSet presAssocID="{3E94DEFA-3910-4226-80A7-89920D7991E6}" presName="hierRoot2" presStyleCnt="0">
        <dgm:presLayoutVars>
          <dgm:hierBranch/>
        </dgm:presLayoutVars>
      </dgm:prSet>
      <dgm:spPr/>
    </dgm:pt>
    <dgm:pt modelId="{FE465341-A96A-4819-BF68-ED3EEFE80F91}" type="pres">
      <dgm:prSet presAssocID="{3E94DEFA-3910-4226-80A7-89920D7991E6}" presName="rootComposite" presStyleCnt="0"/>
      <dgm:spPr/>
    </dgm:pt>
    <dgm:pt modelId="{BB1B28C4-7423-4E4B-886F-AF64811AA038}" type="pres">
      <dgm:prSet presAssocID="{3E94DEFA-3910-4226-80A7-89920D7991E6}" presName="rootText" presStyleLbl="node2" presStyleIdx="0" presStyleCnt="7" custScaleX="80873" custScaleY="64196" custLinFactNeighborY="1823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1390C1B-65CD-431F-B61D-6AC86905579E}" type="pres">
      <dgm:prSet presAssocID="{3E94DEFA-3910-4226-80A7-89920D7991E6}" presName="rootConnector" presStyleLbl="node2" presStyleIdx="0" presStyleCnt="7"/>
      <dgm:spPr/>
      <dgm:t>
        <a:bodyPr/>
        <a:lstStyle/>
        <a:p>
          <a:endParaRPr lang="es-ES"/>
        </a:p>
      </dgm:t>
    </dgm:pt>
    <dgm:pt modelId="{82153DD5-1C98-4653-BF0E-BACF963E357F}" type="pres">
      <dgm:prSet presAssocID="{3E94DEFA-3910-4226-80A7-89920D7991E6}" presName="hierChild4" presStyleCnt="0"/>
      <dgm:spPr/>
    </dgm:pt>
    <dgm:pt modelId="{4B545F7D-50F2-40C3-B8DE-C337C3A40596}" type="pres">
      <dgm:prSet presAssocID="{3E94DEFA-3910-4226-80A7-89920D7991E6}" presName="hierChild5" presStyleCnt="0"/>
      <dgm:spPr/>
    </dgm:pt>
    <dgm:pt modelId="{CE616E77-557B-4452-A155-D7CA15BE658C}" type="pres">
      <dgm:prSet presAssocID="{D72484B8-DB09-41D2-9531-68384264626C}" presName="Name48" presStyleLbl="parChTrans1D2" presStyleIdx="1" presStyleCnt="7"/>
      <dgm:spPr/>
      <dgm:t>
        <a:bodyPr/>
        <a:lstStyle/>
        <a:p>
          <a:endParaRPr lang="es-ES"/>
        </a:p>
      </dgm:t>
    </dgm:pt>
    <dgm:pt modelId="{F9668997-A783-4E36-8195-AA33F6AD5EE6}" type="pres">
      <dgm:prSet presAssocID="{FACDA1D5-A54B-40BF-8F5E-0CB5C7CA77E5}" presName="hierRoot2" presStyleCnt="0">
        <dgm:presLayoutVars>
          <dgm:hierBranch val="init"/>
        </dgm:presLayoutVars>
      </dgm:prSet>
      <dgm:spPr/>
    </dgm:pt>
    <dgm:pt modelId="{EE0CA07C-AA7E-4568-800C-4FA557B994FB}" type="pres">
      <dgm:prSet presAssocID="{FACDA1D5-A54B-40BF-8F5E-0CB5C7CA77E5}" presName="rootComposite" presStyleCnt="0"/>
      <dgm:spPr/>
    </dgm:pt>
    <dgm:pt modelId="{A25D707A-00E4-4D11-956D-AC7D92B4A4D3}" type="pres">
      <dgm:prSet presAssocID="{FACDA1D5-A54B-40BF-8F5E-0CB5C7CA77E5}" presName="rootText" presStyleLbl="node2" presStyleIdx="1" presStyleCnt="7" custScaleX="80873" custScaleY="64196" custLinFactNeighborY="1823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3692F8D-E8A7-4679-AD27-189BDE8F42C7}" type="pres">
      <dgm:prSet presAssocID="{FACDA1D5-A54B-40BF-8F5E-0CB5C7CA77E5}" presName="rootConnector" presStyleLbl="node2" presStyleIdx="1" presStyleCnt="7"/>
      <dgm:spPr/>
      <dgm:t>
        <a:bodyPr/>
        <a:lstStyle/>
        <a:p>
          <a:endParaRPr lang="es-ES"/>
        </a:p>
      </dgm:t>
    </dgm:pt>
    <dgm:pt modelId="{EB235A98-6F61-462D-890E-5E1EF2BC42BF}" type="pres">
      <dgm:prSet presAssocID="{FACDA1D5-A54B-40BF-8F5E-0CB5C7CA77E5}" presName="hierChild4" presStyleCnt="0"/>
      <dgm:spPr/>
    </dgm:pt>
    <dgm:pt modelId="{C391C909-C571-4CD4-BCE7-9FEF0CC40DF3}" type="pres">
      <dgm:prSet presAssocID="{FACDA1D5-A54B-40BF-8F5E-0CB5C7CA77E5}" presName="hierChild5" presStyleCnt="0"/>
      <dgm:spPr/>
    </dgm:pt>
    <dgm:pt modelId="{9E0E20DC-8E68-4093-A9EF-1ABAB73DA0E3}" type="pres">
      <dgm:prSet presAssocID="{8F266E16-939B-494C-AD36-1DE66CE5C5DB}" presName="Name48" presStyleLbl="parChTrans1D2" presStyleIdx="2" presStyleCnt="7"/>
      <dgm:spPr/>
      <dgm:t>
        <a:bodyPr/>
        <a:lstStyle/>
        <a:p>
          <a:endParaRPr lang="es-ES"/>
        </a:p>
      </dgm:t>
    </dgm:pt>
    <dgm:pt modelId="{6CF8AC55-8077-45F3-B941-E07F4EA91064}" type="pres">
      <dgm:prSet presAssocID="{2AE82077-E863-4508-8493-72B557FF779B}" presName="hierRoot2" presStyleCnt="0">
        <dgm:presLayoutVars>
          <dgm:hierBranch val="init"/>
        </dgm:presLayoutVars>
      </dgm:prSet>
      <dgm:spPr/>
    </dgm:pt>
    <dgm:pt modelId="{B843FC09-EEAC-4E8F-9D0F-2ED335043ED8}" type="pres">
      <dgm:prSet presAssocID="{2AE82077-E863-4508-8493-72B557FF779B}" presName="rootComposite" presStyleCnt="0"/>
      <dgm:spPr/>
    </dgm:pt>
    <dgm:pt modelId="{DB53A67E-0CE0-4EF6-BED2-590031DFFF04}" type="pres">
      <dgm:prSet presAssocID="{2AE82077-E863-4508-8493-72B557FF779B}" presName="rootText" presStyleLbl="node2" presStyleIdx="2" presStyleCnt="7" custScaleX="80873" custScaleY="64196" custLinFactNeighborY="74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EA31589-7156-4AAA-AE1D-AA665603DEC9}" type="pres">
      <dgm:prSet presAssocID="{2AE82077-E863-4508-8493-72B557FF779B}" presName="rootConnector" presStyleLbl="node2" presStyleIdx="2" presStyleCnt="7"/>
      <dgm:spPr/>
      <dgm:t>
        <a:bodyPr/>
        <a:lstStyle/>
        <a:p>
          <a:endParaRPr lang="es-ES"/>
        </a:p>
      </dgm:t>
    </dgm:pt>
    <dgm:pt modelId="{CDF08105-EBEA-44FE-B9C5-C5A4490E53E9}" type="pres">
      <dgm:prSet presAssocID="{2AE82077-E863-4508-8493-72B557FF779B}" presName="hierChild4" presStyleCnt="0"/>
      <dgm:spPr/>
    </dgm:pt>
    <dgm:pt modelId="{47884019-96A8-486F-8564-D39303E2A059}" type="pres">
      <dgm:prSet presAssocID="{2AE82077-E863-4508-8493-72B557FF779B}" presName="hierChild5" presStyleCnt="0"/>
      <dgm:spPr/>
    </dgm:pt>
    <dgm:pt modelId="{A510644D-7872-4770-8AE5-B48A5C30C682}" type="pres">
      <dgm:prSet presAssocID="{F1EC5166-0155-481E-8EC4-92E4482612A1}" presName="Name48" presStyleLbl="parChTrans1D2" presStyleIdx="3" presStyleCnt="7"/>
      <dgm:spPr/>
      <dgm:t>
        <a:bodyPr/>
        <a:lstStyle/>
        <a:p>
          <a:endParaRPr lang="es-ES"/>
        </a:p>
      </dgm:t>
    </dgm:pt>
    <dgm:pt modelId="{06AFB1D2-2BD0-47E5-B824-5C19613D9BD0}" type="pres">
      <dgm:prSet presAssocID="{F08D329B-9C2D-4E21-8171-3230FD50AF5B}" presName="hierRoot2" presStyleCnt="0">
        <dgm:presLayoutVars>
          <dgm:hierBranch val="init"/>
        </dgm:presLayoutVars>
      </dgm:prSet>
      <dgm:spPr/>
    </dgm:pt>
    <dgm:pt modelId="{1042B748-44F0-473C-B831-435DB0613325}" type="pres">
      <dgm:prSet presAssocID="{F08D329B-9C2D-4E21-8171-3230FD50AF5B}" presName="rootComposite" presStyleCnt="0"/>
      <dgm:spPr/>
    </dgm:pt>
    <dgm:pt modelId="{C3EE8B29-FD03-4DF0-AE28-BBF93B7E1A8D}" type="pres">
      <dgm:prSet presAssocID="{F08D329B-9C2D-4E21-8171-3230FD50AF5B}" presName="rootText" presStyleLbl="node2" presStyleIdx="3" presStyleCnt="7" custScaleX="80873" custScaleY="64196" custLinFactNeighborY="74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3B821AF-68E1-4D8E-8EDA-96BAF863567A}" type="pres">
      <dgm:prSet presAssocID="{F08D329B-9C2D-4E21-8171-3230FD50AF5B}" presName="rootConnector" presStyleLbl="node2" presStyleIdx="3" presStyleCnt="7"/>
      <dgm:spPr/>
      <dgm:t>
        <a:bodyPr/>
        <a:lstStyle/>
        <a:p>
          <a:endParaRPr lang="es-ES"/>
        </a:p>
      </dgm:t>
    </dgm:pt>
    <dgm:pt modelId="{4272A52F-47E1-43A6-9EC6-576E71081514}" type="pres">
      <dgm:prSet presAssocID="{F08D329B-9C2D-4E21-8171-3230FD50AF5B}" presName="hierChild4" presStyleCnt="0"/>
      <dgm:spPr/>
    </dgm:pt>
    <dgm:pt modelId="{3BE2A474-2774-4650-9D5B-E709448EB79D}" type="pres">
      <dgm:prSet presAssocID="{F08D329B-9C2D-4E21-8171-3230FD50AF5B}" presName="hierChild5" presStyleCnt="0"/>
      <dgm:spPr/>
    </dgm:pt>
    <dgm:pt modelId="{11560412-937D-4704-B87D-866B68970DAD}" type="pres">
      <dgm:prSet presAssocID="{5C671129-41E5-49FF-A875-544D84620BDE}" presName="Name48" presStyleLbl="parChTrans1D2" presStyleIdx="4" presStyleCnt="7"/>
      <dgm:spPr/>
      <dgm:t>
        <a:bodyPr/>
        <a:lstStyle/>
        <a:p>
          <a:endParaRPr lang="es-ES"/>
        </a:p>
      </dgm:t>
    </dgm:pt>
    <dgm:pt modelId="{7AAEDD03-ADC6-4689-A7D0-6C5C946D6218}" type="pres">
      <dgm:prSet presAssocID="{28A812E2-0E08-4A6D-B4C2-0D358880FA69}" presName="hierRoot2" presStyleCnt="0">
        <dgm:presLayoutVars>
          <dgm:hierBranch val="init"/>
        </dgm:presLayoutVars>
      </dgm:prSet>
      <dgm:spPr/>
    </dgm:pt>
    <dgm:pt modelId="{5BA93C9B-10F7-4100-82E6-AD2B0DBA470F}" type="pres">
      <dgm:prSet presAssocID="{28A812E2-0E08-4A6D-B4C2-0D358880FA69}" presName="rootComposite" presStyleCnt="0"/>
      <dgm:spPr/>
    </dgm:pt>
    <dgm:pt modelId="{309CD523-8C25-46AF-9EF5-678504DA3ED6}" type="pres">
      <dgm:prSet presAssocID="{28A812E2-0E08-4A6D-B4C2-0D358880FA69}" presName="rootText" presStyleLbl="node2" presStyleIdx="4" presStyleCnt="7" custScaleX="80873" custScaleY="64196" custLinFactNeighborY="-1724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DE5B093-94CB-46C7-ADC8-4B07668C7BEC}" type="pres">
      <dgm:prSet presAssocID="{28A812E2-0E08-4A6D-B4C2-0D358880FA69}" presName="rootConnector" presStyleLbl="node2" presStyleIdx="4" presStyleCnt="7"/>
      <dgm:spPr/>
      <dgm:t>
        <a:bodyPr/>
        <a:lstStyle/>
        <a:p>
          <a:endParaRPr lang="es-ES"/>
        </a:p>
      </dgm:t>
    </dgm:pt>
    <dgm:pt modelId="{B54764A8-2107-4867-AC2F-D2E671F9EFF2}" type="pres">
      <dgm:prSet presAssocID="{28A812E2-0E08-4A6D-B4C2-0D358880FA69}" presName="hierChild4" presStyleCnt="0"/>
      <dgm:spPr/>
    </dgm:pt>
    <dgm:pt modelId="{770C4186-71D7-4F60-AFD8-66B12DB827F3}" type="pres">
      <dgm:prSet presAssocID="{28A812E2-0E08-4A6D-B4C2-0D358880FA69}" presName="hierChild5" presStyleCnt="0"/>
      <dgm:spPr/>
    </dgm:pt>
    <dgm:pt modelId="{FEE628E0-6BC0-4212-82B3-B4DC68A27A44}" type="pres">
      <dgm:prSet presAssocID="{CCC2BE72-E22D-44D5-9E5F-C5AB319D51B5}" presName="Name48" presStyleLbl="parChTrans1D2" presStyleIdx="5" presStyleCnt="7"/>
      <dgm:spPr/>
      <dgm:t>
        <a:bodyPr/>
        <a:lstStyle/>
        <a:p>
          <a:endParaRPr lang="es-ES"/>
        </a:p>
      </dgm:t>
    </dgm:pt>
    <dgm:pt modelId="{F73A4629-C57A-48EA-97F1-0EFE76D19AD3}" type="pres">
      <dgm:prSet presAssocID="{697C514A-6BD3-4C05-8BAF-4FE41F6FB068}" presName="hierRoot2" presStyleCnt="0">
        <dgm:presLayoutVars>
          <dgm:hierBranch val="init"/>
        </dgm:presLayoutVars>
      </dgm:prSet>
      <dgm:spPr/>
    </dgm:pt>
    <dgm:pt modelId="{EE0F49D4-50CE-497A-8B64-49BDA543E9DB}" type="pres">
      <dgm:prSet presAssocID="{697C514A-6BD3-4C05-8BAF-4FE41F6FB068}" presName="rootComposite" presStyleCnt="0"/>
      <dgm:spPr/>
    </dgm:pt>
    <dgm:pt modelId="{64860469-7202-484F-9835-DBC0574D5DFA}" type="pres">
      <dgm:prSet presAssocID="{697C514A-6BD3-4C05-8BAF-4FE41F6FB068}" presName="rootText" presStyleLbl="node2" presStyleIdx="5" presStyleCnt="7" custScaleX="80873" custScaleY="64196" custLinFactNeighborX="431" custLinFactNeighborY="-1724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1413C1A-A694-446E-B742-4DCC45CF5EBF}" type="pres">
      <dgm:prSet presAssocID="{697C514A-6BD3-4C05-8BAF-4FE41F6FB068}" presName="rootConnector" presStyleLbl="node2" presStyleIdx="5" presStyleCnt="7"/>
      <dgm:spPr/>
      <dgm:t>
        <a:bodyPr/>
        <a:lstStyle/>
        <a:p>
          <a:endParaRPr lang="es-ES"/>
        </a:p>
      </dgm:t>
    </dgm:pt>
    <dgm:pt modelId="{83AFB9F5-3465-4452-A425-A422B1FA2C75}" type="pres">
      <dgm:prSet presAssocID="{697C514A-6BD3-4C05-8BAF-4FE41F6FB068}" presName="hierChild4" presStyleCnt="0"/>
      <dgm:spPr/>
    </dgm:pt>
    <dgm:pt modelId="{E497DB29-1DEB-4878-9025-B61EFDBC1FC8}" type="pres">
      <dgm:prSet presAssocID="{697C514A-6BD3-4C05-8BAF-4FE41F6FB068}" presName="hierChild5" presStyleCnt="0"/>
      <dgm:spPr/>
    </dgm:pt>
    <dgm:pt modelId="{3C9525BF-BF56-4614-B192-C9EB3D8C7436}" type="pres">
      <dgm:prSet presAssocID="{633C44B6-E7EC-4209-A94B-89011182444C}" presName="Name48" presStyleLbl="parChTrans1D2" presStyleIdx="6" presStyleCnt="7"/>
      <dgm:spPr/>
      <dgm:t>
        <a:bodyPr/>
        <a:lstStyle/>
        <a:p>
          <a:endParaRPr lang="es-ES"/>
        </a:p>
      </dgm:t>
    </dgm:pt>
    <dgm:pt modelId="{662467D6-D86C-4A5D-A531-EAC218BAA997}" type="pres">
      <dgm:prSet presAssocID="{AB56FF58-C797-45BA-BDD8-B551BF2FD474}" presName="hierRoot2" presStyleCnt="0">
        <dgm:presLayoutVars>
          <dgm:hierBranch val="init"/>
        </dgm:presLayoutVars>
      </dgm:prSet>
      <dgm:spPr/>
    </dgm:pt>
    <dgm:pt modelId="{AE99AB34-8505-47EB-B939-5FA57910FF23}" type="pres">
      <dgm:prSet presAssocID="{AB56FF58-C797-45BA-BDD8-B551BF2FD474}" presName="rootComposite" presStyleCnt="0"/>
      <dgm:spPr/>
    </dgm:pt>
    <dgm:pt modelId="{C47374F8-441D-450D-A1C6-862A92F6A842}" type="pres">
      <dgm:prSet presAssocID="{AB56FF58-C797-45BA-BDD8-B551BF2FD474}" presName="rootText" presStyleLbl="node2" presStyleIdx="6" presStyleCnt="7" custScaleX="80873" custScaleY="64196" custLinFactNeighborY="-3624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9EF255-772A-4B89-864D-52E19972550C}" type="pres">
      <dgm:prSet presAssocID="{AB56FF58-C797-45BA-BDD8-B551BF2FD474}" presName="rootConnector" presStyleLbl="node2" presStyleIdx="6" presStyleCnt="7"/>
      <dgm:spPr/>
      <dgm:t>
        <a:bodyPr/>
        <a:lstStyle/>
        <a:p>
          <a:endParaRPr lang="es-ES"/>
        </a:p>
      </dgm:t>
    </dgm:pt>
    <dgm:pt modelId="{DB850367-F369-43C6-B0B4-728649828CF1}" type="pres">
      <dgm:prSet presAssocID="{AB56FF58-C797-45BA-BDD8-B551BF2FD474}" presName="hierChild4" presStyleCnt="0"/>
      <dgm:spPr/>
    </dgm:pt>
    <dgm:pt modelId="{DEE657DC-7BE3-40E1-990F-B805CEABAE79}" type="pres">
      <dgm:prSet presAssocID="{AB56FF58-C797-45BA-BDD8-B551BF2FD474}" presName="hierChild5" presStyleCnt="0"/>
      <dgm:spPr/>
    </dgm:pt>
    <dgm:pt modelId="{165EC8CF-858A-4384-9111-85506DC34672}" type="pres">
      <dgm:prSet presAssocID="{B49C200B-FEE3-4BF7-B6D4-2D7CD6DD3F98}" presName="hierChild3" presStyleCnt="0"/>
      <dgm:spPr/>
    </dgm:pt>
  </dgm:ptLst>
  <dgm:cxnLst>
    <dgm:cxn modelId="{AE322E75-3601-4F7E-8A3C-B30F6D5E1B0C}" srcId="{B49C200B-FEE3-4BF7-B6D4-2D7CD6DD3F98}" destId="{697C514A-6BD3-4C05-8BAF-4FE41F6FB068}" srcOrd="5" destOrd="0" parTransId="{CCC2BE72-E22D-44D5-9E5F-C5AB319D51B5}" sibTransId="{1AD67C64-570E-4B7E-8DFC-0E5A4EA7770F}"/>
    <dgm:cxn modelId="{071721E3-127F-42FA-B520-78A0C6EC0313}" type="presOf" srcId="{F08D329B-9C2D-4E21-8171-3230FD50AF5B}" destId="{13B821AF-68E1-4D8E-8EDA-96BAF863567A}" srcOrd="1" destOrd="0" presId="urn:microsoft.com/office/officeart/2005/8/layout/orgChart1"/>
    <dgm:cxn modelId="{0C15FD4D-0A2A-4CFE-9348-24BB5303EF07}" type="presOf" srcId="{2AE82077-E863-4508-8493-72B557FF779B}" destId="{4EA31589-7156-4AAA-AE1D-AA665603DEC9}" srcOrd="1" destOrd="0" presId="urn:microsoft.com/office/officeart/2005/8/layout/orgChart1"/>
    <dgm:cxn modelId="{0E4D3804-07AF-4EFC-8FE1-F5C4157A7BDA}" type="presOf" srcId="{B49C200B-FEE3-4BF7-B6D4-2D7CD6DD3F98}" destId="{730F57AD-06EE-499D-8DDA-BD2708C953B7}" srcOrd="1" destOrd="0" presId="urn:microsoft.com/office/officeart/2005/8/layout/orgChart1"/>
    <dgm:cxn modelId="{22845DAB-7906-4C82-807A-A1B568012314}" type="presOf" srcId="{28A812E2-0E08-4A6D-B4C2-0D358880FA69}" destId="{309CD523-8C25-46AF-9EF5-678504DA3ED6}" srcOrd="0" destOrd="0" presId="urn:microsoft.com/office/officeart/2005/8/layout/orgChart1"/>
    <dgm:cxn modelId="{3D216CB8-15E7-4907-949F-0FC5EB825C94}" type="presOf" srcId="{D3BA6552-6435-4BDE-BCFD-4ACE6CBD4D70}" destId="{F119747F-190A-4730-993F-9D9720CD7EB1}" srcOrd="0" destOrd="0" presId="urn:microsoft.com/office/officeart/2005/8/layout/orgChart1"/>
    <dgm:cxn modelId="{1EF0FF80-FFDB-4019-851A-EBE780F25700}" srcId="{F9AAF05D-642A-4F54-833B-99A05548108B}" destId="{B49C200B-FEE3-4BF7-B6D4-2D7CD6DD3F98}" srcOrd="0" destOrd="0" parTransId="{68D2C4A8-1F93-4E0B-A772-67693ABE717B}" sibTransId="{3C9E60BF-A345-4CBF-8259-80A18D47FEA2}"/>
    <dgm:cxn modelId="{3307622E-8112-476F-A23E-913C92FB9FBD}" type="presOf" srcId="{697C514A-6BD3-4C05-8BAF-4FE41F6FB068}" destId="{41413C1A-A694-446E-B742-4DCC45CF5EBF}" srcOrd="1" destOrd="0" presId="urn:microsoft.com/office/officeart/2005/8/layout/orgChart1"/>
    <dgm:cxn modelId="{8A53AECB-1DC3-4E2A-AE94-D6F59A6DF4C8}" srcId="{B49C200B-FEE3-4BF7-B6D4-2D7CD6DD3F98}" destId="{2AE82077-E863-4508-8493-72B557FF779B}" srcOrd="2" destOrd="0" parTransId="{8F266E16-939B-494C-AD36-1DE66CE5C5DB}" sibTransId="{48D48278-1252-470D-B2AD-F741882E1D05}"/>
    <dgm:cxn modelId="{3610FA7E-E602-4B4B-B461-AD8C1CE6BA89}" type="presOf" srcId="{3E94DEFA-3910-4226-80A7-89920D7991E6}" destId="{81390C1B-65CD-431F-B61D-6AC86905579E}" srcOrd="1" destOrd="0" presId="urn:microsoft.com/office/officeart/2005/8/layout/orgChart1"/>
    <dgm:cxn modelId="{D2BDDF3F-C5F5-46B5-952E-4442F3262AA5}" type="presOf" srcId="{F1EC5166-0155-481E-8EC4-92E4482612A1}" destId="{A510644D-7872-4770-8AE5-B48A5C30C682}" srcOrd="0" destOrd="0" presId="urn:microsoft.com/office/officeart/2005/8/layout/orgChart1"/>
    <dgm:cxn modelId="{99DEAB2E-3172-448C-BD5E-9431594F2472}" type="presOf" srcId="{D72484B8-DB09-41D2-9531-68384264626C}" destId="{CE616E77-557B-4452-A155-D7CA15BE658C}" srcOrd="0" destOrd="0" presId="urn:microsoft.com/office/officeart/2005/8/layout/orgChart1"/>
    <dgm:cxn modelId="{63FC7A22-D3EA-4BFB-B6AA-6C85D6CE2690}" type="presOf" srcId="{633C44B6-E7EC-4209-A94B-89011182444C}" destId="{3C9525BF-BF56-4614-B192-C9EB3D8C7436}" srcOrd="0" destOrd="0" presId="urn:microsoft.com/office/officeart/2005/8/layout/orgChart1"/>
    <dgm:cxn modelId="{C4E5C0EA-7BF7-4EE0-AD88-415F07AD2FB8}" srcId="{B49C200B-FEE3-4BF7-B6D4-2D7CD6DD3F98}" destId="{F08D329B-9C2D-4E21-8171-3230FD50AF5B}" srcOrd="3" destOrd="0" parTransId="{F1EC5166-0155-481E-8EC4-92E4482612A1}" sibTransId="{4FAE6F34-6AAA-46E5-B580-5B436C9D8E69}"/>
    <dgm:cxn modelId="{7C59667D-15B5-408C-809C-56C119931CCE}" type="presOf" srcId="{3E94DEFA-3910-4226-80A7-89920D7991E6}" destId="{BB1B28C4-7423-4E4B-886F-AF64811AA038}" srcOrd="0" destOrd="0" presId="urn:microsoft.com/office/officeart/2005/8/layout/orgChart1"/>
    <dgm:cxn modelId="{69C71664-550C-42AF-9DFA-E2AF11F32E87}" type="presOf" srcId="{AB56FF58-C797-45BA-BDD8-B551BF2FD474}" destId="{C47374F8-441D-450D-A1C6-862A92F6A842}" srcOrd="0" destOrd="0" presId="urn:microsoft.com/office/officeart/2005/8/layout/orgChart1"/>
    <dgm:cxn modelId="{74DF37C3-9C7C-4F82-BF3E-8BE694F124DD}" type="presOf" srcId="{FACDA1D5-A54B-40BF-8F5E-0CB5C7CA77E5}" destId="{33692F8D-E8A7-4679-AD27-189BDE8F42C7}" srcOrd="1" destOrd="0" presId="urn:microsoft.com/office/officeart/2005/8/layout/orgChart1"/>
    <dgm:cxn modelId="{E0EF22CA-5DE2-4491-AB2E-D1D244CECC65}" type="presOf" srcId="{2AE82077-E863-4508-8493-72B557FF779B}" destId="{DB53A67E-0CE0-4EF6-BED2-590031DFFF04}" srcOrd="0" destOrd="0" presId="urn:microsoft.com/office/officeart/2005/8/layout/orgChart1"/>
    <dgm:cxn modelId="{CAEC79F4-8C7B-45AB-97DF-64E60472CDFE}" srcId="{B49C200B-FEE3-4BF7-B6D4-2D7CD6DD3F98}" destId="{FACDA1D5-A54B-40BF-8F5E-0CB5C7CA77E5}" srcOrd="1" destOrd="0" parTransId="{D72484B8-DB09-41D2-9531-68384264626C}" sibTransId="{776543D6-9F4D-4B34-B8A2-5C60C2AE6AAE}"/>
    <dgm:cxn modelId="{7563F0E8-0D7C-448F-B064-2E0849F91453}" type="presOf" srcId="{B49C200B-FEE3-4BF7-B6D4-2D7CD6DD3F98}" destId="{94F4BB74-A29B-4BD0-B8B2-FC79AD82E3BB}" srcOrd="0" destOrd="0" presId="urn:microsoft.com/office/officeart/2005/8/layout/orgChart1"/>
    <dgm:cxn modelId="{BBC3E076-8356-4C4E-989C-0EBD98F17BAF}" srcId="{B49C200B-FEE3-4BF7-B6D4-2D7CD6DD3F98}" destId="{AB56FF58-C797-45BA-BDD8-B551BF2FD474}" srcOrd="6" destOrd="0" parTransId="{633C44B6-E7EC-4209-A94B-89011182444C}" sibTransId="{6E00B211-64DA-4F27-B5A7-66D7B6B85053}"/>
    <dgm:cxn modelId="{4C321D54-A91F-460E-80F6-F77F5E3A6F8F}" type="presOf" srcId="{5C671129-41E5-49FF-A875-544D84620BDE}" destId="{11560412-937D-4704-B87D-866B68970DAD}" srcOrd="0" destOrd="0" presId="urn:microsoft.com/office/officeart/2005/8/layout/orgChart1"/>
    <dgm:cxn modelId="{C45C5EA6-7D31-456E-9235-3BD5215A2343}" type="presOf" srcId="{697C514A-6BD3-4C05-8BAF-4FE41F6FB068}" destId="{64860469-7202-484F-9835-DBC0574D5DFA}" srcOrd="0" destOrd="0" presId="urn:microsoft.com/office/officeart/2005/8/layout/orgChart1"/>
    <dgm:cxn modelId="{66847EEE-9846-46EC-A7DD-C2C765CC8BBE}" type="presOf" srcId="{F08D329B-9C2D-4E21-8171-3230FD50AF5B}" destId="{C3EE8B29-FD03-4DF0-AE28-BBF93B7E1A8D}" srcOrd="0" destOrd="0" presId="urn:microsoft.com/office/officeart/2005/8/layout/orgChart1"/>
    <dgm:cxn modelId="{F906D8B7-6B67-4E53-92DA-8E33775709FC}" type="presOf" srcId="{CCC2BE72-E22D-44D5-9E5F-C5AB319D51B5}" destId="{FEE628E0-6BC0-4212-82B3-B4DC68A27A44}" srcOrd="0" destOrd="0" presId="urn:microsoft.com/office/officeart/2005/8/layout/orgChart1"/>
    <dgm:cxn modelId="{1A96283F-8BC0-428B-A661-3D60D958853C}" srcId="{B49C200B-FEE3-4BF7-B6D4-2D7CD6DD3F98}" destId="{28A812E2-0E08-4A6D-B4C2-0D358880FA69}" srcOrd="4" destOrd="0" parTransId="{5C671129-41E5-49FF-A875-544D84620BDE}" sibTransId="{639DC69E-80AB-4A2A-819F-DB443980EE4C}"/>
    <dgm:cxn modelId="{4A38E883-46DF-41ED-BF94-D635DE7AF343}" type="presOf" srcId="{8F266E16-939B-494C-AD36-1DE66CE5C5DB}" destId="{9E0E20DC-8E68-4093-A9EF-1ABAB73DA0E3}" srcOrd="0" destOrd="0" presId="urn:microsoft.com/office/officeart/2005/8/layout/orgChart1"/>
    <dgm:cxn modelId="{DFC170A1-BF4F-4667-BD56-69AB85525F45}" type="presOf" srcId="{AB56FF58-C797-45BA-BDD8-B551BF2FD474}" destId="{2A9EF255-772A-4B89-864D-52E19972550C}" srcOrd="1" destOrd="0" presId="urn:microsoft.com/office/officeart/2005/8/layout/orgChart1"/>
    <dgm:cxn modelId="{D725CFF9-17E7-426E-B906-1AE7D7496E96}" type="presOf" srcId="{FACDA1D5-A54B-40BF-8F5E-0CB5C7CA77E5}" destId="{A25D707A-00E4-4D11-956D-AC7D92B4A4D3}" srcOrd="0" destOrd="0" presId="urn:microsoft.com/office/officeart/2005/8/layout/orgChart1"/>
    <dgm:cxn modelId="{9B292555-29AA-43A8-8942-1DF1F938828D}" type="presOf" srcId="{F9AAF05D-642A-4F54-833B-99A05548108B}" destId="{F22CFC02-CDA0-4774-ABF9-63BA3F00F0E1}" srcOrd="0" destOrd="0" presId="urn:microsoft.com/office/officeart/2005/8/layout/orgChart1"/>
    <dgm:cxn modelId="{DC52515E-4253-43B3-8643-5BAEE44A7EFB}" type="presOf" srcId="{28A812E2-0E08-4A6D-B4C2-0D358880FA69}" destId="{FDE5B093-94CB-46C7-ADC8-4B07668C7BEC}" srcOrd="1" destOrd="0" presId="urn:microsoft.com/office/officeart/2005/8/layout/orgChart1"/>
    <dgm:cxn modelId="{1E0D4732-3492-4890-A416-E62898D1D88D}" srcId="{B49C200B-FEE3-4BF7-B6D4-2D7CD6DD3F98}" destId="{3E94DEFA-3910-4226-80A7-89920D7991E6}" srcOrd="0" destOrd="0" parTransId="{D3BA6552-6435-4BDE-BCFD-4ACE6CBD4D70}" sibTransId="{AC54296D-FA5D-4F8F-BFEA-BEC96CB4CF99}"/>
    <dgm:cxn modelId="{DACAA3DD-C783-4C01-AD0E-9080AEC503E0}" type="presParOf" srcId="{F22CFC02-CDA0-4774-ABF9-63BA3F00F0E1}" destId="{FFAF5E09-B376-4925-AE84-CD5169291690}" srcOrd="0" destOrd="0" presId="urn:microsoft.com/office/officeart/2005/8/layout/orgChart1"/>
    <dgm:cxn modelId="{983F929F-C38F-481E-A378-5EC9DEAE58F8}" type="presParOf" srcId="{FFAF5E09-B376-4925-AE84-CD5169291690}" destId="{CFAFA833-5491-4EF9-A19A-05A59B2C3E72}" srcOrd="0" destOrd="0" presId="urn:microsoft.com/office/officeart/2005/8/layout/orgChart1"/>
    <dgm:cxn modelId="{D290413F-2AA3-4F55-B9F9-509FE381BC8A}" type="presParOf" srcId="{CFAFA833-5491-4EF9-A19A-05A59B2C3E72}" destId="{94F4BB74-A29B-4BD0-B8B2-FC79AD82E3BB}" srcOrd="0" destOrd="0" presId="urn:microsoft.com/office/officeart/2005/8/layout/orgChart1"/>
    <dgm:cxn modelId="{E999FE49-9718-4FDE-8AC5-6DE3EFCE930A}" type="presParOf" srcId="{CFAFA833-5491-4EF9-A19A-05A59B2C3E72}" destId="{730F57AD-06EE-499D-8DDA-BD2708C953B7}" srcOrd="1" destOrd="0" presId="urn:microsoft.com/office/officeart/2005/8/layout/orgChart1"/>
    <dgm:cxn modelId="{DEA4F7F8-21FE-4BFF-BF4C-FD9A9639F89E}" type="presParOf" srcId="{FFAF5E09-B376-4925-AE84-CD5169291690}" destId="{D227B073-9807-4958-9780-F62F03955898}" srcOrd="1" destOrd="0" presId="urn:microsoft.com/office/officeart/2005/8/layout/orgChart1"/>
    <dgm:cxn modelId="{FDE0F01A-B6AE-4C4F-BE8F-F6F070E5DD53}" type="presParOf" srcId="{D227B073-9807-4958-9780-F62F03955898}" destId="{F119747F-190A-4730-993F-9D9720CD7EB1}" srcOrd="0" destOrd="0" presId="urn:microsoft.com/office/officeart/2005/8/layout/orgChart1"/>
    <dgm:cxn modelId="{29B253EE-B822-4373-BCFE-5C568CA93D33}" type="presParOf" srcId="{D227B073-9807-4958-9780-F62F03955898}" destId="{087101F3-A945-4CA4-85AD-78C619AB0E34}" srcOrd="1" destOrd="0" presId="urn:microsoft.com/office/officeart/2005/8/layout/orgChart1"/>
    <dgm:cxn modelId="{B35C98A5-8031-4295-9FB6-4AED9485625B}" type="presParOf" srcId="{087101F3-A945-4CA4-85AD-78C619AB0E34}" destId="{FE465341-A96A-4819-BF68-ED3EEFE80F91}" srcOrd="0" destOrd="0" presId="urn:microsoft.com/office/officeart/2005/8/layout/orgChart1"/>
    <dgm:cxn modelId="{53F0E7EF-D458-4199-BEA8-79C2F62FA4CF}" type="presParOf" srcId="{FE465341-A96A-4819-BF68-ED3EEFE80F91}" destId="{BB1B28C4-7423-4E4B-886F-AF64811AA038}" srcOrd="0" destOrd="0" presId="urn:microsoft.com/office/officeart/2005/8/layout/orgChart1"/>
    <dgm:cxn modelId="{9E8D57EE-AFF2-4501-8635-1B4F0801B81D}" type="presParOf" srcId="{FE465341-A96A-4819-BF68-ED3EEFE80F91}" destId="{81390C1B-65CD-431F-B61D-6AC86905579E}" srcOrd="1" destOrd="0" presId="urn:microsoft.com/office/officeart/2005/8/layout/orgChart1"/>
    <dgm:cxn modelId="{2F948B51-7D58-4318-806D-02BE14C22F44}" type="presParOf" srcId="{087101F3-A945-4CA4-85AD-78C619AB0E34}" destId="{82153DD5-1C98-4653-BF0E-BACF963E357F}" srcOrd="1" destOrd="0" presId="urn:microsoft.com/office/officeart/2005/8/layout/orgChart1"/>
    <dgm:cxn modelId="{706E0986-4C74-4674-A259-43118DE6DBB8}" type="presParOf" srcId="{087101F3-A945-4CA4-85AD-78C619AB0E34}" destId="{4B545F7D-50F2-40C3-B8DE-C337C3A40596}" srcOrd="2" destOrd="0" presId="urn:microsoft.com/office/officeart/2005/8/layout/orgChart1"/>
    <dgm:cxn modelId="{FC1CB826-8AE4-4A8D-8D88-872DF2BD4830}" type="presParOf" srcId="{D227B073-9807-4958-9780-F62F03955898}" destId="{CE616E77-557B-4452-A155-D7CA15BE658C}" srcOrd="2" destOrd="0" presId="urn:microsoft.com/office/officeart/2005/8/layout/orgChart1"/>
    <dgm:cxn modelId="{CA1E3B53-BFDA-40F2-A614-6EC8C686F57C}" type="presParOf" srcId="{D227B073-9807-4958-9780-F62F03955898}" destId="{F9668997-A783-4E36-8195-AA33F6AD5EE6}" srcOrd="3" destOrd="0" presId="urn:microsoft.com/office/officeart/2005/8/layout/orgChart1"/>
    <dgm:cxn modelId="{6D4BA0A7-F3F2-41DB-8232-F270F57391D2}" type="presParOf" srcId="{F9668997-A783-4E36-8195-AA33F6AD5EE6}" destId="{EE0CA07C-AA7E-4568-800C-4FA557B994FB}" srcOrd="0" destOrd="0" presId="urn:microsoft.com/office/officeart/2005/8/layout/orgChart1"/>
    <dgm:cxn modelId="{85358A8F-75F8-40EA-9C94-41CCAC3AF4BD}" type="presParOf" srcId="{EE0CA07C-AA7E-4568-800C-4FA557B994FB}" destId="{A25D707A-00E4-4D11-956D-AC7D92B4A4D3}" srcOrd="0" destOrd="0" presId="urn:microsoft.com/office/officeart/2005/8/layout/orgChart1"/>
    <dgm:cxn modelId="{B50BBE61-B63B-4E16-8B2E-0886EF197CFC}" type="presParOf" srcId="{EE0CA07C-AA7E-4568-800C-4FA557B994FB}" destId="{33692F8D-E8A7-4679-AD27-189BDE8F42C7}" srcOrd="1" destOrd="0" presId="urn:microsoft.com/office/officeart/2005/8/layout/orgChart1"/>
    <dgm:cxn modelId="{6F5D3D22-6FBA-4BD4-97A2-C620118B3C6F}" type="presParOf" srcId="{F9668997-A783-4E36-8195-AA33F6AD5EE6}" destId="{EB235A98-6F61-462D-890E-5E1EF2BC42BF}" srcOrd="1" destOrd="0" presId="urn:microsoft.com/office/officeart/2005/8/layout/orgChart1"/>
    <dgm:cxn modelId="{D06BF3A9-F6EC-4EA5-880A-8AABC2D1D34E}" type="presParOf" srcId="{F9668997-A783-4E36-8195-AA33F6AD5EE6}" destId="{C391C909-C571-4CD4-BCE7-9FEF0CC40DF3}" srcOrd="2" destOrd="0" presId="urn:microsoft.com/office/officeart/2005/8/layout/orgChart1"/>
    <dgm:cxn modelId="{69E70632-28FC-49B0-97CF-F9ADAA9B9895}" type="presParOf" srcId="{D227B073-9807-4958-9780-F62F03955898}" destId="{9E0E20DC-8E68-4093-A9EF-1ABAB73DA0E3}" srcOrd="4" destOrd="0" presId="urn:microsoft.com/office/officeart/2005/8/layout/orgChart1"/>
    <dgm:cxn modelId="{BB2F1D83-513C-486A-B500-7C082AC1877A}" type="presParOf" srcId="{D227B073-9807-4958-9780-F62F03955898}" destId="{6CF8AC55-8077-45F3-B941-E07F4EA91064}" srcOrd="5" destOrd="0" presId="urn:microsoft.com/office/officeart/2005/8/layout/orgChart1"/>
    <dgm:cxn modelId="{2835B9C9-602F-48D1-B6DF-BEF2B7179408}" type="presParOf" srcId="{6CF8AC55-8077-45F3-B941-E07F4EA91064}" destId="{B843FC09-EEAC-4E8F-9D0F-2ED335043ED8}" srcOrd="0" destOrd="0" presId="urn:microsoft.com/office/officeart/2005/8/layout/orgChart1"/>
    <dgm:cxn modelId="{40E03F12-6257-42DB-8F47-8E98A9B0C8A5}" type="presParOf" srcId="{B843FC09-EEAC-4E8F-9D0F-2ED335043ED8}" destId="{DB53A67E-0CE0-4EF6-BED2-590031DFFF04}" srcOrd="0" destOrd="0" presId="urn:microsoft.com/office/officeart/2005/8/layout/orgChart1"/>
    <dgm:cxn modelId="{D641A03E-8867-4C23-95BA-1DE5DDE4B3A1}" type="presParOf" srcId="{B843FC09-EEAC-4E8F-9D0F-2ED335043ED8}" destId="{4EA31589-7156-4AAA-AE1D-AA665603DEC9}" srcOrd="1" destOrd="0" presId="urn:microsoft.com/office/officeart/2005/8/layout/orgChart1"/>
    <dgm:cxn modelId="{FDBA9F82-21E7-477E-A06D-D52E935FFB4B}" type="presParOf" srcId="{6CF8AC55-8077-45F3-B941-E07F4EA91064}" destId="{CDF08105-EBEA-44FE-B9C5-C5A4490E53E9}" srcOrd="1" destOrd="0" presId="urn:microsoft.com/office/officeart/2005/8/layout/orgChart1"/>
    <dgm:cxn modelId="{63DC5681-457D-46DC-A7F9-6A8F65B00B21}" type="presParOf" srcId="{6CF8AC55-8077-45F3-B941-E07F4EA91064}" destId="{47884019-96A8-486F-8564-D39303E2A059}" srcOrd="2" destOrd="0" presId="urn:microsoft.com/office/officeart/2005/8/layout/orgChart1"/>
    <dgm:cxn modelId="{BDDF00EF-288F-4A8B-B2EF-9389D7E92E29}" type="presParOf" srcId="{D227B073-9807-4958-9780-F62F03955898}" destId="{A510644D-7872-4770-8AE5-B48A5C30C682}" srcOrd="6" destOrd="0" presId="urn:microsoft.com/office/officeart/2005/8/layout/orgChart1"/>
    <dgm:cxn modelId="{E71C07D3-1E74-4662-816F-7EA5F9ED36F9}" type="presParOf" srcId="{D227B073-9807-4958-9780-F62F03955898}" destId="{06AFB1D2-2BD0-47E5-B824-5C19613D9BD0}" srcOrd="7" destOrd="0" presId="urn:microsoft.com/office/officeart/2005/8/layout/orgChart1"/>
    <dgm:cxn modelId="{CAC9127B-6027-4A39-A7DD-C65FB512200C}" type="presParOf" srcId="{06AFB1D2-2BD0-47E5-B824-5C19613D9BD0}" destId="{1042B748-44F0-473C-B831-435DB0613325}" srcOrd="0" destOrd="0" presId="urn:microsoft.com/office/officeart/2005/8/layout/orgChart1"/>
    <dgm:cxn modelId="{8C5D18C4-4892-4638-A39E-E7E927716316}" type="presParOf" srcId="{1042B748-44F0-473C-B831-435DB0613325}" destId="{C3EE8B29-FD03-4DF0-AE28-BBF93B7E1A8D}" srcOrd="0" destOrd="0" presId="urn:microsoft.com/office/officeart/2005/8/layout/orgChart1"/>
    <dgm:cxn modelId="{E816EC61-0511-4924-8BF7-CEF577E5EE1B}" type="presParOf" srcId="{1042B748-44F0-473C-B831-435DB0613325}" destId="{13B821AF-68E1-4D8E-8EDA-96BAF863567A}" srcOrd="1" destOrd="0" presId="urn:microsoft.com/office/officeart/2005/8/layout/orgChart1"/>
    <dgm:cxn modelId="{1494848A-F755-46E9-875E-ACB7D60815BA}" type="presParOf" srcId="{06AFB1D2-2BD0-47E5-B824-5C19613D9BD0}" destId="{4272A52F-47E1-43A6-9EC6-576E71081514}" srcOrd="1" destOrd="0" presId="urn:microsoft.com/office/officeart/2005/8/layout/orgChart1"/>
    <dgm:cxn modelId="{37F85A6F-91EB-4CD1-AB13-80353E73D219}" type="presParOf" srcId="{06AFB1D2-2BD0-47E5-B824-5C19613D9BD0}" destId="{3BE2A474-2774-4650-9D5B-E709448EB79D}" srcOrd="2" destOrd="0" presId="urn:microsoft.com/office/officeart/2005/8/layout/orgChart1"/>
    <dgm:cxn modelId="{E9AF72DB-F048-4C9D-A1E0-E881C3790BD7}" type="presParOf" srcId="{D227B073-9807-4958-9780-F62F03955898}" destId="{11560412-937D-4704-B87D-866B68970DAD}" srcOrd="8" destOrd="0" presId="urn:microsoft.com/office/officeart/2005/8/layout/orgChart1"/>
    <dgm:cxn modelId="{47E605E3-17F0-4CFF-99B0-C197FC54E40F}" type="presParOf" srcId="{D227B073-9807-4958-9780-F62F03955898}" destId="{7AAEDD03-ADC6-4689-A7D0-6C5C946D6218}" srcOrd="9" destOrd="0" presId="urn:microsoft.com/office/officeart/2005/8/layout/orgChart1"/>
    <dgm:cxn modelId="{7E3CFD57-3CC9-4136-B92B-0DB31F8182E8}" type="presParOf" srcId="{7AAEDD03-ADC6-4689-A7D0-6C5C946D6218}" destId="{5BA93C9B-10F7-4100-82E6-AD2B0DBA470F}" srcOrd="0" destOrd="0" presId="urn:microsoft.com/office/officeart/2005/8/layout/orgChart1"/>
    <dgm:cxn modelId="{DF857906-792B-4FB7-BDF1-E2F1253EF324}" type="presParOf" srcId="{5BA93C9B-10F7-4100-82E6-AD2B0DBA470F}" destId="{309CD523-8C25-46AF-9EF5-678504DA3ED6}" srcOrd="0" destOrd="0" presId="urn:microsoft.com/office/officeart/2005/8/layout/orgChart1"/>
    <dgm:cxn modelId="{C794C729-FBDF-4C45-A65C-C8ABFDA0EB1D}" type="presParOf" srcId="{5BA93C9B-10F7-4100-82E6-AD2B0DBA470F}" destId="{FDE5B093-94CB-46C7-ADC8-4B07668C7BEC}" srcOrd="1" destOrd="0" presId="urn:microsoft.com/office/officeart/2005/8/layout/orgChart1"/>
    <dgm:cxn modelId="{8669ED2B-916A-4B83-B596-A0D7DD38565F}" type="presParOf" srcId="{7AAEDD03-ADC6-4689-A7D0-6C5C946D6218}" destId="{B54764A8-2107-4867-AC2F-D2E671F9EFF2}" srcOrd="1" destOrd="0" presId="urn:microsoft.com/office/officeart/2005/8/layout/orgChart1"/>
    <dgm:cxn modelId="{5EF58181-53BA-4102-93FC-E84052E3DD45}" type="presParOf" srcId="{7AAEDD03-ADC6-4689-A7D0-6C5C946D6218}" destId="{770C4186-71D7-4F60-AFD8-66B12DB827F3}" srcOrd="2" destOrd="0" presId="urn:microsoft.com/office/officeart/2005/8/layout/orgChart1"/>
    <dgm:cxn modelId="{8ABB8DA8-CBD5-43F1-854A-F3D32CFD1C5D}" type="presParOf" srcId="{D227B073-9807-4958-9780-F62F03955898}" destId="{FEE628E0-6BC0-4212-82B3-B4DC68A27A44}" srcOrd="10" destOrd="0" presId="urn:microsoft.com/office/officeart/2005/8/layout/orgChart1"/>
    <dgm:cxn modelId="{FE31E04C-0C2A-4D30-82A5-9C41E8F76F13}" type="presParOf" srcId="{D227B073-9807-4958-9780-F62F03955898}" destId="{F73A4629-C57A-48EA-97F1-0EFE76D19AD3}" srcOrd="11" destOrd="0" presId="urn:microsoft.com/office/officeart/2005/8/layout/orgChart1"/>
    <dgm:cxn modelId="{569C8AA5-68A9-4896-BE55-657387EA24F2}" type="presParOf" srcId="{F73A4629-C57A-48EA-97F1-0EFE76D19AD3}" destId="{EE0F49D4-50CE-497A-8B64-49BDA543E9DB}" srcOrd="0" destOrd="0" presId="urn:microsoft.com/office/officeart/2005/8/layout/orgChart1"/>
    <dgm:cxn modelId="{22A15D54-9C4F-4B05-B35C-75360941FF5F}" type="presParOf" srcId="{EE0F49D4-50CE-497A-8B64-49BDA543E9DB}" destId="{64860469-7202-484F-9835-DBC0574D5DFA}" srcOrd="0" destOrd="0" presId="urn:microsoft.com/office/officeart/2005/8/layout/orgChart1"/>
    <dgm:cxn modelId="{B2E6B9E4-157A-456F-99F1-3E63CCC15E5C}" type="presParOf" srcId="{EE0F49D4-50CE-497A-8B64-49BDA543E9DB}" destId="{41413C1A-A694-446E-B742-4DCC45CF5EBF}" srcOrd="1" destOrd="0" presId="urn:microsoft.com/office/officeart/2005/8/layout/orgChart1"/>
    <dgm:cxn modelId="{6BB65E43-0394-4B00-80A6-32B4F901AEBF}" type="presParOf" srcId="{F73A4629-C57A-48EA-97F1-0EFE76D19AD3}" destId="{83AFB9F5-3465-4452-A425-A422B1FA2C75}" srcOrd="1" destOrd="0" presId="urn:microsoft.com/office/officeart/2005/8/layout/orgChart1"/>
    <dgm:cxn modelId="{E05A5DFD-34B6-4EA0-B4A1-8F0BD61B2036}" type="presParOf" srcId="{F73A4629-C57A-48EA-97F1-0EFE76D19AD3}" destId="{E497DB29-1DEB-4878-9025-B61EFDBC1FC8}" srcOrd="2" destOrd="0" presId="urn:microsoft.com/office/officeart/2005/8/layout/orgChart1"/>
    <dgm:cxn modelId="{0B37ECA1-D9EE-49BC-A76D-59106873E2C0}" type="presParOf" srcId="{D227B073-9807-4958-9780-F62F03955898}" destId="{3C9525BF-BF56-4614-B192-C9EB3D8C7436}" srcOrd="12" destOrd="0" presId="urn:microsoft.com/office/officeart/2005/8/layout/orgChart1"/>
    <dgm:cxn modelId="{3018435B-9C19-4F91-9C96-CBC2A274592D}" type="presParOf" srcId="{D227B073-9807-4958-9780-F62F03955898}" destId="{662467D6-D86C-4A5D-A531-EAC218BAA997}" srcOrd="13" destOrd="0" presId="urn:microsoft.com/office/officeart/2005/8/layout/orgChart1"/>
    <dgm:cxn modelId="{D3A37F68-9F6E-476A-955C-91AB65241F48}" type="presParOf" srcId="{662467D6-D86C-4A5D-A531-EAC218BAA997}" destId="{AE99AB34-8505-47EB-B939-5FA57910FF23}" srcOrd="0" destOrd="0" presId="urn:microsoft.com/office/officeart/2005/8/layout/orgChart1"/>
    <dgm:cxn modelId="{2CE5E5C9-DB9F-4F72-A7F5-DECDBF25F58F}" type="presParOf" srcId="{AE99AB34-8505-47EB-B939-5FA57910FF23}" destId="{C47374F8-441D-450D-A1C6-862A92F6A842}" srcOrd="0" destOrd="0" presId="urn:microsoft.com/office/officeart/2005/8/layout/orgChart1"/>
    <dgm:cxn modelId="{5605E65F-2F8D-49DC-A1EF-60EC2712E36C}" type="presParOf" srcId="{AE99AB34-8505-47EB-B939-5FA57910FF23}" destId="{2A9EF255-772A-4B89-864D-52E19972550C}" srcOrd="1" destOrd="0" presId="urn:microsoft.com/office/officeart/2005/8/layout/orgChart1"/>
    <dgm:cxn modelId="{E71B827D-4DFA-401C-87D2-0847FC70D4EF}" type="presParOf" srcId="{662467D6-D86C-4A5D-A531-EAC218BAA997}" destId="{DB850367-F369-43C6-B0B4-728649828CF1}" srcOrd="1" destOrd="0" presId="urn:microsoft.com/office/officeart/2005/8/layout/orgChart1"/>
    <dgm:cxn modelId="{2505B35E-6635-4A25-A93D-45A682DB1E48}" type="presParOf" srcId="{662467D6-D86C-4A5D-A531-EAC218BAA997}" destId="{DEE657DC-7BE3-40E1-990F-B805CEABAE79}" srcOrd="2" destOrd="0" presId="urn:microsoft.com/office/officeart/2005/8/layout/orgChart1"/>
    <dgm:cxn modelId="{09EE3AA3-6FED-4664-A5EC-F4BDC05D310B}" type="presParOf" srcId="{FFAF5E09-B376-4925-AE84-CD5169291690}" destId="{165EC8CF-858A-4384-9111-85506DC3467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Estancias Infantiles 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Enlace RH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Trabajadores(as) Sociales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28BCF5A-C384-4D6C-A4D8-7AF2A92EA0C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Psicólogos(as) </a:t>
          </a:r>
        </a:p>
      </dgm:t>
    </dgm:pt>
    <dgm:pt modelId="{7E126AB6-1032-4516-B8C7-5673506D5F8B}" type="parTrans" cxnId="{12C640A7-7FE4-4071-86D6-AD117ABEB44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AF190BC-38FD-494C-AF58-754711C5BDF2}" type="sibTrans" cxnId="{12C640A7-7FE4-4071-86D6-AD117ABEB44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D4CE693-A666-4CF1-91E5-92475B26C4AE}" type="asst">
      <dgm:prSet custT="1"/>
      <dgm:spPr/>
      <dgm:t>
        <a:bodyPr/>
        <a:lstStyle/>
        <a:p>
          <a:r>
            <a:rPr lang="es-ES" sz="1200" dirty="0" smtClean="0"/>
            <a:t>Supervisor(a)</a:t>
          </a:r>
          <a:endParaRPr lang="es-ES" sz="1200" dirty="0" smtClean="0">
            <a:solidFill>
              <a:srgbClr val="FF0000"/>
            </a:solidFill>
          </a:endParaRPr>
        </a:p>
      </dgm:t>
    </dgm:pt>
    <dgm:pt modelId="{931CE445-7F70-485E-BC13-0E82B0E28A4F}" type="parTrans" cxnId="{7D97ADDB-C2A5-47ED-B2AA-5C6CCE3FD91E}">
      <dgm:prSet/>
      <dgm:spPr/>
      <dgm:t>
        <a:bodyPr/>
        <a:lstStyle/>
        <a:p>
          <a:endParaRPr lang="es-ES" sz="1200"/>
        </a:p>
      </dgm:t>
    </dgm:pt>
    <dgm:pt modelId="{8D1E9F0B-E70F-449A-866B-25A2DCE6BA99}" type="sibTrans" cxnId="{7D97ADDB-C2A5-47ED-B2AA-5C6CCE3FD91E}">
      <dgm:prSet/>
      <dgm:spPr/>
      <dgm:t>
        <a:bodyPr/>
        <a:lstStyle/>
        <a:p>
          <a:endParaRPr lang="es-ES" sz="1200"/>
        </a:p>
      </dgm:t>
    </dgm:pt>
    <dgm:pt modelId="{83274680-0C68-4943-8D19-1D483F7BA0B4}" type="asst">
      <dgm:prSet custT="1"/>
      <dgm:spPr/>
      <dgm:t>
        <a:bodyPr/>
        <a:lstStyle/>
        <a:p>
          <a:r>
            <a:rPr lang="es-ES" sz="1200" dirty="0" smtClean="0"/>
            <a:t>Administrador(a)</a:t>
          </a:r>
        </a:p>
      </dgm:t>
    </dgm:pt>
    <dgm:pt modelId="{D82AAC3B-ADF6-4668-96A7-14DFF183DFB7}" type="parTrans" cxnId="{FC15E67A-F007-4C81-8164-93374B96E848}">
      <dgm:prSet/>
      <dgm:spPr/>
      <dgm:t>
        <a:bodyPr/>
        <a:lstStyle/>
        <a:p>
          <a:endParaRPr lang="es-ES" sz="1200"/>
        </a:p>
      </dgm:t>
    </dgm:pt>
    <dgm:pt modelId="{527EB112-3074-4317-999E-D05C0E03F5D0}" type="sibTrans" cxnId="{FC15E67A-F007-4C81-8164-93374B96E848}">
      <dgm:prSet/>
      <dgm:spPr/>
      <dgm:t>
        <a:bodyPr/>
        <a:lstStyle/>
        <a:p>
          <a:endParaRPr lang="es-ES" sz="1200"/>
        </a:p>
      </dgm:t>
    </dgm:pt>
    <dgm:pt modelId="{FB63D047-9CF6-4CC9-AB88-3A0CAA6BEC66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Patrimonio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382C213-583E-422F-9EF6-22CE537ABF39}" type="parTrans" cxnId="{E862149D-282D-4C25-B582-A3BED5956DDF}">
      <dgm:prSet/>
      <dgm:spPr/>
      <dgm:t>
        <a:bodyPr/>
        <a:lstStyle/>
        <a:p>
          <a:endParaRPr lang="es-ES" sz="1200"/>
        </a:p>
      </dgm:t>
    </dgm:pt>
    <dgm:pt modelId="{1F561C07-F16B-4FA5-B333-612B2D2A36F5}" type="sibTrans" cxnId="{E862149D-282D-4C25-B582-A3BED5956DDF}">
      <dgm:prSet/>
      <dgm:spPr/>
      <dgm:t>
        <a:bodyPr/>
        <a:lstStyle/>
        <a:p>
          <a:endParaRPr lang="es-ES" sz="1200"/>
        </a:p>
      </dgm:t>
    </dgm:pt>
    <dgm:pt modelId="{C7C5BD50-E58E-430A-B802-BB1DB5EEDF62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Administrativo(a) </a:t>
          </a:r>
        </a:p>
      </dgm:t>
    </dgm:pt>
    <dgm:pt modelId="{A13058BD-9FA5-4785-A37F-68ABBB3D2EEE}" type="parTrans" cxnId="{6D078354-BAF7-4FB4-8B26-E7C0CBDC7D90}">
      <dgm:prSet/>
      <dgm:spPr/>
      <dgm:t>
        <a:bodyPr/>
        <a:lstStyle/>
        <a:p>
          <a:endParaRPr lang="es-ES" sz="1200"/>
        </a:p>
      </dgm:t>
    </dgm:pt>
    <dgm:pt modelId="{73EC7ABD-DC20-4114-96D2-5DC79F6F5FCD}" type="sibTrans" cxnId="{6D078354-BAF7-4FB4-8B26-E7C0CBDC7D90}">
      <dgm:prSet/>
      <dgm:spPr/>
      <dgm:t>
        <a:bodyPr/>
        <a:lstStyle/>
        <a:p>
          <a:endParaRPr lang="es-ES" sz="1200"/>
        </a:p>
      </dgm:t>
    </dgm:pt>
    <dgm:pt modelId="{2E10425F-9A37-4706-BEEC-DB74A10C45F9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gm:t>
    </dgm:pt>
    <dgm:pt modelId="{72ED65B1-C53D-4B92-A633-0A4DEC41E8A5}" type="parTrans" cxnId="{5A25235A-6ED8-423B-BD20-8FCD89EDACCC}">
      <dgm:prSet/>
      <dgm:spPr/>
      <dgm:t>
        <a:bodyPr/>
        <a:lstStyle/>
        <a:p>
          <a:endParaRPr lang="es-ES"/>
        </a:p>
      </dgm:t>
    </dgm:pt>
    <dgm:pt modelId="{65B1F3E1-6059-4C78-BF99-690D5B4772C9}" type="sibTrans" cxnId="{5A25235A-6ED8-423B-BD20-8FCD89EDACCC}">
      <dgm:prSet/>
      <dgm:spPr/>
      <dgm:t>
        <a:bodyPr/>
        <a:lstStyle/>
        <a:p>
          <a:endParaRPr lang="es-ES"/>
        </a:p>
      </dgm:t>
    </dgm:pt>
    <dgm:pt modelId="{C329ED20-9A80-427F-B847-4C08BB32C37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Ayudante Mantenimiento</a:t>
          </a:r>
        </a:p>
      </dgm:t>
    </dgm:pt>
    <dgm:pt modelId="{03CACE56-7249-4B2F-99B8-E4195765A208}" type="parTrans" cxnId="{8D1EADB9-8DB1-4689-91C9-5AF14D59FC4B}">
      <dgm:prSet/>
      <dgm:spPr/>
      <dgm:t>
        <a:bodyPr/>
        <a:lstStyle/>
        <a:p>
          <a:endParaRPr lang="es-ES"/>
        </a:p>
      </dgm:t>
    </dgm:pt>
    <dgm:pt modelId="{CEEE696D-3300-4D97-8BEC-F67C46131DA8}" type="sibTrans" cxnId="{8D1EADB9-8DB1-4689-91C9-5AF14D59FC4B}">
      <dgm:prSet/>
      <dgm:spPr/>
      <dgm:t>
        <a:bodyPr/>
        <a:lstStyle/>
        <a:p>
          <a:endParaRPr lang="es-ES"/>
        </a:p>
      </dgm:t>
    </dgm:pt>
    <dgm:pt modelId="{9FE88CA5-458F-437A-A65F-EC8C4E1F202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General</a:t>
          </a:r>
        </a:p>
      </dgm:t>
    </dgm:pt>
    <dgm:pt modelId="{E3391AED-0BA9-472D-9D23-E358EFFD6DF9}" type="parTrans" cxnId="{A3837600-6655-4FE6-AB58-E2983A2DCCAE}">
      <dgm:prSet/>
      <dgm:spPr/>
      <dgm:t>
        <a:bodyPr/>
        <a:lstStyle/>
        <a:p>
          <a:endParaRPr lang="es-ES"/>
        </a:p>
      </dgm:t>
    </dgm:pt>
    <dgm:pt modelId="{7C1FA04D-636B-4430-8FC1-B92A6CE33937}" type="sibTrans" cxnId="{A3837600-6655-4FE6-AB58-E2983A2DCCAE}">
      <dgm:prSet/>
      <dgm:spPr/>
      <dgm:t>
        <a:bodyPr/>
        <a:lstStyle/>
        <a:p>
          <a:endParaRPr lang="es-ES"/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 val="init"/>
        </dgm:presLayoutVars>
      </dgm:prSet>
      <dgm:spPr/>
    </dgm:pt>
    <dgm:pt modelId="{0B0F1EE7-8B70-4C6A-BD6B-BE67344A26D7}" type="pres">
      <dgm:prSet presAssocID="{EE2F348D-52A3-48DC-A2F2-EB7FC4C4DEB1}" presName="rootComposite1" presStyleCnt="0"/>
      <dgm:spPr/>
    </dgm:pt>
    <dgm:pt modelId="{F388A0D3-F01C-4915-A070-E870EB6E98C5}" type="pres">
      <dgm:prSet presAssocID="{EE2F348D-52A3-48DC-A2F2-EB7FC4C4DEB1}" presName="rootText1" presStyleLbl="node0" presStyleIdx="0" presStyleCnt="1" custScaleX="165409" custScaleY="174432" custLinFactNeighborX="63" custLinFactNeighborY="-309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</dgm:pt>
    <dgm:pt modelId="{2AEE10CA-18C2-45D2-8DED-3CD4B592EC5C}" type="pres">
      <dgm:prSet presAssocID="{3128A2C1-38C9-4BD1-8256-72BE55B2C07B}" presName="Name37" presStyleLbl="parChTrans1D2" presStyleIdx="0" presStyleCnt="8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/>
        </dgm:presLayoutVars>
      </dgm:prSet>
      <dgm:spPr/>
    </dgm:pt>
    <dgm:pt modelId="{E216DE51-D6BD-4C18-9A34-A9B85B79139C}" type="pres">
      <dgm:prSet presAssocID="{32A6B73B-4337-48D9-BDF1-34BC5F9259C9}" presName="rootComposite" presStyleCnt="0"/>
      <dgm:spPr/>
    </dgm:pt>
    <dgm:pt modelId="{1607FF1D-3AE0-4701-8A7E-81B429C148F6}" type="pres">
      <dgm:prSet presAssocID="{32A6B73B-4337-48D9-BDF1-34BC5F9259C9}" presName="rootText" presStyleLbl="node2" presStyleIdx="0" presStyleCnt="6" custScaleX="101987" custScaleY="122385" custLinFactNeighborX="-51" custLinFactNeighborY="1706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2" presStyleIdx="0" presStyleCnt="6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</dgm:pt>
    <dgm:pt modelId="{3929A170-5DAE-437F-AA2E-7928705FF85E}" type="pres">
      <dgm:prSet presAssocID="{A13058BD-9FA5-4785-A37F-68ABBB3D2EEE}" presName="Name35" presStyleLbl="parChTrans1D3" presStyleIdx="0" presStyleCnt="2"/>
      <dgm:spPr/>
      <dgm:t>
        <a:bodyPr/>
        <a:lstStyle/>
        <a:p>
          <a:endParaRPr lang="es-ES"/>
        </a:p>
      </dgm:t>
    </dgm:pt>
    <dgm:pt modelId="{75C7D04A-AE35-4F91-88B0-0490B7A88FF2}" type="pres">
      <dgm:prSet presAssocID="{C7C5BD50-E58E-430A-B802-BB1DB5EEDF62}" presName="hierRoot2" presStyleCnt="0">
        <dgm:presLayoutVars>
          <dgm:hierBranch val="init"/>
        </dgm:presLayoutVars>
      </dgm:prSet>
      <dgm:spPr/>
    </dgm:pt>
    <dgm:pt modelId="{E49428D2-6E2E-4028-AAEA-AE4E944AE431}" type="pres">
      <dgm:prSet presAssocID="{C7C5BD50-E58E-430A-B802-BB1DB5EEDF62}" presName="rootComposite" presStyleCnt="0"/>
      <dgm:spPr/>
    </dgm:pt>
    <dgm:pt modelId="{F65EAB00-6A81-468D-9FDA-ED25C60228E1}" type="pres">
      <dgm:prSet presAssocID="{C7C5BD50-E58E-430A-B802-BB1DB5EEDF62}" presName="rootText" presStyleLbl="node3" presStyleIdx="0" presStyleCnt="2" custScaleX="101987" custScaleY="113039" custLinFactNeighborY="1729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0A1B3C6-76F5-417F-B868-9834C757847E}" type="pres">
      <dgm:prSet presAssocID="{C7C5BD50-E58E-430A-B802-BB1DB5EEDF62}" presName="rootConnector" presStyleLbl="node3" presStyleIdx="0" presStyleCnt="2"/>
      <dgm:spPr/>
      <dgm:t>
        <a:bodyPr/>
        <a:lstStyle/>
        <a:p>
          <a:endParaRPr lang="es-ES"/>
        </a:p>
      </dgm:t>
    </dgm:pt>
    <dgm:pt modelId="{DC33E095-AAE7-49B0-A4F7-1576EABFE322}" type="pres">
      <dgm:prSet presAssocID="{C7C5BD50-E58E-430A-B802-BB1DB5EEDF62}" presName="hierChild4" presStyleCnt="0"/>
      <dgm:spPr/>
    </dgm:pt>
    <dgm:pt modelId="{2309D8E8-DA7E-433E-9C78-ADCC6C8741C0}" type="pres">
      <dgm:prSet presAssocID="{C7C5BD50-E58E-430A-B802-BB1DB5EEDF62}" presName="hierChild5" presStyleCnt="0"/>
      <dgm:spPr/>
    </dgm:pt>
    <dgm:pt modelId="{A87A1E3C-B330-481F-B160-CDF5148FD6C7}" type="pres">
      <dgm:prSet presAssocID="{32A6B73B-4337-48D9-BDF1-34BC5F9259C9}" presName="hierChild5" presStyleCnt="0"/>
      <dgm:spPr/>
    </dgm:pt>
    <dgm:pt modelId="{BC4E8134-855F-401D-842C-1D4B1FD92FA1}" type="pres">
      <dgm:prSet presAssocID="{D382C213-583E-422F-9EF6-22CE537ABF39}" presName="Name37" presStyleLbl="parChTrans1D2" presStyleIdx="1" presStyleCnt="8"/>
      <dgm:spPr/>
      <dgm:t>
        <a:bodyPr/>
        <a:lstStyle/>
        <a:p>
          <a:endParaRPr lang="es-ES"/>
        </a:p>
      </dgm:t>
    </dgm:pt>
    <dgm:pt modelId="{6CA61A5D-3239-4BD0-81A7-91E6EE467652}" type="pres">
      <dgm:prSet presAssocID="{FB63D047-9CF6-4CC9-AB88-3A0CAA6BEC66}" presName="hierRoot2" presStyleCnt="0">
        <dgm:presLayoutVars>
          <dgm:hierBranch/>
        </dgm:presLayoutVars>
      </dgm:prSet>
      <dgm:spPr/>
    </dgm:pt>
    <dgm:pt modelId="{615EAB59-2388-46E5-A4FD-5B1B4AA609B3}" type="pres">
      <dgm:prSet presAssocID="{FB63D047-9CF6-4CC9-AB88-3A0CAA6BEC66}" presName="rootComposite" presStyleCnt="0"/>
      <dgm:spPr/>
    </dgm:pt>
    <dgm:pt modelId="{27542A21-D861-472D-9909-DA8FBB3BF82C}" type="pres">
      <dgm:prSet presAssocID="{FB63D047-9CF6-4CC9-AB88-3A0CAA6BEC66}" presName="rootText" presStyleLbl="node2" presStyleIdx="1" presStyleCnt="6" custScaleX="101987" custScaleY="122385" custLinFactNeighborX="-24" custLinFactNeighborY="1706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BD8C231-F701-4D72-96BB-AB672E4742BD}" type="pres">
      <dgm:prSet presAssocID="{FB63D047-9CF6-4CC9-AB88-3A0CAA6BEC66}" presName="rootConnector" presStyleLbl="node2" presStyleIdx="1" presStyleCnt="6"/>
      <dgm:spPr/>
      <dgm:t>
        <a:bodyPr/>
        <a:lstStyle/>
        <a:p>
          <a:endParaRPr lang="es-ES"/>
        </a:p>
      </dgm:t>
    </dgm:pt>
    <dgm:pt modelId="{6337A600-1AA4-42D0-B9AD-57BC1ECCFDAA}" type="pres">
      <dgm:prSet presAssocID="{FB63D047-9CF6-4CC9-AB88-3A0CAA6BEC66}" presName="hierChild4" presStyleCnt="0"/>
      <dgm:spPr/>
    </dgm:pt>
    <dgm:pt modelId="{02F6B60B-EB64-42C1-A899-1E975DB6621F}" type="pres">
      <dgm:prSet presAssocID="{72ED65B1-C53D-4B92-A633-0A4DEC41E8A5}" presName="Name35" presStyleLbl="parChTrans1D3" presStyleIdx="1" presStyleCnt="2"/>
      <dgm:spPr/>
      <dgm:t>
        <a:bodyPr/>
        <a:lstStyle/>
        <a:p>
          <a:endParaRPr lang="es-ES"/>
        </a:p>
      </dgm:t>
    </dgm:pt>
    <dgm:pt modelId="{7F1D2727-751D-480D-BF9B-B33E240B7E33}" type="pres">
      <dgm:prSet presAssocID="{2E10425F-9A37-4706-BEEC-DB74A10C45F9}" presName="hierRoot2" presStyleCnt="0">
        <dgm:presLayoutVars>
          <dgm:hierBranch val="init"/>
        </dgm:presLayoutVars>
      </dgm:prSet>
      <dgm:spPr/>
    </dgm:pt>
    <dgm:pt modelId="{EFAC04AD-B27D-4328-B977-963EDF0EC75A}" type="pres">
      <dgm:prSet presAssocID="{2E10425F-9A37-4706-BEEC-DB74A10C45F9}" presName="rootComposite" presStyleCnt="0"/>
      <dgm:spPr/>
    </dgm:pt>
    <dgm:pt modelId="{E124E1C6-6459-461C-BD1C-9BC1F994E937}" type="pres">
      <dgm:prSet presAssocID="{2E10425F-9A37-4706-BEEC-DB74A10C45F9}" presName="rootText" presStyleLbl="node3" presStyleIdx="1" presStyleCnt="2" custScaleX="101987" custScaleY="113039" custLinFactNeighborY="1729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44C0F49-42E9-4F90-8503-07053158F05B}" type="pres">
      <dgm:prSet presAssocID="{2E10425F-9A37-4706-BEEC-DB74A10C45F9}" presName="rootConnector" presStyleLbl="node3" presStyleIdx="1" presStyleCnt="2"/>
      <dgm:spPr/>
      <dgm:t>
        <a:bodyPr/>
        <a:lstStyle/>
        <a:p>
          <a:endParaRPr lang="es-ES"/>
        </a:p>
      </dgm:t>
    </dgm:pt>
    <dgm:pt modelId="{EA134742-8B8F-4484-8C17-28BE6113F620}" type="pres">
      <dgm:prSet presAssocID="{2E10425F-9A37-4706-BEEC-DB74A10C45F9}" presName="hierChild4" presStyleCnt="0"/>
      <dgm:spPr/>
    </dgm:pt>
    <dgm:pt modelId="{F4A6DDC1-8EC5-40DE-AF09-CB13715BEE68}" type="pres">
      <dgm:prSet presAssocID="{2E10425F-9A37-4706-BEEC-DB74A10C45F9}" presName="hierChild5" presStyleCnt="0"/>
      <dgm:spPr/>
    </dgm:pt>
    <dgm:pt modelId="{EE29BEEE-988D-45ED-8563-C5CEC61D52A8}" type="pres">
      <dgm:prSet presAssocID="{FB63D047-9CF6-4CC9-AB88-3A0CAA6BEC66}" presName="hierChild5" presStyleCnt="0"/>
      <dgm:spPr/>
    </dgm:pt>
    <dgm:pt modelId="{6D8A9469-ABD1-469F-B28C-C502687694E7}" type="pres">
      <dgm:prSet presAssocID="{29FD3C8B-2918-43A3-9D72-C279F674BC57}" presName="Name37" presStyleLbl="parChTrans1D2" presStyleIdx="2" presStyleCnt="8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 val="init"/>
        </dgm:presLayoutVars>
      </dgm:prSet>
      <dgm:spPr/>
    </dgm:pt>
    <dgm:pt modelId="{33E7836A-F1D8-4FEF-979F-74E319C930F3}" type="pres">
      <dgm:prSet presAssocID="{39E0003E-DDD2-43F1-948C-69009D0ADF45}" presName="rootComposite" presStyleCnt="0"/>
      <dgm:spPr/>
    </dgm:pt>
    <dgm:pt modelId="{4F7C3E91-CDE0-494D-963A-D0A81B2DCA12}" type="pres">
      <dgm:prSet presAssocID="{39E0003E-DDD2-43F1-948C-69009D0ADF45}" presName="rootText" presStyleLbl="node2" presStyleIdx="2" presStyleCnt="6" custScaleX="101987" custScaleY="122385" custLinFactNeighborY="1706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2" presStyleIdx="2" presStyleCnt="6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</dgm:pt>
    <dgm:pt modelId="{5EF2821D-09D6-4A52-A03C-8FDE41265AB5}" type="pres">
      <dgm:prSet presAssocID="{39E0003E-DDD2-43F1-948C-69009D0ADF45}" presName="hierChild5" presStyleCnt="0"/>
      <dgm:spPr/>
    </dgm:pt>
    <dgm:pt modelId="{4C05CFB6-F136-4EA1-9DD6-728F41B62CF9}" type="pres">
      <dgm:prSet presAssocID="{7E126AB6-1032-4516-B8C7-5673506D5F8B}" presName="Name37" presStyleLbl="parChTrans1D2" presStyleIdx="3" presStyleCnt="8"/>
      <dgm:spPr/>
      <dgm:t>
        <a:bodyPr/>
        <a:lstStyle/>
        <a:p>
          <a:endParaRPr lang="es-ES"/>
        </a:p>
      </dgm:t>
    </dgm:pt>
    <dgm:pt modelId="{5E8A7B44-D0C1-4343-AFC6-798EAC60E9DB}" type="pres">
      <dgm:prSet presAssocID="{728BCF5A-C384-4D6C-A4D8-7AF2A92EA0C4}" presName="hierRoot2" presStyleCnt="0">
        <dgm:presLayoutVars>
          <dgm:hierBranch val="init"/>
        </dgm:presLayoutVars>
      </dgm:prSet>
      <dgm:spPr/>
    </dgm:pt>
    <dgm:pt modelId="{39A2FC34-0BE4-439F-87C2-973A7B76625D}" type="pres">
      <dgm:prSet presAssocID="{728BCF5A-C384-4D6C-A4D8-7AF2A92EA0C4}" presName="rootComposite" presStyleCnt="0"/>
      <dgm:spPr/>
    </dgm:pt>
    <dgm:pt modelId="{81B0C6D0-AB6E-48C7-B69D-317FD4DC64EA}" type="pres">
      <dgm:prSet presAssocID="{728BCF5A-C384-4D6C-A4D8-7AF2A92EA0C4}" presName="rootText" presStyleLbl="node2" presStyleIdx="3" presStyleCnt="6" custScaleX="101987" custScaleY="122385" custLinFactNeighborY="1706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BC59BB-C528-4077-BB41-FD5481F0750D}" type="pres">
      <dgm:prSet presAssocID="{728BCF5A-C384-4D6C-A4D8-7AF2A92EA0C4}" presName="rootConnector" presStyleLbl="node2" presStyleIdx="3" presStyleCnt="6"/>
      <dgm:spPr/>
      <dgm:t>
        <a:bodyPr/>
        <a:lstStyle/>
        <a:p>
          <a:endParaRPr lang="es-ES"/>
        </a:p>
      </dgm:t>
    </dgm:pt>
    <dgm:pt modelId="{FC64F212-0818-436F-9CA2-76374F06275A}" type="pres">
      <dgm:prSet presAssocID="{728BCF5A-C384-4D6C-A4D8-7AF2A92EA0C4}" presName="hierChild4" presStyleCnt="0"/>
      <dgm:spPr/>
    </dgm:pt>
    <dgm:pt modelId="{96209260-898E-4F21-A2BD-7475B3F009C3}" type="pres">
      <dgm:prSet presAssocID="{728BCF5A-C384-4D6C-A4D8-7AF2A92EA0C4}" presName="hierChild5" presStyleCnt="0"/>
      <dgm:spPr/>
    </dgm:pt>
    <dgm:pt modelId="{A9B50131-DA5F-44F2-B343-BBB7D40D3972}" type="pres">
      <dgm:prSet presAssocID="{03CACE56-7249-4B2F-99B8-E4195765A208}" presName="Name37" presStyleLbl="parChTrans1D2" presStyleIdx="4" presStyleCnt="8"/>
      <dgm:spPr/>
      <dgm:t>
        <a:bodyPr/>
        <a:lstStyle/>
        <a:p>
          <a:endParaRPr lang="es-ES"/>
        </a:p>
      </dgm:t>
    </dgm:pt>
    <dgm:pt modelId="{9D37D4C2-68EE-4222-AE44-D5378D9CBCB2}" type="pres">
      <dgm:prSet presAssocID="{C329ED20-9A80-427F-B847-4C08BB32C375}" presName="hierRoot2" presStyleCnt="0">
        <dgm:presLayoutVars>
          <dgm:hierBranch val="init"/>
        </dgm:presLayoutVars>
      </dgm:prSet>
      <dgm:spPr/>
    </dgm:pt>
    <dgm:pt modelId="{9C57D407-219C-4E91-BE66-936E5FD8581C}" type="pres">
      <dgm:prSet presAssocID="{C329ED20-9A80-427F-B847-4C08BB32C375}" presName="rootComposite" presStyleCnt="0"/>
      <dgm:spPr/>
    </dgm:pt>
    <dgm:pt modelId="{CB9C80AC-4C0A-4EA1-9271-19B521A49801}" type="pres">
      <dgm:prSet presAssocID="{C329ED20-9A80-427F-B847-4C08BB32C375}" presName="rootText" presStyleLbl="node2" presStyleIdx="4" presStyleCnt="6" custScaleX="101987" custScaleY="122385" custLinFactNeighborY="1706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7ED2041-7041-4958-9C3A-A2A34302F8E6}" type="pres">
      <dgm:prSet presAssocID="{C329ED20-9A80-427F-B847-4C08BB32C375}" presName="rootConnector" presStyleLbl="node2" presStyleIdx="4" presStyleCnt="6"/>
      <dgm:spPr/>
      <dgm:t>
        <a:bodyPr/>
        <a:lstStyle/>
        <a:p>
          <a:endParaRPr lang="es-ES"/>
        </a:p>
      </dgm:t>
    </dgm:pt>
    <dgm:pt modelId="{1384D580-3949-406F-B8CD-BA48B48445D7}" type="pres">
      <dgm:prSet presAssocID="{C329ED20-9A80-427F-B847-4C08BB32C375}" presName="hierChild4" presStyleCnt="0"/>
      <dgm:spPr/>
    </dgm:pt>
    <dgm:pt modelId="{87504500-B1E8-4255-ABC8-B8D9AC615E99}" type="pres">
      <dgm:prSet presAssocID="{C329ED20-9A80-427F-B847-4C08BB32C375}" presName="hierChild5" presStyleCnt="0"/>
      <dgm:spPr/>
    </dgm:pt>
    <dgm:pt modelId="{5A3F6BC3-3B2A-4F1E-850B-931931701489}" type="pres">
      <dgm:prSet presAssocID="{E3391AED-0BA9-472D-9D23-E358EFFD6DF9}" presName="Name37" presStyleLbl="parChTrans1D2" presStyleIdx="5" presStyleCnt="8"/>
      <dgm:spPr/>
      <dgm:t>
        <a:bodyPr/>
        <a:lstStyle/>
        <a:p>
          <a:endParaRPr lang="es-ES"/>
        </a:p>
      </dgm:t>
    </dgm:pt>
    <dgm:pt modelId="{53A810CE-549C-4772-BE2F-C4B79FDA0B3E}" type="pres">
      <dgm:prSet presAssocID="{9FE88CA5-458F-437A-A65F-EC8C4E1F202E}" presName="hierRoot2" presStyleCnt="0">
        <dgm:presLayoutVars>
          <dgm:hierBranch val="init"/>
        </dgm:presLayoutVars>
      </dgm:prSet>
      <dgm:spPr/>
    </dgm:pt>
    <dgm:pt modelId="{F3CA60FF-0FA2-45E4-9BEA-ABFBAB9EC9E0}" type="pres">
      <dgm:prSet presAssocID="{9FE88CA5-458F-437A-A65F-EC8C4E1F202E}" presName="rootComposite" presStyleCnt="0"/>
      <dgm:spPr/>
    </dgm:pt>
    <dgm:pt modelId="{964C9D71-A94D-4B92-A6D9-100F1783C553}" type="pres">
      <dgm:prSet presAssocID="{9FE88CA5-458F-437A-A65F-EC8C4E1F202E}" presName="rootText" presStyleLbl="node2" presStyleIdx="5" presStyleCnt="6" custScaleX="101987" custScaleY="122385" custLinFactNeighborY="1706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B9B8E3D-A7E2-41DA-819A-30A8904AB4D8}" type="pres">
      <dgm:prSet presAssocID="{9FE88CA5-458F-437A-A65F-EC8C4E1F202E}" presName="rootConnector" presStyleLbl="node2" presStyleIdx="5" presStyleCnt="6"/>
      <dgm:spPr/>
      <dgm:t>
        <a:bodyPr/>
        <a:lstStyle/>
        <a:p>
          <a:endParaRPr lang="es-ES"/>
        </a:p>
      </dgm:t>
    </dgm:pt>
    <dgm:pt modelId="{6518AACA-77EA-40A2-AEDB-507809256851}" type="pres">
      <dgm:prSet presAssocID="{9FE88CA5-458F-437A-A65F-EC8C4E1F202E}" presName="hierChild4" presStyleCnt="0"/>
      <dgm:spPr/>
    </dgm:pt>
    <dgm:pt modelId="{357065FC-5340-40C3-85CD-4FFE297A660B}" type="pres">
      <dgm:prSet presAssocID="{9FE88CA5-458F-437A-A65F-EC8C4E1F202E}" presName="hierChild5" presStyleCnt="0"/>
      <dgm:spPr/>
    </dgm:pt>
    <dgm:pt modelId="{4D0A6A06-E4E0-4BBC-BE02-68D8322CF995}" type="pres">
      <dgm:prSet presAssocID="{EE2F348D-52A3-48DC-A2F2-EB7FC4C4DEB1}" presName="hierChild3" presStyleCnt="0"/>
      <dgm:spPr/>
    </dgm:pt>
    <dgm:pt modelId="{60528909-31DF-452F-8013-72ACC25A2C2C}" type="pres">
      <dgm:prSet presAssocID="{931CE445-7F70-485E-BC13-0E82B0E28A4F}" presName="Name111" presStyleLbl="parChTrans1D2" presStyleIdx="6" presStyleCnt="8"/>
      <dgm:spPr/>
      <dgm:t>
        <a:bodyPr/>
        <a:lstStyle/>
        <a:p>
          <a:endParaRPr lang="es-ES"/>
        </a:p>
      </dgm:t>
    </dgm:pt>
    <dgm:pt modelId="{2F874F29-2BF2-46B4-8684-A15B52658C4F}" type="pres">
      <dgm:prSet presAssocID="{4D4CE693-A666-4CF1-91E5-92475B26C4AE}" presName="hierRoot3" presStyleCnt="0">
        <dgm:presLayoutVars>
          <dgm:hierBranch val="init"/>
        </dgm:presLayoutVars>
      </dgm:prSet>
      <dgm:spPr/>
    </dgm:pt>
    <dgm:pt modelId="{1879F3F9-C670-4E26-8C31-2567757FF04B}" type="pres">
      <dgm:prSet presAssocID="{4D4CE693-A666-4CF1-91E5-92475B26C4AE}" presName="rootComposite3" presStyleCnt="0"/>
      <dgm:spPr/>
    </dgm:pt>
    <dgm:pt modelId="{656AA4F8-3FB8-429B-88D0-D97FF45EB148}" type="pres">
      <dgm:prSet presAssocID="{4D4CE693-A666-4CF1-91E5-92475B26C4AE}" presName="rootText3" presStyleLbl="asst1" presStyleIdx="0" presStyleCnt="2" custScaleX="101987" custScaleY="104901" custLinFactNeighborX="-2833" custLinFactNeighborY="-1562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79E3053-C077-4954-9D6F-972A9B0AB631}" type="pres">
      <dgm:prSet presAssocID="{4D4CE693-A666-4CF1-91E5-92475B26C4AE}" presName="rootConnector3" presStyleLbl="asst1" presStyleIdx="0" presStyleCnt="2"/>
      <dgm:spPr/>
      <dgm:t>
        <a:bodyPr/>
        <a:lstStyle/>
        <a:p>
          <a:endParaRPr lang="es-ES"/>
        </a:p>
      </dgm:t>
    </dgm:pt>
    <dgm:pt modelId="{F0A5C1C3-A76D-4F19-8385-DC7C287225E7}" type="pres">
      <dgm:prSet presAssocID="{4D4CE693-A666-4CF1-91E5-92475B26C4AE}" presName="hierChild6" presStyleCnt="0"/>
      <dgm:spPr/>
    </dgm:pt>
    <dgm:pt modelId="{95C0DA0D-42C5-4AB8-9579-96DFA88F8DFF}" type="pres">
      <dgm:prSet presAssocID="{4D4CE693-A666-4CF1-91E5-92475B26C4AE}" presName="hierChild7" presStyleCnt="0"/>
      <dgm:spPr/>
    </dgm:pt>
    <dgm:pt modelId="{E12163EE-FF41-4F38-B8E8-5873375CE82F}" type="pres">
      <dgm:prSet presAssocID="{D82AAC3B-ADF6-4668-96A7-14DFF183DFB7}" presName="Name111" presStyleLbl="parChTrans1D2" presStyleIdx="7" presStyleCnt="8"/>
      <dgm:spPr/>
      <dgm:t>
        <a:bodyPr/>
        <a:lstStyle/>
        <a:p>
          <a:endParaRPr lang="es-ES"/>
        </a:p>
      </dgm:t>
    </dgm:pt>
    <dgm:pt modelId="{D6A140B1-26B6-4801-A2F3-BD1D5B381BEF}" type="pres">
      <dgm:prSet presAssocID="{83274680-0C68-4943-8D19-1D483F7BA0B4}" presName="hierRoot3" presStyleCnt="0">
        <dgm:presLayoutVars>
          <dgm:hierBranch val="init"/>
        </dgm:presLayoutVars>
      </dgm:prSet>
      <dgm:spPr/>
    </dgm:pt>
    <dgm:pt modelId="{3C2DE7D9-E712-4726-BD3D-04084B4C43B7}" type="pres">
      <dgm:prSet presAssocID="{83274680-0C68-4943-8D19-1D483F7BA0B4}" presName="rootComposite3" presStyleCnt="0"/>
      <dgm:spPr/>
    </dgm:pt>
    <dgm:pt modelId="{A28C386C-7CBE-4A6B-9E52-0CD0438D6B51}" type="pres">
      <dgm:prSet presAssocID="{83274680-0C68-4943-8D19-1D483F7BA0B4}" presName="rootText3" presStyleLbl="asst1" presStyleIdx="1" presStyleCnt="2" custScaleX="101987" custScaleY="104901" custLinFactNeighborX="2751" custLinFactNeighborY="-1562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9541B43-C15F-48ED-A38E-3BE7E8042226}" type="pres">
      <dgm:prSet presAssocID="{83274680-0C68-4943-8D19-1D483F7BA0B4}" presName="rootConnector3" presStyleLbl="asst1" presStyleIdx="1" presStyleCnt="2"/>
      <dgm:spPr/>
      <dgm:t>
        <a:bodyPr/>
        <a:lstStyle/>
        <a:p>
          <a:endParaRPr lang="es-ES"/>
        </a:p>
      </dgm:t>
    </dgm:pt>
    <dgm:pt modelId="{C4F19FC2-C8C3-4B04-9FFD-8582261A05E9}" type="pres">
      <dgm:prSet presAssocID="{83274680-0C68-4943-8D19-1D483F7BA0B4}" presName="hierChild6" presStyleCnt="0"/>
      <dgm:spPr/>
    </dgm:pt>
    <dgm:pt modelId="{A130C69B-0F1D-4B89-B462-C4219EAD7322}" type="pres">
      <dgm:prSet presAssocID="{83274680-0C68-4943-8D19-1D483F7BA0B4}" presName="hierChild7" presStyleCnt="0"/>
      <dgm:spPr/>
    </dgm:pt>
  </dgm:ptLst>
  <dgm:cxnLst>
    <dgm:cxn modelId="{8D1EADB9-8DB1-4689-91C9-5AF14D59FC4B}" srcId="{EE2F348D-52A3-48DC-A2F2-EB7FC4C4DEB1}" destId="{C329ED20-9A80-427F-B847-4C08BB32C375}" srcOrd="4" destOrd="0" parTransId="{03CACE56-7249-4B2F-99B8-E4195765A208}" sibTransId="{CEEE696D-3300-4D97-8BEC-F67C46131DA8}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FF88FDF9-7FA4-44B0-B3DA-01734764DD3C}" type="presOf" srcId="{72ED65B1-C53D-4B92-A633-0A4DEC41E8A5}" destId="{02F6B60B-EB64-42C1-A899-1E975DB6621F}" srcOrd="0" destOrd="0" presId="urn:microsoft.com/office/officeart/2005/8/layout/orgChart1"/>
    <dgm:cxn modelId="{C3B81EEC-3836-4021-9908-7300659D975C}" type="presOf" srcId="{C329ED20-9A80-427F-B847-4C08BB32C375}" destId="{CB9C80AC-4C0A-4EA1-9271-19B521A49801}" srcOrd="0" destOrd="0" presId="urn:microsoft.com/office/officeart/2005/8/layout/orgChart1"/>
    <dgm:cxn modelId="{C22ECB51-2B35-4B98-A7DD-1373EFA919D6}" type="presOf" srcId="{39E0003E-DDD2-43F1-948C-69009D0ADF45}" destId="{4AD83815-A9F0-4AB5-8DD9-7F54CDF80864}" srcOrd="1" destOrd="0" presId="urn:microsoft.com/office/officeart/2005/8/layout/orgChart1"/>
    <dgm:cxn modelId="{25DD2A52-3289-442C-B53A-1A35E4854F07}" type="presOf" srcId="{D82AAC3B-ADF6-4668-96A7-14DFF183DFB7}" destId="{E12163EE-FF41-4F38-B8E8-5873375CE82F}" srcOrd="0" destOrd="0" presId="urn:microsoft.com/office/officeart/2005/8/layout/orgChart1"/>
    <dgm:cxn modelId="{820337AC-3A53-4D61-913B-76BF05F8EF73}" type="presOf" srcId="{32A6B73B-4337-48D9-BDF1-34BC5F9259C9}" destId="{BDA960A4-7AB5-4F21-83D3-85CCB4599625}" srcOrd="1" destOrd="0" presId="urn:microsoft.com/office/officeart/2005/8/layout/orgChart1"/>
    <dgm:cxn modelId="{22609764-A2C3-4C76-9CC1-CBFDA9417075}" type="presOf" srcId="{4D4CE693-A666-4CF1-91E5-92475B26C4AE}" destId="{656AA4F8-3FB8-429B-88D0-D97FF45EB148}" srcOrd="0" destOrd="0" presId="urn:microsoft.com/office/officeart/2005/8/layout/orgChart1"/>
    <dgm:cxn modelId="{BFEB9B6E-5E24-4895-AD10-FD35FDF3ADF9}" type="presOf" srcId="{2E10425F-9A37-4706-BEEC-DB74A10C45F9}" destId="{E44C0F49-42E9-4F90-8503-07053158F05B}" srcOrd="1" destOrd="0" presId="urn:microsoft.com/office/officeart/2005/8/layout/orgChart1"/>
    <dgm:cxn modelId="{12C640A7-7FE4-4071-86D6-AD117ABEB441}" srcId="{EE2F348D-52A3-48DC-A2F2-EB7FC4C4DEB1}" destId="{728BCF5A-C384-4D6C-A4D8-7AF2A92EA0C4}" srcOrd="3" destOrd="0" parTransId="{7E126AB6-1032-4516-B8C7-5673506D5F8B}" sibTransId="{9AF190BC-38FD-494C-AF58-754711C5BDF2}"/>
    <dgm:cxn modelId="{BAEEBC70-CDA8-4DCE-8AEA-40FD27C3AB0F}" type="presOf" srcId="{D382C213-583E-422F-9EF6-22CE537ABF39}" destId="{BC4E8134-855F-401D-842C-1D4B1FD92FA1}" srcOrd="0" destOrd="0" presId="urn:microsoft.com/office/officeart/2005/8/layout/orgChart1"/>
    <dgm:cxn modelId="{1027CBD0-60D0-40BF-AD23-AE4374E5492B}" type="presOf" srcId="{FB63D047-9CF6-4CC9-AB88-3A0CAA6BEC66}" destId="{7BD8C231-F701-4D72-96BB-AB672E4742BD}" srcOrd="1" destOrd="0" presId="urn:microsoft.com/office/officeart/2005/8/layout/orgChart1"/>
    <dgm:cxn modelId="{EB0577FE-87F2-40DA-A212-962CD0679C1B}" type="presOf" srcId="{EE2F348D-52A3-48DC-A2F2-EB7FC4C4DEB1}" destId="{F388A0D3-F01C-4915-A070-E870EB6E98C5}" srcOrd="0" destOrd="0" presId="urn:microsoft.com/office/officeart/2005/8/layout/orgChart1"/>
    <dgm:cxn modelId="{6D078354-BAF7-4FB4-8B26-E7C0CBDC7D90}" srcId="{32A6B73B-4337-48D9-BDF1-34BC5F9259C9}" destId="{C7C5BD50-E58E-430A-B802-BB1DB5EEDF62}" srcOrd="0" destOrd="0" parTransId="{A13058BD-9FA5-4785-A37F-68ABBB3D2EEE}" sibTransId="{73EC7ABD-DC20-4114-96D2-5DC79F6F5FCD}"/>
    <dgm:cxn modelId="{11E4C1E1-3C37-41D5-A011-95FF53F1D68F}" type="presOf" srcId="{29FD3C8B-2918-43A3-9D72-C279F674BC57}" destId="{6D8A9469-ABD1-469F-B28C-C502687694E7}" srcOrd="0" destOrd="0" presId="urn:microsoft.com/office/officeart/2005/8/layout/orgChart1"/>
    <dgm:cxn modelId="{F3EBC36E-3CDB-480E-B9CF-410260667915}" type="presOf" srcId="{32A6B73B-4337-48D9-BDF1-34BC5F9259C9}" destId="{1607FF1D-3AE0-4701-8A7E-81B429C148F6}" srcOrd="0" destOrd="0" presId="urn:microsoft.com/office/officeart/2005/8/layout/orgChart1"/>
    <dgm:cxn modelId="{B2011197-143F-4F67-8814-1719F180ABB5}" type="presOf" srcId="{9FE88CA5-458F-437A-A65F-EC8C4E1F202E}" destId="{1B9B8E3D-A7E2-41DA-819A-30A8904AB4D8}" srcOrd="1" destOrd="0" presId="urn:microsoft.com/office/officeart/2005/8/layout/orgChart1"/>
    <dgm:cxn modelId="{0C6E50F5-351B-4A6F-A050-53D9F29AA2B7}" type="presOf" srcId="{C7C5BD50-E58E-430A-B802-BB1DB5EEDF62}" destId="{A0A1B3C6-76F5-417F-B868-9834C757847E}" srcOrd="1" destOrd="0" presId="urn:microsoft.com/office/officeart/2005/8/layout/orgChart1"/>
    <dgm:cxn modelId="{C2CD487C-6B26-47CC-893E-107A0720C6B6}" type="presOf" srcId="{931CE445-7F70-485E-BC13-0E82B0E28A4F}" destId="{60528909-31DF-452F-8013-72ACC25A2C2C}" srcOrd="0" destOrd="0" presId="urn:microsoft.com/office/officeart/2005/8/layout/orgChart1"/>
    <dgm:cxn modelId="{46A26DA9-9F63-4A59-8116-E9289F87CA25}" type="presOf" srcId="{03CACE56-7249-4B2F-99B8-E4195765A208}" destId="{A9B50131-DA5F-44F2-B343-BBB7D40D3972}" srcOrd="0" destOrd="0" presId="urn:microsoft.com/office/officeart/2005/8/layout/orgChart1"/>
    <dgm:cxn modelId="{1BF20B9D-F47E-4B0D-B95C-E38F870F6027}" type="presOf" srcId="{83274680-0C68-4943-8D19-1D483F7BA0B4}" destId="{F9541B43-C15F-48ED-A38E-3BE7E8042226}" srcOrd="1" destOrd="0" presId="urn:microsoft.com/office/officeart/2005/8/layout/orgChart1"/>
    <dgm:cxn modelId="{0CB1D821-8C5E-4533-B278-5F1200DCEB21}" type="presOf" srcId="{FB63D047-9CF6-4CC9-AB88-3A0CAA6BEC66}" destId="{27542A21-D861-472D-9909-DA8FBB3BF82C}" srcOrd="0" destOrd="0" presId="urn:microsoft.com/office/officeart/2005/8/layout/orgChart1"/>
    <dgm:cxn modelId="{9A37C5ED-D733-4AD7-BF4C-AE1EA85BEF3A}" type="presOf" srcId="{728BCF5A-C384-4D6C-A4D8-7AF2A92EA0C4}" destId="{81B0C6D0-AB6E-48C7-B69D-317FD4DC64EA}" srcOrd="0" destOrd="0" presId="urn:microsoft.com/office/officeart/2005/8/layout/orgChart1"/>
    <dgm:cxn modelId="{C465CA0D-CA3E-4124-9B7A-58B10F81A049}" type="presOf" srcId="{9FE88CA5-458F-437A-A65F-EC8C4E1F202E}" destId="{964C9D71-A94D-4B92-A6D9-100F1783C553}" srcOrd="0" destOrd="0" presId="urn:microsoft.com/office/officeart/2005/8/layout/orgChart1"/>
    <dgm:cxn modelId="{A3837600-6655-4FE6-AB58-E2983A2DCCAE}" srcId="{EE2F348D-52A3-48DC-A2F2-EB7FC4C4DEB1}" destId="{9FE88CA5-458F-437A-A65F-EC8C4E1F202E}" srcOrd="5" destOrd="0" parTransId="{E3391AED-0BA9-472D-9D23-E358EFFD6DF9}" sibTransId="{7C1FA04D-636B-4430-8FC1-B92A6CE33937}"/>
    <dgm:cxn modelId="{FC15E67A-F007-4C81-8164-93374B96E848}" srcId="{EE2F348D-52A3-48DC-A2F2-EB7FC4C4DEB1}" destId="{83274680-0C68-4943-8D19-1D483F7BA0B4}" srcOrd="7" destOrd="0" parTransId="{D82AAC3B-ADF6-4668-96A7-14DFF183DFB7}" sibTransId="{527EB112-3074-4317-999E-D05C0E03F5D0}"/>
    <dgm:cxn modelId="{FA926BE1-4FE0-48A3-A58A-B18D5DA630CA}" type="presOf" srcId="{3128A2C1-38C9-4BD1-8256-72BE55B2C07B}" destId="{2AEE10CA-18C2-45D2-8DED-3CD4B592EC5C}" srcOrd="0" destOrd="0" presId="urn:microsoft.com/office/officeart/2005/8/layout/orgChart1"/>
    <dgm:cxn modelId="{8A995D8A-246E-4978-959A-90C504CFB49E}" type="presOf" srcId="{83274680-0C68-4943-8D19-1D483F7BA0B4}" destId="{A28C386C-7CBE-4A6B-9E52-0CD0438D6B51}" srcOrd="0" destOrd="0" presId="urn:microsoft.com/office/officeart/2005/8/layout/orgChart1"/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A39F96DD-9A07-4856-BC1E-1B9D4CEBDA71}" type="presOf" srcId="{39E0003E-DDD2-43F1-948C-69009D0ADF45}" destId="{4F7C3E91-CDE0-494D-963A-D0A81B2DCA12}" srcOrd="0" destOrd="0" presId="urn:microsoft.com/office/officeart/2005/8/layout/orgChart1"/>
    <dgm:cxn modelId="{8AD69522-BBAF-435D-BB00-55DADBDE15E9}" type="presOf" srcId="{EE2F348D-52A3-48DC-A2F2-EB7FC4C4DEB1}" destId="{32362866-F674-4570-89E4-7183CDFFE551}" srcOrd="1" destOrd="0" presId="urn:microsoft.com/office/officeart/2005/8/layout/orgChart1"/>
    <dgm:cxn modelId="{7D97ADDB-C2A5-47ED-B2AA-5C6CCE3FD91E}" srcId="{EE2F348D-52A3-48DC-A2F2-EB7FC4C4DEB1}" destId="{4D4CE693-A666-4CF1-91E5-92475B26C4AE}" srcOrd="6" destOrd="0" parTransId="{931CE445-7F70-485E-BC13-0E82B0E28A4F}" sibTransId="{8D1E9F0B-E70F-449A-866B-25A2DCE6BA99}"/>
    <dgm:cxn modelId="{5A25235A-6ED8-423B-BD20-8FCD89EDACCC}" srcId="{FB63D047-9CF6-4CC9-AB88-3A0CAA6BEC66}" destId="{2E10425F-9A37-4706-BEEC-DB74A10C45F9}" srcOrd="0" destOrd="0" parTransId="{72ED65B1-C53D-4B92-A633-0A4DEC41E8A5}" sibTransId="{65B1F3E1-6059-4C78-BF99-690D5B4772C9}"/>
    <dgm:cxn modelId="{44005CA0-95F8-43DA-89C3-4DFB47F95BC7}" type="presOf" srcId="{C329ED20-9A80-427F-B847-4C08BB32C375}" destId="{C7ED2041-7041-4958-9C3A-A2A34302F8E6}" srcOrd="1" destOrd="0" presId="urn:microsoft.com/office/officeart/2005/8/layout/orgChart1"/>
    <dgm:cxn modelId="{EDFC9AF9-C290-403E-881A-7309766ADF2B}" type="presOf" srcId="{4D4CE693-A666-4CF1-91E5-92475B26C4AE}" destId="{579E3053-C077-4954-9D6F-972A9B0AB631}" srcOrd="1" destOrd="0" presId="urn:microsoft.com/office/officeart/2005/8/layout/orgChart1"/>
    <dgm:cxn modelId="{0E15B3DD-D669-4C68-B62F-427978F30306}" type="presOf" srcId="{728BCF5A-C384-4D6C-A4D8-7AF2A92EA0C4}" destId="{10BC59BB-C528-4077-BB41-FD5481F0750D}" srcOrd="1" destOrd="0" presId="urn:microsoft.com/office/officeart/2005/8/layout/orgChart1"/>
    <dgm:cxn modelId="{D3308805-38A8-4EA5-AC03-AE8C1D265D8B}" type="presOf" srcId="{E3391AED-0BA9-472D-9D23-E358EFFD6DF9}" destId="{5A3F6BC3-3B2A-4F1E-850B-931931701489}" srcOrd="0" destOrd="0" presId="urn:microsoft.com/office/officeart/2005/8/layout/orgChart1"/>
    <dgm:cxn modelId="{D986CA71-BA5E-46A2-A746-62AD9795EDAF}" srcId="{EE2F348D-52A3-48DC-A2F2-EB7FC4C4DEB1}" destId="{39E0003E-DDD2-43F1-948C-69009D0ADF45}" srcOrd="2" destOrd="0" parTransId="{29FD3C8B-2918-43A3-9D72-C279F674BC57}" sibTransId="{F375651C-63AC-44B1-AD3B-295D440935B1}"/>
    <dgm:cxn modelId="{6D8E83BD-4CA2-4E9D-A8D0-C6479E254F78}" type="presOf" srcId="{7E126AB6-1032-4516-B8C7-5673506D5F8B}" destId="{4C05CFB6-F136-4EA1-9DD6-728F41B62CF9}" srcOrd="0" destOrd="0" presId="urn:microsoft.com/office/officeart/2005/8/layout/orgChart1"/>
    <dgm:cxn modelId="{E862149D-282D-4C25-B582-A3BED5956DDF}" srcId="{EE2F348D-52A3-48DC-A2F2-EB7FC4C4DEB1}" destId="{FB63D047-9CF6-4CC9-AB88-3A0CAA6BEC66}" srcOrd="1" destOrd="0" parTransId="{D382C213-583E-422F-9EF6-22CE537ABF39}" sibTransId="{1F561C07-F16B-4FA5-B333-612B2D2A36F5}"/>
    <dgm:cxn modelId="{21CB1441-E46F-45B3-AECC-081425BAD793}" type="presOf" srcId="{A13058BD-9FA5-4785-A37F-68ABBB3D2EEE}" destId="{3929A170-5DAE-437F-AA2E-7928705FF85E}" srcOrd="0" destOrd="0" presId="urn:microsoft.com/office/officeart/2005/8/layout/orgChart1"/>
    <dgm:cxn modelId="{99E61E27-CC02-4DF1-AFF0-1851F869AEBF}" type="presOf" srcId="{C7C5BD50-E58E-430A-B802-BB1DB5EEDF62}" destId="{F65EAB00-6A81-468D-9FDA-ED25C60228E1}" srcOrd="0" destOrd="0" presId="urn:microsoft.com/office/officeart/2005/8/layout/orgChart1"/>
    <dgm:cxn modelId="{B2719824-F978-4659-A479-27E508F0083F}" srcId="{EE2F348D-52A3-48DC-A2F2-EB7FC4C4DEB1}" destId="{32A6B73B-4337-48D9-BDF1-34BC5F9259C9}" srcOrd="0" destOrd="0" parTransId="{3128A2C1-38C9-4BD1-8256-72BE55B2C07B}" sibTransId="{1D4DC792-0C2F-466B-A33B-E2053684BE78}"/>
    <dgm:cxn modelId="{231599F8-E5AB-4ED9-9EE4-DBCFD5D4E756}" type="presOf" srcId="{2E10425F-9A37-4706-BEEC-DB74A10C45F9}" destId="{E124E1C6-6459-461C-BD1C-9BC1F994E937}" srcOrd="0" destOrd="0" presId="urn:microsoft.com/office/officeart/2005/8/layout/orgChart1"/>
    <dgm:cxn modelId="{981851B4-A887-4908-9620-40B6A3D9C7E2}" type="presParOf" srcId="{19F29EE0-46B5-413E-A87B-AFDE5F58CB49}" destId="{29051883-9E69-4D93-BF82-46FF8816E79F}" srcOrd="0" destOrd="0" presId="urn:microsoft.com/office/officeart/2005/8/layout/orgChart1"/>
    <dgm:cxn modelId="{FBC13E37-D176-4DE6-B798-86DF075D9FB1}" type="presParOf" srcId="{29051883-9E69-4D93-BF82-46FF8816E79F}" destId="{0B0F1EE7-8B70-4C6A-BD6B-BE67344A26D7}" srcOrd="0" destOrd="0" presId="urn:microsoft.com/office/officeart/2005/8/layout/orgChart1"/>
    <dgm:cxn modelId="{612D0002-4743-468F-8E74-033151096788}" type="presParOf" srcId="{0B0F1EE7-8B70-4C6A-BD6B-BE67344A26D7}" destId="{F388A0D3-F01C-4915-A070-E870EB6E98C5}" srcOrd="0" destOrd="0" presId="urn:microsoft.com/office/officeart/2005/8/layout/orgChart1"/>
    <dgm:cxn modelId="{1F59CB13-8DE5-4C7B-A49A-219685D1C318}" type="presParOf" srcId="{0B0F1EE7-8B70-4C6A-BD6B-BE67344A26D7}" destId="{32362866-F674-4570-89E4-7183CDFFE551}" srcOrd="1" destOrd="0" presId="urn:microsoft.com/office/officeart/2005/8/layout/orgChart1"/>
    <dgm:cxn modelId="{0E003A2E-0C3E-4E1C-8AED-52A8630ECAD3}" type="presParOf" srcId="{29051883-9E69-4D93-BF82-46FF8816E79F}" destId="{F6E51A9B-1092-41F5-83D6-8761D054FBD0}" srcOrd="1" destOrd="0" presId="urn:microsoft.com/office/officeart/2005/8/layout/orgChart1"/>
    <dgm:cxn modelId="{8B5808E7-4287-48C6-A8E2-06D606E29623}" type="presParOf" srcId="{F6E51A9B-1092-41F5-83D6-8761D054FBD0}" destId="{2AEE10CA-18C2-45D2-8DED-3CD4B592EC5C}" srcOrd="0" destOrd="0" presId="urn:microsoft.com/office/officeart/2005/8/layout/orgChart1"/>
    <dgm:cxn modelId="{391CE553-7B97-40FF-998F-E55123563CC8}" type="presParOf" srcId="{F6E51A9B-1092-41F5-83D6-8761D054FBD0}" destId="{218CF726-F51A-4741-9DF7-DCBC19F34AF5}" srcOrd="1" destOrd="0" presId="urn:microsoft.com/office/officeart/2005/8/layout/orgChart1"/>
    <dgm:cxn modelId="{FEBA6730-E4D9-4A3A-9EAD-4DA745892381}" type="presParOf" srcId="{218CF726-F51A-4741-9DF7-DCBC19F34AF5}" destId="{E216DE51-D6BD-4C18-9A34-A9B85B79139C}" srcOrd="0" destOrd="0" presId="urn:microsoft.com/office/officeart/2005/8/layout/orgChart1"/>
    <dgm:cxn modelId="{0E9F1EE7-37D5-4954-AFE3-1A75BE3F570A}" type="presParOf" srcId="{E216DE51-D6BD-4C18-9A34-A9B85B79139C}" destId="{1607FF1D-3AE0-4701-8A7E-81B429C148F6}" srcOrd="0" destOrd="0" presId="urn:microsoft.com/office/officeart/2005/8/layout/orgChart1"/>
    <dgm:cxn modelId="{535AF5FA-0AA7-4E55-9C58-6F134F205C7C}" type="presParOf" srcId="{E216DE51-D6BD-4C18-9A34-A9B85B79139C}" destId="{BDA960A4-7AB5-4F21-83D3-85CCB4599625}" srcOrd="1" destOrd="0" presId="urn:microsoft.com/office/officeart/2005/8/layout/orgChart1"/>
    <dgm:cxn modelId="{8B3D9EA0-C9A7-4DEF-8173-6C67B931DEFC}" type="presParOf" srcId="{218CF726-F51A-4741-9DF7-DCBC19F34AF5}" destId="{5992B6B6-AB68-4DD7-B318-6AEC95DF4288}" srcOrd="1" destOrd="0" presId="urn:microsoft.com/office/officeart/2005/8/layout/orgChart1"/>
    <dgm:cxn modelId="{1FE83C30-081C-42E2-B77B-1C68B71CAEE0}" type="presParOf" srcId="{5992B6B6-AB68-4DD7-B318-6AEC95DF4288}" destId="{3929A170-5DAE-437F-AA2E-7928705FF85E}" srcOrd="0" destOrd="0" presId="urn:microsoft.com/office/officeart/2005/8/layout/orgChart1"/>
    <dgm:cxn modelId="{DC5DB47E-3A26-4455-9773-474D6C728CE5}" type="presParOf" srcId="{5992B6B6-AB68-4DD7-B318-6AEC95DF4288}" destId="{75C7D04A-AE35-4F91-88B0-0490B7A88FF2}" srcOrd="1" destOrd="0" presId="urn:microsoft.com/office/officeart/2005/8/layout/orgChart1"/>
    <dgm:cxn modelId="{3F3E3676-BB5C-413F-9C41-9899889A844A}" type="presParOf" srcId="{75C7D04A-AE35-4F91-88B0-0490B7A88FF2}" destId="{E49428D2-6E2E-4028-AAEA-AE4E944AE431}" srcOrd="0" destOrd="0" presId="urn:microsoft.com/office/officeart/2005/8/layout/orgChart1"/>
    <dgm:cxn modelId="{3C4D5AEB-934A-44BE-B61E-B41C77E40A49}" type="presParOf" srcId="{E49428D2-6E2E-4028-AAEA-AE4E944AE431}" destId="{F65EAB00-6A81-468D-9FDA-ED25C60228E1}" srcOrd="0" destOrd="0" presId="urn:microsoft.com/office/officeart/2005/8/layout/orgChart1"/>
    <dgm:cxn modelId="{6E624F82-FABD-43F4-8E87-82FFFA9CC238}" type="presParOf" srcId="{E49428D2-6E2E-4028-AAEA-AE4E944AE431}" destId="{A0A1B3C6-76F5-417F-B868-9834C757847E}" srcOrd="1" destOrd="0" presId="urn:microsoft.com/office/officeart/2005/8/layout/orgChart1"/>
    <dgm:cxn modelId="{F43DA6A0-F945-4E0D-B23E-5FC13D636EC0}" type="presParOf" srcId="{75C7D04A-AE35-4F91-88B0-0490B7A88FF2}" destId="{DC33E095-AAE7-49B0-A4F7-1576EABFE322}" srcOrd="1" destOrd="0" presId="urn:microsoft.com/office/officeart/2005/8/layout/orgChart1"/>
    <dgm:cxn modelId="{ED5B3A6F-36B1-4FA9-9D28-0F062DB1A025}" type="presParOf" srcId="{75C7D04A-AE35-4F91-88B0-0490B7A88FF2}" destId="{2309D8E8-DA7E-433E-9C78-ADCC6C8741C0}" srcOrd="2" destOrd="0" presId="urn:microsoft.com/office/officeart/2005/8/layout/orgChart1"/>
    <dgm:cxn modelId="{8D63F40F-4CFC-4711-BC68-1FF655ACB917}" type="presParOf" srcId="{218CF726-F51A-4741-9DF7-DCBC19F34AF5}" destId="{A87A1E3C-B330-481F-B160-CDF5148FD6C7}" srcOrd="2" destOrd="0" presId="urn:microsoft.com/office/officeart/2005/8/layout/orgChart1"/>
    <dgm:cxn modelId="{C775A06F-4799-447F-873D-5F513D0D41E1}" type="presParOf" srcId="{F6E51A9B-1092-41F5-83D6-8761D054FBD0}" destId="{BC4E8134-855F-401D-842C-1D4B1FD92FA1}" srcOrd="2" destOrd="0" presId="urn:microsoft.com/office/officeart/2005/8/layout/orgChart1"/>
    <dgm:cxn modelId="{7BFCD3A8-A426-4CD4-B4D6-AFD7B63E8D40}" type="presParOf" srcId="{F6E51A9B-1092-41F5-83D6-8761D054FBD0}" destId="{6CA61A5D-3239-4BD0-81A7-91E6EE467652}" srcOrd="3" destOrd="0" presId="urn:microsoft.com/office/officeart/2005/8/layout/orgChart1"/>
    <dgm:cxn modelId="{32428A97-DE66-4BD5-B956-D72FC15B9085}" type="presParOf" srcId="{6CA61A5D-3239-4BD0-81A7-91E6EE467652}" destId="{615EAB59-2388-46E5-A4FD-5B1B4AA609B3}" srcOrd="0" destOrd="0" presId="urn:microsoft.com/office/officeart/2005/8/layout/orgChart1"/>
    <dgm:cxn modelId="{722FAEFF-7B6D-42BF-A1F5-A3D370590D15}" type="presParOf" srcId="{615EAB59-2388-46E5-A4FD-5B1B4AA609B3}" destId="{27542A21-D861-472D-9909-DA8FBB3BF82C}" srcOrd="0" destOrd="0" presId="urn:microsoft.com/office/officeart/2005/8/layout/orgChart1"/>
    <dgm:cxn modelId="{AF1C5957-CC6A-4809-BED1-B4B351F2E4D8}" type="presParOf" srcId="{615EAB59-2388-46E5-A4FD-5B1B4AA609B3}" destId="{7BD8C231-F701-4D72-96BB-AB672E4742BD}" srcOrd="1" destOrd="0" presId="urn:microsoft.com/office/officeart/2005/8/layout/orgChart1"/>
    <dgm:cxn modelId="{06F886E2-BFEB-4366-8F3A-CF3FF79DA491}" type="presParOf" srcId="{6CA61A5D-3239-4BD0-81A7-91E6EE467652}" destId="{6337A600-1AA4-42D0-B9AD-57BC1ECCFDAA}" srcOrd="1" destOrd="0" presId="urn:microsoft.com/office/officeart/2005/8/layout/orgChart1"/>
    <dgm:cxn modelId="{A724BECB-B6E4-427E-89AF-6B6F9CC945E8}" type="presParOf" srcId="{6337A600-1AA4-42D0-B9AD-57BC1ECCFDAA}" destId="{02F6B60B-EB64-42C1-A899-1E975DB6621F}" srcOrd="0" destOrd="0" presId="urn:microsoft.com/office/officeart/2005/8/layout/orgChart1"/>
    <dgm:cxn modelId="{AD9CCD2F-F979-459A-AA82-BBD7B2EE4965}" type="presParOf" srcId="{6337A600-1AA4-42D0-B9AD-57BC1ECCFDAA}" destId="{7F1D2727-751D-480D-BF9B-B33E240B7E33}" srcOrd="1" destOrd="0" presId="urn:microsoft.com/office/officeart/2005/8/layout/orgChart1"/>
    <dgm:cxn modelId="{1914B4A2-3875-4F1D-AD0E-23A3D69139CA}" type="presParOf" srcId="{7F1D2727-751D-480D-BF9B-B33E240B7E33}" destId="{EFAC04AD-B27D-4328-B977-963EDF0EC75A}" srcOrd="0" destOrd="0" presId="urn:microsoft.com/office/officeart/2005/8/layout/orgChart1"/>
    <dgm:cxn modelId="{8CECD2F9-9533-4F59-94AA-911364CCB53C}" type="presParOf" srcId="{EFAC04AD-B27D-4328-B977-963EDF0EC75A}" destId="{E124E1C6-6459-461C-BD1C-9BC1F994E937}" srcOrd="0" destOrd="0" presId="urn:microsoft.com/office/officeart/2005/8/layout/orgChart1"/>
    <dgm:cxn modelId="{1B511510-66FF-468E-A34B-18C888CAD905}" type="presParOf" srcId="{EFAC04AD-B27D-4328-B977-963EDF0EC75A}" destId="{E44C0F49-42E9-4F90-8503-07053158F05B}" srcOrd="1" destOrd="0" presId="urn:microsoft.com/office/officeart/2005/8/layout/orgChart1"/>
    <dgm:cxn modelId="{2824A152-1E38-4BE7-AC52-3206D66C79C9}" type="presParOf" srcId="{7F1D2727-751D-480D-BF9B-B33E240B7E33}" destId="{EA134742-8B8F-4484-8C17-28BE6113F620}" srcOrd="1" destOrd="0" presId="urn:microsoft.com/office/officeart/2005/8/layout/orgChart1"/>
    <dgm:cxn modelId="{AFDFB492-C5F8-4A0B-9C86-E6D203D8D198}" type="presParOf" srcId="{7F1D2727-751D-480D-BF9B-B33E240B7E33}" destId="{F4A6DDC1-8EC5-40DE-AF09-CB13715BEE68}" srcOrd="2" destOrd="0" presId="urn:microsoft.com/office/officeart/2005/8/layout/orgChart1"/>
    <dgm:cxn modelId="{85253147-7F94-4167-85C7-6B0E7C6051D4}" type="presParOf" srcId="{6CA61A5D-3239-4BD0-81A7-91E6EE467652}" destId="{EE29BEEE-988D-45ED-8563-C5CEC61D52A8}" srcOrd="2" destOrd="0" presId="urn:microsoft.com/office/officeart/2005/8/layout/orgChart1"/>
    <dgm:cxn modelId="{561AA023-E458-4B2D-85A8-DF50A18BD984}" type="presParOf" srcId="{F6E51A9B-1092-41F5-83D6-8761D054FBD0}" destId="{6D8A9469-ABD1-469F-B28C-C502687694E7}" srcOrd="4" destOrd="0" presId="urn:microsoft.com/office/officeart/2005/8/layout/orgChart1"/>
    <dgm:cxn modelId="{060E8A8E-46A9-43F1-B2B4-407E1D9AF913}" type="presParOf" srcId="{F6E51A9B-1092-41F5-83D6-8761D054FBD0}" destId="{8DE03586-7C33-46C4-8992-E682F641DF57}" srcOrd="5" destOrd="0" presId="urn:microsoft.com/office/officeart/2005/8/layout/orgChart1"/>
    <dgm:cxn modelId="{F6519220-64A0-4592-90CB-2F0B6BFD8E94}" type="presParOf" srcId="{8DE03586-7C33-46C4-8992-E682F641DF57}" destId="{33E7836A-F1D8-4FEF-979F-74E319C930F3}" srcOrd="0" destOrd="0" presId="urn:microsoft.com/office/officeart/2005/8/layout/orgChart1"/>
    <dgm:cxn modelId="{00F05205-547F-44CB-B950-4B0E773DFA90}" type="presParOf" srcId="{33E7836A-F1D8-4FEF-979F-74E319C930F3}" destId="{4F7C3E91-CDE0-494D-963A-D0A81B2DCA12}" srcOrd="0" destOrd="0" presId="urn:microsoft.com/office/officeart/2005/8/layout/orgChart1"/>
    <dgm:cxn modelId="{00B41F1B-EC6C-4927-947C-D94B43D8ED00}" type="presParOf" srcId="{33E7836A-F1D8-4FEF-979F-74E319C930F3}" destId="{4AD83815-A9F0-4AB5-8DD9-7F54CDF80864}" srcOrd="1" destOrd="0" presId="urn:microsoft.com/office/officeart/2005/8/layout/orgChart1"/>
    <dgm:cxn modelId="{D529C2F1-631F-48E3-B7E1-78E6A36D6E24}" type="presParOf" srcId="{8DE03586-7C33-46C4-8992-E682F641DF57}" destId="{0364F1D0-ED88-4A8F-BAA8-E5DFCE86AD6B}" srcOrd="1" destOrd="0" presId="urn:microsoft.com/office/officeart/2005/8/layout/orgChart1"/>
    <dgm:cxn modelId="{68358AB7-3E40-40CE-A7FB-032A420C0BB8}" type="presParOf" srcId="{8DE03586-7C33-46C4-8992-E682F641DF57}" destId="{5EF2821D-09D6-4A52-A03C-8FDE41265AB5}" srcOrd="2" destOrd="0" presId="urn:microsoft.com/office/officeart/2005/8/layout/orgChart1"/>
    <dgm:cxn modelId="{61616267-1CE1-4195-A916-B0A80F98DD9A}" type="presParOf" srcId="{F6E51A9B-1092-41F5-83D6-8761D054FBD0}" destId="{4C05CFB6-F136-4EA1-9DD6-728F41B62CF9}" srcOrd="6" destOrd="0" presId="urn:microsoft.com/office/officeart/2005/8/layout/orgChart1"/>
    <dgm:cxn modelId="{B116DEA6-CDF9-43AC-ADF2-348E5A943617}" type="presParOf" srcId="{F6E51A9B-1092-41F5-83D6-8761D054FBD0}" destId="{5E8A7B44-D0C1-4343-AFC6-798EAC60E9DB}" srcOrd="7" destOrd="0" presId="urn:microsoft.com/office/officeart/2005/8/layout/orgChart1"/>
    <dgm:cxn modelId="{793339B5-FD05-4487-BFAE-EF636F7614EE}" type="presParOf" srcId="{5E8A7B44-D0C1-4343-AFC6-798EAC60E9DB}" destId="{39A2FC34-0BE4-439F-87C2-973A7B76625D}" srcOrd="0" destOrd="0" presId="urn:microsoft.com/office/officeart/2005/8/layout/orgChart1"/>
    <dgm:cxn modelId="{811DD16C-60CD-40FA-93DB-922717767240}" type="presParOf" srcId="{39A2FC34-0BE4-439F-87C2-973A7B76625D}" destId="{81B0C6D0-AB6E-48C7-B69D-317FD4DC64EA}" srcOrd="0" destOrd="0" presId="urn:microsoft.com/office/officeart/2005/8/layout/orgChart1"/>
    <dgm:cxn modelId="{A62A306F-E035-4242-953B-66B16F12A799}" type="presParOf" srcId="{39A2FC34-0BE4-439F-87C2-973A7B76625D}" destId="{10BC59BB-C528-4077-BB41-FD5481F0750D}" srcOrd="1" destOrd="0" presId="urn:microsoft.com/office/officeart/2005/8/layout/orgChart1"/>
    <dgm:cxn modelId="{404CB4CC-B7FE-4E6E-B894-32867C1F4752}" type="presParOf" srcId="{5E8A7B44-D0C1-4343-AFC6-798EAC60E9DB}" destId="{FC64F212-0818-436F-9CA2-76374F06275A}" srcOrd="1" destOrd="0" presId="urn:microsoft.com/office/officeart/2005/8/layout/orgChart1"/>
    <dgm:cxn modelId="{6360BA80-1E2E-415C-A5EA-670166BB2FA4}" type="presParOf" srcId="{5E8A7B44-D0C1-4343-AFC6-798EAC60E9DB}" destId="{96209260-898E-4F21-A2BD-7475B3F009C3}" srcOrd="2" destOrd="0" presId="urn:microsoft.com/office/officeart/2005/8/layout/orgChart1"/>
    <dgm:cxn modelId="{55C7FE68-2878-4EF2-930D-AEEB2716A8C3}" type="presParOf" srcId="{F6E51A9B-1092-41F5-83D6-8761D054FBD0}" destId="{A9B50131-DA5F-44F2-B343-BBB7D40D3972}" srcOrd="8" destOrd="0" presId="urn:microsoft.com/office/officeart/2005/8/layout/orgChart1"/>
    <dgm:cxn modelId="{29B78FAC-1461-46B9-AC6B-48FCC9367EB2}" type="presParOf" srcId="{F6E51A9B-1092-41F5-83D6-8761D054FBD0}" destId="{9D37D4C2-68EE-4222-AE44-D5378D9CBCB2}" srcOrd="9" destOrd="0" presId="urn:microsoft.com/office/officeart/2005/8/layout/orgChart1"/>
    <dgm:cxn modelId="{A7E99CCF-503C-484D-B463-6531E0CBA664}" type="presParOf" srcId="{9D37D4C2-68EE-4222-AE44-D5378D9CBCB2}" destId="{9C57D407-219C-4E91-BE66-936E5FD8581C}" srcOrd="0" destOrd="0" presId="urn:microsoft.com/office/officeart/2005/8/layout/orgChart1"/>
    <dgm:cxn modelId="{479C9AD8-71F0-461D-9F75-071385EBA147}" type="presParOf" srcId="{9C57D407-219C-4E91-BE66-936E5FD8581C}" destId="{CB9C80AC-4C0A-4EA1-9271-19B521A49801}" srcOrd="0" destOrd="0" presId="urn:microsoft.com/office/officeart/2005/8/layout/orgChart1"/>
    <dgm:cxn modelId="{9DCA315E-0C98-4F0A-84A0-D35D44C4E4C2}" type="presParOf" srcId="{9C57D407-219C-4E91-BE66-936E5FD8581C}" destId="{C7ED2041-7041-4958-9C3A-A2A34302F8E6}" srcOrd="1" destOrd="0" presId="urn:microsoft.com/office/officeart/2005/8/layout/orgChart1"/>
    <dgm:cxn modelId="{DB7DD000-9A79-4AAF-AE5F-A1563A0A85A5}" type="presParOf" srcId="{9D37D4C2-68EE-4222-AE44-D5378D9CBCB2}" destId="{1384D580-3949-406F-B8CD-BA48B48445D7}" srcOrd="1" destOrd="0" presId="urn:microsoft.com/office/officeart/2005/8/layout/orgChart1"/>
    <dgm:cxn modelId="{94D3C368-EE4F-406C-A788-6D151B633CD9}" type="presParOf" srcId="{9D37D4C2-68EE-4222-AE44-D5378D9CBCB2}" destId="{87504500-B1E8-4255-ABC8-B8D9AC615E99}" srcOrd="2" destOrd="0" presId="urn:microsoft.com/office/officeart/2005/8/layout/orgChart1"/>
    <dgm:cxn modelId="{F03655A6-0C2A-430F-A551-18E6AFAF7B51}" type="presParOf" srcId="{F6E51A9B-1092-41F5-83D6-8761D054FBD0}" destId="{5A3F6BC3-3B2A-4F1E-850B-931931701489}" srcOrd="10" destOrd="0" presId="urn:microsoft.com/office/officeart/2005/8/layout/orgChart1"/>
    <dgm:cxn modelId="{5546C5F8-9980-412B-84AD-FEB9090B79BD}" type="presParOf" srcId="{F6E51A9B-1092-41F5-83D6-8761D054FBD0}" destId="{53A810CE-549C-4772-BE2F-C4B79FDA0B3E}" srcOrd="11" destOrd="0" presId="urn:microsoft.com/office/officeart/2005/8/layout/orgChart1"/>
    <dgm:cxn modelId="{9E03D5B5-D939-4D87-9C66-69D83C1EB5AE}" type="presParOf" srcId="{53A810CE-549C-4772-BE2F-C4B79FDA0B3E}" destId="{F3CA60FF-0FA2-45E4-9BEA-ABFBAB9EC9E0}" srcOrd="0" destOrd="0" presId="urn:microsoft.com/office/officeart/2005/8/layout/orgChart1"/>
    <dgm:cxn modelId="{539831CC-5002-4108-A5C2-237120659BF6}" type="presParOf" srcId="{F3CA60FF-0FA2-45E4-9BEA-ABFBAB9EC9E0}" destId="{964C9D71-A94D-4B92-A6D9-100F1783C553}" srcOrd="0" destOrd="0" presId="urn:microsoft.com/office/officeart/2005/8/layout/orgChart1"/>
    <dgm:cxn modelId="{DBED3685-E37A-4510-9BD9-E809131EAA93}" type="presParOf" srcId="{F3CA60FF-0FA2-45E4-9BEA-ABFBAB9EC9E0}" destId="{1B9B8E3D-A7E2-41DA-819A-30A8904AB4D8}" srcOrd="1" destOrd="0" presId="urn:microsoft.com/office/officeart/2005/8/layout/orgChart1"/>
    <dgm:cxn modelId="{1ADC04FE-5A99-4597-871F-E2E7D9C1C590}" type="presParOf" srcId="{53A810CE-549C-4772-BE2F-C4B79FDA0B3E}" destId="{6518AACA-77EA-40A2-AEDB-507809256851}" srcOrd="1" destOrd="0" presId="urn:microsoft.com/office/officeart/2005/8/layout/orgChart1"/>
    <dgm:cxn modelId="{0EBCF41C-5035-4B8B-85DB-50FD32633FD4}" type="presParOf" srcId="{53A810CE-549C-4772-BE2F-C4B79FDA0B3E}" destId="{357065FC-5340-40C3-85CD-4FFE297A660B}" srcOrd="2" destOrd="0" presId="urn:microsoft.com/office/officeart/2005/8/layout/orgChart1"/>
    <dgm:cxn modelId="{7BEEABE7-2855-4FF4-B105-1DE3283422A8}" type="presParOf" srcId="{29051883-9E69-4D93-BF82-46FF8816E79F}" destId="{4D0A6A06-E4E0-4BBC-BE02-68D8322CF995}" srcOrd="2" destOrd="0" presId="urn:microsoft.com/office/officeart/2005/8/layout/orgChart1"/>
    <dgm:cxn modelId="{BDEBA09E-3598-4335-96B8-4F37DB6CC055}" type="presParOf" srcId="{4D0A6A06-E4E0-4BBC-BE02-68D8322CF995}" destId="{60528909-31DF-452F-8013-72ACC25A2C2C}" srcOrd="0" destOrd="0" presId="urn:microsoft.com/office/officeart/2005/8/layout/orgChart1"/>
    <dgm:cxn modelId="{3AFA9E41-E70C-44DF-BFD6-C5099963B8DC}" type="presParOf" srcId="{4D0A6A06-E4E0-4BBC-BE02-68D8322CF995}" destId="{2F874F29-2BF2-46B4-8684-A15B52658C4F}" srcOrd="1" destOrd="0" presId="urn:microsoft.com/office/officeart/2005/8/layout/orgChart1"/>
    <dgm:cxn modelId="{9E27F304-5354-4F57-8743-16C6A9093132}" type="presParOf" srcId="{2F874F29-2BF2-46B4-8684-A15B52658C4F}" destId="{1879F3F9-C670-4E26-8C31-2567757FF04B}" srcOrd="0" destOrd="0" presId="urn:microsoft.com/office/officeart/2005/8/layout/orgChart1"/>
    <dgm:cxn modelId="{E16E1498-B22D-4B0A-A4AC-E227FA39E689}" type="presParOf" srcId="{1879F3F9-C670-4E26-8C31-2567757FF04B}" destId="{656AA4F8-3FB8-429B-88D0-D97FF45EB148}" srcOrd="0" destOrd="0" presId="urn:microsoft.com/office/officeart/2005/8/layout/orgChart1"/>
    <dgm:cxn modelId="{BC65AF97-C812-461E-ADF4-724023A17512}" type="presParOf" srcId="{1879F3F9-C670-4E26-8C31-2567757FF04B}" destId="{579E3053-C077-4954-9D6F-972A9B0AB631}" srcOrd="1" destOrd="0" presId="urn:microsoft.com/office/officeart/2005/8/layout/orgChart1"/>
    <dgm:cxn modelId="{4ED3A90C-3E77-445B-A206-583E9D870711}" type="presParOf" srcId="{2F874F29-2BF2-46B4-8684-A15B52658C4F}" destId="{F0A5C1C3-A76D-4F19-8385-DC7C287225E7}" srcOrd="1" destOrd="0" presId="urn:microsoft.com/office/officeart/2005/8/layout/orgChart1"/>
    <dgm:cxn modelId="{A285E154-7DD3-4771-AE09-5367817D858D}" type="presParOf" srcId="{2F874F29-2BF2-46B4-8684-A15B52658C4F}" destId="{95C0DA0D-42C5-4AB8-9579-96DFA88F8DFF}" srcOrd="2" destOrd="0" presId="urn:microsoft.com/office/officeart/2005/8/layout/orgChart1"/>
    <dgm:cxn modelId="{578136EB-440A-4BDC-9B9F-1BBABFC54D63}" type="presParOf" srcId="{4D0A6A06-E4E0-4BBC-BE02-68D8322CF995}" destId="{E12163EE-FF41-4F38-B8E8-5873375CE82F}" srcOrd="2" destOrd="0" presId="urn:microsoft.com/office/officeart/2005/8/layout/orgChart1"/>
    <dgm:cxn modelId="{E7748C56-705F-4EC5-B0B5-2169C12E3B04}" type="presParOf" srcId="{4D0A6A06-E4E0-4BBC-BE02-68D8322CF995}" destId="{D6A140B1-26B6-4801-A2F3-BD1D5B381BEF}" srcOrd="3" destOrd="0" presId="urn:microsoft.com/office/officeart/2005/8/layout/orgChart1"/>
    <dgm:cxn modelId="{E8844D40-2332-4F17-BF3F-DF50E226165E}" type="presParOf" srcId="{D6A140B1-26B6-4801-A2F3-BD1D5B381BEF}" destId="{3C2DE7D9-E712-4726-BD3D-04084B4C43B7}" srcOrd="0" destOrd="0" presId="urn:microsoft.com/office/officeart/2005/8/layout/orgChart1"/>
    <dgm:cxn modelId="{7F93318E-0C40-42EF-AA7E-A8B4AE8F5A8F}" type="presParOf" srcId="{3C2DE7D9-E712-4726-BD3D-04084B4C43B7}" destId="{A28C386C-7CBE-4A6B-9E52-0CD0438D6B51}" srcOrd="0" destOrd="0" presId="urn:microsoft.com/office/officeart/2005/8/layout/orgChart1"/>
    <dgm:cxn modelId="{FEFCD62D-8E73-4868-881F-EEB251A70E03}" type="presParOf" srcId="{3C2DE7D9-E712-4726-BD3D-04084B4C43B7}" destId="{F9541B43-C15F-48ED-A38E-3BE7E8042226}" srcOrd="1" destOrd="0" presId="urn:microsoft.com/office/officeart/2005/8/layout/orgChart1"/>
    <dgm:cxn modelId="{B33197FF-82B7-434C-A1C6-47992E2A8B52}" type="presParOf" srcId="{D6A140B1-26B6-4801-A2F3-BD1D5B381BEF}" destId="{C4F19FC2-C8C3-4B04-9FFD-8582261A05E9}" srcOrd="1" destOrd="0" presId="urn:microsoft.com/office/officeart/2005/8/layout/orgChart1"/>
    <dgm:cxn modelId="{137B3256-E66E-4F91-B7F5-4AD400ABD111}" type="presParOf" srcId="{D6A140B1-26B6-4801-A2F3-BD1D5B381BEF}" destId="{A130C69B-0F1D-4B89-B462-C4219EAD732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86825D6-E268-44E5-B1A1-2470C568CF4B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69882AD-0619-4622-84A3-A84FABB8DF3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General</a:t>
          </a:r>
        </a:p>
      </dgm:t>
    </dgm:pt>
    <dgm:pt modelId="{49B6BA1C-2C2A-48EC-966E-C638F1E62A2D}" type="parTrans" cxnId="{9B445AFB-59C7-4A53-AA81-7DB290E04CD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79F73C4-43E3-4A95-B4E8-2FC574490333}" type="sibTrans" cxnId="{9B445AFB-59C7-4A53-AA81-7DB290E04CD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7CFB234-E8DA-4BCA-A084-10E73D42DAA3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Administrativo(a) </a:t>
          </a:r>
        </a:p>
      </dgm:t>
    </dgm:pt>
    <dgm:pt modelId="{E5E6362A-787A-4C27-A883-11E52969BD79}" type="parTrans" cxnId="{A677C04B-195D-4D41-98DB-30F5A882A6D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EC4DA9E-BBB5-490F-AE00-3CD038138934}" type="sibTrans" cxnId="{A677C04B-195D-4D41-98DB-30F5A882A6D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48E4F5D-DC00-4521-AABB-1819571FCA07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de </a:t>
          </a:r>
          <a:b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Voluntariado y Procuración </a:t>
          </a:r>
          <a:b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 Donativos</a:t>
          </a:r>
        </a:p>
      </dgm:t>
    </dgm:pt>
    <dgm:pt modelId="{9E9E1AF2-0560-46D9-9C2B-8F0EEDE4A104}" type="parTrans" cxnId="{485829D6-F523-40AF-AFD3-D5DAF3FC7BB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BC4D955-4D4C-4477-8757-1410092CA953}" type="sibTrans" cxnId="{485829D6-F523-40AF-AFD3-D5DAF3FC7BB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31AF0F2-DB08-4364-834F-7A208CA88E9E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 de la Oficina de Presidencia</a:t>
          </a:r>
        </a:p>
      </dgm:t>
    </dgm:pt>
    <dgm:pt modelId="{8086FDE4-5552-4826-85A4-4FAC689B3403}" type="parTrans" cxnId="{237D48AA-C738-4535-ACEE-92ED93F71712}">
      <dgm:prSet/>
      <dgm:spPr/>
      <dgm:t>
        <a:bodyPr/>
        <a:lstStyle/>
        <a:p>
          <a:endParaRPr lang="es-ES" sz="1200"/>
        </a:p>
      </dgm:t>
    </dgm:pt>
    <dgm:pt modelId="{3BBBD97F-8903-488B-B52F-1DF049633EC0}" type="sibTrans" cxnId="{237D48AA-C738-4535-ACEE-92ED93F71712}">
      <dgm:prSet/>
      <dgm:spPr/>
      <dgm:t>
        <a:bodyPr/>
        <a:lstStyle/>
        <a:p>
          <a:endParaRPr lang="es-ES" sz="1200"/>
        </a:p>
      </dgm:t>
    </dgm:pt>
    <dgm:pt modelId="{B4C2CF02-38E6-4129-993F-F46E6B45E607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de Comunicación, </a:t>
          </a:r>
          <a:b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Logística y Eventos</a:t>
          </a:r>
        </a:p>
      </dgm:t>
    </dgm:pt>
    <dgm:pt modelId="{59CAB9FC-4393-412E-9B31-B260B160B600}" type="sibTrans" cxnId="{2D9D144B-9D73-47FF-B019-15701E87AB5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82BC33B-3E0A-4CB9-9340-748CC6B10545}" type="parTrans" cxnId="{2D9D144B-9D73-47FF-B019-15701E87AB5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204B867-E30B-48E4-9F57-F33842566F0D}">
      <dgm:prSet custT="1"/>
      <dgm:spPr/>
      <dgm:t>
        <a:bodyPr/>
        <a:lstStyle/>
        <a:p>
          <a:r>
            <a:rPr lang="es-ES" sz="1200" dirty="0" smtClean="0"/>
            <a:t>Secretaria(o)</a:t>
          </a:r>
        </a:p>
      </dgm:t>
    </dgm:pt>
    <dgm:pt modelId="{F351E850-B152-41CB-B121-7C763585116A}" type="parTrans" cxnId="{3C796130-1898-41E4-9EE7-F251DD29EC9E}">
      <dgm:prSet/>
      <dgm:spPr/>
      <dgm:t>
        <a:bodyPr/>
        <a:lstStyle/>
        <a:p>
          <a:endParaRPr lang="es-ES"/>
        </a:p>
      </dgm:t>
    </dgm:pt>
    <dgm:pt modelId="{8D9965E2-5191-4B97-B4CD-64AE7A3535A0}" type="sibTrans" cxnId="{3C796130-1898-41E4-9EE7-F251DD29EC9E}">
      <dgm:prSet/>
      <dgm:spPr/>
      <dgm:t>
        <a:bodyPr/>
        <a:lstStyle/>
        <a:p>
          <a:endParaRPr lang="es-ES"/>
        </a:p>
      </dgm:t>
    </dgm:pt>
    <dgm:pt modelId="{FB10C5E4-A9B5-4333-B2D2-98072408184E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Ejecutivo(a)</a:t>
          </a:r>
        </a:p>
      </dgm:t>
    </dgm:pt>
    <dgm:pt modelId="{2600F51F-72B7-450C-B124-EBF0028EDD53}" type="parTrans" cxnId="{DA88D30E-E50D-419A-8EBC-DA6D32BFC935}">
      <dgm:prSet/>
      <dgm:spPr/>
      <dgm:t>
        <a:bodyPr/>
        <a:lstStyle/>
        <a:p>
          <a:endParaRPr lang="es-ES"/>
        </a:p>
      </dgm:t>
    </dgm:pt>
    <dgm:pt modelId="{64623F30-E0F2-408C-A116-62636D3F21E5}" type="sibTrans" cxnId="{DA88D30E-E50D-419A-8EBC-DA6D32BFC935}">
      <dgm:prSet/>
      <dgm:spPr/>
      <dgm:t>
        <a:bodyPr/>
        <a:lstStyle/>
        <a:p>
          <a:endParaRPr lang="es-ES"/>
        </a:p>
      </dgm:t>
    </dgm:pt>
    <dgm:pt modelId="{8A5A8544-E609-4B06-AC65-384C50BE562B}">
      <dgm:prSet phldrT="[Texto]"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solidFill>
                <a:schemeClr val="tx1"/>
              </a:solidFill>
            </a:rPr>
            <a:t>Coordinador(a) de Relaciones Publicas</a:t>
          </a:r>
        </a:p>
      </dgm:t>
    </dgm:pt>
    <dgm:pt modelId="{7BC25EA1-52CC-44C2-938A-776B4E6042AD}" type="parTrans" cxnId="{170D9B9C-CD1C-4E70-95C7-3DCBA4088122}">
      <dgm:prSet/>
      <dgm:spPr/>
      <dgm:t>
        <a:bodyPr/>
        <a:lstStyle/>
        <a:p>
          <a:endParaRPr lang="es-ES"/>
        </a:p>
      </dgm:t>
    </dgm:pt>
    <dgm:pt modelId="{CB7BC898-943E-4F14-9597-1ACA3DF04A6D}" type="sibTrans" cxnId="{170D9B9C-CD1C-4E70-95C7-3DCBA4088122}">
      <dgm:prSet/>
      <dgm:spPr/>
      <dgm:t>
        <a:bodyPr/>
        <a:lstStyle/>
        <a:p>
          <a:endParaRPr lang="es-ES"/>
        </a:p>
      </dgm:t>
    </dgm:pt>
    <dgm:pt modelId="{9F8B27A3-0212-4076-B4EB-4FF095481813}" type="pres">
      <dgm:prSet presAssocID="{186825D6-E268-44E5-B1A1-2470C568CF4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41170831-CEE6-4C6A-8E54-6F6EEC1EA7BD}" type="pres">
      <dgm:prSet presAssocID="{B69882AD-0619-4622-84A3-A84FABB8DF38}" presName="hierRoot1" presStyleCnt="0">
        <dgm:presLayoutVars>
          <dgm:hierBranch val="hang"/>
        </dgm:presLayoutVars>
      </dgm:prSet>
      <dgm:spPr/>
      <dgm:t>
        <a:bodyPr/>
        <a:lstStyle/>
        <a:p>
          <a:endParaRPr lang="es-ES"/>
        </a:p>
      </dgm:t>
    </dgm:pt>
    <dgm:pt modelId="{9D8E31EF-E2EE-46BD-AE72-1907F659E15A}" type="pres">
      <dgm:prSet presAssocID="{B69882AD-0619-4622-84A3-A84FABB8DF38}" presName="rootComposite1" presStyleCnt="0"/>
      <dgm:spPr/>
      <dgm:t>
        <a:bodyPr/>
        <a:lstStyle/>
        <a:p>
          <a:endParaRPr lang="es-ES"/>
        </a:p>
      </dgm:t>
    </dgm:pt>
    <dgm:pt modelId="{B4967498-7F29-4202-86F8-AB1185A6803A}" type="pres">
      <dgm:prSet presAssocID="{B69882AD-0619-4622-84A3-A84FABB8DF38}" presName="rootText1" presStyleLbl="node0" presStyleIdx="0" presStyleCnt="1" custScaleX="121741" custScaleY="114954" custLinFactNeighborX="930" custLinFactNeighborY="291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AEC456D-38D3-4B74-B5A6-872C3AA9BC34}" type="pres">
      <dgm:prSet presAssocID="{B69882AD-0619-4622-84A3-A84FABB8DF3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ABF0E7FF-9D1F-42EB-AC03-17C7C87A7182}" type="pres">
      <dgm:prSet presAssocID="{B69882AD-0619-4622-84A3-A84FABB8DF38}" presName="hierChild2" presStyleCnt="0"/>
      <dgm:spPr/>
      <dgm:t>
        <a:bodyPr/>
        <a:lstStyle/>
        <a:p>
          <a:endParaRPr lang="es-ES"/>
        </a:p>
      </dgm:t>
    </dgm:pt>
    <dgm:pt modelId="{EA571CAA-E536-4865-86FC-9CF2B2A60B8E}" type="pres">
      <dgm:prSet presAssocID="{D82BC33B-3E0A-4CB9-9340-748CC6B10545}" presName="Name48" presStyleLbl="parChTrans1D2" presStyleIdx="0" presStyleCnt="7"/>
      <dgm:spPr/>
      <dgm:t>
        <a:bodyPr/>
        <a:lstStyle/>
        <a:p>
          <a:endParaRPr lang="es-ES"/>
        </a:p>
      </dgm:t>
    </dgm:pt>
    <dgm:pt modelId="{8A969CDC-04FB-4441-AD1B-731B73E57DAD}" type="pres">
      <dgm:prSet presAssocID="{B4C2CF02-38E6-4129-993F-F46E6B45E60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16F2156-F326-4A08-8F1A-F9B73AC7472A}" type="pres">
      <dgm:prSet presAssocID="{B4C2CF02-38E6-4129-993F-F46E6B45E607}" presName="rootComposite" presStyleCnt="0"/>
      <dgm:spPr/>
      <dgm:t>
        <a:bodyPr/>
        <a:lstStyle/>
        <a:p>
          <a:endParaRPr lang="es-ES"/>
        </a:p>
      </dgm:t>
    </dgm:pt>
    <dgm:pt modelId="{ED41377A-3398-435F-B3E1-48FC47648510}" type="pres">
      <dgm:prSet presAssocID="{B4C2CF02-38E6-4129-993F-F46E6B45E607}" presName="rootText" presStyleLbl="node2" presStyleIdx="0" presStyleCnt="7" custScaleX="117402" custScaleY="93229" custLinFactX="41711" custLinFactNeighborX="100000" custLinFactNeighborY="273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5CE704A-5F06-4238-9AAB-FD32B037590F}" type="pres">
      <dgm:prSet presAssocID="{B4C2CF02-38E6-4129-993F-F46E6B45E607}" presName="rootConnector" presStyleLbl="node2" presStyleIdx="0" presStyleCnt="7"/>
      <dgm:spPr/>
      <dgm:t>
        <a:bodyPr/>
        <a:lstStyle/>
        <a:p>
          <a:endParaRPr lang="es-ES"/>
        </a:p>
      </dgm:t>
    </dgm:pt>
    <dgm:pt modelId="{77DB4CBD-2F66-4503-B61F-963B177E233F}" type="pres">
      <dgm:prSet presAssocID="{B4C2CF02-38E6-4129-993F-F46E6B45E607}" presName="hierChild4" presStyleCnt="0"/>
      <dgm:spPr/>
      <dgm:t>
        <a:bodyPr/>
        <a:lstStyle/>
        <a:p>
          <a:endParaRPr lang="es-ES"/>
        </a:p>
      </dgm:t>
    </dgm:pt>
    <dgm:pt modelId="{7301FBFE-2B88-41DD-AD16-43CDF01602A9}" type="pres">
      <dgm:prSet presAssocID="{B4C2CF02-38E6-4129-993F-F46E6B45E607}" presName="hierChild5" presStyleCnt="0"/>
      <dgm:spPr/>
      <dgm:t>
        <a:bodyPr/>
        <a:lstStyle/>
        <a:p>
          <a:endParaRPr lang="es-ES"/>
        </a:p>
      </dgm:t>
    </dgm:pt>
    <dgm:pt modelId="{A42E7304-3FBF-454C-9B01-1EE236209D7C}" type="pres">
      <dgm:prSet presAssocID="{E5E6362A-787A-4C27-A883-11E52969BD79}" presName="Name48" presStyleLbl="parChTrans1D2" presStyleIdx="1" presStyleCnt="7"/>
      <dgm:spPr/>
      <dgm:t>
        <a:bodyPr/>
        <a:lstStyle/>
        <a:p>
          <a:endParaRPr lang="es-ES"/>
        </a:p>
      </dgm:t>
    </dgm:pt>
    <dgm:pt modelId="{CA145ACA-E88A-4507-BBF3-BD5FF8F69266}" type="pres">
      <dgm:prSet presAssocID="{77CFB234-E8DA-4BCA-A084-10E73D42DAA3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31B9AE3-E630-4859-AAEF-0665578B25E5}" type="pres">
      <dgm:prSet presAssocID="{77CFB234-E8DA-4BCA-A084-10E73D42DAA3}" presName="rootComposite" presStyleCnt="0"/>
      <dgm:spPr/>
      <dgm:t>
        <a:bodyPr/>
        <a:lstStyle/>
        <a:p>
          <a:endParaRPr lang="es-ES"/>
        </a:p>
      </dgm:t>
    </dgm:pt>
    <dgm:pt modelId="{8AA2C887-0654-4A5C-99E1-9F8F820AD961}" type="pres">
      <dgm:prSet presAssocID="{77CFB234-E8DA-4BCA-A084-10E73D42DAA3}" presName="rootText" presStyleLbl="node2" presStyleIdx="1" presStyleCnt="7" custScaleX="117402" custScaleY="93229" custLinFactY="33551" custLinFactNeighborX="3831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D6AEF4-D119-4C8C-BB39-A60E6C6D6782}" type="pres">
      <dgm:prSet presAssocID="{77CFB234-E8DA-4BCA-A084-10E73D42DAA3}" presName="rootConnector" presStyleLbl="node2" presStyleIdx="1" presStyleCnt="7"/>
      <dgm:spPr/>
      <dgm:t>
        <a:bodyPr/>
        <a:lstStyle/>
        <a:p>
          <a:endParaRPr lang="es-ES"/>
        </a:p>
      </dgm:t>
    </dgm:pt>
    <dgm:pt modelId="{8C1C7EB5-B654-48D1-9E1D-AC59AF7D9BCF}" type="pres">
      <dgm:prSet presAssocID="{77CFB234-E8DA-4BCA-A084-10E73D42DAA3}" presName="hierChild4" presStyleCnt="0"/>
      <dgm:spPr/>
      <dgm:t>
        <a:bodyPr/>
        <a:lstStyle/>
        <a:p>
          <a:endParaRPr lang="es-ES"/>
        </a:p>
      </dgm:t>
    </dgm:pt>
    <dgm:pt modelId="{EC0BF808-C00B-43D4-A0C9-823A19D62413}" type="pres">
      <dgm:prSet presAssocID="{77CFB234-E8DA-4BCA-A084-10E73D42DAA3}" presName="hierChild5" presStyleCnt="0"/>
      <dgm:spPr/>
      <dgm:t>
        <a:bodyPr/>
        <a:lstStyle/>
        <a:p>
          <a:endParaRPr lang="es-ES"/>
        </a:p>
      </dgm:t>
    </dgm:pt>
    <dgm:pt modelId="{D71AFD82-2DF0-4346-9642-A2924C19667A}" type="pres">
      <dgm:prSet presAssocID="{9E9E1AF2-0560-46D9-9C2B-8F0EEDE4A104}" presName="Name48" presStyleLbl="parChTrans1D2" presStyleIdx="2" presStyleCnt="7"/>
      <dgm:spPr/>
      <dgm:t>
        <a:bodyPr/>
        <a:lstStyle/>
        <a:p>
          <a:endParaRPr lang="es-ES"/>
        </a:p>
      </dgm:t>
    </dgm:pt>
    <dgm:pt modelId="{E131DB7A-252B-44E1-B411-4B58A958881D}" type="pres">
      <dgm:prSet presAssocID="{F48E4F5D-DC00-4521-AABB-1819571FCA0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24344D1-54A8-4A75-861A-282FD58EA028}" type="pres">
      <dgm:prSet presAssocID="{F48E4F5D-DC00-4521-AABB-1819571FCA07}" presName="rootComposite" presStyleCnt="0"/>
      <dgm:spPr/>
      <dgm:t>
        <a:bodyPr/>
        <a:lstStyle/>
        <a:p>
          <a:endParaRPr lang="es-ES"/>
        </a:p>
      </dgm:t>
    </dgm:pt>
    <dgm:pt modelId="{8FBC5306-01D2-484C-BF51-AF9537ECA55A}" type="pres">
      <dgm:prSet presAssocID="{F48E4F5D-DC00-4521-AABB-1819571FCA07}" presName="rootText" presStyleLbl="node2" presStyleIdx="2" presStyleCnt="7" custScaleX="117402" custScaleY="93229" custLinFactNeighborX="-4308" custLinFactNeighborY="-19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4EC1C1C-2464-4F51-BE21-C3867BBC3EA5}" type="pres">
      <dgm:prSet presAssocID="{F48E4F5D-DC00-4521-AABB-1819571FCA07}" presName="rootConnector" presStyleLbl="node2" presStyleIdx="2" presStyleCnt="7"/>
      <dgm:spPr/>
      <dgm:t>
        <a:bodyPr/>
        <a:lstStyle/>
        <a:p>
          <a:endParaRPr lang="es-ES"/>
        </a:p>
      </dgm:t>
    </dgm:pt>
    <dgm:pt modelId="{E92B4121-42E7-4C9D-99EC-9C73FCEF5124}" type="pres">
      <dgm:prSet presAssocID="{F48E4F5D-DC00-4521-AABB-1819571FCA07}" presName="hierChild4" presStyleCnt="0"/>
      <dgm:spPr/>
      <dgm:t>
        <a:bodyPr/>
        <a:lstStyle/>
        <a:p>
          <a:endParaRPr lang="es-ES"/>
        </a:p>
      </dgm:t>
    </dgm:pt>
    <dgm:pt modelId="{1255B707-4BD6-465C-B60C-10A476F52923}" type="pres">
      <dgm:prSet presAssocID="{F48E4F5D-DC00-4521-AABB-1819571FCA07}" presName="hierChild5" presStyleCnt="0"/>
      <dgm:spPr/>
      <dgm:t>
        <a:bodyPr/>
        <a:lstStyle/>
        <a:p>
          <a:endParaRPr lang="es-ES"/>
        </a:p>
      </dgm:t>
    </dgm:pt>
    <dgm:pt modelId="{B419ED48-B4C3-4F6D-8B98-DD5A0E7D2C9D}" type="pres">
      <dgm:prSet presAssocID="{2600F51F-72B7-450C-B124-EBF0028EDD53}" presName="Name48" presStyleLbl="parChTrans1D2" presStyleIdx="3" presStyleCnt="7"/>
      <dgm:spPr/>
      <dgm:t>
        <a:bodyPr/>
        <a:lstStyle/>
        <a:p>
          <a:endParaRPr lang="es-ES"/>
        </a:p>
      </dgm:t>
    </dgm:pt>
    <dgm:pt modelId="{11FE95BA-FAFF-467A-B133-F44CA7617500}" type="pres">
      <dgm:prSet presAssocID="{FB10C5E4-A9B5-4333-B2D2-98072408184E}" presName="hierRoot2" presStyleCnt="0">
        <dgm:presLayoutVars>
          <dgm:hierBranch val="init"/>
        </dgm:presLayoutVars>
      </dgm:prSet>
      <dgm:spPr/>
    </dgm:pt>
    <dgm:pt modelId="{5B290680-EA30-4578-BC2D-E0FCD4F56EA6}" type="pres">
      <dgm:prSet presAssocID="{FB10C5E4-A9B5-4333-B2D2-98072408184E}" presName="rootComposite" presStyleCnt="0"/>
      <dgm:spPr/>
    </dgm:pt>
    <dgm:pt modelId="{DEA67510-27AB-4E8D-AD7E-F488CD9E1649}" type="pres">
      <dgm:prSet presAssocID="{FB10C5E4-A9B5-4333-B2D2-98072408184E}" presName="rootText" presStyleLbl="node2" presStyleIdx="3" presStyleCnt="7" custScaleX="117402" custScaleY="93229" custLinFactY="5171" custLinFactNeighborX="5308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CA6D201-0B34-4CDD-A7B8-43AAF032A149}" type="pres">
      <dgm:prSet presAssocID="{FB10C5E4-A9B5-4333-B2D2-98072408184E}" presName="rootConnector" presStyleLbl="node2" presStyleIdx="3" presStyleCnt="7"/>
      <dgm:spPr/>
      <dgm:t>
        <a:bodyPr/>
        <a:lstStyle/>
        <a:p>
          <a:endParaRPr lang="es-ES"/>
        </a:p>
      </dgm:t>
    </dgm:pt>
    <dgm:pt modelId="{340D538E-D05A-4B44-9560-C86D01D84100}" type="pres">
      <dgm:prSet presAssocID="{FB10C5E4-A9B5-4333-B2D2-98072408184E}" presName="hierChild4" presStyleCnt="0"/>
      <dgm:spPr/>
    </dgm:pt>
    <dgm:pt modelId="{052B0CCF-DA25-4BB6-9E82-BD49838A6B1E}" type="pres">
      <dgm:prSet presAssocID="{FB10C5E4-A9B5-4333-B2D2-98072408184E}" presName="hierChild5" presStyleCnt="0"/>
      <dgm:spPr/>
    </dgm:pt>
    <dgm:pt modelId="{112B55EE-4534-49E9-A1F1-8FCDFA5F89C6}" type="pres">
      <dgm:prSet presAssocID="{7BC25EA1-52CC-44C2-938A-776B4E6042AD}" presName="Name48" presStyleLbl="parChTrans1D2" presStyleIdx="4" presStyleCnt="7"/>
      <dgm:spPr/>
      <dgm:t>
        <a:bodyPr/>
        <a:lstStyle/>
        <a:p>
          <a:endParaRPr lang="es-ES"/>
        </a:p>
      </dgm:t>
    </dgm:pt>
    <dgm:pt modelId="{23E11034-2AD9-4381-BA2D-909CDD986357}" type="pres">
      <dgm:prSet presAssocID="{8A5A8544-E609-4B06-AC65-384C50BE562B}" presName="hierRoot2" presStyleCnt="0">
        <dgm:presLayoutVars>
          <dgm:hierBranch val="init"/>
        </dgm:presLayoutVars>
      </dgm:prSet>
      <dgm:spPr/>
    </dgm:pt>
    <dgm:pt modelId="{9632AE51-064C-4BAA-AA57-DBC912FC998F}" type="pres">
      <dgm:prSet presAssocID="{8A5A8544-E609-4B06-AC65-384C50BE562B}" presName="rootComposite" presStyleCnt="0"/>
      <dgm:spPr/>
    </dgm:pt>
    <dgm:pt modelId="{79AD804E-15D6-41E0-8637-1A2B92E0C49F}" type="pres">
      <dgm:prSet presAssocID="{8A5A8544-E609-4B06-AC65-384C50BE562B}" presName="rootText" presStyleLbl="node2" presStyleIdx="4" presStyleCnt="7" custScaleX="117402" custScaleY="93229" custLinFactNeighborX="-2836" custLinFactNeighborY="7666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7283D1E-F5B2-408C-B893-6972004F933B}" type="pres">
      <dgm:prSet presAssocID="{8A5A8544-E609-4B06-AC65-384C50BE562B}" presName="rootConnector" presStyleLbl="node2" presStyleIdx="4" presStyleCnt="7"/>
      <dgm:spPr/>
      <dgm:t>
        <a:bodyPr/>
        <a:lstStyle/>
        <a:p>
          <a:endParaRPr lang="es-ES"/>
        </a:p>
      </dgm:t>
    </dgm:pt>
    <dgm:pt modelId="{69FD0E47-FBB9-412F-A94B-117276084097}" type="pres">
      <dgm:prSet presAssocID="{8A5A8544-E609-4B06-AC65-384C50BE562B}" presName="hierChild4" presStyleCnt="0"/>
      <dgm:spPr/>
    </dgm:pt>
    <dgm:pt modelId="{B059D2D7-B59A-4A6B-8589-A44FC1F1D5AD}" type="pres">
      <dgm:prSet presAssocID="{8A5A8544-E609-4B06-AC65-384C50BE562B}" presName="hierChild5" presStyleCnt="0"/>
      <dgm:spPr/>
    </dgm:pt>
    <dgm:pt modelId="{9FE3F8E0-3DBB-498E-8A0A-FD785AD2B4B1}" type="pres">
      <dgm:prSet presAssocID="{8086FDE4-5552-4826-85A4-4FAC689B3403}" presName="Name48" presStyleLbl="parChTrans1D2" presStyleIdx="5" presStyleCnt="7"/>
      <dgm:spPr/>
      <dgm:t>
        <a:bodyPr/>
        <a:lstStyle/>
        <a:p>
          <a:endParaRPr lang="es-ES"/>
        </a:p>
      </dgm:t>
    </dgm:pt>
    <dgm:pt modelId="{A71E9019-2FE2-474B-8741-8690FA12618E}" type="pres">
      <dgm:prSet presAssocID="{731AF0F2-DB08-4364-834F-7A208CA88E9E}" presName="hierRoot2" presStyleCnt="0">
        <dgm:presLayoutVars>
          <dgm:hierBranch val="init"/>
        </dgm:presLayoutVars>
      </dgm:prSet>
      <dgm:spPr/>
    </dgm:pt>
    <dgm:pt modelId="{D3E96022-F591-4B06-B293-5F4D113C3586}" type="pres">
      <dgm:prSet presAssocID="{731AF0F2-DB08-4364-834F-7A208CA88E9E}" presName="rootComposite" presStyleCnt="0"/>
      <dgm:spPr/>
    </dgm:pt>
    <dgm:pt modelId="{540C863D-4D23-4CD2-8E89-08E77805FC2E}" type="pres">
      <dgm:prSet presAssocID="{731AF0F2-DB08-4364-834F-7A208CA88E9E}" presName="rootText" presStyleLbl="node2" presStyleIdx="5" presStyleCnt="7" custScaleX="117402" custScaleY="93229" custLinFactX="-41767" custLinFactNeighborX="-100000" custLinFactNeighborY="-3054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FE7E5F7-8BD3-4F73-94ED-1D9B0D18819D}" type="pres">
      <dgm:prSet presAssocID="{731AF0F2-DB08-4364-834F-7A208CA88E9E}" presName="rootConnector" presStyleLbl="node2" presStyleIdx="5" presStyleCnt="7"/>
      <dgm:spPr/>
      <dgm:t>
        <a:bodyPr/>
        <a:lstStyle/>
        <a:p>
          <a:endParaRPr lang="es-ES"/>
        </a:p>
      </dgm:t>
    </dgm:pt>
    <dgm:pt modelId="{61516B2B-CC75-4D21-BA78-5D22CAEB8315}" type="pres">
      <dgm:prSet presAssocID="{731AF0F2-DB08-4364-834F-7A208CA88E9E}" presName="hierChild4" presStyleCnt="0"/>
      <dgm:spPr/>
    </dgm:pt>
    <dgm:pt modelId="{5A207E40-162D-426F-8AC4-1783C9E97E77}" type="pres">
      <dgm:prSet presAssocID="{731AF0F2-DB08-4364-834F-7A208CA88E9E}" presName="hierChild5" presStyleCnt="0"/>
      <dgm:spPr/>
    </dgm:pt>
    <dgm:pt modelId="{9D3B9F0D-7083-48B0-A25B-757E295DB841}" type="pres">
      <dgm:prSet presAssocID="{F351E850-B152-41CB-B121-7C763585116A}" presName="Name48" presStyleLbl="parChTrans1D2" presStyleIdx="6" presStyleCnt="7"/>
      <dgm:spPr/>
      <dgm:t>
        <a:bodyPr/>
        <a:lstStyle/>
        <a:p>
          <a:endParaRPr lang="es-ES"/>
        </a:p>
      </dgm:t>
    </dgm:pt>
    <dgm:pt modelId="{9184D2E7-E2E0-4723-8D68-2099DE86386C}" type="pres">
      <dgm:prSet presAssocID="{2204B867-E30B-48E4-9F57-F33842566F0D}" presName="hierRoot2" presStyleCnt="0">
        <dgm:presLayoutVars>
          <dgm:hierBranch val="init"/>
        </dgm:presLayoutVars>
      </dgm:prSet>
      <dgm:spPr/>
    </dgm:pt>
    <dgm:pt modelId="{431DBF43-3EE8-45FE-AB1B-704CC260E48D}" type="pres">
      <dgm:prSet presAssocID="{2204B867-E30B-48E4-9F57-F33842566F0D}" presName="rootComposite" presStyleCnt="0"/>
      <dgm:spPr/>
    </dgm:pt>
    <dgm:pt modelId="{FD9E698B-0C37-4416-9B1B-FF1636E3A880}" type="pres">
      <dgm:prSet presAssocID="{2204B867-E30B-48E4-9F57-F33842566F0D}" presName="rootText" presStyleLbl="node2" presStyleIdx="6" presStyleCnt="7" custScaleX="117402" custScaleY="93229" custLinFactY="-178391" custLinFactNeighborX="-4764" custLinFactNeighborY="-2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58EEB42-47C2-495B-8FCD-040CCBB43D46}" type="pres">
      <dgm:prSet presAssocID="{2204B867-E30B-48E4-9F57-F33842566F0D}" presName="rootConnector" presStyleLbl="node2" presStyleIdx="6" presStyleCnt="7"/>
      <dgm:spPr/>
      <dgm:t>
        <a:bodyPr/>
        <a:lstStyle/>
        <a:p>
          <a:endParaRPr lang="es-ES"/>
        </a:p>
      </dgm:t>
    </dgm:pt>
    <dgm:pt modelId="{0357669E-7FF6-4084-8575-BA46E4B1540F}" type="pres">
      <dgm:prSet presAssocID="{2204B867-E30B-48E4-9F57-F33842566F0D}" presName="hierChild4" presStyleCnt="0"/>
      <dgm:spPr/>
    </dgm:pt>
    <dgm:pt modelId="{785A836B-42ED-469D-89A5-F1893F66BB55}" type="pres">
      <dgm:prSet presAssocID="{2204B867-E30B-48E4-9F57-F33842566F0D}" presName="hierChild5" presStyleCnt="0"/>
      <dgm:spPr/>
    </dgm:pt>
    <dgm:pt modelId="{30CF77CB-8FF0-46E3-A572-5B9971861356}" type="pres">
      <dgm:prSet presAssocID="{B69882AD-0619-4622-84A3-A84FABB8DF38}" presName="hierChild3" presStyleCnt="0"/>
      <dgm:spPr/>
      <dgm:t>
        <a:bodyPr/>
        <a:lstStyle/>
        <a:p>
          <a:endParaRPr lang="es-ES"/>
        </a:p>
      </dgm:t>
    </dgm:pt>
  </dgm:ptLst>
  <dgm:cxnLst>
    <dgm:cxn modelId="{3C796130-1898-41E4-9EE7-F251DD29EC9E}" srcId="{B69882AD-0619-4622-84A3-A84FABB8DF38}" destId="{2204B867-E30B-48E4-9F57-F33842566F0D}" srcOrd="6" destOrd="0" parTransId="{F351E850-B152-41CB-B121-7C763585116A}" sibTransId="{8D9965E2-5191-4B97-B4CD-64AE7A3535A0}"/>
    <dgm:cxn modelId="{34E5AAAF-E4CC-4277-8091-0372FF0B2F1B}" type="presOf" srcId="{7BC25EA1-52CC-44C2-938A-776B4E6042AD}" destId="{112B55EE-4534-49E9-A1F1-8FCDFA5F89C6}" srcOrd="0" destOrd="0" presId="urn:microsoft.com/office/officeart/2005/8/layout/orgChart1"/>
    <dgm:cxn modelId="{170D9B9C-CD1C-4E70-95C7-3DCBA4088122}" srcId="{B69882AD-0619-4622-84A3-A84FABB8DF38}" destId="{8A5A8544-E609-4B06-AC65-384C50BE562B}" srcOrd="4" destOrd="0" parTransId="{7BC25EA1-52CC-44C2-938A-776B4E6042AD}" sibTransId="{CB7BC898-943E-4F14-9597-1ACA3DF04A6D}"/>
    <dgm:cxn modelId="{107A3BDF-7744-420C-9A42-E567C1A2B85F}" type="presOf" srcId="{D82BC33B-3E0A-4CB9-9340-748CC6B10545}" destId="{EA571CAA-E536-4865-86FC-9CF2B2A60B8E}" srcOrd="0" destOrd="0" presId="urn:microsoft.com/office/officeart/2005/8/layout/orgChart1"/>
    <dgm:cxn modelId="{07E06E18-5D0E-497A-95C4-543FFFE0D17C}" type="presOf" srcId="{B69882AD-0619-4622-84A3-A84FABB8DF38}" destId="{3AEC456D-38D3-4B74-B5A6-872C3AA9BC34}" srcOrd="1" destOrd="0" presId="urn:microsoft.com/office/officeart/2005/8/layout/orgChart1"/>
    <dgm:cxn modelId="{24303870-E034-42F2-A6D8-82E1FEC5B54B}" type="presOf" srcId="{8A5A8544-E609-4B06-AC65-384C50BE562B}" destId="{79AD804E-15D6-41E0-8637-1A2B92E0C49F}" srcOrd="0" destOrd="0" presId="urn:microsoft.com/office/officeart/2005/8/layout/orgChart1"/>
    <dgm:cxn modelId="{A677C04B-195D-4D41-98DB-30F5A882A6D5}" srcId="{B69882AD-0619-4622-84A3-A84FABB8DF38}" destId="{77CFB234-E8DA-4BCA-A084-10E73D42DAA3}" srcOrd="1" destOrd="0" parTransId="{E5E6362A-787A-4C27-A883-11E52969BD79}" sibTransId="{0EC4DA9E-BBB5-490F-AE00-3CD038138934}"/>
    <dgm:cxn modelId="{286D6F13-CE11-4F15-8A94-6D10ED6B84E9}" type="presOf" srcId="{F48E4F5D-DC00-4521-AABB-1819571FCA07}" destId="{8FBC5306-01D2-484C-BF51-AF9537ECA55A}" srcOrd="0" destOrd="0" presId="urn:microsoft.com/office/officeart/2005/8/layout/orgChart1"/>
    <dgm:cxn modelId="{CDAE5855-84EA-43D4-A241-1B503A256BBF}" type="presOf" srcId="{2204B867-E30B-48E4-9F57-F33842566F0D}" destId="{458EEB42-47C2-495B-8FCD-040CCBB43D46}" srcOrd="1" destOrd="0" presId="urn:microsoft.com/office/officeart/2005/8/layout/orgChart1"/>
    <dgm:cxn modelId="{3C07DA48-58EC-4DEE-8DEE-64E9C39449C3}" type="presOf" srcId="{186825D6-E268-44E5-B1A1-2470C568CF4B}" destId="{9F8B27A3-0212-4076-B4EB-4FF095481813}" srcOrd="0" destOrd="0" presId="urn:microsoft.com/office/officeart/2005/8/layout/orgChart1"/>
    <dgm:cxn modelId="{2D9D144B-9D73-47FF-B019-15701E87AB5E}" srcId="{B69882AD-0619-4622-84A3-A84FABB8DF38}" destId="{B4C2CF02-38E6-4129-993F-F46E6B45E607}" srcOrd="0" destOrd="0" parTransId="{D82BC33B-3E0A-4CB9-9340-748CC6B10545}" sibTransId="{59CAB9FC-4393-412E-9B31-B260B160B600}"/>
    <dgm:cxn modelId="{0AEB7F17-DDC2-4CBA-B742-ED842CFDD800}" type="presOf" srcId="{2204B867-E30B-48E4-9F57-F33842566F0D}" destId="{FD9E698B-0C37-4416-9B1B-FF1636E3A880}" srcOrd="0" destOrd="0" presId="urn:microsoft.com/office/officeart/2005/8/layout/orgChart1"/>
    <dgm:cxn modelId="{D5678610-32EE-4C30-9642-D72ECC0E4A61}" type="presOf" srcId="{8A5A8544-E609-4B06-AC65-384C50BE562B}" destId="{37283D1E-F5B2-408C-B893-6972004F933B}" srcOrd="1" destOrd="0" presId="urn:microsoft.com/office/officeart/2005/8/layout/orgChart1"/>
    <dgm:cxn modelId="{BA08EEAF-7FDC-492F-8BB1-ECF544B83C78}" type="presOf" srcId="{9E9E1AF2-0560-46D9-9C2B-8F0EEDE4A104}" destId="{D71AFD82-2DF0-4346-9642-A2924C19667A}" srcOrd="0" destOrd="0" presId="urn:microsoft.com/office/officeart/2005/8/layout/orgChart1"/>
    <dgm:cxn modelId="{9B445AFB-59C7-4A53-AA81-7DB290E04CDB}" srcId="{186825D6-E268-44E5-B1A1-2470C568CF4B}" destId="{B69882AD-0619-4622-84A3-A84FABB8DF38}" srcOrd="0" destOrd="0" parTransId="{49B6BA1C-2C2A-48EC-966E-C638F1E62A2D}" sibTransId="{C79F73C4-43E3-4A95-B4E8-2FC574490333}"/>
    <dgm:cxn modelId="{485829D6-F523-40AF-AFD3-D5DAF3FC7BB2}" srcId="{B69882AD-0619-4622-84A3-A84FABB8DF38}" destId="{F48E4F5D-DC00-4521-AABB-1819571FCA07}" srcOrd="2" destOrd="0" parTransId="{9E9E1AF2-0560-46D9-9C2B-8F0EEDE4A104}" sibTransId="{1BC4D955-4D4C-4477-8757-1410092CA953}"/>
    <dgm:cxn modelId="{748B0CA3-6859-42EB-BCA5-6C258E9A4627}" type="presOf" srcId="{731AF0F2-DB08-4364-834F-7A208CA88E9E}" destId="{540C863D-4D23-4CD2-8E89-08E77805FC2E}" srcOrd="0" destOrd="0" presId="urn:microsoft.com/office/officeart/2005/8/layout/orgChart1"/>
    <dgm:cxn modelId="{DCCBF36C-D7DE-4D8A-99EB-9B162985E46B}" type="presOf" srcId="{2600F51F-72B7-450C-B124-EBF0028EDD53}" destId="{B419ED48-B4C3-4F6D-8B98-DD5A0E7D2C9D}" srcOrd="0" destOrd="0" presId="urn:microsoft.com/office/officeart/2005/8/layout/orgChart1"/>
    <dgm:cxn modelId="{48F8D418-898C-4F6C-BC6D-8341453B6B5F}" type="presOf" srcId="{77CFB234-E8DA-4BCA-A084-10E73D42DAA3}" destId="{8AA2C887-0654-4A5C-99E1-9F8F820AD961}" srcOrd="0" destOrd="0" presId="urn:microsoft.com/office/officeart/2005/8/layout/orgChart1"/>
    <dgm:cxn modelId="{CB66BED0-6763-4574-97B3-01520987C8BC}" type="presOf" srcId="{B4C2CF02-38E6-4129-993F-F46E6B45E607}" destId="{ED41377A-3398-435F-B3E1-48FC47648510}" srcOrd="0" destOrd="0" presId="urn:microsoft.com/office/officeart/2005/8/layout/orgChart1"/>
    <dgm:cxn modelId="{985C9132-B428-4264-9069-95799593ECD8}" type="presOf" srcId="{F48E4F5D-DC00-4521-AABB-1819571FCA07}" destId="{24EC1C1C-2464-4F51-BE21-C3867BBC3EA5}" srcOrd="1" destOrd="0" presId="urn:microsoft.com/office/officeart/2005/8/layout/orgChart1"/>
    <dgm:cxn modelId="{4178CAFC-F78B-451F-A889-EE9CF1CA7E56}" type="presOf" srcId="{77CFB234-E8DA-4BCA-A084-10E73D42DAA3}" destId="{59D6AEF4-D119-4C8C-BB39-A60E6C6D6782}" srcOrd="1" destOrd="0" presId="urn:microsoft.com/office/officeart/2005/8/layout/orgChart1"/>
    <dgm:cxn modelId="{DA88D30E-E50D-419A-8EBC-DA6D32BFC935}" srcId="{B69882AD-0619-4622-84A3-A84FABB8DF38}" destId="{FB10C5E4-A9B5-4333-B2D2-98072408184E}" srcOrd="3" destOrd="0" parTransId="{2600F51F-72B7-450C-B124-EBF0028EDD53}" sibTransId="{64623F30-E0F2-408C-A116-62636D3F21E5}"/>
    <dgm:cxn modelId="{EBF07E04-C801-47CF-A6A7-0DDB01D7FEC3}" type="presOf" srcId="{8086FDE4-5552-4826-85A4-4FAC689B3403}" destId="{9FE3F8E0-3DBB-498E-8A0A-FD785AD2B4B1}" srcOrd="0" destOrd="0" presId="urn:microsoft.com/office/officeart/2005/8/layout/orgChart1"/>
    <dgm:cxn modelId="{128290B3-7026-4DA8-9F66-77CBE45516B3}" type="presOf" srcId="{FB10C5E4-A9B5-4333-B2D2-98072408184E}" destId="{DEA67510-27AB-4E8D-AD7E-F488CD9E1649}" srcOrd="0" destOrd="0" presId="urn:microsoft.com/office/officeart/2005/8/layout/orgChart1"/>
    <dgm:cxn modelId="{1099B62F-6673-491D-A46F-097603543197}" type="presOf" srcId="{E5E6362A-787A-4C27-A883-11E52969BD79}" destId="{A42E7304-3FBF-454C-9B01-1EE236209D7C}" srcOrd="0" destOrd="0" presId="urn:microsoft.com/office/officeart/2005/8/layout/orgChart1"/>
    <dgm:cxn modelId="{C745466A-C6C9-4A66-99DD-AD92D1F7F188}" type="presOf" srcId="{B69882AD-0619-4622-84A3-A84FABB8DF38}" destId="{B4967498-7F29-4202-86F8-AB1185A6803A}" srcOrd="0" destOrd="0" presId="urn:microsoft.com/office/officeart/2005/8/layout/orgChart1"/>
    <dgm:cxn modelId="{0BBB2F02-39E4-4A09-8F9A-440FCF6CD7FB}" type="presOf" srcId="{F351E850-B152-41CB-B121-7C763585116A}" destId="{9D3B9F0D-7083-48B0-A25B-757E295DB841}" srcOrd="0" destOrd="0" presId="urn:microsoft.com/office/officeart/2005/8/layout/orgChart1"/>
    <dgm:cxn modelId="{A60E28E2-831A-4F06-8EF7-5CD70B45A4C7}" type="presOf" srcId="{731AF0F2-DB08-4364-834F-7A208CA88E9E}" destId="{5FE7E5F7-8BD3-4F73-94ED-1D9B0D18819D}" srcOrd="1" destOrd="0" presId="urn:microsoft.com/office/officeart/2005/8/layout/orgChart1"/>
    <dgm:cxn modelId="{6B8A958E-8FE9-4EEC-B06E-9433D46167C8}" type="presOf" srcId="{B4C2CF02-38E6-4129-993F-F46E6B45E607}" destId="{25CE704A-5F06-4238-9AAB-FD32B037590F}" srcOrd="1" destOrd="0" presId="urn:microsoft.com/office/officeart/2005/8/layout/orgChart1"/>
    <dgm:cxn modelId="{71B18F20-242D-40C0-A47D-1F62791F2D3F}" type="presOf" srcId="{FB10C5E4-A9B5-4333-B2D2-98072408184E}" destId="{5CA6D201-0B34-4CDD-A7B8-43AAF032A149}" srcOrd="1" destOrd="0" presId="urn:microsoft.com/office/officeart/2005/8/layout/orgChart1"/>
    <dgm:cxn modelId="{237D48AA-C738-4535-ACEE-92ED93F71712}" srcId="{B69882AD-0619-4622-84A3-A84FABB8DF38}" destId="{731AF0F2-DB08-4364-834F-7A208CA88E9E}" srcOrd="5" destOrd="0" parTransId="{8086FDE4-5552-4826-85A4-4FAC689B3403}" sibTransId="{3BBBD97F-8903-488B-B52F-1DF049633EC0}"/>
    <dgm:cxn modelId="{FF1E5496-9B4F-428F-A0C2-7F40793CCA86}" type="presParOf" srcId="{9F8B27A3-0212-4076-B4EB-4FF095481813}" destId="{41170831-CEE6-4C6A-8E54-6F6EEC1EA7BD}" srcOrd="0" destOrd="0" presId="urn:microsoft.com/office/officeart/2005/8/layout/orgChart1"/>
    <dgm:cxn modelId="{68DC9AA5-FD56-40D1-B7B9-125F3A50E147}" type="presParOf" srcId="{41170831-CEE6-4C6A-8E54-6F6EEC1EA7BD}" destId="{9D8E31EF-E2EE-46BD-AE72-1907F659E15A}" srcOrd="0" destOrd="0" presId="urn:microsoft.com/office/officeart/2005/8/layout/orgChart1"/>
    <dgm:cxn modelId="{2F3872AA-2234-417B-AEB4-2157EE9D2F1A}" type="presParOf" srcId="{9D8E31EF-E2EE-46BD-AE72-1907F659E15A}" destId="{B4967498-7F29-4202-86F8-AB1185A6803A}" srcOrd="0" destOrd="0" presId="urn:microsoft.com/office/officeart/2005/8/layout/orgChart1"/>
    <dgm:cxn modelId="{477B76F5-E997-4D65-88F6-A424D7C57F78}" type="presParOf" srcId="{9D8E31EF-E2EE-46BD-AE72-1907F659E15A}" destId="{3AEC456D-38D3-4B74-B5A6-872C3AA9BC34}" srcOrd="1" destOrd="0" presId="urn:microsoft.com/office/officeart/2005/8/layout/orgChart1"/>
    <dgm:cxn modelId="{3FEBA2C4-D6C3-435E-A058-1DC0371F6907}" type="presParOf" srcId="{41170831-CEE6-4C6A-8E54-6F6EEC1EA7BD}" destId="{ABF0E7FF-9D1F-42EB-AC03-17C7C87A7182}" srcOrd="1" destOrd="0" presId="urn:microsoft.com/office/officeart/2005/8/layout/orgChart1"/>
    <dgm:cxn modelId="{972A8A1A-24DE-4E70-B5A1-4F562D259CBA}" type="presParOf" srcId="{ABF0E7FF-9D1F-42EB-AC03-17C7C87A7182}" destId="{EA571CAA-E536-4865-86FC-9CF2B2A60B8E}" srcOrd="0" destOrd="0" presId="urn:microsoft.com/office/officeart/2005/8/layout/orgChart1"/>
    <dgm:cxn modelId="{2EE19DDA-390C-4EE4-9FE2-3E1377027707}" type="presParOf" srcId="{ABF0E7FF-9D1F-42EB-AC03-17C7C87A7182}" destId="{8A969CDC-04FB-4441-AD1B-731B73E57DAD}" srcOrd="1" destOrd="0" presId="urn:microsoft.com/office/officeart/2005/8/layout/orgChart1"/>
    <dgm:cxn modelId="{0C2AE7E8-C71E-40AF-9FD6-6F983CC813E6}" type="presParOf" srcId="{8A969CDC-04FB-4441-AD1B-731B73E57DAD}" destId="{616F2156-F326-4A08-8F1A-F9B73AC7472A}" srcOrd="0" destOrd="0" presId="urn:microsoft.com/office/officeart/2005/8/layout/orgChart1"/>
    <dgm:cxn modelId="{B6EB3E3D-4B00-42AF-BDE3-52B77B805C07}" type="presParOf" srcId="{616F2156-F326-4A08-8F1A-F9B73AC7472A}" destId="{ED41377A-3398-435F-B3E1-48FC47648510}" srcOrd="0" destOrd="0" presId="urn:microsoft.com/office/officeart/2005/8/layout/orgChart1"/>
    <dgm:cxn modelId="{4BA92258-09C5-49AC-89D1-479D9F011076}" type="presParOf" srcId="{616F2156-F326-4A08-8F1A-F9B73AC7472A}" destId="{25CE704A-5F06-4238-9AAB-FD32B037590F}" srcOrd="1" destOrd="0" presId="urn:microsoft.com/office/officeart/2005/8/layout/orgChart1"/>
    <dgm:cxn modelId="{695F337B-10C1-4FD8-B38A-DC8E11E63356}" type="presParOf" srcId="{8A969CDC-04FB-4441-AD1B-731B73E57DAD}" destId="{77DB4CBD-2F66-4503-B61F-963B177E233F}" srcOrd="1" destOrd="0" presId="urn:microsoft.com/office/officeart/2005/8/layout/orgChart1"/>
    <dgm:cxn modelId="{5F66A0B3-E4B5-4568-9F6F-55733539E22F}" type="presParOf" srcId="{8A969CDC-04FB-4441-AD1B-731B73E57DAD}" destId="{7301FBFE-2B88-41DD-AD16-43CDF01602A9}" srcOrd="2" destOrd="0" presId="urn:microsoft.com/office/officeart/2005/8/layout/orgChart1"/>
    <dgm:cxn modelId="{93AFE398-720F-4C17-B35E-AD318E763F81}" type="presParOf" srcId="{ABF0E7FF-9D1F-42EB-AC03-17C7C87A7182}" destId="{A42E7304-3FBF-454C-9B01-1EE236209D7C}" srcOrd="2" destOrd="0" presId="urn:microsoft.com/office/officeart/2005/8/layout/orgChart1"/>
    <dgm:cxn modelId="{D11D4BDD-0006-4D63-9E4B-894663505EE5}" type="presParOf" srcId="{ABF0E7FF-9D1F-42EB-AC03-17C7C87A7182}" destId="{CA145ACA-E88A-4507-BBF3-BD5FF8F69266}" srcOrd="3" destOrd="0" presId="urn:microsoft.com/office/officeart/2005/8/layout/orgChart1"/>
    <dgm:cxn modelId="{BC97B193-DA83-4ADF-85CF-4C25BAA602AD}" type="presParOf" srcId="{CA145ACA-E88A-4507-BBF3-BD5FF8F69266}" destId="{831B9AE3-E630-4859-AAEF-0665578B25E5}" srcOrd="0" destOrd="0" presId="urn:microsoft.com/office/officeart/2005/8/layout/orgChart1"/>
    <dgm:cxn modelId="{36E02048-3B22-4979-B73E-28644A9CE558}" type="presParOf" srcId="{831B9AE3-E630-4859-AAEF-0665578B25E5}" destId="{8AA2C887-0654-4A5C-99E1-9F8F820AD961}" srcOrd="0" destOrd="0" presId="urn:microsoft.com/office/officeart/2005/8/layout/orgChart1"/>
    <dgm:cxn modelId="{EEB48701-7767-4552-825D-8A95ED170E92}" type="presParOf" srcId="{831B9AE3-E630-4859-AAEF-0665578B25E5}" destId="{59D6AEF4-D119-4C8C-BB39-A60E6C6D6782}" srcOrd="1" destOrd="0" presId="urn:microsoft.com/office/officeart/2005/8/layout/orgChart1"/>
    <dgm:cxn modelId="{2700EDB6-8EFE-46D4-8A47-A7EC2A2D5D6A}" type="presParOf" srcId="{CA145ACA-E88A-4507-BBF3-BD5FF8F69266}" destId="{8C1C7EB5-B654-48D1-9E1D-AC59AF7D9BCF}" srcOrd="1" destOrd="0" presId="urn:microsoft.com/office/officeart/2005/8/layout/orgChart1"/>
    <dgm:cxn modelId="{EBC02368-F644-4F94-BB4A-A44F29C0EB68}" type="presParOf" srcId="{CA145ACA-E88A-4507-BBF3-BD5FF8F69266}" destId="{EC0BF808-C00B-43D4-A0C9-823A19D62413}" srcOrd="2" destOrd="0" presId="urn:microsoft.com/office/officeart/2005/8/layout/orgChart1"/>
    <dgm:cxn modelId="{C2513688-35B6-4DD7-A0FA-455B4656E66D}" type="presParOf" srcId="{ABF0E7FF-9D1F-42EB-AC03-17C7C87A7182}" destId="{D71AFD82-2DF0-4346-9642-A2924C19667A}" srcOrd="4" destOrd="0" presId="urn:microsoft.com/office/officeart/2005/8/layout/orgChart1"/>
    <dgm:cxn modelId="{B65A9DC1-4FA9-4765-9100-571436D013BF}" type="presParOf" srcId="{ABF0E7FF-9D1F-42EB-AC03-17C7C87A7182}" destId="{E131DB7A-252B-44E1-B411-4B58A958881D}" srcOrd="5" destOrd="0" presId="urn:microsoft.com/office/officeart/2005/8/layout/orgChart1"/>
    <dgm:cxn modelId="{898DDE2D-2F88-472A-AD94-9CCCF05A58BF}" type="presParOf" srcId="{E131DB7A-252B-44E1-B411-4B58A958881D}" destId="{324344D1-54A8-4A75-861A-282FD58EA028}" srcOrd="0" destOrd="0" presId="urn:microsoft.com/office/officeart/2005/8/layout/orgChart1"/>
    <dgm:cxn modelId="{122750EA-7627-4048-8EA0-7A1F84008690}" type="presParOf" srcId="{324344D1-54A8-4A75-861A-282FD58EA028}" destId="{8FBC5306-01D2-484C-BF51-AF9537ECA55A}" srcOrd="0" destOrd="0" presId="urn:microsoft.com/office/officeart/2005/8/layout/orgChart1"/>
    <dgm:cxn modelId="{E9AB361E-BCB9-428D-9C1B-DCA616886032}" type="presParOf" srcId="{324344D1-54A8-4A75-861A-282FD58EA028}" destId="{24EC1C1C-2464-4F51-BE21-C3867BBC3EA5}" srcOrd="1" destOrd="0" presId="urn:microsoft.com/office/officeart/2005/8/layout/orgChart1"/>
    <dgm:cxn modelId="{D63BA873-56B0-45C0-A0FF-80CE5ECC5A59}" type="presParOf" srcId="{E131DB7A-252B-44E1-B411-4B58A958881D}" destId="{E92B4121-42E7-4C9D-99EC-9C73FCEF5124}" srcOrd="1" destOrd="0" presId="urn:microsoft.com/office/officeart/2005/8/layout/orgChart1"/>
    <dgm:cxn modelId="{62BE82FF-8E1F-4822-BCA7-943726C69899}" type="presParOf" srcId="{E131DB7A-252B-44E1-B411-4B58A958881D}" destId="{1255B707-4BD6-465C-B60C-10A476F52923}" srcOrd="2" destOrd="0" presId="urn:microsoft.com/office/officeart/2005/8/layout/orgChart1"/>
    <dgm:cxn modelId="{E22CE2AC-BABF-4CDF-8FC1-9F085A2FA183}" type="presParOf" srcId="{ABF0E7FF-9D1F-42EB-AC03-17C7C87A7182}" destId="{B419ED48-B4C3-4F6D-8B98-DD5A0E7D2C9D}" srcOrd="6" destOrd="0" presId="urn:microsoft.com/office/officeart/2005/8/layout/orgChart1"/>
    <dgm:cxn modelId="{3932C678-01F1-404A-8A5C-D0F6EFAB1192}" type="presParOf" srcId="{ABF0E7FF-9D1F-42EB-AC03-17C7C87A7182}" destId="{11FE95BA-FAFF-467A-B133-F44CA7617500}" srcOrd="7" destOrd="0" presId="urn:microsoft.com/office/officeart/2005/8/layout/orgChart1"/>
    <dgm:cxn modelId="{70DA68A2-F592-4B73-A9E9-88BF3B05BC40}" type="presParOf" srcId="{11FE95BA-FAFF-467A-B133-F44CA7617500}" destId="{5B290680-EA30-4578-BC2D-E0FCD4F56EA6}" srcOrd="0" destOrd="0" presId="urn:microsoft.com/office/officeart/2005/8/layout/orgChart1"/>
    <dgm:cxn modelId="{0011617F-7247-472C-8525-1C0FE764F598}" type="presParOf" srcId="{5B290680-EA30-4578-BC2D-E0FCD4F56EA6}" destId="{DEA67510-27AB-4E8D-AD7E-F488CD9E1649}" srcOrd="0" destOrd="0" presId="urn:microsoft.com/office/officeart/2005/8/layout/orgChart1"/>
    <dgm:cxn modelId="{E7AB4854-0954-4428-9B60-A402659FB06B}" type="presParOf" srcId="{5B290680-EA30-4578-BC2D-E0FCD4F56EA6}" destId="{5CA6D201-0B34-4CDD-A7B8-43AAF032A149}" srcOrd="1" destOrd="0" presId="urn:microsoft.com/office/officeart/2005/8/layout/orgChart1"/>
    <dgm:cxn modelId="{F715D3A1-29FC-4E6A-BD32-8E22A7832392}" type="presParOf" srcId="{11FE95BA-FAFF-467A-B133-F44CA7617500}" destId="{340D538E-D05A-4B44-9560-C86D01D84100}" srcOrd="1" destOrd="0" presId="urn:microsoft.com/office/officeart/2005/8/layout/orgChart1"/>
    <dgm:cxn modelId="{CE76DB71-0843-4D63-8A12-A6168A7EE018}" type="presParOf" srcId="{11FE95BA-FAFF-467A-B133-F44CA7617500}" destId="{052B0CCF-DA25-4BB6-9E82-BD49838A6B1E}" srcOrd="2" destOrd="0" presId="urn:microsoft.com/office/officeart/2005/8/layout/orgChart1"/>
    <dgm:cxn modelId="{C922A520-3FA1-4115-8285-C920CD4D78F7}" type="presParOf" srcId="{ABF0E7FF-9D1F-42EB-AC03-17C7C87A7182}" destId="{112B55EE-4534-49E9-A1F1-8FCDFA5F89C6}" srcOrd="8" destOrd="0" presId="urn:microsoft.com/office/officeart/2005/8/layout/orgChart1"/>
    <dgm:cxn modelId="{8456761A-9B96-40CC-93EF-965EB205DC58}" type="presParOf" srcId="{ABF0E7FF-9D1F-42EB-AC03-17C7C87A7182}" destId="{23E11034-2AD9-4381-BA2D-909CDD986357}" srcOrd="9" destOrd="0" presId="urn:microsoft.com/office/officeart/2005/8/layout/orgChart1"/>
    <dgm:cxn modelId="{0C8D8D44-CC62-4EF0-B17E-932C2168B001}" type="presParOf" srcId="{23E11034-2AD9-4381-BA2D-909CDD986357}" destId="{9632AE51-064C-4BAA-AA57-DBC912FC998F}" srcOrd="0" destOrd="0" presId="urn:microsoft.com/office/officeart/2005/8/layout/orgChart1"/>
    <dgm:cxn modelId="{A44868D5-93CE-4CB8-8F58-A684CF49ADF2}" type="presParOf" srcId="{9632AE51-064C-4BAA-AA57-DBC912FC998F}" destId="{79AD804E-15D6-41E0-8637-1A2B92E0C49F}" srcOrd="0" destOrd="0" presId="urn:microsoft.com/office/officeart/2005/8/layout/orgChart1"/>
    <dgm:cxn modelId="{8D895EA7-CC4D-4187-A3A3-46D951049A79}" type="presParOf" srcId="{9632AE51-064C-4BAA-AA57-DBC912FC998F}" destId="{37283D1E-F5B2-408C-B893-6972004F933B}" srcOrd="1" destOrd="0" presId="urn:microsoft.com/office/officeart/2005/8/layout/orgChart1"/>
    <dgm:cxn modelId="{9251B4AA-3466-4F41-A258-9D3568F8E181}" type="presParOf" srcId="{23E11034-2AD9-4381-BA2D-909CDD986357}" destId="{69FD0E47-FBB9-412F-A94B-117276084097}" srcOrd="1" destOrd="0" presId="urn:microsoft.com/office/officeart/2005/8/layout/orgChart1"/>
    <dgm:cxn modelId="{949D113D-ABC0-4A6F-BA69-2B61B798390C}" type="presParOf" srcId="{23E11034-2AD9-4381-BA2D-909CDD986357}" destId="{B059D2D7-B59A-4A6B-8589-A44FC1F1D5AD}" srcOrd="2" destOrd="0" presId="urn:microsoft.com/office/officeart/2005/8/layout/orgChart1"/>
    <dgm:cxn modelId="{C1938B5A-3BA0-42CC-BE0A-CA3EA84E1401}" type="presParOf" srcId="{ABF0E7FF-9D1F-42EB-AC03-17C7C87A7182}" destId="{9FE3F8E0-3DBB-498E-8A0A-FD785AD2B4B1}" srcOrd="10" destOrd="0" presId="urn:microsoft.com/office/officeart/2005/8/layout/orgChart1"/>
    <dgm:cxn modelId="{C164BFC0-B066-4098-9C55-E2E2213E7F19}" type="presParOf" srcId="{ABF0E7FF-9D1F-42EB-AC03-17C7C87A7182}" destId="{A71E9019-2FE2-474B-8741-8690FA12618E}" srcOrd="11" destOrd="0" presId="urn:microsoft.com/office/officeart/2005/8/layout/orgChart1"/>
    <dgm:cxn modelId="{3B2660E9-16A4-49B5-9C2A-D313B46854AC}" type="presParOf" srcId="{A71E9019-2FE2-474B-8741-8690FA12618E}" destId="{D3E96022-F591-4B06-B293-5F4D113C3586}" srcOrd="0" destOrd="0" presId="urn:microsoft.com/office/officeart/2005/8/layout/orgChart1"/>
    <dgm:cxn modelId="{0A2292CC-88E7-41D9-BFF1-1E188C609092}" type="presParOf" srcId="{D3E96022-F591-4B06-B293-5F4D113C3586}" destId="{540C863D-4D23-4CD2-8E89-08E77805FC2E}" srcOrd="0" destOrd="0" presId="urn:microsoft.com/office/officeart/2005/8/layout/orgChart1"/>
    <dgm:cxn modelId="{9FD4E658-FC3E-4108-8E2D-6C7FA2DD3430}" type="presParOf" srcId="{D3E96022-F591-4B06-B293-5F4D113C3586}" destId="{5FE7E5F7-8BD3-4F73-94ED-1D9B0D18819D}" srcOrd="1" destOrd="0" presId="urn:microsoft.com/office/officeart/2005/8/layout/orgChart1"/>
    <dgm:cxn modelId="{3C8E5F34-3181-454F-9A25-DCB3F7B3B8E2}" type="presParOf" srcId="{A71E9019-2FE2-474B-8741-8690FA12618E}" destId="{61516B2B-CC75-4D21-BA78-5D22CAEB8315}" srcOrd="1" destOrd="0" presId="urn:microsoft.com/office/officeart/2005/8/layout/orgChart1"/>
    <dgm:cxn modelId="{F63422B7-62A9-4351-937C-C6553271855D}" type="presParOf" srcId="{A71E9019-2FE2-474B-8741-8690FA12618E}" destId="{5A207E40-162D-426F-8AC4-1783C9E97E77}" srcOrd="2" destOrd="0" presId="urn:microsoft.com/office/officeart/2005/8/layout/orgChart1"/>
    <dgm:cxn modelId="{64241108-C958-493D-BF51-5C0FA471F8A5}" type="presParOf" srcId="{ABF0E7FF-9D1F-42EB-AC03-17C7C87A7182}" destId="{9D3B9F0D-7083-48B0-A25B-757E295DB841}" srcOrd="12" destOrd="0" presId="urn:microsoft.com/office/officeart/2005/8/layout/orgChart1"/>
    <dgm:cxn modelId="{A90C38BE-357B-4F9D-A585-706A445DBA1E}" type="presParOf" srcId="{ABF0E7FF-9D1F-42EB-AC03-17C7C87A7182}" destId="{9184D2E7-E2E0-4723-8D68-2099DE86386C}" srcOrd="13" destOrd="0" presId="urn:microsoft.com/office/officeart/2005/8/layout/orgChart1"/>
    <dgm:cxn modelId="{1DD468CF-0B3D-487A-AA1B-B5A481C7344F}" type="presParOf" srcId="{9184D2E7-E2E0-4723-8D68-2099DE86386C}" destId="{431DBF43-3EE8-45FE-AB1B-704CC260E48D}" srcOrd="0" destOrd="0" presId="urn:microsoft.com/office/officeart/2005/8/layout/orgChart1"/>
    <dgm:cxn modelId="{BEA2AEAF-040E-4A0F-A12D-AA483CEE8817}" type="presParOf" srcId="{431DBF43-3EE8-45FE-AB1B-704CC260E48D}" destId="{FD9E698B-0C37-4416-9B1B-FF1636E3A880}" srcOrd="0" destOrd="0" presId="urn:microsoft.com/office/officeart/2005/8/layout/orgChart1"/>
    <dgm:cxn modelId="{A68163C9-A6AE-4989-B09A-FD048422717C}" type="presParOf" srcId="{431DBF43-3EE8-45FE-AB1B-704CC260E48D}" destId="{458EEB42-47C2-495B-8FCD-040CCBB43D46}" srcOrd="1" destOrd="0" presId="urn:microsoft.com/office/officeart/2005/8/layout/orgChart1"/>
    <dgm:cxn modelId="{A7538AA3-CD85-4C6B-9BE0-92A17060FD21}" type="presParOf" srcId="{9184D2E7-E2E0-4723-8D68-2099DE86386C}" destId="{0357669E-7FF6-4084-8575-BA46E4B1540F}" srcOrd="1" destOrd="0" presId="urn:microsoft.com/office/officeart/2005/8/layout/orgChart1"/>
    <dgm:cxn modelId="{6657558A-782B-4323-A134-B9319287D11D}" type="presParOf" srcId="{9184D2E7-E2E0-4723-8D68-2099DE86386C}" destId="{785A836B-42ED-469D-89A5-F1893F66BB55}" srcOrd="2" destOrd="0" presId="urn:microsoft.com/office/officeart/2005/8/layout/orgChart1"/>
    <dgm:cxn modelId="{B8946F0E-9EC5-4BAB-A1C9-17D589F14AE7}" type="presParOf" srcId="{41170831-CEE6-4C6A-8E54-6F6EEC1EA7BD}" destId="{30CF77CB-8FF0-46E3-A572-5B997186135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Estancias Infantiles 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19F835-B155-40EE-9F35-17E75A54B0B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</a:rPr>
            <a:t>Estancia Infantil “Diana Laura Riojas de Colosio (Pío X)”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“Idalia Cantú de </a:t>
          </a: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Livas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” </a:t>
          </a: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“Rosario Garza Sada” 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32CEEF-A1FF-45F0-8280-5F4AE319352B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“Fomerrey 45” </a:t>
          </a:r>
        </a:p>
      </dgm:t>
    </dgm:pt>
    <dgm:pt modelId="{04F63912-474D-49A5-BD14-86EE7508A486}" type="parTrans" cxnId="{6ECB1B9A-8768-41D4-BBA3-06A119A1226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08B097A-E89B-4B4E-8431-FD9D4DE8EA89}" type="sibTrans" cxnId="{6ECB1B9A-8768-41D4-BBA3-06A119A1226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28BCF5A-C384-4D6C-A4D8-7AF2A92EA0C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“Fomerrey 114”</a:t>
          </a:r>
        </a:p>
      </dgm:t>
    </dgm:pt>
    <dgm:pt modelId="{7E126AB6-1032-4516-B8C7-5673506D5F8B}" type="parTrans" cxnId="{12C640A7-7FE4-4071-86D6-AD117ABEB44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AF190BC-38FD-494C-AF58-754711C5BDF2}" type="sibTrans" cxnId="{12C640A7-7FE4-4071-86D6-AD117ABEB44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05E3D02-794F-45A8-995A-985EC8485B0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Espacio Infancia Adolescencia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114” </a:t>
          </a:r>
        </a:p>
      </dgm:t>
    </dgm:pt>
    <dgm:pt modelId="{ACD5C80C-6672-40DB-BA82-06910090490F}" type="parTrans" cxnId="{12F6FE7B-0B87-45BF-9134-8D02223B765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05FBFEC-4EA6-44AA-8777-44D98373E5C8}" type="sibTrans" cxnId="{12F6FE7B-0B87-45BF-9134-8D02223B765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1287518-8EBA-4B2C-BAA7-6B54AE465C8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“Laura Barragán” </a:t>
          </a:r>
        </a:p>
      </dgm:t>
    </dgm:pt>
    <dgm:pt modelId="{694B799C-76C0-4FB8-9D02-4056930BBE2D}" type="parTrans" cxnId="{F6518D1B-B079-4AF7-BCCE-109207B7130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8D31A7D-7FBC-438D-8FDE-CA78F1A445C8}" type="sibTrans" cxnId="{F6518D1B-B079-4AF7-BCCE-109207B7130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A0A6CE5-76F4-44A8-A97E-19203DA360DA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Espacio Infancia Adolescencia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“Lomas Modelo” </a:t>
          </a:r>
        </a:p>
      </dgm:t>
    </dgm:pt>
    <dgm:pt modelId="{854DFB79-5592-49CF-A96C-08F9A693AE79}" type="parTrans" cxnId="{AF0E5263-6A16-41E4-87B9-B5CC0254752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719F18D-26C2-447F-8541-8E58421451A5}" type="sibTrans" cxnId="{AF0E5263-6A16-41E4-87B9-B5CC0254752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0C4D3E7-630E-4E2F-A28F-1DDD40BCFD7A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“Provileón San Bernabé” </a:t>
          </a:r>
        </a:p>
      </dgm:t>
    </dgm:pt>
    <dgm:pt modelId="{3AEC1507-9529-4DA2-BB89-6B3EA0A0D144}" type="parTrans" cxnId="{7D1B3AE8-3B19-42B2-B687-218CBF24DB9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B2804A3-C11B-41B2-BBED-6F09DD3970C2}" type="sibTrans" cxnId="{7D1B3AE8-3B19-42B2-B687-218CBF24DB9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 val="hang"/>
        </dgm:presLayoutVars>
      </dgm:prSet>
      <dgm:spPr/>
      <dgm:t>
        <a:bodyPr/>
        <a:lstStyle/>
        <a:p>
          <a:endParaRPr lang="es-ES"/>
        </a:p>
      </dgm:t>
    </dgm:pt>
    <dgm:pt modelId="{0B0F1EE7-8B70-4C6A-BD6B-BE67344A26D7}" type="pres">
      <dgm:prSet presAssocID="{EE2F348D-52A3-48DC-A2F2-EB7FC4C4DEB1}" presName="rootComposite1" presStyleCnt="0"/>
      <dgm:spPr/>
      <dgm:t>
        <a:bodyPr/>
        <a:lstStyle/>
        <a:p>
          <a:endParaRPr lang="es-ES"/>
        </a:p>
      </dgm:t>
    </dgm:pt>
    <dgm:pt modelId="{F388A0D3-F01C-4915-A070-E870EB6E98C5}" type="pres">
      <dgm:prSet presAssocID="{EE2F348D-52A3-48DC-A2F2-EB7FC4C4DEB1}" presName="rootText1" presStyleLbl="node0" presStyleIdx="0" presStyleCnt="1" custScaleX="137602" custScaleY="107460" custLinFactNeighborX="63" custLinFactNeighborY="405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  <dgm:t>
        <a:bodyPr/>
        <a:lstStyle/>
        <a:p>
          <a:endParaRPr lang="es-ES"/>
        </a:p>
      </dgm:t>
    </dgm:pt>
    <dgm:pt modelId="{1181CAB2-B559-4672-9212-5C96ACB28D44}" type="pres">
      <dgm:prSet presAssocID="{078F9ABD-ABDB-4C01-9EDC-53D62E7E19C6}" presName="Name48" presStyleLbl="parChTrans1D2" presStyleIdx="0" presStyleCnt="9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6E6DB1E-67A0-4A5E-A739-34684EC2B8BB}" type="pres">
      <dgm:prSet presAssocID="{9219F835-B155-40EE-9F35-17E75A54B0BE}" presName="rootComposite" presStyleCnt="0"/>
      <dgm:spPr/>
      <dgm:t>
        <a:bodyPr/>
        <a:lstStyle/>
        <a:p>
          <a:endParaRPr lang="es-ES"/>
        </a:p>
      </dgm:t>
    </dgm:pt>
    <dgm:pt modelId="{EFA180F1-FBCE-411F-9D4E-4E3AA7BBE136}" type="pres">
      <dgm:prSet presAssocID="{9219F835-B155-40EE-9F35-17E75A54B0BE}" presName="rootText" presStyleLbl="node2" presStyleIdx="0" presStyleCnt="9" custScaleX="129050" custScaleY="89836" custLinFactNeighborY="3494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2" presStyleIdx="0" presStyleCnt="9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  <dgm:t>
        <a:bodyPr/>
        <a:lstStyle/>
        <a:p>
          <a:endParaRPr lang="es-ES"/>
        </a:p>
      </dgm:t>
    </dgm:pt>
    <dgm:pt modelId="{76B4D070-9205-47D9-B302-0E758BD33E0E}" type="pres">
      <dgm:prSet presAssocID="{9219F835-B155-40EE-9F35-17E75A54B0BE}" presName="hierChild5" presStyleCnt="0"/>
      <dgm:spPr/>
      <dgm:t>
        <a:bodyPr/>
        <a:lstStyle/>
        <a:p>
          <a:endParaRPr lang="es-ES"/>
        </a:p>
      </dgm:t>
    </dgm:pt>
    <dgm:pt modelId="{50018DC2-F120-459C-8069-FC73656984AB}" type="pres">
      <dgm:prSet presAssocID="{3128A2C1-38C9-4BD1-8256-72BE55B2C07B}" presName="Name48" presStyleLbl="parChTrans1D2" presStyleIdx="1" presStyleCnt="9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216DE51-D6BD-4C18-9A34-A9B85B79139C}" type="pres">
      <dgm:prSet presAssocID="{32A6B73B-4337-48D9-BDF1-34BC5F9259C9}" presName="rootComposite" presStyleCnt="0"/>
      <dgm:spPr/>
      <dgm:t>
        <a:bodyPr/>
        <a:lstStyle/>
        <a:p>
          <a:endParaRPr lang="es-ES"/>
        </a:p>
      </dgm:t>
    </dgm:pt>
    <dgm:pt modelId="{1607FF1D-3AE0-4701-8A7E-81B429C148F6}" type="pres">
      <dgm:prSet presAssocID="{32A6B73B-4337-48D9-BDF1-34BC5F9259C9}" presName="rootText" presStyleLbl="node2" presStyleIdx="1" presStyleCnt="9" custScaleX="129050" custScaleY="89836" custLinFactNeighborY="3494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2" presStyleIdx="1" presStyleCnt="9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  <dgm:t>
        <a:bodyPr/>
        <a:lstStyle/>
        <a:p>
          <a:endParaRPr lang="es-ES"/>
        </a:p>
      </dgm:t>
    </dgm:pt>
    <dgm:pt modelId="{A87A1E3C-B330-481F-B160-CDF5148FD6C7}" type="pres">
      <dgm:prSet presAssocID="{32A6B73B-4337-48D9-BDF1-34BC5F9259C9}" presName="hierChild5" presStyleCnt="0"/>
      <dgm:spPr/>
      <dgm:t>
        <a:bodyPr/>
        <a:lstStyle/>
        <a:p>
          <a:endParaRPr lang="es-ES"/>
        </a:p>
      </dgm:t>
    </dgm:pt>
    <dgm:pt modelId="{52C21116-97F1-4C04-91C6-415ECA0AB15A}" type="pres">
      <dgm:prSet presAssocID="{29FD3C8B-2918-43A3-9D72-C279F674BC57}" presName="Name48" presStyleLbl="parChTrans1D2" presStyleIdx="2" presStyleCnt="9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3E7836A-F1D8-4FEF-979F-74E319C930F3}" type="pres">
      <dgm:prSet presAssocID="{39E0003E-DDD2-43F1-948C-69009D0ADF45}" presName="rootComposite" presStyleCnt="0"/>
      <dgm:spPr/>
      <dgm:t>
        <a:bodyPr/>
        <a:lstStyle/>
        <a:p>
          <a:endParaRPr lang="es-ES"/>
        </a:p>
      </dgm:t>
    </dgm:pt>
    <dgm:pt modelId="{4F7C3E91-CDE0-494D-963A-D0A81B2DCA12}" type="pres">
      <dgm:prSet presAssocID="{39E0003E-DDD2-43F1-948C-69009D0ADF45}" presName="rootText" presStyleLbl="node2" presStyleIdx="2" presStyleCnt="9" custScaleX="129050" custScaleY="89836" custLinFactNeighborY="2119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2" presStyleIdx="2" presStyleCnt="9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  <dgm:t>
        <a:bodyPr/>
        <a:lstStyle/>
        <a:p>
          <a:endParaRPr lang="es-ES"/>
        </a:p>
      </dgm:t>
    </dgm:pt>
    <dgm:pt modelId="{5EF2821D-09D6-4A52-A03C-8FDE41265AB5}" type="pres">
      <dgm:prSet presAssocID="{39E0003E-DDD2-43F1-948C-69009D0ADF45}" presName="hierChild5" presStyleCnt="0"/>
      <dgm:spPr/>
      <dgm:t>
        <a:bodyPr/>
        <a:lstStyle/>
        <a:p>
          <a:endParaRPr lang="es-ES"/>
        </a:p>
      </dgm:t>
    </dgm:pt>
    <dgm:pt modelId="{EE379459-8126-49F7-B443-8A20FDB6ADAA}" type="pres">
      <dgm:prSet presAssocID="{04F63912-474D-49A5-BD14-86EE7508A486}" presName="Name48" presStyleLbl="parChTrans1D2" presStyleIdx="3" presStyleCnt="9"/>
      <dgm:spPr/>
      <dgm:t>
        <a:bodyPr/>
        <a:lstStyle/>
        <a:p>
          <a:endParaRPr lang="es-ES"/>
        </a:p>
      </dgm:t>
    </dgm:pt>
    <dgm:pt modelId="{DCA5EF0A-7F61-4B0D-9DC9-D5D3559482F5}" type="pres">
      <dgm:prSet presAssocID="{9532CEEF-A1FF-45F0-8280-5F4AE319352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C8BF9AB-EF96-436F-840C-77965824D5FF}" type="pres">
      <dgm:prSet presAssocID="{9532CEEF-A1FF-45F0-8280-5F4AE319352B}" presName="rootComposite" presStyleCnt="0"/>
      <dgm:spPr/>
      <dgm:t>
        <a:bodyPr/>
        <a:lstStyle/>
        <a:p>
          <a:endParaRPr lang="es-ES"/>
        </a:p>
      </dgm:t>
    </dgm:pt>
    <dgm:pt modelId="{8ECAE22D-02BA-484B-A603-F2EBF22DFE19}" type="pres">
      <dgm:prSet presAssocID="{9532CEEF-A1FF-45F0-8280-5F4AE319352B}" presName="rootText" presStyleLbl="node2" presStyleIdx="3" presStyleCnt="9" custScaleX="129050" custScaleY="89836" custLinFactNeighborY="2119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61D45ED-0F58-4FFE-ACBB-38266EA798E9}" type="pres">
      <dgm:prSet presAssocID="{9532CEEF-A1FF-45F0-8280-5F4AE319352B}" presName="rootConnector" presStyleLbl="node2" presStyleIdx="3" presStyleCnt="9"/>
      <dgm:spPr/>
      <dgm:t>
        <a:bodyPr/>
        <a:lstStyle/>
        <a:p>
          <a:endParaRPr lang="es-ES"/>
        </a:p>
      </dgm:t>
    </dgm:pt>
    <dgm:pt modelId="{C97E185A-369B-472B-8F6D-87200F971E1F}" type="pres">
      <dgm:prSet presAssocID="{9532CEEF-A1FF-45F0-8280-5F4AE319352B}" presName="hierChild4" presStyleCnt="0"/>
      <dgm:spPr/>
      <dgm:t>
        <a:bodyPr/>
        <a:lstStyle/>
        <a:p>
          <a:endParaRPr lang="es-ES"/>
        </a:p>
      </dgm:t>
    </dgm:pt>
    <dgm:pt modelId="{A3D25513-F15D-4C84-A025-4C61147576A3}" type="pres">
      <dgm:prSet presAssocID="{9532CEEF-A1FF-45F0-8280-5F4AE319352B}" presName="hierChild5" presStyleCnt="0"/>
      <dgm:spPr/>
      <dgm:t>
        <a:bodyPr/>
        <a:lstStyle/>
        <a:p>
          <a:endParaRPr lang="es-ES"/>
        </a:p>
      </dgm:t>
    </dgm:pt>
    <dgm:pt modelId="{54E8F4F8-6EE2-4955-A1CE-21D8EA643FB4}" type="pres">
      <dgm:prSet presAssocID="{7E126AB6-1032-4516-B8C7-5673506D5F8B}" presName="Name48" presStyleLbl="parChTrans1D2" presStyleIdx="4" presStyleCnt="9"/>
      <dgm:spPr/>
      <dgm:t>
        <a:bodyPr/>
        <a:lstStyle/>
        <a:p>
          <a:endParaRPr lang="es-ES"/>
        </a:p>
      </dgm:t>
    </dgm:pt>
    <dgm:pt modelId="{5E8A7B44-D0C1-4343-AFC6-798EAC60E9DB}" type="pres">
      <dgm:prSet presAssocID="{728BCF5A-C384-4D6C-A4D8-7AF2A92EA0C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9A2FC34-0BE4-439F-87C2-973A7B76625D}" type="pres">
      <dgm:prSet presAssocID="{728BCF5A-C384-4D6C-A4D8-7AF2A92EA0C4}" presName="rootComposite" presStyleCnt="0"/>
      <dgm:spPr/>
      <dgm:t>
        <a:bodyPr/>
        <a:lstStyle/>
        <a:p>
          <a:endParaRPr lang="es-ES"/>
        </a:p>
      </dgm:t>
    </dgm:pt>
    <dgm:pt modelId="{81B0C6D0-AB6E-48C7-B69D-317FD4DC64EA}" type="pres">
      <dgm:prSet presAssocID="{728BCF5A-C384-4D6C-A4D8-7AF2A92EA0C4}" presName="rootText" presStyleLbl="node2" presStyleIdx="4" presStyleCnt="9" custScaleX="129050" custScaleY="89836" custLinFactNeighborY="74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BC59BB-C528-4077-BB41-FD5481F0750D}" type="pres">
      <dgm:prSet presAssocID="{728BCF5A-C384-4D6C-A4D8-7AF2A92EA0C4}" presName="rootConnector" presStyleLbl="node2" presStyleIdx="4" presStyleCnt="9"/>
      <dgm:spPr/>
      <dgm:t>
        <a:bodyPr/>
        <a:lstStyle/>
        <a:p>
          <a:endParaRPr lang="es-ES"/>
        </a:p>
      </dgm:t>
    </dgm:pt>
    <dgm:pt modelId="{FC64F212-0818-436F-9CA2-76374F06275A}" type="pres">
      <dgm:prSet presAssocID="{728BCF5A-C384-4D6C-A4D8-7AF2A92EA0C4}" presName="hierChild4" presStyleCnt="0"/>
      <dgm:spPr/>
      <dgm:t>
        <a:bodyPr/>
        <a:lstStyle/>
        <a:p>
          <a:endParaRPr lang="es-ES"/>
        </a:p>
      </dgm:t>
    </dgm:pt>
    <dgm:pt modelId="{96209260-898E-4F21-A2BD-7475B3F009C3}" type="pres">
      <dgm:prSet presAssocID="{728BCF5A-C384-4D6C-A4D8-7AF2A92EA0C4}" presName="hierChild5" presStyleCnt="0"/>
      <dgm:spPr/>
      <dgm:t>
        <a:bodyPr/>
        <a:lstStyle/>
        <a:p>
          <a:endParaRPr lang="es-ES"/>
        </a:p>
      </dgm:t>
    </dgm:pt>
    <dgm:pt modelId="{3E573252-7F7D-4506-9C43-3EF833B9B896}" type="pres">
      <dgm:prSet presAssocID="{ACD5C80C-6672-40DB-BA82-06910090490F}" presName="Name48" presStyleLbl="parChTrans1D2" presStyleIdx="5" presStyleCnt="9"/>
      <dgm:spPr/>
      <dgm:t>
        <a:bodyPr/>
        <a:lstStyle/>
        <a:p>
          <a:endParaRPr lang="es-ES"/>
        </a:p>
      </dgm:t>
    </dgm:pt>
    <dgm:pt modelId="{8AF56AAF-7DBE-4B6B-B807-E41A4FD8023C}" type="pres">
      <dgm:prSet presAssocID="{005E3D02-794F-45A8-995A-985EC8485B01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8A74C0C-C4EB-48E6-A0BA-FFFB9131035A}" type="pres">
      <dgm:prSet presAssocID="{005E3D02-794F-45A8-995A-985EC8485B01}" presName="rootComposite" presStyleCnt="0"/>
      <dgm:spPr/>
      <dgm:t>
        <a:bodyPr/>
        <a:lstStyle/>
        <a:p>
          <a:endParaRPr lang="es-ES"/>
        </a:p>
      </dgm:t>
    </dgm:pt>
    <dgm:pt modelId="{0FCA1943-EDC8-464F-8AE4-8068C8159766}" type="pres">
      <dgm:prSet presAssocID="{005E3D02-794F-45A8-995A-985EC8485B01}" presName="rootText" presStyleLbl="node2" presStyleIdx="5" presStyleCnt="9" custScaleX="129050" custScaleY="89836" custLinFactNeighborY="74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FE0A203-4B7E-487D-B01C-9A4AF0130CF7}" type="pres">
      <dgm:prSet presAssocID="{005E3D02-794F-45A8-995A-985EC8485B01}" presName="rootConnector" presStyleLbl="node2" presStyleIdx="5" presStyleCnt="9"/>
      <dgm:spPr/>
      <dgm:t>
        <a:bodyPr/>
        <a:lstStyle/>
        <a:p>
          <a:endParaRPr lang="es-ES"/>
        </a:p>
      </dgm:t>
    </dgm:pt>
    <dgm:pt modelId="{F6D725A5-FEFB-4D9E-BEEA-8B7A5039EC94}" type="pres">
      <dgm:prSet presAssocID="{005E3D02-794F-45A8-995A-985EC8485B01}" presName="hierChild4" presStyleCnt="0"/>
      <dgm:spPr/>
      <dgm:t>
        <a:bodyPr/>
        <a:lstStyle/>
        <a:p>
          <a:endParaRPr lang="es-ES"/>
        </a:p>
      </dgm:t>
    </dgm:pt>
    <dgm:pt modelId="{9DDA3B7E-8C8C-465A-8A71-EC5ADFB75027}" type="pres">
      <dgm:prSet presAssocID="{005E3D02-794F-45A8-995A-985EC8485B01}" presName="hierChild5" presStyleCnt="0"/>
      <dgm:spPr/>
      <dgm:t>
        <a:bodyPr/>
        <a:lstStyle/>
        <a:p>
          <a:endParaRPr lang="es-ES"/>
        </a:p>
      </dgm:t>
    </dgm:pt>
    <dgm:pt modelId="{899AC365-4D4D-4E5C-B5C3-597A2042174A}" type="pres">
      <dgm:prSet presAssocID="{694B799C-76C0-4FB8-9D02-4056930BBE2D}" presName="Name48" presStyleLbl="parChTrans1D2" presStyleIdx="6" presStyleCnt="9"/>
      <dgm:spPr/>
      <dgm:t>
        <a:bodyPr/>
        <a:lstStyle/>
        <a:p>
          <a:endParaRPr lang="es-ES"/>
        </a:p>
      </dgm:t>
    </dgm:pt>
    <dgm:pt modelId="{5164C928-5F47-418F-B0A3-9C785AC68607}" type="pres">
      <dgm:prSet presAssocID="{51287518-8EBA-4B2C-BAA7-6B54AE465C88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45108E8-ECF3-4D0A-A1FE-C71401ADD029}" type="pres">
      <dgm:prSet presAssocID="{51287518-8EBA-4B2C-BAA7-6B54AE465C88}" presName="rootComposite" presStyleCnt="0"/>
      <dgm:spPr/>
      <dgm:t>
        <a:bodyPr/>
        <a:lstStyle/>
        <a:p>
          <a:endParaRPr lang="es-ES"/>
        </a:p>
      </dgm:t>
    </dgm:pt>
    <dgm:pt modelId="{4ADBD024-8C82-4561-AB34-3810A639F48E}" type="pres">
      <dgm:prSet presAssocID="{51287518-8EBA-4B2C-BAA7-6B54AE465C88}" presName="rootText" presStyleLbl="node2" presStyleIdx="6" presStyleCnt="9" custScaleX="129050" custScaleY="89836" custLinFactNeighborY="-62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D6C5888-4DBD-42CC-9AD0-A6AAF4A66936}" type="pres">
      <dgm:prSet presAssocID="{51287518-8EBA-4B2C-BAA7-6B54AE465C88}" presName="rootConnector" presStyleLbl="node2" presStyleIdx="6" presStyleCnt="9"/>
      <dgm:spPr/>
      <dgm:t>
        <a:bodyPr/>
        <a:lstStyle/>
        <a:p>
          <a:endParaRPr lang="es-ES"/>
        </a:p>
      </dgm:t>
    </dgm:pt>
    <dgm:pt modelId="{3E585C59-0EF1-477F-90A6-269CA49E4735}" type="pres">
      <dgm:prSet presAssocID="{51287518-8EBA-4B2C-BAA7-6B54AE465C88}" presName="hierChild4" presStyleCnt="0"/>
      <dgm:spPr/>
      <dgm:t>
        <a:bodyPr/>
        <a:lstStyle/>
        <a:p>
          <a:endParaRPr lang="es-ES"/>
        </a:p>
      </dgm:t>
    </dgm:pt>
    <dgm:pt modelId="{D992C039-C5D2-46AD-8684-CAD6ACA6DEEC}" type="pres">
      <dgm:prSet presAssocID="{51287518-8EBA-4B2C-BAA7-6B54AE465C88}" presName="hierChild5" presStyleCnt="0"/>
      <dgm:spPr/>
      <dgm:t>
        <a:bodyPr/>
        <a:lstStyle/>
        <a:p>
          <a:endParaRPr lang="es-ES"/>
        </a:p>
      </dgm:t>
    </dgm:pt>
    <dgm:pt modelId="{D96A579A-DE96-4ED3-A712-DDF4ACFCCAD8}" type="pres">
      <dgm:prSet presAssocID="{854DFB79-5592-49CF-A96C-08F9A693AE79}" presName="Name48" presStyleLbl="parChTrans1D2" presStyleIdx="7" presStyleCnt="9"/>
      <dgm:spPr/>
      <dgm:t>
        <a:bodyPr/>
        <a:lstStyle/>
        <a:p>
          <a:endParaRPr lang="es-ES"/>
        </a:p>
      </dgm:t>
    </dgm:pt>
    <dgm:pt modelId="{D4CCC349-D2B8-4E37-84F9-435696AD2118}" type="pres">
      <dgm:prSet presAssocID="{8A0A6CE5-76F4-44A8-A97E-19203DA360DA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DEF01D48-ADE4-46BF-8BA1-9CD32E492E9D}" type="pres">
      <dgm:prSet presAssocID="{8A0A6CE5-76F4-44A8-A97E-19203DA360DA}" presName="rootComposite" presStyleCnt="0"/>
      <dgm:spPr/>
      <dgm:t>
        <a:bodyPr/>
        <a:lstStyle/>
        <a:p>
          <a:endParaRPr lang="es-ES"/>
        </a:p>
      </dgm:t>
    </dgm:pt>
    <dgm:pt modelId="{F6758EE7-CC86-4BE3-9D73-C3D2D555E2D9}" type="pres">
      <dgm:prSet presAssocID="{8A0A6CE5-76F4-44A8-A97E-19203DA360DA}" presName="rootText" presStyleLbl="node2" presStyleIdx="7" presStyleCnt="9" custScaleX="129050" custScaleY="89836" custLinFactNeighborY="-62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00885F0-D72A-444D-9D32-21601C38E022}" type="pres">
      <dgm:prSet presAssocID="{8A0A6CE5-76F4-44A8-A97E-19203DA360DA}" presName="rootConnector" presStyleLbl="node2" presStyleIdx="7" presStyleCnt="9"/>
      <dgm:spPr/>
      <dgm:t>
        <a:bodyPr/>
        <a:lstStyle/>
        <a:p>
          <a:endParaRPr lang="es-ES"/>
        </a:p>
      </dgm:t>
    </dgm:pt>
    <dgm:pt modelId="{2780DA3A-642D-4BC7-8527-F085CB9AB9BB}" type="pres">
      <dgm:prSet presAssocID="{8A0A6CE5-76F4-44A8-A97E-19203DA360DA}" presName="hierChild4" presStyleCnt="0"/>
      <dgm:spPr/>
      <dgm:t>
        <a:bodyPr/>
        <a:lstStyle/>
        <a:p>
          <a:endParaRPr lang="es-ES"/>
        </a:p>
      </dgm:t>
    </dgm:pt>
    <dgm:pt modelId="{F59DFA82-DDB6-4703-9490-ECEEB43E9D2D}" type="pres">
      <dgm:prSet presAssocID="{8A0A6CE5-76F4-44A8-A97E-19203DA360DA}" presName="hierChild5" presStyleCnt="0"/>
      <dgm:spPr/>
      <dgm:t>
        <a:bodyPr/>
        <a:lstStyle/>
        <a:p>
          <a:endParaRPr lang="es-ES"/>
        </a:p>
      </dgm:t>
    </dgm:pt>
    <dgm:pt modelId="{4386F636-1390-4099-85D1-285562F3527E}" type="pres">
      <dgm:prSet presAssocID="{3AEC1507-9529-4DA2-BB89-6B3EA0A0D144}" presName="Name48" presStyleLbl="parChTrans1D2" presStyleIdx="8" presStyleCnt="9"/>
      <dgm:spPr/>
      <dgm:t>
        <a:bodyPr/>
        <a:lstStyle/>
        <a:p>
          <a:endParaRPr lang="es-ES"/>
        </a:p>
      </dgm:t>
    </dgm:pt>
    <dgm:pt modelId="{C4006276-96BE-455E-B08C-4FA2B91C4796}" type="pres">
      <dgm:prSet presAssocID="{E0C4D3E7-630E-4E2F-A28F-1DDD40BCFD7A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568E12D-92DF-4DCB-87DF-40F6DD5ACCD4}" type="pres">
      <dgm:prSet presAssocID="{E0C4D3E7-630E-4E2F-A28F-1DDD40BCFD7A}" presName="rootComposite" presStyleCnt="0"/>
      <dgm:spPr/>
      <dgm:t>
        <a:bodyPr/>
        <a:lstStyle/>
        <a:p>
          <a:endParaRPr lang="es-ES"/>
        </a:p>
      </dgm:t>
    </dgm:pt>
    <dgm:pt modelId="{925A08E8-C9E9-4505-8842-9466578BA7D7}" type="pres">
      <dgm:prSet presAssocID="{E0C4D3E7-630E-4E2F-A28F-1DDD40BCFD7A}" presName="rootText" presStyleLbl="node2" presStyleIdx="8" presStyleCnt="9" custScaleX="129050" custScaleY="89836" custLinFactNeighborY="-200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477BB5A-9068-4089-832A-769BBE9C4C3F}" type="pres">
      <dgm:prSet presAssocID="{E0C4D3E7-630E-4E2F-A28F-1DDD40BCFD7A}" presName="rootConnector" presStyleLbl="node2" presStyleIdx="8" presStyleCnt="9"/>
      <dgm:spPr/>
      <dgm:t>
        <a:bodyPr/>
        <a:lstStyle/>
        <a:p>
          <a:endParaRPr lang="es-ES"/>
        </a:p>
      </dgm:t>
    </dgm:pt>
    <dgm:pt modelId="{017D907B-602B-4696-99CA-B054DFC22154}" type="pres">
      <dgm:prSet presAssocID="{E0C4D3E7-630E-4E2F-A28F-1DDD40BCFD7A}" presName="hierChild4" presStyleCnt="0"/>
      <dgm:spPr/>
      <dgm:t>
        <a:bodyPr/>
        <a:lstStyle/>
        <a:p>
          <a:endParaRPr lang="es-ES"/>
        </a:p>
      </dgm:t>
    </dgm:pt>
    <dgm:pt modelId="{4BD8C86D-AA78-4408-ACA1-C9B26B7B504A}" type="pres">
      <dgm:prSet presAssocID="{E0C4D3E7-630E-4E2F-A28F-1DDD40BCFD7A}" presName="hierChild5" presStyleCnt="0"/>
      <dgm:spPr/>
      <dgm:t>
        <a:bodyPr/>
        <a:lstStyle/>
        <a:p>
          <a:endParaRPr lang="es-ES"/>
        </a:p>
      </dgm:t>
    </dgm:pt>
    <dgm:pt modelId="{4D0A6A06-E4E0-4BBC-BE02-68D8322CF995}" type="pres">
      <dgm:prSet presAssocID="{EE2F348D-52A3-48DC-A2F2-EB7FC4C4DEB1}" presName="hierChild3" presStyleCnt="0"/>
      <dgm:spPr/>
      <dgm:t>
        <a:bodyPr/>
        <a:lstStyle/>
        <a:p>
          <a:endParaRPr lang="es-ES"/>
        </a:p>
      </dgm:t>
    </dgm:pt>
  </dgm:ptLst>
  <dgm:cxnLst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7D1B3AE8-3B19-42B2-B687-218CBF24DB9F}" srcId="{EE2F348D-52A3-48DC-A2F2-EB7FC4C4DEB1}" destId="{E0C4D3E7-630E-4E2F-A28F-1DDD40BCFD7A}" srcOrd="8" destOrd="0" parTransId="{3AEC1507-9529-4DA2-BB89-6B3EA0A0D144}" sibTransId="{9B2804A3-C11B-41B2-BBED-6F09DD3970C2}"/>
    <dgm:cxn modelId="{9138542A-67DB-4F4A-B781-3A9BA249468E}" type="presOf" srcId="{51287518-8EBA-4B2C-BAA7-6B54AE465C88}" destId="{5D6C5888-4DBD-42CC-9AD0-A6AAF4A66936}" srcOrd="1" destOrd="0" presId="urn:microsoft.com/office/officeart/2005/8/layout/orgChart1"/>
    <dgm:cxn modelId="{1D49DED7-1534-4202-B42B-40FA3AD0F19F}" type="presOf" srcId="{854DFB79-5592-49CF-A96C-08F9A693AE79}" destId="{D96A579A-DE96-4ED3-A712-DDF4ACFCCAD8}" srcOrd="0" destOrd="0" presId="urn:microsoft.com/office/officeart/2005/8/layout/orgChart1"/>
    <dgm:cxn modelId="{C22ECB51-2B35-4B98-A7DD-1373EFA919D6}" type="presOf" srcId="{39E0003E-DDD2-43F1-948C-69009D0ADF45}" destId="{4AD83815-A9F0-4AB5-8DD9-7F54CDF80864}" srcOrd="1" destOrd="0" presId="urn:microsoft.com/office/officeart/2005/8/layout/orgChart1"/>
    <dgm:cxn modelId="{8BEDFA7B-1DB7-439A-8FC1-9ACF8E390DBC}" type="presOf" srcId="{9219F835-B155-40EE-9F35-17E75A54B0BE}" destId="{F04C0671-A3A4-4FC2-894C-9D48572D39B0}" srcOrd="1" destOrd="0" presId="urn:microsoft.com/office/officeart/2005/8/layout/orgChart1"/>
    <dgm:cxn modelId="{F1FB6961-3197-419F-ACD8-EC964096DD67}" type="presOf" srcId="{29FD3C8B-2918-43A3-9D72-C279F674BC57}" destId="{52C21116-97F1-4C04-91C6-415ECA0AB15A}" srcOrd="0" destOrd="0" presId="urn:microsoft.com/office/officeart/2005/8/layout/orgChart1"/>
    <dgm:cxn modelId="{820337AC-3A53-4D61-913B-76BF05F8EF73}" type="presOf" srcId="{32A6B73B-4337-48D9-BDF1-34BC5F9259C9}" destId="{BDA960A4-7AB5-4F21-83D3-85CCB4599625}" srcOrd="1" destOrd="0" presId="urn:microsoft.com/office/officeart/2005/8/layout/orgChart1"/>
    <dgm:cxn modelId="{AF0E5263-6A16-41E4-87B9-B5CC02547528}" srcId="{EE2F348D-52A3-48DC-A2F2-EB7FC4C4DEB1}" destId="{8A0A6CE5-76F4-44A8-A97E-19203DA360DA}" srcOrd="7" destOrd="0" parTransId="{854DFB79-5592-49CF-A96C-08F9A693AE79}" sibTransId="{2719F18D-26C2-447F-8541-8E58421451A5}"/>
    <dgm:cxn modelId="{3FC259B2-F37B-4807-9DBC-083080A4F26C}" type="presOf" srcId="{8A0A6CE5-76F4-44A8-A97E-19203DA360DA}" destId="{F6758EE7-CC86-4BE3-9D73-C3D2D555E2D9}" srcOrd="0" destOrd="0" presId="urn:microsoft.com/office/officeart/2005/8/layout/orgChart1"/>
    <dgm:cxn modelId="{12C640A7-7FE4-4071-86D6-AD117ABEB441}" srcId="{EE2F348D-52A3-48DC-A2F2-EB7FC4C4DEB1}" destId="{728BCF5A-C384-4D6C-A4D8-7AF2A92EA0C4}" srcOrd="4" destOrd="0" parTransId="{7E126AB6-1032-4516-B8C7-5673506D5F8B}" sibTransId="{9AF190BC-38FD-494C-AF58-754711C5BDF2}"/>
    <dgm:cxn modelId="{645BCA4F-2E8B-4405-8324-C9A72DCEBA94}" type="presOf" srcId="{005E3D02-794F-45A8-995A-985EC8485B01}" destId="{0FCA1943-EDC8-464F-8AE4-8068C8159766}" srcOrd="0" destOrd="0" presId="urn:microsoft.com/office/officeart/2005/8/layout/orgChart1"/>
    <dgm:cxn modelId="{EB0577FE-87F2-40DA-A212-962CD0679C1B}" type="presOf" srcId="{EE2F348D-52A3-48DC-A2F2-EB7FC4C4DEB1}" destId="{F388A0D3-F01C-4915-A070-E870EB6E98C5}" srcOrd="0" destOrd="0" presId="urn:microsoft.com/office/officeart/2005/8/layout/orgChart1"/>
    <dgm:cxn modelId="{F4C5CE1D-918F-4E2E-B8AC-26F929AF770B}" type="presOf" srcId="{ACD5C80C-6672-40DB-BA82-06910090490F}" destId="{3E573252-7F7D-4506-9C43-3EF833B9B896}" srcOrd="0" destOrd="0" presId="urn:microsoft.com/office/officeart/2005/8/layout/orgChart1"/>
    <dgm:cxn modelId="{F3EBC36E-3CDB-480E-B9CF-410260667915}" type="presOf" srcId="{32A6B73B-4337-48D9-BDF1-34BC5F9259C9}" destId="{1607FF1D-3AE0-4701-8A7E-81B429C148F6}" srcOrd="0" destOrd="0" presId="urn:microsoft.com/office/officeart/2005/8/layout/orgChart1"/>
    <dgm:cxn modelId="{0EE0BFAD-48B0-448A-A697-4A73057DD004}" type="presOf" srcId="{3AEC1507-9529-4DA2-BB89-6B3EA0A0D144}" destId="{4386F636-1390-4099-85D1-285562F3527E}" srcOrd="0" destOrd="0" presId="urn:microsoft.com/office/officeart/2005/8/layout/orgChart1"/>
    <dgm:cxn modelId="{F6518D1B-B079-4AF7-BCCE-109207B7130C}" srcId="{EE2F348D-52A3-48DC-A2F2-EB7FC4C4DEB1}" destId="{51287518-8EBA-4B2C-BAA7-6B54AE465C88}" srcOrd="6" destOrd="0" parTransId="{694B799C-76C0-4FB8-9D02-4056930BBE2D}" sibTransId="{D8D31A7D-7FBC-438D-8FDE-CA78F1A445C8}"/>
    <dgm:cxn modelId="{9A37C5ED-D733-4AD7-BF4C-AE1EA85BEF3A}" type="presOf" srcId="{728BCF5A-C384-4D6C-A4D8-7AF2A92EA0C4}" destId="{81B0C6D0-AB6E-48C7-B69D-317FD4DC64EA}" srcOrd="0" destOrd="0" presId="urn:microsoft.com/office/officeart/2005/8/layout/orgChart1"/>
    <dgm:cxn modelId="{6ECB1B9A-8768-41D4-BBA3-06A119A1226C}" srcId="{EE2F348D-52A3-48DC-A2F2-EB7FC4C4DEB1}" destId="{9532CEEF-A1FF-45F0-8280-5F4AE319352B}" srcOrd="3" destOrd="0" parTransId="{04F63912-474D-49A5-BD14-86EE7508A486}" sibTransId="{B08B097A-E89B-4B4E-8431-FD9D4DE8EA89}"/>
    <dgm:cxn modelId="{9E7BFA32-EFDD-4C8C-8EF5-4E44DC1D16EF}" type="presOf" srcId="{7E126AB6-1032-4516-B8C7-5673506D5F8B}" destId="{54E8F4F8-6EE2-4955-A1CE-21D8EA643FB4}" srcOrd="0" destOrd="0" presId="urn:microsoft.com/office/officeart/2005/8/layout/orgChart1"/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6E6FCFB0-1BF7-4009-8826-686335B90FF0}" type="presOf" srcId="{E0C4D3E7-630E-4E2F-A28F-1DDD40BCFD7A}" destId="{F477BB5A-9068-4089-832A-769BBE9C4C3F}" srcOrd="1" destOrd="0" presId="urn:microsoft.com/office/officeart/2005/8/layout/orgChart1"/>
    <dgm:cxn modelId="{A39F96DD-9A07-4856-BC1E-1B9D4CEBDA71}" type="presOf" srcId="{39E0003E-DDD2-43F1-948C-69009D0ADF45}" destId="{4F7C3E91-CDE0-494D-963A-D0A81B2DCA12}" srcOrd="0" destOrd="0" presId="urn:microsoft.com/office/officeart/2005/8/layout/orgChart1"/>
    <dgm:cxn modelId="{1E374AFB-84E2-4EB2-A40D-4EAFFE1D8258}" type="presOf" srcId="{51287518-8EBA-4B2C-BAA7-6B54AE465C88}" destId="{4ADBD024-8C82-4561-AB34-3810A639F48E}" srcOrd="0" destOrd="0" presId="urn:microsoft.com/office/officeart/2005/8/layout/orgChart1"/>
    <dgm:cxn modelId="{037D74A6-7839-4129-8C8A-7F64C291B246}" type="presOf" srcId="{694B799C-76C0-4FB8-9D02-4056930BBE2D}" destId="{899AC365-4D4D-4E5C-B5C3-597A2042174A}" srcOrd="0" destOrd="0" presId="urn:microsoft.com/office/officeart/2005/8/layout/orgChart1"/>
    <dgm:cxn modelId="{B5BC7DDC-035A-4425-B311-9EF88E68D590}" type="presOf" srcId="{9532CEEF-A1FF-45F0-8280-5F4AE319352B}" destId="{8ECAE22D-02BA-484B-A603-F2EBF22DFE19}" srcOrd="0" destOrd="0" presId="urn:microsoft.com/office/officeart/2005/8/layout/orgChart1"/>
    <dgm:cxn modelId="{8AD69522-BBAF-435D-BB00-55DADBDE15E9}" type="presOf" srcId="{EE2F348D-52A3-48DC-A2F2-EB7FC4C4DEB1}" destId="{32362866-F674-4570-89E4-7183CDFFE551}" srcOrd="1" destOrd="0" presId="urn:microsoft.com/office/officeart/2005/8/layout/orgChart1"/>
    <dgm:cxn modelId="{A63D3CB5-0D1F-4CC9-8A7D-369F00C28745}" type="presOf" srcId="{005E3D02-794F-45A8-995A-985EC8485B01}" destId="{2FE0A203-4B7E-487D-B01C-9A4AF0130CF7}" srcOrd="1" destOrd="0" presId="urn:microsoft.com/office/officeart/2005/8/layout/orgChart1"/>
    <dgm:cxn modelId="{A3ADD712-85DD-4E5C-9093-BE8909CA52FA}" type="presOf" srcId="{04F63912-474D-49A5-BD14-86EE7508A486}" destId="{EE379459-8126-49F7-B443-8A20FDB6ADAA}" srcOrd="0" destOrd="0" presId="urn:microsoft.com/office/officeart/2005/8/layout/orgChart1"/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0E15B3DD-D669-4C68-B62F-427978F30306}" type="presOf" srcId="{728BCF5A-C384-4D6C-A4D8-7AF2A92EA0C4}" destId="{10BC59BB-C528-4077-BB41-FD5481F0750D}" srcOrd="1" destOrd="0" presId="urn:microsoft.com/office/officeart/2005/8/layout/orgChart1"/>
    <dgm:cxn modelId="{BE4D3C6E-F557-4FFE-BD02-FAA0BDD67704}" type="presOf" srcId="{9219F835-B155-40EE-9F35-17E75A54B0BE}" destId="{EFA180F1-FBCE-411F-9D4E-4E3AA7BBE136}" srcOrd="0" destOrd="0" presId="urn:microsoft.com/office/officeart/2005/8/layout/orgChart1"/>
    <dgm:cxn modelId="{12F6FE7B-0B87-45BF-9134-8D02223B7654}" srcId="{EE2F348D-52A3-48DC-A2F2-EB7FC4C4DEB1}" destId="{005E3D02-794F-45A8-995A-985EC8485B01}" srcOrd="5" destOrd="0" parTransId="{ACD5C80C-6672-40DB-BA82-06910090490F}" sibTransId="{C05FBFEC-4EA6-44AA-8777-44D98373E5C8}"/>
    <dgm:cxn modelId="{1E5C23DD-571C-4914-A5B1-385E5B0707FE}" type="presOf" srcId="{8A0A6CE5-76F4-44A8-A97E-19203DA360DA}" destId="{B00885F0-D72A-444D-9D32-21601C38E022}" srcOrd="1" destOrd="0" presId="urn:microsoft.com/office/officeart/2005/8/layout/orgChart1"/>
    <dgm:cxn modelId="{3FCA4548-B15A-4B26-8E57-BD9490B4A7CA}" type="presOf" srcId="{3128A2C1-38C9-4BD1-8256-72BE55B2C07B}" destId="{50018DC2-F120-459C-8069-FC73656984AB}" srcOrd="0" destOrd="0" presId="urn:microsoft.com/office/officeart/2005/8/layout/orgChart1"/>
    <dgm:cxn modelId="{D986CA71-BA5E-46A2-A746-62AD9795EDAF}" srcId="{EE2F348D-52A3-48DC-A2F2-EB7FC4C4DEB1}" destId="{39E0003E-DDD2-43F1-948C-69009D0ADF45}" srcOrd="2" destOrd="0" parTransId="{29FD3C8B-2918-43A3-9D72-C279F674BC57}" sibTransId="{F375651C-63AC-44B1-AD3B-295D440935B1}"/>
    <dgm:cxn modelId="{1A31BE82-5767-4329-B310-2E18F7A76BC3}" type="presOf" srcId="{078F9ABD-ABDB-4C01-9EDC-53D62E7E19C6}" destId="{1181CAB2-B559-4672-9212-5C96ACB28D44}" srcOrd="0" destOrd="0" presId="urn:microsoft.com/office/officeart/2005/8/layout/orgChart1"/>
    <dgm:cxn modelId="{35A2C9C7-ABFA-452F-9277-696E70E6AF6A}" type="presOf" srcId="{9532CEEF-A1FF-45F0-8280-5F4AE319352B}" destId="{661D45ED-0F58-4FFE-ACBB-38266EA798E9}" srcOrd="1" destOrd="0" presId="urn:microsoft.com/office/officeart/2005/8/layout/orgChart1"/>
    <dgm:cxn modelId="{B2719824-F978-4659-A479-27E508F0083F}" srcId="{EE2F348D-52A3-48DC-A2F2-EB7FC4C4DEB1}" destId="{32A6B73B-4337-48D9-BDF1-34BC5F9259C9}" srcOrd="1" destOrd="0" parTransId="{3128A2C1-38C9-4BD1-8256-72BE55B2C07B}" sibTransId="{1D4DC792-0C2F-466B-A33B-E2053684BE78}"/>
    <dgm:cxn modelId="{889760A4-643F-4C40-857E-B8BAEF319D2B}" type="presOf" srcId="{E0C4D3E7-630E-4E2F-A28F-1DDD40BCFD7A}" destId="{925A08E8-C9E9-4505-8842-9466578BA7D7}" srcOrd="0" destOrd="0" presId="urn:microsoft.com/office/officeart/2005/8/layout/orgChart1"/>
    <dgm:cxn modelId="{981851B4-A887-4908-9620-40B6A3D9C7E2}" type="presParOf" srcId="{19F29EE0-46B5-413E-A87B-AFDE5F58CB49}" destId="{29051883-9E69-4D93-BF82-46FF8816E79F}" srcOrd="0" destOrd="0" presId="urn:microsoft.com/office/officeart/2005/8/layout/orgChart1"/>
    <dgm:cxn modelId="{FBC13E37-D176-4DE6-B798-86DF075D9FB1}" type="presParOf" srcId="{29051883-9E69-4D93-BF82-46FF8816E79F}" destId="{0B0F1EE7-8B70-4C6A-BD6B-BE67344A26D7}" srcOrd="0" destOrd="0" presId="urn:microsoft.com/office/officeart/2005/8/layout/orgChart1"/>
    <dgm:cxn modelId="{612D0002-4743-468F-8E74-033151096788}" type="presParOf" srcId="{0B0F1EE7-8B70-4C6A-BD6B-BE67344A26D7}" destId="{F388A0D3-F01C-4915-A070-E870EB6E98C5}" srcOrd="0" destOrd="0" presId="urn:microsoft.com/office/officeart/2005/8/layout/orgChart1"/>
    <dgm:cxn modelId="{1F59CB13-8DE5-4C7B-A49A-219685D1C318}" type="presParOf" srcId="{0B0F1EE7-8B70-4C6A-BD6B-BE67344A26D7}" destId="{32362866-F674-4570-89E4-7183CDFFE551}" srcOrd="1" destOrd="0" presId="urn:microsoft.com/office/officeart/2005/8/layout/orgChart1"/>
    <dgm:cxn modelId="{0E003A2E-0C3E-4E1C-8AED-52A8630ECAD3}" type="presParOf" srcId="{29051883-9E69-4D93-BF82-46FF8816E79F}" destId="{F6E51A9B-1092-41F5-83D6-8761D054FBD0}" srcOrd="1" destOrd="0" presId="urn:microsoft.com/office/officeart/2005/8/layout/orgChart1"/>
    <dgm:cxn modelId="{E217DC04-FB54-4D49-B368-09B00F72A908}" type="presParOf" srcId="{F6E51A9B-1092-41F5-83D6-8761D054FBD0}" destId="{1181CAB2-B559-4672-9212-5C96ACB28D44}" srcOrd="0" destOrd="0" presId="urn:microsoft.com/office/officeart/2005/8/layout/orgChart1"/>
    <dgm:cxn modelId="{650FA4D2-F107-4B07-A99B-DFBA44D80F1E}" type="presParOf" srcId="{F6E51A9B-1092-41F5-83D6-8761D054FBD0}" destId="{9CA2BED8-C030-4BB6-A140-2A8978C41C19}" srcOrd="1" destOrd="0" presId="urn:microsoft.com/office/officeart/2005/8/layout/orgChart1"/>
    <dgm:cxn modelId="{8D8E1E90-3FFA-491E-83EB-2F7067997AAD}" type="presParOf" srcId="{9CA2BED8-C030-4BB6-A140-2A8978C41C19}" destId="{66E6DB1E-67A0-4A5E-A739-34684EC2B8BB}" srcOrd="0" destOrd="0" presId="urn:microsoft.com/office/officeart/2005/8/layout/orgChart1"/>
    <dgm:cxn modelId="{87B88F12-3E76-41DD-9535-40B93D3F3E60}" type="presParOf" srcId="{66E6DB1E-67A0-4A5E-A739-34684EC2B8BB}" destId="{EFA180F1-FBCE-411F-9D4E-4E3AA7BBE136}" srcOrd="0" destOrd="0" presId="urn:microsoft.com/office/officeart/2005/8/layout/orgChart1"/>
    <dgm:cxn modelId="{0CBF7D02-4B9E-4379-9069-1DA8B3328F4E}" type="presParOf" srcId="{66E6DB1E-67A0-4A5E-A739-34684EC2B8BB}" destId="{F04C0671-A3A4-4FC2-894C-9D48572D39B0}" srcOrd="1" destOrd="0" presId="urn:microsoft.com/office/officeart/2005/8/layout/orgChart1"/>
    <dgm:cxn modelId="{78E5D897-9980-4CE6-BE02-277F6470AFEB}" type="presParOf" srcId="{9CA2BED8-C030-4BB6-A140-2A8978C41C19}" destId="{5EB5EE63-065D-44C1-B63E-DAF5E8A4C620}" srcOrd="1" destOrd="0" presId="urn:microsoft.com/office/officeart/2005/8/layout/orgChart1"/>
    <dgm:cxn modelId="{B27D0832-F828-4F6E-AD6C-7EE40A220C2D}" type="presParOf" srcId="{9CA2BED8-C030-4BB6-A140-2A8978C41C19}" destId="{76B4D070-9205-47D9-B302-0E758BD33E0E}" srcOrd="2" destOrd="0" presId="urn:microsoft.com/office/officeart/2005/8/layout/orgChart1"/>
    <dgm:cxn modelId="{64914356-DB2B-431B-A2B0-9BC33926E91A}" type="presParOf" srcId="{F6E51A9B-1092-41F5-83D6-8761D054FBD0}" destId="{50018DC2-F120-459C-8069-FC73656984AB}" srcOrd="2" destOrd="0" presId="urn:microsoft.com/office/officeart/2005/8/layout/orgChart1"/>
    <dgm:cxn modelId="{391CE553-7B97-40FF-998F-E55123563CC8}" type="presParOf" srcId="{F6E51A9B-1092-41F5-83D6-8761D054FBD0}" destId="{218CF726-F51A-4741-9DF7-DCBC19F34AF5}" srcOrd="3" destOrd="0" presId="urn:microsoft.com/office/officeart/2005/8/layout/orgChart1"/>
    <dgm:cxn modelId="{FEBA6730-E4D9-4A3A-9EAD-4DA745892381}" type="presParOf" srcId="{218CF726-F51A-4741-9DF7-DCBC19F34AF5}" destId="{E216DE51-D6BD-4C18-9A34-A9B85B79139C}" srcOrd="0" destOrd="0" presId="urn:microsoft.com/office/officeart/2005/8/layout/orgChart1"/>
    <dgm:cxn modelId="{0E9F1EE7-37D5-4954-AFE3-1A75BE3F570A}" type="presParOf" srcId="{E216DE51-D6BD-4C18-9A34-A9B85B79139C}" destId="{1607FF1D-3AE0-4701-8A7E-81B429C148F6}" srcOrd="0" destOrd="0" presId="urn:microsoft.com/office/officeart/2005/8/layout/orgChart1"/>
    <dgm:cxn modelId="{535AF5FA-0AA7-4E55-9C58-6F134F205C7C}" type="presParOf" srcId="{E216DE51-D6BD-4C18-9A34-A9B85B79139C}" destId="{BDA960A4-7AB5-4F21-83D3-85CCB4599625}" srcOrd="1" destOrd="0" presId="urn:microsoft.com/office/officeart/2005/8/layout/orgChart1"/>
    <dgm:cxn modelId="{8B3D9EA0-C9A7-4DEF-8173-6C67B931DEFC}" type="presParOf" srcId="{218CF726-F51A-4741-9DF7-DCBC19F34AF5}" destId="{5992B6B6-AB68-4DD7-B318-6AEC95DF4288}" srcOrd="1" destOrd="0" presId="urn:microsoft.com/office/officeart/2005/8/layout/orgChart1"/>
    <dgm:cxn modelId="{8D63F40F-4CFC-4711-BC68-1FF655ACB917}" type="presParOf" srcId="{218CF726-F51A-4741-9DF7-DCBC19F34AF5}" destId="{A87A1E3C-B330-481F-B160-CDF5148FD6C7}" srcOrd="2" destOrd="0" presId="urn:microsoft.com/office/officeart/2005/8/layout/orgChart1"/>
    <dgm:cxn modelId="{E58BAADD-0342-43F9-9FDC-7B371F17F25C}" type="presParOf" srcId="{F6E51A9B-1092-41F5-83D6-8761D054FBD0}" destId="{52C21116-97F1-4C04-91C6-415ECA0AB15A}" srcOrd="4" destOrd="0" presId="urn:microsoft.com/office/officeart/2005/8/layout/orgChart1"/>
    <dgm:cxn modelId="{060E8A8E-46A9-43F1-B2B4-407E1D9AF913}" type="presParOf" srcId="{F6E51A9B-1092-41F5-83D6-8761D054FBD0}" destId="{8DE03586-7C33-46C4-8992-E682F641DF57}" srcOrd="5" destOrd="0" presId="urn:microsoft.com/office/officeart/2005/8/layout/orgChart1"/>
    <dgm:cxn modelId="{F6519220-64A0-4592-90CB-2F0B6BFD8E94}" type="presParOf" srcId="{8DE03586-7C33-46C4-8992-E682F641DF57}" destId="{33E7836A-F1D8-4FEF-979F-74E319C930F3}" srcOrd="0" destOrd="0" presId="urn:microsoft.com/office/officeart/2005/8/layout/orgChart1"/>
    <dgm:cxn modelId="{00F05205-547F-44CB-B950-4B0E773DFA90}" type="presParOf" srcId="{33E7836A-F1D8-4FEF-979F-74E319C930F3}" destId="{4F7C3E91-CDE0-494D-963A-D0A81B2DCA12}" srcOrd="0" destOrd="0" presId="urn:microsoft.com/office/officeart/2005/8/layout/orgChart1"/>
    <dgm:cxn modelId="{00B41F1B-EC6C-4927-947C-D94B43D8ED00}" type="presParOf" srcId="{33E7836A-F1D8-4FEF-979F-74E319C930F3}" destId="{4AD83815-A9F0-4AB5-8DD9-7F54CDF80864}" srcOrd="1" destOrd="0" presId="urn:microsoft.com/office/officeart/2005/8/layout/orgChart1"/>
    <dgm:cxn modelId="{D529C2F1-631F-48E3-B7E1-78E6A36D6E24}" type="presParOf" srcId="{8DE03586-7C33-46C4-8992-E682F641DF57}" destId="{0364F1D0-ED88-4A8F-BAA8-E5DFCE86AD6B}" srcOrd="1" destOrd="0" presId="urn:microsoft.com/office/officeart/2005/8/layout/orgChart1"/>
    <dgm:cxn modelId="{68358AB7-3E40-40CE-A7FB-032A420C0BB8}" type="presParOf" srcId="{8DE03586-7C33-46C4-8992-E682F641DF57}" destId="{5EF2821D-09D6-4A52-A03C-8FDE41265AB5}" srcOrd="2" destOrd="0" presId="urn:microsoft.com/office/officeart/2005/8/layout/orgChart1"/>
    <dgm:cxn modelId="{D347FBD7-C885-4A04-9FE4-2EC6C1157E2A}" type="presParOf" srcId="{F6E51A9B-1092-41F5-83D6-8761D054FBD0}" destId="{EE379459-8126-49F7-B443-8A20FDB6ADAA}" srcOrd="6" destOrd="0" presId="urn:microsoft.com/office/officeart/2005/8/layout/orgChart1"/>
    <dgm:cxn modelId="{730FFCAF-151A-4024-A4F9-FA9719982D47}" type="presParOf" srcId="{F6E51A9B-1092-41F5-83D6-8761D054FBD0}" destId="{DCA5EF0A-7F61-4B0D-9DC9-D5D3559482F5}" srcOrd="7" destOrd="0" presId="urn:microsoft.com/office/officeart/2005/8/layout/orgChart1"/>
    <dgm:cxn modelId="{D5935F77-680D-4FA5-9A77-BC3DB74E3F30}" type="presParOf" srcId="{DCA5EF0A-7F61-4B0D-9DC9-D5D3559482F5}" destId="{0C8BF9AB-EF96-436F-840C-77965824D5FF}" srcOrd="0" destOrd="0" presId="urn:microsoft.com/office/officeart/2005/8/layout/orgChart1"/>
    <dgm:cxn modelId="{C1482885-D31E-47FA-B450-3ABA04079876}" type="presParOf" srcId="{0C8BF9AB-EF96-436F-840C-77965824D5FF}" destId="{8ECAE22D-02BA-484B-A603-F2EBF22DFE19}" srcOrd="0" destOrd="0" presId="urn:microsoft.com/office/officeart/2005/8/layout/orgChart1"/>
    <dgm:cxn modelId="{4C262D9A-A6E5-4C9C-9F36-15A649125D69}" type="presParOf" srcId="{0C8BF9AB-EF96-436F-840C-77965824D5FF}" destId="{661D45ED-0F58-4FFE-ACBB-38266EA798E9}" srcOrd="1" destOrd="0" presId="urn:microsoft.com/office/officeart/2005/8/layout/orgChart1"/>
    <dgm:cxn modelId="{BD43EFD8-DA72-4FCE-8102-E0B13BEA95EE}" type="presParOf" srcId="{DCA5EF0A-7F61-4B0D-9DC9-D5D3559482F5}" destId="{C97E185A-369B-472B-8F6D-87200F971E1F}" srcOrd="1" destOrd="0" presId="urn:microsoft.com/office/officeart/2005/8/layout/orgChart1"/>
    <dgm:cxn modelId="{C3B96B1E-D42D-451E-A370-2E6EB8CC71EB}" type="presParOf" srcId="{DCA5EF0A-7F61-4B0D-9DC9-D5D3559482F5}" destId="{A3D25513-F15D-4C84-A025-4C61147576A3}" srcOrd="2" destOrd="0" presId="urn:microsoft.com/office/officeart/2005/8/layout/orgChart1"/>
    <dgm:cxn modelId="{4CC78D13-37EC-4836-B78B-ECC049DFFC09}" type="presParOf" srcId="{F6E51A9B-1092-41F5-83D6-8761D054FBD0}" destId="{54E8F4F8-6EE2-4955-A1CE-21D8EA643FB4}" srcOrd="8" destOrd="0" presId="urn:microsoft.com/office/officeart/2005/8/layout/orgChart1"/>
    <dgm:cxn modelId="{B116DEA6-CDF9-43AC-ADF2-348E5A943617}" type="presParOf" srcId="{F6E51A9B-1092-41F5-83D6-8761D054FBD0}" destId="{5E8A7B44-D0C1-4343-AFC6-798EAC60E9DB}" srcOrd="9" destOrd="0" presId="urn:microsoft.com/office/officeart/2005/8/layout/orgChart1"/>
    <dgm:cxn modelId="{793339B5-FD05-4487-BFAE-EF636F7614EE}" type="presParOf" srcId="{5E8A7B44-D0C1-4343-AFC6-798EAC60E9DB}" destId="{39A2FC34-0BE4-439F-87C2-973A7B76625D}" srcOrd="0" destOrd="0" presId="urn:microsoft.com/office/officeart/2005/8/layout/orgChart1"/>
    <dgm:cxn modelId="{811DD16C-60CD-40FA-93DB-922717767240}" type="presParOf" srcId="{39A2FC34-0BE4-439F-87C2-973A7B76625D}" destId="{81B0C6D0-AB6E-48C7-B69D-317FD4DC64EA}" srcOrd="0" destOrd="0" presId="urn:microsoft.com/office/officeart/2005/8/layout/orgChart1"/>
    <dgm:cxn modelId="{A62A306F-E035-4242-953B-66B16F12A799}" type="presParOf" srcId="{39A2FC34-0BE4-439F-87C2-973A7B76625D}" destId="{10BC59BB-C528-4077-BB41-FD5481F0750D}" srcOrd="1" destOrd="0" presId="urn:microsoft.com/office/officeart/2005/8/layout/orgChart1"/>
    <dgm:cxn modelId="{404CB4CC-B7FE-4E6E-B894-32867C1F4752}" type="presParOf" srcId="{5E8A7B44-D0C1-4343-AFC6-798EAC60E9DB}" destId="{FC64F212-0818-436F-9CA2-76374F06275A}" srcOrd="1" destOrd="0" presId="urn:microsoft.com/office/officeart/2005/8/layout/orgChart1"/>
    <dgm:cxn modelId="{6360BA80-1E2E-415C-A5EA-670166BB2FA4}" type="presParOf" srcId="{5E8A7B44-D0C1-4343-AFC6-798EAC60E9DB}" destId="{96209260-898E-4F21-A2BD-7475B3F009C3}" srcOrd="2" destOrd="0" presId="urn:microsoft.com/office/officeart/2005/8/layout/orgChart1"/>
    <dgm:cxn modelId="{447E4BE5-FA21-4F06-AE9C-09A97CD2A43B}" type="presParOf" srcId="{F6E51A9B-1092-41F5-83D6-8761D054FBD0}" destId="{3E573252-7F7D-4506-9C43-3EF833B9B896}" srcOrd="10" destOrd="0" presId="urn:microsoft.com/office/officeart/2005/8/layout/orgChart1"/>
    <dgm:cxn modelId="{47E73384-D9B1-4C64-919F-7CDB33D85FC1}" type="presParOf" srcId="{F6E51A9B-1092-41F5-83D6-8761D054FBD0}" destId="{8AF56AAF-7DBE-4B6B-B807-E41A4FD8023C}" srcOrd="11" destOrd="0" presId="urn:microsoft.com/office/officeart/2005/8/layout/orgChart1"/>
    <dgm:cxn modelId="{0DBA83D0-AACF-4824-83FA-5587B798599E}" type="presParOf" srcId="{8AF56AAF-7DBE-4B6B-B807-E41A4FD8023C}" destId="{08A74C0C-C4EB-48E6-A0BA-FFFB9131035A}" srcOrd="0" destOrd="0" presId="urn:microsoft.com/office/officeart/2005/8/layout/orgChart1"/>
    <dgm:cxn modelId="{A87E6CC7-8671-4898-9023-0646B1FC2604}" type="presParOf" srcId="{08A74C0C-C4EB-48E6-A0BA-FFFB9131035A}" destId="{0FCA1943-EDC8-464F-8AE4-8068C8159766}" srcOrd="0" destOrd="0" presId="urn:microsoft.com/office/officeart/2005/8/layout/orgChart1"/>
    <dgm:cxn modelId="{3884E3D2-FEE2-49DC-AB9A-7FB0883F89BC}" type="presParOf" srcId="{08A74C0C-C4EB-48E6-A0BA-FFFB9131035A}" destId="{2FE0A203-4B7E-487D-B01C-9A4AF0130CF7}" srcOrd="1" destOrd="0" presId="urn:microsoft.com/office/officeart/2005/8/layout/orgChart1"/>
    <dgm:cxn modelId="{AF915FB6-A7EA-4034-8260-382B4F1CB4B4}" type="presParOf" srcId="{8AF56AAF-7DBE-4B6B-B807-E41A4FD8023C}" destId="{F6D725A5-FEFB-4D9E-BEEA-8B7A5039EC94}" srcOrd="1" destOrd="0" presId="urn:microsoft.com/office/officeart/2005/8/layout/orgChart1"/>
    <dgm:cxn modelId="{3A0F69AD-99BF-4947-B6F3-C651E63400AF}" type="presParOf" srcId="{8AF56AAF-7DBE-4B6B-B807-E41A4FD8023C}" destId="{9DDA3B7E-8C8C-465A-8A71-EC5ADFB75027}" srcOrd="2" destOrd="0" presId="urn:microsoft.com/office/officeart/2005/8/layout/orgChart1"/>
    <dgm:cxn modelId="{9332BD9B-F1C4-4124-A7B8-50DD29154917}" type="presParOf" srcId="{F6E51A9B-1092-41F5-83D6-8761D054FBD0}" destId="{899AC365-4D4D-4E5C-B5C3-597A2042174A}" srcOrd="12" destOrd="0" presId="urn:microsoft.com/office/officeart/2005/8/layout/orgChart1"/>
    <dgm:cxn modelId="{FFB08D5D-EF82-4C94-A711-79A4F1704E89}" type="presParOf" srcId="{F6E51A9B-1092-41F5-83D6-8761D054FBD0}" destId="{5164C928-5F47-418F-B0A3-9C785AC68607}" srcOrd="13" destOrd="0" presId="urn:microsoft.com/office/officeart/2005/8/layout/orgChart1"/>
    <dgm:cxn modelId="{1D2DFBDF-354C-44E9-91AD-CACAF61B4B92}" type="presParOf" srcId="{5164C928-5F47-418F-B0A3-9C785AC68607}" destId="{345108E8-ECF3-4D0A-A1FE-C71401ADD029}" srcOrd="0" destOrd="0" presId="urn:microsoft.com/office/officeart/2005/8/layout/orgChart1"/>
    <dgm:cxn modelId="{918D59DB-5A3F-4CFB-B790-448BC42AFE93}" type="presParOf" srcId="{345108E8-ECF3-4D0A-A1FE-C71401ADD029}" destId="{4ADBD024-8C82-4561-AB34-3810A639F48E}" srcOrd="0" destOrd="0" presId="urn:microsoft.com/office/officeart/2005/8/layout/orgChart1"/>
    <dgm:cxn modelId="{891C76C0-13AC-4F5E-BE1F-A4CD587A37F8}" type="presParOf" srcId="{345108E8-ECF3-4D0A-A1FE-C71401ADD029}" destId="{5D6C5888-4DBD-42CC-9AD0-A6AAF4A66936}" srcOrd="1" destOrd="0" presId="urn:microsoft.com/office/officeart/2005/8/layout/orgChart1"/>
    <dgm:cxn modelId="{C4C471E4-8ECE-40A0-B65C-07CB6FD49ED3}" type="presParOf" srcId="{5164C928-5F47-418F-B0A3-9C785AC68607}" destId="{3E585C59-0EF1-477F-90A6-269CA49E4735}" srcOrd="1" destOrd="0" presId="urn:microsoft.com/office/officeart/2005/8/layout/orgChart1"/>
    <dgm:cxn modelId="{E5CD7D5E-A082-4A6E-861B-FDD407DEF85D}" type="presParOf" srcId="{5164C928-5F47-418F-B0A3-9C785AC68607}" destId="{D992C039-C5D2-46AD-8684-CAD6ACA6DEEC}" srcOrd="2" destOrd="0" presId="urn:microsoft.com/office/officeart/2005/8/layout/orgChart1"/>
    <dgm:cxn modelId="{AEB88A75-00C5-49B0-A655-CBDA59FFACAD}" type="presParOf" srcId="{F6E51A9B-1092-41F5-83D6-8761D054FBD0}" destId="{D96A579A-DE96-4ED3-A712-DDF4ACFCCAD8}" srcOrd="14" destOrd="0" presId="urn:microsoft.com/office/officeart/2005/8/layout/orgChart1"/>
    <dgm:cxn modelId="{1027A756-092D-40EC-BD8F-C3B691D11523}" type="presParOf" srcId="{F6E51A9B-1092-41F5-83D6-8761D054FBD0}" destId="{D4CCC349-D2B8-4E37-84F9-435696AD2118}" srcOrd="15" destOrd="0" presId="urn:microsoft.com/office/officeart/2005/8/layout/orgChart1"/>
    <dgm:cxn modelId="{4966682D-D4EA-43F0-9247-AE484FC7519B}" type="presParOf" srcId="{D4CCC349-D2B8-4E37-84F9-435696AD2118}" destId="{DEF01D48-ADE4-46BF-8BA1-9CD32E492E9D}" srcOrd="0" destOrd="0" presId="urn:microsoft.com/office/officeart/2005/8/layout/orgChart1"/>
    <dgm:cxn modelId="{B15415F6-69A7-47DF-B90B-F759C0A4B33A}" type="presParOf" srcId="{DEF01D48-ADE4-46BF-8BA1-9CD32E492E9D}" destId="{F6758EE7-CC86-4BE3-9D73-C3D2D555E2D9}" srcOrd="0" destOrd="0" presId="urn:microsoft.com/office/officeart/2005/8/layout/orgChart1"/>
    <dgm:cxn modelId="{3AA02A08-4668-4525-BE8D-6AFD536346DF}" type="presParOf" srcId="{DEF01D48-ADE4-46BF-8BA1-9CD32E492E9D}" destId="{B00885F0-D72A-444D-9D32-21601C38E022}" srcOrd="1" destOrd="0" presId="urn:microsoft.com/office/officeart/2005/8/layout/orgChart1"/>
    <dgm:cxn modelId="{2B1AF8D5-C5E0-44DD-AC59-0CFFEA697E98}" type="presParOf" srcId="{D4CCC349-D2B8-4E37-84F9-435696AD2118}" destId="{2780DA3A-642D-4BC7-8527-F085CB9AB9BB}" srcOrd="1" destOrd="0" presId="urn:microsoft.com/office/officeart/2005/8/layout/orgChart1"/>
    <dgm:cxn modelId="{E0F2074B-E6EF-47DF-91DF-A88414F39776}" type="presParOf" srcId="{D4CCC349-D2B8-4E37-84F9-435696AD2118}" destId="{F59DFA82-DDB6-4703-9490-ECEEB43E9D2D}" srcOrd="2" destOrd="0" presId="urn:microsoft.com/office/officeart/2005/8/layout/orgChart1"/>
    <dgm:cxn modelId="{4C7E3895-8A62-4EA4-9E96-27ECB30C6EAA}" type="presParOf" srcId="{F6E51A9B-1092-41F5-83D6-8761D054FBD0}" destId="{4386F636-1390-4099-85D1-285562F3527E}" srcOrd="16" destOrd="0" presId="urn:microsoft.com/office/officeart/2005/8/layout/orgChart1"/>
    <dgm:cxn modelId="{43A510F3-C564-420D-A97A-E540ACAC2E9C}" type="presParOf" srcId="{F6E51A9B-1092-41F5-83D6-8761D054FBD0}" destId="{C4006276-96BE-455E-B08C-4FA2B91C4796}" srcOrd="17" destOrd="0" presId="urn:microsoft.com/office/officeart/2005/8/layout/orgChart1"/>
    <dgm:cxn modelId="{A5AACAB3-6439-4BB6-A564-B9FC6224CF54}" type="presParOf" srcId="{C4006276-96BE-455E-B08C-4FA2B91C4796}" destId="{C568E12D-92DF-4DCB-87DF-40F6DD5ACCD4}" srcOrd="0" destOrd="0" presId="urn:microsoft.com/office/officeart/2005/8/layout/orgChart1"/>
    <dgm:cxn modelId="{54D5E817-0E7F-4AD3-A966-D79BB8258E84}" type="presParOf" srcId="{C568E12D-92DF-4DCB-87DF-40F6DD5ACCD4}" destId="{925A08E8-C9E9-4505-8842-9466578BA7D7}" srcOrd="0" destOrd="0" presId="urn:microsoft.com/office/officeart/2005/8/layout/orgChart1"/>
    <dgm:cxn modelId="{B783D5F6-FF80-4E79-92EE-652DDE9B6945}" type="presParOf" srcId="{C568E12D-92DF-4DCB-87DF-40F6DD5ACCD4}" destId="{F477BB5A-9068-4089-832A-769BBE9C4C3F}" srcOrd="1" destOrd="0" presId="urn:microsoft.com/office/officeart/2005/8/layout/orgChart1"/>
    <dgm:cxn modelId="{CC9650F4-D5B6-4604-9E08-E863AD223702}" type="presParOf" srcId="{C4006276-96BE-455E-B08C-4FA2B91C4796}" destId="{017D907B-602B-4696-99CA-B054DFC22154}" srcOrd="1" destOrd="0" presId="urn:microsoft.com/office/officeart/2005/8/layout/orgChart1"/>
    <dgm:cxn modelId="{46CB2D57-AFC6-4278-8958-7DA8C8DF0105}" type="presParOf" srcId="{C4006276-96BE-455E-B08C-4FA2B91C4796}" destId="{4BD8C86D-AA78-4408-ACA1-C9B26B7B504A}" srcOrd="2" destOrd="0" presId="urn:microsoft.com/office/officeart/2005/8/layout/orgChart1"/>
    <dgm:cxn modelId="{7BEEABE7-2855-4FF4-B105-1DE3283422A8}" type="presParOf" srcId="{29051883-9E69-4D93-BF82-46FF8816E79F}" destId="{4D0A6A06-E4E0-4BBC-BE02-68D8322CF99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9219F835-B155-40EE-9F35-17E75A54B0B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Educadores(as)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Enfermera(o) 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</a:rPr>
            <a:t>Estancia Infantil “Diana Laura Riojas de Colosio (Pío X)”</a:t>
          </a:r>
          <a:endParaRPr lang="es-ES" sz="1200" dirty="0" smtClean="0">
            <a:solidFill>
              <a:srgbClr val="FF0000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9B5D2D-98FE-4D50-8E8B-3635C96C9E96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gm:t>
    </dgm:pt>
    <dgm:pt modelId="{057C8E81-CF45-40F3-9071-9946680C8B47}" type="parTrans" cxnId="{34C4F61E-B878-4345-9F2C-973ABA343695}">
      <dgm:prSet/>
      <dgm:spPr/>
      <dgm:t>
        <a:bodyPr/>
        <a:lstStyle/>
        <a:p>
          <a:endParaRPr lang="es-ES"/>
        </a:p>
      </dgm:t>
    </dgm:pt>
    <dgm:pt modelId="{6D18F777-52BB-4A17-A84B-86D399C49917}" type="sibTrans" cxnId="{34C4F61E-B878-4345-9F2C-973ABA343695}">
      <dgm:prSet/>
      <dgm:spPr/>
      <dgm:t>
        <a:bodyPr/>
        <a:lstStyle/>
        <a:p>
          <a:endParaRPr lang="es-ES"/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CE8B92BA-FC73-4150-8AC5-DDE0E7632A1B}" type="pres">
      <dgm:prSet presAssocID="{EE2F348D-52A3-48DC-A2F2-EB7FC4C4DEB1}" presName="hierRoot1" presStyleCnt="0">
        <dgm:presLayoutVars>
          <dgm:hierBranch val="init"/>
        </dgm:presLayoutVars>
      </dgm:prSet>
      <dgm:spPr/>
    </dgm:pt>
    <dgm:pt modelId="{56B56F4E-F062-44A7-83D3-7F9466DB052D}" type="pres">
      <dgm:prSet presAssocID="{EE2F348D-52A3-48DC-A2F2-EB7FC4C4DEB1}" presName="rootComposite1" presStyleCnt="0"/>
      <dgm:spPr/>
    </dgm:pt>
    <dgm:pt modelId="{D8CD1A1C-5668-4913-9DAA-AD224060753E}" type="pres">
      <dgm:prSet presAssocID="{EE2F348D-52A3-48DC-A2F2-EB7FC4C4DEB1}" presName="rootText1" presStyleLbl="node0" presStyleIdx="0" presStyleCnt="1" custScaleX="122708" custScaleY="118164" custLinFactNeighborY="-871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9956837-6AF0-4F93-8F86-54DC2671905E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36C8AB83-669E-4E4E-9A0F-AA4CD251B746}" type="pres">
      <dgm:prSet presAssocID="{EE2F348D-52A3-48DC-A2F2-EB7FC4C4DEB1}" presName="hierChild2" presStyleCnt="0"/>
      <dgm:spPr/>
    </dgm:pt>
    <dgm:pt modelId="{1EEA48AE-3E81-4E84-A357-04860380DD0A}" type="pres">
      <dgm:prSet presAssocID="{078F9ABD-ABDB-4C01-9EDC-53D62E7E19C6}" presName="Name37" presStyleLbl="parChTrans1D2" presStyleIdx="0" presStyleCnt="4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 val="init"/>
        </dgm:presLayoutVars>
      </dgm:prSet>
      <dgm:spPr/>
    </dgm:pt>
    <dgm:pt modelId="{66E6DB1E-67A0-4A5E-A739-34684EC2B8BB}" type="pres">
      <dgm:prSet presAssocID="{9219F835-B155-40EE-9F35-17E75A54B0BE}" presName="rootComposite" presStyleCnt="0"/>
      <dgm:spPr/>
    </dgm:pt>
    <dgm:pt modelId="{EFA180F1-FBCE-411F-9D4E-4E3AA7BBE136}" type="pres">
      <dgm:prSet presAssocID="{9219F835-B155-40EE-9F35-17E75A54B0BE}" presName="rootText" presStyleLbl="node2" presStyleIdx="0" presStyleCnt="4" custLinFactNeighborY="1089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2" presStyleIdx="0" presStyleCnt="4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</dgm:pt>
    <dgm:pt modelId="{76B4D070-9205-47D9-B302-0E758BD33E0E}" type="pres">
      <dgm:prSet presAssocID="{9219F835-B155-40EE-9F35-17E75A54B0BE}" presName="hierChild5" presStyleCnt="0"/>
      <dgm:spPr/>
    </dgm:pt>
    <dgm:pt modelId="{A257A1D7-7E7F-4541-A7D3-91BAAAE3955C}" type="pres">
      <dgm:prSet presAssocID="{3128A2C1-38C9-4BD1-8256-72BE55B2C07B}" presName="Name37" presStyleLbl="parChTrans1D2" presStyleIdx="1" presStyleCnt="4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 val="init"/>
        </dgm:presLayoutVars>
      </dgm:prSet>
      <dgm:spPr/>
    </dgm:pt>
    <dgm:pt modelId="{E216DE51-D6BD-4C18-9A34-A9B85B79139C}" type="pres">
      <dgm:prSet presAssocID="{32A6B73B-4337-48D9-BDF1-34BC5F9259C9}" presName="rootComposite" presStyleCnt="0"/>
      <dgm:spPr/>
    </dgm:pt>
    <dgm:pt modelId="{1607FF1D-3AE0-4701-8A7E-81B429C148F6}" type="pres">
      <dgm:prSet presAssocID="{32A6B73B-4337-48D9-BDF1-34BC5F9259C9}" presName="rootText" presStyleLbl="node2" presStyleIdx="1" presStyleCnt="4" custLinFactNeighborY="1089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2" presStyleIdx="1" presStyleCnt="4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</dgm:pt>
    <dgm:pt modelId="{A87A1E3C-B330-481F-B160-CDF5148FD6C7}" type="pres">
      <dgm:prSet presAssocID="{32A6B73B-4337-48D9-BDF1-34BC5F9259C9}" presName="hierChild5" presStyleCnt="0"/>
      <dgm:spPr/>
    </dgm:pt>
    <dgm:pt modelId="{016B6FD7-E55A-44B6-8F19-7A820E877099}" type="pres">
      <dgm:prSet presAssocID="{29FD3C8B-2918-43A3-9D72-C279F674BC57}" presName="Name37" presStyleLbl="parChTrans1D2" presStyleIdx="2" presStyleCnt="4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 val="init"/>
        </dgm:presLayoutVars>
      </dgm:prSet>
      <dgm:spPr/>
    </dgm:pt>
    <dgm:pt modelId="{33E7836A-F1D8-4FEF-979F-74E319C930F3}" type="pres">
      <dgm:prSet presAssocID="{39E0003E-DDD2-43F1-948C-69009D0ADF45}" presName="rootComposite" presStyleCnt="0"/>
      <dgm:spPr/>
    </dgm:pt>
    <dgm:pt modelId="{4F7C3E91-CDE0-494D-963A-D0A81B2DCA12}" type="pres">
      <dgm:prSet presAssocID="{39E0003E-DDD2-43F1-948C-69009D0ADF45}" presName="rootText" presStyleLbl="node2" presStyleIdx="2" presStyleCnt="4" custLinFactNeighborY="1089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2" presStyleIdx="2" presStyleCnt="4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</dgm:pt>
    <dgm:pt modelId="{5EF2821D-09D6-4A52-A03C-8FDE41265AB5}" type="pres">
      <dgm:prSet presAssocID="{39E0003E-DDD2-43F1-948C-69009D0ADF45}" presName="hierChild5" presStyleCnt="0"/>
      <dgm:spPr/>
    </dgm:pt>
    <dgm:pt modelId="{8A400332-309C-498A-9A85-93C4A10EF891}" type="pres">
      <dgm:prSet presAssocID="{057C8E81-CF45-40F3-9071-9946680C8B47}" presName="Name37" presStyleLbl="parChTrans1D2" presStyleIdx="3" presStyleCnt="4"/>
      <dgm:spPr/>
      <dgm:t>
        <a:bodyPr/>
        <a:lstStyle/>
        <a:p>
          <a:endParaRPr lang="es-ES"/>
        </a:p>
      </dgm:t>
    </dgm:pt>
    <dgm:pt modelId="{3737C551-AEF2-4855-AB53-9133338DE1A6}" type="pres">
      <dgm:prSet presAssocID="{329B5D2D-98FE-4D50-8E8B-3635C96C9E96}" presName="hierRoot2" presStyleCnt="0">
        <dgm:presLayoutVars>
          <dgm:hierBranch val="init"/>
        </dgm:presLayoutVars>
      </dgm:prSet>
      <dgm:spPr/>
    </dgm:pt>
    <dgm:pt modelId="{26B62D0C-7648-4DAD-AB7F-4A93838AF591}" type="pres">
      <dgm:prSet presAssocID="{329B5D2D-98FE-4D50-8E8B-3635C96C9E96}" presName="rootComposite" presStyleCnt="0"/>
      <dgm:spPr/>
    </dgm:pt>
    <dgm:pt modelId="{4E93C276-E0B2-4E70-8938-1BB0E888D3E5}" type="pres">
      <dgm:prSet presAssocID="{329B5D2D-98FE-4D50-8E8B-3635C96C9E96}" presName="rootText" presStyleLbl="node2" presStyleIdx="3" presStyleCnt="4" custLinFactNeighborY="1089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E0677D0-46FA-4A18-93AD-04F2F83DD63C}" type="pres">
      <dgm:prSet presAssocID="{329B5D2D-98FE-4D50-8E8B-3635C96C9E96}" presName="rootConnector" presStyleLbl="node2" presStyleIdx="3" presStyleCnt="4"/>
      <dgm:spPr/>
      <dgm:t>
        <a:bodyPr/>
        <a:lstStyle/>
        <a:p>
          <a:endParaRPr lang="es-ES"/>
        </a:p>
      </dgm:t>
    </dgm:pt>
    <dgm:pt modelId="{A49801D4-9286-426A-B3BD-5DA038442759}" type="pres">
      <dgm:prSet presAssocID="{329B5D2D-98FE-4D50-8E8B-3635C96C9E96}" presName="hierChild4" presStyleCnt="0"/>
      <dgm:spPr/>
    </dgm:pt>
    <dgm:pt modelId="{D2B18FD3-B989-4E87-977D-D26C9B627FC7}" type="pres">
      <dgm:prSet presAssocID="{329B5D2D-98FE-4D50-8E8B-3635C96C9E96}" presName="hierChild5" presStyleCnt="0"/>
      <dgm:spPr/>
    </dgm:pt>
    <dgm:pt modelId="{64C296FF-F479-4B67-A0F7-CAB2FA153EA9}" type="pres">
      <dgm:prSet presAssocID="{EE2F348D-52A3-48DC-A2F2-EB7FC4C4DEB1}" presName="hierChild3" presStyleCnt="0"/>
      <dgm:spPr/>
    </dgm:pt>
  </dgm:ptLst>
  <dgm:cxnLst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62665A12-7AED-47B9-A616-B9E1EFB3C7ED}" type="presOf" srcId="{329B5D2D-98FE-4D50-8E8B-3635C96C9E96}" destId="{4E93C276-E0B2-4E70-8938-1BB0E888D3E5}" srcOrd="0" destOrd="0" presId="urn:microsoft.com/office/officeart/2005/8/layout/orgChart1"/>
    <dgm:cxn modelId="{34C4F61E-B878-4345-9F2C-973ABA343695}" srcId="{EE2F348D-52A3-48DC-A2F2-EB7FC4C4DEB1}" destId="{329B5D2D-98FE-4D50-8E8B-3635C96C9E96}" srcOrd="3" destOrd="0" parTransId="{057C8E81-CF45-40F3-9071-9946680C8B47}" sibTransId="{6D18F777-52BB-4A17-A84B-86D399C49917}"/>
    <dgm:cxn modelId="{30C1034A-BEBE-4642-9D58-CF84697D6834}" type="presOf" srcId="{32A6B73B-4337-48D9-BDF1-34BC5F9259C9}" destId="{1607FF1D-3AE0-4701-8A7E-81B429C148F6}" srcOrd="0" destOrd="0" presId="urn:microsoft.com/office/officeart/2005/8/layout/orgChart1"/>
    <dgm:cxn modelId="{6A29C840-33D7-4372-9266-32393199B1EB}" type="presOf" srcId="{39E0003E-DDD2-43F1-948C-69009D0ADF45}" destId="{4AD83815-A9F0-4AB5-8DD9-7F54CDF80864}" srcOrd="1" destOrd="0" presId="urn:microsoft.com/office/officeart/2005/8/layout/orgChart1"/>
    <dgm:cxn modelId="{0EE773F9-9DFF-4ACA-9C28-1ED130AB8F05}" type="presOf" srcId="{057C8E81-CF45-40F3-9071-9946680C8B47}" destId="{8A400332-309C-498A-9A85-93C4A10EF891}" srcOrd="0" destOrd="0" presId="urn:microsoft.com/office/officeart/2005/8/layout/orgChart1"/>
    <dgm:cxn modelId="{8E92BCF2-CBF7-4280-8EC4-E5FF750A201B}" type="presOf" srcId="{3128A2C1-38C9-4BD1-8256-72BE55B2C07B}" destId="{A257A1D7-7E7F-4541-A7D3-91BAAAE3955C}" srcOrd="0" destOrd="0" presId="urn:microsoft.com/office/officeart/2005/8/layout/orgChart1"/>
    <dgm:cxn modelId="{DDEA198A-E8F5-4E06-B03D-121B244C0805}" type="presOf" srcId="{EE2F348D-52A3-48DC-A2F2-EB7FC4C4DEB1}" destId="{49956837-6AF0-4F93-8F86-54DC2671905E}" srcOrd="1" destOrd="0" presId="urn:microsoft.com/office/officeart/2005/8/layout/orgChart1"/>
    <dgm:cxn modelId="{D3A6260E-3811-483F-A63B-6FCD8EB12254}" type="presOf" srcId="{9219F835-B155-40EE-9F35-17E75A54B0BE}" destId="{F04C0671-A3A4-4FC2-894C-9D48572D39B0}" srcOrd="1" destOrd="0" presId="urn:microsoft.com/office/officeart/2005/8/layout/orgChart1"/>
    <dgm:cxn modelId="{7589C96C-F3C1-4D76-A249-FF2E4464AB90}" type="presOf" srcId="{39E0003E-DDD2-43F1-948C-69009D0ADF45}" destId="{4F7C3E91-CDE0-494D-963A-D0A81B2DCA12}" srcOrd="0" destOrd="0" presId="urn:microsoft.com/office/officeart/2005/8/layout/orgChart1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837B05F2-3A61-459A-8A7D-53697FE375CA}" type="presOf" srcId="{078F9ABD-ABDB-4C01-9EDC-53D62E7E19C6}" destId="{1EEA48AE-3E81-4E84-A357-04860380DD0A}" srcOrd="0" destOrd="0" presId="urn:microsoft.com/office/officeart/2005/8/layout/orgChart1"/>
    <dgm:cxn modelId="{F3BAC1F5-7E55-4CDF-9432-1552B2ADC19E}" type="presOf" srcId="{329B5D2D-98FE-4D50-8E8B-3635C96C9E96}" destId="{8E0677D0-46FA-4A18-93AD-04F2F83DD63C}" srcOrd="1" destOrd="0" presId="urn:microsoft.com/office/officeart/2005/8/layout/orgChart1"/>
    <dgm:cxn modelId="{5FB68777-EA7D-43DB-B3F3-54BDFA6E6BE7}" type="presOf" srcId="{EE2F348D-52A3-48DC-A2F2-EB7FC4C4DEB1}" destId="{D8CD1A1C-5668-4913-9DAA-AD224060753E}" srcOrd="0" destOrd="0" presId="urn:microsoft.com/office/officeart/2005/8/layout/orgChart1"/>
    <dgm:cxn modelId="{B2719824-F978-4659-A479-27E508F0083F}" srcId="{EE2F348D-52A3-48DC-A2F2-EB7FC4C4DEB1}" destId="{32A6B73B-4337-48D9-BDF1-34BC5F9259C9}" srcOrd="1" destOrd="0" parTransId="{3128A2C1-38C9-4BD1-8256-72BE55B2C07B}" sibTransId="{1D4DC792-0C2F-466B-A33B-E2053684BE78}"/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D986CA71-BA5E-46A2-A746-62AD9795EDAF}" srcId="{EE2F348D-52A3-48DC-A2F2-EB7FC4C4DEB1}" destId="{39E0003E-DDD2-43F1-948C-69009D0ADF45}" srcOrd="2" destOrd="0" parTransId="{29FD3C8B-2918-43A3-9D72-C279F674BC57}" sibTransId="{F375651C-63AC-44B1-AD3B-295D440935B1}"/>
    <dgm:cxn modelId="{BD1DD7DB-8523-4E80-84A0-A583D52D83BD}" type="presOf" srcId="{9219F835-B155-40EE-9F35-17E75A54B0BE}" destId="{EFA180F1-FBCE-411F-9D4E-4E3AA7BBE136}" srcOrd="0" destOrd="0" presId="urn:microsoft.com/office/officeart/2005/8/layout/orgChart1"/>
    <dgm:cxn modelId="{1964B1DD-AE39-4211-9227-D4905C11D933}" type="presOf" srcId="{32A6B73B-4337-48D9-BDF1-34BC5F9259C9}" destId="{BDA960A4-7AB5-4F21-83D3-85CCB4599625}" srcOrd="1" destOrd="0" presId="urn:microsoft.com/office/officeart/2005/8/layout/orgChart1"/>
    <dgm:cxn modelId="{BC56F944-346C-42B9-A663-21A2FEB3CDFB}" type="presOf" srcId="{29FD3C8B-2918-43A3-9D72-C279F674BC57}" destId="{016B6FD7-E55A-44B6-8F19-7A820E877099}" srcOrd="0" destOrd="0" presId="urn:microsoft.com/office/officeart/2005/8/layout/orgChart1"/>
    <dgm:cxn modelId="{F4A3999D-574F-49B1-B592-854921AB7DD4}" type="presParOf" srcId="{19F29EE0-46B5-413E-A87B-AFDE5F58CB49}" destId="{CE8B92BA-FC73-4150-8AC5-DDE0E7632A1B}" srcOrd="0" destOrd="0" presId="urn:microsoft.com/office/officeart/2005/8/layout/orgChart1"/>
    <dgm:cxn modelId="{97975033-DE59-42C9-BBFF-A02C4E5CA498}" type="presParOf" srcId="{CE8B92BA-FC73-4150-8AC5-DDE0E7632A1B}" destId="{56B56F4E-F062-44A7-83D3-7F9466DB052D}" srcOrd="0" destOrd="0" presId="urn:microsoft.com/office/officeart/2005/8/layout/orgChart1"/>
    <dgm:cxn modelId="{C6512860-F487-48E7-8C68-5250B7D4FB1E}" type="presParOf" srcId="{56B56F4E-F062-44A7-83D3-7F9466DB052D}" destId="{D8CD1A1C-5668-4913-9DAA-AD224060753E}" srcOrd="0" destOrd="0" presId="urn:microsoft.com/office/officeart/2005/8/layout/orgChart1"/>
    <dgm:cxn modelId="{C0E1DA70-9E85-4A5C-8562-BB16199AAE40}" type="presParOf" srcId="{56B56F4E-F062-44A7-83D3-7F9466DB052D}" destId="{49956837-6AF0-4F93-8F86-54DC2671905E}" srcOrd="1" destOrd="0" presId="urn:microsoft.com/office/officeart/2005/8/layout/orgChart1"/>
    <dgm:cxn modelId="{6B927F48-2036-4DA0-8A24-FEE9D50251CE}" type="presParOf" srcId="{CE8B92BA-FC73-4150-8AC5-DDE0E7632A1B}" destId="{36C8AB83-669E-4E4E-9A0F-AA4CD251B746}" srcOrd="1" destOrd="0" presId="urn:microsoft.com/office/officeart/2005/8/layout/orgChart1"/>
    <dgm:cxn modelId="{FA895B12-2E6D-4B70-B2B0-3AC52A2F27DF}" type="presParOf" srcId="{36C8AB83-669E-4E4E-9A0F-AA4CD251B746}" destId="{1EEA48AE-3E81-4E84-A357-04860380DD0A}" srcOrd="0" destOrd="0" presId="urn:microsoft.com/office/officeart/2005/8/layout/orgChart1"/>
    <dgm:cxn modelId="{3AC8CC86-48B0-4B70-9474-68D4C4808622}" type="presParOf" srcId="{36C8AB83-669E-4E4E-9A0F-AA4CD251B746}" destId="{9CA2BED8-C030-4BB6-A140-2A8978C41C19}" srcOrd="1" destOrd="0" presId="urn:microsoft.com/office/officeart/2005/8/layout/orgChart1"/>
    <dgm:cxn modelId="{8958E400-F748-4D5D-BFCD-A4B30129F415}" type="presParOf" srcId="{9CA2BED8-C030-4BB6-A140-2A8978C41C19}" destId="{66E6DB1E-67A0-4A5E-A739-34684EC2B8BB}" srcOrd="0" destOrd="0" presId="urn:microsoft.com/office/officeart/2005/8/layout/orgChart1"/>
    <dgm:cxn modelId="{0BF523E9-AF75-4987-A2FF-64BE58ED82F5}" type="presParOf" srcId="{66E6DB1E-67A0-4A5E-A739-34684EC2B8BB}" destId="{EFA180F1-FBCE-411F-9D4E-4E3AA7BBE136}" srcOrd="0" destOrd="0" presId="urn:microsoft.com/office/officeart/2005/8/layout/orgChart1"/>
    <dgm:cxn modelId="{5A22C773-A5EF-4C89-88D9-F47DDC9414E2}" type="presParOf" srcId="{66E6DB1E-67A0-4A5E-A739-34684EC2B8BB}" destId="{F04C0671-A3A4-4FC2-894C-9D48572D39B0}" srcOrd="1" destOrd="0" presId="urn:microsoft.com/office/officeart/2005/8/layout/orgChart1"/>
    <dgm:cxn modelId="{A45B72F2-DA90-4DF9-BED6-4E821ABAAE47}" type="presParOf" srcId="{9CA2BED8-C030-4BB6-A140-2A8978C41C19}" destId="{5EB5EE63-065D-44C1-B63E-DAF5E8A4C620}" srcOrd="1" destOrd="0" presId="urn:microsoft.com/office/officeart/2005/8/layout/orgChart1"/>
    <dgm:cxn modelId="{258037F1-4E5B-4CA1-A810-E58B4D90CA73}" type="presParOf" srcId="{9CA2BED8-C030-4BB6-A140-2A8978C41C19}" destId="{76B4D070-9205-47D9-B302-0E758BD33E0E}" srcOrd="2" destOrd="0" presId="urn:microsoft.com/office/officeart/2005/8/layout/orgChart1"/>
    <dgm:cxn modelId="{8986C0E6-2AC7-4CDB-8A52-5A7D691CF56A}" type="presParOf" srcId="{36C8AB83-669E-4E4E-9A0F-AA4CD251B746}" destId="{A257A1D7-7E7F-4541-A7D3-91BAAAE3955C}" srcOrd="2" destOrd="0" presId="urn:microsoft.com/office/officeart/2005/8/layout/orgChart1"/>
    <dgm:cxn modelId="{702BA691-2508-45E8-BF54-F5ABA5C6B302}" type="presParOf" srcId="{36C8AB83-669E-4E4E-9A0F-AA4CD251B746}" destId="{218CF726-F51A-4741-9DF7-DCBC19F34AF5}" srcOrd="3" destOrd="0" presId="urn:microsoft.com/office/officeart/2005/8/layout/orgChart1"/>
    <dgm:cxn modelId="{D63AE9CB-9C7D-4AE5-8BB7-42FEB5711BBA}" type="presParOf" srcId="{218CF726-F51A-4741-9DF7-DCBC19F34AF5}" destId="{E216DE51-D6BD-4C18-9A34-A9B85B79139C}" srcOrd="0" destOrd="0" presId="urn:microsoft.com/office/officeart/2005/8/layout/orgChart1"/>
    <dgm:cxn modelId="{BBCC63E8-2D2A-4FFF-B3F2-5C62B4295C70}" type="presParOf" srcId="{E216DE51-D6BD-4C18-9A34-A9B85B79139C}" destId="{1607FF1D-3AE0-4701-8A7E-81B429C148F6}" srcOrd="0" destOrd="0" presId="urn:microsoft.com/office/officeart/2005/8/layout/orgChart1"/>
    <dgm:cxn modelId="{76D897A0-23D4-48CC-838A-B07854240B18}" type="presParOf" srcId="{E216DE51-D6BD-4C18-9A34-A9B85B79139C}" destId="{BDA960A4-7AB5-4F21-83D3-85CCB4599625}" srcOrd="1" destOrd="0" presId="urn:microsoft.com/office/officeart/2005/8/layout/orgChart1"/>
    <dgm:cxn modelId="{30F9C96E-6965-4730-9511-871EC4B89E79}" type="presParOf" srcId="{218CF726-F51A-4741-9DF7-DCBC19F34AF5}" destId="{5992B6B6-AB68-4DD7-B318-6AEC95DF4288}" srcOrd="1" destOrd="0" presId="urn:microsoft.com/office/officeart/2005/8/layout/orgChart1"/>
    <dgm:cxn modelId="{F79120A6-08A0-41A3-AF9C-BEC5576F7349}" type="presParOf" srcId="{218CF726-F51A-4741-9DF7-DCBC19F34AF5}" destId="{A87A1E3C-B330-481F-B160-CDF5148FD6C7}" srcOrd="2" destOrd="0" presId="urn:microsoft.com/office/officeart/2005/8/layout/orgChart1"/>
    <dgm:cxn modelId="{C9E503E6-F2AB-4CD1-A6B8-C05E2622D283}" type="presParOf" srcId="{36C8AB83-669E-4E4E-9A0F-AA4CD251B746}" destId="{016B6FD7-E55A-44B6-8F19-7A820E877099}" srcOrd="4" destOrd="0" presId="urn:microsoft.com/office/officeart/2005/8/layout/orgChart1"/>
    <dgm:cxn modelId="{57E6F696-CE98-46BC-A336-66ACBC727EE4}" type="presParOf" srcId="{36C8AB83-669E-4E4E-9A0F-AA4CD251B746}" destId="{8DE03586-7C33-46C4-8992-E682F641DF57}" srcOrd="5" destOrd="0" presId="urn:microsoft.com/office/officeart/2005/8/layout/orgChart1"/>
    <dgm:cxn modelId="{7B3DDB87-FAD9-44DF-94B9-058C0B3296EA}" type="presParOf" srcId="{8DE03586-7C33-46C4-8992-E682F641DF57}" destId="{33E7836A-F1D8-4FEF-979F-74E319C930F3}" srcOrd="0" destOrd="0" presId="urn:microsoft.com/office/officeart/2005/8/layout/orgChart1"/>
    <dgm:cxn modelId="{BBD3A9C1-8D13-4076-8C4C-E9AAB67787E0}" type="presParOf" srcId="{33E7836A-F1D8-4FEF-979F-74E319C930F3}" destId="{4F7C3E91-CDE0-494D-963A-D0A81B2DCA12}" srcOrd="0" destOrd="0" presId="urn:microsoft.com/office/officeart/2005/8/layout/orgChart1"/>
    <dgm:cxn modelId="{267A6056-51C8-4C11-A479-D178B39EBF79}" type="presParOf" srcId="{33E7836A-F1D8-4FEF-979F-74E319C930F3}" destId="{4AD83815-A9F0-4AB5-8DD9-7F54CDF80864}" srcOrd="1" destOrd="0" presId="urn:microsoft.com/office/officeart/2005/8/layout/orgChart1"/>
    <dgm:cxn modelId="{131343D3-B57E-4D26-879E-415D1ACB7BCE}" type="presParOf" srcId="{8DE03586-7C33-46C4-8992-E682F641DF57}" destId="{0364F1D0-ED88-4A8F-BAA8-E5DFCE86AD6B}" srcOrd="1" destOrd="0" presId="urn:microsoft.com/office/officeart/2005/8/layout/orgChart1"/>
    <dgm:cxn modelId="{304CB75C-573B-45B0-8E1F-6A04E28BAA67}" type="presParOf" srcId="{8DE03586-7C33-46C4-8992-E682F641DF57}" destId="{5EF2821D-09D6-4A52-A03C-8FDE41265AB5}" srcOrd="2" destOrd="0" presId="urn:microsoft.com/office/officeart/2005/8/layout/orgChart1"/>
    <dgm:cxn modelId="{05BC4A15-F9F1-423F-9F31-6114B40A0AEA}" type="presParOf" srcId="{36C8AB83-669E-4E4E-9A0F-AA4CD251B746}" destId="{8A400332-309C-498A-9A85-93C4A10EF891}" srcOrd="6" destOrd="0" presId="urn:microsoft.com/office/officeart/2005/8/layout/orgChart1"/>
    <dgm:cxn modelId="{83784BF9-0723-480C-93DC-F0CDB96AC86E}" type="presParOf" srcId="{36C8AB83-669E-4E4E-9A0F-AA4CD251B746}" destId="{3737C551-AEF2-4855-AB53-9133338DE1A6}" srcOrd="7" destOrd="0" presId="urn:microsoft.com/office/officeart/2005/8/layout/orgChart1"/>
    <dgm:cxn modelId="{2D4527D4-38D8-4FE3-A60C-126C8505263E}" type="presParOf" srcId="{3737C551-AEF2-4855-AB53-9133338DE1A6}" destId="{26B62D0C-7648-4DAD-AB7F-4A93838AF591}" srcOrd="0" destOrd="0" presId="urn:microsoft.com/office/officeart/2005/8/layout/orgChart1"/>
    <dgm:cxn modelId="{F4B4F8AE-B111-4D77-8062-14A000DED2F2}" type="presParOf" srcId="{26B62D0C-7648-4DAD-AB7F-4A93838AF591}" destId="{4E93C276-E0B2-4E70-8938-1BB0E888D3E5}" srcOrd="0" destOrd="0" presId="urn:microsoft.com/office/officeart/2005/8/layout/orgChart1"/>
    <dgm:cxn modelId="{46B97567-D03F-456E-9287-C33853936684}" type="presParOf" srcId="{26B62D0C-7648-4DAD-AB7F-4A93838AF591}" destId="{8E0677D0-46FA-4A18-93AD-04F2F83DD63C}" srcOrd="1" destOrd="0" presId="urn:microsoft.com/office/officeart/2005/8/layout/orgChart1"/>
    <dgm:cxn modelId="{D0DEB271-E62F-46BA-B014-C960A1C9A23B}" type="presParOf" srcId="{3737C551-AEF2-4855-AB53-9133338DE1A6}" destId="{A49801D4-9286-426A-B3BD-5DA038442759}" srcOrd="1" destOrd="0" presId="urn:microsoft.com/office/officeart/2005/8/layout/orgChart1"/>
    <dgm:cxn modelId="{2691E5FF-D0DA-4B04-AF47-63946C343973}" type="presParOf" srcId="{3737C551-AEF2-4855-AB53-9133338DE1A6}" destId="{D2B18FD3-B989-4E87-977D-D26C9B627FC7}" srcOrd="2" destOrd="0" presId="urn:microsoft.com/office/officeart/2005/8/layout/orgChart1"/>
    <dgm:cxn modelId="{1B06D2FC-1C97-4565-B8A7-1F6040A58733}" type="presParOf" srcId="{CE8B92BA-FC73-4150-8AC5-DDE0E7632A1B}" destId="{64C296FF-F479-4B67-A0F7-CAB2FA153EA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B3B985C4-3CBE-4A46-BC60-E960A8B5B60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E361F0A-77B8-4B2E-9EB4-6697207173E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</a:p>
      </dgm:t>
    </dgm:pt>
    <dgm:pt modelId="{C58BE0A0-CB4D-423E-804A-C075DA86C44B}" type="parTrans" cxnId="{DF4A6C0D-B0EF-463D-BB08-FC029866B4C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EB11960-08F7-4A49-B917-6A0A6F0D5EA2}" type="sibTrans" cxnId="{DF4A6C0D-B0EF-463D-BB08-FC029866B4C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AE8F57E-2084-433F-986E-E4B0A4C1D7B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</a:p>
      </dgm:t>
    </dgm:pt>
    <dgm:pt modelId="{7E1F9EE6-8D5C-4B22-A6C3-58A1A998E511}" type="parTrans" cxnId="{9FB90E60-1C3C-4EF0-B4CC-DB24D8FEBB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A2CD65E-5F8A-4240-A4DD-AEFED489C494}" type="sibTrans" cxnId="{9FB90E60-1C3C-4EF0-B4CC-DB24D8FEBB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DC4B458-DC24-47BF-B456-53AB42F9F5CE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“Idalia Cantú de </a:t>
          </a: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Livas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”</a:t>
          </a:r>
          <a:endParaRPr lang="es-ES" sz="1200" dirty="0"/>
        </a:p>
      </dgm:t>
    </dgm:pt>
    <dgm:pt modelId="{57938D05-0CAA-4428-AC9B-1182F300FEBD}" type="parTrans" cxnId="{1F3C128D-622B-4B87-81A9-4695DC4729D0}">
      <dgm:prSet/>
      <dgm:spPr/>
      <dgm:t>
        <a:bodyPr/>
        <a:lstStyle/>
        <a:p>
          <a:endParaRPr lang="es-ES"/>
        </a:p>
      </dgm:t>
    </dgm:pt>
    <dgm:pt modelId="{CD6BA747-E3C4-4BA1-8960-A7740862D294}" type="sibTrans" cxnId="{1F3C128D-622B-4B87-81A9-4695DC4729D0}">
      <dgm:prSet/>
      <dgm:spPr/>
      <dgm:t>
        <a:bodyPr/>
        <a:lstStyle/>
        <a:p>
          <a:endParaRPr lang="es-ES"/>
        </a:p>
      </dgm:t>
    </dgm:pt>
    <dgm:pt modelId="{0F79FC4B-D937-43DE-82DB-224730A5E015}" type="pres">
      <dgm:prSet presAssocID="{B3B985C4-3CBE-4A46-BC60-E960A8B5B60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57646286-A523-4121-ADDD-A09598F4CB1F}" type="pres">
      <dgm:prSet presAssocID="{5DC4B458-DC24-47BF-B456-53AB42F9F5CE}" presName="hierRoot1" presStyleCnt="0">
        <dgm:presLayoutVars>
          <dgm:hierBranch val="init"/>
        </dgm:presLayoutVars>
      </dgm:prSet>
      <dgm:spPr/>
    </dgm:pt>
    <dgm:pt modelId="{460FF38F-9D6E-4154-9777-C45330477B91}" type="pres">
      <dgm:prSet presAssocID="{5DC4B458-DC24-47BF-B456-53AB42F9F5CE}" presName="rootComposite1" presStyleCnt="0"/>
      <dgm:spPr/>
    </dgm:pt>
    <dgm:pt modelId="{3F0F725D-61E5-4590-84A1-B23B0A4860C5}" type="pres">
      <dgm:prSet presAssocID="{5DC4B458-DC24-47BF-B456-53AB42F9F5CE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094AD26-E84A-43C7-8B3E-BDF175FB0F80}" type="pres">
      <dgm:prSet presAssocID="{5DC4B458-DC24-47BF-B456-53AB42F9F5CE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0FF8590-635D-4333-909B-2A22F8332355}" type="pres">
      <dgm:prSet presAssocID="{5DC4B458-DC24-47BF-B456-53AB42F9F5CE}" presName="hierChild2" presStyleCnt="0"/>
      <dgm:spPr/>
    </dgm:pt>
    <dgm:pt modelId="{E1443D8E-13C0-4D9E-B083-1727A24E4521}" type="pres">
      <dgm:prSet presAssocID="{C58BE0A0-CB4D-423E-804A-C075DA86C44B}" presName="Name37" presStyleLbl="parChTrans1D2" presStyleIdx="0" presStyleCnt="1"/>
      <dgm:spPr/>
      <dgm:t>
        <a:bodyPr/>
        <a:lstStyle/>
        <a:p>
          <a:endParaRPr lang="es-ES"/>
        </a:p>
      </dgm:t>
    </dgm:pt>
    <dgm:pt modelId="{677E930E-A558-4AED-99F0-00B09851EE94}" type="pres">
      <dgm:prSet presAssocID="{BE361F0A-77B8-4B2E-9EB4-6697207173E0}" presName="hierRoot2" presStyleCnt="0">
        <dgm:presLayoutVars>
          <dgm:hierBranch/>
        </dgm:presLayoutVars>
      </dgm:prSet>
      <dgm:spPr/>
    </dgm:pt>
    <dgm:pt modelId="{E492A569-6CC8-43F7-9BB9-F7D926723F31}" type="pres">
      <dgm:prSet presAssocID="{BE361F0A-77B8-4B2E-9EB4-6697207173E0}" presName="rootComposite" presStyleCnt="0"/>
      <dgm:spPr/>
    </dgm:pt>
    <dgm:pt modelId="{5BF4E6E8-FB1D-45E6-80E3-E9230DC7D988}" type="pres">
      <dgm:prSet presAssocID="{BE361F0A-77B8-4B2E-9EB4-6697207173E0}" presName="rootText" presStyleLbl="node2" presStyleIdx="0" presStyleCnt="1" custScaleX="9148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72D5BE1-D3A5-47AF-9128-26CB15EE9747}" type="pres">
      <dgm:prSet presAssocID="{BE361F0A-77B8-4B2E-9EB4-6697207173E0}" presName="rootConnector" presStyleLbl="node2" presStyleIdx="0" presStyleCnt="1"/>
      <dgm:spPr/>
      <dgm:t>
        <a:bodyPr/>
        <a:lstStyle/>
        <a:p>
          <a:endParaRPr lang="es-ES"/>
        </a:p>
      </dgm:t>
    </dgm:pt>
    <dgm:pt modelId="{7B59DB2D-C406-401B-8AF0-797C7446DEC6}" type="pres">
      <dgm:prSet presAssocID="{BE361F0A-77B8-4B2E-9EB4-6697207173E0}" presName="hierChild4" presStyleCnt="0"/>
      <dgm:spPr/>
    </dgm:pt>
    <dgm:pt modelId="{51A4263A-A7A3-4674-95D3-514CE20BA6EC}" type="pres">
      <dgm:prSet presAssocID="{7E1F9EE6-8D5C-4B22-A6C3-58A1A998E511}" presName="Name35" presStyleLbl="parChTrans1D3" presStyleIdx="0" presStyleCnt="1"/>
      <dgm:spPr/>
      <dgm:t>
        <a:bodyPr/>
        <a:lstStyle/>
        <a:p>
          <a:endParaRPr lang="es-ES"/>
        </a:p>
      </dgm:t>
    </dgm:pt>
    <dgm:pt modelId="{CF6244B7-8F0F-4F41-AB8F-365392EF1EAE}" type="pres">
      <dgm:prSet presAssocID="{7AE8F57E-2084-433F-986E-E4B0A4C1D7B4}" presName="hierRoot2" presStyleCnt="0">
        <dgm:presLayoutVars>
          <dgm:hierBranch val="init"/>
        </dgm:presLayoutVars>
      </dgm:prSet>
      <dgm:spPr/>
    </dgm:pt>
    <dgm:pt modelId="{AB32FA5A-65CC-4F55-810C-8A19F07286F5}" type="pres">
      <dgm:prSet presAssocID="{7AE8F57E-2084-433F-986E-E4B0A4C1D7B4}" presName="rootComposite" presStyleCnt="0"/>
      <dgm:spPr/>
    </dgm:pt>
    <dgm:pt modelId="{794A38A0-77A8-4B65-9361-ABC3DBE731FC}" type="pres">
      <dgm:prSet presAssocID="{7AE8F57E-2084-433F-986E-E4B0A4C1D7B4}" presName="rootText" presStyleLbl="node3" presStyleIdx="0" presStyleCnt="1" custScaleX="82763" custLinFactNeighborY="-22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8FB38EE-B39A-414B-88CC-DB46DCBDEF37}" type="pres">
      <dgm:prSet presAssocID="{7AE8F57E-2084-433F-986E-E4B0A4C1D7B4}" presName="rootConnector" presStyleLbl="node3" presStyleIdx="0" presStyleCnt="1"/>
      <dgm:spPr/>
      <dgm:t>
        <a:bodyPr/>
        <a:lstStyle/>
        <a:p>
          <a:endParaRPr lang="es-ES"/>
        </a:p>
      </dgm:t>
    </dgm:pt>
    <dgm:pt modelId="{F32737AB-718C-466E-8C19-FFB728695101}" type="pres">
      <dgm:prSet presAssocID="{7AE8F57E-2084-433F-986E-E4B0A4C1D7B4}" presName="hierChild4" presStyleCnt="0"/>
      <dgm:spPr/>
    </dgm:pt>
    <dgm:pt modelId="{644470C9-5EA1-4990-BDBA-BFC7763D9163}" type="pres">
      <dgm:prSet presAssocID="{7AE8F57E-2084-433F-986E-E4B0A4C1D7B4}" presName="hierChild5" presStyleCnt="0"/>
      <dgm:spPr/>
    </dgm:pt>
    <dgm:pt modelId="{9F36EA7F-8842-4D81-9684-B3EDE519C936}" type="pres">
      <dgm:prSet presAssocID="{BE361F0A-77B8-4B2E-9EB4-6697207173E0}" presName="hierChild5" presStyleCnt="0"/>
      <dgm:spPr/>
    </dgm:pt>
    <dgm:pt modelId="{94FA533D-06DE-4FEC-8DA5-6E393D593D76}" type="pres">
      <dgm:prSet presAssocID="{5DC4B458-DC24-47BF-B456-53AB42F9F5CE}" presName="hierChild3" presStyleCnt="0"/>
      <dgm:spPr/>
    </dgm:pt>
  </dgm:ptLst>
  <dgm:cxnLst>
    <dgm:cxn modelId="{54C4DFA8-82D0-422E-BAC5-C8B318AA00BD}" type="presOf" srcId="{BE361F0A-77B8-4B2E-9EB4-6697207173E0}" destId="{B72D5BE1-D3A5-47AF-9128-26CB15EE9747}" srcOrd="1" destOrd="0" presId="urn:microsoft.com/office/officeart/2005/8/layout/orgChart1"/>
    <dgm:cxn modelId="{B691FCB6-4AEC-4814-863E-D16728C21FE8}" type="presOf" srcId="{5DC4B458-DC24-47BF-B456-53AB42F9F5CE}" destId="{3F0F725D-61E5-4590-84A1-B23B0A4860C5}" srcOrd="0" destOrd="0" presId="urn:microsoft.com/office/officeart/2005/8/layout/orgChart1"/>
    <dgm:cxn modelId="{9FB90E60-1C3C-4EF0-B4CC-DB24D8FEBB64}" srcId="{BE361F0A-77B8-4B2E-9EB4-6697207173E0}" destId="{7AE8F57E-2084-433F-986E-E4B0A4C1D7B4}" srcOrd="0" destOrd="0" parTransId="{7E1F9EE6-8D5C-4B22-A6C3-58A1A998E511}" sibTransId="{DA2CD65E-5F8A-4240-A4DD-AEFED489C494}"/>
    <dgm:cxn modelId="{1F3C128D-622B-4B87-81A9-4695DC4729D0}" srcId="{B3B985C4-3CBE-4A46-BC60-E960A8B5B606}" destId="{5DC4B458-DC24-47BF-B456-53AB42F9F5CE}" srcOrd="0" destOrd="0" parTransId="{57938D05-0CAA-4428-AC9B-1182F300FEBD}" sibTransId="{CD6BA747-E3C4-4BA1-8960-A7740862D294}"/>
    <dgm:cxn modelId="{9DDBEA57-DAED-4B37-BDA7-01C556FF9748}" type="presOf" srcId="{5DC4B458-DC24-47BF-B456-53AB42F9F5CE}" destId="{4094AD26-E84A-43C7-8B3E-BDF175FB0F80}" srcOrd="1" destOrd="0" presId="urn:microsoft.com/office/officeart/2005/8/layout/orgChart1"/>
    <dgm:cxn modelId="{F2993F30-023E-44C3-A24B-631CBA4CA7C0}" type="presOf" srcId="{B3B985C4-3CBE-4A46-BC60-E960A8B5B606}" destId="{0F79FC4B-D937-43DE-82DB-224730A5E015}" srcOrd="0" destOrd="0" presId="urn:microsoft.com/office/officeart/2005/8/layout/orgChart1"/>
    <dgm:cxn modelId="{8D90D60D-2E39-4CAF-97F9-D51120CDDF36}" type="presOf" srcId="{BE361F0A-77B8-4B2E-9EB4-6697207173E0}" destId="{5BF4E6E8-FB1D-45E6-80E3-E9230DC7D988}" srcOrd="0" destOrd="0" presId="urn:microsoft.com/office/officeart/2005/8/layout/orgChart1"/>
    <dgm:cxn modelId="{51D961AC-6ED9-4505-AA4F-0C6A017DFB97}" type="presOf" srcId="{C58BE0A0-CB4D-423E-804A-C075DA86C44B}" destId="{E1443D8E-13C0-4D9E-B083-1727A24E4521}" srcOrd="0" destOrd="0" presId="urn:microsoft.com/office/officeart/2005/8/layout/orgChart1"/>
    <dgm:cxn modelId="{DF4A6C0D-B0EF-463D-BB08-FC029866B4CD}" srcId="{5DC4B458-DC24-47BF-B456-53AB42F9F5CE}" destId="{BE361F0A-77B8-4B2E-9EB4-6697207173E0}" srcOrd="0" destOrd="0" parTransId="{C58BE0A0-CB4D-423E-804A-C075DA86C44B}" sibTransId="{FEB11960-08F7-4A49-B917-6A0A6F0D5EA2}"/>
    <dgm:cxn modelId="{4ACE77D4-05E8-4108-9D12-BA8538AB2E17}" type="presOf" srcId="{7AE8F57E-2084-433F-986E-E4B0A4C1D7B4}" destId="{88FB38EE-B39A-414B-88CC-DB46DCBDEF37}" srcOrd="1" destOrd="0" presId="urn:microsoft.com/office/officeart/2005/8/layout/orgChart1"/>
    <dgm:cxn modelId="{0AE68770-DB73-4DBE-A0F8-D8DB3E6FD89E}" type="presOf" srcId="{7E1F9EE6-8D5C-4B22-A6C3-58A1A998E511}" destId="{51A4263A-A7A3-4674-95D3-514CE20BA6EC}" srcOrd="0" destOrd="0" presId="urn:microsoft.com/office/officeart/2005/8/layout/orgChart1"/>
    <dgm:cxn modelId="{9701216A-B479-431B-B525-FEDA10898883}" type="presOf" srcId="{7AE8F57E-2084-433F-986E-E4B0A4C1D7B4}" destId="{794A38A0-77A8-4B65-9361-ABC3DBE731FC}" srcOrd="0" destOrd="0" presId="urn:microsoft.com/office/officeart/2005/8/layout/orgChart1"/>
    <dgm:cxn modelId="{B6D0F724-FD1D-44CB-867E-B8D9A48B1310}" type="presParOf" srcId="{0F79FC4B-D937-43DE-82DB-224730A5E015}" destId="{57646286-A523-4121-ADDD-A09598F4CB1F}" srcOrd="0" destOrd="0" presId="urn:microsoft.com/office/officeart/2005/8/layout/orgChart1"/>
    <dgm:cxn modelId="{09A15F2A-5C31-4AA0-A453-449F5E5A6488}" type="presParOf" srcId="{57646286-A523-4121-ADDD-A09598F4CB1F}" destId="{460FF38F-9D6E-4154-9777-C45330477B91}" srcOrd="0" destOrd="0" presId="urn:microsoft.com/office/officeart/2005/8/layout/orgChart1"/>
    <dgm:cxn modelId="{99ACDCC4-7BCD-4913-B3D3-1C40117FC975}" type="presParOf" srcId="{460FF38F-9D6E-4154-9777-C45330477B91}" destId="{3F0F725D-61E5-4590-84A1-B23B0A4860C5}" srcOrd="0" destOrd="0" presId="urn:microsoft.com/office/officeart/2005/8/layout/orgChart1"/>
    <dgm:cxn modelId="{D73AC6FE-F0EE-4EE9-AD37-81FD15C99347}" type="presParOf" srcId="{460FF38F-9D6E-4154-9777-C45330477B91}" destId="{4094AD26-E84A-43C7-8B3E-BDF175FB0F80}" srcOrd="1" destOrd="0" presId="urn:microsoft.com/office/officeart/2005/8/layout/orgChart1"/>
    <dgm:cxn modelId="{95E0C0F5-2CEB-4EF2-BC3E-889BC210BB09}" type="presParOf" srcId="{57646286-A523-4121-ADDD-A09598F4CB1F}" destId="{20FF8590-635D-4333-909B-2A22F8332355}" srcOrd="1" destOrd="0" presId="urn:microsoft.com/office/officeart/2005/8/layout/orgChart1"/>
    <dgm:cxn modelId="{D5E3FC5A-39A7-4690-A174-966DCA87643C}" type="presParOf" srcId="{20FF8590-635D-4333-909B-2A22F8332355}" destId="{E1443D8E-13C0-4D9E-B083-1727A24E4521}" srcOrd="0" destOrd="0" presId="urn:microsoft.com/office/officeart/2005/8/layout/orgChart1"/>
    <dgm:cxn modelId="{66923A0F-C332-4B84-9097-A3356E3081C4}" type="presParOf" srcId="{20FF8590-635D-4333-909B-2A22F8332355}" destId="{677E930E-A558-4AED-99F0-00B09851EE94}" srcOrd="1" destOrd="0" presId="urn:microsoft.com/office/officeart/2005/8/layout/orgChart1"/>
    <dgm:cxn modelId="{ED1EB4BA-2F45-4A00-8E2A-FBEA26EBCC45}" type="presParOf" srcId="{677E930E-A558-4AED-99F0-00B09851EE94}" destId="{E492A569-6CC8-43F7-9BB9-F7D926723F31}" srcOrd="0" destOrd="0" presId="urn:microsoft.com/office/officeart/2005/8/layout/orgChart1"/>
    <dgm:cxn modelId="{6EA6A446-28D3-41E7-B7EC-50073DA15883}" type="presParOf" srcId="{E492A569-6CC8-43F7-9BB9-F7D926723F31}" destId="{5BF4E6E8-FB1D-45E6-80E3-E9230DC7D988}" srcOrd="0" destOrd="0" presId="urn:microsoft.com/office/officeart/2005/8/layout/orgChart1"/>
    <dgm:cxn modelId="{20BC0A92-22EC-49C4-A93B-99E38EE6E983}" type="presParOf" srcId="{E492A569-6CC8-43F7-9BB9-F7D926723F31}" destId="{B72D5BE1-D3A5-47AF-9128-26CB15EE9747}" srcOrd="1" destOrd="0" presId="urn:microsoft.com/office/officeart/2005/8/layout/orgChart1"/>
    <dgm:cxn modelId="{94FE1116-D66A-4B79-A3F9-82DA8EF82431}" type="presParOf" srcId="{677E930E-A558-4AED-99F0-00B09851EE94}" destId="{7B59DB2D-C406-401B-8AF0-797C7446DEC6}" srcOrd="1" destOrd="0" presId="urn:microsoft.com/office/officeart/2005/8/layout/orgChart1"/>
    <dgm:cxn modelId="{D889FED6-D774-4B56-8EE8-89D29D1E498B}" type="presParOf" srcId="{7B59DB2D-C406-401B-8AF0-797C7446DEC6}" destId="{51A4263A-A7A3-4674-95D3-514CE20BA6EC}" srcOrd="0" destOrd="0" presId="urn:microsoft.com/office/officeart/2005/8/layout/orgChart1"/>
    <dgm:cxn modelId="{82D25F8B-5F7B-4477-B90C-78EF9838FDBF}" type="presParOf" srcId="{7B59DB2D-C406-401B-8AF0-797C7446DEC6}" destId="{CF6244B7-8F0F-4F41-AB8F-365392EF1EAE}" srcOrd="1" destOrd="0" presId="urn:microsoft.com/office/officeart/2005/8/layout/orgChart1"/>
    <dgm:cxn modelId="{1B779164-C64B-46B0-ABF6-DC5BB67B3B69}" type="presParOf" srcId="{CF6244B7-8F0F-4F41-AB8F-365392EF1EAE}" destId="{AB32FA5A-65CC-4F55-810C-8A19F07286F5}" srcOrd="0" destOrd="0" presId="urn:microsoft.com/office/officeart/2005/8/layout/orgChart1"/>
    <dgm:cxn modelId="{55A88B70-5DA5-4ECF-868E-83F20FF063D6}" type="presParOf" srcId="{AB32FA5A-65CC-4F55-810C-8A19F07286F5}" destId="{794A38A0-77A8-4B65-9361-ABC3DBE731FC}" srcOrd="0" destOrd="0" presId="urn:microsoft.com/office/officeart/2005/8/layout/orgChart1"/>
    <dgm:cxn modelId="{6B8A2E75-0660-4E32-B597-E6FDE48A4893}" type="presParOf" srcId="{AB32FA5A-65CC-4F55-810C-8A19F07286F5}" destId="{88FB38EE-B39A-414B-88CC-DB46DCBDEF37}" srcOrd="1" destOrd="0" presId="urn:microsoft.com/office/officeart/2005/8/layout/orgChart1"/>
    <dgm:cxn modelId="{63F0A656-A3BB-4017-99D6-519FD46E9968}" type="presParOf" srcId="{CF6244B7-8F0F-4F41-AB8F-365392EF1EAE}" destId="{F32737AB-718C-466E-8C19-FFB728695101}" srcOrd="1" destOrd="0" presId="urn:microsoft.com/office/officeart/2005/8/layout/orgChart1"/>
    <dgm:cxn modelId="{EC41B174-405A-43A3-9961-F06BC006AA91}" type="presParOf" srcId="{CF6244B7-8F0F-4F41-AB8F-365392EF1EAE}" destId="{644470C9-5EA1-4990-BDBA-BFC7763D9163}" srcOrd="2" destOrd="0" presId="urn:microsoft.com/office/officeart/2005/8/layout/orgChart1"/>
    <dgm:cxn modelId="{ADF01F8C-BE2B-455B-BC8E-D790FE0F0470}" type="presParOf" srcId="{677E930E-A558-4AED-99F0-00B09851EE94}" destId="{9F36EA7F-8842-4D81-9684-B3EDE519C936}" srcOrd="2" destOrd="0" presId="urn:microsoft.com/office/officeart/2005/8/layout/orgChart1"/>
    <dgm:cxn modelId="{8A99A8D1-35FC-467B-85FC-6E3D52653A3B}" type="presParOf" srcId="{57646286-A523-4121-ADDD-A09598F4CB1F}" destId="{94FA533D-06DE-4FEC-8DA5-6E393D593D7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19F835-B155-40EE-9F35-17E75A54B0B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Enfermeras(os)</a:t>
          </a: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Educadores(as) 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32CEEF-A1FF-45F0-8280-5F4AE319352B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 </a:t>
          </a:r>
        </a:p>
      </dgm:t>
    </dgm:pt>
    <dgm:pt modelId="{04F63912-474D-49A5-BD14-86EE7508A486}" type="parTrans" cxnId="{6ECB1B9A-8768-41D4-BBA3-06A119A1226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08B097A-E89B-4B4E-8431-FD9D4DE8EA89}" type="sibTrans" cxnId="{6ECB1B9A-8768-41D4-BBA3-06A119A1226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28BCF5A-C384-4D6C-A4D8-7AF2A92EA0C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7E126AB6-1032-4516-B8C7-5673506D5F8B}" type="parTrans" cxnId="{12C640A7-7FE4-4071-86D6-AD117ABEB44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AF190BC-38FD-494C-AF58-754711C5BDF2}" type="sibTrans" cxnId="{12C640A7-7FE4-4071-86D6-AD117ABEB44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FD7CC06-043B-4A5B-BB8C-EB41E27AF57A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“Rosario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Garza Sada” </a:t>
          </a:r>
          <a:endParaRPr lang="es-ES" sz="1200" dirty="0"/>
        </a:p>
      </dgm:t>
    </dgm:pt>
    <dgm:pt modelId="{353A67FD-03D3-4501-A494-1A57BC840850}" type="parTrans" cxnId="{4C3E48FE-D587-4988-96EC-6A98CE587747}">
      <dgm:prSet/>
      <dgm:spPr/>
      <dgm:t>
        <a:bodyPr/>
        <a:lstStyle/>
        <a:p>
          <a:endParaRPr lang="es-ES"/>
        </a:p>
      </dgm:t>
    </dgm:pt>
    <dgm:pt modelId="{05303901-DE71-45B0-86CE-20B6903EF572}" type="sibTrans" cxnId="{4C3E48FE-D587-4988-96EC-6A98CE587747}">
      <dgm:prSet/>
      <dgm:spPr/>
      <dgm:t>
        <a:bodyPr/>
        <a:lstStyle/>
        <a:p>
          <a:endParaRPr lang="es-ES"/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99EC3367-C97D-40C3-B05E-5DD0991ABBD9}" type="pres">
      <dgm:prSet presAssocID="{5FD7CC06-043B-4A5B-BB8C-EB41E27AF57A}" presName="hierRoot1" presStyleCnt="0">
        <dgm:presLayoutVars>
          <dgm:hierBranch val="init"/>
        </dgm:presLayoutVars>
      </dgm:prSet>
      <dgm:spPr/>
    </dgm:pt>
    <dgm:pt modelId="{5EA89314-88B7-4ECD-A244-D1FDC19A4221}" type="pres">
      <dgm:prSet presAssocID="{5FD7CC06-043B-4A5B-BB8C-EB41E27AF57A}" presName="rootComposite1" presStyleCnt="0"/>
      <dgm:spPr/>
    </dgm:pt>
    <dgm:pt modelId="{1033B833-AA23-43C9-A13D-A1A08679D1AD}" type="pres">
      <dgm:prSet presAssocID="{5FD7CC06-043B-4A5B-BB8C-EB41E27AF57A}" presName="rootText1" presStyleLbl="node0" presStyleIdx="0" presStyleCnt="1" custScaleX="146360" custScaleY="154063" custLinFactNeighborY="-2635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D357345-FF1A-44E2-A534-483541761240}" type="pres">
      <dgm:prSet presAssocID="{5FD7CC06-043B-4A5B-BB8C-EB41E27AF57A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3AA0BAA-0571-439A-95E5-1AB733D124BD}" type="pres">
      <dgm:prSet presAssocID="{5FD7CC06-043B-4A5B-BB8C-EB41E27AF57A}" presName="hierChild2" presStyleCnt="0"/>
      <dgm:spPr/>
    </dgm:pt>
    <dgm:pt modelId="{892F605D-6929-4F12-BCE6-AEA90BD3CE28}" type="pres">
      <dgm:prSet presAssocID="{95C3D7CD-F868-4596-BCCC-C77A28D9E637}" presName="Name37" presStyleLbl="parChTrans1D2" presStyleIdx="0" presStyleCnt="1"/>
      <dgm:spPr/>
      <dgm:t>
        <a:bodyPr/>
        <a:lstStyle/>
        <a:p>
          <a:endParaRPr lang="es-ES"/>
        </a:p>
      </dgm:t>
    </dgm:pt>
    <dgm:pt modelId="{47D141E5-040F-42CF-BD5C-2C77DD519919}" type="pres">
      <dgm:prSet presAssocID="{EE2F348D-52A3-48DC-A2F2-EB7FC4C4DEB1}" presName="hierRoot2" presStyleCnt="0">
        <dgm:presLayoutVars>
          <dgm:hierBranch/>
        </dgm:presLayoutVars>
      </dgm:prSet>
      <dgm:spPr/>
    </dgm:pt>
    <dgm:pt modelId="{7BCA2F7C-74E1-4D13-BD9D-894AE3AC0004}" type="pres">
      <dgm:prSet presAssocID="{EE2F348D-52A3-48DC-A2F2-EB7FC4C4DEB1}" presName="rootComposite" presStyleCnt="0"/>
      <dgm:spPr/>
    </dgm:pt>
    <dgm:pt modelId="{7B6BDBA9-01CE-4CB7-A1F5-A00FCA911320}" type="pres">
      <dgm:prSet presAssocID="{EE2F348D-52A3-48DC-A2F2-EB7FC4C4DEB1}" presName="rootText" presStyleLbl="node2" presStyleIdx="0" presStyleCnt="1" custScaleX="115548" custScaleY="112980" custLinFactNeighborY="-1353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98FD992-841B-4140-9B1F-246CC6DE6A25}" type="pres">
      <dgm:prSet presAssocID="{EE2F348D-52A3-48DC-A2F2-EB7FC4C4DEB1}" presName="rootConnector" presStyleLbl="node2" presStyleIdx="0" presStyleCnt="1"/>
      <dgm:spPr/>
      <dgm:t>
        <a:bodyPr/>
        <a:lstStyle/>
        <a:p>
          <a:endParaRPr lang="es-ES"/>
        </a:p>
      </dgm:t>
    </dgm:pt>
    <dgm:pt modelId="{7C29EF2C-E606-4243-B2F4-49F09F6595B0}" type="pres">
      <dgm:prSet presAssocID="{EE2F348D-52A3-48DC-A2F2-EB7FC4C4DEB1}" presName="hierChild4" presStyleCnt="0"/>
      <dgm:spPr/>
    </dgm:pt>
    <dgm:pt modelId="{BD155BB8-6E81-4A6B-A686-462D42D0E259}" type="pres">
      <dgm:prSet presAssocID="{078F9ABD-ABDB-4C01-9EDC-53D62E7E19C6}" presName="Name35" presStyleLbl="parChTrans1D3" presStyleIdx="0" presStyleCnt="5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6E6DB1E-67A0-4A5E-A739-34684EC2B8BB}" type="pres">
      <dgm:prSet presAssocID="{9219F835-B155-40EE-9F35-17E75A54B0BE}" presName="rootComposite" presStyleCnt="0"/>
      <dgm:spPr/>
      <dgm:t>
        <a:bodyPr/>
        <a:lstStyle/>
        <a:p>
          <a:endParaRPr lang="es-ES"/>
        </a:p>
      </dgm:t>
    </dgm:pt>
    <dgm:pt modelId="{EFA180F1-FBCE-411F-9D4E-4E3AA7BBE136}" type="pres">
      <dgm:prSet presAssocID="{9219F835-B155-40EE-9F35-17E75A54B0BE}" presName="rootText" presStyleLbl="node3" presStyleIdx="0" presStyleCnt="5" custScaleY="123251" custLinFactNeighborY="171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3" presStyleIdx="0" presStyleCnt="5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  <dgm:t>
        <a:bodyPr/>
        <a:lstStyle/>
        <a:p>
          <a:endParaRPr lang="es-ES"/>
        </a:p>
      </dgm:t>
    </dgm:pt>
    <dgm:pt modelId="{76B4D070-9205-47D9-B302-0E758BD33E0E}" type="pres">
      <dgm:prSet presAssocID="{9219F835-B155-40EE-9F35-17E75A54B0BE}" presName="hierChild5" presStyleCnt="0"/>
      <dgm:spPr/>
      <dgm:t>
        <a:bodyPr/>
        <a:lstStyle/>
        <a:p>
          <a:endParaRPr lang="es-ES"/>
        </a:p>
      </dgm:t>
    </dgm:pt>
    <dgm:pt modelId="{59923485-68E1-492E-B36B-502719531DCA}" type="pres">
      <dgm:prSet presAssocID="{3128A2C1-38C9-4BD1-8256-72BE55B2C07B}" presName="Name35" presStyleLbl="parChTrans1D3" presStyleIdx="1" presStyleCnt="5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216DE51-D6BD-4C18-9A34-A9B85B79139C}" type="pres">
      <dgm:prSet presAssocID="{32A6B73B-4337-48D9-BDF1-34BC5F9259C9}" presName="rootComposite" presStyleCnt="0"/>
      <dgm:spPr/>
      <dgm:t>
        <a:bodyPr/>
        <a:lstStyle/>
        <a:p>
          <a:endParaRPr lang="es-ES"/>
        </a:p>
      </dgm:t>
    </dgm:pt>
    <dgm:pt modelId="{1607FF1D-3AE0-4701-8A7E-81B429C148F6}" type="pres">
      <dgm:prSet presAssocID="{32A6B73B-4337-48D9-BDF1-34BC5F9259C9}" presName="rootText" presStyleLbl="node3" presStyleIdx="1" presStyleCnt="5" custScaleY="123251" custLinFactNeighborY="171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3" presStyleIdx="1" presStyleCnt="5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  <dgm:t>
        <a:bodyPr/>
        <a:lstStyle/>
        <a:p>
          <a:endParaRPr lang="es-ES"/>
        </a:p>
      </dgm:t>
    </dgm:pt>
    <dgm:pt modelId="{A87A1E3C-B330-481F-B160-CDF5148FD6C7}" type="pres">
      <dgm:prSet presAssocID="{32A6B73B-4337-48D9-BDF1-34BC5F9259C9}" presName="hierChild5" presStyleCnt="0"/>
      <dgm:spPr/>
      <dgm:t>
        <a:bodyPr/>
        <a:lstStyle/>
        <a:p>
          <a:endParaRPr lang="es-ES"/>
        </a:p>
      </dgm:t>
    </dgm:pt>
    <dgm:pt modelId="{BC30F164-9273-424C-9580-F0890B5972FB}" type="pres">
      <dgm:prSet presAssocID="{29FD3C8B-2918-43A3-9D72-C279F674BC57}" presName="Name35" presStyleLbl="parChTrans1D3" presStyleIdx="2" presStyleCnt="5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3E7836A-F1D8-4FEF-979F-74E319C930F3}" type="pres">
      <dgm:prSet presAssocID="{39E0003E-DDD2-43F1-948C-69009D0ADF45}" presName="rootComposite" presStyleCnt="0"/>
      <dgm:spPr/>
      <dgm:t>
        <a:bodyPr/>
        <a:lstStyle/>
        <a:p>
          <a:endParaRPr lang="es-ES"/>
        </a:p>
      </dgm:t>
    </dgm:pt>
    <dgm:pt modelId="{4F7C3E91-CDE0-494D-963A-D0A81B2DCA12}" type="pres">
      <dgm:prSet presAssocID="{39E0003E-DDD2-43F1-948C-69009D0ADF45}" presName="rootText" presStyleLbl="node3" presStyleIdx="2" presStyleCnt="5" custScaleY="123251" custLinFactNeighborY="171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3" presStyleIdx="2" presStyleCnt="5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  <dgm:t>
        <a:bodyPr/>
        <a:lstStyle/>
        <a:p>
          <a:endParaRPr lang="es-ES"/>
        </a:p>
      </dgm:t>
    </dgm:pt>
    <dgm:pt modelId="{5EF2821D-09D6-4A52-A03C-8FDE41265AB5}" type="pres">
      <dgm:prSet presAssocID="{39E0003E-DDD2-43F1-948C-69009D0ADF45}" presName="hierChild5" presStyleCnt="0"/>
      <dgm:spPr/>
      <dgm:t>
        <a:bodyPr/>
        <a:lstStyle/>
        <a:p>
          <a:endParaRPr lang="es-ES"/>
        </a:p>
      </dgm:t>
    </dgm:pt>
    <dgm:pt modelId="{FED98D08-6BE2-42E7-8C9E-B671B903381D}" type="pres">
      <dgm:prSet presAssocID="{04F63912-474D-49A5-BD14-86EE7508A486}" presName="Name35" presStyleLbl="parChTrans1D3" presStyleIdx="3" presStyleCnt="5"/>
      <dgm:spPr/>
      <dgm:t>
        <a:bodyPr/>
        <a:lstStyle/>
        <a:p>
          <a:endParaRPr lang="es-ES"/>
        </a:p>
      </dgm:t>
    </dgm:pt>
    <dgm:pt modelId="{DCA5EF0A-7F61-4B0D-9DC9-D5D3559482F5}" type="pres">
      <dgm:prSet presAssocID="{9532CEEF-A1FF-45F0-8280-5F4AE319352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C8BF9AB-EF96-436F-840C-77965824D5FF}" type="pres">
      <dgm:prSet presAssocID="{9532CEEF-A1FF-45F0-8280-5F4AE319352B}" presName="rootComposite" presStyleCnt="0"/>
      <dgm:spPr/>
      <dgm:t>
        <a:bodyPr/>
        <a:lstStyle/>
        <a:p>
          <a:endParaRPr lang="es-ES"/>
        </a:p>
      </dgm:t>
    </dgm:pt>
    <dgm:pt modelId="{8ECAE22D-02BA-484B-A603-F2EBF22DFE19}" type="pres">
      <dgm:prSet presAssocID="{9532CEEF-A1FF-45F0-8280-5F4AE319352B}" presName="rootText" presStyleLbl="node3" presStyleIdx="3" presStyleCnt="5" custScaleY="123251" custLinFactNeighborY="171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61D45ED-0F58-4FFE-ACBB-38266EA798E9}" type="pres">
      <dgm:prSet presAssocID="{9532CEEF-A1FF-45F0-8280-5F4AE319352B}" presName="rootConnector" presStyleLbl="node3" presStyleIdx="3" presStyleCnt="5"/>
      <dgm:spPr/>
      <dgm:t>
        <a:bodyPr/>
        <a:lstStyle/>
        <a:p>
          <a:endParaRPr lang="es-ES"/>
        </a:p>
      </dgm:t>
    </dgm:pt>
    <dgm:pt modelId="{C97E185A-369B-472B-8F6D-87200F971E1F}" type="pres">
      <dgm:prSet presAssocID="{9532CEEF-A1FF-45F0-8280-5F4AE319352B}" presName="hierChild4" presStyleCnt="0"/>
      <dgm:spPr/>
      <dgm:t>
        <a:bodyPr/>
        <a:lstStyle/>
        <a:p>
          <a:endParaRPr lang="es-ES"/>
        </a:p>
      </dgm:t>
    </dgm:pt>
    <dgm:pt modelId="{A3D25513-F15D-4C84-A025-4C61147576A3}" type="pres">
      <dgm:prSet presAssocID="{9532CEEF-A1FF-45F0-8280-5F4AE319352B}" presName="hierChild5" presStyleCnt="0"/>
      <dgm:spPr/>
      <dgm:t>
        <a:bodyPr/>
        <a:lstStyle/>
        <a:p>
          <a:endParaRPr lang="es-ES"/>
        </a:p>
      </dgm:t>
    </dgm:pt>
    <dgm:pt modelId="{46FE14DF-72C8-435F-ACB1-3034F63F851B}" type="pres">
      <dgm:prSet presAssocID="{7E126AB6-1032-4516-B8C7-5673506D5F8B}" presName="Name35" presStyleLbl="parChTrans1D3" presStyleIdx="4" presStyleCnt="5"/>
      <dgm:spPr/>
      <dgm:t>
        <a:bodyPr/>
        <a:lstStyle/>
        <a:p>
          <a:endParaRPr lang="es-ES"/>
        </a:p>
      </dgm:t>
    </dgm:pt>
    <dgm:pt modelId="{5E8A7B44-D0C1-4343-AFC6-798EAC60E9DB}" type="pres">
      <dgm:prSet presAssocID="{728BCF5A-C384-4D6C-A4D8-7AF2A92EA0C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9A2FC34-0BE4-439F-87C2-973A7B76625D}" type="pres">
      <dgm:prSet presAssocID="{728BCF5A-C384-4D6C-A4D8-7AF2A92EA0C4}" presName="rootComposite" presStyleCnt="0"/>
      <dgm:spPr/>
      <dgm:t>
        <a:bodyPr/>
        <a:lstStyle/>
        <a:p>
          <a:endParaRPr lang="es-ES"/>
        </a:p>
      </dgm:t>
    </dgm:pt>
    <dgm:pt modelId="{81B0C6D0-AB6E-48C7-B69D-317FD4DC64EA}" type="pres">
      <dgm:prSet presAssocID="{728BCF5A-C384-4D6C-A4D8-7AF2A92EA0C4}" presName="rootText" presStyleLbl="node3" presStyleIdx="4" presStyleCnt="5" custScaleY="123251" custLinFactNeighborY="171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BC59BB-C528-4077-BB41-FD5481F0750D}" type="pres">
      <dgm:prSet presAssocID="{728BCF5A-C384-4D6C-A4D8-7AF2A92EA0C4}" presName="rootConnector" presStyleLbl="node3" presStyleIdx="4" presStyleCnt="5"/>
      <dgm:spPr/>
      <dgm:t>
        <a:bodyPr/>
        <a:lstStyle/>
        <a:p>
          <a:endParaRPr lang="es-ES"/>
        </a:p>
      </dgm:t>
    </dgm:pt>
    <dgm:pt modelId="{FC64F212-0818-436F-9CA2-76374F06275A}" type="pres">
      <dgm:prSet presAssocID="{728BCF5A-C384-4D6C-A4D8-7AF2A92EA0C4}" presName="hierChild4" presStyleCnt="0"/>
      <dgm:spPr/>
      <dgm:t>
        <a:bodyPr/>
        <a:lstStyle/>
        <a:p>
          <a:endParaRPr lang="es-ES"/>
        </a:p>
      </dgm:t>
    </dgm:pt>
    <dgm:pt modelId="{96209260-898E-4F21-A2BD-7475B3F009C3}" type="pres">
      <dgm:prSet presAssocID="{728BCF5A-C384-4D6C-A4D8-7AF2A92EA0C4}" presName="hierChild5" presStyleCnt="0"/>
      <dgm:spPr/>
      <dgm:t>
        <a:bodyPr/>
        <a:lstStyle/>
        <a:p>
          <a:endParaRPr lang="es-ES"/>
        </a:p>
      </dgm:t>
    </dgm:pt>
    <dgm:pt modelId="{8A892E85-792A-400D-8E8D-519EE279B870}" type="pres">
      <dgm:prSet presAssocID="{EE2F348D-52A3-48DC-A2F2-EB7FC4C4DEB1}" presName="hierChild5" presStyleCnt="0"/>
      <dgm:spPr/>
    </dgm:pt>
    <dgm:pt modelId="{AF872C92-46CE-42F2-A6F1-C0306CB11AC5}" type="pres">
      <dgm:prSet presAssocID="{5FD7CC06-043B-4A5B-BB8C-EB41E27AF57A}" presName="hierChild3" presStyleCnt="0"/>
      <dgm:spPr/>
    </dgm:pt>
  </dgm:ptLst>
  <dgm:cxnLst>
    <dgm:cxn modelId="{4C3E48FE-D587-4988-96EC-6A98CE587747}" srcId="{1BAC91BD-37F1-4EF2-9B34-1F9FC36865C4}" destId="{5FD7CC06-043B-4A5B-BB8C-EB41E27AF57A}" srcOrd="0" destOrd="0" parTransId="{353A67FD-03D3-4501-A494-1A57BC840850}" sibTransId="{05303901-DE71-45B0-86CE-20B6903EF572}"/>
    <dgm:cxn modelId="{F359D309-EFB0-40A2-B9C0-1B52947677B0}" type="presOf" srcId="{728BCF5A-C384-4D6C-A4D8-7AF2A92EA0C4}" destId="{10BC59BB-C528-4077-BB41-FD5481F0750D}" srcOrd="1" destOrd="0" presId="urn:microsoft.com/office/officeart/2005/8/layout/orgChart1"/>
    <dgm:cxn modelId="{B2719824-F978-4659-A479-27E508F0083F}" srcId="{EE2F348D-52A3-48DC-A2F2-EB7FC4C4DEB1}" destId="{32A6B73B-4337-48D9-BDF1-34BC5F9259C9}" srcOrd="1" destOrd="0" parTransId="{3128A2C1-38C9-4BD1-8256-72BE55B2C07B}" sibTransId="{1D4DC792-0C2F-466B-A33B-E2053684BE78}"/>
    <dgm:cxn modelId="{DCE22F33-A272-49C4-94E0-A57C177985AF}" type="presOf" srcId="{078F9ABD-ABDB-4C01-9EDC-53D62E7E19C6}" destId="{BD155BB8-6E81-4A6B-A686-462D42D0E259}" srcOrd="0" destOrd="0" presId="urn:microsoft.com/office/officeart/2005/8/layout/orgChart1"/>
    <dgm:cxn modelId="{7F2FD46B-205F-434D-8F78-891C6F11B608}" type="presOf" srcId="{32A6B73B-4337-48D9-BDF1-34BC5F9259C9}" destId="{BDA960A4-7AB5-4F21-83D3-85CCB4599625}" srcOrd="1" destOrd="0" presId="urn:microsoft.com/office/officeart/2005/8/layout/orgChart1"/>
    <dgm:cxn modelId="{12C640A7-7FE4-4071-86D6-AD117ABEB441}" srcId="{EE2F348D-52A3-48DC-A2F2-EB7FC4C4DEB1}" destId="{728BCF5A-C384-4D6C-A4D8-7AF2A92EA0C4}" srcOrd="4" destOrd="0" parTransId="{7E126AB6-1032-4516-B8C7-5673506D5F8B}" sibTransId="{9AF190BC-38FD-494C-AF58-754711C5BDF2}"/>
    <dgm:cxn modelId="{2D4DA8A2-CA62-4B82-85CD-AF9ADE29B61D}" type="presOf" srcId="{EE2F348D-52A3-48DC-A2F2-EB7FC4C4DEB1}" destId="{898FD992-841B-4140-9B1F-246CC6DE6A25}" srcOrd="1" destOrd="0" presId="urn:microsoft.com/office/officeart/2005/8/layout/orgChart1"/>
    <dgm:cxn modelId="{9D4A8A4B-8E5E-459B-8A7A-D93081EFD16F}" type="presOf" srcId="{9532CEEF-A1FF-45F0-8280-5F4AE319352B}" destId="{8ECAE22D-02BA-484B-A603-F2EBF22DFE19}" srcOrd="0" destOrd="0" presId="urn:microsoft.com/office/officeart/2005/8/layout/orgChart1"/>
    <dgm:cxn modelId="{FB1C823A-9A3F-435E-A148-8AD8C3E58CEA}" type="presOf" srcId="{3128A2C1-38C9-4BD1-8256-72BE55B2C07B}" destId="{59923485-68E1-492E-B36B-502719531DCA}" srcOrd="0" destOrd="0" presId="urn:microsoft.com/office/officeart/2005/8/layout/orgChart1"/>
    <dgm:cxn modelId="{77011E83-6D3B-4B6F-BB64-6EDF643DEE7F}" type="presOf" srcId="{EE2F348D-52A3-48DC-A2F2-EB7FC4C4DEB1}" destId="{7B6BDBA9-01CE-4CB7-A1F5-A00FCA911320}" srcOrd="0" destOrd="0" presId="urn:microsoft.com/office/officeart/2005/8/layout/orgChart1"/>
    <dgm:cxn modelId="{57F0B7EB-D40A-4FC5-B42B-4144E47B5C24}" type="presOf" srcId="{39E0003E-DDD2-43F1-948C-69009D0ADF45}" destId="{4AD83815-A9F0-4AB5-8DD9-7F54CDF80864}" srcOrd="1" destOrd="0" presId="urn:microsoft.com/office/officeart/2005/8/layout/orgChart1"/>
    <dgm:cxn modelId="{D8558C3A-B09E-4111-8A0E-7FFD2441A5CF}" type="presOf" srcId="{9219F835-B155-40EE-9F35-17E75A54B0BE}" destId="{F04C0671-A3A4-4FC2-894C-9D48572D39B0}" srcOrd="1" destOrd="0" presId="urn:microsoft.com/office/officeart/2005/8/layout/orgChart1"/>
    <dgm:cxn modelId="{7B4C0A84-BCE0-4309-A9AA-88D5DD97D2BA}" type="presOf" srcId="{728BCF5A-C384-4D6C-A4D8-7AF2A92EA0C4}" destId="{81B0C6D0-AB6E-48C7-B69D-317FD4DC64EA}" srcOrd="0" destOrd="0" presId="urn:microsoft.com/office/officeart/2005/8/layout/orgChart1"/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D986CA71-BA5E-46A2-A746-62AD9795EDAF}" srcId="{EE2F348D-52A3-48DC-A2F2-EB7FC4C4DEB1}" destId="{39E0003E-DDD2-43F1-948C-69009D0ADF45}" srcOrd="2" destOrd="0" parTransId="{29FD3C8B-2918-43A3-9D72-C279F674BC57}" sibTransId="{F375651C-63AC-44B1-AD3B-295D440935B1}"/>
    <dgm:cxn modelId="{5A8B7870-A7C1-4BE9-99D4-87CAE795A75A}" type="presOf" srcId="{9532CEEF-A1FF-45F0-8280-5F4AE319352B}" destId="{661D45ED-0F58-4FFE-ACBB-38266EA798E9}" srcOrd="1" destOrd="0" presId="urn:microsoft.com/office/officeart/2005/8/layout/orgChart1"/>
    <dgm:cxn modelId="{17312BAA-3E06-446B-9EDB-9A21CDFABA97}" type="presOf" srcId="{32A6B73B-4337-48D9-BDF1-34BC5F9259C9}" destId="{1607FF1D-3AE0-4701-8A7E-81B429C148F6}" srcOrd="0" destOrd="0" presId="urn:microsoft.com/office/officeart/2005/8/layout/orgChart1"/>
    <dgm:cxn modelId="{6BDEAEB0-60AA-418D-856E-A00018C77C16}" type="presOf" srcId="{04F63912-474D-49A5-BD14-86EE7508A486}" destId="{FED98D08-6BE2-42E7-8C9E-B671B903381D}" srcOrd="0" destOrd="0" presId="urn:microsoft.com/office/officeart/2005/8/layout/orgChart1"/>
    <dgm:cxn modelId="{F3BB07F5-55D4-4BC6-B9A1-C474B8451555}" type="presOf" srcId="{9219F835-B155-40EE-9F35-17E75A54B0BE}" destId="{EFA180F1-FBCE-411F-9D4E-4E3AA7BBE136}" srcOrd="0" destOrd="0" presId="urn:microsoft.com/office/officeart/2005/8/layout/orgChart1"/>
    <dgm:cxn modelId="{C77DD6F2-8B21-4644-8EE5-F7F9A942A83C}" type="presOf" srcId="{5FD7CC06-043B-4A5B-BB8C-EB41E27AF57A}" destId="{AD357345-FF1A-44E2-A534-483541761240}" srcOrd="1" destOrd="0" presId="urn:microsoft.com/office/officeart/2005/8/layout/orgChart1"/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116D9455-A6AB-41DB-9EFA-ABBBC963A03F}" type="presOf" srcId="{95C3D7CD-F868-4596-BCCC-C77A28D9E637}" destId="{892F605D-6929-4F12-BCE6-AEA90BD3CE28}" srcOrd="0" destOrd="0" presId="urn:microsoft.com/office/officeart/2005/8/layout/orgChart1"/>
    <dgm:cxn modelId="{463EA2FC-7A5A-4673-9136-466E4675BA6B}" type="presOf" srcId="{7E126AB6-1032-4516-B8C7-5673506D5F8B}" destId="{46FE14DF-72C8-435F-ACB1-3034F63F851B}" srcOrd="0" destOrd="0" presId="urn:microsoft.com/office/officeart/2005/8/layout/orgChart1"/>
    <dgm:cxn modelId="{3C4B508F-F1FA-4EF6-9AAC-FDDF66C2B832}" srcId="{5FD7CC06-043B-4A5B-BB8C-EB41E27AF57A}" destId="{EE2F348D-52A3-48DC-A2F2-EB7FC4C4DEB1}" srcOrd="0" destOrd="0" parTransId="{95C3D7CD-F868-4596-BCCC-C77A28D9E637}" sibTransId="{AEE2B3E7-730B-4AFE-A099-E7361AFB56A0}"/>
    <dgm:cxn modelId="{6ECB1B9A-8768-41D4-BBA3-06A119A1226C}" srcId="{EE2F348D-52A3-48DC-A2F2-EB7FC4C4DEB1}" destId="{9532CEEF-A1FF-45F0-8280-5F4AE319352B}" srcOrd="3" destOrd="0" parTransId="{04F63912-474D-49A5-BD14-86EE7508A486}" sibTransId="{B08B097A-E89B-4B4E-8431-FD9D4DE8EA89}"/>
    <dgm:cxn modelId="{1FC3724B-59A9-4A73-9F2B-9A66DF72A49B}" type="presOf" srcId="{5FD7CC06-043B-4A5B-BB8C-EB41E27AF57A}" destId="{1033B833-AA23-43C9-A13D-A1A08679D1AD}" srcOrd="0" destOrd="0" presId="urn:microsoft.com/office/officeart/2005/8/layout/orgChart1"/>
    <dgm:cxn modelId="{2FB158E0-8E23-4292-A6E4-EA088B9D3EB1}" type="presOf" srcId="{39E0003E-DDD2-43F1-948C-69009D0ADF45}" destId="{4F7C3E91-CDE0-494D-963A-D0A81B2DCA12}" srcOrd="0" destOrd="0" presId="urn:microsoft.com/office/officeart/2005/8/layout/orgChart1"/>
    <dgm:cxn modelId="{142E1512-2D9F-4D6A-A7A4-35D8AC61FE9A}" type="presOf" srcId="{29FD3C8B-2918-43A3-9D72-C279F674BC57}" destId="{BC30F164-9273-424C-9580-F0890B5972FB}" srcOrd="0" destOrd="0" presId="urn:microsoft.com/office/officeart/2005/8/layout/orgChart1"/>
    <dgm:cxn modelId="{8D3A90D7-4BF6-409F-9EC5-0572AD32B1BC}" type="presParOf" srcId="{19F29EE0-46B5-413E-A87B-AFDE5F58CB49}" destId="{99EC3367-C97D-40C3-B05E-5DD0991ABBD9}" srcOrd="0" destOrd="0" presId="urn:microsoft.com/office/officeart/2005/8/layout/orgChart1"/>
    <dgm:cxn modelId="{C266102B-49E9-4D02-AB50-D66B928A197F}" type="presParOf" srcId="{99EC3367-C97D-40C3-B05E-5DD0991ABBD9}" destId="{5EA89314-88B7-4ECD-A244-D1FDC19A4221}" srcOrd="0" destOrd="0" presId="urn:microsoft.com/office/officeart/2005/8/layout/orgChart1"/>
    <dgm:cxn modelId="{97DB4D09-50CE-4FE8-B644-CDA6ECDDB97F}" type="presParOf" srcId="{5EA89314-88B7-4ECD-A244-D1FDC19A4221}" destId="{1033B833-AA23-43C9-A13D-A1A08679D1AD}" srcOrd="0" destOrd="0" presId="urn:microsoft.com/office/officeart/2005/8/layout/orgChart1"/>
    <dgm:cxn modelId="{19847B8F-9E65-4B8E-95AD-7012D0955AA0}" type="presParOf" srcId="{5EA89314-88B7-4ECD-A244-D1FDC19A4221}" destId="{AD357345-FF1A-44E2-A534-483541761240}" srcOrd="1" destOrd="0" presId="urn:microsoft.com/office/officeart/2005/8/layout/orgChart1"/>
    <dgm:cxn modelId="{D07D633D-28BF-4D3E-AB9A-41C5E99F9932}" type="presParOf" srcId="{99EC3367-C97D-40C3-B05E-5DD0991ABBD9}" destId="{F3AA0BAA-0571-439A-95E5-1AB733D124BD}" srcOrd="1" destOrd="0" presId="urn:microsoft.com/office/officeart/2005/8/layout/orgChart1"/>
    <dgm:cxn modelId="{FB270B63-EA66-49E1-8845-604F4E10BFBD}" type="presParOf" srcId="{F3AA0BAA-0571-439A-95E5-1AB733D124BD}" destId="{892F605D-6929-4F12-BCE6-AEA90BD3CE28}" srcOrd="0" destOrd="0" presId="urn:microsoft.com/office/officeart/2005/8/layout/orgChart1"/>
    <dgm:cxn modelId="{59D77596-5048-4D30-BA63-238A356A4AE8}" type="presParOf" srcId="{F3AA0BAA-0571-439A-95E5-1AB733D124BD}" destId="{47D141E5-040F-42CF-BD5C-2C77DD519919}" srcOrd="1" destOrd="0" presId="urn:microsoft.com/office/officeart/2005/8/layout/orgChart1"/>
    <dgm:cxn modelId="{176C8A6A-F6B5-4BBE-B335-6CFB0ED0474B}" type="presParOf" srcId="{47D141E5-040F-42CF-BD5C-2C77DD519919}" destId="{7BCA2F7C-74E1-4D13-BD9D-894AE3AC0004}" srcOrd="0" destOrd="0" presId="urn:microsoft.com/office/officeart/2005/8/layout/orgChart1"/>
    <dgm:cxn modelId="{1EF5070A-6BB1-47F6-9C13-1A2A6CF1A9F5}" type="presParOf" srcId="{7BCA2F7C-74E1-4D13-BD9D-894AE3AC0004}" destId="{7B6BDBA9-01CE-4CB7-A1F5-A00FCA911320}" srcOrd="0" destOrd="0" presId="urn:microsoft.com/office/officeart/2005/8/layout/orgChart1"/>
    <dgm:cxn modelId="{A8963E79-4C89-4CDC-BCDB-123519141BCD}" type="presParOf" srcId="{7BCA2F7C-74E1-4D13-BD9D-894AE3AC0004}" destId="{898FD992-841B-4140-9B1F-246CC6DE6A25}" srcOrd="1" destOrd="0" presId="urn:microsoft.com/office/officeart/2005/8/layout/orgChart1"/>
    <dgm:cxn modelId="{5E109F76-7630-4C89-BF9A-5AC02FED33E6}" type="presParOf" srcId="{47D141E5-040F-42CF-BD5C-2C77DD519919}" destId="{7C29EF2C-E606-4243-B2F4-49F09F6595B0}" srcOrd="1" destOrd="0" presId="urn:microsoft.com/office/officeart/2005/8/layout/orgChart1"/>
    <dgm:cxn modelId="{BB5DB058-DB01-4251-93E6-66CEBEF9D577}" type="presParOf" srcId="{7C29EF2C-E606-4243-B2F4-49F09F6595B0}" destId="{BD155BB8-6E81-4A6B-A686-462D42D0E259}" srcOrd="0" destOrd="0" presId="urn:microsoft.com/office/officeart/2005/8/layout/orgChart1"/>
    <dgm:cxn modelId="{E20333A9-4FD7-40E0-AEBE-93C6BD224918}" type="presParOf" srcId="{7C29EF2C-E606-4243-B2F4-49F09F6595B0}" destId="{9CA2BED8-C030-4BB6-A140-2A8978C41C19}" srcOrd="1" destOrd="0" presId="urn:microsoft.com/office/officeart/2005/8/layout/orgChart1"/>
    <dgm:cxn modelId="{D137C88C-5E19-44A2-85AD-A8E5A90D064E}" type="presParOf" srcId="{9CA2BED8-C030-4BB6-A140-2A8978C41C19}" destId="{66E6DB1E-67A0-4A5E-A739-34684EC2B8BB}" srcOrd="0" destOrd="0" presId="urn:microsoft.com/office/officeart/2005/8/layout/orgChart1"/>
    <dgm:cxn modelId="{3EC0579D-99D6-4137-9E77-E742B9EE5AB8}" type="presParOf" srcId="{66E6DB1E-67A0-4A5E-A739-34684EC2B8BB}" destId="{EFA180F1-FBCE-411F-9D4E-4E3AA7BBE136}" srcOrd="0" destOrd="0" presId="urn:microsoft.com/office/officeart/2005/8/layout/orgChart1"/>
    <dgm:cxn modelId="{3216F06E-6EFD-4051-8F71-B70AC2E77653}" type="presParOf" srcId="{66E6DB1E-67A0-4A5E-A739-34684EC2B8BB}" destId="{F04C0671-A3A4-4FC2-894C-9D48572D39B0}" srcOrd="1" destOrd="0" presId="urn:microsoft.com/office/officeart/2005/8/layout/orgChart1"/>
    <dgm:cxn modelId="{AE436392-DC48-4104-9D10-AA91B132876B}" type="presParOf" srcId="{9CA2BED8-C030-4BB6-A140-2A8978C41C19}" destId="{5EB5EE63-065D-44C1-B63E-DAF5E8A4C620}" srcOrd="1" destOrd="0" presId="urn:microsoft.com/office/officeart/2005/8/layout/orgChart1"/>
    <dgm:cxn modelId="{8B8608C0-7724-4805-AF8A-2516798710B0}" type="presParOf" srcId="{9CA2BED8-C030-4BB6-A140-2A8978C41C19}" destId="{76B4D070-9205-47D9-B302-0E758BD33E0E}" srcOrd="2" destOrd="0" presId="urn:microsoft.com/office/officeart/2005/8/layout/orgChart1"/>
    <dgm:cxn modelId="{49CDAAB4-1132-4BDA-95D1-DDA5EA0697AE}" type="presParOf" srcId="{7C29EF2C-E606-4243-B2F4-49F09F6595B0}" destId="{59923485-68E1-492E-B36B-502719531DCA}" srcOrd="2" destOrd="0" presId="urn:microsoft.com/office/officeart/2005/8/layout/orgChart1"/>
    <dgm:cxn modelId="{7A187BCF-0A68-4733-BDE7-771480008798}" type="presParOf" srcId="{7C29EF2C-E606-4243-B2F4-49F09F6595B0}" destId="{218CF726-F51A-4741-9DF7-DCBC19F34AF5}" srcOrd="3" destOrd="0" presId="urn:microsoft.com/office/officeart/2005/8/layout/orgChart1"/>
    <dgm:cxn modelId="{7F12EF03-B429-4788-A3FF-4D720D30F3D7}" type="presParOf" srcId="{218CF726-F51A-4741-9DF7-DCBC19F34AF5}" destId="{E216DE51-D6BD-4C18-9A34-A9B85B79139C}" srcOrd="0" destOrd="0" presId="urn:microsoft.com/office/officeart/2005/8/layout/orgChart1"/>
    <dgm:cxn modelId="{2041F010-6243-40C8-B67B-7C6F16111C1A}" type="presParOf" srcId="{E216DE51-D6BD-4C18-9A34-A9B85B79139C}" destId="{1607FF1D-3AE0-4701-8A7E-81B429C148F6}" srcOrd="0" destOrd="0" presId="urn:microsoft.com/office/officeart/2005/8/layout/orgChart1"/>
    <dgm:cxn modelId="{1571274F-06DC-46E8-8E53-0492083E2CD9}" type="presParOf" srcId="{E216DE51-D6BD-4C18-9A34-A9B85B79139C}" destId="{BDA960A4-7AB5-4F21-83D3-85CCB4599625}" srcOrd="1" destOrd="0" presId="urn:microsoft.com/office/officeart/2005/8/layout/orgChart1"/>
    <dgm:cxn modelId="{BB11C924-5325-4A92-85FB-4781673D045B}" type="presParOf" srcId="{218CF726-F51A-4741-9DF7-DCBC19F34AF5}" destId="{5992B6B6-AB68-4DD7-B318-6AEC95DF4288}" srcOrd="1" destOrd="0" presId="urn:microsoft.com/office/officeart/2005/8/layout/orgChart1"/>
    <dgm:cxn modelId="{6B65253A-8D8C-4CF2-B76F-288BAAE93E98}" type="presParOf" srcId="{218CF726-F51A-4741-9DF7-DCBC19F34AF5}" destId="{A87A1E3C-B330-481F-B160-CDF5148FD6C7}" srcOrd="2" destOrd="0" presId="urn:microsoft.com/office/officeart/2005/8/layout/orgChart1"/>
    <dgm:cxn modelId="{11B66384-DC76-4925-BA2B-B78317DF9BCC}" type="presParOf" srcId="{7C29EF2C-E606-4243-B2F4-49F09F6595B0}" destId="{BC30F164-9273-424C-9580-F0890B5972FB}" srcOrd="4" destOrd="0" presId="urn:microsoft.com/office/officeart/2005/8/layout/orgChart1"/>
    <dgm:cxn modelId="{916676A0-F90D-4C36-BE67-1BB3FB6491BC}" type="presParOf" srcId="{7C29EF2C-E606-4243-B2F4-49F09F6595B0}" destId="{8DE03586-7C33-46C4-8992-E682F641DF57}" srcOrd="5" destOrd="0" presId="urn:microsoft.com/office/officeart/2005/8/layout/orgChart1"/>
    <dgm:cxn modelId="{64B4C500-76C5-4E4A-AA53-0ABFA0DBBBDC}" type="presParOf" srcId="{8DE03586-7C33-46C4-8992-E682F641DF57}" destId="{33E7836A-F1D8-4FEF-979F-74E319C930F3}" srcOrd="0" destOrd="0" presId="urn:microsoft.com/office/officeart/2005/8/layout/orgChart1"/>
    <dgm:cxn modelId="{B79729B4-CC6F-4E00-BFA1-FB4B8BF0F6F5}" type="presParOf" srcId="{33E7836A-F1D8-4FEF-979F-74E319C930F3}" destId="{4F7C3E91-CDE0-494D-963A-D0A81B2DCA12}" srcOrd="0" destOrd="0" presId="urn:microsoft.com/office/officeart/2005/8/layout/orgChart1"/>
    <dgm:cxn modelId="{0A0A8E79-8B96-4822-9AE4-3E5106D7CE9B}" type="presParOf" srcId="{33E7836A-F1D8-4FEF-979F-74E319C930F3}" destId="{4AD83815-A9F0-4AB5-8DD9-7F54CDF80864}" srcOrd="1" destOrd="0" presId="urn:microsoft.com/office/officeart/2005/8/layout/orgChart1"/>
    <dgm:cxn modelId="{146F7132-8116-4C68-A136-9CACED1AF390}" type="presParOf" srcId="{8DE03586-7C33-46C4-8992-E682F641DF57}" destId="{0364F1D0-ED88-4A8F-BAA8-E5DFCE86AD6B}" srcOrd="1" destOrd="0" presId="urn:microsoft.com/office/officeart/2005/8/layout/orgChart1"/>
    <dgm:cxn modelId="{D715946C-28EF-4BAA-A649-D0D0F5E3ABD5}" type="presParOf" srcId="{8DE03586-7C33-46C4-8992-E682F641DF57}" destId="{5EF2821D-09D6-4A52-A03C-8FDE41265AB5}" srcOrd="2" destOrd="0" presId="urn:microsoft.com/office/officeart/2005/8/layout/orgChart1"/>
    <dgm:cxn modelId="{9EA14E9E-E4BB-4A49-BB88-0BB1E98196DD}" type="presParOf" srcId="{7C29EF2C-E606-4243-B2F4-49F09F6595B0}" destId="{FED98D08-6BE2-42E7-8C9E-B671B903381D}" srcOrd="6" destOrd="0" presId="urn:microsoft.com/office/officeart/2005/8/layout/orgChart1"/>
    <dgm:cxn modelId="{25A873BC-085E-4B8D-AE34-E3A1EAF61F7C}" type="presParOf" srcId="{7C29EF2C-E606-4243-B2F4-49F09F6595B0}" destId="{DCA5EF0A-7F61-4B0D-9DC9-D5D3559482F5}" srcOrd="7" destOrd="0" presId="urn:microsoft.com/office/officeart/2005/8/layout/orgChart1"/>
    <dgm:cxn modelId="{7430E9BD-DD2F-490B-B7E5-BAD08A9636B4}" type="presParOf" srcId="{DCA5EF0A-7F61-4B0D-9DC9-D5D3559482F5}" destId="{0C8BF9AB-EF96-436F-840C-77965824D5FF}" srcOrd="0" destOrd="0" presId="urn:microsoft.com/office/officeart/2005/8/layout/orgChart1"/>
    <dgm:cxn modelId="{D4E91F8A-24A3-48DA-AD5E-D1F542609CD6}" type="presParOf" srcId="{0C8BF9AB-EF96-436F-840C-77965824D5FF}" destId="{8ECAE22D-02BA-484B-A603-F2EBF22DFE19}" srcOrd="0" destOrd="0" presId="urn:microsoft.com/office/officeart/2005/8/layout/orgChart1"/>
    <dgm:cxn modelId="{8671B9D8-2F22-450A-8F7E-E9CCB44B1DC9}" type="presParOf" srcId="{0C8BF9AB-EF96-436F-840C-77965824D5FF}" destId="{661D45ED-0F58-4FFE-ACBB-38266EA798E9}" srcOrd="1" destOrd="0" presId="urn:microsoft.com/office/officeart/2005/8/layout/orgChart1"/>
    <dgm:cxn modelId="{F9FBD9A4-6A8D-46A9-BDE3-57DC3A3569E2}" type="presParOf" srcId="{DCA5EF0A-7F61-4B0D-9DC9-D5D3559482F5}" destId="{C97E185A-369B-472B-8F6D-87200F971E1F}" srcOrd="1" destOrd="0" presId="urn:microsoft.com/office/officeart/2005/8/layout/orgChart1"/>
    <dgm:cxn modelId="{0AC2853C-17B6-4702-A980-82F03C44980A}" type="presParOf" srcId="{DCA5EF0A-7F61-4B0D-9DC9-D5D3559482F5}" destId="{A3D25513-F15D-4C84-A025-4C61147576A3}" srcOrd="2" destOrd="0" presId="urn:microsoft.com/office/officeart/2005/8/layout/orgChart1"/>
    <dgm:cxn modelId="{E9E322AD-BAE4-4E62-B9B5-29CB594EC0DE}" type="presParOf" srcId="{7C29EF2C-E606-4243-B2F4-49F09F6595B0}" destId="{46FE14DF-72C8-435F-ACB1-3034F63F851B}" srcOrd="8" destOrd="0" presId="urn:microsoft.com/office/officeart/2005/8/layout/orgChart1"/>
    <dgm:cxn modelId="{17E43CD9-C923-48B8-BE7E-2A38E6FF02B1}" type="presParOf" srcId="{7C29EF2C-E606-4243-B2F4-49F09F6595B0}" destId="{5E8A7B44-D0C1-4343-AFC6-798EAC60E9DB}" srcOrd="9" destOrd="0" presId="urn:microsoft.com/office/officeart/2005/8/layout/orgChart1"/>
    <dgm:cxn modelId="{69C87F7A-B234-478B-91D2-015FFF242955}" type="presParOf" srcId="{5E8A7B44-D0C1-4343-AFC6-798EAC60E9DB}" destId="{39A2FC34-0BE4-439F-87C2-973A7B76625D}" srcOrd="0" destOrd="0" presId="urn:microsoft.com/office/officeart/2005/8/layout/orgChart1"/>
    <dgm:cxn modelId="{ACED8C80-7D62-4A4F-B4A9-A31C0153D200}" type="presParOf" srcId="{39A2FC34-0BE4-439F-87C2-973A7B76625D}" destId="{81B0C6D0-AB6E-48C7-B69D-317FD4DC64EA}" srcOrd="0" destOrd="0" presId="urn:microsoft.com/office/officeart/2005/8/layout/orgChart1"/>
    <dgm:cxn modelId="{ECA77514-C0FD-4246-932A-ECB718FE3089}" type="presParOf" srcId="{39A2FC34-0BE4-439F-87C2-973A7B76625D}" destId="{10BC59BB-C528-4077-BB41-FD5481F0750D}" srcOrd="1" destOrd="0" presId="urn:microsoft.com/office/officeart/2005/8/layout/orgChart1"/>
    <dgm:cxn modelId="{5D58E5F7-9A5D-4342-90D4-F0B82D4A1DD1}" type="presParOf" srcId="{5E8A7B44-D0C1-4343-AFC6-798EAC60E9DB}" destId="{FC64F212-0818-436F-9CA2-76374F06275A}" srcOrd="1" destOrd="0" presId="urn:microsoft.com/office/officeart/2005/8/layout/orgChart1"/>
    <dgm:cxn modelId="{A15A9E22-0CD9-4689-B908-B7D9EA4D3DFC}" type="presParOf" srcId="{5E8A7B44-D0C1-4343-AFC6-798EAC60E9DB}" destId="{96209260-898E-4F21-A2BD-7475B3F009C3}" srcOrd="2" destOrd="0" presId="urn:microsoft.com/office/officeart/2005/8/layout/orgChart1"/>
    <dgm:cxn modelId="{12235F5D-6498-47B9-A2D2-496CC3C3A157}" type="presParOf" srcId="{47D141E5-040F-42CF-BD5C-2C77DD519919}" destId="{8A892E85-792A-400D-8E8D-519EE279B870}" srcOrd="2" destOrd="0" presId="urn:microsoft.com/office/officeart/2005/8/layout/orgChart1"/>
    <dgm:cxn modelId="{03B338AE-6EB4-4CCD-BA73-740C6FAE175D}" type="presParOf" srcId="{99EC3367-C97D-40C3-B05E-5DD0991ABBD9}" destId="{AF872C92-46CE-42F2-A6F1-C0306CB11AC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9219F835-B155-40EE-9F35-17E75A54B0B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Educadores(as)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</a:t>
          </a: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FEAC8CC-993A-45CB-B121-0D4CAA05826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7C83193-B670-45A5-9F4F-0EB71220C3CB}" type="parTrans" cxnId="{9540B8A0-9EEB-46DB-A00E-63A8CA8F5AB0}">
      <dgm:prSet/>
      <dgm:spPr/>
      <dgm:t>
        <a:bodyPr/>
        <a:lstStyle/>
        <a:p>
          <a:endParaRPr lang="es-ES"/>
        </a:p>
      </dgm:t>
    </dgm:pt>
    <dgm:pt modelId="{D971AC4D-F742-4F40-BF3D-52C69429585A}" type="sibTrans" cxnId="{9540B8A0-9EEB-46DB-A00E-63A8CA8F5AB0}">
      <dgm:prSet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45”</a:t>
          </a: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95BAD79-4257-422C-B3FF-457BA0C1932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Enfermera(o)</a:t>
          </a:r>
        </a:p>
      </dgm:t>
    </dgm:pt>
    <dgm:pt modelId="{40EE395E-78B7-441E-B4A1-995FCF7578B3}" type="parTrans" cxnId="{BBACDCE0-A9AF-4FC2-A769-CD84E17D2137}">
      <dgm:prSet/>
      <dgm:spPr/>
      <dgm:t>
        <a:bodyPr/>
        <a:lstStyle/>
        <a:p>
          <a:endParaRPr lang="es-ES"/>
        </a:p>
      </dgm:t>
    </dgm:pt>
    <dgm:pt modelId="{1DA88161-3409-42F9-AEE4-82717FE8C1D1}" type="sibTrans" cxnId="{BBACDCE0-A9AF-4FC2-A769-CD84E17D2137}">
      <dgm:prSet/>
      <dgm:spPr/>
      <dgm:t>
        <a:bodyPr/>
        <a:lstStyle/>
        <a:p>
          <a:endParaRPr lang="es-ES"/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2D44C87-AD4F-4C69-961E-69965DF93954}" type="pres">
      <dgm:prSet presAssocID="{EE2F348D-52A3-48DC-A2F2-EB7FC4C4DEB1}" presName="hierRoot1" presStyleCnt="0">
        <dgm:presLayoutVars>
          <dgm:hierBranch val="init"/>
        </dgm:presLayoutVars>
      </dgm:prSet>
      <dgm:spPr/>
    </dgm:pt>
    <dgm:pt modelId="{BF731A9A-A063-41EE-AD83-A47177AF54E6}" type="pres">
      <dgm:prSet presAssocID="{EE2F348D-52A3-48DC-A2F2-EB7FC4C4DEB1}" presName="rootComposite1" presStyleCnt="0"/>
      <dgm:spPr/>
    </dgm:pt>
    <dgm:pt modelId="{98D03E8E-47F1-4405-9F2D-468C46BE6CE5}" type="pres">
      <dgm:prSet presAssocID="{EE2F348D-52A3-48DC-A2F2-EB7FC4C4DEB1}" presName="rootText1" presStyleLbl="node0" presStyleIdx="0" presStyleCnt="1" custScaleX="116671" custScaleY="118872" custLinFactNeighborY="-105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7220D69-F16C-4633-8012-B48A7CFD3193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A0EADE58-733B-44E9-A5CA-0226530AE55A}" type="pres">
      <dgm:prSet presAssocID="{EE2F348D-52A3-48DC-A2F2-EB7FC4C4DEB1}" presName="hierChild2" presStyleCnt="0"/>
      <dgm:spPr/>
    </dgm:pt>
    <dgm:pt modelId="{09173F31-E23F-466F-84C3-1A866BC39861}" type="pres">
      <dgm:prSet presAssocID="{078F9ABD-ABDB-4C01-9EDC-53D62E7E19C6}" presName="Name37" presStyleLbl="parChTrans1D2" presStyleIdx="0" presStyleCnt="4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 val="init"/>
        </dgm:presLayoutVars>
      </dgm:prSet>
      <dgm:spPr/>
    </dgm:pt>
    <dgm:pt modelId="{66E6DB1E-67A0-4A5E-A739-34684EC2B8BB}" type="pres">
      <dgm:prSet presAssocID="{9219F835-B155-40EE-9F35-17E75A54B0BE}" presName="rootComposite" presStyleCnt="0"/>
      <dgm:spPr/>
    </dgm:pt>
    <dgm:pt modelId="{EFA180F1-FBCE-411F-9D4E-4E3AA7BBE136}" type="pres">
      <dgm:prSet presAssocID="{9219F835-B155-40EE-9F35-17E75A54B0BE}" presName="rootText" presStyleLbl="node2" presStyleIdx="0" presStyleCnt="4" custScaleY="105664" custLinFactNeighborY="84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2" presStyleIdx="0" presStyleCnt="4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</dgm:pt>
    <dgm:pt modelId="{76B4D070-9205-47D9-B302-0E758BD33E0E}" type="pres">
      <dgm:prSet presAssocID="{9219F835-B155-40EE-9F35-17E75A54B0BE}" presName="hierChild5" presStyleCnt="0"/>
      <dgm:spPr/>
    </dgm:pt>
    <dgm:pt modelId="{0D392C19-CF50-4E06-9347-2F587644DF5A}" type="pres">
      <dgm:prSet presAssocID="{3128A2C1-38C9-4BD1-8256-72BE55B2C07B}" presName="Name37" presStyleLbl="parChTrans1D2" presStyleIdx="1" presStyleCnt="4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 val="init"/>
        </dgm:presLayoutVars>
      </dgm:prSet>
      <dgm:spPr/>
    </dgm:pt>
    <dgm:pt modelId="{E216DE51-D6BD-4C18-9A34-A9B85B79139C}" type="pres">
      <dgm:prSet presAssocID="{32A6B73B-4337-48D9-BDF1-34BC5F9259C9}" presName="rootComposite" presStyleCnt="0"/>
      <dgm:spPr/>
    </dgm:pt>
    <dgm:pt modelId="{1607FF1D-3AE0-4701-8A7E-81B429C148F6}" type="pres">
      <dgm:prSet presAssocID="{32A6B73B-4337-48D9-BDF1-34BC5F9259C9}" presName="rootText" presStyleLbl="node2" presStyleIdx="1" presStyleCnt="4" custScaleY="105664" custLinFactNeighborY="84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2" presStyleIdx="1" presStyleCnt="4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</dgm:pt>
    <dgm:pt modelId="{A87A1E3C-B330-481F-B160-CDF5148FD6C7}" type="pres">
      <dgm:prSet presAssocID="{32A6B73B-4337-48D9-BDF1-34BC5F9259C9}" presName="hierChild5" presStyleCnt="0"/>
      <dgm:spPr/>
    </dgm:pt>
    <dgm:pt modelId="{072F0859-0F46-4313-90B3-1B8278E7828D}" type="pres">
      <dgm:prSet presAssocID="{C7C83193-B670-45A5-9F4F-0EB71220C3CB}" presName="Name37" presStyleLbl="parChTrans1D2" presStyleIdx="2" presStyleCnt="4"/>
      <dgm:spPr/>
      <dgm:t>
        <a:bodyPr/>
        <a:lstStyle/>
        <a:p>
          <a:endParaRPr lang="es-ES"/>
        </a:p>
      </dgm:t>
    </dgm:pt>
    <dgm:pt modelId="{1BD940D7-634A-46FB-8523-BD473B780ED2}" type="pres">
      <dgm:prSet presAssocID="{EFEAC8CC-993A-45CB-B121-0D4CAA058268}" presName="hierRoot2" presStyleCnt="0">
        <dgm:presLayoutVars>
          <dgm:hierBranch val="init"/>
        </dgm:presLayoutVars>
      </dgm:prSet>
      <dgm:spPr/>
    </dgm:pt>
    <dgm:pt modelId="{EF222E6D-76D1-4986-9B65-67DBA48EA242}" type="pres">
      <dgm:prSet presAssocID="{EFEAC8CC-993A-45CB-B121-0D4CAA058268}" presName="rootComposite" presStyleCnt="0"/>
      <dgm:spPr/>
    </dgm:pt>
    <dgm:pt modelId="{F18B02FF-3997-4B3C-9C78-E20A760ECC87}" type="pres">
      <dgm:prSet presAssocID="{EFEAC8CC-993A-45CB-B121-0D4CAA058268}" presName="rootText" presStyleLbl="node2" presStyleIdx="2" presStyleCnt="4" custScaleY="105664" custLinFactNeighborY="84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CE49E89-0923-44F0-AB80-4F36341D8576}" type="pres">
      <dgm:prSet presAssocID="{EFEAC8CC-993A-45CB-B121-0D4CAA058268}" presName="rootConnector" presStyleLbl="node2" presStyleIdx="2" presStyleCnt="4"/>
      <dgm:spPr/>
      <dgm:t>
        <a:bodyPr/>
        <a:lstStyle/>
        <a:p>
          <a:endParaRPr lang="es-ES"/>
        </a:p>
      </dgm:t>
    </dgm:pt>
    <dgm:pt modelId="{29A17DA8-A4AA-4D7D-ADBA-A2A77AD903AD}" type="pres">
      <dgm:prSet presAssocID="{EFEAC8CC-993A-45CB-B121-0D4CAA058268}" presName="hierChild4" presStyleCnt="0"/>
      <dgm:spPr/>
    </dgm:pt>
    <dgm:pt modelId="{25A7199D-F459-486C-9B82-32997442F851}" type="pres">
      <dgm:prSet presAssocID="{EFEAC8CC-993A-45CB-B121-0D4CAA058268}" presName="hierChild5" presStyleCnt="0"/>
      <dgm:spPr/>
    </dgm:pt>
    <dgm:pt modelId="{5A326E10-86A9-4CAF-8964-0DBF673F472B}" type="pres">
      <dgm:prSet presAssocID="{40EE395E-78B7-441E-B4A1-995FCF7578B3}" presName="Name37" presStyleLbl="parChTrans1D2" presStyleIdx="3" presStyleCnt="4"/>
      <dgm:spPr/>
      <dgm:t>
        <a:bodyPr/>
        <a:lstStyle/>
        <a:p>
          <a:endParaRPr lang="es-ES"/>
        </a:p>
      </dgm:t>
    </dgm:pt>
    <dgm:pt modelId="{CB515250-03FB-4087-AF25-F231FB004F0E}" type="pres">
      <dgm:prSet presAssocID="{495BAD79-4257-422C-B3FF-457BA0C19328}" presName="hierRoot2" presStyleCnt="0">
        <dgm:presLayoutVars>
          <dgm:hierBranch val="init"/>
        </dgm:presLayoutVars>
      </dgm:prSet>
      <dgm:spPr/>
    </dgm:pt>
    <dgm:pt modelId="{A99A5415-DAAC-4313-9CAB-C2D2A3707704}" type="pres">
      <dgm:prSet presAssocID="{495BAD79-4257-422C-B3FF-457BA0C19328}" presName="rootComposite" presStyleCnt="0"/>
      <dgm:spPr/>
    </dgm:pt>
    <dgm:pt modelId="{92DEC519-6C88-4360-AE1F-95C61E0DDB40}" type="pres">
      <dgm:prSet presAssocID="{495BAD79-4257-422C-B3FF-457BA0C19328}" presName="rootText" presStyleLbl="node2" presStyleIdx="3" presStyleCnt="4" custScaleY="105664" custLinFactNeighborY="84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1A95023-96AD-43A8-9BFA-A2C7E61DC063}" type="pres">
      <dgm:prSet presAssocID="{495BAD79-4257-422C-B3FF-457BA0C19328}" presName="rootConnector" presStyleLbl="node2" presStyleIdx="3" presStyleCnt="4"/>
      <dgm:spPr/>
      <dgm:t>
        <a:bodyPr/>
        <a:lstStyle/>
        <a:p>
          <a:endParaRPr lang="es-ES"/>
        </a:p>
      </dgm:t>
    </dgm:pt>
    <dgm:pt modelId="{315ACACA-F8D3-43B8-94B0-8A511702A246}" type="pres">
      <dgm:prSet presAssocID="{495BAD79-4257-422C-B3FF-457BA0C19328}" presName="hierChild4" presStyleCnt="0"/>
      <dgm:spPr/>
    </dgm:pt>
    <dgm:pt modelId="{E3D31187-5908-404A-8FA5-9EC69AD27240}" type="pres">
      <dgm:prSet presAssocID="{495BAD79-4257-422C-B3FF-457BA0C19328}" presName="hierChild5" presStyleCnt="0"/>
      <dgm:spPr/>
    </dgm:pt>
    <dgm:pt modelId="{084A9764-5272-4B83-BA08-F8A518A12F2C}" type="pres">
      <dgm:prSet presAssocID="{EE2F348D-52A3-48DC-A2F2-EB7FC4C4DEB1}" presName="hierChild3" presStyleCnt="0"/>
      <dgm:spPr/>
    </dgm:pt>
  </dgm:ptLst>
  <dgm:cxnLst>
    <dgm:cxn modelId="{C821A415-6F25-4EF4-B0F6-FCFF0F1F6729}" type="presOf" srcId="{3128A2C1-38C9-4BD1-8256-72BE55B2C07B}" destId="{0D392C19-CF50-4E06-9347-2F587644DF5A}" srcOrd="0" destOrd="0" presId="urn:microsoft.com/office/officeart/2005/8/layout/orgChart1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90DCDCC3-838D-41D8-AB72-31F47F648D78}" type="presOf" srcId="{C7C83193-B670-45A5-9F4F-0EB71220C3CB}" destId="{072F0859-0F46-4313-90B3-1B8278E7828D}" srcOrd="0" destOrd="0" presId="urn:microsoft.com/office/officeart/2005/8/layout/orgChart1"/>
    <dgm:cxn modelId="{F2A9652E-BF9B-4FA9-AE76-36E8953F67DC}" type="presOf" srcId="{EE2F348D-52A3-48DC-A2F2-EB7FC4C4DEB1}" destId="{07220D69-F16C-4633-8012-B48A7CFD3193}" srcOrd="1" destOrd="0" presId="urn:microsoft.com/office/officeart/2005/8/layout/orgChart1"/>
    <dgm:cxn modelId="{9540B8A0-9EEB-46DB-A00E-63A8CA8F5AB0}" srcId="{EE2F348D-52A3-48DC-A2F2-EB7FC4C4DEB1}" destId="{EFEAC8CC-993A-45CB-B121-0D4CAA058268}" srcOrd="2" destOrd="0" parTransId="{C7C83193-B670-45A5-9F4F-0EB71220C3CB}" sibTransId="{D971AC4D-F742-4F40-BF3D-52C69429585A}"/>
    <dgm:cxn modelId="{DBC95164-B201-4046-B550-9CAAEECBB29C}" type="presOf" srcId="{EFEAC8CC-993A-45CB-B121-0D4CAA058268}" destId="{DCE49E89-0923-44F0-AB80-4F36341D8576}" srcOrd="1" destOrd="0" presId="urn:microsoft.com/office/officeart/2005/8/layout/orgChart1"/>
    <dgm:cxn modelId="{2CE236CB-11D7-4D59-8211-1ADC38C14040}" type="presOf" srcId="{9219F835-B155-40EE-9F35-17E75A54B0BE}" destId="{EFA180F1-FBCE-411F-9D4E-4E3AA7BBE136}" srcOrd="0" destOrd="0" presId="urn:microsoft.com/office/officeart/2005/8/layout/orgChart1"/>
    <dgm:cxn modelId="{47923475-B632-4781-AA50-7C808C72F655}" type="presOf" srcId="{32A6B73B-4337-48D9-BDF1-34BC5F9259C9}" destId="{1607FF1D-3AE0-4701-8A7E-81B429C148F6}" srcOrd="0" destOrd="0" presId="urn:microsoft.com/office/officeart/2005/8/layout/orgChart1"/>
    <dgm:cxn modelId="{BBACDCE0-A9AF-4FC2-A769-CD84E17D2137}" srcId="{EE2F348D-52A3-48DC-A2F2-EB7FC4C4DEB1}" destId="{495BAD79-4257-422C-B3FF-457BA0C19328}" srcOrd="3" destOrd="0" parTransId="{40EE395E-78B7-441E-B4A1-995FCF7578B3}" sibTransId="{1DA88161-3409-42F9-AEE4-82717FE8C1D1}"/>
    <dgm:cxn modelId="{6C3C5F3B-8F39-4407-958E-F94AE6B6BEA8}" type="presOf" srcId="{495BAD79-4257-422C-B3FF-457BA0C19328}" destId="{92DEC519-6C88-4360-AE1F-95C61E0DDB40}" srcOrd="0" destOrd="0" presId="urn:microsoft.com/office/officeart/2005/8/layout/orgChart1"/>
    <dgm:cxn modelId="{4F06B133-42A9-40BC-83ED-3C5CFD7E91C6}" type="presOf" srcId="{EFEAC8CC-993A-45CB-B121-0D4CAA058268}" destId="{F18B02FF-3997-4B3C-9C78-E20A760ECC87}" srcOrd="0" destOrd="0" presId="urn:microsoft.com/office/officeart/2005/8/layout/orgChart1"/>
    <dgm:cxn modelId="{582A8E63-88ED-4AC0-B8DD-95676DFE8084}" type="presOf" srcId="{9219F835-B155-40EE-9F35-17E75A54B0BE}" destId="{F04C0671-A3A4-4FC2-894C-9D48572D39B0}" srcOrd="1" destOrd="0" presId="urn:microsoft.com/office/officeart/2005/8/layout/orgChart1"/>
    <dgm:cxn modelId="{F94EF5C7-8450-41E0-A077-1E070B1A1873}" type="presOf" srcId="{495BAD79-4257-422C-B3FF-457BA0C19328}" destId="{31A95023-96AD-43A8-9BFA-A2C7E61DC063}" srcOrd="1" destOrd="0" presId="urn:microsoft.com/office/officeart/2005/8/layout/orgChart1"/>
    <dgm:cxn modelId="{09A91DA8-3FBD-4F70-A88C-2081F1179B22}" type="presOf" srcId="{078F9ABD-ABDB-4C01-9EDC-53D62E7E19C6}" destId="{09173F31-E23F-466F-84C3-1A866BC39861}" srcOrd="0" destOrd="0" presId="urn:microsoft.com/office/officeart/2005/8/layout/orgChart1"/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B2719824-F978-4659-A479-27E508F0083F}" srcId="{EE2F348D-52A3-48DC-A2F2-EB7FC4C4DEB1}" destId="{32A6B73B-4337-48D9-BDF1-34BC5F9259C9}" srcOrd="1" destOrd="0" parTransId="{3128A2C1-38C9-4BD1-8256-72BE55B2C07B}" sibTransId="{1D4DC792-0C2F-466B-A33B-E2053684BE78}"/>
    <dgm:cxn modelId="{16744DAC-2DEF-44B8-89F1-4AECDC606E96}" type="presOf" srcId="{EE2F348D-52A3-48DC-A2F2-EB7FC4C4DEB1}" destId="{98D03E8E-47F1-4405-9F2D-468C46BE6CE5}" srcOrd="0" destOrd="0" presId="urn:microsoft.com/office/officeart/2005/8/layout/orgChart1"/>
    <dgm:cxn modelId="{FC179445-1BBE-4721-8A34-2B62D6B1A5AA}" type="presOf" srcId="{32A6B73B-4337-48D9-BDF1-34BC5F9259C9}" destId="{BDA960A4-7AB5-4F21-83D3-85CCB4599625}" srcOrd="1" destOrd="0" presId="urn:microsoft.com/office/officeart/2005/8/layout/orgChart1"/>
    <dgm:cxn modelId="{E3594543-D499-4FC6-873B-C641A5D2DC9B}" type="presOf" srcId="{40EE395E-78B7-441E-B4A1-995FCF7578B3}" destId="{5A326E10-86A9-4CAF-8964-0DBF673F472B}" srcOrd="0" destOrd="0" presId="urn:microsoft.com/office/officeart/2005/8/layout/orgChart1"/>
    <dgm:cxn modelId="{19D78418-4B1E-4329-B8FC-0F0670E9F469}" type="presParOf" srcId="{19F29EE0-46B5-413E-A87B-AFDE5F58CB49}" destId="{B2D44C87-AD4F-4C69-961E-69965DF93954}" srcOrd="0" destOrd="0" presId="urn:microsoft.com/office/officeart/2005/8/layout/orgChart1"/>
    <dgm:cxn modelId="{CCF65F81-5C12-4CFD-A211-FCD503753C0C}" type="presParOf" srcId="{B2D44C87-AD4F-4C69-961E-69965DF93954}" destId="{BF731A9A-A063-41EE-AD83-A47177AF54E6}" srcOrd="0" destOrd="0" presId="urn:microsoft.com/office/officeart/2005/8/layout/orgChart1"/>
    <dgm:cxn modelId="{0DC3506C-8589-4A84-964E-E9AB832D1848}" type="presParOf" srcId="{BF731A9A-A063-41EE-AD83-A47177AF54E6}" destId="{98D03E8E-47F1-4405-9F2D-468C46BE6CE5}" srcOrd="0" destOrd="0" presId="urn:microsoft.com/office/officeart/2005/8/layout/orgChart1"/>
    <dgm:cxn modelId="{868D8275-0D1C-4774-8F30-5FCE953894C1}" type="presParOf" srcId="{BF731A9A-A063-41EE-AD83-A47177AF54E6}" destId="{07220D69-F16C-4633-8012-B48A7CFD3193}" srcOrd="1" destOrd="0" presId="urn:microsoft.com/office/officeart/2005/8/layout/orgChart1"/>
    <dgm:cxn modelId="{C141661E-054C-4CCC-A06B-93D51E65C61D}" type="presParOf" srcId="{B2D44C87-AD4F-4C69-961E-69965DF93954}" destId="{A0EADE58-733B-44E9-A5CA-0226530AE55A}" srcOrd="1" destOrd="0" presId="urn:microsoft.com/office/officeart/2005/8/layout/orgChart1"/>
    <dgm:cxn modelId="{BDF6562A-0E0C-4453-A88C-BD454CD07E19}" type="presParOf" srcId="{A0EADE58-733B-44E9-A5CA-0226530AE55A}" destId="{09173F31-E23F-466F-84C3-1A866BC39861}" srcOrd="0" destOrd="0" presId="urn:microsoft.com/office/officeart/2005/8/layout/orgChart1"/>
    <dgm:cxn modelId="{9772B5D2-F4C2-445F-B271-E1EE6F8B6452}" type="presParOf" srcId="{A0EADE58-733B-44E9-A5CA-0226530AE55A}" destId="{9CA2BED8-C030-4BB6-A140-2A8978C41C19}" srcOrd="1" destOrd="0" presId="urn:microsoft.com/office/officeart/2005/8/layout/orgChart1"/>
    <dgm:cxn modelId="{89789E92-2A02-4936-B17D-A30D4DF844DA}" type="presParOf" srcId="{9CA2BED8-C030-4BB6-A140-2A8978C41C19}" destId="{66E6DB1E-67A0-4A5E-A739-34684EC2B8BB}" srcOrd="0" destOrd="0" presId="urn:microsoft.com/office/officeart/2005/8/layout/orgChart1"/>
    <dgm:cxn modelId="{7C260E86-C242-47FE-A072-C46D0A7B0AE7}" type="presParOf" srcId="{66E6DB1E-67A0-4A5E-A739-34684EC2B8BB}" destId="{EFA180F1-FBCE-411F-9D4E-4E3AA7BBE136}" srcOrd="0" destOrd="0" presId="urn:microsoft.com/office/officeart/2005/8/layout/orgChart1"/>
    <dgm:cxn modelId="{E37BDC87-2472-4B14-8881-EBC2B3FF9DE6}" type="presParOf" srcId="{66E6DB1E-67A0-4A5E-A739-34684EC2B8BB}" destId="{F04C0671-A3A4-4FC2-894C-9D48572D39B0}" srcOrd="1" destOrd="0" presId="urn:microsoft.com/office/officeart/2005/8/layout/orgChart1"/>
    <dgm:cxn modelId="{4783BD25-9F88-4969-9E32-721225C032AD}" type="presParOf" srcId="{9CA2BED8-C030-4BB6-A140-2A8978C41C19}" destId="{5EB5EE63-065D-44C1-B63E-DAF5E8A4C620}" srcOrd="1" destOrd="0" presId="urn:microsoft.com/office/officeart/2005/8/layout/orgChart1"/>
    <dgm:cxn modelId="{F978FC2F-2551-4779-8A17-E9D3CBCBA6DF}" type="presParOf" srcId="{9CA2BED8-C030-4BB6-A140-2A8978C41C19}" destId="{76B4D070-9205-47D9-B302-0E758BD33E0E}" srcOrd="2" destOrd="0" presId="urn:microsoft.com/office/officeart/2005/8/layout/orgChart1"/>
    <dgm:cxn modelId="{1AA907E3-028C-4A2B-8556-9D07CA2156DE}" type="presParOf" srcId="{A0EADE58-733B-44E9-A5CA-0226530AE55A}" destId="{0D392C19-CF50-4E06-9347-2F587644DF5A}" srcOrd="2" destOrd="0" presId="urn:microsoft.com/office/officeart/2005/8/layout/orgChart1"/>
    <dgm:cxn modelId="{D1ACD2DD-F32B-4100-AAE5-912B488F79B3}" type="presParOf" srcId="{A0EADE58-733B-44E9-A5CA-0226530AE55A}" destId="{218CF726-F51A-4741-9DF7-DCBC19F34AF5}" srcOrd="3" destOrd="0" presId="urn:microsoft.com/office/officeart/2005/8/layout/orgChart1"/>
    <dgm:cxn modelId="{DE17801C-A21D-42CC-B7FA-7E8F11F33946}" type="presParOf" srcId="{218CF726-F51A-4741-9DF7-DCBC19F34AF5}" destId="{E216DE51-D6BD-4C18-9A34-A9B85B79139C}" srcOrd="0" destOrd="0" presId="urn:microsoft.com/office/officeart/2005/8/layout/orgChart1"/>
    <dgm:cxn modelId="{6A3FC7E9-67F5-4438-BBA3-DD7FCB6F69BD}" type="presParOf" srcId="{E216DE51-D6BD-4C18-9A34-A9B85B79139C}" destId="{1607FF1D-3AE0-4701-8A7E-81B429C148F6}" srcOrd="0" destOrd="0" presId="urn:microsoft.com/office/officeart/2005/8/layout/orgChart1"/>
    <dgm:cxn modelId="{4A21ABD9-60EF-4464-9F4A-F5DB92DC8E29}" type="presParOf" srcId="{E216DE51-D6BD-4C18-9A34-A9B85B79139C}" destId="{BDA960A4-7AB5-4F21-83D3-85CCB4599625}" srcOrd="1" destOrd="0" presId="urn:microsoft.com/office/officeart/2005/8/layout/orgChart1"/>
    <dgm:cxn modelId="{8EED06A5-F9DF-43A5-B77D-BB82C68CE6EE}" type="presParOf" srcId="{218CF726-F51A-4741-9DF7-DCBC19F34AF5}" destId="{5992B6B6-AB68-4DD7-B318-6AEC95DF4288}" srcOrd="1" destOrd="0" presId="urn:microsoft.com/office/officeart/2005/8/layout/orgChart1"/>
    <dgm:cxn modelId="{64BC6223-D306-4D22-99F1-F4FCAEC049F4}" type="presParOf" srcId="{218CF726-F51A-4741-9DF7-DCBC19F34AF5}" destId="{A87A1E3C-B330-481F-B160-CDF5148FD6C7}" srcOrd="2" destOrd="0" presId="urn:microsoft.com/office/officeart/2005/8/layout/orgChart1"/>
    <dgm:cxn modelId="{672F56ED-6309-433B-81E1-B444C5DFA908}" type="presParOf" srcId="{A0EADE58-733B-44E9-A5CA-0226530AE55A}" destId="{072F0859-0F46-4313-90B3-1B8278E7828D}" srcOrd="4" destOrd="0" presId="urn:microsoft.com/office/officeart/2005/8/layout/orgChart1"/>
    <dgm:cxn modelId="{BF7A03A6-EF21-498A-BE46-4B3AB6F4889E}" type="presParOf" srcId="{A0EADE58-733B-44E9-A5CA-0226530AE55A}" destId="{1BD940D7-634A-46FB-8523-BD473B780ED2}" srcOrd="5" destOrd="0" presId="urn:microsoft.com/office/officeart/2005/8/layout/orgChart1"/>
    <dgm:cxn modelId="{BBD4FCD9-3ED4-4B64-B5F6-BB196DBD2AD4}" type="presParOf" srcId="{1BD940D7-634A-46FB-8523-BD473B780ED2}" destId="{EF222E6D-76D1-4986-9B65-67DBA48EA242}" srcOrd="0" destOrd="0" presId="urn:microsoft.com/office/officeart/2005/8/layout/orgChart1"/>
    <dgm:cxn modelId="{5BA9B80D-102B-435C-89A3-FC3B600C9B91}" type="presParOf" srcId="{EF222E6D-76D1-4986-9B65-67DBA48EA242}" destId="{F18B02FF-3997-4B3C-9C78-E20A760ECC87}" srcOrd="0" destOrd="0" presId="urn:microsoft.com/office/officeart/2005/8/layout/orgChart1"/>
    <dgm:cxn modelId="{EED383F7-2B6F-429B-B8B5-7297F3E100D5}" type="presParOf" srcId="{EF222E6D-76D1-4986-9B65-67DBA48EA242}" destId="{DCE49E89-0923-44F0-AB80-4F36341D8576}" srcOrd="1" destOrd="0" presId="urn:microsoft.com/office/officeart/2005/8/layout/orgChart1"/>
    <dgm:cxn modelId="{3AE4D041-4F06-4807-87BE-B58936C1BFF0}" type="presParOf" srcId="{1BD940D7-634A-46FB-8523-BD473B780ED2}" destId="{29A17DA8-A4AA-4D7D-ADBA-A2A77AD903AD}" srcOrd="1" destOrd="0" presId="urn:microsoft.com/office/officeart/2005/8/layout/orgChart1"/>
    <dgm:cxn modelId="{5BBE0E6C-F4AA-4D9B-9310-AD61A797EB4F}" type="presParOf" srcId="{1BD940D7-634A-46FB-8523-BD473B780ED2}" destId="{25A7199D-F459-486C-9B82-32997442F851}" srcOrd="2" destOrd="0" presId="urn:microsoft.com/office/officeart/2005/8/layout/orgChart1"/>
    <dgm:cxn modelId="{566FBBF0-5E8B-46F7-A998-955CDD26182A}" type="presParOf" srcId="{A0EADE58-733B-44E9-A5CA-0226530AE55A}" destId="{5A326E10-86A9-4CAF-8964-0DBF673F472B}" srcOrd="6" destOrd="0" presId="urn:microsoft.com/office/officeart/2005/8/layout/orgChart1"/>
    <dgm:cxn modelId="{F615128D-55E7-4AC4-8077-075AD38BD548}" type="presParOf" srcId="{A0EADE58-733B-44E9-A5CA-0226530AE55A}" destId="{CB515250-03FB-4087-AF25-F231FB004F0E}" srcOrd="7" destOrd="0" presId="urn:microsoft.com/office/officeart/2005/8/layout/orgChart1"/>
    <dgm:cxn modelId="{1A73D513-C938-4E2B-80B0-B0C443A35410}" type="presParOf" srcId="{CB515250-03FB-4087-AF25-F231FB004F0E}" destId="{A99A5415-DAAC-4313-9CAB-C2D2A3707704}" srcOrd="0" destOrd="0" presId="urn:microsoft.com/office/officeart/2005/8/layout/orgChart1"/>
    <dgm:cxn modelId="{4F802D6B-2096-445D-89B5-442620C42389}" type="presParOf" srcId="{A99A5415-DAAC-4313-9CAB-C2D2A3707704}" destId="{92DEC519-6C88-4360-AE1F-95C61E0DDB40}" srcOrd="0" destOrd="0" presId="urn:microsoft.com/office/officeart/2005/8/layout/orgChart1"/>
    <dgm:cxn modelId="{1B925C4F-C7D1-4F78-B59D-F99D1319C686}" type="presParOf" srcId="{A99A5415-DAAC-4313-9CAB-C2D2A3707704}" destId="{31A95023-96AD-43A8-9BFA-A2C7E61DC063}" srcOrd="1" destOrd="0" presId="urn:microsoft.com/office/officeart/2005/8/layout/orgChart1"/>
    <dgm:cxn modelId="{4DAD2C8E-FA4D-4E5A-AE37-E3E1BE918E82}" type="presParOf" srcId="{CB515250-03FB-4087-AF25-F231FB004F0E}" destId="{315ACACA-F8D3-43B8-94B0-8A511702A246}" srcOrd="1" destOrd="0" presId="urn:microsoft.com/office/officeart/2005/8/layout/orgChart1"/>
    <dgm:cxn modelId="{9E2541E3-F000-4450-A0F2-E1F3478A23C4}" type="presParOf" srcId="{CB515250-03FB-4087-AF25-F231FB004F0E}" destId="{E3D31187-5908-404A-8FA5-9EC69AD27240}" srcOrd="2" destOrd="0" presId="urn:microsoft.com/office/officeart/2005/8/layout/orgChart1"/>
    <dgm:cxn modelId="{0D64723F-C521-4CC3-A752-1632C00D6F9B}" type="presParOf" srcId="{B2D44C87-AD4F-4C69-961E-69965DF93954}" destId="{084A9764-5272-4B83-BA08-F8A518A12F2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114”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19F835-B155-40EE-9F35-17E75A54B0B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Educadores(as) 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32CEEF-A1FF-45F0-8280-5F4AE319352B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Enfermera(o) </a:t>
          </a:r>
        </a:p>
      </dgm:t>
    </dgm:pt>
    <dgm:pt modelId="{04F63912-474D-49A5-BD14-86EE7508A486}" type="parTrans" cxnId="{6ECB1B9A-8768-41D4-BBA3-06A119A1226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08B097A-E89B-4B4E-8431-FD9D4DE8EA89}" type="sibTrans" cxnId="{6ECB1B9A-8768-41D4-BBA3-06A119A1226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C1C9390-650B-406A-9597-EECCE3B0635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gm:t>
    </dgm:pt>
    <dgm:pt modelId="{EA958241-10C4-4414-944F-7BB9953F7CF0}" type="parTrans" cxnId="{D89BE41E-F0AB-45D6-8B1F-58616B1A3F11}">
      <dgm:prSet/>
      <dgm:spPr/>
      <dgm:t>
        <a:bodyPr/>
        <a:lstStyle/>
        <a:p>
          <a:endParaRPr lang="es-ES"/>
        </a:p>
      </dgm:t>
    </dgm:pt>
    <dgm:pt modelId="{B76718B3-C08B-4328-84F7-61342D34DE6F}" type="sibTrans" cxnId="{D89BE41E-F0AB-45D6-8B1F-58616B1A3F11}">
      <dgm:prSet/>
      <dgm:spPr/>
      <dgm:t>
        <a:bodyPr/>
        <a:lstStyle/>
        <a:p>
          <a:endParaRPr lang="es-ES"/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589A4CAF-5531-4E2B-A5DF-D542731F017D}" type="pres">
      <dgm:prSet presAssocID="{EE2F348D-52A3-48DC-A2F2-EB7FC4C4DEB1}" presName="hierRoot1" presStyleCnt="0">
        <dgm:presLayoutVars>
          <dgm:hierBranch val="init"/>
        </dgm:presLayoutVars>
      </dgm:prSet>
      <dgm:spPr/>
    </dgm:pt>
    <dgm:pt modelId="{DB5D1D7C-5EEF-4D49-9DE3-A756A1557CBB}" type="pres">
      <dgm:prSet presAssocID="{EE2F348D-52A3-48DC-A2F2-EB7FC4C4DEB1}" presName="rootComposite1" presStyleCnt="0"/>
      <dgm:spPr/>
    </dgm:pt>
    <dgm:pt modelId="{044122A9-BD2F-44FD-81EB-55E0ADDEF3FA}" type="pres">
      <dgm:prSet presAssocID="{EE2F348D-52A3-48DC-A2F2-EB7FC4C4DEB1}" presName="rootText1" presStyleLbl="node0" presStyleIdx="0" presStyleCnt="1" custScaleX="125818" custScaleY="128386" custLinFactNeighborY="-2461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16AE3A0-2544-44AB-9AC4-A4640EB34800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EA66C05D-623E-4B55-975D-2DC2D91B3A72}" type="pres">
      <dgm:prSet presAssocID="{EE2F348D-52A3-48DC-A2F2-EB7FC4C4DEB1}" presName="hierChild2" presStyleCnt="0"/>
      <dgm:spPr/>
    </dgm:pt>
    <dgm:pt modelId="{588108D7-EFF6-40E5-8196-F77FBA0A0129}" type="pres">
      <dgm:prSet presAssocID="{078F9ABD-ABDB-4C01-9EDC-53D62E7E19C6}" presName="Name37" presStyleLbl="parChTrans1D2" presStyleIdx="0" presStyleCnt="5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 val="init"/>
        </dgm:presLayoutVars>
      </dgm:prSet>
      <dgm:spPr/>
    </dgm:pt>
    <dgm:pt modelId="{66E6DB1E-67A0-4A5E-A739-34684EC2B8BB}" type="pres">
      <dgm:prSet presAssocID="{9219F835-B155-40EE-9F35-17E75A54B0BE}" presName="rootComposite" presStyleCnt="0"/>
      <dgm:spPr/>
    </dgm:pt>
    <dgm:pt modelId="{EFA180F1-FBCE-411F-9D4E-4E3AA7BBE136}" type="pres">
      <dgm:prSet presAssocID="{9219F835-B155-40EE-9F35-17E75A54B0BE}" presName="rootText" presStyleLbl="node2" presStyleIdx="0" presStyleCnt="5" custScaleY="112980" custLinFactNeighborY="131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2" presStyleIdx="0" presStyleCnt="5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</dgm:pt>
    <dgm:pt modelId="{76B4D070-9205-47D9-B302-0E758BD33E0E}" type="pres">
      <dgm:prSet presAssocID="{9219F835-B155-40EE-9F35-17E75A54B0BE}" presName="hierChild5" presStyleCnt="0"/>
      <dgm:spPr/>
    </dgm:pt>
    <dgm:pt modelId="{702CDABF-2191-49E9-B079-CE7C1A3F9D61}" type="pres">
      <dgm:prSet presAssocID="{3128A2C1-38C9-4BD1-8256-72BE55B2C07B}" presName="Name37" presStyleLbl="parChTrans1D2" presStyleIdx="1" presStyleCnt="5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 val="init"/>
        </dgm:presLayoutVars>
      </dgm:prSet>
      <dgm:spPr/>
    </dgm:pt>
    <dgm:pt modelId="{E216DE51-D6BD-4C18-9A34-A9B85B79139C}" type="pres">
      <dgm:prSet presAssocID="{32A6B73B-4337-48D9-BDF1-34BC5F9259C9}" presName="rootComposite" presStyleCnt="0"/>
      <dgm:spPr/>
    </dgm:pt>
    <dgm:pt modelId="{1607FF1D-3AE0-4701-8A7E-81B429C148F6}" type="pres">
      <dgm:prSet presAssocID="{32A6B73B-4337-48D9-BDF1-34BC5F9259C9}" presName="rootText" presStyleLbl="node2" presStyleIdx="1" presStyleCnt="5" custScaleY="112980" custLinFactNeighborY="131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2" presStyleIdx="1" presStyleCnt="5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</dgm:pt>
    <dgm:pt modelId="{A87A1E3C-B330-481F-B160-CDF5148FD6C7}" type="pres">
      <dgm:prSet presAssocID="{32A6B73B-4337-48D9-BDF1-34BC5F9259C9}" presName="hierChild5" presStyleCnt="0"/>
      <dgm:spPr/>
    </dgm:pt>
    <dgm:pt modelId="{77140DF0-DFDB-4FA9-B0C6-C69A03CF05DC}" type="pres">
      <dgm:prSet presAssocID="{29FD3C8B-2918-43A3-9D72-C279F674BC57}" presName="Name37" presStyleLbl="parChTrans1D2" presStyleIdx="2" presStyleCnt="5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 val="init"/>
        </dgm:presLayoutVars>
      </dgm:prSet>
      <dgm:spPr/>
    </dgm:pt>
    <dgm:pt modelId="{33E7836A-F1D8-4FEF-979F-74E319C930F3}" type="pres">
      <dgm:prSet presAssocID="{39E0003E-DDD2-43F1-948C-69009D0ADF45}" presName="rootComposite" presStyleCnt="0"/>
      <dgm:spPr/>
    </dgm:pt>
    <dgm:pt modelId="{4F7C3E91-CDE0-494D-963A-D0A81B2DCA12}" type="pres">
      <dgm:prSet presAssocID="{39E0003E-DDD2-43F1-948C-69009D0ADF45}" presName="rootText" presStyleLbl="node2" presStyleIdx="2" presStyleCnt="5" custScaleY="112980" custLinFactNeighborY="131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2" presStyleIdx="2" presStyleCnt="5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</dgm:pt>
    <dgm:pt modelId="{5EF2821D-09D6-4A52-A03C-8FDE41265AB5}" type="pres">
      <dgm:prSet presAssocID="{39E0003E-DDD2-43F1-948C-69009D0ADF45}" presName="hierChild5" presStyleCnt="0"/>
      <dgm:spPr/>
    </dgm:pt>
    <dgm:pt modelId="{2A1F6DE4-131C-4BDF-A9AE-CB74402851D9}" type="pres">
      <dgm:prSet presAssocID="{04F63912-474D-49A5-BD14-86EE7508A486}" presName="Name37" presStyleLbl="parChTrans1D2" presStyleIdx="3" presStyleCnt="5"/>
      <dgm:spPr/>
      <dgm:t>
        <a:bodyPr/>
        <a:lstStyle/>
        <a:p>
          <a:endParaRPr lang="es-ES"/>
        </a:p>
      </dgm:t>
    </dgm:pt>
    <dgm:pt modelId="{DCA5EF0A-7F61-4B0D-9DC9-D5D3559482F5}" type="pres">
      <dgm:prSet presAssocID="{9532CEEF-A1FF-45F0-8280-5F4AE319352B}" presName="hierRoot2" presStyleCnt="0">
        <dgm:presLayoutVars>
          <dgm:hierBranch val="init"/>
        </dgm:presLayoutVars>
      </dgm:prSet>
      <dgm:spPr/>
    </dgm:pt>
    <dgm:pt modelId="{0C8BF9AB-EF96-436F-840C-77965824D5FF}" type="pres">
      <dgm:prSet presAssocID="{9532CEEF-A1FF-45F0-8280-5F4AE319352B}" presName="rootComposite" presStyleCnt="0"/>
      <dgm:spPr/>
    </dgm:pt>
    <dgm:pt modelId="{8ECAE22D-02BA-484B-A603-F2EBF22DFE19}" type="pres">
      <dgm:prSet presAssocID="{9532CEEF-A1FF-45F0-8280-5F4AE319352B}" presName="rootText" presStyleLbl="node2" presStyleIdx="3" presStyleCnt="5" custScaleY="112980" custLinFactNeighborY="131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61D45ED-0F58-4FFE-ACBB-38266EA798E9}" type="pres">
      <dgm:prSet presAssocID="{9532CEEF-A1FF-45F0-8280-5F4AE319352B}" presName="rootConnector" presStyleLbl="node2" presStyleIdx="3" presStyleCnt="5"/>
      <dgm:spPr/>
      <dgm:t>
        <a:bodyPr/>
        <a:lstStyle/>
        <a:p>
          <a:endParaRPr lang="es-ES"/>
        </a:p>
      </dgm:t>
    </dgm:pt>
    <dgm:pt modelId="{C97E185A-369B-472B-8F6D-87200F971E1F}" type="pres">
      <dgm:prSet presAssocID="{9532CEEF-A1FF-45F0-8280-5F4AE319352B}" presName="hierChild4" presStyleCnt="0"/>
      <dgm:spPr/>
    </dgm:pt>
    <dgm:pt modelId="{A3D25513-F15D-4C84-A025-4C61147576A3}" type="pres">
      <dgm:prSet presAssocID="{9532CEEF-A1FF-45F0-8280-5F4AE319352B}" presName="hierChild5" presStyleCnt="0"/>
      <dgm:spPr/>
    </dgm:pt>
    <dgm:pt modelId="{0B96AB02-FB7E-4064-A6E5-95366E86B6DC}" type="pres">
      <dgm:prSet presAssocID="{EA958241-10C4-4414-944F-7BB9953F7CF0}" presName="Name37" presStyleLbl="parChTrans1D2" presStyleIdx="4" presStyleCnt="5"/>
      <dgm:spPr/>
      <dgm:t>
        <a:bodyPr/>
        <a:lstStyle/>
        <a:p>
          <a:endParaRPr lang="es-ES"/>
        </a:p>
      </dgm:t>
    </dgm:pt>
    <dgm:pt modelId="{9201D168-6706-4524-A9EC-3B7B09CBAC07}" type="pres">
      <dgm:prSet presAssocID="{6C1C9390-650B-406A-9597-EECCE3B0635D}" presName="hierRoot2" presStyleCnt="0">
        <dgm:presLayoutVars>
          <dgm:hierBranch val="init"/>
        </dgm:presLayoutVars>
      </dgm:prSet>
      <dgm:spPr/>
    </dgm:pt>
    <dgm:pt modelId="{EFE55D36-570A-48A5-9CD3-F220E0C8F223}" type="pres">
      <dgm:prSet presAssocID="{6C1C9390-650B-406A-9597-EECCE3B0635D}" presName="rootComposite" presStyleCnt="0"/>
      <dgm:spPr/>
    </dgm:pt>
    <dgm:pt modelId="{02235D95-7845-46E5-BF1D-F0263D33BF86}" type="pres">
      <dgm:prSet presAssocID="{6C1C9390-650B-406A-9597-EECCE3B0635D}" presName="rootText" presStyleLbl="node2" presStyleIdx="4" presStyleCnt="5" custScaleY="112980" custLinFactNeighborY="131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B99321D-F1A5-4649-B9B9-7FF909676014}" type="pres">
      <dgm:prSet presAssocID="{6C1C9390-650B-406A-9597-EECCE3B0635D}" presName="rootConnector" presStyleLbl="node2" presStyleIdx="4" presStyleCnt="5"/>
      <dgm:spPr/>
      <dgm:t>
        <a:bodyPr/>
        <a:lstStyle/>
        <a:p>
          <a:endParaRPr lang="es-ES"/>
        </a:p>
      </dgm:t>
    </dgm:pt>
    <dgm:pt modelId="{FEDA9DB0-FB33-4BF4-A350-875EC823515D}" type="pres">
      <dgm:prSet presAssocID="{6C1C9390-650B-406A-9597-EECCE3B0635D}" presName="hierChild4" presStyleCnt="0"/>
      <dgm:spPr/>
    </dgm:pt>
    <dgm:pt modelId="{2CAAC774-E90D-46DE-9515-3C25D99E0198}" type="pres">
      <dgm:prSet presAssocID="{6C1C9390-650B-406A-9597-EECCE3B0635D}" presName="hierChild5" presStyleCnt="0"/>
      <dgm:spPr/>
    </dgm:pt>
    <dgm:pt modelId="{6884853A-8D91-42B3-9A85-5424D52A4D1E}" type="pres">
      <dgm:prSet presAssocID="{EE2F348D-52A3-48DC-A2F2-EB7FC4C4DEB1}" presName="hierChild3" presStyleCnt="0"/>
      <dgm:spPr/>
    </dgm:pt>
  </dgm:ptLst>
  <dgm:cxnLst>
    <dgm:cxn modelId="{D327C5E1-9504-4582-8942-6E4AA4626A90}" type="presOf" srcId="{32A6B73B-4337-48D9-BDF1-34BC5F9259C9}" destId="{1607FF1D-3AE0-4701-8A7E-81B429C148F6}" srcOrd="0" destOrd="0" presId="urn:microsoft.com/office/officeart/2005/8/layout/orgChart1"/>
    <dgm:cxn modelId="{7AF48CA1-D0DF-4387-ADA3-3C1470A04BAD}" type="presOf" srcId="{078F9ABD-ABDB-4C01-9EDC-53D62E7E19C6}" destId="{588108D7-EFF6-40E5-8196-F77FBA0A0129}" srcOrd="0" destOrd="0" presId="urn:microsoft.com/office/officeart/2005/8/layout/orgChart1"/>
    <dgm:cxn modelId="{FD591382-4B33-4FF5-8770-B0D999BC3E37}" type="presOf" srcId="{EA958241-10C4-4414-944F-7BB9953F7CF0}" destId="{0B96AB02-FB7E-4064-A6E5-95366E86B6DC}" srcOrd="0" destOrd="0" presId="urn:microsoft.com/office/officeart/2005/8/layout/orgChart1"/>
    <dgm:cxn modelId="{538A9257-B7E2-49C5-A331-2CF467D77A6E}" type="presOf" srcId="{9532CEEF-A1FF-45F0-8280-5F4AE319352B}" destId="{661D45ED-0F58-4FFE-ACBB-38266EA798E9}" srcOrd="1" destOrd="0" presId="urn:microsoft.com/office/officeart/2005/8/layout/orgChart1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D89BE41E-F0AB-45D6-8B1F-58616B1A3F11}" srcId="{EE2F348D-52A3-48DC-A2F2-EB7FC4C4DEB1}" destId="{6C1C9390-650B-406A-9597-EECCE3B0635D}" srcOrd="4" destOrd="0" parTransId="{EA958241-10C4-4414-944F-7BB9953F7CF0}" sibTransId="{B76718B3-C08B-4328-84F7-61342D34DE6F}"/>
    <dgm:cxn modelId="{0E22D021-094D-4622-91E1-C1ACE3A081CD}" type="presOf" srcId="{9219F835-B155-40EE-9F35-17E75A54B0BE}" destId="{EFA180F1-FBCE-411F-9D4E-4E3AA7BBE136}" srcOrd="0" destOrd="0" presId="urn:microsoft.com/office/officeart/2005/8/layout/orgChart1"/>
    <dgm:cxn modelId="{A072BE05-22E5-4D65-A5EA-6CF529895286}" type="presOf" srcId="{04F63912-474D-49A5-BD14-86EE7508A486}" destId="{2A1F6DE4-131C-4BDF-A9AE-CB74402851D9}" srcOrd="0" destOrd="0" presId="urn:microsoft.com/office/officeart/2005/8/layout/orgChart1"/>
    <dgm:cxn modelId="{2B985105-89AA-4E9B-94FD-491C69A94C0D}" type="presOf" srcId="{29FD3C8B-2918-43A3-9D72-C279F674BC57}" destId="{77140DF0-DFDB-4FA9-B0C6-C69A03CF05DC}" srcOrd="0" destOrd="0" presId="urn:microsoft.com/office/officeart/2005/8/layout/orgChart1"/>
    <dgm:cxn modelId="{EBD89BE3-2CFA-48BB-BC38-4BF6C3C7B6FD}" type="presOf" srcId="{39E0003E-DDD2-43F1-948C-69009D0ADF45}" destId="{4AD83815-A9F0-4AB5-8DD9-7F54CDF80864}" srcOrd="1" destOrd="0" presId="urn:microsoft.com/office/officeart/2005/8/layout/orgChart1"/>
    <dgm:cxn modelId="{A6578926-C894-4F9F-8CEA-94DD7F20DF05}" type="presOf" srcId="{6C1C9390-650B-406A-9597-EECCE3B0635D}" destId="{9B99321D-F1A5-4649-B9B9-7FF909676014}" srcOrd="1" destOrd="0" presId="urn:microsoft.com/office/officeart/2005/8/layout/orgChart1"/>
    <dgm:cxn modelId="{6ECB1B9A-8768-41D4-BBA3-06A119A1226C}" srcId="{EE2F348D-52A3-48DC-A2F2-EB7FC4C4DEB1}" destId="{9532CEEF-A1FF-45F0-8280-5F4AE319352B}" srcOrd="3" destOrd="0" parTransId="{04F63912-474D-49A5-BD14-86EE7508A486}" sibTransId="{B08B097A-E89B-4B4E-8431-FD9D4DE8EA89}"/>
    <dgm:cxn modelId="{3E5E9F43-91D4-4ED5-A5BE-F8F90238DA3C}" type="presOf" srcId="{32A6B73B-4337-48D9-BDF1-34BC5F9259C9}" destId="{BDA960A4-7AB5-4F21-83D3-85CCB4599625}" srcOrd="1" destOrd="0" presId="urn:microsoft.com/office/officeart/2005/8/layout/orgChart1"/>
    <dgm:cxn modelId="{A21AFA27-7E2C-4355-B33F-0629B2D0A6C5}" type="presOf" srcId="{9219F835-B155-40EE-9F35-17E75A54B0BE}" destId="{F04C0671-A3A4-4FC2-894C-9D48572D39B0}" srcOrd="1" destOrd="0" presId="urn:microsoft.com/office/officeart/2005/8/layout/orgChart1"/>
    <dgm:cxn modelId="{4D76714F-3206-46BE-9A43-7057D6772A31}" type="presOf" srcId="{9532CEEF-A1FF-45F0-8280-5F4AE319352B}" destId="{8ECAE22D-02BA-484B-A603-F2EBF22DFE19}" srcOrd="0" destOrd="0" presId="urn:microsoft.com/office/officeart/2005/8/layout/orgChart1"/>
    <dgm:cxn modelId="{837985A6-F255-423A-8CE6-DF9106B1E00A}" type="presOf" srcId="{EE2F348D-52A3-48DC-A2F2-EB7FC4C4DEB1}" destId="{044122A9-BD2F-44FD-81EB-55E0ADDEF3FA}" srcOrd="0" destOrd="0" presId="urn:microsoft.com/office/officeart/2005/8/layout/orgChart1"/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B2719824-F978-4659-A479-27E508F0083F}" srcId="{EE2F348D-52A3-48DC-A2F2-EB7FC4C4DEB1}" destId="{32A6B73B-4337-48D9-BDF1-34BC5F9259C9}" srcOrd="1" destOrd="0" parTransId="{3128A2C1-38C9-4BD1-8256-72BE55B2C07B}" sibTransId="{1D4DC792-0C2F-466B-A33B-E2053684BE78}"/>
    <dgm:cxn modelId="{05C7E1B3-38BD-4498-8773-3FBB150209EC}" type="presOf" srcId="{39E0003E-DDD2-43F1-948C-69009D0ADF45}" destId="{4F7C3E91-CDE0-494D-963A-D0A81B2DCA12}" srcOrd="0" destOrd="0" presId="urn:microsoft.com/office/officeart/2005/8/layout/orgChart1"/>
    <dgm:cxn modelId="{2C6C36F9-032C-43B7-B9E5-871661DCBC33}" type="presOf" srcId="{EE2F348D-52A3-48DC-A2F2-EB7FC4C4DEB1}" destId="{916AE3A0-2544-44AB-9AC4-A4640EB34800}" srcOrd="1" destOrd="0" presId="urn:microsoft.com/office/officeart/2005/8/layout/orgChart1"/>
    <dgm:cxn modelId="{D986CA71-BA5E-46A2-A746-62AD9795EDAF}" srcId="{EE2F348D-52A3-48DC-A2F2-EB7FC4C4DEB1}" destId="{39E0003E-DDD2-43F1-948C-69009D0ADF45}" srcOrd="2" destOrd="0" parTransId="{29FD3C8B-2918-43A3-9D72-C279F674BC57}" sibTransId="{F375651C-63AC-44B1-AD3B-295D440935B1}"/>
    <dgm:cxn modelId="{67FCB5A8-5150-4FAE-B75D-E66F02D6BA45}" type="presOf" srcId="{6C1C9390-650B-406A-9597-EECCE3B0635D}" destId="{02235D95-7845-46E5-BF1D-F0263D33BF86}" srcOrd="0" destOrd="0" presId="urn:microsoft.com/office/officeart/2005/8/layout/orgChart1"/>
    <dgm:cxn modelId="{4D70B78F-B0A2-42F9-89D1-94774C8C60E2}" type="presOf" srcId="{3128A2C1-38C9-4BD1-8256-72BE55B2C07B}" destId="{702CDABF-2191-49E9-B079-CE7C1A3F9D61}" srcOrd="0" destOrd="0" presId="urn:microsoft.com/office/officeart/2005/8/layout/orgChart1"/>
    <dgm:cxn modelId="{1EEE8EB6-5D43-419B-BEC1-6FED6F568318}" type="presParOf" srcId="{19F29EE0-46B5-413E-A87B-AFDE5F58CB49}" destId="{589A4CAF-5531-4E2B-A5DF-D542731F017D}" srcOrd="0" destOrd="0" presId="urn:microsoft.com/office/officeart/2005/8/layout/orgChart1"/>
    <dgm:cxn modelId="{3B2F762A-0489-4730-93BB-AB61648D4D50}" type="presParOf" srcId="{589A4CAF-5531-4E2B-A5DF-D542731F017D}" destId="{DB5D1D7C-5EEF-4D49-9DE3-A756A1557CBB}" srcOrd="0" destOrd="0" presId="urn:microsoft.com/office/officeart/2005/8/layout/orgChart1"/>
    <dgm:cxn modelId="{D00DFA2A-B3B4-41CF-92B2-4700A653B176}" type="presParOf" srcId="{DB5D1D7C-5EEF-4D49-9DE3-A756A1557CBB}" destId="{044122A9-BD2F-44FD-81EB-55E0ADDEF3FA}" srcOrd="0" destOrd="0" presId="urn:microsoft.com/office/officeart/2005/8/layout/orgChart1"/>
    <dgm:cxn modelId="{EAB8475F-CF80-4638-80C3-84FA3D651DF8}" type="presParOf" srcId="{DB5D1D7C-5EEF-4D49-9DE3-A756A1557CBB}" destId="{916AE3A0-2544-44AB-9AC4-A4640EB34800}" srcOrd="1" destOrd="0" presId="urn:microsoft.com/office/officeart/2005/8/layout/orgChart1"/>
    <dgm:cxn modelId="{6C280891-AF9C-4E11-BF50-1F3E3E3C3630}" type="presParOf" srcId="{589A4CAF-5531-4E2B-A5DF-D542731F017D}" destId="{EA66C05D-623E-4B55-975D-2DC2D91B3A72}" srcOrd="1" destOrd="0" presId="urn:microsoft.com/office/officeart/2005/8/layout/orgChart1"/>
    <dgm:cxn modelId="{2C6DC6E5-E71C-49C7-A9DC-3D47016048EB}" type="presParOf" srcId="{EA66C05D-623E-4B55-975D-2DC2D91B3A72}" destId="{588108D7-EFF6-40E5-8196-F77FBA0A0129}" srcOrd="0" destOrd="0" presId="urn:microsoft.com/office/officeart/2005/8/layout/orgChart1"/>
    <dgm:cxn modelId="{5EBC3D90-BECD-4C54-9045-7AA9B3D7F8D6}" type="presParOf" srcId="{EA66C05D-623E-4B55-975D-2DC2D91B3A72}" destId="{9CA2BED8-C030-4BB6-A140-2A8978C41C19}" srcOrd="1" destOrd="0" presId="urn:microsoft.com/office/officeart/2005/8/layout/orgChart1"/>
    <dgm:cxn modelId="{04BFF9E5-1647-4C92-BD11-FB8851903873}" type="presParOf" srcId="{9CA2BED8-C030-4BB6-A140-2A8978C41C19}" destId="{66E6DB1E-67A0-4A5E-A739-34684EC2B8BB}" srcOrd="0" destOrd="0" presId="urn:microsoft.com/office/officeart/2005/8/layout/orgChart1"/>
    <dgm:cxn modelId="{9E55434F-73D0-4C69-83DC-0D04BE02A61E}" type="presParOf" srcId="{66E6DB1E-67A0-4A5E-A739-34684EC2B8BB}" destId="{EFA180F1-FBCE-411F-9D4E-4E3AA7BBE136}" srcOrd="0" destOrd="0" presId="urn:microsoft.com/office/officeart/2005/8/layout/orgChart1"/>
    <dgm:cxn modelId="{E96051C5-C16A-468D-AC22-BF29A1A30EF6}" type="presParOf" srcId="{66E6DB1E-67A0-4A5E-A739-34684EC2B8BB}" destId="{F04C0671-A3A4-4FC2-894C-9D48572D39B0}" srcOrd="1" destOrd="0" presId="urn:microsoft.com/office/officeart/2005/8/layout/orgChart1"/>
    <dgm:cxn modelId="{810BB7F3-5CE1-4688-9CD3-8888CD46B8B3}" type="presParOf" srcId="{9CA2BED8-C030-4BB6-A140-2A8978C41C19}" destId="{5EB5EE63-065D-44C1-B63E-DAF5E8A4C620}" srcOrd="1" destOrd="0" presId="urn:microsoft.com/office/officeart/2005/8/layout/orgChart1"/>
    <dgm:cxn modelId="{59E866E8-54EF-490A-B613-3A4EA6889427}" type="presParOf" srcId="{9CA2BED8-C030-4BB6-A140-2A8978C41C19}" destId="{76B4D070-9205-47D9-B302-0E758BD33E0E}" srcOrd="2" destOrd="0" presId="urn:microsoft.com/office/officeart/2005/8/layout/orgChart1"/>
    <dgm:cxn modelId="{C99CA5E9-1797-4B6F-AC39-CD54652CA15D}" type="presParOf" srcId="{EA66C05D-623E-4B55-975D-2DC2D91B3A72}" destId="{702CDABF-2191-49E9-B079-CE7C1A3F9D61}" srcOrd="2" destOrd="0" presId="urn:microsoft.com/office/officeart/2005/8/layout/orgChart1"/>
    <dgm:cxn modelId="{C68E3BA3-9E88-4C85-8C6B-17515921ED06}" type="presParOf" srcId="{EA66C05D-623E-4B55-975D-2DC2D91B3A72}" destId="{218CF726-F51A-4741-9DF7-DCBC19F34AF5}" srcOrd="3" destOrd="0" presId="urn:microsoft.com/office/officeart/2005/8/layout/orgChart1"/>
    <dgm:cxn modelId="{153A8003-30B2-4754-8241-1E0365D489FB}" type="presParOf" srcId="{218CF726-F51A-4741-9DF7-DCBC19F34AF5}" destId="{E216DE51-D6BD-4C18-9A34-A9B85B79139C}" srcOrd="0" destOrd="0" presId="urn:microsoft.com/office/officeart/2005/8/layout/orgChart1"/>
    <dgm:cxn modelId="{3BCA4BC1-7C79-449E-9CA7-1B386592C87C}" type="presParOf" srcId="{E216DE51-D6BD-4C18-9A34-A9B85B79139C}" destId="{1607FF1D-3AE0-4701-8A7E-81B429C148F6}" srcOrd="0" destOrd="0" presId="urn:microsoft.com/office/officeart/2005/8/layout/orgChart1"/>
    <dgm:cxn modelId="{E04DEEBE-9EEE-403A-BF6F-77410CF7434A}" type="presParOf" srcId="{E216DE51-D6BD-4C18-9A34-A9B85B79139C}" destId="{BDA960A4-7AB5-4F21-83D3-85CCB4599625}" srcOrd="1" destOrd="0" presId="urn:microsoft.com/office/officeart/2005/8/layout/orgChart1"/>
    <dgm:cxn modelId="{DF084DBF-E5A3-4347-8E16-F5CAFE1E011E}" type="presParOf" srcId="{218CF726-F51A-4741-9DF7-DCBC19F34AF5}" destId="{5992B6B6-AB68-4DD7-B318-6AEC95DF4288}" srcOrd="1" destOrd="0" presId="urn:microsoft.com/office/officeart/2005/8/layout/orgChart1"/>
    <dgm:cxn modelId="{A29D754D-8000-4196-A389-7C097CE4EEE0}" type="presParOf" srcId="{218CF726-F51A-4741-9DF7-DCBC19F34AF5}" destId="{A87A1E3C-B330-481F-B160-CDF5148FD6C7}" srcOrd="2" destOrd="0" presId="urn:microsoft.com/office/officeart/2005/8/layout/orgChart1"/>
    <dgm:cxn modelId="{40FEDAD3-DFED-4067-845E-12954FE40068}" type="presParOf" srcId="{EA66C05D-623E-4B55-975D-2DC2D91B3A72}" destId="{77140DF0-DFDB-4FA9-B0C6-C69A03CF05DC}" srcOrd="4" destOrd="0" presId="urn:microsoft.com/office/officeart/2005/8/layout/orgChart1"/>
    <dgm:cxn modelId="{AF4E631E-08A0-4781-974C-A65C20AEFAD8}" type="presParOf" srcId="{EA66C05D-623E-4B55-975D-2DC2D91B3A72}" destId="{8DE03586-7C33-46C4-8992-E682F641DF57}" srcOrd="5" destOrd="0" presId="urn:microsoft.com/office/officeart/2005/8/layout/orgChart1"/>
    <dgm:cxn modelId="{46EE0EFF-AED9-4618-AAF7-7F7E9DD14108}" type="presParOf" srcId="{8DE03586-7C33-46C4-8992-E682F641DF57}" destId="{33E7836A-F1D8-4FEF-979F-74E319C930F3}" srcOrd="0" destOrd="0" presId="urn:microsoft.com/office/officeart/2005/8/layout/orgChart1"/>
    <dgm:cxn modelId="{9E4EC13F-2069-4640-9DD4-DC06D3908972}" type="presParOf" srcId="{33E7836A-F1D8-4FEF-979F-74E319C930F3}" destId="{4F7C3E91-CDE0-494D-963A-D0A81B2DCA12}" srcOrd="0" destOrd="0" presId="urn:microsoft.com/office/officeart/2005/8/layout/orgChart1"/>
    <dgm:cxn modelId="{D2499810-9AD3-4D0F-B3C6-8F6A86651012}" type="presParOf" srcId="{33E7836A-F1D8-4FEF-979F-74E319C930F3}" destId="{4AD83815-A9F0-4AB5-8DD9-7F54CDF80864}" srcOrd="1" destOrd="0" presId="urn:microsoft.com/office/officeart/2005/8/layout/orgChart1"/>
    <dgm:cxn modelId="{9657F78F-59E7-40AE-87B9-3DDD2E18CD10}" type="presParOf" srcId="{8DE03586-7C33-46C4-8992-E682F641DF57}" destId="{0364F1D0-ED88-4A8F-BAA8-E5DFCE86AD6B}" srcOrd="1" destOrd="0" presId="urn:microsoft.com/office/officeart/2005/8/layout/orgChart1"/>
    <dgm:cxn modelId="{24C0C2B9-591B-484F-92FA-DFC8CB47C4E0}" type="presParOf" srcId="{8DE03586-7C33-46C4-8992-E682F641DF57}" destId="{5EF2821D-09D6-4A52-A03C-8FDE41265AB5}" srcOrd="2" destOrd="0" presId="urn:microsoft.com/office/officeart/2005/8/layout/orgChart1"/>
    <dgm:cxn modelId="{88F5BAB7-78E0-4A61-8F53-71354631B205}" type="presParOf" srcId="{EA66C05D-623E-4B55-975D-2DC2D91B3A72}" destId="{2A1F6DE4-131C-4BDF-A9AE-CB74402851D9}" srcOrd="6" destOrd="0" presId="urn:microsoft.com/office/officeart/2005/8/layout/orgChart1"/>
    <dgm:cxn modelId="{0BBA4A2F-7460-4739-A274-6914DD103FDA}" type="presParOf" srcId="{EA66C05D-623E-4B55-975D-2DC2D91B3A72}" destId="{DCA5EF0A-7F61-4B0D-9DC9-D5D3559482F5}" srcOrd="7" destOrd="0" presId="urn:microsoft.com/office/officeart/2005/8/layout/orgChart1"/>
    <dgm:cxn modelId="{B1D159B2-B34E-4BD0-B04F-528AE05EE86A}" type="presParOf" srcId="{DCA5EF0A-7F61-4B0D-9DC9-D5D3559482F5}" destId="{0C8BF9AB-EF96-436F-840C-77965824D5FF}" srcOrd="0" destOrd="0" presId="urn:microsoft.com/office/officeart/2005/8/layout/orgChart1"/>
    <dgm:cxn modelId="{A550A2E4-26A1-43A8-A98E-3D3F59EF6572}" type="presParOf" srcId="{0C8BF9AB-EF96-436F-840C-77965824D5FF}" destId="{8ECAE22D-02BA-484B-A603-F2EBF22DFE19}" srcOrd="0" destOrd="0" presId="urn:microsoft.com/office/officeart/2005/8/layout/orgChart1"/>
    <dgm:cxn modelId="{D350DEAE-B5E0-43F9-BCC2-6133FC051A6D}" type="presParOf" srcId="{0C8BF9AB-EF96-436F-840C-77965824D5FF}" destId="{661D45ED-0F58-4FFE-ACBB-38266EA798E9}" srcOrd="1" destOrd="0" presId="urn:microsoft.com/office/officeart/2005/8/layout/orgChart1"/>
    <dgm:cxn modelId="{F3DDC044-A6D7-4F88-AEE2-BF26DDD0DFEF}" type="presParOf" srcId="{DCA5EF0A-7F61-4B0D-9DC9-D5D3559482F5}" destId="{C97E185A-369B-472B-8F6D-87200F971E1F}" srcOrd="1" destOrd="0" presId="urn:microsoft.com/office/officeart/2005/8/layout/orgChart1"/>
    <dgm:cxn modelId="{608F1D6C-1BD7-4313-97A2-81CE53D6DD39}" type="presParOf" srcId="{DCA5EF0A-7F61-4B0D-9DC9-D5D3559482F5}" destId="{A3D25513-F15D-4C84-A025-4C61147576A3}" srcOrd="2" destOrd="0" presId="urn:microsoft.com/office/officeart/2005/8/layout/orgChart1"/>
    <dgm:cxn modelId="{35341D16-602A-442B-A5AD-5DF8BD79ED55}" type="presParOf" srcId="{EA66C05D-623E-4B55-975D-2DC2D91B3A72}" destId="{0B96AB02-FB7E-4064-A6E5-95366E86B6DC}" srcOrd="8" destOrd="0" presId="urn:microsoft.com/office/officeart/2005/8/layout/orgChart1"/>
    <dgm:cxn modelId="{7DFD9FD4-5DF2-4F74-87B7-2D97BB3EFD9B}" type="presParOf" srcId="{EA66C05D-623E-4B55-975D-2DC2D91B3A72}" destId="{9201D168-6706-4524-A9EC-3B7B09CBAC07}" srcOrd="9" destOrd="0" presId="urn:microsoft.com/office/officeart/2005/8/layout/orgChart1"/>
    <dgm:cxn modelId="{7DF6C21B-E125-44DF-96B5-F937A4189740}" type="presParOf" srcId="{9201D168-6706-4524-A9EC-3B7B09CBAC07}" destId="{EFE55D36-570A-48A5-9CD3-F220E0C8F223}" srcOrd="0" destOrd="0" presId="urn:microsoft.com/office/officeart/2005/8/layout/orgChart1"/>
    <dgm:cxn modelId="{5F4ACD92-8899-4071-A6B2-C8B1CE63A0CD}" type="presParOf" srcId="{EFE55D36-570A-48A5-9CD3-F220E0C8F223}" destId="{02235D95-7845-46E5-BF1D-F0263D33BF86}" srcOrd="0" destOrd="0" presId="urn:microsoft.com/office/officeart/2005/8/layout/orgChart1"/>
    <dgm:cxn modelId="{53C9CC17-B364-4841-A479-842F1F4FB549}" type="presParOf" srcId="{EFE55D36-570A-48A5-9CD3-F220E0C8F223}" destId="{9B99321D-F1A5-4649-B9B9-7FF909676014}" srcOrd="1" destOrd="0" presId="urn:microsoft.com/office/officeart/2005/8/layout/orgChart1"/>
    <dgm:cxn modelId="{AA5460B3-A2A0-41C2-A1E0-C5A4E9FF05C3}" type="presParOf" srcId="{9201D168-6706-4524-A9EC-3B7B09CBAC07}" destId="{FEDA9DB0-FB33-4BF4-A350-875EC823515D}" srcOrd="1" destOrd="0" presId="urn:microsoft.com/office/officeart/2005/8/layout/orgChart1"/>
    <dgm:cxn modelId="{26CE0CD1-E360-4881-BDA7-B3BE87061617}" type="presParOf" srcId="{9201D168-6706-4524-A9EC-3B7B09CBAC07}" destId="{2CAAC774-E90D-46DE-9515-3C25D99E0198}" srcOrd="2" destOrd="0" presId="urn:microsoft.com/office/officeart/2005/8/layout/orgChart1"/>
    <dgm:cxn modelId="{E83C85C3-31AB-42C6-BE7D-08685653A861}" type="presParOf" srcId="{589A4CAF-5531-4E2B-A5DF-D542731F017D}" destId="{6884853A-8D91-42B3-9A85-5424D52A4D1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B3B985C4-3CBE-4A46-BC60-E960A8B5B60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E361F0A-77B8-4B2E-9EB4-6697207173E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</a:rPr>
            <a:t>Espacio Infancia Adolescencia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114” </a:t>
          </a:r>
        </a:p>
      </dgm:t>
    </dgm:pt>
    <dgm:pt modelId="{C58BE0A0-CB4D-423E-804A-C075DA86C44B}" type="parTrans" cxnId="{DF4A6C0D-B0EF-463D-BB08-FC029866B4C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EB11960-08F7-4A49-B917-6A0A6F0D5EA2}" type="sibTrans" cxnId="{DF4A6C0D-B0EF-463D-BB08-FC029866B4C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AE8F57E-2084-433F-986E-E4B0A4C1D7B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gm:t>
    </dgm:pt>
    <dgm:pt modelId="{7E1F9EE6-8D5C-4B22-A6C3-58A1A998E511}" type="parTrans" cxnId="{9FB90E60-1C3C-4EF0-B4CC-DB24D8FEBB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A2CD65E-5F8A-4240-A4DD-AEFED489C494}" type="sibTrans" cxnId="{9FB90E60-1C3C-4EF0-B4CC-DB24D8FEBB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E1D956-2AF5-4011-90F7-335A560589C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Niñera(o)</a:t>
          </a:r>
        </a:p>
      </dgm:t>
    </dgm:pt>
    <dgm:pt modelId="{5FA5ADC0-9BD9-40C3-A6D4-5724E76B0191}" type="parTrans" cxnId="{238B61D1-4798-4A54-A1DD-B1771E5C1C3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8840ABF-667D-4578-8998-C4EF0D246F99}" type="sibTrans" cxnId="{238B61D1-4798-4A54-A1DD-B1771E5C1C3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F79FC4B-D937-43DE-82DB-224730A5E015}" type="pres">
      <dgm:prSet presAssocID="{B3B985C4-3CBE-4A46-BC60-E960A8B5B60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F46D82D-6907-489A-8D53-45AF358B8AC1}" type="pres">
      <dgm:prSet presAssocID="{BE361F0A-77B8-4B2E-9EB4-6697207173E0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68C5FB3-32ED-42EB-BC0D-411A6C7F6EC3}" type="pres">
      <dgm:prSet presAssocID="{BE361F0A-77B8-4B2E-9EB4-6697207173E0}" presName="rootComposite1" presStyleCnt="0"/>
      <dgm:spPr/>
      <dgm:t>
        <a:bodyPr/>
        <a:lstStyle/>
        <a:p>
          <a:endParaRPr lang="es-ES"/>
        </a:p>
      </dgm:t>
    </dgm:pt>
    <dgm:pt modelId="{CAAF948D-700A-4D1C-85C0-1E16DB6A354A}" type="pres">
      <dgm:prSet presAssocID="{BE361F0A-77B8-4B2E-9EB4-6697207173E0}" presName="rootText1" presStyleLbl="node0" presStyleIdx="0" presStyleCnt="1" custScaleX="105582" custScaleY="1137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EFB7548-9B8C-4CD5-B57D-EFCE3E0D2217}" type="pres">
      <dgm:prSet presAssocID="{BE361F0A-77B8-4B2E-9EB4-6697207173E0}" presName="rootConnector1" presStyleLbl="node1" presStyleIdx="0" presStyleCnt="0"/>
      <dgm:spPr/>
      <dgm:t>
        <a:bodyPr/>
        <a:lstStyle/>
        <a:p>
          <a:endParaRPr lang="es-ES"/>
        </a:p>
      </dgm:t>
    </dgm:pt>
    <dgm:pt modelId="{56845AD7-7BC2-4EE0-A683-96E0F5C3B7B8}" type="pres">
      <dgm:prSet presAssocID="{BE361F0A-77B8-4B2E-9EB4-6697207173E0}" presName="hierChild2" presStyleCnt="0"/>
      <dgm:spPr/>
      <dgm:t>
        <a:bodyPr/>
        <a:lstStyle/>
        <a:p>
          <a:endParaRPr lang="es-ES"/>
        </a:p>
      </dgm:t>
    </dgm:pt>
    <dgm:pt modelId="{E73AE335-AD75-41F2-8A07-13F36FB9DBD5}" type="pres">
      <dgm:prSet presAssocID="{7E1F9EE6-8D5C-4B22-A6C3-58A1A998E511}" presName="Name37" presStyleLbl="parChTrans1D2" presStyleIdx="0" presStyleCnt="2"/>
      <dgm:spPr/>
      <dgm:t>
        <a:bodyPr/>
        <a:lstStyle/>
        <a:p>
          <a:endParaRPr lang="es-ES"/>
        </a:p>
      </dgm:t>
    </dgm:pt>
    <dgm:pt modelId="{CF6244B7-8F0F-4F41-AB8F-365392EF1EAE}" type="pres">
      <dgm:prSet presAssocID="{7AE8F57E-2084-433F-986E-E4B0A4C1D7B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B32FA5A-65CC-4F55-810C-8A19F07286F5}" type="pres">
      <dgm:prSet presAssocID="{7AE8F57E-2084-433F-986E-E4B0A4C1D7B4}" presName="rootComposite" presStyleCnt="0"/>
      <dgm:spPr/>
      <dgm:t>
        <a:bodyPr/>
        <a:lstStyle/>
        <a:p>
          <a:endParaRPr lang="es-ES"/>
        </a:p>
      </dgm:t>
    </dgm:pt>
    <dgm:pt modelId="{794A38A0-77A8-4B65-9361-ABC3DBE731FC}" type="pres">
      <dgm:prSet presAssocID="{7AE8F57E-2084-433F-986E-E4B0A4C1D7B4}" presName="rootText" presStyleLbl="node2" presStyleIdx="0" presStyleCnt="2" custScaleX="82763" custScaleY="89339" custLinFactNeighborY="109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8FB38EE-B39A-414B-88CC-DB46DCBDEF37}" type="pres">
      <dgm:prSet presAssocID="{7AE8F57E-2084-433F-986E-E4B0A4C1D7B4}" presName="rootConnector" presStyleLbl="node2" presStyleIdx="0" presStyleCnt="2"/>
      <dgm:spPr/>
      <dgm:t>
        <a:bodyPr/>
        <a:lstStyle/>
        <a:p>
          <a:endParaRPr lang="es-ES"/>
        </a:p>
      </dgm:t>
    </dgm:pt>
    <dgm:pt modelId="{F32737AB-718C-466E-8C19-FFB728695101}" type="pres">
      <dgm:prSet presAssocID="{7AE8F57E-2084-433F-986E-E4B0A4C1D7B4}" presName="hierChild4" presStyleCnt="0"/>
      <dgm:spPr/>
      <dgm:t>
        <a:bodyPr/>
        <a:lstStyle/>
        <a:p>
          <a:endParaRPr lang="es-ES"/>
        </a:p>
      </dgm:t>
    </dgm:pt>
    <dgm:pt modelId="{644470C9-5EA1-4990-BDBA-BFC7763D9163}" type="pres">
      <dgm:prSet presAssocID="{7AE8F57E-2084-433F-986E-E4B0A4C1D7B4}" presName="hierChild5" presStyleCnt="0"/>
      <dgm:spPr/>
      <dgm:t>
        <a:bodyPr/>
        <a:lstStyle/>
        <a:p>
          <a:endParaRPr lang="es-ES"/>
        </a:p>
      </dgm:t>
    </dgm:pt>
    <dgm:pt modelId="{2CBB3466-86CC-495F-961B-99BBEC76EFA3}" type="pres">
      <dgm:prSet presAssocID="{5FA5ADC0-9BD9-40C3-A6D4-5724E76B0191}" presName="Name37" presStyleLbl="parChTrans1D2" presStyleIdx="1" presStyleCnt="2"/>
      <dgm:spPr/>
      <dgm:t>
        <a:bodyPr/>
        <a:lstStyle/>
        <a:p>
          <a:endParaRPr lang="es-ES"/>
        </a:p>
      </dgm:t>
    </dgm:pt>
    <dgm:pt modelId="{54017B07-F691-4220-8DB6-DB222679AA7E}" type="pres">
      <dgm:prSet presAssocID="{F0E1D956-2AF5-4011-90F7-335A560589C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9718A4C-9FC0-4EB7-8168-77EAFDD02100}" type="pres">
      <dgm:prSet presAssocID="{F0E1D956-2AF5-4011-90F7-335A560589C7}" presName="rootComposite" presStyleCnt="0"/>
      <dgm:spPr/>
      <dgm:t>
        <a:bodyPr/>
        <a:lstStyle/>
        <a:p>
          <a:endParaRPr lang="es-ES"/>
        </a:p>
      </dgm:t>
    </dgm:pt>
    <dgm:pt modelId="{BF9605F0-85A5-450C-9C28-8577CB67990D}" type="pres">
      <dgm:prSet presAssocID="{F0E1D956-2AF5-4011-90F7-335A560589C7}" presName="rootText" presStyleLbl="node2" presStyleIdx="1" presStyleCnt="2" custScaleX="82763" custScaleY="89339" custLinFactNeighborY="109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D5333A0-3BBD-4701-900D-9E98BDF73A13}" type="pres">
      <dgm:prSet presAssocID="{F0E1D956-2AF5-4011-90F7-335A560589C7}" presName="rootConnector" presStyleLbl="node2" presStyleIdx="1" presStyleCnt="2"/>
      <dgm:spPr/>
      <dgm:t>
        <a:bodyPr/>
        <a:lstStyle/>
        <a:p>
          <a:endParaRPr lang="es-ES"/>
        </a:p>
      </dgm:t>
    </dgm:pt>
    <dgm:pt modelId="{3A3460BF-6E81-4164-A940-D600546F4290}" type="pres">
      <dgm:prSet presAssocID="{F0E1D956-2AF5-4011-90F7-335A560589C7}" presName="hierChild4" presStyleCnt="0"/>
      <dgm:spPr/>
      <dgm:t>
        <a:bodyPr/>
        <a:lstStyle/>
        <a:p>
          <a:endParaRPr lang="es-ES"/>
        </a:p>
      </dgm:t>
    </dgm:pt>
    <dgm:pt modelId="{F3EE4D69-BDA7-44F0-8785-5B107D1EF0A0}" type="pres">
      <dgm:prSet presAssocID="{F0E1D956-2AF5-4011-90F7-335A560589C7}" presName="hierChild5" presStyleCnt="0"/>
      <dgm:spPr/>
      <dgm:t>
        <a:bodyPr/>
        <a:lstStyle/>
        <a:p>
          <a:endParaRPr lang="es-ES"/>
        </a:p>
      </dgm:t>
    </dgm:pt>
    <dgm:pt modelId="{D9E67397-C300-4D7E-A531-7CAB700D80EF}" type="pres">
      <dgm:prSet presAssocID="{BE361F0A-77B8-4B2E-9EB4-6697207173E0}" presName="hierChild3" presStyleCnt="0"/>
      <dgm:spPr/>
      <dgm:t>
        <a:bodyPr/>
        <a:lstStyle/>
        <a:p>
          <a:endParaRPr lang="es-ES"/>
        </a:p>
      </dgm:t>
    </dgm:pt>
  </dgm:ptLst>
  <dgm:cxnLst>
    <dgm:cxn modelId="{9FB90E60-1C3C-4EF0-B4CC-DB24D8FEBB64}" srcId="{BE361F0A-77B8-4B2E-9EB4-6697207173E0}" destId="{7AE8F57E-2084-433F-986E-E4B0A4C1D7B4}" srcOrd="0" destOrd="0" parTransId="{7E1F9EE6-8D5C-4B22-A6C3-58A1A998E511}" sibTransId="{DA2CD65E-5F8A-4240-A4DD-AEFED489C494}"/>
    <dgm:cxn modelId="{0AE732D6-595F-445F-969E-C6F9DFB91620}" type="presOf" srcId="{7AE8F57E-2084-433F-986E-E4B0A4C1D7B4}" destId="{794A38A0-77A8-4B65-9361-ABC3DBE731FC}" srcOrd="0" destOrd="0" presId="urn:microsoft.com/office/officeart/2005/8/layout/orgChart1"/>
    <dgm:cxn modelId="{F2993F30-023E-44C3-A24B-631CBA4CA7C0}" type="presOf" srcId="{B3B985C4-3CBE-4A46-BC60-E960A8B5B606}" destId="{0F79FC4B-D937-43DE-82DB-224730A5E015}" srcOrd="0" destOrd="0" presId="urn:microsoft.com/office/officeart/2005/8/layout/orgChart1"/>
    <dgm:cxn modelId="{DA2FFB10-8DDF-4A16-B324-6F503A520058}" type="presOf" srcId="{BE361F0A-77B8-4B2E-9EB4-6697207173E0}" destId="{CEFB7548-9B8C-4CD5-B57D-EFCE3E0D2217}" srcOrd="1" destOrd="0" presId="urn:microsoft.com/office/officeart/2005/8/layout/orgChart1"/>
    <dgm:cxn modelId="{73B9C9DA-A0D4-4F46-ADBE-0C05D70CB1D5}" type="presOf" srcId="{5FA5ADC0-9BD9-40C3-A6D4-5724E76B0191}" destId="{2CBB3466-86CC-495F-961B-99BBEC76EFA3}" srcOrd="0" destOrd="0" presId="urn:microsoft.com/office/officeart/2005/8/layout/orgChart1"/>
    <dgm:cxn modelId="{C326B144-9542-4628-B5D6-7FF02BB70729}" type="presOf" srcId="{F0E1D956-2AF5-4011-90F7-335A560589C7}" destId="{BF9605F0-85A5-450C-9C28-8577CB67990D}" srcOrd="0" destOrd="0" presId="urn:microsoft.com/office/officeart/2005/8/layout/orgChart1"/>
    <dgm:cxn modelId="{44E58C97-45E4-48F9-B55C-A7BE47289CB1}" type="presOf" srcId="{7E1F9EE6-8D5C-4B22-A6C3-58A1A998E511}" destId="{E73AE335-AD75-41F2-8A07-13F36FB9DBD5}" srcOrd="0" destOrd="0" presId="urn:microsoft.com/office/officeart/2005/8/layout/orgChart1"/>
    <dgm:cxn modelId="{DF4A6C0D-B0EF-463D-BB08-FC029866B4CD}" srcId="{B3B985C4-3CBE-4A46-BC60-E960A8B5B606}" destId="{BE361F0A-77B8-4B2E-9EB4-6697207173E0}" srcOrd="0" destOrd="0" parTransId="{C58BE0A0-CB4D-423E-804A-C075DA86C44B}" sibTransId="{FEB11960-08F7-4A49-B917-6A0A6F0D5EA2}"/>
    <dgm:cxn modelId="{238B61D1-4798-4A54-A1DD-B1771E5C1C38}" srcId="{BE361F0A-77B8-4B2E-9EB4-6697207173E0}" destId="{F0E1D956-2AF5-4011-90F7-335A560589C7}" srcOrd="1" destOrd="0" parTransId="{5FA5ADC0-9BD9-40C3-A6D4-5724E76B0191}" sibTransId="{18840ABF-667D-4578-8998-C4EF0D246F99}"/>
    <dgm:cxn modelId="{38268F91-3B4C-4226-BE24-3B32B4992C43}" type="presOf" srcId="{7AE8F57E-2084-433F-986E-E4B0A4C1D7B4}" destId="{88FB38EE-B39A-414B-88CC-DB46DCBDEF37}" srcOrd="1" destOrd="0" presId="urn:microsoft.com/office/officeart/2005/8/layout/orgChart1"/>
    <dgm:cxn modelId="{29CAE63C-B4E8-4893-A560-CC837C1F19D6}" type="presOf" srcId="{BE361F0A-77B8-4B2E-9EB4-6697207173E0}" destId="{CAAF948D-700A-4D1C-85C0-1E16DB6A354A}" srcOrd="0" destOrd="0" presId="urn:microsoft.com/office/officeart/2005/8/layout/orgChart1"/>
    <dgm:cxn modelId="{CA039F1D-9710-4625-B39C-4634FA2A81AC}" type="presOf" srcId="{F0E1D956-2AF5-4011-90F7-335A560589C7}" destId="{5D5333A0-3BBD-4701-900D-9E98BDF73A13}" srcOrd="1" destOrd="0" presId="urn:microsoft.com/office/officeart/2005/8/layout/orgChart1"/>
    <dgm:cxn modelId="{F2E8203A-BBD5-488C-BC24-08686824B83B}" type="presParOf" srcId="{0F79FC4B-D937-43DE-82DB-224730A5E015}" destId="{BF46D82D-6907-489A-8D53-45AF358B8AC1}" srcOrd="0" destOrd="0" presId="urn:microsoft.com/office/officeart/2005/8/layout/orgChart1"/>
    <dgm:cxn modelId="{62C9FC35-73FE-4086-9651-BA596712CE33}" type="presParOf" srcId="{BF46D82D-6907-489A-8D53-45AF358B8AC1}" destId="{268C5FB3-32ED-42EB-BC0D-411A6C7F6EC3}" srcOrd="0" destOrd="0" presId="urn:microsoft.com/office/officeart/2005/8/layout/orgChart1"/>
    <dgm:cxn modelId="{5CBDCDB8-E033-41DA-9242-A929D255FC34}" type="presParOf" srcId="{268C5FB3-32ED-42EB-BC0D-411A6C7F6EC3}" destId="{CAAF948D-700A-4D1C-85C0-1E16DB6A354A}" srcOrd="0" destOrd="0" presId="urn:microsoft.com/office/officeart/2005/8/layout/orgChart1"/>
    <dgm:cxn modelId="{18868D9C-0BAF-4093-AA6D-10272EAC0903}" type="presParOf" srcId="{268C5FB3-32ED-42EB-BC0D-411A6C7F6EC3}" destId="{CEFB7548-9B8C-4CD5-B57D-EFCE3E0D2217}" srcOrd="1" destOrd="0" presId="urn:microsoft.com/office/officeart/2005/8/layout/orgChart1"/>
    <dgm:cxn modelId="{E505E1AC-1BB6-450B-BB44-D1BD7D6138B4}" type="presParOf" srcId="{BF46D82D-6907-489A-8D53-45AF358B8AC1}" destId="{56845AD7-7BC2-4EE0-A683-96E0F5C3B7B8}" srcOrd="1" destOrd="0" presId="urn:microsoft.com/office/officeart/2005/8/layout/orgChart1"/>
    <dgm:cxn modelId="{8DECBFD7-159B-44E1-891B-C92E1F7E4362}" type="presParOf" srcId="{56845AD7-7BC2-4EE0-A683-96E0F5C3B7B8}" destId="{E73AE335-AD75-41F2-8A07-13F36FB9DBD5}" srcOrd="0" destOrd="0" presId="urn:microsoft.com/office/officeart/2005/8/layout/orgChart1"/>
    <dgm:cxn modelId="{D52BC357-8827-4C34-AE06-0F9778E3B30B}" type="presParOf" srcId="{56845AD7-7BC2-4EE0-A683-96E0F5C3B7B8}" destId="{CF6244B7-8F0F-4F41-AB8F-365392EF1EAE}" srcOrd="1" destOrd="0" presId="urn:microsoft.com/office/officeart/2005/8/layout/orgChart1"/>
    <dgm:cxn modelId="{63DE51EE-5FFC-434E-A423-D53C62B5DF02}" type="presParOf" srcId="{CF6244B7-8F0F-4F41-AB8F-365392EF1EAE}" destId="{AB32FA5A-65CC-4F55-810C-8A19F07286F5}" srcOrd="0" destOrd="0" presId="urn:microsoft.com/office/officeart/2005/8/layout/orgChart1"/>
    <dgm:cxn modelId="{833225BC-79E7-4BE1-AFAD-E8AF63FC9633}" type="presParOf" srcId="{AB32FA5A-65CC-4F55-810C-8A19F07286F5}" destId="{794A38A0-77A8-4B65-9361-ABC3DBE731FC}" srcOrd="0" destOrd="0" presId="urn:microsoft.com/office/officeart/2005/8/layout/orgChart1"/>
    <dgm:cxn modelId="{7F451F8D-FA79-4F01-837D-3F371033F99C}" type="presParOf" srcId="{AB32FA5A-65CC-4F55-810C-8A19F07286F5}" destId="{88FB38EE-B39A-414B-88CC-DB46DCBDEF37}" srcOrd="1" destOrd="0" presId="urn:microsoft.com/office/officeart/2005/8/layout/orgChart1"/>
    <dgm:cxn modelId="{B3D3145F-7ED2-4DF2-94F4-CC86DF999765}" type="presParOf" srcId="{CF6244B7-8F0F-4F41-AB8F-365392EF1EAE}" destId="{F32737AB-718C-466E-8C19-FFB728695101}" srcOrd="1" destOrd="0" presId="urn:microsoft.com/office/officeart/2005/8/layout/orgChart1"/>
    <dgm:cxn modelId="{E94EEC5E-EFE7-4994-A1F0-0A7BE82982C4}" type="presParOf" srcId="{CF6244B7-8F0F-4F41-AB8F-365392EF1EAE}" destId="{644470C9-5EA1-4990-BDBA-BFC7763D9163}" srcOrd="2" destOrd="0" presId="urn:microsoft.com/office/officeart/2005/8/layout/orgChart1"/>
    <dgm:cxn modelId="{B6D47202-1E6A-4EC6-947C-C82D03B5A921}" type="presParOf" srcId="{56845AD7-7BC2-4EE0-A683-96E0F5C3B7B8}" destId="{2CBB3466-86CC-495F-961B-99BBEC76EFA3}" srcOrd="2" destOrd="0" presId="urn:microsoft.com/office/officeart/2005/8/layout/orgChart1"/>
    <dgm:cxn modelId="{47D35CF8-C156-4EDE-AB73-457E5C8B6DD4}" type="presParOf" srcId="{56845AD7-7BC2-4EE0-A683-96E0F5C3B7B8}" destId="{54017B07-F691-4220-8DB6-DB222679AA7E}" srcOrd="3" destOrd="0" presId="urn:microsoft.com/office/officeart/2005/8/layout/orgChart1"/>
    <dgm:cxn modelId="{4B37A9D3-D1D7-4E54-A27F-B78E97774F49}" type="presParOf" srcId="{54017B07-F691-4220-8DB6-DB222679AA7E}" destId="{89718A4C-9FC0-4EB7-8168-77EAFDD02100}" srcOrd="0" destOrd="0" presId="urn:microsoft.com/office/officeart/2005/8/layout/orgChart1"/>
    <dgm:cxn modelId="{446A8F59-2BA4-4CAE-9D4E-5A7CF84C53AD}" type="presParOf" srcId="{89718A4C-9FC0-4EB7-8168-77EAFDD02100}" destId="{BF9605F0-85A5-450C-9C28-8577CB67990D}" srcOrd="0" destOrd="0" presId="urn:microsoft.com/office/officeart/2005/8/layout/orgChart1"/>
    <dgm:cxn modelId="{05AD2FBA-B373-4341-B7B0-BA7341ECB081}" type="presParOf" srcId="{89718A4C-9FC0-4EB7-8168-77EAFDD02100}" destId="{5D5333A0-3BBD-4701-900D-9E98BDF73A13}" srcOrd="1" destOrd="0" presId="urn:microsoft.com/office/officeart/2005/8/layout/orgChart1"/>
    <dgm:cxn modelId="{F8BF25FC-3945-4F42-9C45-9E7A1E8B0766}" type="presParOf" srcId="{54017B07-F691-4220-8DB6-DB222679AA7E}" destId="{3A3460BF-6E81-4164-A940-D600546F4290}" srcOrd="1" destOrd="0" presId="urn:microsoft.com/office/officeart/2005/8/layout/orgChart1"/>
    <dgm:cxn modelId="{192FAE75-DC4C-4831-9C7E-ACD51E977F80}" type="presParOf" srcId="{54017B07-F691-4220-8DB6-DB222679AA7E}" destId="{F3EE4D69-BDA7-44F0-8785-5B107D1EF0A0}" srcOrd="2" destOrd="0" presId="urn:microsoft.com/office/officeart/2005/8/layout/orgChart1"/>
    <dgm:cxn modelId="{306E59D5-199C-4778-A7CB-FDEE4B253064}" type="presParOf" srcId="{BF46D82D-6907-489A-8D53-45AF358B8AC1}" destId="{D9E67397-C300-4D7E-A531-7CAB700D80E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1FE0F06A-7B8E-41BB-9543-F972FA6C9E2A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2F6EDA3D-67E8-406D-BFDF-9B8ADB4BD43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</a:p>
      </dgm:t>
    </dgm:pt>
    <dgm:pt modelId="{534EF574-37C3-4050-9FAB-12CD49C0F6FF}" type="parTrans" cxnId="{9624B687-D97D-49FC-961C-C10E83AA5A3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E36D36-272E-410E-A8C6-E424DC6E60EF}" type="sibTrans" cxnId="{9624B687-D97D-49FC-961C-C10E83AA5A3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86221C7-AAD1-4923-A8DC-422710311D5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Educadores(as) </a:t>
          </a:r>
        </a:p>
      </dgm:t>
    </dgm:pt>
    <dgm:pt modelId="{E6D01848-DA49-49AC-9A84-542328B55439}" type="parTrans" cxnId="{5401C7E3-7CB3-41B9-AB37-CD7CDAE0377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A5A226E-820B-4146-8089-A5DC20F46DB7}" type="sibTrans" cxnId="{5401C7E3-7CB3-41B9-AB37-CD7CDAE0377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7EFF047-A5D3-43DA-996A-BBBC8D14345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endParaRPr lang="es-ES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AADA07D-866D-4CA5-BC3E-4449DD3D8CB9}" type="parTrans" cxnId="{8971F142-3509-4798-93CB-2CCBDE7FF5A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EBE1E28-76C4-4E75-9822-321D781FA63E}" type="sibTrans" cxnId="{8971F142-3509-4798-93CB-2CCBDE7FF5A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E791137-DB1F-4A60-94D0-DF19ECAF6B5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Enfermera(o)</a:t>
          </a:r>
        </a:p>
      </dgm:t>
    </dgm:pt>
    <dgm:pt modelId="{AF715677-440D-48E5-AFF9-C8457348F748}" type="parTrans" cxnId="{71B68756-594D-4BB5-BD63-EF5ECD2195E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8F2CFF-1D0C-423C-BBA0-DB1F32289514}" type="sibTrans" cxnId="{71B68756-594D-4BB5-BD63-EF5ECD2195E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C46407-CAD5-49AE-97C9-A43D07FCE74F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“Laura Barragán” </a:t>
          </a:r>
          <a:endParaRPr lang="es-ES" sz="1200" dirty="0"/>
        </a:p>
      </dgm:t>
    </dgm:pt>
    <dgm:pt modelId="{729A2F79-08CA-48FE-9181-04E7C15BE21E}" type="parTrans" cxnId="{8565566C-A4CA-4491-B226-6E75FBCDF7FB}">
      <dgm:prSet/>
      <dgm:spPr/>
      <dgm:t>
        <a:bodyPr/>
        <a:lstStyle/>
        <a:p>
          <a:endParaRPr lang="es-ES"/>
        </a:p>
      </dgm:t>
    </dgm:pt>
    <dgm:pt modelId="{1CAB81CA-62DF-4086-907B-F47F14E8339E}" type="sibTrans" cxnId="{8565566C-A4CA-4491-B226-6E75FBCDF7FB}">
      <dgm:prSet/>
      <dgm:spPr/>
      <dgm:t>
        <a:bodyPr/>
        <a:lstStyle/>
        <a:p>
          <a:endParaRPr lang="es-ES"/>
        </a:p>
      </dgm:t>
    </dgm:pt>
    <dgm:pt modelId="{2BBB5601-E9F3-4895-8D80-C234FF2978A4}" type="asst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Intendente</a:t>
          </a:r>
        </a:p>
      </dgm:t>
    </dgm:pt>
    <dgm:pt modelId="{EB43BE8F-92B2-4393-A4AB-6B2335AE50EB}" type="parTrans" cxnId="{B12ED430-D947-453F-A371-B3C1ED31D100}">
      <dgm:prSet/>
      <dgm:spPr/>
      <dgm:t>
        <a:bodyPr/>
        <a:lstStyle/>
        <a:p>
          <a:endParaRPr lang="es-ES"/>
        </a:p>
      </dgm:t>
    </dgm:pt>
    <dgm:pt modelId="{697ECCFA-3BAE-4FC7-91D2-F0A1C59A4F1C}" type="sibTrans" cxnId="{B12ED430-D947-453F-A371-B3C1ED31D100}">
      <dgm:prSet/>
      <dgm:spPr/>
      <dgm:t>
        <a:bodyPr/>
        <a:lstStyle/>
        <a:p>
          <a:endParaRPr lang="es-ES"/>
        </a:p>
      </dgm:t>
    </dgm:pt>
    <dgm:pt modelId="{36A634AD-D022-4A41-8570-687BB0CF09BA}" type="pres">
      <dgm:prSet presAssocID="{1FE0F06A-7B8E-41BB-9543-F972FA6C9E2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7FE2D9A4-8DAE-4660-BBF7-93CF3CD3A703}" type="pres">
      <dgm:prSet presAssocID="{16C46407-CAD5-49AE-97C9-A43D07FCE74F}" presName="hierRoot1" presStyleCnt="0">
        <dgm:presLayoutVars>
          <dgm:hierBranch val="init"/>
        </dgm:presLayoutVars>
      </dgm:prSet>
      <dgm:spPr/>
    </dgm:pt>
    <dgm:pt modelId="{BEA74B15-4C67-4B71-8A2D-69DF822F314A}" type="pres">
      <dgm:prSet presAssocID="{16C46407-CAD5-49AE-97C9-A43D07FCE74F}" presName="rootComposite1" presStyleCnt="0"/>
      <dgm:spPr/>
    </dgm:pt>
    <dgm:pt modelId="{B2526993-1221-482C-8E9D-17065A715845}" type="pres">
      <dgm:prSet presAssocID="{16C46407-CAD5-49AE-97C9-A43D07FCE74F}" presName="rootText1" presStyleLbl="node0" presStyleIdx="0" presStyleCnt="1" custScaleX="115292" custScaleY="12158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130E167-7CFE-4869-B458-5C2710E2FA38}" type="pres">
      <dgm:prSet presAssocID="{16C46407-CAD5-49AE-97C9-A43D07FCE74F}" presName="rootConnector1" presStyleLbl="node1" presStyleIdx="0" presStyleCnt="0"/>
      <dgm:spPr/>
      <dgm:t>
        <a:bodyPr/>
        <a:lstStyle/>
        <a:p>
          <a:endParaRPr lang="es-ES"/>
        </a:p>
      </dgm:t>
    </dgm:pt>
    <dgm:pt modelId="{C95B4880-5ADE-4EDE-A955-22044E1C83DA}" type="pres">
      <dgm:prSet presAssocID="{16C46407-CAD5-49AE-97C9-A43D07FCE74F}" presName="hierChild2" presStyleCnt="0"/>
      <dgm:spPr/>
    </dgm:pt>
    <dgm:pt modelId="{4037D6EC-0A83-4CFA-8C20-B28527D7F717}" type="pres">
      <dgm:prSet presAssocID="{534EF574-37C3-4050-9FAB-12CD49C0F6FF}" presName="Name37" presStyleLbl="parChTrans1D2" presStyleIdx="0" presStyleCnt="1"/>
      <dgm:spPr/>
      <dgm:t>
        <a:bodyPr/>
        <a:lstStyle/>
        <a:p>
          <a:endParaRPr lang="es-ES"/>
        </a:p>
      </dgm:t>
    </dgm:pt>
    <dgm:pt modelId="{0F30595E-2969-4594-83D5-8A1FE5BFDA2B}" type="pres">
      <dgm:prSet presAssocID="{2F6EDA3D-67E8-406D-BFDF-9B8ADB4BD437}" presName="hierRoot2" presStyleCnt="0">
        <dgm:presLayoutVars>
          <dgm:hierBranch/>
        </dgm:presLayoutVars>
      </dgm:prSet>
      <dgm:spPr/>
    </dgm:pt>
    <dgm:pt modelId="{2B7B8392-55CF-48CC-BA24-8B000DAEC929}" type="pres">
      <dgm:prSet presAssocID="{2F6EDA3D-67E8-406D-BFDF-9B8ADB4BD437}" presName="rootComposite" presStyleCnt="0"/>
      <dgm:spPr/>
    </dgm:pt>
    <dgm:pt modelId="{06409B18-8C82-41DD-8145-8494DB8D5F00}" type="pres">
      <dgm:prSet presAssocID="{2F6EDA3D-67E8-406D-BFDF-9B8ADB4BD437}" presName="rootText" presStyleLbl="node2" presStyleIdx="0" presStyleCnt="1" custLinFactNeighborY="-12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1967E45-838E-44AF-B7FA-75E9C895236F}" type="pres">
      <dgm:prSet presAssocID="{2F6EDA3D-67E8-406D-BFDF-9B8ADB4BD437}" presName="rootConnector" presStyleLbl="node2" presStyleIdx="0" presStyleCnt="1"/>
      <dgm:spPr/>
      <dgm:t>
        <a:bodyPr/>
        <a:lstStyle/>
        <a:p>
          <a:endParaRPr lang="es-ES"/>
        </a:p>
      </dgm:t>
    </dgm:pt>
    <dgm:pt modelId="{C130E4D4-FCE9-4256-9918-008FA9C8D117}" type="pres">
      <dgm:prSet presAssocID="{2F6EDA3D-67E8-406D-BFDF-9B8ADB4BD437}" presName="hierChild4" presStyleCnt="0"/>
      <dgm:spPr/>
    </dgm:pt>
    <dgm:pt modelId="{131EF828-4ED9-4406-ABFD-22DF0FA992C6}" type="pres">
      <dgm:prSet presAssocID="{E6D01848-DA49-49AC-9A84-542328B55439}" presName="Name35" presStyleLbl="parChTrans1D3" presStyleIdx="0" presStyleCnt="4"/>
      <dgm:spPr/>
      <dgm:t>
        <a:bodyPr/>
        <a:lstStyle/>
        <a:p>
          <a:endParaRPr lang="es-ES"/>
        </a:p>
      </dgm:t>
    </dgm:pt>
    <dgm:pt modelId="{C905CE34-2C0C-4258-BA48-B52C001031AD}" type="pres">
      <dgm:prSet presAssocID="{B86221C7-AAD1-4923-A8DC-422710311D5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46D8E3BE-57F2-4A2A-9682-C4BF1B59D25E}" type="pres">
      <dgm:prSet presAssocID="{B86221C7-AAD1-4923-A8DC-422710311D50}" presName="rootComposite" presStyleCnt="0"/>
      <dgm:spPr/>
      <dgm:t>
        <a:bodyPr/>
        <a:lstStyle/>
        <a:p>
          <a:endParaRPr lang="es-ES"/>
        </a:p>
      </dgm:t>
    </dgm:pt>
    <dgm:pt modelId="{14771A42-C2F1-48DB-8731-CDF00D878B03}" type="pres">
      <dgm:prSet presAssocID="{B86221C7-AAD1-4923-A8DC-422710311D50}" presName="rootText" presStyleLbl="node3" presStyleIdx="0" presStyleCnt="3" custScaleX="107108" custScaleY="1126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4DB12B-F119-42A8-9879-27ACCD9E3193}" type="pres">
      <dgm:prSet presAssocID="{B86221C7-AAD1-4923-A8DC-422710311D50}" presName="rootConnector" presStyleLbl="node3" presStyleIdx="0" presStyleCnt="3"/>
      <dgm:spPr/>
      <dgm:t>
        <a:bodyPr/>
        <a:lstStyle/>
        <a:p>
          <a:endParaRPr lang="es-ES"/>
        </a:p>
      </dgm:t>
    </dgm:pt>
    <dgm:pt modelId="{BEAF4D11-0458-4CC1-8203-2B4F6FD0FAE8}" type="pres">
      <dgm:prSet presAssocID="{B86221C7-AAD1-4923-A8DC-422710311D50}" presName="hierChild4" presStyleCnt="0"/>
      <dgm:spPr/>
      <dgm:t>
        <a:bodyPr/>
        <a:lstStyle/>
        <a:p>
          <a:endParaRPr lang="es-ES"/>
        </a:p>
      </dgm:t>
    </dgm:pt>
    <dgm:pt modelId="{85F9A6E3-CA01-470F-BF85-0B0BAE7B9908}" type="pres">
      <dgm:prSet presAssocID="{B86221C7-AAD1-4923-A8DC-422710311D50}" presName="hierChild5" presStyleCnt="0"/>
      <dgm:spPr/>
      <dgm:t>
        <a:bodyPr/>
        <a:lstStyle/>
        <a:p>
          <a:endParaRPr lang="es-ES"/>
        </a:p>
      </dgm:t>
    </dgm:pt>
    <dgm:pt modelId="{79BC4673-54B3-4D0A-AFC8-45AB6F3B3F8D}" type="pres">
      <dgm:prSet presAssocID="{AAADA07D-866D-4CA5-BC3E-4449DD3D8CB9}" presName="Name35" presStyleLbl="parChTrans1D3" presStyleIdx="1" presStyleCnt="4"/>
      <dgm:spPr/>
      <dgm:t>
        <a:bodyPr/>
        <a:lstStyle/>
        <a:p>
          <a:endParaRPr lang="es-ES"/>
        </a:p>
      </dgm:t>
    </dgm:pt>
    <dgm:pt modelId="{81A3FEB6-7453-413A-959E-4370160CAA5D}" type="pres">
      <dgm:prSet presAssocID="{C7EFF047-A5D3-43DA-996A-BBBC8D14345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26BB233-DA69-48FF-B23C-20EBDC106EA5}" type="pres">
      <dgm:prSet presAssocID="{C7EFF047-A5D3-43DA-996A-BBBC8D143450}" presName="rootComposite" presStyleCnt="0"/>
      <dgm:spPr/>
      <dgm:t>
        <a:bodyPr/>
        <a:lstStyle/>
        <a:p>
          <a:endParaRPr lang="es-ES"/>
        </a:p>
      </dgm:t>
    </dgm:pt>
    <dgm:pt modelId="{2D4D881E-29C4-490E-AAFE-966EDFAFDA84}" type="pres">
      <dgm:prSet presAssocID="{C7EFF047-A5D3-43DA-996A-BBBC8D143450}" presName="rootText" presStyleLbl="node3" presStyleIdx="1" presStyleCnt="3" custScaleX="107108" custScaleY="1126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917ACF1-DFC9-4758-B06F-FA12AABFFC4A}" type="pres">
      <dgm:prSet presAssocID="{C7EFF047-A5D3-43DA-996A-BBBC8D143450}" presName="rootConnector" presStyleLbl="node3" presStyleIdx="1" presStyleCnt="3"/>
      <dgm:spPr/>
      <dgm:t>
        <a:bodyPr/>
        <a:lstStyle/>
        <a:p>
          <a:endParaRPr lang="es-ES"/>
        </a:p>
      </dgm:t>
    </dgm:pt>
    <dgm:pt modelId="{1C1F98CB-D875-4F1F-921F-93B9A411A7AA}" type="pres">
      <dgm:prSet presAssocID="{C7EFF047-A5D3-43DA-996A-BBBC8D143450}" presName="hierChild4" presStyleCnt="0"/>
      <dgm:spPr/>
      <dgm:t>
        <a:bodyPr/>
        <a:lstStyle/>
        <a:p>
          <a:endParaRPr lang="es-ES"/>
        </a:p>
      </dgm:t>
    </dgm:pt>
    <dgm:pt modelId="{7C29E3DF-1034-4A09-86D3-1CCE1C4C9CD4}" type="pres">
      <dgm:prSet presAssocID="{C7EFF047-A5D3-43DA-996A-BBBC8D143450}" presName="hierChild5" presStyleCnt="0"/>
      <dgm:spPr/>
      <dgm:t>
        <a:bodyPr/>
        <a:lstStyle/>
        <a:p>
          <a:endParaRPr lang="es-ES"/>
        </a:p>
      </dgm:t>
    </dgm:pt>
    <dgm:pt modelId="{CDBF8379-9AA9-4631-AB93-8B032F69F1E2}" type="pres">
      <dgm:prSet presAssocID="{AF715677-440D-48E5-AFF9-C8457348F748}" presName="Name35" presStyleLbl="parChTrans1D3" presStyleIdx="2" presStyleCnt="4"/>
      <dgm:spPr/>
      <dgm:t>
        <a:bodyPr/>
        <a:lstStyle/>
        <a:p>
          <a:endParaRPr lang="es-ES"/>
        </a:p>
      </dgm:t>
    </dgm:pt>
    <dgm:pt modelId="{95D9C6CB-65CC-464B-9332-848B8701CA96}" type="pres">
      <dgm:prSet presAssocID="{0E791137-DB1F-4A60-94D0-DF19ECAF6B5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AE35E12-7E0A-447E-8D7D-70120162321C}" type="pres">
      <dgm:prSet presAssocID="{0E791137-DB1F-4A60-94D0-DF19ECAF6B5E}" presName="rootComposite" presStyleCnt="0"/>
      <dgm:spPr/>
      <dgm:t>
        <a:bodyPr/>
        <a:lstStyle/>
        <a:p>
          <a:endParaRPr lang="es-ES"/>
        </a:p>
      </dgm:t>
    </dgm:pt>
    <dgm:pt modelId="{CB8B5EAC-A6E2-470E-BA9E-AB9512F5E662}" type="pres">
      <dgm:prSet presAssocID="{0E791137-DB1F-4A60-94D0-DF19ECAF6B5E}" presName="rootText" presStyleLbl="node3" presStyleIdx="2" presStyleCnt="3" custScaleX="107108" custScaleY="1126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B937608-F598-4E3A-A0FA-A1936BA0ED0E}" type="pres">
      <dgm:prSet presAssocID="{0E791137-DB1F-4A60-94D0-DF19ECAF6B5E}" presName="rootConnector" presStyleLbl="node3" presStyleIdx="2" presStyleCnt="3"/>
      <dgm:spPr/>
      <dgm:t>
        <a:bodyPr/>
        <a:lstStyle/>
        <a:p>
          <a:endParaRPr lang="es-ES"/>
        </a:p>
      </dgm:t>
    </dgm:pt>
    <dgm:pt modelId="{CDE8EC09-232C-4E78-9290-318DD404E813}" type="pres">
      <dgm:prSet presAssocID="{0E791137-DB1F-4A60-94D0-DF19ECAF6B5E}" presName="hierChild4" presStyleCnt="0"/>
      <dgm:spPr/>
      <dgm:t>
        <a:bodyPr/>
        <a:lstStyle/>
        <a:p>
          <a:endParaRPr lang="es-ES"/>
        </a:p>
      </dgm:t>
    </dgm:pt>
    <dgm:pt modelId="{D335E1FB-387C-4C25-84B6-9B2C66917F33}" type="pres">
      <dgm:prSet presAssocID="{0E791137-DB1F-4A60-94D0-DF19ECAF6B5E}" presName="hierChild5" presStyleCnt="0"/>
      <dgm:spPr/>
      <dgm:t>
        <a:bodyPr/>
        <a:lstStyle/>
        <a:p>
          <a:endParaRPr lang="es-ES"/>
        </a:p>
      </dgm:t>
    </dgm:pt>
    <dgm:pt modelId="{B26D6C34-AADA-4E2B-AF59-F961A5F02ED8}" type="pres">
      <dgm:prSet presAssocID="{2F6EDA3D-67E8-406D-BFDF-9B8ADB4BD437}" presName="hierChild5" presStyleCnt="0"/>
      <dgm:spPr/>
    </dgm:pt>
    <dgm:pt modelId="{6AF7DD63-168E-476E-9B75-54C307F8210B}" type="pres">
      <dgm:prSet presAssocID="{EB43BE8F-92B2-4393-A4AB-6B2335AE50EB}" presName="Name111" presStyleLbl="parChTrans1D3" presStyleIdx="3" presStyleCnt="4"/>
      <dgm:spPr/>
      <dgm:t>
        <a:bodyPr/>
        <a:lstStyle/>
        <a:p>
          <a:endParaRPr lang="es-ES"/>
        </a:p>
      </dgm:t>
    </dgm:pt>
    <dgm:pt modelId="{4996561D-573E-4EC0-9905-55573623B7C5}" type="pres">
      <dgm:prSet presAssocID="{2BBB5601-E9F3-4895-8D80-C234FF2978A4}" presName="hierRoot3" presStyleCnt="0">
        <dgm:presLayoutVars>
          <dgm:hierBranch val="init"/>
        </dgm:presLayoutVars>
      </dgm:prSet>
      <dgm:spPr/>
    </dgm:pt>
    <dgm:pt modelId="{FD7E9E55-3813-4C81-B29B-E36482EF6E88}" type="pres">
      <dgm:prSet presAssocID="{2BBB5601-E9F3-4895-8D80-C234FF2978A4}" presName="rootComposite3" presStyleCnt="0"/>
      <dgm:spPr/>
    </dgm:pt>
    <dgm:pt modelId="{3F1D1564-6822-4052-8C42-E3CD241D6715}" type="pres">
      <dgm:prSet presAssocID="{2BBB5601-E9F3-4895-8D80-C234FF2978A4}" presName="rootText3" presStyleLbl="asst2" presStyleIdx="0" presStyleCnt="1" custScaleX="80877" custScaleY="85588" custLinFactNeighborX="-58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0505391-2BAC-4B58-80D9-3DEFB7A555FD}" type="pres">
      <dgm:prSet presAssocID="{2BBB5601-E9F3-4895-8D80-C234FF2978A4}" presName="rootConnector3" presStyleLbl="asst2" presStyleIdx="0" presStyleCnt="1"/>
      <dgm:spPr/>
      <dgm:t>
        <a:bodyPr/>
        <a:lstStyle/>
        <a:p>
          <a:endParaRPr lang="es-ES"/>
        </a:p>
      </dgm:t>
    </dgm:pt>
    <dgm:pt modelId="{D516A4E1-9078-4A9E-AF14-8DDC1B1690CB}" type="pres">
      <dgm:prSet presAssocID="{2BBB5601-E9F3-4895-8D80-C234FF2978A4}" presName="hierChild6" presStyleCnt="0"/>
      <dgm:spPr/>
    </dgm:pt>
    <dgm:pt modelId="{F6171F20-C648-49D6-BF0E-D535CB3874F8}" type="pres">
      <dgm:prSet presAssocID="{2BBB5601-E9F3-4895-8D80-C234FF2978A4}" presName="hierChild7" presStyleCnt="0"/>
      <dgm:spPr/>
    </dgm:pt>
    <dgm:pt modelId="{4A25DD37-E4E6-49A7-8490-AC5C67BAD829}" type="pres">
      <dgm:prSet presAssocID="{16C46407-CAD5-49AE-97C9-A43D07FCE74F}" presName="hierChild3" presStyleCnt="0"/>
      <dgm:spPr/>
    </dgm:pt>
  </dgm:ptLst>
  <dgm:cxnLst>
    <dgm:cxn modelId="{F0FD838D-8377-4CB7-8ED7-7713984FE72B}" type="presOf" srcId="{EB43BE8F-92B2-4393-A4AB-6B2335AE50EB}" destId="{6AF7DD63-168E-476E-9B75-54C307F8210B}" srcOrd="0" destOrd="0" presId="urn:microsoft.com/office/officeart/2005/8/layout/orgChart1"/>
    <dgm:cxn modelId="{99DADD4A-3268-43B8-BAB9-74B2859AD306}" type="presOf" srcId="{2BBB5601-E9F3-4895-8D80-C234FF2978A4}" destId="{3F1D1564-6822-4052-8C42-E3CD241D6715}" srcOrd="0" destOrd="0" presId="urn:microsoft.com/office/officeart/2005/8/layout/orgChart1"/>
    <dgm:cxn modelId="{2BEF4D5A-F11E-4DB8-915D-47DC9C42CA74}" type="presOf" srcId="{C7EFF047-A5D3-43DA-996A-BBBC8D143450}" destId="{2D4D881E-29C4-490E-AAFE-966EDFAFDA84}" srcOrd="0" destOrd="0" presId="urn:microsoft.com/office/officeart/2005/8/layout/orgChart1"/>
    <dgm:cxn modelId="{2E74FE3D-9B42-4FB1-B500-EE2C2884BCC7}" type="presOf" srcId="{AAADA07D-866D-4CA5-BC3E-4449DD3D8CB9}" destId="{79BC4673-54B3-4D0A-AFC8-45AB6F3B3F8D}" srcOrd="0" destOrd="0" presId="urn:microsoft.com/office/officeart/2005/8/layout/orgChart1"/>
    <dgm:cxn modelId="{9624B687-D97D-49FC-961C-C10E83AA5A3E}" srcId="{16C46407-CAD5-49AE-97C9-A43D07FCE74F}" destId="{2F6EDA3D-67E8-406D-BFDF-9B8ADB4BD437}" srcOrd="0" destOrd="0" parTransId="{534EF574-37C3-4050-9FAB-12CD49C0F6FF}" sibTransId="{F3E36D36-272E-410E-A8C6-E424DC6E60EF}"/>
    <dgm:cxn modelId="{B6C84133-803F-427F-A4EA-54F74251C226}" type="presOf" srcId="{2BBB5601-E9F3-4895-8D80-C234FF2978A4}" destId="{40505391-2BAC-4B58-80D9-3DEFB7A555FD}" srcOrd="1" destOrd="0" presId="urn:microsoft.com/office/officeart/2005/8/layout/orgChart1"/>
    <dgm:cxn modelId="{320C73E6-B389-4252-B5BB-68A4736D9B46}" type="presOf" srcId="{2F6EDA3D-67E8-406D-BFDF-9B8ADB4BD437}" destId="{E1967E45-838E-44AF-B7FA-75E9C895236F}" srcOrd="1" destOrd="0" presId="urn:microsoft.com/office/officeart/2005/8/layout/orgChart1"/>
    <dgm:cxn modelId="{B3D7D2C3-FD46-459A-8F54-BB8F67D1210B}" type="presOf" srcId="{C7EFF047-A5D3-43DA-996A-BBBC8D143450}" destId="{4917ACF1-DFC9-4758-B06F-FA12AABFFC4A}" srcOrd="1" destOrd="0" presId="urn:microsoft.com/office/officeart/2005/8/layout/orgChart1"/>
    <dgm:cxn modelId="{0E38C2D3-8D39-451E-BB6C-055CFE8266F2}" type="presOf" srcId="{E6D01848-DA49-49AC-9A84-542328B55439}" destId="{131EF828-4ED9-4406-ABFD-22DF0FA992C6}" srcOrd="0" destOrd="0" presId="urn:microsoft.com/office/officeart/2005/8/layout/orgChart1"/>
    <dgm:cxn modelId="{CBCD1095-2D6E-484B-93AE-357992E4ACC8}" type="presOf" srcId="{B86221C7-AAD1-4923-A8DC-422710311D50}" destId="{14771A42-C2F1-48DB-8731-CDF00D878B03}" srcOrd="0" destOrd="0" presId="urn:microsoft.com/office/officeart/2005/8/layout/orgChart1"/>
    <dgm:cxn modelId="{A5FF3F2B-4736-41C5-9BB4-4BBC1EBE1A76}" type="presOf" srcId="{0E791137-DB1F-4A60-94D0-DF19ECAF6B5E}" destId="{CB8B5EAC-A6E2-470E-BA9E-AB9512F5E662}" srcOrd="0" destOrd="0" presId="urn:microsoft.com/office/officeart/2005/8/layout/orgChart1"/>
    <dgm:cxn modelId="{5401C7E3-7CB3-41B9-AB37-CD7CDAE03777}" srcId="{2F6EDA3D-67E8-406D-BFDF-9B8ADB4BD437}" destId="{B86221C7-AAD1-4923-A8DC-422710311D50}" srcOrd="0" destOrd="0" parTransId="{E6D01848-DA49-49AC-9A84-542328B55439}" sibTransId="{6A5A226E-820B-4146-8089-A5DC20F46DB7}"/>
    <dgm:cxn modelId="{8565566C-A4CA-4491-B226-6E75FBCDF7FB}" srcId="{1FE0F06A-7B8E-41BB-9543-F972FA6C9E2A}" destId="{16C46407-CAD5-49AE-97C9-A43D07FCE74F}" srcOrd="0" destOrd="0" parTransId="{729A2F79-08CA-48FE-9181-04E7C15BE21E}" sibTransId="{1CAB81CA-62DF-4086-907B-F47F14E8339E}"/>
    <dgm:cxn modelId="{8971F142-3509-4798-93CB-2CCBDE7FF5AD}" srcId="{2F6EDA3D-67E8-406D-BFDF-9B8ADB4BD437}" destId="{C7EFF047-A5D3-43DA-996A-BBBC8D143450}" srcOrd="1" destOrd="0" parTransId="{AAADA07D-866D-4CA5-BC3E-4449DD3D8CB9}" sibTransId="{8EBE1E28-76C4-4E75-9822-321D781FA63E}"/>
    <dgm:cxn modelId="{B12ED430-D947-453F-A371-B3C1ED31D100}" srcId="{2F6EDA3D-67E8-406D-BFDF-9B8ADB4BD437}" destId="{2BBB5601-E9F3-4895-8D80-C234FF2978A4}" srcOrd="3" destOrd="0" parTransId="{EB43BE8F-92B2-4393-A4AB-6B2335AE50EB}" sibTransId="{697ECCFA-3BAE-4FC7-91D2-F0A1C59A4F1C}"/>
    <dgm:cxn modelId="{306C9031-C984-494A-A3D2-B8A3B3D11A70}" type="presOf" srcId="{16C46407-CAD5-49AE-97C9-A43D07FCE74F}" destId="{B2526993-1221-482C-8E9D-17065A715845}" srcOrd="0" destOrd="0" presId="urn:microsoft.com/office/officeart/2005/8/layout/orgChart1"/>
    <dgm:cxn modelId="{7888638A-4E48-4A33-834C-589929E328BA}" type="presOf" srcId="{B86221C7-AAD1-4923-A8DC-422710311D50}" destId="{564DB12B-F119-42A8-9879-27ACCD9E3193}" srcOrd="1" destOrd="0" presId="urn:microsoft.com/office/officeart/2005/8/layout/orgChart1"/>
    <dgm:cxn modelId="{4ABF8DC6-35A1-4B58-B78A-466D947CD2B3}" type="presOf" srcId="{2F6EDA3D-67E8-406D-BFDF-9B8ADB4BD437}" destId="{06409B18-8C82-41DD-8145-8494DB8D5F00}" srcOrd="0" destOrd="0" presId="urn:microsoft.com/office/officeart/2005/8/layout/orgChart1"/>
    <dgm:cxn modelId="{5F4FE623-320F-4610-9285-882494DF324E}" type="presOf" srcId="{16C46407-CAD5-49AE-97C9-A43D07FCE74F}" destId="{4130E167-7CFE-4869-B458-5C2710E2FA38}" srcOrd="1" destOrd="0" presId="urn:microsoft.com/office/officeart/2005/8/layout/orgChart1"/>
    <dgm:cxn modelId="{E8E53DBD-2D5C-4B85-BBDA-6BF0D49D810E}" type="presOf" srcId="{534EF574-37C3-4050-9FAB-12CD49C0F6FF}" destId="{4037D6EC-0A83-4CFA-8C20-B28527D7F717}" srcOrd="0" destOrd="0" presId="urn:microsoft.com/office/officeart/2005/8/layout/orgChart1"/>
    <dgm:cxn modelId="{7A3C84BF-1621-4879-9055-50E8AC33421A}" type="presOf" srcId="{1FE0F06A-7B8E-41BB-9543-F972FA6C9E2A}" destId="{36A634AD-D022-4A41-8570-687BB0CF09BA}" srcOrd="0" destOrd="0" presId="urn:microsoft.com/office/officeart/2005/8/layout/orgChart1"/>
    <dgm:cxn modelId="{7260A88F-628E-4EC3-8146-0354F8949956}" type="presOf" srcId="{0E791137-DB1F-4A60-94D0-DF19ECAF6B5E}" destId="{9B937608-F598-4E3A-A0FA-A1936BA0ED0E}" srcOrd="1" destOrd="0" presId="urn:microsoft.com/office/officeart/2005/8/layout/orgChart1"/>
    <dgm:cxn modelId="{25F979D1-BA65-488D-B696-7EC9191226BD}" type="presOf" srcId="{AF715677-440D-48E5-AFF9-C8457348F748}" destId="{CDBF8379-9AA9-4631-AB93-8B032F69F1E2}" srcOrd="0" destOrd="0" presId="urn:microsoft.com/office/officeart/2005/8/layout/orgChart1"/>
    <dgm:cxn modelId="{71B68756-594D-4BB5-BD63-EF5ECD2195ED}" srcId="{2F6EDA3D-67E8-406D-BFDF-9B8ADB4BD437}" destId="{0E791137-DB1F-4A60-94D0-DF19ECAF6B5E}" srcOrd="2" destOrd="0" parTransId="{AF715677-440D-48E5-AFF9-C8457348F748}" sibTransId="{928F2CFF-1D0C-423C-BBA0-DB1F32289514}"/>
    <dgm:cxn modelId="{D6042586-0B91-4815-94E8-148EFC0E0D76}" type="presParOf" srcId="{36A634AD-D022-4A41-8570-687BB0CF09BA}" destId="{7FE2D9A4-8DAE-4660-BBF7-93CF3CD3A703}" srcOrd="0" destOrd="0" presId="urn:microsoft.com/office/officeart/2005/8/layout/orgChart1"/>
    <dgm:cxn modelId="{4FD7AB4F-499D-44CE-9200-2BA92B69822A}" type="presParOf" srcId="{7FE2D9A4-8DAE-4660-BBF7-93CF3CD3A703}" destId="{BEA74B15-4C67-4B71-8A2D-69DF822F314A}" srcOrd="0" destOrd="0" presId="urn:microsoft.com/office/officeart/2005/8/layout/orgChart1"/>
    <dgm:cxn modelId="{52AFAA63-D49B-46DC-BB66-8429BD3E3D33}" type="presParOf" srcId="{BEA74B15-4C67-4B71-8A2D-69DF822F314A}" destId="{B2526993-1221-482C-8E9D-17065A715845}" srcOrd="0" destOrd="0" presId="urn:microsoft.com/office/officeart/2005/8/layout/orgChart1"/>
    <dgm:cxn modelId="{998D25A2-8AB9-4325-96BB-99366ADBB55B}" type="presParOf" srcId="{BEA74B15-4C67-4B71-8A2D-69DF822F314A}" destId="{4130E167-7CFE-4869-B458-5C2710E2FA38}" srcOrd="1" destOrd="0" presId="urn:microsoft.com/office/officeart/2005/8/layout/orgChart1"/>
    <dgm:cxn modelId="{800E2CA6-D2B7-4A3F-9CBE-0E56359592BF}" type="presParOf" srcId="{7FE2D9A4-8DAE-4660-BBF7-93CF3CD3A703}" destId="{C95B4880-5ADE-4EDE-A955-22044E1C83DA}" srcOrd="1" destOrd="0" presId="urn:microsoft.com/office/officeart/2005/8/layout/orgChart1"/>
    <dgm:cxn modelId="{0E2874CB-ED74-4BED-9BDB-F98F30312A4C}" type="presParOf" srcId="{C95B4880-5ADE-4EDE-A955-22044E1C83DA}" destId="{4037D6EC-0A83-4CFA-8C20-B28527D7F717}" srcOrd="0" destOrd="0" presId="urn:microsoft.com/office/officeart/2005/8/layout/orgChart1"/>
    <dgm:cxn modelId="{D4157DDA-7FEC-4A76-A645-C175ACE34D7D}" type="presParOf" srcId="{C95B4880-5ADE-4EDE-A955-22044E1C83DA}" destId="{0F30595E-2969-4594-83D5-8A1FE5BFDA2B}" srcOrd="1" destOrd="0" presId="urn:microsoft.com/office/officeart/2005/8/layout/orgChart1"/>
    <dgm:cxn modelId="{51BF0848-1EBB-43B6-BEA7-56362F3BAC49}" type="presParOf" srcId="{0F30595E-2969-4594-83D5-8A1FE5BFDA2B}" destId="{2B7B8392-55CF-48CC-BA24-8B000DAEC929}" srcOrd="0" destOrd="0" presId="urn:microsoft.com/office/officeart/2005/8/layout/orgChart1"/>
    <dgm:cxn modelId="{ADA96533-6D1A-4FE8-9EB8-B7960F1DC371}" type="presParOf" srcId="{2B7B8392-55CF-48CC-BA24-8B000DAEC929}" destId="{06409B18-8C82-41DD-8145-8494DB8D5F00}" srcOrd="0" destOrd="0" presId="urn:microsoft.com/office/officeart/2005/8/layout/orgChart1"/>
    <dgm:cxn modelId="{669CE5BF-86B5-4F6D-BA67-CFC46D233D36}" type="presParOf" srcId="{2B7B8392-55CF-48CC-BA24-8B000DAEC929}" destId="{E1967E45-838E-44AF-B7FA-75E9C895236F}" srcOrd="1" destOrd="0" presId="urn:microsoft.com/office/officeart/2005/8/layout/orgChart1"/>
    <dgm:cxn modelId="{09D97095-5404-4C45-8DF6-AC4742DAA539}" type="presParOf" srcId="{0F30595E-2969-4594-83D5-8A1FE5BFDA2B}" destId="{C130E4D4-FCE9-4256-9918-008FA9C8D117}" srcOrd="1" destOrd="0" presId="urn:microsoft.com/office/officeart/2005/8/layout/orgChart1"/>
    <dgm:cxn modelId="{5BAB9A79-E701-4E03-BC1C-7017965D3EDF}" type="presParOf" srcId="{C130E4D4-FCE9-4256-9918-008FA9C8D117}" destId="{131EF828-4ED9-4406-ABFD-22DF0FA992C6}" srcOrd="0" destOrd="0" presId="urn:microsoft.com/office/officeart/2005/8/layout/orgChart1"/>
    <dgm:cxn modelId="{738F7C61-3E57-4C97-A64D-98658B0035E4}" type="presParOf" srcId="{C130E4D4-FCE9-4256-9918-008FA9C8D117}" destId="{C905CE34-2C0C-4258-BA48-B52C001031AD}" srcOrd="1" destOrd="0" presId="urn:microsoft.com/office/officeart/2005/8/layout/orgChart1"/>
    <dgm:cxn modelId="{EA68647F-0E94-4323-A373-61F0BF0C5AE8}" type="presParOf" srcId="{C905CE34-2C0C-4258-BA48-B52C001031AD}" destId="{46D8E3BE-57F2-4A2A-9682-C4BF1B59D25E}" srcOrd="0" destOrd="0" presId="urn:microsoft.com/office/officeart/2005/8/layout/orgChart1"/>
    <dgm:cxn modelId="{C1E58369-C32E-4E87-9EE9-0506C5FC3F06}" type="presParOf" srcId="{46D8E3BE-57F2-4A2A-9682-C4BF1B59D25E}" destId="{14771A42-C2F1-48DB-8731-CDF00D878B03}" srcOrd="0" destOrd="0" presId="urn:microsoft.com/office/officeart/2005/8/layout/orgChart1"/>
    <dgm:cxn modelId="{C9A0AA8E-FCDC-441E-B95A-8863A8E17A62}" type="presParOf" srcId="{46D8E3BE-57F2-4A2A-9682-C4BF1B59D25E}" destId="{564DB12B-F119-42A8-9879-27ACCD9E3193}" srcOrd="1" destOrd="0" presId="urn:microsoft.com/office/officeart/2005/8/layout/orgChart1"/>
    <dgm:cxn modelId="{E4BBA038-937B-44C9-9DC1-3CAB63575F2E}" type="presParOf" srcId="{C905CE34-2C0C-4258-BA48-B52C001031AD}" destId="{BEAF4D11-0458-4CC1-8203-2B4F6FD0FAE8}" srcOrd="1" destOrd="0" presId="urn:microsoft.com/office/officeart/2005/8/layout/orgChart1"/>
    <dgm:cxn modelId="{80958FAC-D7D3-4173-80B9-CE1916C9AB8F}" type="presParOf" srcId="{C905CE34-2C0C-4258-BA48-B52C001031AD}" destId="{85F9A6E3-CA01-470F-BF85-0B0BAE7B9908}" srcOrd="2" destOrd="0" presId="urn:microsoft.com/office/officeart/2005/8/layout/orgChart1"/>
    <dgm:cxn modelId="{2C2F10E6-3612-444B-BBF1-51CB45FFC643}" type="presParOf" srcId="{C130E4D4-FCE9-4256-9918-008FA9C8D117}" destId="{79BC4673-54B3-4D0A-AFC8-45AB6F3B3F8D}" srcOrd="2" destOrd="0" presId="urn:microsoft.com/office/officeart/2005/8/layout/orgChart1"/>
    <dgm:cxn modelId="{828169AC-FADF-487D-920E-88EDFAC56716}" type="presParOf" srcId="{C130E4D4-FCE9-4256-9918-008FA9C8D117}" destId="{81A3FEB6-7453-413A-959E-4370160CAA5D}" srcOrd="3" destOrd="0" presId="urn:microsoft.com/office/officeart/2005/8/layout/orgChart1"/>
    <dgm:cxn modelId="{EB040774-AAEA-4C1D-8093-6EAD05EAA6A1}" type="presParOf" srcId="{81A3FEB6-7453-413A-959E-4370160CAA5D}" destId="{F26BB233-DA69-48FF-B23C-20EBDC106EA5}" srcOrd="0" destOrd="0" presId="urn:microsoft.com/office/officeart/2005/8/layout/orgChart1"/>
    <dgm:cxn modelId="{3C5328E9-07B4-4B23-B7DE-C6F4C432521A}" type="presParOf" srcId="{F26BB233-DA69-48FF-B23C-20EBDC106EA5}" destId="{2D4D881E-29C4-490E-AAFE-966EDFAFDA84}" srcOrd="0" destOrd="0" presId="urn:microsoft.com/office/officeart/2005/8/layout/orgChart1"/>
    <dgm:cxn modelId="{9ECFC33D-DB9B-46D8-B47D-534F52CD72D0}" type="presParOf" srcId="{F26BB233-DA69-48FF-B23C-20EBDC106EA5}" destId="{4917ACF1-DFC9-4758-B06F-FA12AABFFC4A}" srcOrd="1" destOrd="0" presId="urn:microsoft.com/office/officeart/2005/8/layout/orgChart1"/>
    <dgm:cxn modelId="{20E0C43D-34C5-40B2-BFC8-9347B99BF3E8}" type="presParOf" srcId="{81A3FEB6-7453-413A-959E-4370160CAA5D}" destId="{1C1F98CB-D875-4F1F-921F-93B9A411A7AA}" srcOrd="1" destOrd="0" presId="urn:microsoft.com/office/officeart/2005/8/layout/orgChart1"/>
    <dgm:cxn modelId="{598C529A-85E3-42C8-8BAD-B9BAC06F680E}" type="presParOf" srcId="{81A3FEB6-7453-413A-959E-4370160CAA5D}" destId="{7C29E3DF-1034-4A09-86D3-1CCE1C4C9CD4}" srcOrd="2" destOrd="0" presId="urn:microsoft.com/office/officeart/2005/8/layout/orgChart1"/>
    <dgm:cxn modelId="{BE2FF995-687B-46FD-9795-7564F3D66373}" type="presParOf" srcId="{C130E4D4-FCE9-4256-9918-008FA9C8D117}" destId="{CDBF8379-9AA9-4631-AB93-8B032F69F1E2}" srcOrd="4" destOrd="0" presId="urn:microsoft.com/office/officeart/2005/8/layout/orgChart1"/>
    <dgm:cxn modelId="{AD4F4699-BCE3-4079-953A-91224AF2E972}" type="presParOf" srcId="{C130E4D4-FCE9-4256-9918-008FA9C8D117}" destId="{95D9C6CB-65CC-464B-9332-848B8701CA96}" srcOrd="5" destOrd="0" presId="urn:microsoft.com/office/officeart/2005/8/layout/orgChart1"/>
    <dgm:cxn modelId="{AC0B9FF8-0A05-40AA-8BC8-F432DC598826}" type="presParOf" srcId="{95D9C6CB-65CC-464B-9332-848B8701CA96}" destId="{5AE35E12-7E0A-447E-8D7D-70120162321C}" srcOrd="0" destOrd="0" presId="urn:microsoft.com/office/officeart/2005/8/layout/orgChart1"/>
    <dgm:cxn modelId="{9816BB24-7B4B-418B-A006-F840594FD7BE}" type="presParOf" srcId="{5AE35E12-7E0A-447E-8D7D-70120162321C}" destId="{CB8B5EAC-A6E2-470E-BA9E-AB9512F5E662}" srcOrd="0" destOrd="0" presId="urn:microsoft.com/office/officeart/2005/8/layout/orgChart1"/>
    <dgm:cxn modelId="{45DE73AA-E48B-471C-B027-2E56FF146115}" type="presParOf" srcId="{5AE35E12-7E0A-447E-8D7D-70120162321C}" destId="{9B937608-F598-4E3A-A0FA-A1936BA0ED0E}" srcOrd="1" destOrd="0" presId="urn:microsoft.com/office/officeart/2005/8/layout/orgChart1"/>
    <dgm:cxn modelId="{B3EA7AF7-2CF9-4CEC-91F7-5C8BEEC3E620}" type="presParOf" srcId="{95D9C6CB-65CC-464B-9332-848B8701CA96}" destId="{CDE8EC09-232C-4E78-9290-318DD404E813}" srcOrd="1" destOrd="0" presId="urn:microsoft.com/office/officeart/2005/8/layout/orgChart1"/>
    <dgm:cxn modelId="{12CD5BE9-E5AC-4274-A16F-AD7F2DCBB7A5}" type="presParOf" srcId="{95D9C6CB-65CC-464B-9332-848B8701CA96}" destId="{D335E1FB-387C-4C25-84B6-9B2C66917F33}" srcOrd="2" destOrd="0" presId="urn:microsoft.com/office/officeart/2005/8/layout/orgChart1"/>
    <dgm:cxn modelId="{34C89C49-0979-4099-A382-7DE6F761E782}" type="presParOf" srcId="{0F30595E-2969-4594-83D5-8A1FE5BFDA2B}" destId="{B26D6C34-AADA-4E2B-AF59-F961A5F02ED8}" srcOrd="2" destOrd="0" presId="urn:microsoft.com/office/officeart/2005/8/layout/orgChart1"/>
    <dgm:cxn modelId="{CEE190F8-B50A-4D17-8B34-FD0B9CC58743}" type="presParOf" srcId="{B26D6C34-AADA-4E2B-AF59-F961A5F02ED8}" destId="{6AF7DD63-168E-476E-9B75-54C307F8210B}" srcOrd="0" destOrd="0" presId="urn:microsoft.com/office/officeart/2005/8/layout/orgChart1"/>
    <dgm:cxn modelId="{28933048-E9AF-4B08-8AD7-B16F818B39C8}" type="presParOf" srcId="{B26D6C34-AADA-4E2B-AF59-F961A5F02ED8}" destId="{4996561D-573E-4EC0-9905-55573623B7C5}" srcOrd="1" destOrd="0" presId="urn:microsoft.com/office/officeart/2005/8/layout/orgChart1"/>
    <dgm:cxn modelId="{0E5C45CF-3192-4F71-8048-F69AEF66E1F8}" type="presParOf" srcId="{4996561D-573E-4EC0-9905-55573623B7C5}" destId="{FD7E9E55-3813-4C81-B29B-E36482EF6E88}" srcOrd="0" destOrd="0" presId="urn:microsoft.com/office/officeart/2005/8/layout/orgChart1"/>
    <dgm:cxn modelId="{E1D28910-C1CF-4943-B0F7-94E081220530}" type="presParOf" srcId="{FD7E9E55-3813-4C81-B29B-E36482EF6E88}" destId="{3F1D1564-6822-4052-8C42-E3CD241D6715}" srcOrd="0" destOrd="0" presId="urn:microsoft.com/office/officeart/2005/8/layout/orgChart1"/>
    <dgm:cxn modelId="{9337C7DF-C625-439F-941E-4A6CB80E26AB}" type="presParOf" srcId="{FD7E9E55-3813-4C81-B29B-E36482EF6E88}" destId="{40505391-2BAC-4B58-80D9-3DEFB7A555FD}" srcOrd="1" destOrd="0" presId="urn:microsoft.com/office/officeart/2005/8/layout/orgChart1"/>
    <dgm:cxn modelId="{58A73A1D-7CDC-4FDC-AFED-83042F889B7D}" type="presParOf" srcId="{4996561D-573E-4EC0-9905-55573623B7C5}" destId="{D516A4E1-9078-4A9E-AF14-8DDC1B1690CB}" srcOrd="1" destOrd="0" presId="urn:microsoft.com/office/officeart/2005/8/layout/orgChart1"/>
    <dgm:cxn modelId="{0F353081-F2A4-4C73-B7C5-CF2DAA81C848}" type="presParOf" srcId="{4996561D-573E-4EC0-9905-55573623B7C5}" destId="{F6171F20-C648-49D6-BF0E-D535CB3874F8}" srcOrd="2" destOrd="0" presId="urn:microsoft.com/office/officeart/2005/8/layout/orgChart1"/>
    <dgm:cxn modelId="{78DC4AED-D48C-4B5B-A401-D48F07FD604B}" type="presParOf" srcId="{7FE2D9A4-8DAE-4660-BBF7-93CF3CD3A703}" destId="{4A25DD37-E4E6-49A7-8490-AC5C67BAD82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B3B985C4-3CBE-4A46-BC60-E960A8B5B60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E361F0A-77B8-4B2E-9EB4-6697207173E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Espacio Infancia Adolescencia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“Lomas Modelo”</a:t>
          </a:r>
        </a:p>
      </dgm:t>
    </dgm:pt>
    <dgm:pt modelId="{C58BE0A0-CB4D-423E-804A-C075DA86C44B}" type="parTrans" cxnId="{DF4A6C0D-B0EF-463D-BB08-FC029866B4C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EB11960-08F7-4A49-B917-6A0A6F0D5EA2}" type="sibTrans" cxnId="{DF4A6C0D-B0EF-463D-BB08-FC029866B4C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014CF74-C394-4498-A171-34B3C44F6BA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Niñera(o) </a:t>
          </a:r>
        </a:p>
      </dgm:t>
    </dgm:pt>
    <dgm:pt modelId="{80DA5F40-67E5-446E-B3FF-9269C8CD5CFB}" type="parTrans" cxnId="{37D6BED1-D9AC-4147-9E2C-844C4EA375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53B122F-F8EA-4C78-9D9A-02A19A4C11CE}" type="sibTrans" cxnId="{37D6BED1-D9AC-4147-9E2C-844C4EA375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5C37F54-5D4E-4769-9220-071782AF4BF9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Administrativo(a)</a:t>
          </a:r>
        </a:p>
      </dgm:t>
    </dgm:pt>
    <dgm:pt modelId="{BA023355-0806-4828-991D-7574FF923F5A}" type="parTrans" cxnId="{816C1C58-0336-4055-BD0C-824EA30D48DC}">
      <dgm:prSet/>
      <dgm:spPr/>
      <dgm:t>
        <a:bodyPr/>
        <a:lstStyle/>
        <a:p>
          <a:endParaRPr lang="es-ES"/>
        </a:p>
      </dgm:t>
    </dgm:pt>
    <dgm:pt modelId="{F490A82E-41C2-4EC5-81B6-9273C2C057A2}" type="sibTrans" cxnId="{816C1C58-0336-4055-BD0C-824EA30D48DC}">
      <dgm:prSet/>
      <dgm:spPr/>
      <dgm:t>
        <a:bodyPr/>
        <a:lstStyle/>
        <a:p>
          <a:endParaRPr lang="es-ES"/>
        </a:p>
      </dgm:t>
    </dgm:pt>
    <dgm:pt modelId="{6028FE13-08F9-47CF-94EC-8529D8C67533}">
      <dgm:prSet custT="1"/>
      <dgm:spPr/>
      <dgm:t>
        <a:bodyPr/>
        <a:lstStyle/>
        <a:p>
          <a:r>
            <a:rPr lang="es-ES" sz="1200" dirty="0" smtClean="0"/>
            <a:t>Enfermera(o)</a:t>
          </a:r>
        </a:p>
      </dgm:t>
    </dgm:pt>
    <dgm:pt modelId="{C42E5260-A521-49F9-8162-14ED5D5F3C94}" type="parTrans" cxnId="{82F34FBD-C471-4325-A622-8E51FD17737C}">
      <dgm:prSet/>
      <dgm:spPr/>
      <dgm:t>
        <a:bodyPr/>
        <a:lstStyle/>
        <a:p>
          <a:endParaRPr lang="es-ES"/>
        </a:p>
      </dgm:t>
    </dgm:pt>
    <dgm:pt modelId="{448D459E-AFCD-43DE-ADE8-16F8299488EC}" type="sibTrans" cxnId="{82F34FBD-C471-4325-A622-8E51FD17737C}">
      <dgm:prSet/>
      <dgm:spPr/>
      <dgm:t>
        <a:bodyPr/>
        <a:lstStyle/>
        <a:p>
          <a:endParaRPr lang="es-ES"/>
        </a:p>
      </dgm:t>
    </dgm:pt>
    <dgm:pt modelId="{09A5CE78-222C-47FC-BDC4-4EB829243A9E}">
      <dgm:prSet custT="1"/>
      <dgm:spPr/>
      <dgm:t>
        <a:bodyPr/>
        <a:lstStyle/>
        <a:p>
          <a:r>
            <a:rPr lang="es-ES" sz="1200" dirty="0" smtClean="0"/>
            <a:t>Intendente</a:t>
          </a:r>
        </a:p>
      </dgm:t>
    </dgm:pt>
    <dgm:pt modelId="{C5E53F87-2570-4419-9E81-6C9DC4E56B3B}" type="parTrans" cxnId="{9C3568A8-D543-47E5-AB14-E8EDBE7F5B5A}">
      <dgm:prSet/>
      <dgm:spPr/>
      <dgm:t>
        <a:bodyPr/>
        <a:lstStyle/>
        <a:p>
          <a:endParaRPr lang="es-ES"/>
        </a:p>
      </dgm:t>
    </dgm:pt>
    <dgm:pt modelId="{89C66A40-CAC4-4650-B331-FCF22286B2F3}" type="sibTrans" cxnId="{9C3568A8-D543-47E5-AB14-E8EDBE7F5B5A}">
      <dgm:prSet/>
      <dgm:spPr/>
      <dgm:t>
        <a:bodyPr/>
        <a:lstStyle/>
        <a:p>
          <a:endParaRPr lang="es-ES"/>
        </a:p>
      </dgm:t>
    </dgm:pt>
    <dgm:pt modelId="{0F79FC4B-D937-43DE-82DB-224730A5E015}" type="pres">
      <dgm:prSet presAssocID="{B3B985C4-3CBE-4A46-BC60-E960A8B5B60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F46D82D-6907-489A-8D53-45AF358B8AC1}" type="pres">
      <dgm:prSet presAssocID="{BE361F0A-77B8-4B2E-9EB4-6697207173E0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68C5FB3-32ED-42EB-BC0D-411A6C7F6EC3}" type="pres">
      <dgm:prSet presAssocID="{BE361F0A-77B8-4B2E-9EB4-6697207173E0}" presName="rootComposite1" presStyleCnt="0"/>
      <dgm:spPr/>
      <dgm:t>
        <a:bodyPr/>
        <a:lstStyle/>
        <a:p>
          <a:endParaRPr lang="es-ES"/>
        </a:p>
      </dgm:t>
    </dgm:pt>
    <dgm:pt modelId="{CAAF948D-700A-4D1C-85C0-1E16DB6A354A}" type="pres">
      <dgm:prSet presAssocID="{BE361F0A-77B8-4B2E-9EB4-6697207173E0}" presName="rootText1" presStyleLbl="node0" presStyleIdx="0" presStyleCnt="1" custScaleX="115505" custScaleY="123471" custLinFactNeighborY="-2653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EFB7548-9B8C-4CD5-B57D-EFCE3E0D2217}" type="pres">
      <dgm:prSet presAssocID="{BE361F0A-77B8-4B2E-9EB4-6697207173E0}" presName="rootConnector1" presStyleLbl="node1" presStyleIdx="0" presStyleCnt="0"/>
      <dgm:spPr/>
      <dgm:t>
        <a:bodyPr/>
        <a:lstStyle/>
        <a:p>
          <a:endParaRPr lang="es-ES"/>
        </a:p>
      </dgm:t>
    </dgm:pt>
    <dgm:pt modelId="{56845AD7-7BC2-4EE0-A683-96E0F5C3B7B8}" type="pres">
      <dgm:prSet presAssocID="{BE361F0A-77B8-4B2E-9EB4-6697207173E0}" presName="hierChild2" presStyleCnt="0"/>
      <dgm:spPr/>
      <dgm:t>
        <a:bodyPr/>
        <a:lstStyle/>
        <a:p>
          <a:endParaRPr lang="es-ES"/>
        </a:p>
      </dgm:t>
    </dgm:pt>
    <dgm:pt modelId="{4CBF8203-537D-4198-950C-073BDD0E0FE5}" type="pres">
      <dgm:prSet presAssocID="{80DA5F40-67E5-446E-B3FF-9269C8CD5CFB}" presName="Name37" presStyleLbl="parChTrans1D2" presStyleIdx="0" presStyleCnt="4"/>
      <dgm:spPr/>
      <dgm:t>
        <a:bodyPr/>
        <a:lstStyle/>
        <a:p>
          <a:endParaRPr lang="es-ES"/>
        </a:p>
      </dgm:t>
    </dgm:pt>
    <dgm:pt modelId="{C74C097B-F8B4-4D79-A68E-1FAD79D01A32}" type="pres">
      <dgm:prSet presAssocID="{3014CF74-C394-4498-A171-34B3C44F6BA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54A1903-7914-40BA-8207-8F851EF42F95}" type="pres">
      <dgm:prSet presAssocID="{3014CF74-C394-4498-A171-34B3C44F6BA7}" presName="rootComposite" presStyleCnt="0"/>
      <dgm:spPr/>
      <dgm:t>
        <a:bodyPr/>
        <a:lstStyle/>
        <a:p>
          <a:endParaRPr lang="es-ES"/>
        </a:p>
      </dgm:t>
    </dgm:pt>
    <dgm:pt modelId="{EF24B79C-D557-4718-AEB3-F7AFE6462CDF}" type="pres">
      <dgm:prSet presAssocID="{3014CF74-C394-4498-A171-34B3C44F6BA7}" presName="rootText" presStyleLbl="node2" presStyleIdx="0" presStyleCnt="4" custScaleX="92217" custScaleY="99573" custLinFactNeighborY="148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D9A7783-93A1-4F5C-9F11-A2158B815A1C}" type="pres">
      <dgm:prSet presAssocID="{3014CF74-C394-4498-A171-34B3C44F6BA7}" presName="rootConnector" presStyleLbl="node2" presStyleIdx="0" presStyleCnt="4"/>
      <dgm:spPr/>
      <dgm:t>
        <a:bodyPr/>
        <a:lstStyle/>
        <a:p>
          <a:endParaRPr lang="es-ES"/>
        </a:p>
      </dgm:t>
    </dgm:pt>
    <dgm:pt modelId="{92052374-2CBD-4191-B3F4-A6F890E646B8}" type="pres">
      <dgm:prSet presAssocID="{3014CF74-C394-4498-A171-34B3C44F6BA7}" presName="hierChild4" presStyleCnt="0"/>
      <dgm:spPr/>
      <dgm:t>
        <a:bodyPr/>
        <a:lstStyle/>
        <a:p>
          <a:endParaRPr lang="es-ES"/>
        </a:p>
      </dgm:t>
    </dgm:pt>
    <dgm:pt modelId="{75579E2B-A3E7-4824-97AF-799DDF0A8553}" type="pres">
      <dgm:prSet presAssocID="{3014CF74-C394-4498-A171-34B3C44F6BA7}" presName="hierChild5" presStyleCnt="0"/>
      <dgm:spPr/>
      <dgm:t>
        <a:bodyPr/>
        <a:lstStyle/>
        <a:p>
          <a:endParaRPr lang="es-ES"/>
        </a:p>
      </dgm:t>
    </dgm:pt>
    <dgm:pt modelId="{785B0581-3429-4813-82D0-680093B61D38}" type="pres">
      <dgm:prSet presAssocID="{BA023355-0806-4828-991D-7574FF923F5A}" presName="Name37" presStyleLbl="parChTrans1D2" presStyleIdx="1" presStyleCnt="4"/>
      <dgm:spPr/>
      <dgm:t>
        <a:bodyPr/>
        <a:lstStyle/>
        <a:p>
          <a:endParaRPr lang="es-ES"/>
        </a:p>
      </dgm:t>
    </dgm:pt>
    <dgm:pt modelId="{D0C68344-38D1-41DA-BCD0-35684F9F1CD2}" type="pres">
      <dgm:prSet presAssocID="{85C37F54-5D4E-4769-9220-071782AF4BF9}" presName="hierRoot2" presStyleCnt="0">
        <dgm:presLayoutVars>
          <dgm:hierBranch val="init"/>
        </dgm:presLayoutVars>
      </dgm:prSet>
      <dgm:spPr/>
    </dgm:pt>
    <dgm:pt modelId="{70CED346-929E-4534-8F22-D5CF49D67D93}" type="pres">
      <dgm:prSet presAssocID="{85C37F54-5D4E-4769-9220-071782AF4BF9}" presName="rootComposite" presStyleCnt="0"/>
      <dgm:spPr/>
    </dgm:pt>
    <dgm:pt modelId="{F00B1794-EEE7-4EAA-9F26-DAB50056CCF0}" type="pres">
      <dgm:prSet presAssocID="{85C37F54-5D4E-4769-9220-071782AF4BF9}" presName="rootText" presStyleLbl="node2" presStyleIdx="1" presStyleCnt="4" custScaleX="92217" custScaleY="99573" custLinFactNeighborY="148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F5724BB-A3A7-48F3-8432-783E213783A8}" type="pres">
      <dgm:prSet presAssocID="{85C37F54-5D4E-4769-9220-071782AF4BF9}" presName="rootConnector" presStyleLbl="node2" presStyleIdx="1" presStyleCnt="4"/>
      <dgm:spPr/>
      <dgm:t>
        <a:bodyPr/>
        <a:lstStyle/>
        <a:p>
          <a:endParaRPr lang="es-ES"/>
        </a:p>
      </dgm:t>
    </dgm:pt>
    <dgm:pt modelId="{5376F0BB-372C-4336-880F-4FE914EC3235}" type="pres">
      <dgm:prSet presAssocID="{85C37F54-5D4E-4769-9220-071782AF4BF9}" presName="hierChild4" presStyleCnt="0"/>
      <dgm:spPr/>
    </dgm:pt>
    <dgm:pt modelId="{2B35FB28-FEEC-4DA8-B298-6303BEB2F8FD}" type="pres">
      <dgm:prSet presAssocID="{85C37F54-5D4E-4769-9220-071782AF4BF9}" presName="hierChild5" presStyleCnt="0"/>
      <dgm:spPr/>
    </dgm:pt>
    <dgm:pt modelId="{91720C7C-1ECF-47D1-9B1D-A71545A4933C}" type="pres">
      <dgm:prSet presAssocID="{C42E5260-A521-49F9-8162-14ED5D5F3C94}" presName="Name37" presStyleLbl="parChTrans1D2" presStyleIdx="2" presStyleCnt="4"/>
      <dgm:spPr/>
      <dgm:t>
        <a:bodyPr/>
        <a:lstStyle/>
        <a:p>
          <a:endParaRPr lang="es-ES"/>
        </a:p>
      </dgm:t>
    </dgm:pt>
    <dgm:pt modelId="{FB504E35-55F5-4CFA-B2A3-869476B25F73}" type="pres">
      <dgm:prSet presAssocID="{6028FE13-08F9-47CF-94EC-8529D8C67533}" presName="hierRoot2" presStyleCnt="0">
        <dgm:presLayoutVars>
          <dgm:hierBranch val="init"/>
        </dgm:presLayoutVars>
      </dgm:prSet>
      <dgm:spPr/>
    </dgm:pt>
    <dgm:pt modelId="{C759FABE-885F-44E7-8152-0DFD488469BC}" type="pres">
      <dgm:prSet presAssocID="{6028FE13-08F9-47CF-94EC-8529D8C67533}" presName="rootComposite" presStyleCnt="0"/>
      <dgm:spPr/>
    </dgm:pt>
    <dgm:pt modelId="{EAA5854F-3C47-4C83-834B-7A60028058FD}" type="pres">
      <dgm:prSet presAssocID="{6028FE13-08F9-47CF-94EC-8529D8C67533}" presName="rootText" presStyleLbl="node2" presStyleIdx="2" presStyleCnt="4" custScaleX="92217" custScaleY="99573" custLinFactNeighborY="148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BFDC88-288B-4BBD-864C-FF8A3DA82C3E}" type="pres">
      <dgm:prSet presAssocID="{6028FE13-08F9-47CF-94EC-8529D8C67533}" presName="rootConnector" presStyleLbl="node2" presStyleIdx="2" presStyleCnt="4"/>
      <dgm:spPr/>
      <dgm:t>
        <a:bodyPr/>
        <a:lstStyle/>
        <a:p>
          <a:endParaRPr lang="es-ES"/>
        </a:p>
      </dgm:t>
    </dgm:pt>
    <dgm:pt modelId="{BF50CA11-C4C0-4749-BAC7-0A0AE75BEEC3}" type="pres">
      <dgm:prSet presAssocID="{6028FE13-08F9-47CF-94EC-8529D8C67533}" presName="hierChild4" presStyleCnt="0"/>
      <dgm:spPr/>
    </dgm:pt>
    <dgm:pt modelId="{CF15A4B9-0498-4CB2-93F8-B1FB077E3666}" type="pres">
      <dgm:prSet presAssocID="{6028FE13-08F9-47CF-94EC-8529D8C67533}" presName="hierChild5" presStyleCnt="0"/>
      <dgm:spPr/>
    </dgm:pt>
    <dgm:pt modelId="{C64EAC09-C092-4578-8302-1FB147377436}" type="pres">
      <dgm:prSet presAssocID="{C5E53F87-2570-4419-9E81-6C9DC4E56B3B}" presName="Name37" presStyleLbl="parChTrans1D2" presStyleIdx="3" presStyleCnt="4"/>
      <dgm:spPr/>
      <dgm:t>
        <a:bodyPr/>
        <a:lstStyle/>
        <a:p>
          <a:endParaRPr lang="es-ES"/>
        </a:p>
      </dgm:t>
    </dgm:pt>
    <dgm:pt modelId="{9465D3E6-7274-4A97-8A59-F5FAA56078F6}" type="pres">
      <dgm:prSet presAssocID="{09A5CE78-222C-47FC-BDC4-4EB829243A9E}" presName="hierRoot2" presStyleCnt="0">
        <dgm:presLayoutVars>
          <dgm:hierBranch val="init"/>
        </dgm:presLayoutVars>
      </dgm:prSet>
      <dgm:spPr/>
    </dgm:pt>
    <dgm:pt modelId="{8346EAEB-77DB-45B4-AA9C-926227ECEDA3}" type="pres">
      <dgm:prSet presAssocID="{09A5CE78-222C-47FC-BDC4-4EB829243A9E}" presName="rootComposite" presStyleCnt="0"/>
      <dgm:spPr/>
    </dgm:pt>
    <dgm:pt modelId="{73B6F588-B7F8-4CDC-947F-48DA373758E0}" type="pres">
      <dgm:prSet presAssocID="{09A5CE78-222C-47FC-BDC4-4EB829243A9E}" presName="rootText" presStyleLbl="node2" presStyleIdx="3" presStyleCnt="4" custScaleX="92217" custScaleY="99573" custLinFactNeighborY="148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D7D73F1-7998-442F-BD8A-391837745B32}" type="pres">
      <dgm:prSet presAssocID="{09A5CE78-222C-47FC-BDC4-4EB829243A9E}" presName="rootConnector" presStyleLbl="node2" presStyleIdx="3" presStyleCnt="4"/>
      <dgm:spPr/>
      <dgm:t>
        <a:bodyPr/>
        <a:lstStyle/>
        <a:p>
          <a:endParaRPr lang="es-ES"/>
        </a:p>
      </dgm:t>
    </dgm:pt>
    <dgm:pt modelId="{252F8C55-3765-4432-AF24-4565DFA7B0FA}" type="pres">
      <dgm:prSet presAssocID="{09A5CE78-222C-47FC-BDC4-4EB829243A9E}" presName="hierChild4" presStyleCnt="0"/>
      <dgm:spPr/>
    </dgm:pt>
    <dgm:pt modelId="{3961C3AE-AD49-4F91-8A7C-7905C1C988FA}" type="pres">
      <dgm:prSet presAssocID="{09A5CE78-222C-47FC-BDC4-4EB829243A9E}" presName="hierChild5" presStyleCnt="0"/>
      <dgm:spPr/>
    </dgm:pt>
    <dgm:pt modelId="{D9E67397-C300-4D7E-A531-7CAB700D80EF}" type="pres">
      <dgm:prSet presAssocID="{BE361F0A-77B8-4B2E-9EB4-6697207173E0}" presName="hierChild3" presStyleCnt="0"/>
      <dgm:spPr/>
      <dgm:t>
        <a:bodyPr/>
        <a:lstStyle/>
        <a:p>
          <a:endParaRPr lang="es-ES"/>
        </a:p>
      </dgm:t>
    </dgm:pt>
  </dgm:ptLst>
  <dgm:cxnLst>
    <dgm:cxn modelId="{F2993F30-023E-44C3-A24B-631CBA4CA7C0}" type="presOf" srcId="{B3B985C4-3CBE-4A46-BC60-E960A8B5B606}" destId="{0F79FC4B-D937-43DE-82DB-224730A5E015}" srcOrd="0" destOrd="0" presId="urn:microsoft.com/office/officeart/2005/8/layout/orgChart1"/>
    <dgm:cxn modelId="{072BEDE0-BD30-47A0-B3A6-3CF39086061C}" type="presOf" srcId="{80DA5F40-67E5-446E-B3FF-9269C8CD5CFB}" destId="{4CBF8203-537D-4198-950C-073BDD0E0FE5}" srcOrd="0" destOrd="0" presId="urn:microsoft.com/office/officeart/2005/8/layout/orgChart1"/>
    <dgm:cxn modelId="{36AF8C6C-B428-4B5C-BC26-30B79FED9146}" type="presOf" srcId="{3014CF74-C394-4498-A171-34B3C44F6BA7}" destId="{FD9A7783-93A1-4F5C-9F11-A2158B815A1C}" srcOrd="1" destOrd="0" presId="urn:microsoft.com/office/officeart/2005/8/layout/orgChart1"/>
    <dgm:cxn modelId="{8424CF1B-A6D4-420B-8C56-91EA2EA91BF4}" type="presOf" srcId="{09A5CE78-222C-47FC-BDC4-4EB829243A9E}" destId="{73B6F588-B7F8-4CDC-947F-48DA373758E0}" srcOrd="0" destOrd="0" presId="urn:microsoft.com/office/officeart/2005/8/layout/orgChart1"/>
    <dgm:cxn modelId="{AA194F5F-1B4D-461A-BB56-0B1109B64ECA}" type="presOf" srcId="{6028FE13-08F9-47CF-94EC-8529D8C67533}" destId="{10BFDC88-288B-4BBD-864C-FF8A3DA82C3E}" srcOrd="1" destOrd="0" presId="urn:microsoft.com/office/officeart/2005/8/layout/orgChart1"/>
    <dgm:cxn modelId="{053FF972-7DB7-4BB5-8233-091F91F34FF5}" type="presOf" srcId="{85C37F54-5D4E-4769-9220-071782AF4BF9}" destId="{F00B1794-EEE7-4EAA-9F26-DAB50056CCF0}" srcOrd="0" destOrd="0" presId="urn:microsoft.com/office/officeart/2005/8/layout/orgChart1"/>
    <dgm:cxn modelId="{D24B9069-0973-4951-A622-6AC222B76BA6}" type="presOf" srcId="{C42E5260-A521-49F9-8162-14ED5D5F3C94}" destId="{91720C7C-1ECF-47D1-9B1D-A71545A4933C}" srcOrd="0" destOrd="0" presId="urn:microsoft.com/office/officeart/2005/8/layout/orgChart1"/>
    <dgm:cxn modelId="{E8D35A3C-CC8A-4EC4-A390-3AAD066EFC0F}" type="presOf" srcId="{3014CF74-C394-4498-A171-34B3C44F6BA7}" destId="{EF24B79C-D557-4718-AEB3-F7AFE6462CDF}" srcOrd="0" destOrd="0" presId="urn:microsoft.com/office/officeart/2005/8/layout/orgChart1"/>
    <dgm:cxn modelId="{73A4F48C-5F56-47E5-8A12-10425CC9B222}" type="presOf" srcId="{BA023355-0806-4828-991D-7574FF923F5A}" destId="{785B0581-3429-4813-82D0-680093B61D38}" srcOrd="0" destOrd="0" presId="urn:microsoft.com/office/officeart/2005/8/layout/orgChart1"/>
    <dgm:cxn modelId="{37D6BED1-D9AC-4147-9E2C-844C4EA37596}" srcId="{BE361F0A-77B8-4B2E-9EB4-6697207173E0}" destId="{3014CF74-C394-4498-A171-34B3C44F6BA7}" srcOrd="0" destOrd="0" parTransId="{80DA5F40-67E5-446E-B3FF-9269C8CD5CFB}" sibTransId="{D53B122F-F8EA-4C78-9D9A-02A19A4C11CE}"/>
    <dgm:cxn modelId="{816C1C58-0336-4055-BD0C-824EA30D48DC}" srcId="{BE361F0A-77B8-4B2E-9EB4-6697207173E0}" destId="{85C37F54-5D4E-4769-9220-071782AF4BF9}" srcOrd="1" destOrd="0" parTransId="{BA023355-0806-4828-991D-7574FF923F5A}" sibTransId="{F490A82E-41C2-4EC5-81B6-9273C2C057A2}"/>
    <dgm:cxn modelId="{9D6475B8-AF85-4BF7-A8F4-70B666960609}" type="presOf" srcId="{C5E53F87-2570-4419-9E81-6C9DC4E56B3B}" destId="{C64EAC09-C092-4578-8302-1FB147377436}" srcOrd="0" destOrd="0" presId="urn:microsoft.com/office/officeart/2005/8/layout/orgChart1"/>
    <dgm:cxn modelId="{8F7A02EC-83C5-4C96-AFBB-06928D01FD28}" type="presOf" srcId="{09A5CE78-222C-47FC-BDC4-4EB829243A9E}" destId="{ED7D73F1-7998-442F-BD8A-391837745B32}" srcOrd="1" destOrd="0" presId="urn:microsoft.com/office/officeart/2005/8/layout/orgChart1"/>
    <dgm:cxn modelId="{9C3568A8-D543-47E5-AB14-E8EDBE7F5B5A}" srcId="{BE361F0A-77B8-4B2E-9EB4-6697207173E0}" destId="{09A5CE78-222C-47FC-BDC4-4EB829243A9E}" srcOrd="3" destOrd="0" parTransId="{C5E53F87-2570-4419-9E81-6C9DC4E56B3B}" sibTransId="{89C66A40-CAC4-4650-B331-FCF22286B2F3}"/>
    <dgm:cxn modelId="{DA2FFB10-8DDF-4A16-B324-6F503A520058}" type="presOf" srcId="{BE361F0A-77B8-4B2E-9EB4-6697207173E0}" destId="{CEFB7548-9B8C-4CD5-B57D-EFCE3E0D2217}" srcOrd="1" destOrd="0" presId="urn:microsoft.com/office/officeart/2005/8/layout/orgChart1"/>
    <dgm:cxn modelId="{C0F5C8F4-045A-4AA3-BF37-74DB24AD7240}" type="presOf" srcId="{85C37F54-5D4E-4769-9220-071782AF4BF9}" destId="{2F5724BB-A3A7-48F3-8432-783E213783A8}" srcOrd="1" destOrd="0" presId="urn:microsoft.com/office/officeart/2005/8/layout/orgChart1"/>
    <dgm:cxn modelId="{82F34FBD-C471-4325-A622-8E51FD17737C}" srcId="{BE361F0A-77B8-4B2E-9EB4-6697207173E0}" destId="{6028FE13-08F9-47CF-94EC-8529D8C67533}" srcOrd="2" destOrd="0" parTransId="{C42E5260-A521-49F9-8162-14ED5D5F3C94}" sibTransId="{448D459E-AFCD-43DE-ADE8-16F8299488EC}"/>
    <dgm:cxn modelId="{DF4A6C0D-B0EF-463D-BB08-FC029866B4CD}" srcId="{B3B985C4-3CBE-4A46-BC60-E960A8B5B606}" destId="{BE361F0A-77B8-4B2E-9EB4-6697207173E0}" srcOrd="0" destOrd="0" parTransId="{C58BE0A0-CB4D-423E-804A-C075DA86C44B}" sibTransId="{FEB11960-08F7-4A49-B917-6A0A6F0D5EA2}"/>
    <dgm:cxn modelId="{D86D78FC-FF05-4F1A-B21B-73C627175CDB}" type="presOf" srcId="{6028FE13-08F9-47CF-94EC-8529D8C67533}" destId="{EAA5854F-3C47-4C83-834B-7A60028058FD}" srcOrd="0" destOrd="0" presId="urn:microsoft.com/office/officeart/2005/8/layout/orgChart1"/>
    <dgm:cxn modelId="{29CAE63C-B4E8-4893-A560-CC837C1F19D6}" type="presOf" srcId="{BE361F0A-77B8-4B2E-9EB4-6697207173E0}" destId="{CAAF948D-700A-4D1C-85C0-1E16DB6A354A}" srcOrd="0" destOrd="0" presId="urn:microsoft.com/office/officeart/2005/8/layout/orgChart1"/>
    <dgm:cxn modelId="{F2E8203A-BBD5-488C-BC24-08686824B83B}" type="presParOf" srcId="{0F79FC4B-D937-43DE-82DB-224730A5E015}" destId="{BF46D82D-6907-489A-8D53-45AF358B8AC1}" srcOrd="0" destOrd="0" presId="urn:microsoft.com/office/officeart/2005/8/layout/orgChart1"/>
    <dgm:cxn modelId="{62C9FC35-73FE-4086-9651-BA596712CE33}" type="presParOf" srcId="{BF46D82D-6907-489A-8D53-45AF358B8AC1}" destId="{268C5FB3-32ED-42EB-BC0D-411A6C7F6EC3}" srcOrd="0" destOrd="0" presId="urn:microsoft.com/office/officeart/2005/8/layout/orgChart1"/>
    <dgm:cxn modelId="{5CBDCDB8-E033-41DA-9242-A929D255FC34}" type="presParOf" srcId="{268C5FB3-32ED-42EB-BC0D-411A6C7F6EC3}" destId="{CAAF948D-700A-4D1C-85C0-1E16DB6A354A}" srcOrd="0" destOrd="0" presId="urn:microsoft.com/office/officeart/2005/8/layout/orgChart1"/>
    <dgm:cxn modelId="{18868D9C-0BAF-4093-AA6D-10272EAC0903}" type="presParOf" srcId="{268C5FB3-32ED-42EB-BC0D-411A6C7F6EC3}" destId="{CEFB7548-9B8C-4CD5-B57D-EFCE3E0D2217}" srcOrd="1" destOrd="0" presId="urn:microsoft.com/office/officeart/2005/8/layout/orgChart1"/>
    <dgm:cxn modelId="{E505E1AC-1BB6-450B-BB44-D1BD7D6138B4}" type="presParOf" srcId="{BF46D82D-6907-489A-8D53-45AF358B8AC1}" destId="{56845AD7-7BC2-4EE0-A683-96E0F5C3B7B8}" srcOrd="1" destOrd="0" presId="urn:microsoft.com/office/officeart/2005/8/layout/orgChart1"/>
    <dgm:cxn modelId="{8F0B149A-069D-4119-BC5D-0C3C73703C8C}" type="presParOf" srcId="{56845AD7-7BC2-4EE0-A683-96E0F5C3B7B8}" destId="{4CBF8203-537D-4198-950C-073BDD0E0FE5}" srcOrd="0" destOrd="0" presId="urn:microsoft.com/office/officeart/2005/8/layout/orgChart1"/>
    <dgm:cxn modelId="{D1733315-8DB3-4FC8-9309-A4E80AC0CBEF}" type="presParOf" srcId="{56845AD7-7BC2-4EE0-A683-96E0F5C3B7B8}" destId="{C74C097B-F8B4-4D79-A68E-1FAD79D01A32}" srcOrd="1" destOrd="0" presId="urn:microsoft.com/office/officeart/2005/8/layout/orgChart1"/>
    <dgm:cxn modelId="{6E205457-15DD-4748-8909-2EB6BF2487B5}" type="presParOf" srcId="{C74C097B-F8B4-4D79-A68E-1FAD79D01A32}" destId="{E54A1903-7914-40BA-8207-8F851EF42F95}" srcOrd="0" destOrd="0" presId="urn:microsoft.com/office/officeart/2005/8/layout/orgChart1"/>
    <dgm:cxn modelId="{6353DBAB-E163-4544-B7C7-1127D2B6363F}" type="presParOf" srcId="{E54A1903-7914-40BA-8207-8F851EF42F95}" destId="{EF24B79C-D557-4718-AEB3-F7AFE6462CDF}" srcOrd="0" destOrd="0" presId="urn:microsoft.com/office/officeart/2005/8/layout/orgChart1"/>
    <dgm:cxn modelId="{5A6BA073-16AC-4338-BE0B-577F3583C5F8}" type="presParOf" srcId="{E54A1903-7914-40BA-8207-8F851EF42F95}" destId="{FD9A7783-93A1-4F5C-9F11-A2158B815A1C}" srcOrd="1" destOrd="0" presId="urn:microsoft.com/office/officeart/2005/8/layout/orgChart1"/>
    <dgm:cxn modelId="{C4E6F55D-2A62-4E76-BD47-4F1F53DD91EC}" type="presParOf" srcId="{C74C097B-F8B4-4D79-A68E-1FAD79D01A32}" destId="{92052374-2CBD-4191-B3F4-A6F890E646B8}" srcOrd="1" destOrd="0" presId="urn:microsoft.com/office/officeart/2005/8/layout/orgChart1"/>
    <dgm:cxn modelId="{AC388AE6-923F-431A-944D-E16E3FD78969}" type="presParOf" srcId="{C74C097B-F8B4-4D79-A68E-1FAD79D01A32}" destId="{75579E2B-A3E7-4824-97AF-799DDF0A8553}" srcOrd="2" destOrd="0" presId="urn:microsoft.com/office/officeart/2005/8/layout/orgChart1"/>
    <dgm:cxn modelId="{7985C105-48DC-4CDC-8A23-EE7AFB8E28DE}" type="presParOf" srcId="{56845AD7-7BC2-4EE0-A683-96E0F5C3B7B8}" destId="{785B0581-3429-4813-82D0-680093B61D38}" srcOrd="2" destOrd="0" presId="urn:microsoft.com/office/officeart/2005/8/layout/orgChart1"/>
    <dgm:cxn modelId="{289D511B-7068-4DBD-AE70-73D9A85E84E5}" type="presParOf" srcId="{56845AD7-7BC2-4EE0-A683-96E0F5C3B7B8}" destId="{D0C68344-38D1-41DA-BCD0-35684F9F1CD2}" srcOrd="3" destOrd="0" presId="urn:microsoft.com/office/officeart/2005/8/layout/orgChart1"/>
    <dgm:cxn modelId="{EDE693F3-234D-4319-B8F5-9861130FB285}" type="presParOf" srcId="{D0C68344-38D1-41DA-BCD0-35684F9F1CD2}" destId="{70CED346-929E-4534-8F22-D5CF49D67D93}" srcOrd="0" destOrd="0" presId="urn:microsoft.com/office/officeart/2005/8/layout/orgChart1"/>
    <dgm:cxn modelId="{B0089563-4B21-4871-930E-95EB4EBF5566}" type="presParOf" srcId="{70CED346-929E-4534-8F22-D5CF49D67D93}" destId="{F00B1794-EEE7-4EAA-9F26-DAB50056CCF0}" srcOrd="0" destOrd="0" presId="urn:microsoft.com/office/officeart/2005/8/layout/orgChart1"/>
    <dgm:cxn modelId="{F8052417-A0A9-44CD-8DB8-F58CB7DBEF4D}" type="presParOf" srcId="{70CED346-929E-4534-8F22-D5CF49D67D93}" destId="{2F5724BB-A3A7-48F3-8432-783E213783A8}" srcOrd="1" destOrd="0" presId="urn:microsoft.com/office/officeart/2005/8/layout/orgChart1"/>
    <dgm:cxn modelId="{7992DA0A-B38D-41A2-9B13-85B5A0B451FE}" type="presParOf" srcId="{D0C68344-38D1-41DA-BCD0-35684F9F1CD2}" destId="{5376F0BB-372C-4336-880F-4FE914EC3235}" srcOrd="1" destOrd="0" presId="urn:microsoft.com/office/officeart/2005/8/layout/orgChart1"/>
    <dgm:cxn modelId="{9680DB52-E97A-4F95-88A6-523B8DA8F635}" type="presParOf" srcId="{D0C68344-38D1-41DA-BCD0-35684F9F1CD2}" destId="{2B35FB28-FEEC-4DA8-B298-6303BEB2F8FD}" srcOrd="2" destOrd="0" presId="urn:microsoft.com/office/officeart/2005/8/layout/orgChart1"/>
    <dgm:cxn modelId="{37BFA765-9293-4A92-8597-5CC82A6C2B63}" type="presParOf" srcId="{56845AD7-7BC2-4EE0-A683-96E0F5C3B7B8}" destId="{91720C7C-1ECF-47D1-9B1D-A71545A4933C}" srcOrd="4" destOrd="0" presId="urn:microsoft.com/office/officeart/2005/8/layout/orgChart1"/>
    <dgm:cxn modelId="{A7F179B3-4AA4-4E38-BF09-0128C284F506}" type="presParOf" srcId="{56845AD7-7BC2-4EE0-A683-96E0F5C3B7B8}" destId="{FB504E35-55F5-4CFA-B2A3-869476B25F73}" srcOrd="5" destOrd="0" presId="urn:microsoft.com/office/officeart/2005/8/layout/orgChart1"/>
    <dgm:cxn modelId="{D5A29DAD-10A9-43D2-8587-79327460C020}" type="presParOf" srcId="{FB504E35-55F5-4CFA-B2A3-869476B25F73}" destId="{C759FABE-885F-44E7-8152-0DFD488469BC}" srcOrd="0" destOrd="0" presId="urn:microsoft.com/office/officeart/2005/8/layout/orgChart1"/>
    <dgm:cxn modelId="{AF41B60E-CE22-4E0C-BDF0-378683BB67F8}" type="presParOf" srcId="{C759FABE-885F-44E7-8152-0DFD488469BC}" destId="{EAA5854F-3C47-4C83-834B-7A60028058FD}" srcOrd="0" destOrd="0" presId="urn:microsoft.com/office/officeart/2005/8/layout/orgChart1"/>
    <dgm:cxn modelId="{8090D59A-309B-4694-8938-23D41E62B0CD}" type="presParOf" srcId="{C759FABE-885F-44E7-8152-0DFD488469BC}" destId="{10BFDC88-288B-4BBD-864C-FF8A3DA82C3E}" srcOrd="1" destOrd="0" presId="urn:microsoft.com/office/officeart/2005/8/layout/orgChart1"/>
    <dgm:cxn modelId="{9E78EC51-1A6C-4393-87B4-5A9AFE92820B}" type="presParOf" srcId="{FB504E35-55F5-4CFA-B2A3-869476B25F73}" destId="{BF50CA11-C4C0-4749-BAC7-0A0AE75BEEC3}" srcOrd="1" destOrd="0" presId="urn:microsoft.com/office/officeart/2005/8/layout/orgChart1"/>
    <dgm:cxn modelId="{459C4163-8DA5-4D8F-A806-8C9EF21765BB}" type="presParOf" srcId="{FB504E35-55F5-4CFA-B2A3-869476B25F73}" destId="{CF15A4B9-0498-4CB2-93F8-B1FB077E3666}" srcOrd="2" destOrd="0" presId="urn:microsoft.com/office/officeart/2005/8/layout/orgChart1"/>
    <dgm:cxn modelId="{0519F25F-E9FB-44A3-B5A9-F4B82FF61781}" type="presParOf" srcId="{56845AD7-7BC2-4EE0-A683-96E0F5C3B7B8}" destId="{C64EAC09-C092-4578-8302-1FB147377436}" srcOrd="6" destOrd="0" presId="urn:microsoft.com/office/officeart/2005/8/layout/orgChart1"/>
    <dgm:cxn modelId="{325D5337-CD82-4300-92BC-D9D91433259E}" type="presParOf" srcId="{56845AD7-7BC2-4EE0-A683-96E0F5C3B7B8}" destId="{9465D3E6-7274-4A97-8A59-F5FAA56078F6}" srcOrd="7" destOrd="0" presId="urn:microsoft.com/office/officeart/2005/8/layout/orgChart1"/>
    <dgm:cxn modelId="{FBC48C70-9190-42BA-97E6-207227412375}" type="presParOf" srcId="{9465D3E6-7274-4A97-8A59-F5FAA56078F6}" destId="{8346EAEB-77DB-45B4-AA9C-926227ECEDA3}" srcOrd="0" destOrd="0" presId="urn:microsoft.com/office/officeart/2005/8/layout/orgChart1"/>
    <dgm:cxn modelId="{2DCED142-0B8F-4DA8-BEEE-8A63C3A9B6E0}" type="presParOf" srcId="{8346EAEB-77DB-45B4-AA9C-926227ECEDA3}" destId="{73B6F588-B7F8-4CDC-947F-48DA373758E0}" srcOrd="0" destOrd="0" presId="urn:microsoft.com/office/officeart/2005/8/layout/orgChart1"/>
    <dgm:cxn modelId="{A9121836-FD1B-47DA-9E17-8053D5040845}" type="presParOf" srcId="{8346EAEB-77DB-45B4-AA9C-926227ECEDA3}" destId="{ED7D73F1-7998-442F-BD8A-391837745B32}" srcOrd="1" destOrd="0" presId="urn:microsoft.com/office/officeart/2005/8/layout/orgChart1"/>
    <dgm:cxn modelId="{DF6A83B1-F8AB-4BA7-AAD9-35DD52D15B23}" type="presParOf" srcId="{9465D3E6-7274-4A97-8A59-F5FAA56078F6}" destId="{252F8C55-3765-4432-AF24-4565DFA7B0FA}" srcOrd="1" destOrd="0" presId="urn:microsoft.com/office/officeart/2005/8/layout/orgChart1"/>
    <dgm:cxn modelId="{0249288F-628A-4D92-A4D0-27562F446CAC}" type="presParOf" srcId="{9465D3E6-7274-4A97-8A59-F5FAA56078F6}" destId="{3961C3AE-AD49-4F91-8A7C-7905C1C988FA}" srcOrd="2" destOrd="0" presId="urn:microsoft.com/office/officeart/2005/8/layout/orgChart1"/>
    <dgm:cxn modelId="{306E59D5-199C-4778-A7CB-FDEE4B253064}" type="presParOf" srcId="{BF46D82D-6907-489A-8D53-45AF358B8AC1}" destId="{D9E67397-C300-4D7E-A531-7CAB700D80E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19F835-B155-40EE-9F35-17E75A54B0BE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Enfermera(o) 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C390CDD-F814-46AB-B2C8-36BA2067A7A8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“Provileón San Bernabé” </a:t>
          </a:r>
          <a:endParaRPr lang="es-ES" sz="1200" dirty="0"/>
        </a:p>
      </dgm:t>
    </dgm:pt>
    <dgm:pt modelId="{5375F19A-8287-47E5-8545-A0821AB971C5}" type="parTrans" cxnId="{9F4886A4-E551-49F9-8C96-FEB8255E016F}">
      <dgm:prSet/>
      <dgm:spPr/>
      <dgm:t>
        <a:bodyPr/>
        <a:lstStyle/>
        <a:p>
          <a:endParaRPr lang="es-ES"/>
        </a:p>
      </dgm:t>
    </dgm:pt>
    <dgm:pt modelId="{C5F5F85E-DC35-4A2D-B066-538B3A1D8BA0}" type="sibTrans" cxnId="{9F4886A4-E551-49F9-8C96-FEB8255E016F}">
      <dgm:prSet/>
      <dgm:spPr/>
      <dgm:t>
        <a:bodyPr/>
        <a:lstStyle/>
        <a:p>
          <a:endParaRPr lang="es-ES"/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07D1BEAA-99BE-4C54-976D-E63823599DBF}" type="pres">
      <dgm:prSet presAssocID="{BC390CDD-F814-46AB-B2C8-36BA2067A7A8}" presName="hierRoot1" presStyleCnt="0">
        <dgm:presLayoutVars>
          <dgm:hierBranch val="init"/>
        </dgm:presLayoutVars>
      </dgm:prSet>
      <dgm:spPr/>
    </dgm:pt>
    <dgm:pt modelId="{487C9C92-64CC-4ACC-A757-875A0CC77C0F}" type="pres">
      <dgm:prSet presAssocID="{BC390CDD-F814-46AB-B2C8-36BA2067A7A8}" presName="rootComposite1" presStyleCnt="0"/>
      <dgm:spPr/>
    </dgm:pt>
    <dgm:pt modelId="{B6BA6409-012E-43FE-9C92-3AF2D16C89B0}" type="pres">
      <dgm:prSet presAssocID="{BC390CDD-F814-46AB-B2C8-36BA2067A7A8}" presName="rootText1" presStyleLbl="node0" presStyleIdx="0" presStyleCnt="1" custScaleX="117683" custScaleY="126400" custLinFactNeighborY="-105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CAF9B76-5058-40C1-8DFF-48AF451AFBFD}" type="pres">
      <dgm:prSet presAssocID="{BC390CDD-F814-46AB-B2C8-36BA2067A7A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CD995BC9-4753-4FF7-9A09-60CE25857614}" type="pres">
      <dgm:prSet presAssocID="{BC390CDD-F814-46AB-B2C8-36BA2067A7A8}" presName="hierChild2" presStyleCnt="0"/>
      <dgm:spPr/>
    </dgm:pt>
    <dgm:pt modelId="{1DD2FCA6-7967-49DA-9D01-4846198AE877}" type="pres">
      <dgm:prSet presAssocID="{95C3D7CD-F868-4596-BCCC-C77A28D9E637}" presName="Name37" presStyleLbl="parChTrans1D2" presStyleIdx="0" presStyleCnt="1"/>
      <dgm:spPr/>
      <dgm:t>
        <a:bodyPr/>
        <a:lstStyle/>
        <a:p>
          <a:endParaRPr lang="es-ES"/>
        </a:p>
      </dgm:t>
    </dgm:pt>
    <dgm:pt modelId="{A3917DE4-5748-4EF8-871D-06050E8D9C12}" type="pres">
      <dgm:prSet presAssocID="{EE2F348D-52A3-48DC-A2F2-EB7FC4C4DEB1}" presName="hierRoot2" presStyleCnt="0">
        <dgm:presLayoutVars>
          <dgm:hierBranch/>
        </dgm:presLayoutVars>
      </dgm:prSet>
      <dgm:spPr/>
    </dgm:pt>
    <dgm:pt modelId="{82516886-B334-4A75-8C82-20E8F7C3A401}" type="pres">
      <dgm:prSet presAssocID="{EE2F348D-52A3-48DC-A2F2-EB7FC4C4DEB1}" presName="rootComposite" presStyleCnt="0"/>
      <dgm:spPr/>
    </dgm:pt>
    <dgm:pt modelId="{20E8600C-BDEF-4E99-8B58-A02714A519D7}" type="pres">
      <dgm:prSet presAssocID="{EE2F348D-52A3-48DC-A2F2-EB7FC4C4DEB1}" presName="rootText" presStyleLbl="node2" presStyleIdx="0" presStyleCnt="1" custLinFactNeighborY="-702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977BC4F-4403-4AED-9048-2D08D0FAFB7B}" type="pres">
      <dgm:prSet presAssocID="{EE2F348D-52A3-48DC-A2F2-EB7FC4C4DEB1}" presName="rootConnector" presStyleLbl="node2" presStyleIdx="0" presStyleCnt="1"/>
      <dgm:spPr/>
      <dgm:t>
        <a:bodyPr/>
        <a:lstStyle/>
        <a:p>
          <a:endParaRPr lang="es-ES"/>
        </a:p>
      </dgm:t>
    </dgm:pt>
    <dgm:pt modelId="{55372C70-E4E8-4E4D-9962-966DF1705AA2}" type="pres">
      <dgm:prSet presAssocID="{EE2F348D-52A3-48DC-A2F2-EB7FC4C4DEB1}" presName="hierChild4" presStyleCnt="0"/>
      <dgm:spPr/>
    </dgm:pt>
    <dgm:pt modelId="{12C1BAF7-02F1-4C54-9EA9-79AC10183202}" type="pres">
      <dgm:prSet presAssocID="{078F9ABD-ABDB-4C01-9EDC-53D62E7E19C6}" presName="Name35" presStyleLbl="parChTrans1D3" presStyleIdx="0" presStyleCnt="2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6E6DB1E-67A0-4A5E-A739-34684EC2B8BB}" type="pres">
      <dgm:prSet presAssocID="{9219F835-B155-40EE-9F35-17E75A54B0BE}" presName="rootComposite" presStyleCnt="0"/>
      <dgm:spPr/>
      <dgm:t>
        <a:bodyPr/>
        <a:lstStyle/>
        <a:p>
          <a:endParaRPr lang="es-ES"/>
        </a:p>
      </dgm:t>
    </dgm:pt>
    <dgm:pt modelId="{EFA180F1-FBCE-411F-9D4E-4E3AA7BBE136}" type="pres">
      <dgm:prSet presAssocID="{9219F835-B155-40EE-9F35-17E75A54B0BE}" presName="rootText" presStyleLbl="node3" presStyleIdx="0" presStyleCnt="2" custLinFactNeighborY="1405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3" presStyleIdx="0" presStyleCnt="2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  <dgm:t>
        <a:bodyPr/>
        <a:lstStyle/>
        <a:p>
          <a:endParaRPr lang="es-ES"/>
        </a:p>
      </dgm:t>
    </dgm:pt>
    <dgm:pt modelId="{76B4D070-9205-47D9-B302-0E758BD33E0E}" type="pres">
      <dgm:prSet presAssocID="{9219F835-B155-40EE-9F35-17E75A54B0BE}" presName="hierChild5" presStyleCnt="0"/>
      <dgm:spPr/>
      <dgm:t>
        <a:bodyPr/>
        <a:lstStyle/>
        <a:p>
          <a:endParaRPr lang="es-ES"/>
        </a:p>
      </dgm:t>
    </dgm:pt>
    <dgm:pt modelId="{C965D4BD-7469-4599-94D6-93AE83BF7E34}" type="pres">
      <dgm:prSet presAssocID="{29FD3C8B-2918-43A3-9D72-C279F674BC57}" presName="Name35" presStyleLbl="parChTrans1D3" presStyleIdx="1" presStyleCnt="2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3E7836A-F1D8-4FEF-979F-74E319C930F3}" type="pres">
      <dgm:prSet presAssocID="{39E0003E-DDD2-43F1-948C-69009D0ADF45}" presName="rootComposite" presStyleCnt="0"/>
      <dgm:spPr/>
      <dgm:t>
        <a:bodyPr/>
        <a:lstStyle/>
        <a:p>
          <a:endParaRPr lang="es-ES"/>
        </a:p>
      </dgm:t>
    </dgm:pt>
    <dgm:pt modelId="{4F7C3E91-CDE0-494D-963A-D0A81B2DCA12}" type="pres">
      <dgm:prSet presAssocID="{39E0003E-DDD2-43F1-948C-69009D0ADF45}" presName="rootText" presStyleLbl="node3" presStyleIdx="1" presStyleCnt="2" custLinFactNeighborY="1405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3" presStyleIdx="1" presStyleCnt="2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  <dgm:t>
        <a:bodyPr/>
        <a:lstStyle/>
        <a:p>
          <a:endParaRPr lang="es-ES"/>
        </a:p>
      </dgm:t>
    </dgm:pt>
    <dgm:pt modelId="{5EF2821D-09D6-4A52-A03C-8FDE41265AB5}" type="pres">
      <dgm:prSet presAssocID="{39E0003E-DDD2-43F1-948C-69009D0ADF45}" presName="hierChild5" presStyleCnt="0"/>
      <dgm:spPr/>
      <dgm:t>
        <a:bodyPr/>
        <a:lstStyle/>
        <a:p>
          <a:endParaRPr lang="es-ES"/>
        </a:p>
      </dgm:t>
    </dgm:pt>
    <dgm:pt modelId="{717E15B5-632E-4BA0-A9B8-F35993577898}" type="pres">
      <dgm:prSet presAssocID="{EE2F348D-52A3-48DC-A2F2-EB7FC4C4DEB1}" presName="hierChild5" presStyleCnt="0"/>
      <dgm:spPr/>
    </dgm:pt>
    <dgm:pt modelId="{6E5972ED-EE43-4073-AEB1-38EC26C08D64}" type="pres">
      <dgm:prSet presAssocID="{BC390CDD-F814-46AB-B2C8-36BA2067A7A8}" presName="hierChild3" presStyleCnt="0"/>
      <dgm:spPr/>
    </dgm:pt>
  </dgm:ptLst>
  <dgm:cxnLst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CF3E855B-C3E2-4A8D-B416-867F5D3130CF}" type="presOf" srcId="{078F9ABD-ABDB-4C01-9EDC-53D62E7E19C6}" destId="{12C1BAF7-02F1-4C54-9EA9-79AC10183202}" srcOrd="0" destOrd="0" presId="urn:microsoft.com/office/officeart/2005/8/layout/orgChart1"/>
    <dgm:cxn modelId="{9C27A917-A80D-4FD3-A48B-2321A528F311}" type="presOf" srcId="{EE2F348D-52A3-48DC-A2F2-EB7FC4C4DEB1}" destId="{F977BC4F-4403-4AED-9048-2D08D0FAFB7B}" srcOrd="1" destOrd="0" presId="urn:microsoft.com/office/officeart/2005/8/layout/orgChart1"/>
    <dgm:cxn modelId="{D986CA71-BA5E-46A2-A746-62AD9795EDAF}" srcId="{EE2F348D-52A3-48DC-A2F2-EB7FC4C4DEB1}" destId="{39E0003E-DDD2-43F1-948C-69009D0ADF45}" srcOrd="1" destOrd="0" parTransId="{29FD3C8B-2918-43A3-9D72-C279F674BC57}" sibTransId="{F375651C-63AC-44B1-AD3B-295D440935B1}"/>
    <dgm:cxn modelId="{A12391A2-613B-42BF-A043-9DEC5D27B4E5}" type="presOf" srcId="{BC390CDD-F814-46AB-B2C8-36BA2067A7A8}" destId="{7CAF9B76-5058-40C1-8DFF-48AF451AFBFD}" srcOrd="1" destOrd="0" presId="urn:microsoft.com/office/officeart/2005/8/layout/orgChart1"/>
    <dgm:cxn modelId="{FFBCFA28-C3E4-4282-A9DB-0BB78607011A}" type="presOf" srcId="{29FD3C8B-2918-43A3-9D72-C279F674BC57}" destId="{C965D4BD-7469-4599-94D6-93AE83BF7E34}" srcOrd="0" destOrd="0" presId="urn:microsoft.com/office/officeart/2005/8/layout/orgChart1"/>
    <dgm:cxn modelId="{7E34888F-1D18-4A7D-BB84-C6D49C1AFB22}" type="presOf" srcId="{95C3D7CD-F868-4596-BCCC-C77A28D9E637}" destId="{1DD2FCA6-7967-49DA-9D01-4846198AE877}" srcOrd="0" destOrd="0" presId="urn:microsoft.com/office/officeart/2005/8/layout/orgChart1"/>
    <dgm:cxn modelId="{40335BFA-156A-42C4-A9FB-63B9F50BA105}" type="presOf" srcId="{9219F835-B155-40EE-9F35-17E75A54B0BE}" destId="{F04C0671-A3A4-4FC2-894C-9D48572D39B0}" srcOrd="1" destOrd="0" presId="urn:microsoft.com/office/officeart/2005/8/layout/orgChart1"/>
    <dgm:cxn modelId="{3C4B508F-F1FA-4EF6-9AAC-FDDF66C2B832}" srcId="{BC390CDD-F814-46AB-B2C8-36BA2067A7A8}" destId="{EE2F348D-52A3-48DC-A2F2-EB7FC4C4DEB1}" srcOrd="0" destOrd="0" parTransId="{95C3D7CD-F868-4596-BCCC-C77A28D9E637}" sibTransId="{AEE2B3E7-730B-4AFE-A099-E7361AFB56A0}"/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8D915891-3C5A-4568-A99C-42F10401DFAC}" type="presOf" srcId="{39E0003E-DDD2-43F1-948C-69009D0ADF45}" destId="{4AD83815-A9F0-4AB5-8DD9-7F54CDF80864}" srcOrd="1" destOrd="0" presId="urn:microsoft.com/office/officeart/2005/8/layout/orgChart1"/>
    <dgm:cxn modelId="{EAFBD9FA-445B-45CA-B5EB-70B10C32FA69}" type="presOf" srcId="{BC390CDD-F814-46AB-B2C8-36BA2067A7A8}" destId="{B6BA6409-012E-43FE-9C92-3AF2D16C89B0}" srcOrd="0" destOrd="0" presId="urn:microsoft.com/office/officeart/2005/8/layout/orgChart1"/>
    <dgm:cxn modelId="{32BBF5A6-ADA3-45B5-8753-C6BEB0F47114}" type="presOf" srcId="{EE2F348D-52A3-48DC-A2F2-EB7FC4C4DEB1}" destId="{20E8600C-BDEF-4E99-8B58-A02714A519D7}" srcOrd="0" destOrd="0" presId="urn:microsoft.com/office/officeart/2005/8/layout/orgChart1"/>
    <dgm:cxn modelId="{9F4886A4-E551-49F9-8C96-FEB8255E016F}" srcId="{1BAC91BD-37F1-4EF2-9B34-1F9FC36865C4}" destId="{BC390CDD-F814-46AB-B2C8-36BA2067A7A8}" srcOrd="0" destOrd="0" parTransId="{5375F19A-8287-47E5-8545-A0821AB971C5}" sibTransId="{C5F5F85E-DC35-4A2D-B066-538B3A1D8BA0}"/>
    <dgm:cxn modelId="{D6F86359-58E9-4499-942C-512BB958F729}" type="presOf" srcId="{9219F835-B155-40EE-9F35-17E75A54B0BE}" destId="{EFA180F1-FBCE-411F-9D4E-4E3AA7BBE136}" srcOrd="0" destOrd="0" presId="urn:microsoft.com/office/officeart/2005/8/layout/orgChart1"/>
    <dgm:cxn modelId="{A1F8E944-A166-4AFB-825B-C4CC837B58F2}" type="presOf" srcId="{39E0003E-DDD2-43F1-948C-69009D0ADF45}" destId="{4F7C3E91-CDE0-494D-963A-D0A81B2DCA12}" srcOrd="0" destOrd="0" presId="urn:microsoft.com/office/officeart/2005/8/layout/orgChart1"/>
    <dgm:cxn modelId="{C1D36291-3C6D-43E8-ABAF-DBFF3FA3468E}" type="presParOf" srcId="{19F29EE0-46B5-413E-A87B-AFDE5F58CB49}" destId="{07D1BEAA-99BE-4C54-976D-E63823599DBF}" srcOrd="0" destOrd="0" presId="urn:microsoft.com/office/officeart/2005/8/layout/orgChart1"/>
    <dgm:cxn modelId="{3F308A9C-AE22-4FDF-B962-24AAAADFC134}" type="presParOf" srcId="{07D1BEAA-99BE-4C54-976D-E63823599DBF}" destId="{487C9C92-64CC-4ACC-A757-875A0CC77C0F}" srcOrd="0" destOrd="0" presId="urn:microsoft.com/office/officeart/2005/8/layout/orgChart1"/>
    <dgm:cxn modelId="{3C416427-C7DB-4948-8972-841F461065B5}" type="presParOf" srcId="{487C9C92-64CC-4ACC-A757-875A0CC77C0F}" destId="{B6BA6409-012E-43FE-9C92-3AF2D16C89B0}" srcOrd="0" destOrd="0" presId="urn:microsoft.com/office/officeart/2005/8/layout/orgChart1"/>
    <dgm:cxn modelId="{2A35B402-2B4E-4383-B139-0D21DFAAD9FD}" type="presParOf" srcId="{487C9C92-64CC-4ACC-A757-875A0CC77C0F}" destId="{7CAF9B76-5058-40C1-8DFF-48AF451AFBFD}" srcOrd="1" destOrd="0" presId="urn:microsoft.com/office/officeart/2005/8/layout/orgChart1"/>
    <dgm:cxn modelId="{8E562ABF-BBC5-4767-9960-618C44CA17BE}" type="presParOf" srcId="{07D1BEAA-99BE-4C54-976D-E63823599DBF}" destId="{CD995BC9-4753-4FF7-9A09-60CE25857614}" srcOrd="1" destOrd="0" presId="urn:microsoft.com/office/officeart/2005/8/layout/orgChart1"/>
    <dgm:cxn modelId="{1F9CFD0D-6CF9-45FF-B4E6-92916DD79E0E}" type="presParOf" srcId="{CD995BC9-4753-4FF7-9A09-60CE25857614}" destId="{1DD2FCA6-7967-49DA-9D01-4846198AE877}" srcOrd="0" destOrd="0" presId="urn:microsoft.com/office/officeart/2005/8/layout/orgChart1"/>
    <dgm:cxn modelId="{19390164-9569-45D8-A805-32ECB898DFF6}" type="presParOf" srcId="{CD995BC9-4753-4FF7-9A09-60CE25857614}" destId="{A3917DE4-5748-4EF8-871D-06050E8D9C12}" srcOrd="1" destOrd="0" presId="urn:microsoft.com/office/officeart/2005/8/layout/orgChart1"/>
    <dgm:cxn modelId="{82444012-9388-4BF1-9A00-C90C195BF907}" type="presParOf" srcId="{A3917DE4-5748-4EF8-871D-06050E8D9C12}" destId="{82516886-B334-4A75-8C82-20E8F7C3A401}" srcOrd="0" destOrd="0" presId="urn:microsoft.com/office/officeart/2005/8/layout/orgChart1"/>
    <dgm:cxn modelId="{B44F7B3E-6219-44A6-B277-1F937ACA2D6A}" type="presParOf" srcId="{82516886-B334-4A75-8C82-20E8F7C3A401}" destId="{20E8600C-BDEF-4E99-8B58-A02714A519D7}" srcOrd="0" destOrd="0" presId="urn:microsoft.com/office/officeart/2005/8/layout/orgChart1"/>
    <dgm:cxn modelId="{A1AC9D1A-141A-4321-AA75-442F92839A2D}" type="presParOf" srcId="{82516886-B334-4A75-8C82-20E8F7C3A401}" destId="{F977BC4F-4403-4AED-9048-2D08D0FAFB7B}" srcOrd="1" destOrd="0" presId="urn:microsoft.com/office/officeart/2005/8/layout/orgChart1"/>
    <dgm:cxn modelId="{94F70EE2-E3E5-4EA2-8EE9-15F4BB5849D2}" type="presParOf" srcId="{A3917DE4-5748-4EF8-871D-06050E8D9C12}" destId="{55372C70-E4E8-4E4D-9962-966DF1705AA2}" srcOrd="1" destOrd="0" presId="urn:microsoft.com/office/officeart/2005/8/layout/orgChart1"/>
    <dgm:cxn modelId="{8110E5B2-E006-48D3-90FE-C0A1CF92F3BB}" type="presParOf" srcId="{55372C70-E4E8-4E4D-9962-966DF1705AA2}" destId="{12C1BAF7-02F1-4C54-9EA9-79AC10183202}" srcOrd="0" destOrd="0" presId="urn:microsoft.com/office/officeart/2005/8/layout/orgChart1"/>
    <dgm:cxn modelId="{85A4AA8A-F474-4B48-8E58-C9F7C1679E19}" type="presParOf" srcId="{55372C70-E4E8-4E4D-9962-966DF1705AA2}" destId="{9CA2BED8-C030-4BB6-A140-2A8978C41C19}" srcOrd="1" destOrd="0" presId="urn:microsoft.com/office/officeart/2005/8/layout/orgChart1"/>
    <dgm:cxn modelId="{AD8EED8A-EC5A-4A0C-9E49-490BFA7614D7}" type="presParOf" srcId="{9CA2BED8-C030-4BB6-A140-2A8978C41C19}" destId="{66E6DB1E-67A0-4A5E-A739-34684EC2B8BB}" srcOrd="0" destOrd="0" presId="urn:microsoft.com/office/officeart/2005/8/layout/orgChart1"/>
    <dgm:cxn modelId="{ABCB31D9-691C-4358-BAD1-34D56C617E69}" type="presParOf" srcId="{66E6DB1E-67A0-4A5E-A739-34684EC2B8BB}" destId="{EFA180F1-FBCE-411F-9D4E-4E3AA7BBE136}" srcOrd="0" destOrd="0" presId="urn:microsoft.com/office/officeart/2005/8/layout/orgChart1"/>
    <dgm:cxn modelId="{7A664704-F33C-461C-B319-33C7079374F0}" type="presParOf" srcId="{66E6DB1E-67A0-4A5E-A739-34684EC2B8BB}" destId="{F04C0671-A3A4-4FC2-894C-9D48572D39B0}" srcOrd="1" destOrd="0" presId="urn:microsoft.com/office/officeart/2005/8/layout/orgChart1"/>
    <dgm:cxn modelId="{B5B1F513-029C-4F38-B3DB-F2461E8E1797}" type="presParOf" srcId="{9CA2BED8-C030-4BB6-A140-2A8978C41C19}" destId="{5EB5EE63-065D-44C1-B63E-DAF5E8A4C620}" srcOrd="1" destOrd="0" presId="urn:microsoft.com/office/officeart/2005/8/layout/orgChart1"/>
    <dgm:cxn modelId="{748B4678-C397-4585-8BE8-D50B8717F021}" type="presParOf" srcId="{9CA2BED8-C030-4BB6-A140-2A8978C41C19}" destId="{76B4D070-9205-47D9-B302-0E758BD33E0E}" srcOrd="2" destOrd="0" presId="urn:microsoft.com/office/officeart/2005/8/layout/orgChart1"/>
    <dgm:cxn modelId="{0A9F1543-80C9-4091-B0C2-8461B52E2517}" type="presParOf" srcId="{55372C70-E4E8-4E4D-9962-966DF1705AA2}" destId="{C965D4BD-7469-4599-94D6-93AE83BF7E34}" srcOrd="2" destOrd="0" presId="urn:microsoft.com/office/officeart/2005/8/layout/orgChart1"/>
    <dgm:cxn modelId="{99F35783-1218-4DAC-88A5-2C35CD402C8B}" type="presParOf" srcId="{55372C70-E4E8-4E4D-9962-966DF1705AA2}" destId="{8DE03586-7C33-46C4-8992-E682F641DF57}" srcOrd="3" destOrd="0" presId="urn:microsoft.com/office/officeart/2005/8/layout/orgChart1"/>
    <dgm:cxn modelId="{9517CE8A-7CFD-490C-9F01-F7596592E0CE}" type="presParOf" srcId="{8DE03586-7C33-46C4-8992-E682F641DF57}" destId="{33E7836A-F1D8-4FEF-979F-74E319C930F3}" srcOrd="0" destOrd="0" presId="urn:microsoft.com/office/officeart/2005/8/layout/orgChart1"/>
    <dgm:cxn modelId="{ADB4C4CF-F0F1-423A-A25E-C2F5CB88D42A}" type="presParOf" srcId="{33E7836A-F1D8-4FEF-979F-74E319C930F3}" destId="{4F7C3E91-CDE0-494D-963A-D0A81B2DCA12}" srcOrd="0" destOrd="0" presId="urn:microsoft.com/office/officeart/2005/8/layout/orgChart1"/>
    <dgm:cxn modelId="{452966CF-12D6-4F48-AC94-74B550BBFED7}" type="presParOf" srcId="{33E7836A-F1D8-4FEF-979F-74E319C930F3}" destId="{4AD83815-A9F0-4AB5-8DD9-7F54CDF80864}" srcOrd="1" destOrd="0" presId="urn:microsoft.com/office/officeart/2005/8/layout/orgChart1"/>
    <dgm:cxn modelId="{B3CD34C2-A545-4518-BD71-5B2447D04990}" type="presParOf" srcId="{8DE03586-7C33-46C4-8992-E682F641DF57}" destId="{0364F1D0-ED88-4A8F-BAA8-E5DFCE86AD6B}" srcOrd="1" destOrd="0" presId="urn:microsoft.com/office/officeart/2005/8/layout/orgChart1"/>
    <dgm:cxn modelId="{F43D2B0A-425B-48C1-BDDB-E4293C21AE03}" type="presParOf" srcId="{8DE03586-7C33-46C4-8992-E682F641DF57}" destId="{5EF2821D-09D6-4A52-A03C-8FDE41265AB5}" srcOrd="2" destOrd="0" presId="urn:microsoft.com/office/officeart/2005/8/layout/orgChart1"/>
    <dgm:cxn modelId="{3EE2101F-DE36-48FD-90A0-DE2C38EFABA7}" type="presParOf" srcId="{A3917DE4-5748-4EF8-871D-06050E8D9C12}" destId="{717E15B5-632E-4BA0-A9B8-F35993577898}" srcOrd="2" destOrd="0" presId="urn:microsoft.com/office/officeart/2005/8/layout/orgChart1"/>
    <dgm:cxn modelId="{956DDD2E-2074-485E-B0F5-ADCB44DA346A}" type="presParOf" srcId="{07D1BEAA-99BE-4C54-976D-E63823599DBF}" destId="{6E5972ED-EE43-4073-AEB1-38EC26C08D6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86825D6-E268-44E5-B1A1-2470C568CF4B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69882AD-0619-4622-84A3-A84FABB8DF3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General</a:t>
          </a:r>
          <a:endParaRPr lang="es-ES" sz="1200" b="0" dirty="0" smtClean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9B6BA1C-2C2A-48EC-966E-C638F1E62A2D}" type="parTrans" cxnId="{9B445AFB-59C7-4A53-AA81-7DB290E04CD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79F73C4-43E3-4A95-B4E8-2FC574490333}" type="sibTrans" cxnId="{9B445AFB-59C7-4A53-AA81-7DB290E04CD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BA52BAF-1EFA-4B16-B2A1-716635F144A7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Choferes </a:t>
          </a:r>
        </a:p>
      </dgm:t>
    </dgm:pt>
    <dgm:pt modelId="{BDACF3F4-3400-46D4-977E-6941411DBF62}" type="parTrans" cxnId="{AE0A8E8A-6C1F-4197-B9E5-F45A3B3B628E}">
      <dgm:prSet/>
      <dgm:spPr/>
      <dgm:t>
        <a:bodyPr/>
        <a:lstStyle/>
        <a:p>
          <a:endParaRPr lang="es-ES" sz="1200"/>
        </a:p>
      </dgm:t>
    </dgm:pt>
    <dgm:pt modelId="{7494CB8E-B5C6-4ACF-BC94-385FCE06C74E}" type="sibTrans" cxnId="{AE0A8E8A-6C1F-4197-B9E5-F45A3B3B628E}">
      <dgm:prSet/>
      <dgm:spPr/>
      <dgm:t>
        <a:bodyPr/>
        <a:lstStyle/>
        <a:p>
          <a:endParaRPr lang="es-ES" sz="1200"/>
        </a:p>
      </dgm:t>
    </dgm:pt>
    <dgm:pt modelId="{9E6153FD-987E-47EE-B537-2CE4810855B5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Recepcionista</a:t>
          </a:r>
        </a:p>
        <a:p>
          <a:endParaRPr lang="es-ES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gm:t>
    </dgm:pt>
    <dgm:pt modelId="{312E2006-8384-452E-B12F-943F52320BEA}" type="parTrans" cxnId="{EE8DDD40-90BC-4233-A10F-B5B9E86A4815}">
      <dgm:prSet/>
      <dgm:spPr/>
      <dgm:t>
        <a:bodyPr/>
        <a:lstStyle/>
        <a:p>
          <a:endParaRPr lang="es-ES" sz="1200"/>
        </a:p>
      </dgm:t>
    </dgm:pt>
    <dgm:pt modelId="{186D74FD-FE75-424E-92C8-D86465E2ABBA}" type="sibTrans" cxnId="{EE8DDD40-90BC-4233-A10F-B5B9E86A4815}">
      <dgm:prSet/>
      <dgm:spPr/>
      <dgm:t>
        <a:bodyPr/>
        <a:lstStyle/>
        <a:p>
          <a:endParaRPr lang="es-ES" sz="1200"/>
        </a:p>
      </dgm:t>
    </dgm:pt>
    <dgm:pt modelId="{9F8B27A3-0212-4076-B4EB-4FF095481813}" type="pres">
      <dgm:prSet presAssocID="{186825D6-E268-44E5-B1A1-2470C568CF4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41170831-CEE6-4C6A-8E54-6F6EEC1EA7BD}" type="pres">
      <dgm:prSet presAssocID="{B69882AD-0619-4622-84A3-A84FABB8DF38}" presName="hierRoot1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9D8E31EF-E2EE-46BD-AE72-1907F659E15A}" type="pres">
      <dgm:prSet presAssocID="{B69882AD-0619-4622-84A3-A84FABB8DF38}" presName="rootComposite1" presStyleCnt="0"/>
      <dgm:spPr/>
      <dgm:t>
        <a:bodyPr/>
        <a:lstStyle/>
        <a:p>
          <a:endParaRPr lang="es-ES"/>
        </a:p>
      </dgm:t>
    </dgm:pt>
    <dgm:pt modelId="{B4967498-7F29-4202-86F8-AB1185A6803A}" type="pres">
      <dgm:prSet presAssocID="{B69882AD-0619-4622-84A3-A84FABB8DF38}" presName="rootText1" presStyleLbl="node0" presStyleIdx="0" presStyleCnt="1" custScaleX="68363" custScaleY="69299" custLinFactNeighborX="78" custLinFactNeighborY="-1098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AEC456D-38D3-4B74-B5A6-872C3AA9BC34}" type="pres">
      <dgm:prSet presAssocID="{B69882AD-0619-4622-84A3-A84FABB8DF3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ABF0E7FF-9D1F-42EB-AC03-17C7C87A7182}" type="pres">
      <dgm:prSet presAssocID="{B69882AD-0619-4622-84A3-A84FABB8DF38}" presName="hierChild2" presStyleCnt="0"/>
      <dgm:spPr/>
      <dgm:t>
        <a:bodyPr/>
        <a:lstStyle/>
        <a:p>
          <a:endParaRPr lang="es-ES"/>
        </a:p>
      </dgm:t>
    </dgm:pt>
    <dgm:pt modelId="{708B7FCD-A84D-45F9-843F-BA159AD77A73}" type="pres">
      <dgm:prSet presAssocID="{BDACF3F4-3400-46D4-977E-6941411DBF62}" presName="Name35" presStyleLbl="parChTrans1D2" presStyleIdx="0" presStyleCnt="2"/>
      <dgm:spPr/>
      <dgm:t>
        <a:bodyPr/>
        <a:lstStyle/>
        <a:p>
          <a:endParaRPr lang="es-ES"/>
        </a:p>
      </dgm:t>
    </dgm:pt>
    <dgm:pt modelId="{8406B6EE-CC43-4660-9239-CF91235CDFD0}" type="pres">
      <dgm:prSet presAssocID="{4BA52BAF-1EFA-4B16-B2A1-716635F144A7}" presName="hierRoot2" presStyleCnt="0">
        <dgm:presLayoutVars>
          <dgm:hierBranch val="init"/>
        </dgm:presLayoutVars>
      </dgm:prSet>
      <dgm:spPr/>
    </dgm:pt>
    <dgm:pt modelId="{01A7C666-3B5C-4A2A-858F-64B3CA7ACEBA}" type="pres">
      <dgm:prSet presAssocID="{4BA52BAF-1EFA-4B16-B2A1-716635F144A7}" presName="rootComposite" presStyleCnt="0"/>
      <dgm:spPr/>
    </dgm:pt>
    <dgm:pt modelId="{FBDB16A5-A5C5-460B-B43E-2A5A05DE8D9F}" type="pres">
      <dgm:prSet presAssocID="{4BA52BAF-1EFA-4B16-B2A1-716635F144A7}" presName="rootText" presStyleLbl="node2" presStyleIdx="0" presStyleCnt="2" custScaleX="52495" custScaleY="58062" custLinFactNeighborX="-5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4E30D61-06CE-42B1-95AA-0CF16E31D89B}" type="pres">
      <dgm:prSet presAssocID="{4BA52BAF-1EFA-4B16-B2A1-716635F144A7}" presName="rootConnector" presStyleLbl="node2" presStyleIdx="0" presStyleCnt="2"/>
      <dgm:spPr/>
      <dgm:t>
        <a:bodyPr/>
        <a:lstStyle/>
        <a:p>
          <a:endParaRPr lang="es-ES"/>
        </a:p>
      </dgm:t>
    </dgm:pt>
    <dgm:pt modelId="{7337B5C6-316E-433E-8169-A94E49E148A1}" type="pres">
      <dgm:prSet presAssocID="{4BA52BAF-1EFA-4B16-B2A1-716635F144A7}" presName="hierChild4" presStyleCnt="0"/>
      <dgm:spPr/>
    </dgm:pt>
    <dgm:pt modelId="{484915FC-B260-463C-8F51-FC956450CBE5}" type="pres">
      <dgm:prSet presAssocID="{4BA52BAF-1EFA-4B16-B2A1-716635F144A7}" presName="hierChild5" presStyleCnt="0"/>
      <dgm:spPr/>
    </dgm:pt>
    <dgm:pt modelId="{DAE7146E-05D2-4830-ABEF-35CF910C8B7B}" type="pres">
      <dgm:prSet presAssocID="{312E2006-8384-452E-B12F-943F52320BEA}" presName="Name35" presStyleLbl="parChTrans1D2" presStyleIdx="1" presStyleCnt="2"/>
      <dgm:spPr/>
      <dgm:t>
        <a:bodyPr/>
        <a:lstStyle/>
        <a:p>
          <a:endParaRPr lang="es-ES"/>
        </a:p>
      </dgm:t>
    </dgm:pt>
    <dgm:pt modelId="{057AAA20-DF1A-4B00-B6EC-233589A6815F}" type="pres">
      <dgm:prSet presAssocID="{9E6153FD-987E-47EE-B537-2CE4810855B5}" presName="hierRoot2" presStyleCnt="0">
        <dgm:presLayoutVars>
          <dgm:hierBranch val="init"/>
        </dgm:presLayoutVars>
      </dgm:prSet>
      <dgm:spPr/>
    </dgm:pt>
    <dgm:pt modelId="{F41A81EF-5436-4725-B6E1-4263D80DDCE8}" type="pres">
      <dgm:prSet presAssocID="{9E6153FD-987E-47EE-B537-2CE4810855B5}" presName="rootComposite" presStyleCnt="0"/>
      <dgm:spPr/>
    </dgm:pt>
    <dgm:pt modelId="{63F98E6D-4FAC-478D-A804-0896A6EEF94F}" type="pres">
      <dgm:prSet presAssocID="{9E6153FD-987E-47EE-B537-2CE4810855B5}" presName="rootText" presStyleLbl="node2" presStyleIdx="1" presStyleCnt="2" custScaleX="52495" custScaleY="5806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37DCDA8-0A60-4A45-B268-498476F5221A}" type="pres">
      <dgm:prSet presAssocID="{9E6153FD-987E-47EE-B537-2CE4810855B5}" presName="rootConnector" presStyleLbl="node2" presStyleIdx="1" presStyleCnt="2"/>
      <dgm:spPr/>
      <dgm:t>
        <a:bodyPr/>
        <a:lstStyle/>
        <a:p>
          <a:endParaRPr lang="es-ES"/>
        </a:p>
      </dgm:t>
    </dgm:pt>
    <dgm:pt modelId="{97D7A8E5-9DCA-4BBD-BE88-D3DF1708BD3A}" type="pres">
      <dgm:prSet presAssocID="{9E6153FD-987E-47EE-B537-2CE4810855B5}" presName="hierChild4" presStyleCnt="0"/>
      <dgm:spPr/>
    </dgm:pt>
    <dgm:pt modelId="{902E9043-F762-4C37-87B0-A5DA15A7C10A}" type="pres">
      <dgm:prSet presAssocID="{9E6153FD-987E-47EE-B537-2CE4810855B5}" presName="hierChild5" presStyleCnt="0"/>
      <dgm:spPr/>
    </dgm:pt>
    <dgm:pt modelId="{30CF77CB-8FF0-46E3-A572-5B9971861356}" type="pres">
      <dgm:prSet presAssocID="{B69882AD-0619-4622-84A3-A84FABB8DF38}" presName="hierChild3" presStyleCnt="0"/>
      <dgm:spPr/>
      <dgm:t>
        <a:bodyPr/>
        <a:lstStyle/>
        <a:p>
          <a:endParaRPr lang="es-ES"/>
        </a:p>
      </dgm:t>
    </dgm:pt>
  </dgm:ptLst>
  <dgm:cxnLst>
    <dgm:cxn modelId="{A8849CF1-2342-4E88-B91F-887095D8B990}" type="presOf" srcId="{4BA52BAF-1EFA-4B16-B2A1-716635F144A7}" destId="{FBDB16A5-A5C5-460B-B43E-2A5A05DE8D9F}" srcOrd="0" destOrd="0" presId="urn:microsoft.com/office/officeart/2005/8/layout/orgChart1"/>
    <dgm:cxn modelId="{3A8A4310-6648-48EA-9E43-65C80CE49A3D}" type="presOf" srcId="{312E2006-8384-452E-B12F-943F52320BEA}" destId="{DAE7146E-05D2-4830-ABEF-35CF910C8B7B}" srcOrd="0" destOrd="0" presId="urn:microsoft.com/office/officeart/2005/8/layout/orgChart1"/>
    <dgm:cxn modelId="{29DC2EC0-74F3-4169-AF11-B52EDC94437D}" type="presOf" srcId="{9E6153FD-987E-47EE-B537-2CE4810855B5}" destId="{63F98E6D-4FAC-478D-A804-0896A6EEF94F}" srcOrd="0" destOrd="0" presId="urn:microsoft.com/office/officeart/2005/8/layout/orgChart1"/>
    <dgm:cxn modelId="{78CF4D4C-F06A-4919-95DA-5F0F15CBEBB8}" type="presOf" srcId="{BDACF3F4-3400-46D4-977E-6941411DBF62}" destId="{708B7FCD-A84D-45F9-843F-BA159AD77A73}" srcOrd="0" destOrd="0" presId="urn:microsoft.com/office/officeart/2005/8/layout/orgChart1"/>
    <dgm:cxn modelId="{183FF344-5B24-4343-B416-064934DBFAA1}" type="presOf" srcId="{9E6153FD-987E-47EE-B537-2CE4810855B5}" destId="{337DCDA8-0A60-4A45-B268-498476F5221A}" srcOrd="1" destOrd="0" presId="urn:microsoft.com/office/officeart/2005/8/layout/orgChart1"/>
    <dgm:cxn modelId="{C745466A-C6C9-4A66-99DD-AD92D1F7F188}" type="presOf" srcId="{B69882AD-0619-4622-84A3-A84FABB8DF38}" destId="{B4967498-7F29-4202-86F8-AB1185A6803A}" srcOrd="0" destOrd="0" presId="urn:microsoft.com/office/officeart/2005/8/layout/orgChart1"/>
    <dgm:cxn modelId="{9B445AFB-59C7-4A53-AA81-7DB290E04CDB}" srcId="{186825D6-E268-44E5-B1A1-2470C568CF4B}" destId="{B69882AD-0619-4622-84A3-A84FABB8DF38}" srcOrd="0" destOrd="0" parTransId="{49B6BA1C-2C2A-48EC-966E-C638F1E62A2D}" sibTransId="{C79F73C4-43E3-4A95-B4E8-2FC574490333}"/>
    <dgm:cxn modelId="{AE0A8E8A-6C1F-4197-B9E5-F45A3B3B628E}" srcId="{B69882AD-0619-4622-84A3-A84FABB8DF38}" destId="{4BA52BAF-1EFA-4B16-B2A1-716635F144A7}" srcOrd="0" destOrd="0" parTransId="{BDACF3F4-3400-46D4-977E-6941411DBF62}" sibTransId="{7494CB8E-B5C6-4ACF-BC94-385FCE06C74E}"/>
    <dgm:cxn modelId="{EE8DDD40-90BC-4233-A10F-B5B9E86A4815}" srcId="{B69882AD-0619-4622-84A3-A84FABB8DF38}" destId="{9E6153FD-987E-47EE-B537-2CE4810855B5}" srcOrd="1" destOrd="0" parTransId="{312E2006-8384-452E-B12F-943F52320BEA}" sibTransId="{186D74FD-FE75-424E-92C8-D86465E2ABBA}"/>
    <dgm:cxn modelId="{3C07DA48-58EC-4DEE-8DEE-64E9C39449C3}" type="presOf" srcId="{186825D6-E268-44E5-B1A1-2470C568CF4B}" destId="{9F8B27A3-0212-4076-B4EB-4FF095481813}" srcOrd="0" destOrd="0" presId="urn:microsoft.com/office/officeart/2005/8/layout/orgChart1"/>
    <dgm:cxn modelId="{07E06E18-5D0E-497A-95C4-543FFFE0D17C}" type="presOf" srcId="{B69882AD-0619-4622-84A3-A84FABB8DF38}" destId="{3AEC456D-38D3-4B74-B5A6-872C3AA9BC34}" srcOrd="1" destOrd="0" presId="urn:microsoft.com/office/officeart/2005/8/layout/orgChart1"/>
    <dgm:cxn modelId="{20869660-3DFD-44A3-9CDB-56936BCE0420}" type="presOf" srcId="{4BA52BAF-1EFA-4B16-B2A1-716635F144A7}" destId="{44E30D61-06CE-42B1-95AA-0CF16E31D89B}" srcOrd="1" destOrd="0" presId="urn:microsoft.com/office/officeart/2005/8/layout/orgChart1"/>
    <dgm:cxn modelId="{FF1E5496-9B4F-428F-A0C2-7F40793CCA86}" type="presParOf" srcId="{9F8B27A3-0212-4076-B4EB-4FF095481813}" destId="{41170831-CEE6-4C6A-8E54-6F6EEC1EA7BD}" srcOrd="0" destOrd="0" presId="urn:microsoft.com/office/officeart/2005/8/layout/orgChart1"/>
    <dgm:cxn modelId="{68DC9AA5-FD56-40D1-B7B9-125F3A50E147}" type="presParOf" srcId="{41170831-CEE6-4C6A-8E54-6F6EEC1EA7BD}" destId="{9D8E31EF-E2EE-46BD-AE72-1907F659E15A}" srcOrd="0" destOrd="0" presId="urn:microsoft.com/office/officeart/2005/8/layout/orgChart1"/>
    <dgm:cxn modelId="{2F3872AA-2234-417B-AEB4-2157EE9D2F1A}" type="presParOf" srcId="{9D8E31EF-E2EE-46BD-AE72-1907F659E15A}" destId="{B4967498-7F29-4202-86F8-AB1185A6803A}" srcOrd="0" destOrd="0" presId="urn:microsoft.com/office/officeart/2005/8/layout/orgChart1"/>
    <dgm:cxn modelId="{477B76F5-E997-4D65-88F6-A424D7C57F78}" type="presParOf" srcId="{9D8E31EF-E2EE-46BD-AE72-1907F659E15A}" destId="{3AEC456D-38D3-4B74-B5A6-872C3AA9BC34}" srcOrd="1" destOrd="0" presId="urn:microsoft.com/office/officeart/2005/8/layout/orgChart1"/>
    <dgm:cxn modelId="{3FEBA2C4-D6C3-435E-A058-1DC0371F6907}" type="presParOf" srcId="{41170831-CEE6-4C6A-8E54-6F6EEC1EA7BD}" destId="{ABF0E7FF-9D1F-42EB-AC03-17C7C87A7182}" srcOrd="1" destOrd="0" presId="urn:microsoft.com/office/officeart/2005/8/layout/orgChart1"/>
    <dgm:cxn modelId="{4EEBBD77-B7FC-47E0-946D-2E19CE42C49C}" type="presParOf" srcId="{ABF0E7FF-9D1F-42EB-AC03-17C7C87A7182}" destId="{708B7FCD-A84D-45F9-843F-BA159AD77A73}" srcOrd="0" destOrd="0" presId="urn:microsoft.com/office/officeart/2005/8/layout/orgChart1"/>
    <dgm:cxn modelId="{0DAC8C18-6B98-421E-A47A-FBD48D1356FE}" type="presParOf" srcId="{ABF0E7FF-9D1F-42EB-AC03-17C7C87A7182}" destId="{8406B6EE-CC43-4660-9239-CF91235CDFD0}" srcOrd="1" destOrd="0" presId="urn:microsoft.com/office/officeart/2005/8/layout/orgChart1"/>
    <dgm:cxn modelId="{3351A979-D35E-43E6-BCF6-88A9C0E89AD1}" type="presParOf" srcId="{8406B6EE-CC43-4660-9239-CF91235CDFD0}" destId="{01A7C666-3B5C-4A2A-858F-64B3CA7ACEBA}" srcOrd="0" destOrd="0" presId="urn:microsoft.com/office/officeart/2005/8/layout/orgChart1"/>
    <dgm:cxn modelId="{B364064C-5EEE-434B-B2E1-494A76457C46}" type="presParOf" srcId="{01A7C666-3B5C-4A2A-858F-64B3CA7ACEBA}" destId="{FBDB16A5-A5C5-460B-B43E-2A5A05DE8D9F}" srcOrd="0" destOrd="0" presId="urn:microsoft.com/office/officeart/2005/8/layout/orgChart1"/>
    <dgm:cxn modelId="{03B7E868-A368-42F9-8C29-346FCB475CA7}" type="presParOf" srcId="{01A7C666-3B5C-4A2A-858F-64B3CA7ACEBA}" destId="{44E30D61-06CE-42B1-95AA-0CF16E31D89B}" srcOrd="1" destOrd="0" presId="urn:microsoft.com/office/officeart/2005/8/layout/orgChart1"/>
    <dgm:cxn modelId="{E127488A-9C21-4292-9958-284E4B4556EF}" type="presParOf" srcId="{8406B6EE-CC43-4660-9239-CF91235CDFD0}" destId="{7337B5C6-316E-433E-8169-A94E49E148A1}" srcOrd="1" destOrd="0" presId="urn:microsoft.com/office/officeart/2005/8/layout/orgChart1"/>
    <dgm:cxn modelId="{50F54B42-4A1B-44AA-BEB2-417A4F492696}" type="presParOf" srcId="{8406B6EE-CC43-4660-9239-CF91235CDFD0}" destId="{484915FC-B260-463C-8F51-FC956450CBE5}" srcOrd="2" destOrd="0" presId="urn:microsoft.com/office/officeart/2005/8/layout/orgChart1"/>
    <dgm:cxn modelId="{C97C7D58-6547-4D42-AFB1-1A9CE373DEDE}" type="presParOf" srcId="{ABF0E7FF-9D1F-42EB-AC03-17C7C87A7182}" destId="{DAE7146E-05D2-4830-ABEF-35CF910C8B7B}" srcOrd="2" destOrd="0" presId="urn:microsoft.com/office/officeart/2005/8/layout/orgChart1"/>
    <dgm:cxn modelId="{4E785A84-09BD-4819-ABCF-532B68AC7326}" type="presParOf" srcId="{ABF0E7FF-9D1F-42EB-AC03-17C7C87A7182}" destId="{057AAA20-DF1A-4B00-B6EC-233589A6815F}" srcOrd="3" destOrd="0" presId="urn:microsoft.com/office/officeart/2005/8/layout/orgChart1"/>
    <dgm:cxn modelId="{A59A8F30-C889-48D9-B5BC-F090A26D30B0}" type="presParOf" srcId="{057AAA20-DF1A-4B00-B6EC-233589A6815F}" destId="{F41A81EF-5436-4725-B6E1-4263D80DDCE8}" srcOrd="0" destOrd="0" presId="urn:microsoft.com/office/officeart/2005/8/layout/orgChart1"/>
    <dgm:cxn modelId="{079C457D-3D7D-4458-AD66-A5CAE9FCF3B0}" type="presParOf" srcId="{F41A81EF-5436-4725-B6E1-4263D80DDCE8}" destId="{63F98E6D-4FAC-478D-A804-0896A6EEF94F}" srcOrd="0" destOrd="0" presId="urn:microsoft.com/office/officeart/2005/8/layout/orgChart1"/>
    <dgm:cxn modelId="{DDFA9772-4BB5-48F1-8F7C-79A68AAAA812}" type="presParOf" srcId="{F41A81EF-5436-4725-B6E1-4263D80DDCE8}" destId="{337DCDA8-0A60-4A45-B268-498476F5221A}" srcOrd="1" destOrd="0" presId="urn:microsoft.com/office/officeart/2005/8/layout/orgChart1"/>
    <dgm:cxn modelId="{CE93D1BF-D54A-4BA8-9A4B-804613B7847A}" type="presParOf" srcId="{057AAA20-DF1A-4B00-B6EC-233589A6815F}" destId="{97D7A8E5-9DCA-4BBD-BE88-D3DF1708BD3A}" srcOrd="1" destOrd="0" presId="urn:microsoft.com/office/officeart/2005/8/layout/orgChart1"/>
    <dgm:cxn modelId="{F0B53AF9-8C3F-458C-9D73-0CE27007FD24}" type="presParOf" srcId="{057AAA20-DF1A-4B00-B6EC-233589A6815F}" destId="{902E9043-F762-4C37-87B0-A5DA15A7C10A}" srcOrd="2" destOrd="0" presId="urn:microsoft.com/office/officeart/2005/8/layout/orgChart1"/>
    <dgm:cxn modelId="{B8946F0E-9EC5-4BAB-A1C9-17D589F14AE7}" type="presParOf" srcId="{41170831-CEE6-4C6A-8E54-6F6EEC1EA7BD}" destId="{30CF77CB-8FF0-46E3-A572-5B997186135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CD07B13F-1FE9-4A6C-B2E0-FA0DB1EB3BA8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0A548247-9578-4873-AD37-608D19C9C451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</a:t>
          </a:r>
          <a:r>
            <a:rPr lang="es-MX" sz="1200" dirty="0" smtClean="0">
              <a:latin typeface="Calibri" panose="020F0502020204030204" pitchFamily="34" charset="0"/>
            </a:rPr>
            <a:t>Atención a </a:t>
          </a:r>
          <a:br>
            <a:rPr lang="es-MX" sz="1200" dirty="0" smtClean="0">
              <a:latin typeface="Calibri" panose="020F0502020204030204" pitchFamily="34" charset="0"/>
            </a:rPr>
          </a:br>
          <a:r>
            <a:rPr lang="es-MX" sz="1200" dirty="0" smtClean="0">
              <a:latin typeface="Calibri" panose="020F0502020204030204" pitchFamily="34" charset="0"/>
            </a:rPr>
            <a:t>Personas Adultas Mayores y Asistencia Social</a:t>
          </a:r>
        </a:p>
      </dgm:t>
    </dgm:pt>
    <dgm:pt modelId="{0B2D0B17-D745-4774-831D-8CA872D09482}" type="parTrans" cxnId="{91567F04-AAEA-49BE-8DD4-FB15E26062DB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C44E41D-CAE4-4603-8CD5-B982B7CF0AD2}" type="sibTrans" cxnId="{91567F04-AAEA-49BE-8DD4-FB15E26062DB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BB9AF1B-722A-4F26-BE86-CF32E3D28478}" type="asst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Choferes </a:t>
          </a:r>
        </a:p>
      </dgm:t>
    </dgm:pt>
    <dgm:pt modelId="{443595EA-ADA7-4AD9-B274-84DFEB031C19}" type="parTrans" cxnId="{E4209637-83E6-47C4-BB62-D60E1D30EAF7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65553C-2ECB-41C4-9A0A-F017BACDAF58}" type="sibTrans" cxnId="{E4209637-83E6-47C4-BB62-D60E1D30EAF7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947C227-640F-4BE8-A036-1FEB21892E60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Asistencia Social </a:t>
          </a:r>
        </a:p>
      </dgm:t>
    </dgm:pt>
    <dgm:pt modelId="{5C85604B-79B4-4F57-A35A-AE2E4374E5DD}" type="parTrans" cxnId="{135708E7-CE12-4F8C-974C-D73DF1DE4E0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7AF3A95-9B77-4633-B24A-186C94D84E55}" type="sibTrans" cxnId="{135708E7-CE12-4F8C-974C-D73DF1DE4E0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78EA4F5-B16A-426F-9B2E-E5C3BC971CB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Adulto Mayor </a:t>
          </a:r>
        </a:p>
      </dgm:t>
    </dgm:pt>
    <dgm:pt modelId="{B2B3547B-0BEC-42C0-A198-7ED0CE03F9D2}" type="parTrans" cxnId="{6E09AE47-C1DA-4FFB-84A7-D5E7354A51E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E88201F-025E-4CD0-B243-31F064DA3559}" type="sibTrans" cxnId="{6E09AE47-C1DA-4FFB-84A7-D5E7354A51E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897D917-A5D4-4BEA-9982-019FA8F8039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Programas de Asistencia Social</a:t>
          </a:r>
        </a:p>
      </dgm:t>
    </dgm:pt>
    <dgm:pt modelId="{15362476-AE1C-4EC5-B99E-70B6D3FD7404}" type="parTrans" cxnId="{C458B93C-B728-4514-BEDA-4140FDE6F424}">
      <dgm:prSet/>
      <dgm:spPr/>
      <dgm:t>
        <a:bodyPr/>
        <a:lstStyle/>
        <a:p>
          <a:endParaRPr lang="es-ES" sz="1200"/>
        </a:p>
      </dgm:t>
    </dgm:pt>
    <dgm:pt modelId="{27A2BDFD-134A-473F-A739-A3E2479D3FF9}" type="sibTrans" cxnId="{C458B93C-B728-4514-BEDA-4140FDE6F424}">
      <dgm:prSet/>
      <dgm:spPr/>
      <dgm:t>
        <a:bodyPr/>
        <a:lstStyle/>
        <a:p>
          <a:endParaRPr lang="es-ES" sz="1200"/>
        </a:p>
      </dgm:t>
    </dgm:pt>
    <dgm:pt modelId="{3C3CA26A-0B6F-4927-A181-9D588CE90447}" type="asst">
      <dgm:prSet custT="1"/>
      <dgm:spPr/>
      <dgm:t>
        <a:bodyPr/>
        <a:lstStyle/>
        <a:p>
          <a:r>
            <a:rPr lang="es-ES" sz="1200" dirty="0" smtClean="0"/>
            <a:t>Encargado(a)</a:t>
          </a:r>
        </a:p>
      </dgm:t>
    </dgm:pt>
    <dgm:pt modelId="{04E1B2B7-CC71-4A8A-BA7F-3E7C16A56D86}" type="parTrans" cxnId="{0548B0A2-4240-43AB-9966-DC25E21719E8}">
      <dgm:prSet/>
      <dgm:spPr/>
      <dgm:t>
        <a:bodyPr/>
        <a:lstStyle/>
        <a:p>
          <a:endParaRPr lang="es-ES" sz="1200"/>
        </a:p>
      </dgm:t>
    </dgm:pt>
    <dgm:pt modelId="{65917B05-7B48-405B-88F4-5AE35759A131}" type="sibTrans" cxnId="{0548B0A2-4240-43AB-9966-DC25E21719E8}">
      <dgm:prSet/>
      <dgm:spPr/>
      <dgm:t>
        <a:bodyPr/>
        <a:lstStyle/>
        <a:p>
          <a:endParaRPr lang="es-ES" sz="1200"/>
        </a:p>
      </dgm:t>
    </dgm:pt>
    <dgm:pt modelId="{D647983A-AF14-4E96-8C83-895D402A7C7F}" type="asst">
      <dgm:prSet custT="1"/>
      <dgm:spPr/>
      <dgm:t>
        <a:bodyPr/>
        <a:lstStyle/>
        <a:p>
          <a:r>
            <a:rPr lang="es-ES" sz="1200" dirty="0" smtClean="0"/>
            <a:t>Responsable Área</a:t>
          </a:r>
        </a:p>
      </dgm:t>
    </dgm:pt>
    <dgm:pt modelId="{61D3E225-F456-4A4D-B43B-839A81098455}" type="parTrans" cxnId="{DE3FF75B-7525-42DD-85BE-BF53C147CF01}">
      <dgm:prSet/>
      <dgm:spPr/>
      <dgm:t>
        <a:bodyPr/>
        <a:lstStyle/>
        <a:p>
          <a:endParaRPr lang="es-ES" sz="1200"/>
        </a:p>
      </dgm:t>
    </dgm:pt>
    <dgm:pt modelId="{DE7F7977-9590-45BD-A70E-A233B12B0E68}" type="sibTrans" cxnId="{DE3FF75B-7525-42DD-85BE-BF53C147CF01}">
      <dgm:prSet/>
      <dgm:spPr/>
      <dgm:t>
        <a:bodyPr/>
        <a:lstStyle/>
        <a:p>
          <a:endParaRPr lang="es-ES" sz="1200"/>
        </a:p>
      </dgm:t>
    </dgm:pt>
    <dgm:pt modelId="{EE4CB1A3-8CF8-4893-8B68-1E9ABC94F34C}" type="asst">
      <dgm:prSet custT="1"/>
      <dgm:spPr/>
      <dgm:t>
        <a:bodyPr/>
        <a:lstStyle/>
        <a:p>
          <a:r>
            <a:rPr lang="es-MX" sz="1200" dirty="0" smtClean="0">
              <a:solidFill>
                <a:schemeClr val="tx1"/>
              </a:solidFill>
            </a:rPr>
            <a:t/>
          </a:r>
          <a:br>
            <a:rPr lang="es-MX" sz="1200" dirty="0" smtClean="0">
              <a:solidFill>
                <a:schemeClr val="tx1"/>
              </a:solidFill>
            </a:rPr>
          </a:br>
          <a:r>
            <a:rPr lang="es-MX" sz="1200" dirty="0" smtClean="0">
              <a:solidFill>
                <a:schemeClr val="tx1"/>
              </a:solidFill>
            </a:rPr>
            <a:t>Ayudante General</a:t>
          </a:r>
          <a:br>
            <a:rPr lang="es-MX" sz="1200" dirty="0" smtClean="0">
              <a:solidFill>
                <a:schemeClr val="tx1"/>
              </a:solidFill>
            </a:rPr>
          </a:br>
          <a:endParaRPr lang="es-ES" sz="1200" dirty="0">
            <a:solidFill>
              <a:schemeClr val="tx1"/>
            </a:solidFill>
          </a:endParaRPr>
        </a:p>
      </dgm:t>
    </dgm:pt>
    <dgm:pt modelId="{2B19D865-7D53-4948-8CF0-BA0572387F1B}" type="parTrans" cxnId="{3C7B5828-BE69-4F01-B574-CD33518C7284}">
      <dgm:prSet/>
      <dgm:spPr/>
      <dgm:t>
        <a:bodyPr/>
        <a:lstStyle/>
        <a:p>
          <a:endParaRPr lang="es-ES" sz="1200"/>
        </a:p>
      </dgm:t>
    </dgm:pt>
    <dgm:pt modelId="{BC883677-B039-480A-B040-D0B49D867DAC}" type="sibTrans" cxnId="{3C7B5828-BE69-4F01-B574-CD33518C7284}">
      <dgm:prSet/>
      <dgm:spPr/>
      <dgm:t>
        <a:bodyPr/>
        <a:lstStyle/>
        <a:p>
          <a:endParaRPr lang="es-ES" sz="1200"/>
        </a:p>
      </dgm:t>
    </dgm:pt>
    <dgm:pt modelId="{3C44961E-C957-4206-BE5F-A912CC38B4BD}" type="asst">
      <dgm:prSet custT="1"/>
      <dgm:spPr/>
      <dgm:t>
        <a:bodyPr/>
        <a:lstStyle/>
        <a:p>
          <a:r>
            <a:rPr lang="es-MX" sz="1200" dirty="0" smtClean="0">
              <a:solidFill>
                <a:schemeClr val="tx1"/>
              </a:solidFill>
            </a:rPr>
            <a:t>Auxiliares Administrativos(as)</a:t>
          </a:r>
        </a:p>
      </dgm:t>
    </dgm:pt>
    <dgm:pt modelId="{FF4B8FEC-91B7-46C3-9BC0-C4DFA9BAE399}" type="parTrans" cxnId="{858FA44C-2833-4360-AA62-CE90BE898BA7}">
      <dgm:prSet/>
      <dgm:spPr/>
      <dgm:t>
        <a:bodyPr/>
        <a:lstStyle/>
        <a:p>
          <a:endParaRPr lang="es-ES" sz="1200"/>
        </a:p>
      </dgm:t>
    </dgm:pt>
    <dgm:pt modelId="{E3067C81-F4BB-4EC5-9CAE-A520641C344D}" type="sibTrans" cxnId="{858FA44C-2833-4360-AA62-CE90BE898BA7}">
      <dgm:prSet/>
      <dgm:spPr/>
      <dgm:t>
        <a:bodyPr/>
        <a:lstStyle/>
        <a:p>
          <a:endParaRPr lang="es-ES" sz="1200"/>
        </a:p>
      </dgm:t>
    </dgm:pt>
    <dgm:pt modelId="{3AF23A59-5DDD-468E-895B-31CAE4791AF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Vinculación</a:t>
          </a:r>
        </a:p>
      </dgm:t>
    </dgm:pt>
    <dgm:pt modelId="{08DFEF3B-E660-4300-9337-B7EDA4BDDD2C}" type="parTrans" cxnId="{E389FCD4-651F-4FB0-B969-37EF42E179B6}">
      <dgm:prSet/>
      <dgm:spPr/>
      <dgm:t>
        <a:bodyPr/>
        <a:lstStyle/>
        <a:p>
          <a:endParaRPr lang="es-ES" sz="1200"/>
        </a:p>
      </dgm:t>
    </dgm:pt>
    <dgm:pt modelId="{3B0F8932-B9DC-43B9-9EBD-9606DF97A233}" type="sibTrans" cxnId="{E389FCD4-651F-4FB0-B969-37EF42E179B6}">
      <dgm:prSet/>
      <dgm:spPr/>
      <dgm:t>
        <a:bodyPr/>
        <a:lstStyle/>
        <a:p>
          <a:endParaRPr lang="es-ES" sz="1200"/>
        </a:p>
      </dgm:t>
    </dgm:pt>
    <dgm:pt modelId="{1AA42068-1683-40C4-80E8-CC92C8BA64F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Área Administrativa</a:t>
          </a:r>
        </a:p>
      </dgm:t>
    </dgm:pt>
    <dgm:pt modelId="{78DF40E4-64DE-41BE-9818-01EE6FD0D337}" type="parTrans" cxnId="{004A5761-9311-4F31-8C58-A906E166CC14}">
      <dgm:prSet/>
      <dgm:spPr/>
      <dgm:t>
        <a:bodyPr/>
        <a:lstStyle/>
        <a:p>
          <a:endParaRPr lang="es-ES" sz="1200"/>
        </a:p>
      </dgm:t>
    </dgm:pt>
    <dgm:pt modelId="{EA809DE3-867E-4F01-9085-DFA979C793DA}" type="sibTrans" cxnId="{004A5761-9311-4F31-8C58-A906E166CC14}">
      <dgm:prSet/>
      <dgm:spPr/>
      <dgm:t>
        <a:bodyPr/>
        <a:lstStyle/>
        <a:p>
          <a:endParaRPr lang="es-ES" sz="1200"/>
        </a:p>
      </dgm:t>
    </dgm:pt>
    <dgm:pt modelId="{A9A92847-FCD4-426B-BC56-2C5963D70FA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del Adulto Mayor</a:t>
          </a:r>
        </a:p>
      </dgm:t>
    </dgm:pt>
    <dgm:pt modelId="{CA34AA9B-615A-4CEF-8995-C2258A0F5304}" type="parTrans" cxnId="{D0CE5C5C-91E5-4C9C-A959-34172D1FAE47}">
      <dgm:prSet/>
      <dgm:spPr/>
      <dgm:t>
        <a:bodyPr/>
        <a:lstStyle/>
        <a:p>
          <a:endParaRPr lang="es-ES" sz="1200"/>
        </a:p>
      </dgm:t>
    </dgm:pt>
    <dgm:pt modelId="{E0736982-69FA-49C9-AB60-225F516E841C}" type="sibTrans" cxnId="{D0CE5C5C-91E5-4C9C-A959-34172D1FAE47}">
      <dgm:prSet/>
      <dgm:spPr/>
      <dgm:t>
        <a:bodyPr/>
        <a:lstStyle/>
        <a:p>
          <a:endParaRPr lang="es-ES" sz="1200"/>
        </a:p>
      </dgm:t>
    </dgm:pt>
    <dgm:pt modelId="{7C0FF8AF-F0E5-431A-95F8-0768D2C4FD59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General</a:t>
          </a:r>
          <a:endParaRPr lang="es-ES" sz="1200" dirty="0" smtClean="0"/>
        </a:p>
      </dgm:t>
    </dgm:pt>
    <dgm:pt modelId="{3F1B5BDC-F899-48F7-AE6D-BEAEA001DCE5}" type="parTrans" cxnId="{E454C70A-31F4-4942-A813-72AA32878366}">
      <dgm:prSet/>
      <dgm:spPr/>
      <dgm:t>
        <a:bodyPr/>
        <a:lstStyle/>
        <a:p>
          <a:endParaRPr lang="es-ES" sz="1200"/>
        </a:p>
      </dgm:t>
    </dgm:pt>
    <dgm:pt modelId="{B373E284-B558-453A-B7EF-D32CAFC67C1E}" type="sibTrans" cxnId="{E454C70A-31F4-4942-A813-72AA32878366}">
      <dgm:prSet/>
      <dgm:spPr/>
      <dgm:t>
        <a:bodyPr/>
        <a:lstStyle/>
        <a:p>
          <a:endParaRPr lang="es-ES" sz="1200"/>
        </a:p>
      </dgm:t>
    </dgm:pt>
    <dgm:pt modelId="{9D0A23B0-FECD-4375-A504-C8374DDFD1F7}" type="asst">
      <dgm:prSet custT="1"/>
      <dgm:spPr/>
      <dgm:t>
        <a:bodyPr/>
        <a:lstStyle/>
        <a:p>
          <a:r>
            <a:rPr lang="es-MX" sz="1200" dirty="0" smtClean="0">
              <a:solidFill>
                <a:schemeClr val="tx1"/>
              </a:solidFill>
            </a:rPr>
            <a:t>Niñera(o)</a:t>
          </a:r>
        </a:p>
      </dgm:t>
    </dgm:pt>
    <dgm:pt modelId="{6958420B-3F70-443C-91B7-8E4676D7AB8D}" type="parTrans" cxnId="{98AE4F24-5855-43CF-9319-EAAB11819AA5}">
      <dgm:prSet/>
      <dgm:spPr/>
      <dgm:t>
        <a:bodyPr/>
        <a:lstStyle/>
        <a:p>
          <a:endParaRPr lang="es-ES" sz="1200"/>
        </a:p>
      </dgm:t>
    </dgm:pt>
    <dgm:pt modelId="{8043C666-90A5-482D-8C14-49185284C4D2}" type="sibTrans" cxnId="{98AE4F24-5855-43CF-9319-EAAB11819AA5}">
      <dgm:prSet/>
      <dgm:spPr/>
      <dgm:t>
        <a:bodyPr/>
        <a:lstStyle/>
        <a:p>
          <a:endParaRPr lang="es-ES" sz="1200"/>
        </a:p>
      </dgm:t>
    </dgm:pt>
    <dgm:pt modelId="{8D9E50F3-25A9-4FF9-A990-7BBA4300CB6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Cuidador(a)</a:t>
          </a:r>
        </a:p>
      </dgm:t>
    </dgm:pt>
    <dgm:pt modelId="{AACBCD7B-899B-4D4B-864B-CE9020D1880B}" type="parTrans" cxnId="{C87C0C31-0F1B-4FCE-B86D-B05DA02C04DC}">
      <dgm:prSet/>
      <dgm:spPr/>
      <dgm:t>
        <a:bodyPr/>
        <a:lstStyle/>
        <a:p>
          <a:endParaRPr lang="es-ES"/>
        </a:p>
      </dgm:t>
    </dgm:pt>
    <dgm:pt modelId="{5386AE72-1BB0-4FCB-B4C3-E4BD1579D366}" type="sibTrans" cxnId="{C87C0C31-0F1B-4FCE-B86D-B05DA02C04DC}">
      <dgm:prSet/>
      <dgm:spPr/>
      <dgm:t>
        <a:bodyPr/>
        <a:lstStyle/>
        <a:p>
          <a:endParaRPr lang="es-ES"/>
        </a:p>
      </dgm:t>
    </dgm:pt>
    <dgm:pt modelId="{3F61D64A-EA85-46A0-A430-8238CDE17DB3}" type="pres">
      <dgm:prSet presAssocID="{CD07B13F-1FE9-4A6C-B2E0-FA0DB1EB3BA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A4206CD9-0249-4DF5-8129-ABA9ED110BC4}" type="pres">
      <dgm:prSet presAssocID="{0A548247-9578-4873-AD37-608D19C9C451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3EDBC3E-A936-4FB0-B54C-C257875A61CF}" type="pres">
      <dgm:prSet presAssocID="{0A548247-9578-4873-AD37-608D19C9C451}" presName="rootComposite1" presStyleCnt="0"/>
      <dgm:spPr/>
      <dgm:t>
        <a:bodyPr/>
        <a:lstStyle/>
        <a:p>
          <a:endParaRPr lang="es-ES"/>
        </a:p>
      </dgm:t>
    </dgm:pt>
    <dgm:pt modelId="{B2D26B27-B224-499C-8CBC-01C306CA8A3E}" type="pres">
      <dgm:prSet presAssocID="{0A548247-9578-4873-AD37-608D19C9C451}" presName="rootText1" presStyleLbl="node0" presStyleIdx="0" presStyleCnt="1" custScaleX="311635" custScaleY="259354" custLinFactNeighborX="919" custLinFactNeighborY="-1598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B623C60-6A16-4990-96E6-9A8442009874}" type="pres">
      <dgm:prSet presAssocID="{0A548247-9578-4873-AD37-608D19C9C45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9A665314-961B-431B-9A69-CBEDF7B55C9F}" type="pres">
      <dgm:prSet presAssocID="{0A548247-9578-4873-AD37-608D19C9C451}" presName="hierChild2" presStyleCnt="0"/>
      <dgm:spPr/>
      <dgm:t>
        <a:bodyPr/>
        <a:lstStyle/>
        <a:p>
          <a:endParaRPr lang="es-ES"/>
        </a:p>
      </dgm:t>
    </dgm:pt>
    <dgm:pt modelId="{A738FE38-F93C-4365-801F-61CFD0F8DE65}" type="pres">
      <dgm:prSet presAssocID="{5C85604B-79B4-4F57-A35A-AE2E4374E5DD}" presName="Name37" presStyleLbl="parChTrans1D2" presStyleIdx="0" presStyleCnt="14"/>
      <dgm:spPr/>
      <dgm:t>
        <a:bodyPr/>
        <a:lstStyle/>
        <a:p>
          <a:endParaRPr lang="es-ES"/>
        </a:p>
      </dgm:t>
    </dgm:pt>
    <dgm:pt modelId="{95508537-9C89-4241-A2D5-C2C91894FE8E}" type="pres">
      <dgm:prSet presAssocID="{A947C227-640F-4BE8-A036-1FEB21892E60}" presName="hierRoot2" presStyleCnt="0">
        <dgm:presLayoutVars>
          <dgm:hierBranch val="l"/>
        </dgm:presLayoutVars>
      </dgm:prSet>
      <dgm:spPr/>
      <dgm:t>
        <a:bodyPr/>
        <a:lstStyle/>
        <a:p>
          <a:endParaRPr lang="es-ES"/>
        </a:p>
      </dgm:t>
    </dgm:pt>
    <dgm:pt modelId="{0E91B49C-F4CA-42DC-9D1B-0CCD76B6B7FC}" type="pres">
      <dgm:prSet presAssocID="{A947C227-640F-4BE8-A036-1FEB21892E60}" presName="rootComposite" presStyleCnt="0"/>
      <dgm:spPr/>
      <dgm:t>
        <a:bodyPr/>
        <a:lstStyle/>
        <a:p>
          <a:endParaRPr lang="es-ES"/>
        </a:p>
      </dgm:t>
    </dgm:pt>
    <dgm:pt modelId="{D7E34BF1-1091-46C8-B9AA-5B5C67A90A9C}" type="pres">
      <dgm:prSet presAssocID="{A947C227-640F-4BE8-A036-1FEB21892E60}" presName="rootText" presStyleLbl="node2" presStyleIdx="0" presStyleCnt="7" custScaleX="173403" custScaleY="229626" custLinFactNeighborX="3524" custLinFactNeighborY="5413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80FAD24-73E7-4A0B-963F-C11692549816}" type="pres">
      <dgm:prSet presAssocID="{A947C227-640F-4BE8-A036-1FEB21892E60}" presName="rootConnector" presStyleLbl="node2" presStyleIdx="0" presStyleCnt="7"/>
      <dgm:spPr/>
      <dgm:t>
        <a:bodyPr/>
        <a:lstStyle/>
        <a:p>
          <a:endParaRPr lang="es-ES"/>
        </a:p>
      </dgm:t>
    </dgm:pt>
    <dgm:pt modelId="{EFD3540F-CDBC-48E8-A736-935AC22CA40F}" type="pres">
      <dgm:prSet presAssocID="{A947C227-640F-4BE8-A036-1FEB21892E60}" presName="hierChild4" presStyleCnt="0"/>
      <dgm:spPr/>
      <dgm:t>
        <a:bodyPr/>
        <a:lstStyle/>
        <a:p>
          <a:endParaRPr lang="es-ES"/>
        </a:p>
      </dgm:t>
    </dgm:pt>
    <dgm:pt modelId="{F6F791DB-8C05-4E5F-87DF-5EC3DD5CEB90}" type="pres">
      <dgm:prSet presAssocID="{A947C227-640F-4BE8-A036-1FEB21892E60}" presName="hierChild5" presStyleCnt="0"/>
      <dgm:spPr/>
      <dgm:t>
        <a:bodyPr/>
        <a:lstStyle/>
        <a:p>
          <a:endParaRPr lang="es-ES"/>
        </a:p>
      </dgm:t>
    </dgm:pt>
    <dgm:pt modelId="{E38DF999-CA90-4FAD-AB06-D463A3C1A606}" type="pres">
      <dgm:prSet presAssocID="{B2B3547B-0BEC-42C0-A198-7ED0CE03F9D2}" presName="Name37" presStyleLbl="parChTrans1D2" presStyleIdx="1" presStyleCnt="14"/>
      <dgm:spPr/>
      <dgm:t>
        <a:bodyPr/>
        <a:lstStyle/>
        <a:p>
          <a:endParaRPr lang="es-ES"/>
        </a:p>
      </dgm:t>
    </dgm:pt>
    <dgm:pt modelId="{ED32EE6B-BBAE-4598-B518-4409E03F2BEB}" type="pres">
      <dgm:prSet presAssocID="{578EA4F5-B16A-426F-9B2E-E5C3BC971CB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DEC605ED-C56F-41F1-B901-5A56D5FD7505}" type="pres">
      <dgm:prSet presAssocID="{578EA4F5-B16A-426F-9B2E-E5C3BC971CB4}" presName="rootComposite" presStyleCnt="0"/>
      <dgm:spPr/>
      <dgm:t>
        <a:bodyPr/>
        <a:lstStyle/>
        <a:p>
          <a:endParaRPr lang="es-ES"/>
        </a:p>
      </dgm:t>
    </dgm:pt>
    <dgm:pt modelId="{8A78EE21-D9DA-4E78-9E88-6EC8FCDB7BE9}" type="pres">
      <dgm:prSet presAssocID="{578EA4F5-B16A-426F-9B2E-E5C3BC971CB4}" presName="rootText" presStyleLbl="node2" presStyleIdx="1" presStyleCnt="7" custScaleX="173403" custScaleY="229626" custLinFactNeighborX="1333" custLinFactNeighborY="5637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4C9188C-0BDA-4D29-85E1-4859FA8AFBC5}" type="pres">
      <dgm:prSet presAssocID="{578EA4F5-B16A-426F-9B2E-E5C3BC971CB4}" presName="rootConnector" presStyleLbl="node2" presStyleIdx="1" presStyleCnt="7"/>
      <dgm:spPr/>
      <dgm:t>
        <a:bodyPr/>
        <a:lstStyle/>
        <a:p>
          <a:endParaRPr lang="es-ES"/>
        </a:p>
      </dgm:t>
    </dgm:pt>
    <dgm:pt modelId="{26CB0333-EF0C-4D3B-A1E4-02BA56C14342}" type="pres">
      <dgm:prSet presAssocID="{578EA4F5-B16A-426F-9B2E-E5C3BC971CB4}" presName="hierChild4" presStyleCnt="0"/>
      <dgm:spPr/>
      <dgm:t>
        <a:bodyPr/>
        <a:lstStyle/>
        <a:p>
          <a:endParaRPr lang="es-ES"/>
        </a:p>
      </dgm:t>
    </dgm:pt>
    <dgm:pt modelId="{EAA72693-531E-4892-B38E-379EE389948D}" type="pres">
      <dgm:prSet presAssocID="{578EA4F5-B16A-426F-9B2E-E5C3BC971CB4}" presName="hierChild5" presStyleCnt="0"/>
      <dgm:spPr/>
      <dgm:t>
        <a:bodyPr/>
        <a:lstStyle/>
        <a:p>
          <a:endParaRPr lang="es-ES"/>
        </a:p>
      </dgm:t>
    </dgm:pt>
    <dgm:pt modelId="{88630B31-931F-4627-8EFB-0FF5C974D2CF}" type="pres">
      <dgm:prSet presAssocID="{15362476-AE1C-4EC5-B99E-70B6D3FD7404}" presName="Name37" presStyleLbl="parChTrans1D2" presStyleIdx="2" presStyleCnt="14"/>
      <dgm:spPr/>
      <dgm:t>
        <a:bodyPr/>
        <a:lstStyle/>
        <a:p>
          <a:endParaRPr lang="es-ES"/>
        </a:p>
      </dgm:t>
    </dgm:pt>
    <dgm:pt modelId="{7E40DAC5-D839-4F33-8C8A-8C126D1AFCC6}" type="pres">
      <dgm:prSet presAssocID="{D897D917-A5D4-4BEA-9982-019FA8F80394}" presName="hierRoot2" presStyleCnt="0">
        <dgm:presLayoutVars>
          <dgm:hierBranch val="init"/>
        </dgm:presLayoutVars>
      </dgm:prSet>
      <dgm:spPr/>
    </dgm:pt>
    <dgm:pt modelId="{8C736AD3-EA29-4E3D-8195-3252A2390A4D}" type="pres">
      <dgm:prSet presAssocID="{D897D917-A5D4-4BEA-9982-019FA8F80394}" presName="rootComposite" presStyleCnt="0"/>
      <dgm:spPr/>
    </dgm:pt>
    <dgm:pt modelId="{246602C7-E495-4305-B1DE-8FA163484EB6}" type="pres">
      <dgm:prSet presAssocID="{D897D917-A5D4-4BEA-9982-019FA8F80394}" presName="rootText" presStyleLbl="node2" presStyleIdx="2" presStyleCnt="7" custScaleX="173403" custScaleY="229626" custLinFactNeighborX="1333" custLinFactNeighborY="5637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DA77099-AB47-41EF-8C0F-0CA1D4BCE7B4}" type="pres">
      <dgm:prSet presAssocID="{D897D917-A5D4-4BEA-9982-019FA8F80394}" presName="rootConnector" presStyleLbl="node2" presStyleIdx="2" presStyleCnt="7"/>
      <dgm:spPr/>
      <dgm:t>
        <a:bodyPr/>
        <a:lstStyle/>
        <a:p>
          <a:endParaRPr lang="es-ES"/>
        </a:p>
      </dgm:t>
    </dgm:pt>
    <dgm:pt modelId="{C0297888-8A35-492F-BFF8-E06113EAE6CA}" type="pres">
      <dgm:prSet presAssocID="{D897D917-A5D4-4BEA-9982-019FA8F80394}" presName="hierChild4" presStyleCnt="0"/>
      <dgm:spPr/>
    </dgm:pt>
    <dgm:pt modelId="{A1F39E0C-CB13-4F1B-83FA-DF80B5C5CF90}" type="pres">
      <dgm:prSet presAssocID="{D897D917-A5D4-4BEA-9982-019FA8F80394}" presName="hierChild5" presStyleCnt="0"/>
      <dgm:spPr/>
    </dgm:pt>
    <dgm:pt modelId="{04674946-66A7-40CC-AF02-2F3F87CEEC23}" type="pres">
      <dgm:prSet presAssocID="{08DFEF3B-E660-4300-9337-B7EDA4BDDD2C}" presName="Name37" presStyleLbl="parChTrans1D2" presStyleIdx="3" presStyleCnt="14"/>
      <dgm:spPr/>
      <dgm:t>
        <a:bodyPr/>
        <a:lstStyle/>
        <a:p>
          <a:endParaRPr lang="es-ES"/>
        </a:p>
      </dgm:t>
    </dgm:pt>
    <dgm:pt modelId="{DBE31749-CB61-4CDE-A25A-CF74E3FDE83A}" type="pres">
      <dgm:prSet presAssocID="{3AF23A59-5DDD-468E-895B-31CAE4791AFD}" presName="hierRoot2" presStyleCnt="0">
        <dgm:presLayoutVars>
          <dgm:hierBranch val="init"/>
        </dgm:presLayoutVars>
      </dgm:prSet>
      <dgm:spPr/>
    </dgm:pt>
    <dgm:pt modelId="{D05593EF-86A2-45A6-B19D-C4F646DA91E1}" type="pres">
      <dgm:prSet presAssocID="{3AF23A59-5DDD-468E-895B-31CAE4791AFD}" presName="rootComposite" presStyleCnt="0"/>
      <dgm:spPr/>
    </dgm:pt>
    <dgm:pt modelId="{4EC49F8D-72C2-4B81-B27E-CA5425F4380C}" type="pres">
      <dgm:prSet presAssocID="{3AF23A59-5DDD-468E-895B-31CAE4791AFD}" presName="rootText" presStyleLbl="node2" presStyleIdx="3" presStyleCnt="7" custScaleX="173403" custScaleY="229626" custLinFactNeighborX="77" custLinFactNeighborY="553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0F6E158-4BF4-497C-9C25-C8B1B72D8EFA}" type="pres">
      <dgm:prSet presAssocID="{3AF23A59-5DDD-468E-895B-31CAE4791AFD}" presName="rootConnector" presStyleLbl="node2" presStyleIdx="3" presStyleCnt="7"/>
      <dgm:spPr/>
      <dgm:t>
        <a:bodyPr/>
        <a:lstStyle/>
        <a:p>
          <a:endParaRPr lang="es-ES"/>
        </a:p>
      </dgm:t>
    </dgm:pt>
    <dgm:pt modelId="{6852C3EA-38BD-49F6-9818-8EA81F2ECAE7}" type="pres">
      <dgm:prSet presAssocID="{3AF23A59-5DDD-468E-895B-31CAE4791AFD}" presName="hierChild4" presStyleCnt="0"/>
      <dgm:spPr/>
    </dgm:pt>
    <dgm:pt modelId="{947DBA7E-7FF0-4612-82A2-70D4641664C3}" type="pres">
      <dgm:prSet presAssocID="{3AF23A59-5DDD-468E-895B-31CAE4791AFD}" presName="hierChild5" presStyleCnt="0"/>
      <dgm:spPr/>
    </dgm:pt>
    <dgm:pt modelId="{1442423B-687B-41C1-B9B8-499E407C576C}" type="pres">
      <dgm:prSet presAssocID="{78DF40E4-64DE-41BE-9818-01EE6FD0D337}" presName="Name37" presStyleLbl="parChTrans1D2" presStyleIdx="4" presStyleCnt="14"/>
      <dgm:spPr/>
      <dgm:t>
        <a:bodyPr/>
        <a:lstStyle/>
        <a:p>
          <a:endParaRPr lang="es-ES"/>
        </a:p>
      </dgm:t>
    </dgm:pt>
    <dgm:pt modelId="{3808FF96-E18E-4D71-B0A2-11745B66AAEC}" type="pres">
      <dgm:prSet presAssocID="{1AA42068-1683-40C4-80E8-CC92C8BA64FD}" presName="hierRoot2" presStyleCnt="0">
        <dgm:presLayoutVars>
          <dgm:hierBranch val="init"/>
        </dgm:presLayoutVars>
      </dgm:prSet>
      <dgm:spPr/>
    </dgm:pt>
    <dgm:pt modelId="{6A136FFE-7B2B-4D08-A804-890F1E4D1971}" type="pres">
      <dgm:prSet presAssocID="{1AA42068-1683-40C4-80E8-CC92C8BA64FD}" presName="rootComposite" presStyleCnt="0"/>
      <dgm:spPr/>
    </dgm:pt>
    <dgm:pt modelId="{89C312C0-C95E-4AAE-88AB-953A64A1DAA3}" type="pres">
      <dgm:prSet presAssocID="{1AA42068-1683-40C4-80E8-CC92C8BA64FD}" presName="rootText" presStyleLbl="node2" presStyleIdx="4" presStyleCnt="7" custScaleX="173403" custScaleY="229626" custLinFactNeighborX="77" custLinFactNeighborY="553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070612D-A875-4CA7-9449-37DF4D2FAF4B}" type="pres">
      <dgm:prSet presAssocID="{1AA42068-1683-40C4-80E8-CC92C8BA64FD}" presName="rootConnector" presStyleLbl="node2" presStyleIdx="4" presStyleCnt="7"/>
      <dgm:spPr/>
      <dgm:t>
        <a:bodyPr/>
        <a:lstStyle/>
        <a:p>
          <a:endParaRPr lang="es-ES"/>
        </a:p>
      </dgm:t>
    </dgm:pt>
    <dgm:pt modelId="{2F93DC46-76B5-4252-8348-7475CC33592D}" type="pres">
      <dgm:prSet presAssocID="{1AA42068-1683-40C4-80E8-CC92C8BA64FD}" presName="hierChild4" presStyleCnt="0"/>
      <dgm:spPr/>
    </dgm:pt>
    <dgm:pt modelId="{E55435B5-04DB-4CCF-A675-4513CCDC076C}" type="pres">
      <dgm:prSet presAssocID="{1AA42068-1683-40C4-80E8-CC92C8BA64FD}" presName="hierChild5" presStyleCnt="0"/>
      <dgm:spPr/>
    </dgm:pt>
    <dgm:pt modelId="{4250D06F-2CA4-4136-BD12-F391F479E40F}" type="pres">
      <dgm:prSet presAssocID="{CA34AA9B-615A-4CEF-8995-C2258A0F5304}" presName="Name37" presStyleLbl="parChTrans1D2" presStyleIdx="5" presStyleCnt="14"/>
      <dgm:spPr/>
      <dgm:t>
        <a:bodyPr/>
        <a:lstStyle/>
        <a:p>
          <a:endParaRPr lang="es-ES"/>
        </a:p>
      </dgm:t>
    </dgm:pt>
    <dgm:pt modelId="{200847EB-C139-4B86-AD93-9A3C32F345D0}" type="pres">
      <dgm:prSet presAssocID="{A9A92847-FCD4-426B-BC56-2C5963D70FA7}" presName="hierRoot2" presStyleCnt="0">
        <dgm:presLayoutVars>
          <dgm:hierBranch val="init"/>
        </dgm:presLayoutVars>
      </dgm:prSet>
      <dgm:spPr/>
    </dgm:pt>
    <dgm:pt modelId="{3E546480-DF07-4620-B025-CC99666FC8D6}" type="pres">
      <dgm:prSet presAssocID="{A9A92847-FCD4-426B-BC56-2C5963D70FA7}" presName="rootComposite" presStyleCnt="0"/>
      <dgm:spPr/>
    </dgm:pt>
    <dgm:pt modelId="{6472613A-94CB-4312-B9A4-CBB22D381F93}" type="pres">
      <dgm:prSet presAssocID="{A9A92847-FCD4-426B-BC56-2C5963D70FA7}" presName="rootText" presStyleLbl="node2" presStyleIdx="5" presStyleCnt="7" custScaleX="173403" custScaleY="229626" custLinFactNeighborX="77" custLinFactNeighborY="553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886D9E1-DD69-4C29-8801-C9A2FCE9F5C6}" type="pres">
      <dgm:prSet presAssocID="{A9A92847-FCD4-426B-BC56-2C5963D70FA7}" presName="rootConnector" presStyleLbl="node2" presStyleIdx="5" presStyleCnt="7"/>
      <dgm:spPr/>
      <dgm:t>
        <a:bodyPr/>
        <a:lstStyle/>
        <a:p>
          <a:endParaRPr lang="es-ES"/>
        </a:p>
      </dgm:t>
    </dgm:pt>
    <dgm:pt modelId="{699E11EA-FEA1-4F18-B4A4-4B4C97147067}" type="pres">
      <dgm:prSet presAssocID="{A9A92847-FCD4-426B-BC56-2C5963D70FA7}" presName="hierChild4" presStyleCnt="0"/>
      <dgm:spPr/>
    </dgm:pt>
    <dgm:pt modelId="{81DC990F-E67B-42FC-B5BA-7193F17E01D6}" type="pres">
      <dgm:prSet presAssocID="{A9A92847-FCD4-426B-BC56-2C5963D70FA7}" presName="hierChild5" presStyleCnt="0"/>
      <dgm:spPr/>
    </dgm:pt>
    <dgm:pt modelId="{960A2CA0-A332-40B1-8A72-8770908D85BB}" type="pres">
      <dgm:prSet presAssocID="{AACBCD7B-899B-4D4B-864B-CE9020D1880B}" presName="Name37" presStyleLbl="parChTrans1D2" presStyleIdx="6" presStyleCnt="14"/>
      <dgm:spPr/>
      <dgm:t>
        <a:bodyPr/>
        <a:lstStyle/>
        <a:p>
          <a:endParaRPr lang="es-ES"/>
        </a:p>
      </dgm:t>
    </dgm:pt>
    <dgm:pt modelId="{70F07C8F-B7E6-46E6-B0DE-D38DB1E3061B}" type="pres">
      <dgm:prSet presAssocID="{8D9E50F3-25A9-4FF9-A990-7BBA4300CB68}" presName="hierRoot2" presStyleCnt="0">
        <dgm:presLayoutVars>
          <dgm:hierBranch val="init"/>
        </dgm:presLayoutVars>
      </dgm:prSet>
      <dgm:spPr/>
    </dgm:pt>
    <dgm:pt modelId="{A421BCA2-AE16-4DA9-9608-743CE56CE26B}" type="pres">
      <dgm:prSet presAssocID="{8D9E50F3-25A9-4FF9-A990-7BBA4300CB68}" presName="rootComposite" presStyleCnt="0"/>
      <dgm:spPr/>
    </dgm:pt>
    <dgm:pt modelId="{551F796C-CE80-4286-9202-41387A948866}" type="pres">
      <dgm:prSet presAssocID="{8D9E50F3-25A9-4FF9-A990-7BBA4300CB68}" presName="rootText" presStyleLbl="node2" presStyleIdx="6" presStyleCnt="7" custScaleX="173403" custScaleY="229626" custLinFactNeighborX="77" custLinFactNeighborY="553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BC7B6DC-DA21-41A1-9CFA-2B7B41CB027E}" type="pres">
      <dgm:prSet presAssocID="{8D9E50F3-25A9-4FF9-A990-7BBA4300CB68}" presName="rootConnector" presStyleLbl="node2" presStyleIdx="6" presStyleCnt="7"/>
      <dgm:spPr/>
      <dgm:t>
        <a:bodyPr/>
        <a:lstStyle/>
        <a:p>
          <a:endParaRPr lang="es-ES"/>
        </a:p>
      </dgm:t>
    </dgm:pt>
    <dgm:pt modelId="{AF2B3016-C6F9-4609-9056-0F7E620D11AA}" type="pres">
      <dgm:prSet presAssocID="{8D9E50F3-25A9-4FF9-A990-7BBA4300CB68}" presName="hierChild4" presStyleCnt="0"/>
      <dgm:spPr/>
    </dgm:pt>
    <dgm:pt modelId="{9F161646-E150-4F2E-AD0F-A03B74012F92}" type="pres">
      <dgm:prSet presAssocID="{8D9E50F3-25A9-4FF9-A990-7BBA4300CB68}" presName="hierChild5" presStyleCnt="0"/>
      <dgm:spPr/>
    </dgm:pt>
    <dgm:pt modelId="{55F8B752-41CE-4385-9CE3-809035D8F3BC}" type="pres">
      <dgm:prSet presAssocID="{0A548247-9578-4873-AD37-608D19C9C451}" presName="hierChild3" presStyleCnt="0"/>
      <dgm:spPr/>
      <dgm:t>
        <a:bodyPr/>
        <a:lstStyle/>
        <a:p>
          <a:endParaRPr lang="es-ES"/>
        </a:p>
      </dgm:t>
    </dgm:pt>
    <dgm:pt modelId="{D69DE3C5-038B-4A03-BA51-9901410AF0BF}" type="pres">
      <dgm:prSet presAssocID="{443595EA-ADA7-4AD9-B274-84DFEB031C19}" presName="Name111" presStyleLbl="parChTrans1D2" presStyleIdx="7" presStyleCnt="14"/>
      <dgm:spPr/>
      <dgm:t>
        <a:bodyPr/>
        <a:lstStyle/>
        <a:p>
          <a:endParaRPr lang="es-ES"/>
        </a:p>
      </dgm:t>
    </dgm:pt>
    <dgm:pt modelId="{3E2BC33C-5B89-4BD0-85E2-2174AAD9EF74}" type="pres">
      <dgm:prSet presAssocID="{ABB9AF1B-722A-4F26-BE86-CF32E3D28478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D1F60056-C560-434F-92CC-5BB1DAC8B113}" type="pres">
      <dgm:prSet presAssocID="{ABB9AF1B-722A-4F26-BE86-CF32E3D28478}" presName="rootComposite3" presStyleCnt="0"/>
      <dgm:spPr/>
      <dgm:t>
        <a:bodyPr/>
        <a:lstStyle/>
        <a:p>
          <a:endParaRPr lang="es-ES"/>
        </a:p>
      </dgm:t>
    </dgm:pt>
    <dgm:pt modelId="{57A069DC-19D1-4874-91F2-7CDF95F7C55E}" type="pres">
      <dgm:prSet presAssocID="{ABB9AF1B-722A-4F26-BE86-CF32E3D28478}" presName="rootText3" presStyleLbl="asst1" presStyleIdx="0" presStyleCnt="7" custScaleX="256963" custScaleY="185888" custLinFactNeighborX="-33738" custLinFactNeighborY="2342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8CD02E9-7185-4F49-93F4-5F29EB6A54E6}" type="pres">
      <dgm:prSet presAssocID="{ABB9AF1B-722A-4F26-BE86-CF32E3D28478}" presName="rootConnector3" presStyleLbl="asst1" presStyleIdx="0" presStyleCnt="7"/>
      <dgm:spPr/>
      <dgm:t>
        <a:bodyPr/>
        <a:lstStyle/>
        <a:p>
          <a:endParaRPr lang="es-ES"/>
        </a:p>
      </dgm:t>
    </dgm:pt>
    <dgm:pt modelId="{C8B7E5AB-B185-46E6-ADB9-C80766C9DFE7}" type="pres">
      <dgm:prSet presAssocID="{ABB9AF1B-722A-4F26-BE86-CF32E3D28478}" presName="hierChild6" presStyleCnt="0"/>
      <dgm:spPr/>
      <dgm:t>
        <a:bodyPr/>
        <a:lstStyle/>
        <a:p>
          <a:endParaRPr lang="es-ES"/>
        </a:p>
      </dgm:t>
    </dgm:pt>
    <dgm:pt modelId="{68AA989A-F17C-4B28-A2AE-E3890814FCF0}" type="pres">
      <dgm:prSet presAssocID="{ABB9AF1B-722A-4F26-BE86-CF32E3D28478}" presName="hierChild7" presStyleCnt="0"/>
      <dgm:spPr/>
      <dgm:t>
        <a:bodyPr/>
        <a:lstStyle/>
        <a:p>
          <a:endParaRPr lang="es-ES"/>
        </a:p>
      </dgm:t>
    </dgm:pt>
    <dgm:pt modelId="{96DE08C2-6EC1-4E0C-8BAE-3DDB3DA3F9C7}" type="pres">
      <dgm:prSet presAssocID="{3F1B5BDC-F899-48F7-AE6D-BEAEA001DCE5}" presName="Name111" presStyleLbl="parChTrans1D2" presStyleIdx="8" presStyleCnt="14"/>
      <dgm:spPr/>
      <dgm:t>
        <a:bodyPr/>
        <a:lstStyle/>
        <a:p>
          <a:endParaRPr lang="es-ES"/>
        </a:p>
      </dgm:t>
    </dgm:pt>
    <dgm:pt modelId="{2C266291-1F99-43EB-915B-13A4C2E49D27}" type="pres">
      <dgm:prSet presAssocID="{7C0FF8AF-F0E5-431A-95F8-0768D2C4FD59}" presName="hierRoot3" presStyleCnt="0">
        <dgm:presLayoutVars>
          <dgm:hierBranch val="init"/>
        </dgm:presLayoutVars>
      </dgm:prSet>
      <dgm:spPr/>
    </dgm:pt>
    <dgm:pt modelId="{3C4C1D7D-4C27-4189-946D-A0272B922975}" type="pres">
      <dgm:prSet presAssocID="{7C0FF8AF-F0E5-431A-95F8-0768D2C4FD59}" presName="rootComposite3" presStyleCnt="0"/>
      <dgm:spPr/>
    </dgm:pt>
    <dgm:pt modelId="{59F5106D-9646-4D4A-8668-2F39AFE38ED1}" type="pres">
      <dgm:prSet presAssocID="{7C0FF8AF-F0E5-431A-95F8-0768D2C4FD59}" presName="rootText3" presStyleLbl="asst1" presStyleIdx="1" presStyleCnt="7" custScaleX="256963" custScaleY="185888" custLinFactNeighborX="34739" custLinFactNeighborY="235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013765-29F6-48A3-805F-791E97BB3ABA}" type="pres">
      <dgm:prSet presAssocID="{7C0FF8AF-F0E5-431A-95F8-0768D2C4FD59}" presName="rootConnector3" presStyleLbl="asst1" presStyleIdx="1" presStyleCnt="7"/>
      <dgm:spPr/>
      <dgm:t>
        <a:bodyPr/>
        <a:lstStyle/>
        <a:p>
          <a:endParaRPr lang="es-ES"/>
        </a:p>
      </dgm:t>
    </dgm:pt>
    <dgm:pt modelId="{8382CADB-F6E3-4E74-BB2B-EADEDE1E8C76}" type="pres">
      <dgm:prSet presAssocID="{7C0FF8AF-F0E5-431A-95F8-0768D2C4FD59}" presName="hierChild6" presStyleCnt="0"/>
      <dgm:spPr/>
    </dgm:pt>
    <dgm:pt modelId="{6D282ED8-2522-4B58-B400-2D8403F275FC}" type="pres">
      <dgm:prSet presAssocID="{7C0FF8AF-F0E5-431A-95F8-0768D2C4FD59}" presName="hierChild7" presStyleCnt="0"/>
      <dgm:spPr/>
    </dgm:pt>
    <dgm:pt modelId="{4D55BBCA-8373-4437-A509-E5B5F990A950}" type="pres">
      <dgm:prSet presAssocID="{04E1B2B7-CC71-4A8A-BA7F-3E7C16A56D86}" presName="Name111" presStyleLbl="parChTrans1D2" presStyleIdx="9" presStyleCnt="14"/>
      <dgm:spPr/>
      <dgm:t>
        <a:bodyPr/>
        <a:lstStyle/>
        <a:p>
          <a:endParaRPr lang="es-ES"/>
        </a:p>
      </dgm:t>
    </dgm:pt>
    <dgm:pt modelId="{FCCBD555-228A-4FFC-ADFF-6A33A0B0A633}" type="pres">
      <dgm:prSet presAssocID="{3C3CA26A-0B6F-4927-A181-9D588CE90447}" presName="hierRoot3" presStyleCnt="0">
        <dgm:presLayoutVars>
          <dgm:hierBranch val="init"/>
        </dgm:presLayoutVars>
      </dgm:prSet>
      <dgm:spPr/>
    </dgm:pt>
    <dgm:pt modelId="{06CF4AE0-5116-4073-86F1-F823828204A6}" type="pres">
      <dgm:prSet presAssocID="{3C3CA26A-0B6F-4927-A181-9D588CE90447}" presName="rootComposite3" presStyleCnt="0"/>
      <dgm:spPr/>
    </dgm:pt>
    <dgm:pt modelId="{B36DA858-4D1F-4432-9214-BA9A831F17B2}" type="pres">
      <dgm:prSet presAssocID="{3C3CA26A-0B6F-4927-A181-9D588CE90447}" presName="rootText3" presStyleLbl="asst1" presStyleIdx="2" presStyleCnt="7" custScaleX="256963" custScaleY="185888" custLinFactNeighborX="-34265" custLinFactNeighborY="138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239FBFD-BC22-4904-8435-205441CCB094}" type="pres">
      <dgm:prSet presAssocID="{3C3CA26A-0B6F-4927-A181-9D588CE90447}" presName="rootConnector3" presStyleLbl="asst1" presStyleIdx="2" presStyleCnt="7"/>
      <dgm:spPr/>
      <dgm:t>
        <a:bodyPr/>
        <a:lstStyle/>
        <a:p>
          <a:endParaRPr lang="es-ES"/>
        </a:p>
      </dgm:t>
    </dgm:pt>
    <dgm:pt modelId="{DBC5B0F4-7D8E-4883-86CA-E7EA049F9A76}" type="pres">
      <dgm:prSet presAssocID="{3C3CA26A-0B6F-4927-A181-9D588CE90447}" presName="hierChild6" presStyleCnt="0"/>
      <dgm:spPr/>
    </dgm:pt>
    <dgm:pt modelId="{89BF5CD6-F438-4797-83B2-54679BCAF6B4}" type="pres">
      <dgm:prSet presAssocID="{3C3CA26A-0B6F-4927-A181-9D588CE90447}" presName="hierChild7" presStyleCnt="0"/>
      <dgm:spPr/>
    </dgm:pt>
    <dgm:pt modelId="{A090FB1A-8047-4078-925C-EAB6E647F58A}" type="pres">
      <dgm:prSet presAssocID="{61D3E225-F456-4A4D-B43B-839A81098455}" presName="Name111" presStyleLbl="parChTrans1D2" presStyleIdx="10" presStyleCnt="14"/>
      <dgm:spPr/>
      <dgm:t>
        <a:bodyPr/>
        <a:lstStyle/>
        <a:p>
          <a:endParaRPr lang="es-ES"/>
        </a:p>
      </dgm:t>
    </dgm:pt>
    <dgm:pt modelId="{F1EF44EF-B8A5-4CC5-8CA2-6367223680B4}" type="pres">
      <dgm:prSet presAssocID="{D647983A-AF14-4E96-8C83-895D402A7C7F}" presName="hierRoot3" presStyleCnt="0">
        <dgm:presLayoutVars>
          <dgm:hierBranch val="init"/>
        </dgm:presLayoutVars>
      </dgm:prSet>
      <dgm:spPr/>
    </dgm:pt>
    <dgm:pt modelId="{2D9F2D9C-3A8F-42C4-AC2D-3D6273B011F7}" type="pres">
      <dgm:prSet presAssocID="{D647983A-AF14-4E96-8C83-895D402A7C7F}" presName="rootComposite3" presStyleCnt="0"/>
      <dgm:spPr/>
    </dgm:pt>
    <dgm:pt modelId="{CB6A7930-A798-4DE5-AEDB-145F7061C7CF}" type="pres">
      <dgm:prSet presAssocID="{D647983A-AF14-4E96-8C83-895D402A7C7F}" presName="rootText3" presStyleLbl="asst1" presStyleIdx="3" presStyleCnt="7" custScaleX="256963" custScaleY="185888" custLinFactNeighborX="34267" custLinFactNeighborY="1340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FD8C5A4-24CC-4C72-B007-8D93A8798B1C}" type="pres">
      <dgm:prSet presAssocID="{D647983A-AF14-4E96-8C83-895D402A7C7F}" presName="rootConnector3" presStyleLbl="asst1" presStyleIdx="3" presStyleCnt="7"/>
      <dgm:spPr/>
      <dgm:t>
        <a:bodyPr/>
        <a:lstStyle/>
        <a:p>
          <a:endParaRPr lang="es-ES"/>
        </a:p>
      </dgm:t>
    </dgm:pt>
    <dgm:pt modelId="{EAB1DE2F-F4EE-4723-9B16-C06A5EDFB12F}" type="pres">
      <dgm:prSet presAssocID="{D647983A-AF14-4E96-8C83-895D402A7C7F}" presName="hierChild6" presStyleCnt="0"/>
      <dgm:spPr/>
    </dgm:pt>
    <dgm:pt modelId="{E524E8E4-E8CB-4668-90C5-9F0531E2778B}" type="pres">
      <dgm:prSet presAssocID="{D647983A-AF14-4E96-8C83-895D402A7C7F}" presName="hierChild7" presStyleCnt="0"/>
      <dgm:spPr/>
    </dgm:pt>
    <dgm:pt modelId="{9683B107-4253-44CE-ACEE-D09717862EC1}" type="pres">
      <dgm:prSet presAssocID="{2B19D865-7D53-4948-8CF0-BA0572387F1B}" presName="Name111" presStyleLbl="parChTrans1D2" presStyleIdx="11" presStyleCnt="14"/>
      <dgm:spPr/>
      <dgm:t>
        <a:bodyPr/>
        <a:lstStyle/>
        <a:p>
          <a:endParaRPr lang="es-MX"/>
        </a:p>
      </dgm:t>
    </dgm:pt>
    <dgm:pt modelId="{1B693586-3064-4100-BB8F-1A86CC73FDBD}" type="pres">
      <dgm:prSet presAssocID="{EE4CB1A3-8CF8-4893-8B68-1E9ABC94F34C}" presName="hierRoot3" presStyleCnt="0">
        <dgm:presLayoutVars>
          <dgm:hierBranch val="init"/>
        </dgm:presLayoutVars>
      </dgm:prSet>
      <dgm:spPr/>
    </dgm:pt>
    <dgm:pt modelId="{6DDC9264-C5DE-4FE2-9731-7CC8C6CB44BF}" type="pres">
      <dgm:prSet presAssocID="{EE4CB1A3-8CF8-4893-8B68-1E9ABC94F34C}" presName="rootComposite3" presStyleCnt="0"/>
      <dgm:spPr/>
    </dgm:pt>
    <dgm:pt modelId="{00575663-B177-4CF6-B827-6057D52DCABB}" type="pres">
      <dgm:prSet presAssocID="{EE4CB1A3-8CF8-4893-8B68-1E9ABC94F34C}" presName="rootText3" presStyleLbl="asst1" presStyleIdx="4" presStyleCnt="7" custScaleX="256963" custScaleY="185888" custLinFactNeighborX="-34671" custLinFactNeighborY="47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EEE06DC-8B8E-4DD9-9022-70EB34A2CA7B}" type="pres">
      <dgm:prSet presAssocID="{EE4CB1A3-8CF8-4893-8B68-1E9ABC94F34C}" presName="rootConnector3" presStyleLbl="asst1" presStyleIdx="4" presStyleCnt="7"/>
      <dgm:spPr/>
      <dgm:t>
        <a:bodyPr/>
        <a:lstStyle/>
        <a:p>
          <a:endParaRPr lang="es-ES"/>
        </a:p>
      </dgm:t>
    </dgm:pt>
    <dgm:pt modelId="{D3CDFCE1-9E7A-4901-BC81-CF0F86DB8280}" type="pres">
      <dgm:prSet presAssocID="{EE4CB1A3-8CF8-4893-8B68-1E9ABC94F34C}" presName="hierChild6" presStyleCnt="0"/>
      <dgm:spPr/>
    </dgm:pt>
    <dgm:pt modelId="{BE6E11DC-0C63-445A-BF6B-C7038ED915C0}" type="pres">
      <dgm:prSet presAssocID="{EE4CB1A3-8CF8-4893-8B68-1E9ABC94F34C}" presName="hierChild7" presStyleCnt="0"/>
      <dgm:spPr/>
    </dgm:pt>
    <dgm:pt modelId="{47C7AF61-BC76-4CF6-9BEF-B043C320D1AB}" type="pres">
      <dgm:prSet presAssocID="{FF4B8FEC-91B7-46C3-9BC0-C4DFA9BAE399}" presName="Name111" presStyleLbl="parChTrans1D2" presStyleIdx="12" presStyleCnt="14"/>
      <dgm:spPr/>
      <dgm:t>
        <a:bodyPr/>
        <a:lstStyle/>
        <a:p>
          <a:endParaRPr lang="es-ES"/>
        </a:p>
      </dgm:t>
    </dgm:pt>
    <dgm:pt modelId="{F4E32F28-8243-43EB-8047-66022D98DF61}" type="pres">
      <dgm:prSet presAssocID="{3C44961E-C957-4206-BE5F-A912CC38B4BD}" presName="hierRoot3" presStyleCnt="0">
        <dgm:presLayoutVars>
          <dgm:hierBranch val="init"/>
        </dgm:presLayoutVars>
      </dgm:prSet>
      <dgm:spPr/>
    </dgm:pt>
    <dgm:pt modelId="{537A0147-3EEB-4E96-B6F3-B18E9A18DFA7}" type="pres">
      <dgm:prSet presAssocID="{3C44961E-C957-4206-BE5F-A912CC38B4BD}" presName="rootComposite3" presStyleCnt="0"/>
      <dgm:spPr/>
    </dgm:pt>
    <dgm:pt modelId="{CCCB4A11-45B9-4110-AB35-F827F97E8693}" type="pres">
      <dgm:prSet presAssocID="{3C44961E-C957-4206-BE5F-A912CC38B4BD}" presName="rootText3" presStyleLbl="asst1" presStyleIdx="5" presStyleCnt="7" custScaleX="256963" custScaleY="185888" custLinFactNeighborX="34324" custLinFactNeighborY="463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75B51CB-D3C3-4949-A7FE-4070AA3F3B06}" type="pres">
      <dgm:prSet presAssocID="{3C44961E-C957-4206-BE5F-A912CC38B4BD}" presName="rootConnector3" presStyleLbl="asst1" presStyleIdx="5" presStyleCnt="7"/>
      <dgm:spPr/>
      <dgm:t>
        <a:bodyPr/>
        <a:lstStyle/>
        <a:p>
          <a:endParaRPr lang="es-ES"/>
        </a:p>
      </dgm:t>
    </dgm:pt>
    <dgm:pt modelId="{2780F3DF-A176-421C-B766-2F74BF52CD1A}" type="pres">
      <dgm:prSet presAssocID="{3C44961E-C957-4206-BE5F-A912CC38B4BD}" presName="hierChild6" presStyleCnt="0"/>
      <dgm:spPr/>
    </dgm:pt>
    <dgm:pt modelId="{06C38D4F-5EFC-4140-A6F8-A4A63CAD84E9}" type="pres">
      <dgm:prSet presAssocID="{3C44961E-C957-4206-BE5F-A912CC38B4BD}" presName="hierChild7" presStyleCnt="0"/>
      <dgm:spPr/>
    </dgm:pt>
    <dgm:pt modelId="{5A95B64E-4116-4C13-9DF3-A4B4FE468627}" type="pres">
      <dgm:prSet presAssocID="{6958420B-3F70-443C-91B7-8E4676D7AB8D}" presName="Name111" presStyleLbl="parChTrans1D2" presStyleIdx="13" presStyleCnt="14"/>
      <dgm:spPr/>
      <dgm:t>
        <a:bodyPr/>
        <a:lstStyle/>
        <a:p>
          <a:endParaRPr lang="es-ES"/>
        </a:p>
      </dgm:t>
    </dgm:pt>
    <dgm:pt modelId="{25B927E6-D2A8-4F32-B7A3-84437823F977}" type="pres">
      <dgm:prSet presAssocID="{9D0A23B0-FECD-4375-A504-C8374DDFD1F7}" presName="hierRoot3" presStyleCnt="0">
        <dgm:presLayoutVars>
          <dgm:hierBranch val="init"/>
        </dgm:presLayoutVars>
      </dgm:prSet>
      <dgm:spPr/>
    </dgm:pt>
    <dgm:pt modelId="{F8DDAA90-7E4F-4718-A021-5106C11EA87A}" type="pres">
      <dgm:prSet presAssocID="{9D0A23B0-FECD-4375-A504-C8374DDFD1F7}" presName="rootComposite3" presStyleCnt="0"/>
      <dgm:spPr/>
    </dgm:pt>
    <dgm:pt modelId="{8BC8CE93-245F-45BA-AAA3-C66A6D9A80D4}" type="pres">
      <dgm:prSet presAssocID="{9D0A23B0-FECD-4375-A504-C8374DDFD1F7}" presName="rootText3" presStyleLbl="asst1" presStyleIdx="6" presStyleCnt="7" custScaleX="256963" custScaleY="185888" custLinFactNeighborX="-35078" custLinFactNeighborY="-5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F9F48F9-43E9-4D14-94D7-0EE5537E453C}" type="pres">
      <dgm:prSet presAssocID="{9D0A23B0-FECD-4375-A504-C8374DDFD1F7}" presName="rootConnector3" presStyleLbl="asst1" presStyleIdx="6" presStyleCnt="7"/>
      <dgm:spPr/>
      <dgm:t>
        <a:bodyPr/>
        <a:lstStyle/>
        <a:p>
          <a:endParaRPr lang="es-ES"/>
        </a:p>
      </dgm:t>
    </dgm:pt>
    <dgm:pt modelId="{DE1B4382-34E1-455A-96F4-D8EE11D2F795}" type="pres">
      <dgm:prSet presAssocID="{9D0A23B0-FECD-4375-A504-C8374DDFD1F7}" presName="hierChild6" presStyleCnt="0"/>
      <dgm:spPr/>
    </dgm:pt>
    <dgm:pt modelId="{AA26BDC8-090A-4D40-82D0-942A11BB87FF}" type="pres">
      <dgm:prSet presAssocID="{9D0A23B0-FECD-4375-A504-C8374DDFD1F7}" presName="hierChild7" presStyleCnt="0"/>
      <dgm:spPr/>
    </dgm:pt>
  </dgm:ptLst>
  <dgm:cxnLst>
    <dgm:cxn modelId="{5FB7F2EA-97FA-4FDB-8BD7-7BD81B9E0B58}" type="presOf" srcId="{A9A92847-FCD4-426B-BC56-2C5963D70FA7}" destId="{F886D9E1-DD69-4C29-8801-C9A2FCE9F5C6}" srcOrd="1" destOrd="0" presId="urn:microsoft.com/office/officeart/2005/8/layout/orgChart1"/>
    <dgm:cxn modelId="{3C7B5828-BE69-4F01-B574-CD33518C7284}" srcId="{0A548247-9578-4873-AD37-608D19C9C451}" destId="{EE4CB1A3-8CF8-4893-8B68-1E9ABC94F34C}" srcOrd="11" destOrd="0" parTransId="{2B19D865-7D53-4948-8CF0-BA0572387F1B}" sibTransId="{BC883677-B039-480A-B040-D0B49D867DAC}"/>
    <dgm:cxn modelId="{FD3882A6-DBE4-4F70-9C6A-826A6EC23104}" type="presOf" srcId="{ABB9AF1B-722A-4F26-BE86-CF32E3D28478}" destId="{57A069DC-19D1-4874-91F2-7CDF95F7C55E}" srcOrd="0" destOrd="0" presId="urn:microsoft.com/office/officeart/2005/8/layout/orgChart1"/>
    <dgm:cxn modelId="{C87C0C31-0F1B-4FCE-B86D-B05DA02C04DC}" srcId="{0A548247-9578-4873-AD37-608D19C9C451}" destId="{8D9E50F3-25A9-4FF9-A990-7BBA4300CB68}" srcOrd="7" destOrd="0" parTransId="{AACBCD7B-899B-4D4B-864B-CE9020D1880B}" sibTransId="{5386AE72-1BB0-4FCB-B4C3-E4BD1579D366}"/>
    <dgm:cxn modelId="{5CC176EA-DA4D-4211-9052-759F40A8BA49}" type="presOf" srcId="{8D9E50F3-25A9-4FF9-A990-7BBA4300CB68}" destId="{551F796C-CE80-4286-9202-41387A948866}" srcOrd="0" destOrd="0" presId="urn:microsoft.com/office/officeart/2005/8/layout/orgChart1"/>
    <dgm:cxn modelId="{17258A5F-61D4-4AF4-87D1-B9E17333D4D4}" type="presOf" srcId="{3C3CA26A-0B6F-4927-A181-9D588CE90447}" destId="{4239FBFD-BC22-4904-8435-205441CCB094}" srcOrd="1" destOrd="0" presId="urn:microsoft.com/office/officeart/2005/8/layout/orgChart1"/>
    <dgm:cxn modelId="{62A930A4-5D2E-440F-A2EC-351FF1A661D6}" type="presOf" srcId="{D647983A-AF14-4E96-8C83-895D402A7C7F}" destId="{CB6A7930-A798-4DE5-AEDB-145F7061C7CF}" srcOrd="0" destOrd="0" presId="urn:microsoft.com/office/officeart/2005/8/layout/orgChart1"/>
    <dgm:cxn modelId="{FA8CBF05-F75E-43E3-9BCF-41A81420ADBA}" type="presOf" srcId="{578EA4F5-B16A-426F-9B2E-E5C3BC971CB4}" destId="{04C9188C-0BDA-4D29-85E1-4859FA8AFBC5}" srcOrd="1" destOrd="0" presId="urn:microsoft.com/office/officeart/2005/8/layout/orgChart1"/>
    <dgm:cxn modelId="{CCF1EFA4-7DE2-4222-9DCE-225B101C448D}" type="presOf" srcId="{9D0A23B0-FECD-4375-A504-C8374DDFD1F7}" destId="{6F9F48F9-43E9-4D14-94D7-0EE5537E453C}" srcOrd="1" destOrd="0" presId="urn:microsoft.com/office/officeart/2005/8/layout/orgChart1"/>
    <dgm:cxn modelId="{B6ADB4C7-7B00-4C39-AB54-16EC1DD3A99F}" type="presOf" srcId="{3AF23A59-5DDD-468E-895B-31CAE4791AFD}" destId="{E0F6E158-4BF4-497C-9C25-C8B1B72D8EFA}" srcOrd="1" destOrd="0" presId="urn:microsoft.com/office/officeart/2005/8/layout/orgChart1"/>
    <dgm:cxn modelId="{8831D8FC-5B0F-4EF1-811A-A74E3ADBC17C}" type="presOf" srcId="{B2B3547B-0BEC-42C0-A198-7ED0CE03F9D2}" destId="{E38DF999-CA90-4FAD-AB06-D463A3C1A606}" srcOrd="0" destOrd="0" presId="urn:microsoft.com/office/officeart/2005/8/layout/orgChart1"/>
    <dgm:cxn modelId="{0548B0A2-4240-43AB-9966-DC25E21719E8}" srcId="{0A548247-9578-4873-AD37-608D19C9C451}" destId="{3C3CA26A-0B6F-4927-A181-9D588CE90447}" srcOrd="9" destOrd="0" parTransId="{04E1B2B7-CC71-4A8A-BA7F-3E7C16A56D86}" sibTransId="{65917B05-7B48-405B-88F4-5AE35759A131}"/>
    <dgm:cxn modelId="{7CB7FC41-F737-4F2C-851B-9F2E0CA53ED7}" type="presOf" srcId="{EE4CB1A3-8CF8-4893-8B68-1E9ABC94F34C}" destId="{2EEE06DC-8B8E-4DD9-9022-70EB34A2CA7B}" srcOrd="1" destOrd="0" presId="urn:microsoft.com/office/officeart/2005/8/layout/orgChart1"/>
    <dgm:cxn modelId="{BC7D987F-60E6-4155-A870-F1BEAF443034}" type="presOf" srcId="{A9A92847-FCD4-426B-BC56-2C5963D70FA7}" destId="{6472613A-94CB-4312-B9A4-CBB22D381F93}" srcOrd="0" destOrd="0" presId="urn:microsoft.com/office/officeart/2005/8/layout/orgChart1"/>
    <dgm:cxn modelId="{00485879-C511-40D0-BAA8-A6FD20BAD27F}" type="presOf" srcId="{1AA42068-1683-40C4-80E8-CC92C8BA64FD}" destId="{89C312C0-C95E-4AAE-88AB-953A64A1DAA3}" srcOrd="0" destOrd="0" presId="urn:microsoft.com/office/officeart/2005/8/layout/orgChart1"/>
    <dgm:cxn modelId="{E42BFDE5-F93C-4799-9EE2-96272965861D}" type="presOf" srcId="{7C0FF8AF-F0E5-431A-95F8-0768D2C4FD59}" destId="{59F5106D-9646-4D4A-8668-2F39AFE38ED1}" srcOrd="0" destOrd="0" presId="urn:microsoft.com/office/officeart/2005/8/layout/orgChart1"/>
    <dgm:cxn modelId="{C13F82C8-D2E5-4C1B-A5AC-50A64070430F}" type="presOf" srcId="{78DF40E4-64DE-41BE-9818-01EE6FD0D337}" destId="{1442423B-687B-41C1-B9B8-499E407C576C}" srcOrd="0" destOrd="0" presId="urn:microsoft.com/office/officeart/2005/8/layout/orgChart1"/>
    <dgm:cxn modelId="{858FA44C-2833-4360-AA62-CE90BE898BA7}" srcId="{0A548247-9578-4873-AD37-608D19C9C451}" destId="{3C44961E-C957-4206-BE5F-A912CC38B4BD}" srcOrd="12" destOrd="0" parTransId="{FF4B8FEC-91B7-46C3-9BC0-C4DFA9BAE399}" sibTransId="{E3067C81-F4BB-4EC5-9CAE-A520641C344D}"/>
    <dgm:cxn modelId="{DB5AC44C-867F-412C-BB3A-2BC03D39C6CB}" type="presOf" srcId="{AACBCD7B-899B-4D4B-864B-CE9020D1880B}" destId="{960A2CA0-A332-40B1-8A72-8770908D85BB}" srcOrd="0" destOrd="0" presId="urn:microsoft.com/office/officeart/2005/8/layout/orgChart1"/>
    <dgm:cxn modelId="{678465DD-2A58-484B-9F09-4AEAD5508743}" type="presOf" srcId="{CD07B13F-1FE9-4A6C-B2E0-FA0DB1EB3BA8}" destId="{3F61D64A-EA85-46A0-A430-8238CDE17DB3}" srcOrd="0" destOrd="0" presId="urn:microsoft.com/office/officeart/2005/8/layout/orgChart1"/>
    <dgm:cxn modelId="{E90C2F29-3761-411E-B334-E7B66C6A1415}" type="presOf" srcId="{6958420B-3F70-443C-91B7-8E4676D7AB8D}" destId="{5A95B64E-4116-4C13-9DF3-A4B4FE468627}" srcOrd="0" destOrd="0" presId="urn:microsoft.com/office/officeart/2005/8/layout/orgChart1"/>
    <dgm:cxn modelId="{C458B93C-B728-4514-BEDA-4140FDE6F424}" srcId="{0A548247-9578-4873-AD37-608D19C9C451}" destId="{D897D917-A5D4-4BEA-9982-019FA8F80394}" srcOrd="3" destOrd="0" parTransId="{15362476-AE1C-4EC5-B99E-70B6D3FD7404}" sibTransId="{27A2BDFD-134A-473F-A739-A3E2479D3FF9}"/>
    <dgm:cxn modelId="{C2AB4803-E283-4B42-B604-290048F8F32F}" type="presOf" srcId="{578EA4F5-B16A-426F-9B2E-E5C3BC971CB4}" destId="{8A78EE21-D9DA-4E78-9E88-6EC8FCDB7BE9}" srcOrd="0" destOrd="0" presId="urn:microsoft.com/office/officeart/2005/8/layout/orgChart1"/>
    <dgm:cxn modelId="{0597BA90-5A44-4B26-A67E-616DDE0F7C33}" type="presOf" srcId="{61D3E225-F456-4A4D-B43B-839A81098455}" destId="{A090FB1A-8047-4078-925C-EAB6E647F58A}" srcOrd="0" destOrd="0" presId="urn:microsoft.com/office/officeart/2005/8/layout/orgChart1"/>
    <dgm:cxn modelId="{2B16718A-8C4B-4E61-BDC0-885AF290E002}" type="presOf" srcId="{0A548247-9578-4873-AD37-608D19C9C451}" destId="{B2D26B27-B224-499C-8CBC-01C306CA8A3E}" srcOrd="0" destOrd="0" presId="urn:microsoft.com/office/officeart/2005/8/layout/orgChart1"/>
    <dgm:cxn modelId="{E79686AD-55CF-4319-9D7D-DF0006C2E16E}" type="presOf" srcId="{FF4B8FEC-91B7-46C3-9BC0-C4DFA9BAE399}" destId="{47C7AF61-BC76-4CF6-9BEF-B043C320D1AB}" srcOrd="0" destOrd="0" presId="urn:microsoft.com/office/officeart/2005/8/layout/orgChart1"/>
    <dgm:cxn modelId="{DC9EDE61-E5E3-4541-9A75-98643E862A0F}" type="presOf" srcId="{EE4CB1A3-8CF8-4893-8B68-1E9ABC94F34C}" destId="{00575663-B177-4CF6-B827-6057D52DCABB}" srcOrd="0" destOrd="0" presId="urn:microsoft.com/office/officeart/2005/8/layout/orgChart1"/>
    <dgm:cxn modelId="{21B9BDDA-B663-469B-AC22-62C7762E466B}" type="presOf" srcId="{CA34AA9B-615A-4CEF-8995-C2258A0F5304}" destId="{4250D06F-2CA4-4136-BD12-F391F479E40F}" srcOrd="0" destOrd="0" presId="urn:microsoft.com/office/officeart/2005/8/layout/orgChart1"/>
    <dgm:cxn modelId="{D63BBE7A-9FD5-4BC3-B199-4648ABB7A7F8}" type="presOf" srcId="{7C0FF8AF-F0E5-431A-95F8-0768D2C4FD59}" destId="{10013765-29F6-48A3-805F-791E97BB3ABA}" srcOrd="1" destOrd="0" presId="urn:microsoft.com/office/officeart/2005/8/layout/orgChart1"/>
    <dgm:cxn modelId="{F99916E7-9144-45CA-B81C-6EC389245FD1}" type="presOf" srcId="{2B19D865-7D53-4948-8CF0-BA0572387F1B}" destId="{9683B107-4253-44CE-ACEE-D09717862EC1}" srcOrd="0" destOrd="0" presId="urn:microsoft.com/office/officeart/2005/8/layout/orgChart1"/>
    <dgm:cxn modelId="{2D849949-A9B2-40FB-BE12-34649CE604EE}" type="presOf" srcId="{9D0A23B0-FECD-4375-A504-C8374DDFD1F7}" destId="{8BC8CE93-245F-45BA-AAA3-C66A6D9A80D4}" srcOrd="0" destOrd="0" presId="urn:microsoft.com/office/officeart/2005/8/layout/orgChart1"/>
    <dgm:cxn modelId="{D15BF86F-FFAF-4680-A170-1091615FF0B6}" type="presOf" srcId="{D647983A-AF14-4E96-8C83-895D402A7C7F}" destId="{BFD8C5A4-24CC-4C72-B007-8D93A8798B1C}" srcOrd="1" destOrd="0" presId="urn:microsoft.com/office/officeart/2005/8/layout/orgChart1"/>
    <dgm:cxn modelId="{DE3FF75B-7525-42DD-85BE-BF53C147CF01}" srcId="{0A548247-9578-4873-AD37-608D19C9C451}" destId="{D647983A-AF14-4E96-8C83-895D402A7C7F}" srcOrd="10" destOrd="0" parTransId="{61D3E225-F456-4A4D-B43B-839A81098455}" sibTransId="{DE7F7977-9590-45BD-A70E-A233B12B0E68}"/>
    <dgm:cxn modelId="{E454C70A-31F4-4942-A813-72AA32878366}" srcId="{0A548247-9578-4873-AD37-608D19C9C451}" destId="{7C0FF8AF-F0E5-431A-95F8-0768D2C4FD59}" srcOrd="8" destOrd="0" parTransId="{3F1B5BDC-F899-48F7-AE6D-BEAEA001DCE5}" sibTransId="{B373E284-B558-453A-B7EF-D32CAFC67C1E}"/>
    <dgm:cxn modelId="{E4209637-83E6-47C4-BB62-D60E1D30EAF7}" srcId="{0A548247-9578-4873-AD37-608D19C9C451}" destId="{ABB9AF1B-722A-4F26-BE86-CF32E3D28478}" srcOrd="0" destOrd="0" parTransId="{443595EA-ADA7-4AD9-B274-84DFEB031C19}" sibTransId="{AE65553C-2ECB-41C4-9A0A-F017BACDAF58}"/>
    <dgm:cxn modelId="{6DA4AC79-F42D-46D4-84AF-F47EA634E1F4}" type="presOf" srcId="{5C85604B-79B4-4F57-A35A-AE2E4374E5DD}" destId="{A738FE38-F93C-4365-801F-61CFD0F8DE65}" srcOrd="0" destOrd="0" presId="urn:microsoft.com/office/officeart/2005/8/layout/orgChart1"/>
    <dgm:cxn modelId="{A4F85088-F4B8-4FFD-A27E-9DD446BA16D7}" type="presOf" srcId="{3C44961E-C957-4206-BE5F-A912CC38B4BD}" destId="{C75B51CB-D3C3-4949-A7FE-4070AA3F3B06}" srcOrd="1" destOrd="0" presId="urn:microsoft.com/office/officeart/2005/8/layout/orgChart1"/>
    <dgm:cxn modelId="{68DB3719-CE1C-47C7-922F-76F7BFDECB09}" type="presOf" srcId="{15362476-AE1C-4EC5-B99E-70B6D3FD7404}" destId="{88630B31-931F-4627-8EFB-0FF5C974D2CF}" srcOrd="0" destOrd="0" presId="urn:microsoft.com/office/officeart/2005/8/layout/orgChart1"/>
    <dgm:cxn modelId="{828FC8C1-FDF5-48C5-B56E-E9B6DEDA6B70}" type="presOf" srcId="{ABB9AF1B-722A-4F26-BE86-CF32E3D28478}" destId="{88CD02E9-7185-4F49-93F4-5F29EB6A54E6}" srcOrd="1" destOrd="0" presId="urn:microsoft.com/office/officeart/2005/8/layout/orgChart1"/>
    <dgm:cxn modelId="{C135ABF6-AA86-47D0-999B-634C770F39AA}" type="presOf" srcId="{443595EA-ADA7-4AD9-B274-84DFEB031C19}" destId="{D69DE3C5-038B-4A03-BA51-9901410AF0BF}" srcOrd="0" destOrd="0" presId="urn:microsoft.com/office/officeart/2005/8/layout/orgChart1"/>
    <dgm:cxn modelId="{2536CCFE-2AD1-449B-ADF8-0FAB07D330DC}" type="presOf" srcId="{08DFEF3B-E660-4300-9337-B7EDA4BDDD2C}" destId="{04674946-66A7-40CC-AF02-2F3F87CEEC23}" srcOrd="0" destOrd="0" presId="urn:microsoft.com/office/officeart/2005/8/layout/orgChart1"/>
    <dgm:cxn modelId="{004A5761-9311-4F31-8C58-A906E166CC14}" srcId="{0A548247-9578-4873-AD37-608D19C9C451}" destId="{1AA42068-1683-40C4-80E8-CC92C8BA64FD}" srcOrd="5" destOrd="0" parTransId="{78DF40E4-64DE-41BE-9818-01EE6FD0D337}" sibTransId="{EA809DE3-867E-4F01-9085-DFA979C793DA}"/>
    <dgm:cxn modelId="{D0CE5C5C-91E5-4C9C-A959-34172D1FAE47}" srcId="{0A548247-9578-4873-AD37-608D19C9C451}" destId="{A9A92847-FCD4-426B-BC56-2C5963D70FA7}" srcOrd="6" destOrd="0" parTransId="{CA34AA9B-615A-4CEF-8995-C2258A0F5304}" sibTransId="{E0736982-69FA-49C9-AB60-225F516E841C}"/>
    <dgm:cxn modelId="{9D1CA82E-1A28-4A65-8C01-54AAA1E503AD}" type="presOf" srcId="{D897D917-A5D4-4BEA-9982-019FA8F80394}" destId="{246602C7-E495-4305-B1DE-8FA163484EB6}" srcOrd="0" destOrd="0" presId="urn:microsoft.com/office/officeart/2005/8/layout/orgChart1"/>
    <dgm:cxn modelId="{98AE4F24-5855-43CF-9319-EAAB11819AA5}" srcId="{0A548247-9578-4873-AD37-608D19C9C451}" destId="{9D0A23B0-FECD-4375-A504-C8374DDFD1F7}" srcOrd="13" destOrd="0" parTransId="{6958420B-3F70-443C-91B7-8E4676D7AB8D}" sibTransId="{8043C666-90A5-482D-8C14-49185284C4D2}"/>
    <dgm:cxn modelId="{B771CCB9-7DDE-4C26-9527-51D3C2E26449}" type="presOf" srcId="{3F1B5BDC-F899-48F7-AE6D-BEAEA001DCE5}" destId="{96DE08C2-6EC1-4E0C-8BAE-3DDB3DA3F9C7}" srcOrd="0" destOrd="0" presId="urn:microsoft.com/office/officeart/2005/8/layout/orgChart1"/>
    <dgm:cxn modelId="{A699FA40-10F7-4CA1-B560-2E00C552BC3E}" type="presOf" srcId="{8D9E50F3-25A9-4FF9-A990-7BBA4300CB68}" destId="{CBC7B6DC-DA21-41A1-9CFA-2B7B41CB027E}" srcOrd="1" destOrd="0" presId="urn:microsoft.com/office/officeart/2005/8/layout/orgChart1"/>
    <dgm:cxn modelId="{F655B2B9-504A-4365-9013-80BD24B8C865}" type="presOf" srcId="{A947C227-640F-4BE8-A036-1FEB21892E60}" destId="{380FAD24-73E7-4A0B-963F-C11692549816}" srcOrd="1" destOrd="0" presId="urn:microsoft.com/office/officeart/2005/8/layout/orgChart1"/>
    <dgm:cxn modelId="{6E09AE47-C1DA-4FFB-84A7-D5E7354A51E0}" srcId="{0A548247-9578-4873-AD37-608D19C9C451}" destId="{578EA4F5-B16A-426F-9B2E-E5C3BC971CB4}" srcOrd="2" destOrd="0" parTransId="{B2B3547B-0BEC-42C0-A198-7ED0CE03F9D2}" sibTransId="{0E88201F-025E-4CD0-B243-31F064DA3559}"/>
    <dgm:cxn modelId="{7C2F1381-F722-4138-AEE2-54B6764C77F1}" type="presOf" srcId="{04E1B2B7-CC71-4A8A-BA7F-3E7C16A56D86}" destId="{4D55BBCA-8373-4437-A509-E5B5F990A950}" srcOrd="0" destOrd="0" presId="urn:microsoft.com/office/officeart/2005/8/layout/orgChart1"/>
    <dgm:cxn modelId="{848B538F-9F90-4654-934C-1C207D8B55A8}" type="presOf" srcId="{0A548247-9578-4873-AD37-608D19C9C451}" destId="{4B623C60-6A16-4990-96E6-9A8442009874}" srcOrd="1" destOrd="0" presId="urn:microsoft.com/office/officeart/2005/8/layout/orgChart1"/>
    <dgm:cxn modelId="{D2B4ECCB-4A89-4037-A442-8ADA0FAEE0B4}" type="presOf" srcId="{3C3CA26A-0B6F-4927-A181-9D588CE90447}" destId="{B36DA858-4D1F-4432-9214-BA9A831F17B2}" srcOrd="0" destOrd="0" presId="urn:microsoft.com/office/officeart/2005/8/layout/orgChart1"/>
    <dgm:cxn modelId="{E389FCD4-651F-4FB0-B969-37EF42E179B6}" srcId="{0A548247-9578-4873-AD37-608D19C9C451}" destId="{3AF23A59-5DDD-468E-895B-31CAE4791AFD}" srcOrd="4" destOrd="0" parTransId="{08DFEF3B-E660-4300-9337-B7EDA4BDDD2C}" sibTransId="{3B0F8932-B9DC-43B9-9EBD-9606DF97A233}"/>
    <dgm:cxn modelId="{91567F04-AAEA-49BE-8DD4-FB15E26062DB}" srcId="{CD07B13F-1FE9-4A6C-B2E0-FA0DB1EB3BA8}" destId="{0A548247-9578-4873-AD37-608D19C9C451}" srcOrd="0" destOrd="0" parTransId="{0B2D0B17-D745-4774-831D-8CA872D09482}" sibTransId="{CC44E41D-CAE4-4603-8CD5-B982B7CF0AD2}"/>
    <dgm:cxn modelId="{A7F1FDF3-38F2-4A45-ABC5-7D97635D7FFB}" type="presOf" srcId="{3AF23A59-5DDD-468E-895B-31CAE4791AFD}" destId="{4EC49F8D-72C2-4B81-B27E-CA5425F4380C}" srcOrd="0" destOrd="0" presId="urn:microsoft.com/office/officeart/2005/8/layout/orgChart1"/>
    <dgm:cxn modelId="{E90A5A32-4DFC-43C6-9B3B-16355AC85DB8}" type="presOf" srcId="{1AA42068-1683-40C4-80E8-CC92C8BA64FD}" destId="{3070612D-A875-4CA7-9449-37DF4D2FAF4B}" srcOrd="1" destOrd="0" presId="urn:microsoft.com/office/officeart/2005/8/layout/orgChart1"/>
    <dgm:cxn modelId="{0C6C2C22-912B-447A-8628-82973A473C47}" type="presOf" srcId="{A947C227-640F-4BE8-A036-1FEB21892E60}" destId="{D7E34BF1-1091-46C8-B9AA-5B5C67A90A9C}" srcOrd="0" destOrd="0" presId="urn:microsoft.com/office/officeart/2005/8/layout/orgChart1"/>
    <dgm:cxn modelId="{8899D819-DF1E-4C52-971E-A6B9B3235ED6}" type="presOf" srcId="{D897D917-A5D4-4BEA-9982-019FA8F80394}" destId="{1DA77099-AB47-41EF-8C0F-0CA1D4BCE7B4}" srcOrd="1" destOrd="0" presId="urn:microsoft.com/office/officeart/2005/8/layout/orgChart1"/>
    <dgm:cxn modelId="{135708E7-CE12-4F8C-974C-D73DF1DE4E0C}" srcId="{0A548247-9578-4873-AD37-608D19C9C451}" destId="{A947C227-640F-4BE8-A036-1FEB21892E60}" srcOrd="1" destOrd="0" parTransId="{5C85604B-79B4-4F57-A35A-AE2E4374E5DD}" sibTransId="{37AF3A95-9B77-4633-B24A-186C94D84E55}"/>
    <dgm:cxn modelId="{19A7A293-E5F8-4DA9-BB93-6224F545D795}" type="presOf" srcId="{3C44961E-C957-4206-BE5F-A912CC38B4BD}" destId="{CCCB4A11-45B9-4110-AB35-F827F97E8693}" srcOrd="0" destOrd="0" presId="urn:microsoft.com/office/officeart/2005/8/layout/orgChart1"/>
    <dgm:cxn modelId="{4BCDA087-BC71-4020-8505-071678A41F68}" type="presParOf" srcId="{3F61D64A-EA85-46A0-A430-8238CDE17DB3}" destId="{A4206CD9-0249-4DF5-8129-ABA9ED110BC4}" srcOrd="0" destOrd="0" presId="urn:microsoft.com/office/officeart/2005/8/layout/orgChart1"/>
    <dgm:cxn modelId="{B3C8B826-8237-431E-88DF-4B5D96D141BF}" type="presParOf" srcId="{A4206CD9-0249-4DF5-8129-ABA9ED110BC4}" destId="{33EDBC3E-A936-4FB0-B54C-C257875A61CF}" srcOrd="0" destOrd="0" presId="urn:microsoft.com/office/officeart/2005/8/layout/orgChart1"/>
    <dgm:cxn modelId="{BF15942F-EE23-46DF-81C5-9FE9F9691616}" type="presParOf" srcId="{33EDBC3E-A936-4FB0-B54C-C257875A61CF}" destId="{B2D26B27-B224-499C-8CBC-01C306CA8A3E}" srcOrd="0" destOrd="0" presId="urn:microsoft.com/office/officeart/2005/8/layout/orgChart1"/>
    <dgm:cxn modelId="{94AFF1F4-655C-4789-8D55-2077DECFA6FC}" type="presParOf" srcId="{33EDBC3E-A936-4FB0-B54C-C257875A61CF}" destId="{4B623C60-6A16-4990-96E6-9A8442009874}" srcOrd="1" destOrd="0" presId="urn:microsoft.com/office/officeart/2005/8/layout/orgChart1"/>
    <dgm:cxn modelId="{668D5838-0882-4A05-8E16-3D7CFCD23783}" type="presParOf" srcId="{A4206CD9-0249-4DF5-8129-ABA9ED110BC4}" destId="{9A665314-961B-431B-9A69-CBEDF7B55C9F}" srcOrd="1" destOrd="0" presId="urn:microsoft.com/office/officeart/2005/8/layout/orgChart1"/>
    <dgm:cxn modelId="{06B0D78C-B335-4776-ABE7-7A5CDBE7B53A}" type="presParOf" srcId="{9A665314-961B-431B-9A69-CBEDF7B55C9F}" destId="{A738FE38-F93C-4365-801F-61CFD0F8DE65}" srcOrd="0" destOrd="0" presId="urn:microsoft.com/office/officeart/2005/8/layout/orgChart1"/>
    <dgm:cxn modelId="{DC78AFB6-A44E-42ED-80FC-8D7E6D8EC6B3}" type="presParOf" srcId="{9A665314-961B-431B-9A69-CBEDF7B55C9F}" destId="{95508537-9C89-4241-A2D5-C2C91894FE8E}" srcOrd="1" destOrd="0" presId="urn:microsoft.com/office/officeart/2005/8/layout/orgChart1"/>
    <dgm:cxn modelId="{356C6000-A39E-4833-8CDF-321634121954}" type="presParOf" srcId="{95508537-9C89-4241-A2D5-C2C91894FE8E}" destId="{0E91B49C-F4CA-42DC-9D1B-0CCD76B6B7FC}" srcOrd="0" destOrd="0" presId="urn:microsoft.com/office/officeart/2005/8/layout/orgChart1"/>
    <dgm:cxn modelId="{A8EDA43F-7C35-4CB0-9765-BC257FC5A25F}" type="presParOf" srcId="{0E91B49C-F4CA-42DC-9D1B-0CCD76B6B7FC}" destId="{D7E34BF1-1091-46C8-B9AA-5B5C67A90A9C}" srcOrd="0" destOrd="0" presId="urn:microsoft.com/office/officeart/2005/8/layout/orgChart1"/>
    <dgm:cxn modelId="{4D145379-5EB1-4461-B2E8-2870D3303521}" type="presParOf" srcId="{0E91B49C-F4CA-42DC-9D1B-0CCD76B6B7FC}" destId="{380FAD24-73E7-4A0B-963F-C11692549816}" srcOrd="1" destOrd="0" presId="urn:microsoft.com/office/officeart/2005/8/layout/orgChart1"/>
    <dgm:cxn modelId="{66813519-A75D-46EF-A712-2522746E395D}" type="presParOf" srcId="{95508537-9C89-4241-A2D5-C2C91894FE8E}" destId="{EFD3540F-CDBC-48E8-A736-935AC22CA40F}" srcOrd="1" destOrd="0" presId="urn:microsoft.com/office/officeart/2005/8/layout/orgChart1"/>
    <dgm:cxn modelId="{EB59436A-9E24-45F1-BE0A-2EAE4EB87203}" type="presParOf" srcId="{95508537-9C89-4241-A2D5-C2C91894FE8E}" destId="{F6F791DB-8C05-4E5F-87DF-5EC3DD5CEB90}" srcOrd="2" destOrd="0" presId="urn:microsoft.com/office/officeart/2005/8/layout/orgChart1"/>
    <dgm:cxn modelId="{704FA29B-71C4-49DA-955C-54FF903242C5}" type="presParOf" srcId="{9A665314-961B-431B-9A69-CBEDF7B55C9F}" destId="{E38DF999-CA90-4FAD-AB06-D463A3C1A606}" srcOrd="2" destOrd="0" presId="urn:microsoft.com/office/officeart/2005/8/layout/orgChart1"/>
    <dgm:cxn modelId="{B6DE0033-0B57-4670-B90B-A262F8E9C0DE}" type="presParOf" srcId="{9A665314-961B-431B-9A69-CBEDF7B55C9F}" destId="{ED32EE6B-BBAE-4598-B518-4409E03F2BEB}" srcOrd="3" destOrd="0" presId="urn:microsoft.com/office/officeart/2005/8/layout/orgChart1"/>
    <dgm:cxn modelId="{1F6C85E1-760E-411C-BE59-A9AD2E629EBC}" type="presParOf" srcId="{ED32EE6B-BBAE-4598-B518-4409E03F2BEB}" destId="{DEC605ED-C56F-41F1-B901-5A56D5FD7505}" srcOrd="0" destOrd="0" presId="urn:microsoft.com/office/officeart/2005/8/layout/orgChart1"/>
    <dgm:cxn modelId="{98B1C1CC-7B4C-47BF-BAA5-191F6599D88E}" type="presParOf" srcId="{DEC605ED-C56F-41F1-B901-5A56D5FD7505}" destId="{8A78EE21-D9DA-4E78-9E88-6EC8FCDB7BE9}" srcOrd="0" destOrd="0" presId="urn:microsoft.com/office/officeart/2005/8/layout/orgChart1"/>
    <dgm:cxn modelId="{896C3782-C806-417E-9624-D4BC070F6AF0}" type="presParOf" srcId="{DEC605ED-C56F-41F1-B901-5A56D5FD7505}" destId="{04C9188C-0BDA-4D29-85E1-4859FA8AFBC5}" srcOrd="1" destOrd="0" presId="urn:microsoft.com/office/officeart/2005/8/layout/orgChart1"/>
    <dgm:cxn modelId="{98C3562A-279B-4C82-B5C3-B1AC5CD288CA}" type="presParOf" srcId="{ED32EE6B-BBAE-4598-B518-4409E03F2BEB}" destId="{26CB0333-EF0C-4D3B-A1E4-02BA56C14342}" srcOrd="1" destOrd="0" presId="urn:microsoft.com/office/officeart/2005/8/layout/orgChart1"/>
    <dgm:cxn modelId="{FEFD0F5B-2740-498F-A055-23CA80F8A8AB}" type="presParOf" srcId="{ED32EE6B-BBAE-4598-B518-4409E03F2BEB}" destId="{EAA72693-531E-4892-B38E-379EE389948D}" srcOrd="2" destOrd="0" presId="urn:microsoft.com/office/officeart/2005/8/layout/orgChart1"/>
    <dgm:cxn modelId="{84EFBE7A-1174-4DC3-B9ED-6011F7182663}" type="presParOf" srcId="{9A665314-961B-431B-9A69-CBEDF7B55C9F}" destId="{88630B31-931F-4627-8EFB-0FF5C974D2CF}" srcOrd="4" destOrd="0" presId="urn:microsoft.com/office/officeart/2005/8/layout/orgChart1"/>
    <dgm:cxn modelId="{552DE0D9-345C-4DCD-806C-52848FF7C942}" type="presParOf" srcId="{9A665314-961B-431B-9A69-CBEDF7B55C9F}" destId="{7E40DAC5-D839-4F33-8C8A-8C126D1AFCC6}" srcOrd="5" destOrd="0" presId="urn:microsoft.com/office/officeart/2005/8/layout/orgChart1"/>
    <dgm:cxn modelId="{D26AD183-AC4B-4134-9C49-47928F300E2C}" type="presParOf" srcId="{7E40DAC5-D839-4F33-8C8A-8C126D1AFCC6}" destId="{8C736AD3-EA29-4E3D-8195-3252A2390A4D}" srcOrd="0" destOrd="0" presId="urn:microsoft.com/office/officeart/2005/8/layout/orgChart1"/>
    <dgm:cxn modelId="{4F9B9EA3-3C27-4897-A29D-8AD65B02228D}" type="presParOf" srcId="{8C736AD3-EA29-4E3D-8195-3252A2390A4D}" destId="{246602C7-E495-4305-B1DE-8FA163484EB6}" srcOrd="0" destOrd="0" presId="urn:microsoft.com/office/officeart/2005/8/layout/orgChart1"/>
    <dgm:cxn modelId="{4E15D777-6DB4-4144-A5B9-57A77E18D771}" type="presParOf" srcId="{8C736AD3-EA29-4E3D-8195-3252A2390A4D}" destId="{1DA77099-AB47-41EF-8C0F-0CA1D4BCE7B4}" srcOrd="1" destOrd="0" presId="urn:microsoft.com/office/officeart/2005/8/layout/orgChart1"/>
    <dgm:cxn modelId="{0B3A5201-7EDC-4C0E-AEC4-22B668D48B84}" type="presParOf" srcId="{7E40DAC5-D839-4F33-8C8A-8C126D1AFCC6}" destId="{C0297888-8A35-492F-BFF8-E06113EAE6CA}" srcOrd="1" destOrd="0" presId="urn:microsoft.com/office/officeart/2005/8/layout/orgChart1"/>
    <dgm:cxn modelId="{76F275C8-94D5-4AD6-8A1B-D164BC9E5BBE}" type="presParOf" srcId="{7E40DAC5-D839-4F33-8C8A-8C126D1AFCC6}" destId="{A1F39E0C-CB13-4F1B-83FA-DF80B5C5CF90}" srcOrd="2" destOrd="0" presId="urn:microsoft.com/office/officeart/2005/8/layout/orgChart1"/>
    <dgm:cxn modelId="{9DB9E58C-668A-4656-85A3-DAFC7E9242A9}" type="presParOf" srcId="{9A665314-961B-431B-9A69-CBEDF7B55C9F}" destId="{04674946-66A7-40CC-AF02-2F3F87CEEC23}" srcOrd="6" destOrd="0" presId="urn:microsoft.com/office/officeart/2005/8/layout/orgChart1"/>
    <dgm:cxn modelId="{1B130ED3-079B-4AB6-9363-00DDC535E170}" type="presParOf" srcId="{9A665314-961B-431B-9A69-CBEDF7B55C9F}" destId="{DBE31749-CB61-4CDE-A25A-CF74E3FDE83A}" srcOrd="7" destOrd="0" presId="urn:microsoft.com/office/officeart/2005/8/layout/orgChart1"/>
    <dgm:cxn modelId="{2061C38C-56DB-4E80-8FA4-6368DC905E60}" type="presParOf" srcId="{DBE31749-CB61-4CDE-A25A-CF74E3FDE83A}" destId="{D05593EF-86A2-45A6-B19D-C4F646DA91E1}" srcOrd="0" destOrd="0" presId="urn:microsoft.com/office/officeart/2005/8/layout/orgChart1"/>
    <dgm:cxn modelId="{80C3D557-7386-4526-B827-F13EA2233F84}" type="presParOf" srcId="{D05593EF-86A2-45A6-B19D-C4F646DA91E1}" destId="{4EC49F8D-72C2-4B81-B27E-CA5425F4380C}" srcOrd="0" destOrd="0" presId="urn:microsoft.com/office/officeart/2005/8/layout/orgChart1"/>
    <dgm:cxn modelId="{DEDDEA6C-F022-4423-A980-36FC3A96CC32}" type="presParOf" srcId="{D05593EF-86A2-45A6-B19D-C4F646DA91E1}" destId="{E0F6E158-4BF4-497C-9C25-C8B1B72D8EFA}" srcOrd="1" destOrd="0" presId="urn:microsoft.com/office/officeart/2005/8/layout/orgChart1"/>
    <dgm:cxn modelId="{8E56C49C-442D-487D-A5E9-5F61EBD3C586}" type="presParOf" srcId="{DBE31749-CB61-4CDE-A25A-CF74E3FDE83A}" destId="{6852C3EA-38BD-49F6-9818-8EA81F2ECAE7}" srcOrd="1" destOrd="0" presId="urn:microsoft.com/office/officeart/2005/8/layout/orgChart1"/>
    <dgm:cxn modelId="{4EDADE61-CB5B-4907-A836-10F2DFC9103E}" type="presParOf" srcId="{DBE31749-CB61-4CDE-A25A-CF74E3FDE83A}" destId="{947DBA7E-7FF0-4612-82A2-70D4641664C3}" srcOrd="2" destOrd="0" presId="urn:microsoft.com/office/officeart/2005/8/layout/orgChart1"/>
    <dgm:cxn modelId="{5737C655-E7BB-436E-B884-8317008D2329}" type="presParOf" srcId="{9A665314-961B-431B-9A69-CBEDF7B55C9F}" destId="{1442423B-687B-41C1-B9B8-499E407C576C}" srcOrd="8" destOrd="0" presId="urn:microsoft.com/office/officeart/2005/8/layout/orgChart1"/>
    <dgm:cxn modelId="{BD9A508B-927D-43E3-80EC-974F0BEDBDD0}" type="presParOf" srcId="{9A665314-961B-431B-9A69-CBEDF7B55C9F}" destId="{3808FF96-E18E-4D71-B0A2-11745B66AAEC}" srcOrd="9" destOrd="0" presId="urn:microsoft.com/office/officeart/2005/8/layout/orgChart1"/>
    <dgm:cxn modelId="{AD350FE7-4388-4268-B1F4-44448F25CD2D}" type="presParOf" srcId="{3808FF96-E18E-4D71-B0A2-11745B66AAEC}" destId="{6A136FFE-7B2B-4D08-A804-890F1E4D1971}" srcOrd="0" destOrd="0" presId="urn:microsoft.com/office/officeart/2005/8/layout/orgChart1"/>
    <dgm:cxn modelId="{B3237036-4815-4E89-BE39-DF0DE26E80C0}" type="presParOf" srcId="{6A136FFE-7B2B-4D08-A804-890F1E4D1971}" destId="{89C312C0-C95E-4AAE-88AB-953A64A1DAA3}" srcOrd="0" destOrd="0" presId="urn:microsoft.com/office/officeart/2005/8/layout/orgChart1"/>
    <dgm:cxn modelId="{C49EA740-88C4-4EA6-8046-12DF5D562A71}" type="presParOf" srcId="{6A136FFE-7B2B-4D08-A804-890F1E4D1971}" destId="{3070612D-A875-4CA7-9449-37DF4D2FAF4B}" srcOrd="1" destOrd="0" presId="urn:microsoft.com/office/officeart/2005/8/layout/orgChart1"/>
    <dgm:cxn modelId="{3A8AE116-3D8D-477E-BC8C-D6E482EDB675}" type="presParOf" srcId="{3808FF96-E18E-4D71-B0A2-11745B66AAEC}" destId="{2F93DC46-76B5-4252-8348-7475CC33592D}" srcOrd="1" destOrd="0" presId="urn:microsoft.com/office/officeart/2005/8/layout/orgChart1"/>
    <dgm:cxn modelId="{E889409C-BEFA-4655-B745-570C95A1193C}" type="presParOf" srcId="{3808FF96-E18E-4D71-B0A2-11745B66AAEC}" destId="{E55435B5-04DB-4CCF-A675-4513CCDC076C}" srcOrd="2" destOrd="0" presId="urn:microsoft.com/office/officeart/2005/8/layout/orgChart1"/>
    <dgm:cxn modelId="{3F8684B7-8107-4324-B2AE-01EE174A7B5C}" type="presParOf" srcId="{9A665314-961B-431B-9A69-CBEDF7B55C9F}" destId="{4250D06F-2CA4-4136-BD12-F391F479E40F}" srcOrd="10" destOrd="0" presId="urn:microsoft.com/office/officeart/2005/8/layout/orgChart1"/>
    <dgm:cxn modelId="{0E9851C9-7DD1-4965-884E-461D5C0C4EFE}" type="presParOf" srcId="{9A665314-961B-431B-9A69-CBEDF7B55C9F}" destId="{200847EB-C139-4B86-AD93-9A3C32F345D0}" srcOrd="11" destOrd="0" presId="urn:microsoft.com/office/officeart/2005/8/layout/orgChart1"/>
    <dgm:cxn modelId="{8EA0C7BB-D436-4874-A8C9-B8F8609FE52C}" type="presParOf" srcId="{200847EB-C139-4B86-AD93-9A3C32F345D0}" destId="{3E546480-DF07-4620-B025-CC99666FC8D6}" srcOrd="0" destOrd="0" presId="urn:microsoft.com/office/officeart/2005/8/layout/orgChart1"/>
    <dgm:cxn modelId="{E79A6D5A-8501-49BD-9F75-814ADC323D8A}" type="presParOf" srcId="{3E546480-DF07-4620-B025-CC99666FC8D6}" destId="{6472613A-94CB-4312-B9A4-CBB22D381F93}" srcOrd="0" destOrd="0" presId="urn:microsoft.com/office/officeart/2005/8/layout/orgChart1"/>
    <dgm:cxn modelId="{87FC3369-B124-4D10-8984-728802AA37F5}" type="presParOf" srcId="{3E546480-DF07-4620-B025-CC99666FC8D6}" destId="{F886D9E1-DD69-4C29-8801-C9A2FCE9F5C6}" srcOrd="1" destOrd="0" presId="urn:microsoft.com/office/officeart/2005/8/layout/orgChart1"/>
    <dgm:cxn modelId="{5D8BC74D-32E2-4198-87BC-64DA59B84B2C}" type="presParOf" srcId="{200847EB-C139-4B86-AD93-9A3C32F345D0}" destId="{699E11EA-FEA1-4F18-B4A4-4B4C97147067}" srcOrd="1" destOrd="0" presId="urn:microsoft.com/office/officeart/2005/8/layout/orgChart1"/>
    <dgm:cxn modelId="{2D22DCFE-06E6-4A17-903E-609921BB8CCF}" type="presParOf" srcId="{200847EB-C139-4B86-AD93-9A3C32F345D0}" destId="{81DC990F-E67B-42FC-B5BA-7193F17E01D6}" srcOrd="2" destOrd="0" presId="urn:microsoft.com/office/officeart/2005/8/layout/orgChart1"/>
    <dgm:cxn modelId="{18FCDAF0-691D-4F50-8BE6-5DB19ED359E7}" type="presParOf" srcId="{9A665314-961B-431B-9A69-CBEDF7B55C9F}" destId="{960A2CA0-A332-40B1-8A72-8770908D85BB}" srcOrd="12" destOrd="0" presId="urn:microsoft.com/office/officeart/2005/8/layout/orgChart1"/>
    <dgm:cxn modelId="{DD42F1C1-2DFC-4140-B7A5-EFC31FD19CC9}" type="presParOf" srcId="{9A665314-961B-431B-9A69-CBEDF7B55C9F}" destId="{70F07C8F-B7E6-46E6-B0DE-D38DB1E3061B}" srcOrd="13" destOrd="0" presId="urn:microsoft.com/office/officeart/2005/8/layout/orgChart1"/>
    <dgm:cxn modelId="{8FAEA7FF-585D-4483-BAED-275835623A1A}" type="presParOf" srcId="{70F07C8F-B7E6-46E6-B0DE-D38DB1E3061B}" destId="{A421BCA2-AE16-4DA9-9608-743CE56CE26B}" srcOrd="0" destOrd="0" presId="urn:microsoft.com/office/officeart/2005/8/layout/orgChart1"/>
    <dgm:cxn modelId="{C3D34CF6-091A-41B4-AA37-45113583F846}" type="presParOf" srcId="{A421BCA2-AE16-4DA9-9608-743CE56CE26B}" destId="{551F796C-CE80-4286-9202-41387A948866}" srcOrd="0" destOrd="0" presId="urn:microsoft.com/office/officeart/2005/8/layout/orgChart1"/>
    <dgm:cxn modelId="{67EF4632-3109-4459-AFEC-857315727C06}" type="presParOf" srcId="{A421BCA2-AE16-4DA9-9608-743CE56CE26B}" destId="{CBC7B6DC-DA21-41A1-9CFA-2B7B41CB027E}" srcOrd="1" destOrd="0" presId="urn:microsoft.com/office/officeart/2005/8/layout/orgChart1"/>
    <dgm:cxn modelId="{00ECADEC-CA85-46F2-AC0A-F7A66DB5B5B4}" type="presParOf" srcId="{70F07C8F-B7E6-46E6-B0DE-D38DB1E3061B}" destId="{AF2B3016-C6F9-4609-9056-0F7E620D11AA}" srcOrd="1" destOrd="0" presId="urn:microsoft.com/office/officeart/2005/8/layout/orgChart1"/>
    <dgm:cxn modelId="{854F557F-DF61-4D6B-A016-F18F7AD89D08}" type="presParOf" srcId="{70F07C8F-B7E6-46E6-B0DE-D38DB1E3061B}" destId="{9F161646-E150-4F2E-AD0F-A03B74012F92}" srcOrd="2" destOrd="0" presId="urn:microsoft.com/office/officeart/2005/8/layout/orgChart1"/>
    <dgm:cxn modelId="{73276A84-3F22-4AC7-B8DF-96C1B765EF9E}" type="presParOf" srcId="{A4206CD9-0249-4DF5-8129-ABA9ED110BC4}" destId="{55F8B752-41CE-4385-9CE3-809035D8F3BC}" srcOrd="2" destOrd="0" presId="urn:microsoft.com/office/officeart/2005/8/layout/orgChart1"/>
    <dgm:cxn modelId="{C5DE991E-DA04-42DC-92C7-D37A40B65587}" type="presParOf" srcId="{55F8B752-41CE-4385-9CE3-809035D8F3BC}" destId="{D69DE3C5-038B-4A03-BA51-9901410AF0BF}" srcOrd="0" destOrd="0" presId="urn:microsoft.com/office/officeart/2005/8/layout/orgChart1"/>
    <dgm:cxn modelId="{56AD8A94-31C2-4056-A766-93E0F07D491E}" type="presParOf" srcId="{55F8B752-41CE-4385-9CE3-809035D8F3BC}" destId="{3E2BC33C-5B89-4BD0-85E2-2174AAD9EF74}" srcOrd="1" destOrd="0" presId="urn:microsoft.com/office/officeart/2005/8/layout/orgChart1"/>
    <dgm:cxn modelId="{93ADAAA5-E586-447B-A04F-B541D6F93E46}" type="presParOf" srcId="{3E2BC33C-5B89-4BD0-85E2-2174AAD9EF74}" destId="{D1F60056-C560-434F-92CC-5BB1DAC8B113}" srcOrd="0" destOrd="0" presId="urn:microsoft.com/office/officeart/2005/8/layout/orgChart1"/>
    <dgm:cxn modelId="{EF880452-DC2F-43EF-A571-4CA76D367808}" type="presParOf" srcId="{D1F60056-C560-434F-92CC-5BB1DAC8B113}" destId="{57A069DC-19D1-4874-91F2-7CDF95F7C55E}" srcOrd="0" destOrd="0" presId="urn:microsoft.com/office/officeart/2005/8/layout/orgChart1"/>
    <dgm:cxn modelId="{F3F4DBCA-32F1-43D6-AE91-F5B037764DFB}" type="presParOf" srcId="{D1F60056-C560-434F-92CC-5BB1DAC8B113}" destId="{88CD02E9-7185-4F49-93F4-5F29EB6A54E6}" srcOrd="1" destOrd="0" presId="urn:microsoft.com/office/officeart/2005/8/layout/orgChart1"/>
    <dgm:cxn modelId="{EA065CF3-76D2-4667-B4D8-D778DECB3206}" type="presParOf" srcId="{3E2BC33C-5B89-4BD0-85E2-2174AAD9EF74}" destId="{C8B7E5AB-B185-46E6-ADB9-C80766C9DFE7}" srcOrd="1" destOrd="0" presId="urn:microsoft.com/office/officeart/2005/8/layout/orgChart1"/>
    <dgm:cxn modelId="{B92B00C9-6FDF-4CC2-88C0-522BAFBF291E}" type="presParOf" srcId="{3E2BC33C-5B89-4BD0-85E2-2174AAD9EF74}" destId="{68AA989A-F17C-4B28-A2AE-E3890814FCF0}" srcOrd="2" destOrd="0" presId="urn:microsoft.com/office/officeart/2005/8/layout/orgChart1"/>
    <dgm:cxn modelId="{C2D0091F-27CE-46C9-A0A1-D8F372D310C2}" type="presParOf" srcId="{55F8B752-41CE-4385-9CE3-809035D8F3BC}" destId="{96DE08C2-6EC1-4E0C-8BAE-3DDB3DA3F9C7}" srcOrd="2" destOrd="0" presId="urn:microsoft.com/office/officeart/2005/8/layout/orgChart1"/>
    <dgm:cxn modelId="{07FAC8E2-6AA3-440B-8DAF-1D65FD1C1662}" type="presParOf" srcId="{55F8B752-41CE-4385-9CE3-809035D8F3BC}" destId="{2C266291-1F99-43EB-915B-13A4C2E49D27}" srcOrd="3" destOrd="0" presId="urn:microsoft.com/office/officeart/2005/8/layout/orgChart1"/>
    <dgm:cxn modelId="{BF251F31-C134-4CF6-9E54-0A272574579C}" type="presParOf" srcId="{2C266291-1F99-43EB-915B-13A4C2E49D27}" destId="{3C4C1D7D-4C27-4189-946D-A0272B922975}" srcOrd="0" destOrd="0" presId="urn:microsoft.com/office/officeart/2005/8/layout/orgChart1"/>
    <dgm:cxn modelId="{BB04CDBD-226F-41C8-AFDB-EE2A92135CFD}" type="presParOf" srcId="{3C4C1D7D-4C27-4189-946D-A0272B922975}" destId="{59F5106D-9646-4D4A-8668-2F39AFE38ED1}" srcOrd="0" destOrd="0" presId="urn:microsoft.com/office/officeart/2005/8/layout/orgChart1"/>
    <dgm:cxn modelId="{15F2D1BC-F9CA-4D71-AB02-3E83370A3D67}" type="presParOf" srcId="{3C4C1D7D-4C27-4189-946D-A0272B922975}" destId="{10013765-29F6-48A3-805F-791E97BB3ABA}" srcOrd="1" destOrd="0" presId="urn:microsoft.com/office/officeart/2005/8/layout/orgChart1"/>
    <dgm:cxn modelId="{E78C5304-7DC3-4800-A200-51C1EFAC177B}" type="presParOf" srcId="{2C266291-1F99-43EB-915B-13A4C2E49D27}" destId="{8382CADB-F6E3-4E74-BB2B-EADEDE1E8C76}" srcOrd="1" destOrd="0" presId="urn:microsoft.com/office/officeart/2005/8/layout/orgChart1"/>
    <dgm:cxn modelId="{1F4C8C2B-D483-469F-81D8-33E6D01721C2}" type="presParOf" srcId="{2C266291-1F99-43EB-915B-13A4C2E49D27}" destId="{6D282ED8-2522-4B58-B400-2D8403F275FC}" srcOrd="2" destOrd="0" presId="urn:microsoft.com/office/officeart/2005/8/layout/orgChart1"/>
    <dgm:cxn modelId="{32A20242-2C3B-4493-B9FB-8EB3F90DB7EE}" type="presParOf" srcId="{55F8B752-41CE-4385-9CE3-809035D8F3BC}" destId="{4D55BBCA-8373-4437-A509-E5B5F990A950}" srcOrd="4" destOrd="0" presId="urn:microsoft.com/office/officeart/2005/8/layout/orgChart1"/>
    <dgm:cxn modelId="{D0BF1571-52E4-443A-A9E7-F856CA24E9DC}" type="presParOf" srcId="{55F8B752-41CE-4385-9CE3-809035D8F3BC}" destId="{FCCBD555-228A-4FFC-ADFF-6A33A0B0A633}" srcOrd="5" destOrd="0" presId="urn:microsoft.com/office/officeart/2005/8/layout/orgChart1"/>
    <dgm:cxn modelId="{424DC3A8-B115-4943-B2FA-882B80877230}" type="presParOf" srcId="{FCCBD555-228A-4FFC-ADFF-6A33A0B0A633}" destId="{06CF4AE0-5116-4073-86F1-F823828204A6}" srcOrd="0" destOrd="0" presId="urn:microsoft.com/office/officeart/2005/8/layout/orgChart1"/>
    <dgm:cxn modelId="{CA8C0076-A9D7-4E7E-9EF6-C290B3829334}" type="presParOf" srcId="{06CF4AE0-5116-4073-86F1-F823828204A6}" destId="{B36DA858-4D1F-4432-9214-BA9A831F17B2}" srcOrd="0" destOrd="0" presId="urn:microsoft.com/office/officeart/2005/8/layout/orgChart1"/>
    <dgm:cxn modelId="{99F278AE-B3B8-4419-8C4E-8B0B03D3C54A}" type="presParOf" srcId="{06CF4AE0-5116-4073-86F1-F823828204A6}" destId="{4239FBFD-BC22-4904-8435-205441CCB094}" srcOrd="1" destOrd="0" presId="urn:microsoft.com/office/officeart/2005/8/layout/orgChart1"/>
    <dgm:cxn modelId="{F3BD8314-767F-409B-A031-8B9C7C57EC86}" type="presParOf" srcId="{FCCBD555-228A-4FFC-ADFF-6A33A0B0A633}" destId="{DBC5B0F4-7D8E-4883-86CA-E7EA049F9A76}" srcOrd="1" destOrd="0" presId="urn:microsoft.com/office/officeart/2005/8/layout/orgChart1"/>
    <dgm:cxn modelId="{FDB31701-6B53-40C1-A2BD-A719E706A325}" type="presParOf" srcId="{FCCBD555-228A-4FFC-ADFF-6A33A0B0A633}" destId="{89BF5CD6-F438-4797-83B2-54679BCAF6B4}" srcOrd="2" destOrd="0" presId="urn:microsoft.com/office/officeart/2005/8/layout/orgChart1"/>
    <dgm:cxn modelId="{6543D2DC-491E-419A-B02F-9077BEA3BD8E}" type="presParOf" srcId="{55F8B752-41CE-4385-9CE3-809035D8F3BC}" destId="{A090FB1A-8047-4078-925C-EAB6E647F58A}" srcOrd="6" destOrd="0" presId="urn:microsoft.com/office/officeart/2005/8/layout/orgChart1"/>
    <dgm:cxn modelId="{352AA157-22B8-4EEB-BF18-A0F7C1C8C32A}" type="presParOf" srcId="{55F8B752-41CE-4385-9CE3-809035D8F3BC}" destId="{F1EF44EF-B8A5-4CC5-8CA2-6367223680B4}" srcOrd="7" destOrd="0" presId="urn:microsoft.com/office/officeart/2005/8/layout/orgChart1"/>
    <dgm:cxn modelId="{3B496519-BA46-44F7-9E5B-F44745369CB1}" type="presParOf" srcId="{F1EF44EF-B8A5-4CC5-8CA2-6367223680B4}" destId="{2D9F2D9C-3A8F-42C4-AC2D-3D6273B011F7}" srcOrd="0" destOrd="0" presId="urn:microsoft.com/office/officeart/2005/8/layout/orgChart1"/>
    <dgm:cxn modelId="{A8EF4170-BB3E-4684-8ACA-65DB0C538154}" type="presParOf" srcId="{2D9F2D9C-3A8F-42C4-AC2D-3D6273B011F7}" destId="{CB6A7930-A798-4DE5-AEDB-145F7061C7CF}" srcOrd="0" destOrd="0" presId="urn:microsoft.com/office/officeart/2005/8/layout/orgChart1"/>
    <dgm:cxn modelId="{F2FC915B-EEB3-401B-9669-5B22B38D212B}" type="presParOf" srcId="{2D9F2D9C-3A8F-42C4-AC2D-3D6273B011F7}" destId="{BFD8C5A4-24CC-4C72-B007-8D93A8798B1C}" srcOrd="1" destOrd="0" presId="urn:microsoft.com/office/officeart/2005/8/layout/orgChart1"/>
    <dgm:cxn modelId="{B9841E3F-8D64-4D4C-8133-32B2A6D15F41}" type="presParOf" srcId="{F1EF44EF-B8A5-4CC5-8CA2-6367223680B4}" destId="{EAB1DE2F-F4EE-4723-9B16-C06A5EDFB12F}" srcOrd="1" destOrd="0" presId="urn:microsoft.com/office/officeart/2005/8/layout/orgChart1"/>
    <dgm:cxn modelId="{F1CF6F56-7BCF-4AAB-B7DC-27143E8750E0}" type="presParOf" srcId="{F1EF44EF-B8A5-4CC5-8CA2-6367223680B4}" destId="{E524E8E4-E8CB-4668-90C5-9F0531E2778B}" srcOrd="2" destOrd="0" presId="urn:microsoft.com/office/officeart/2005/8/layout/orgChart1"/>
    <dgm:cxn modelId="{3BAF9385-CAFA-4716-8CEF-C6E528D1B825}" type="presParOf" srcId="{55F8B752-41CE-4385-9CE3-809035D8F3BC}" destId="{9683B107-4253-44CE-ACEE-D09717862EC1}" srcOrd="8" destOrd="0" presId="urn:microsoft.com/office/officeart/2005/8/layout/orgChart1"/>
    <dgm:cxn modelId="{14B1C248-0193-4CF2-8B34-D6FD6D6BF7E0}" type="presParOf" srcId="{55F8B752-41CE-4385-9CE3-809035D8F3BC}" destId="{1B693586-3064-4100-BB8F-1A86CC73FDBD}" srcOrd="9" destOrd="0" presId="urn:microsoft.com/office/officeart/2005/8/layout/orgChart1"/>
    <dgm:cxn modelId="{5DDF5DFF-7DD2-4E79-8B71-7349D9C8EBEC}" type="presParOf" srcId="{1B693586-3064-4100-BB8F-1A86CC73FDBD}" destId="{6DDC9264-C5DE-4FE2-9731-7CC8C6CB44BF}" srcOrd="0" destOrd="0" presId="urn:microsoft.com/office/officeart/2005/8/layout/orgChart1"/>
    <dgm:cxn modelId="{E8563E4E-8B82-4433-AACC-116F72E16DCE}" type="presParOf" srcId="{6DDC9264-C5DE-4FE2-9731-7CC8C6CB44BF}" destId="{00575663-B177-4CF6-B827-6057D52DCABB}" srcOrd="0" destOrd="0" presId="urn:microsoft.com/office/officeart/2005/8/layout/orgChart1"/>
    <dgm:cxn modelId="{D4D45396-8699-4E63-B7D7-0100F7B838DA}" type="presParOf" srcId="{6DDC9264-C5DE-4FE2-9731-7CC8C6CB44BF}" destId="{2EEE06DC-8B8E-4DD9-9022-70EB34A2CA7B}" srcOrd="1" destOrd="0" presId="urn:microsoft.com/office/officeart/2005/8/layout/orgChart1"/>
    <dgm:cxn modelId="{8E615A11-5C8B-4A0F-869A-31F3806F4B0B}" type="presParOf" srcId="{1B693586-3064-4100-BB8F-1A86CC73FDBD}" destId="{D3CDFCE1-9E7A-4901-BC81-CF0F86DB8280}" srcOrd="1" destOrd="0" presId="urn:microsoft.com/office/officeart/2005/8/layout/orgChart1"/>
    <dgm:cxn modelId="{1B585059-6DB7-45DF-AC37-973907F9902F}" type="presParOf" srcId="{1B693586-3064-4100-BB8F-1A86CC73FDBD}" destId="{BE6E11DC-0C63-445A-BF6B-C7038ED915C0}" srcOrd="2" destOrd="0" presId="urn:microsoft.com/office/officeart/2005/8/layout/orgChart1"/>
    <dgm:cxn modelId="{FDA3383D-6988-439B-B25D-2C61C05E3960}" type="presParOf" srcId="{55F8B752-41CE-4385-9CE3-809035D8F3BC}" destId="{47C7AF61-BC76-4CF6-9BEF-B043C320D1AB}" srcOrd="10" destOrd="0" presId="urn:microsoft.com/office/officeart/2005/8/layout/orgChart1"/>
    <dgm:cxn modelId="{522DAFA2-DF0C-4984-B310-4BEAB50F73AE}" type="presParOf" srcId="{55F8B752-41CE-4385-9CE3-809035D8F3BC}" destId="{F4E32F28-8243-43EB-8047-66022D98DF61}" srcOrd="11" destOrd="0" presId="urn:microsoft.com/office/officeart/2005/8/layout/orgChart1"/>
    <dgm:cxn modelId="{D1BEA533-9FB6-4304-BD36-2FAA837C571B}" type="presParOf" srcId="{F4E32F28-8243-43EB-8047-66022D98DF61}" destId="{537A0147-3EEB-4E96-B6F3-B18E9A18DFA7}" srcOrd="0" destOrd="0" presId="urn:microsoft.com/office/officeart/2005/8/layout/orgChart1"/>
    <dgm:cxn modelId="{13A9F43B-9318-4C12-B9C7-4C3E889DC06C}" type="presParOf" srcId="{537A0147-3EEB-4E96-B6F3-B18E9A18DFA7}" destId="{CCCB4A11-45B9-4110-AB35-F827F97E8693}" srcOrd="0" destOrd="0" presId="urn:microsoft.com/office/officeart/2005/8/layout/orgChart1"/>
    <dgm:cxn modelId="{DC920FE0-614D-4CBB-A879-31501815B46A}" type="presParOf" srcId="{537A0147-3EEB-4E96-B6F3-B18E9A18DFA7}" destId="{C75B51CB-D3C3-4949-A7FE-4070AA3F3B06}" srcOrd="1" destOrd="0" presId="urn:microsoft.com/office/officeart/2005/8/layout/orgChart1"/>
    <dgm:cxn modelId="{76AC42F2-E5E4-4002-96F7-D018874B5258}" type="presParOf" srcId="{F4E32F28-8243-43EB-8047-66022D98DF61}" destId="{2780F3DF-A176-421C-B766-2F74BF52CD1A}" srcOrd="1" destOrd="0" presId="urn:microsoft.com/office/officeart/2005/8/layout/orgChart1"/>
    <dgm:cxn modelId="{1D395127-07E0-4A6C-A3EE-A2BA4E264CF4}" type="presParOf" srcId="{F4E32F28-8243-43EB-8047-66022D98DF61}" destId="{06C38D4F-5EFC-4140-A6F8-A4A63CAD84E9}" srcOrd="2" destOrd="0" presId="urn:microsoft.com/office/officeart/2005/8/layout/orgChart1"/>
    <dgm:cxn modelId="{C19B98E6-6BBC-47DD-A6B4-7E3CC8C15978}" type="presParOf" srcId="{55F8B752-41CE-4385-9CE3-809035D8F3BC}" destId="{5A95B64E-4116-4C13-9DF3-A4B4FE468627}" srcOrd="12" destOrd="0" presId="urn:microsoft.com/office/officeart/2005/8/layout/orgChart1"/>
    <dgm:cxn modelId="{31C914C1-16FB-4192-9410-A1387052F568}" type="presParOf" srcId="{55F8B752-41CE-4385-9CE3-809035D8F3BC}" destId="{25B927E6-D2A8-4F32-B7A3-84437823F977}" srcOrd="13" destOrd="0" presId="urn:microsoft.com/office/officeart/2005/8/layout/orgChart1"/>
    <dgm:cxn modelId="{EB24670E-29A0-43B9-A683-9E25DF1C59E5}" type="presParOf" srcId="{25B927E6-D2A8-4F32-B7A3-84437823F977}" destId="{F8DDAA90-7E4F-4718-A021-5106C11EA87A}" srcOrd="0" destOrd="0" presId="urn:microsoft.com/office/officeart/2005/8/layout/orgChart1"/>
    <dgm:cxn modelId="{CC9094B6-BC9D-431A-BDAA-19A61FCBE691}" type="presParOf" srcId="{F8DDAA90-7E4F-4718-A021-5106C11EA87A}" destId="{8BC8CE93-245F-45BA-AAA3-C66A6D9A80D4}" srcOrd="0" destOrd="0" presId="urn:microsoft.com/office/officeart/2005/8/layout/orgChart1"/>
    <dgm:cxn modelId="{0A743069-0502-4D4D-92DD-C998173D267E}" type="presParOf" srcId="{F8DDAA90-7E4F-4718-A021-5106C11EA87A}" destId="{6F9F48F9-43E9-4D14-94D7-0EE5537E453C}" srcOrd="1" destOrd="0" presId="urn:microsoft.com/office/officeart/2005/8/layout/orgChart1"/>
    <dgm:cxn modelId="{F7DE5503-68BD-431D-8510-AEAABBBB993F}" type="presParOf" srcId="{25B927E6-D2A8-4F32-B7A3-84437823F977}" destId="{DE1B4382-34E1-455A-96F4-D8EE11D2F795}" srcOrd="1" destOrd="0" presId="urn:microsoft.com/office/officeart/2005/8/layout/orgChart1"/>
    <dgm:cxn modelId="{FD04F095-67C7-4A8B-88E2-005CE3F01233}" type="presParOf" srcId="{25B927E6-D2A8-4F32-B7A3-84437823F977}" destId="{AA26BDC8-090A-4D40-82D0-942A11BB87F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F45C49E5-9F38-49DF-B9E4-3E3C95AED57D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C7502D08-6ED1-4E57-A9DC-709E10D9D0E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Asistencia Social </a:t>
          </a:r>
        </a:p>
      </dgm:t>
    </dgm:pt>
    <dgm:pt modelId="{7C412A0D-812A-4B2F-9ECE-BB3CD789134C}" type="parTrans" cxnId="{EF5D4988-9540-4C57-B2BD-95120EBB1C8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8459034-ECC8-4751-A41E-20F2FDE650F4}" type="sibTrans" cxnId="{EF5D4988-9540-4C57-B2BD-95120EBB1C8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B6DB915-FB40-4651-93EE-E24E632A0A88}">
      <dgm:prSet phldrT="[Texto]" custT="1"/>
      <dgm:spPr/>
      <dgm:t>
        <a:bodyPr/>
        <a:lstStyle/>
        <a:p>
          <a:r>
            <a:rPr lang="es-MX" sz="1200" b="0" u="none" dirty="0" smtClean="0">
              <a:latin typeface="Calibri" panose="020F0502020204030204" pitchFamily="34" charset="0"/>
              <a:cs typeface="Calibri" panose="020F0502020204030204" pitchFamily="34" charset="0"/>
            </a:rPr>
            <a:t>Supervisor(a) de Programas en Casas Club del Adulto Mayor </a:t>
          </a:r>
          <a:endParaRPr lang="es-ES" sz="1200" b="0" u="none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9585834-B70D-47FF-B30D-DDA0A9C4DEED}" type="parTrans" cxnId="{27A6B42F-1038-401D-8BAF-A99E03C1FF4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9EF2851-544A-4B84-A790-F5D9B3EB9421}" type="sibTrans" cxnId="{27A6B42F-1038-401D-8BAF-A99E03C1FF4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656934A-F5E3-4EA7-A49B-5A2B146E198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AADD27E-06A2-464B-9787-9219C8B97468}" type="sibTrans" cxnId="{0B1E9F84-3C93-4DDB-B4DC-1CBB21FD140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46718EC-BCA8-4D00-BEFB-DD90E038F068}" type="parTrans" cxnId="{0B1E9F84-3C93-4DDB-B4DC-1CBB21FD140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74864F1-E5B7-4DF9-8251-6F90FEDF746B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</a:p>
      </dgm:t>
    </dgm:pt>
    <dgm:pt modelId="{A205DC1F-36CB-47C6-944B-FF03F748BE58}" type="parTrans" cxnId="{ED7F0573-533A-4144-940B-8C90C1AB3F7B}">
      <dgm:prSet/>
      <dgm:spPr/>
      <dgm:t>
        <a:bodyPr/>
        <a:lstStyle/>
        <a:p>
          <a:endParaRPr lang="es-ES"/>
        </a:p>
      </dgm:t>
    </dgm:pt>
    <dgm:pt modelId="{F6214F1B-3165-4522-A2F5-1A99EBFB14C5}" type="sibTrans" cxnId="{ED7F0573-533A-4144-940B-8C90C1AB3F7B}">
      <dgm:prSet/>
      <dgm:spPr/>
      <dgm:t>
        <a:bodyPr/>
        <a:lstStyle/>
        <a:p>
          <a:endParaRPr lang="es-ES"/>
        </a:p>
      </dgm:t>
    </dgm:pt>
    <dgm:pt modelId="{6752D8C8-C57C-4251-8865-E2F05E97361C}" type="asst">
      <dgm:prSet custT="1"/>
      <dgm:spPr/>
      <dgm:t>
        <a:bodyPr/>
        <a:lstStyle/>
        <a:p>
          <a:r>
            <a:rPr lang="es-ES" sz="1200" dirty="0" smtClean="0"/>
            <a:t>Encargado(a)</a:t>
          </a:r>
          <a:endParaRPr lang="es-ES" sz="1200" dirty="0"/>
        </a:p>
      </dgm:t>
    </dgm:pt>
    <dgm:pt modelId="{5E6A3970-2D87-48CD-B4B6-115183256464}" type="parTrans" cxnId="{57529ACF-7FDA-4345-92ED-60F0330B1081}">
      <dgm:prSet/>
      <dgm:spPr/>
      <dgm:t>
        <a:bodyPr/>
        <a:lstStyle/>
        <a:p>
          <a:endParaRPr lang="es-ES"/>
        </a:p>
      </dgm:t>
    </dgm:pt>
    <dgm:pt modelId="{D344AB3C-F8E1-4371-95B1-E054B683F2C7}" type="sibTrans" cxnId="{57529ACF-7FDA-4345-92ED-60F0330B1081}">
      <dgm:prSet/>
      <dgm:spPr/>
      <dgm:t>
        <a:bodyPr/>
        <a:lstStyle/>
        <a:p>
          <a:endParaRPr lang="es-ES"/>
        </a:p>
      </dgm:t>
    </dgm:pt>
    <dgm:pt modelId="{DA9B5DF7-32E4-4F45-A92C-C1BD58EC38F0}" type="asst">
      <dgm:prSet custT="1"/>
      <dgm:spPr/>
      <dgm:t>
        <a:bodyPr/>
        <a:lstStyle/>
        <a:p>
          <a:r>
            <a:rPr lang="es-ES" sz="1200" dirty="0" smtClean="0"/>
            <a:t>Operador(a)</a:t>
          </a:r>
        </a:p>
      </dgm:t>
    </dgm:pt>
    <dgm:pt modelId="{F7FD1294-B3F7-4ADB-9DE6-1AA8E714280F}" type="parTrans" cxnId="{EAF34AD9-A133-4F9F-9952-D5797328DD5C}">
      <dgm:prSet/>
      <dgm:spPr/>
      <dgm:t>
        <a:bodyPr/>
        <a:lstStyle/>
        <a:p>
          <a:endParaRPr lang="es-ES"/>
        </a:p>
      </dgm:t>
    </dgm:pt>
    <dgm:pt modelId="{005B95D8-35AB-4A9E-9752-4C44D5E0C0DC}" type="sibTrans" cxnId="{EAF34AD9-A133-4F9F-9952-D5797328DD5C}">
      <dgm:prSet/>
      <dgm:spPr/>
      <dgm:t>
        <a:bodyPr/>
        <a:lstStyle/>
        <a:p>
          <a:endParaRPr lang="es-ES"/>
        </a:p>
      </dgm:t>
    </dgm:pt>
    <dgm:pt modelId="{6F6FABDF-6BED-437F-9D9A-8770779774CD}" type="asst">
      <dgm:prSet custT="1"/>
      <dgm:spPr/>
      <dgm:t>
        <a:bodyPr/>
        <a:lstStyle/>
        <a:p>
          <a:r>
            <a:rPr lang="es-ES" sz="1200" dirty="0" smtClean="0"/>
            <a:t>Auxiliar General</a:t>
          </a:r>
        </a:p>
      </dgm:t>
    </dgm:pt>
    <dgm:pt modelId="{BE04D5C5-220F-41E9-A057-1B47F60775E4}" type="parTrans" cxnId="{B5AC0783-5160-41D2-BE97-D9CD0E08176E}">
      <dgm:prSet/>
      <dgm:spPr/>
      <dgm:t>
        <a:bodyPr/>
        <a:lstStyle/>
        <a:p>
          <a:endParaRPr lang="es-ES"/>
        </a:p>
      </dgm:t>
    </dgm:pt>
    <dgm:pt modelId="{66A44202-0885-4D34-AE8A-069FE57D4B95}" type="sibTrans" cxnId="{B5AC0783-5160-41D2-BE97-D9CD0E08176E}">
      <dgm:prSet/>
      <dgm:spPr/>
      <dgm:t>
        <a:bodyPr/>
        <a:lstStyle/>
        <a:p>
          <a:endParaRPr lang="es-ES"/>
        </a:p>
      </dgm:t>
    </dgm:pt>
    <dgm:pt modelId="{219AC66A-B338-4027-B666-B4F1C304A6D2}" type="asst">
      <dgm:prSet custT="1"/>
      <dgm:spPr/>
      <dgm:t>
        <a:bodyPr/>
        <a:lstStyle/>
        <a:p>
          <a:r>
            <a:rPr lang="es-ES" sz="1200" dirty="0" smtClean="0"/>
            <a:t>Auxiliar General</a:t>
          </a:r>
        </a:p>
      </dgm:t>
    </dgm:pt>
    <dgm:pt modelId="{D8DF57E7-AA06-44EA-9143-CEB55BF88546}" type="parTrans" cxnId="{7F0720C6-C337-477A-BCF9-CA2B2FBE6BCD}">
      <dgm:prSet/>
      <dgm:spPr/>
      <dgm:t>
        <a:bodyPr/>
        <a:lstStyle/>
        <a:p>
          <a:endParaRPr lang="es-ES"/>
        </a:p>
      </dgm:t>
    </dgm:pt>
    <dgm:pt modelId="{595B07CD-F1AF-440D-849B-6F8582D2E7F2}" type="sibTrans" cxnId="{7F0720C6-C337-477A-BCF9-CA2B2FBE6BCD}">
      <dgm:prSet/>
      <dgm:spPr/>
      <dgm:t>
        <a:bodyPr/>
        <a:lstStyle/>
        <a:p>
          <a:endParaRPr lang="es-ES"/>
        </a:p>
      </dgm:t>
    </dgm:pt>
    <dgm:pt modelId="{3F4494B8-8D42-47C2-BCE1-C6E5DAAF53D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Nutrición</a:t>
          </a:r>
        </a:p>
      </dgm:t>
    </dgm:pt>
    <dgm:pt modelId="{39A5D66D-C990-41EC-86C0-8A5F5678A8AA}" type="parTrans" cxnId="{791F90EA-6BEF-4EB3-8A1D-59ADEB455D8A}">
      <dgm:prSet/>
      <dgm:spPr/>
      <dgm:t>
        <a:bodyPr/>
        <a:lstStyle/>
        <a:p>
          <a:endParaRPr lang="es-ES"/>
        </a:p>
      </dgm:t>
    </dgm:pt>
    <dgm:pt modelId="{B33F2965-6B2F-454A-A8EF-44BDF9DEFBBD}" type="sibTrans" cxnId="{791F90EA-6BEF-4EB3-8A1D-59ADEB455D8A}">
      <dgm:prSet/>
      <dgm:spPr/>
      <dgm:t>
        <a:bodyPr/>
        <a:lstStyle/>
        <a:p>
          <a:endParaRPr lang="es-ES"/>
        </a:p>
      </dgm:t>
    </dgm:pt>
    <dgm:pt modelId="{B321C531-1DBE-4655-90C4-380F565EE38D}" type="asst">
      <dgm:prSet custT="1"/>
      <dgm:spPr/>
      <dgm:t>
        <a:bodyPr/>
        <a:lstStyle/>
        <a:p>
          <a:r>
            <a:rPr lang="es-MX" sz="1200" dirty="0" smtClean="0"/>
            <a:t>Auxiliares Generales</a:t>
          </a:r>
          <a:endParaRPr lang="es-MX" sz="1200" dirty="0"/>
        </a:p>
      </dgm:t>
    </dgm:pt>
    <dgm:pt modelId="{BB950A05-F9C4-471C-8B72-19E4E94FFD25}" type="sibTrans" cxnId="{F57BC5F7-CFE9-4B49-85ED-18738A039A13}">
      <dgm:prSet/>
      <dgm:spPr/>
      <dgm:t>
        <a:bodyPr/>
        <a:lstStyle/>
        <a:p>
          <a:endParaRPr lang="es-MX"/>
        </a:p>
      </dgm:t>
    </dgm:pt>
    <dgm:pt modelId="{49D0D4B2-021F-4B69-AB7E-989CB746CDC5}" type="parTrans" cxnId="{F57BC5F7-CFE9-4B49-85ED-18738A039A13}">
      <dgm:prSet/>
      <dgm:spPr/>
      <dgm:t>
        <a:bodyPr/>
        <a:lstStyle/>
        <a:p>
          <a:endParaRPr lang="es-MX"/>
        </a:p>
      </dgm:t>
    </dgm:pt>
    <dgm:pt modelId="{0098C2C7-6517-40D2-BE85-6BDFD82A2FA9}" type="pres">
      <dgm:prSet presAssocID="{F45C49E5-9F38-49DF-B9E4-3E3C95AED57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DFFB02FF-85BF-4F9B-8ACA-65267787BDB2}" type="pres">
      <dgm:prSet presAssocID="{C7502D08-6ED1-4E57-A9DC-709E10D9D0E5}" presName="hierRoot1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88214FBB-E6F6-489D-8C52-0A0D5456D32A}" type="pres">
      <dgm:prSet presAssocID="{C7502D08-6ED1-4E57-A9DC-709E10D9D0E5}" presName="rootComposite1" presStyleCnt="0"/>
      <dgm:spPr/>
      <dgm:t>
        <a:bodyPr/>
        <a:lstStyle/>
        <a:p>
          <a:endParaRPr lang="es-ES"/>
        </a:p>
      </dgm:t>
    </dgm:pt>
    <dgm:pt modelId="{A5DFC3AA-48E3-4CCD-AEA7-377ACA62D6A8}" type="pres">
      <dgm:prSet presAssocID="{C7502D08-6ED1-4E57-A9DC-709E10D9D0E5}" presName="rootText1" presStyleLbl="node0" presStyleIdx="0" presStyleCnt="1" custScaleX="116193" custScaleY="116193" custLinFactNeighborY="-63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575F56A-F42F-4E54-9DD4-48059A93B210}" type="pres">
      <dgm:prSet presAssocID="{C7502D08-6ED1-4E57-A9DC-709E10D9D0E5}" presName="rootConnector1" presStyleLbl="node1" presStyleIdx="0" presStyleCnt="0"/>
      <dgm:spPr/>
      <dgm:t>
        <a:bodyPr/>
        <a:lstStyle/>
        <a:p>
          <a:endParaRPr lang="es-ES"/>
        </a:p>
      </dgm:t>
    </dgm:pt>
    <dgm:pt modelId="{6108B193-08B4-42CE-BBEE-4FABC327DF31}" type="pres">
      <dgm:prSet presAssocID="{C7502D08-6ED1-4E57-A9DC-709E10D9D0E5}" presName="hierChild2" presStyleCnt="0"/>
      <dgm:spPr/>
      <dgm:t>
        <a:bodyPr/>
        <a:lstStyle/>
        <a:p>
          <a:endParaRPr lang="es-ES"/>
        </a:p>
      </dgm:t>
    </dgm:pt>
    <dgm:pt modelId="{E8B256BD-994F-4184-9DBF-568A34DAABC1}" type="pres">
      <dgm:prSet presAssocID="{69585834-B70D-47FF-B30D-DDA0A9C4DEED}" presName="Name35" presStyleLbl="parChTrans1D2" presStyleIdx="0" presStyleCnt="9"/>
      <dgm:spPr/>
      <dgm:t>
        <a:bodyPr/>
        <a:lstStyle/>
        <a:p>
          <a:endParaRPr lang="es-ES"/>
        </a:p>
      </dgm:t>
    </dgm:pt>
    <dgm:pt modelId="{FCFFBCED-157B-438E-95FD-C45C50066000}" type="pres">
      <dgm:prSet presAssocID="{9B6DB915-FB40-4651-93EE-E24E632A0A88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3F332E8-E0FD-463B-B825-DABBD7911873}" type="pres">
      <dgm:prSet presAssocID="{9B6DB915-FB40-4651-93EE-E24E632A0A88}" presName="rootComposite" presStyleCnt="0"/>
      <dgm:spPr/>
      <dgm:t>
        <a:bodyPr/>
        <a:lstStyle/>
        <a:p>
          <a:endParaRPr lang="es-ES"/>
        </a:p>
      </dgm:t>
    </dgm:pt>
    <dgm:pt modelId="{33F45B51-3138-46A5-9FA2-1C82B7320785}" type="pres">
      <dgm:prSet presAssocID="{9B6DB915-FB40-4651-93EE-E24E632A0A88}" presName="rootText" presStyleLbl="node2" presStyleIdx="0" presStyleCnt="4" custScaleX="111468" custScaleY="124116" custLinFactNeighborY="261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C1D8244-C66D-46C3-A238-D2FFE34311AD}" type="pres">
      <dgm:prSet presAssocID="{9B6DB915-FB40-4651-93EE-E24E632A0A88}" presName="rootConnector" presStyleLbl="node2" presStyleIdx="0" presStyleCnt="4"/>
      <dgm:spPr/>
      <dgm:t>
        <a:bodyPr/>
        <a:lstStyle/>
        <a:p>
          <a:endParaRPr lang="es-ES"/>
        </a:p>
      </dgm:t>
    </dgm:pt>
    <dgm:pt modelId="{7997CFCE-3745-4538-8B07-031DBE2AF9BD}" type="pres">
      <dgm:prSet presAssocID="{9B6DB915-FB40-4651-93EE-E24E632A0A88}" presName="hierChild4" presStyleCnt="0"/>
      <dgm:spPr/>
      <dgm:t>
        <a:bodyPr/>
        <a:lstStyle/>
        <a:p>
          <a:endParaRPr lang="es-ES"/>
        </a:p>
      </dgm:t>
    </dgm:pt>
    <dgm:pt modelId="{7C71DDC5-2BF2-4969-8C0F-61B7A37E740D}" type="pres">
      <dgm:prSet presAssocID="{9B6DB915-FB40-4651-93EE-E24E632A0A88}" presName="hierChild5" presStyleCnt="0"/>
      <dgm:spPr/>
      <dgm:t>
        <a:bodyPr/>
        <a:lstStyle/>
        <a:p>
          <a:endParaRPr lang="es-ES"/>
        </a:p>
      </dgm:t>
    </dgm:pt>
    <dgm:pt modelId="{663DE8DA-702C-4ABE-8AFE-02406FC86D09}" type="pres">
      <dgm:prSet presAssocID="{046718EC-BCA8-4D00-BEFB-DD90E038F068}" presName="Name35" presStyleLbl="parChTrans1D2" presStyleIdx="1" presStyleCnt="9"/>
      <dgm:spPr/>
      <dgm:t>
        <a:bodyPr/>
        <a:lstStyle/>
        <a:p>
          <a:endParaRPr lang="es-ES"/>
        </a:p>
      </dgm:t>
    </dgm:pt>
    <dgm:pt modelId="{7B8DAF76-6198-4749-943C-402E2B387FEA}" type="pres">
      <dgm:prSet presAssocID="{4656934A-F5E3-4EA7-A49B-5A2B146E1988}" presName="hierRoot2" presStyleCnt="0">
        <dgm:presLayoutVars>
          <dgm:hierBranch val="hang"/>
        </dgm:presLayoutVars>
      </dgm:prSet>
      <dgm:spPr/>
      <dgm:t>
        <a:bodyPr/>
        <a:lstStyle/>
        <a:p>
          <a:endParaRPr lang="es-ES"/>
        </a:p>
      </dgm:t>
    </dgm:pt>
    <dgm:pt modelId="{E06DC43F-FACD-4985-BEF8-5F5299BC907A}" type="pres">
      <dgm:prSet presAssocID="{4656934A-F5E3-4EA7-A49B-5A2B146E1988}" presName="rootComposite" presStyleCnt="0"/>
      <dgm:spPr/>
      <dgm:t>
        <a:bodyPr/>
        <a:lstStyle/>
        <a:p>
          <a:endParaRPr lang="es-ES"/>
        </a:p>
      </dgm:t>
    </dgm:pt>
    <dgm:pt modelId="{C6327A85-15A3-43BE-81BE-00514252BA70}" type="pres">
      <dgm:prSet presAssocID="{4656934A-F5E3-4EA7-A49B-5A2B146E1988}" presName="rootText" presStyleLbl="node2" presStyleIdx="1" presStyleCnt="4" custScaleX="111468" custScaleY="124116" custLinFactNeighborY="261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F4A1197-D971-4CD8-A326-B5578D5D6AB0}" type="pres">
      <dgm:prSet presAssocID="{4656934A-F5E3-4EA7-A49B-5A2B146E1988}" presName="rootConnector" presStyleLbl="node2" presStyleIdx="1" presStyleCnt="4"/>
      <dgm:spPr/>
      <dgm:t>
        <a:bodyPr/>
        <a:lstStyle/>
        <a:p>
          <a:endParaRPr lang="es-ES"/>
        </a:p>
      </dgm:t>
    </dgm:pt>
    <dgm:pt modelId="{FB6F6DE0-E846-4669-B498-A48C0A046478}" type="pres">
      <dgm:prSet presAssocID="{4656934A-F5E3-4EA7-A49B-5A2B146E1988}" presName="hierChild4" presStyleCnt="0"/>
      <dgm:spPr/>
      <dgm:t>
        <a:bodyPr/>
        <a:lstStyle/>
        <a:p>
          <a:endParaRPr lang="es-ES"/>
        </a:p>
      </dgm:t>
    </dgm:pt>
    <dgm:pt modelId="{F5953344-CC11-4627-87BC-D3E3B899E134}" type="pres">
      <dgm:prSet presAssocID="{4656934A-F5E3-4EA7-A49B-5A2B146E1988}" presName="hierChild5" presStyleCnt="0"/>
      <dgm:spPr/>
      <dgm:t>
        <a:bodyPr/>
        <a:lstStyle/>
        <a:p>
          <a:endParaRPr lang="es-ES"/>
        </a:p>
      </dgm:t>
    </dgm:pt>
    <dgm:pt modelId="{102258CE-2541-4A5A-B835-594AF1BC40C8}" type="pres">
      <dgm:prSet presAssocID="{A205DC1F-36CB-47C6-944B-FF03F748BE58}" presName="Name35" presStyleLbl="parChTrans1D2" presStyleIdx="2" presStyleCnt="9"/>
      <dgm:spPr/>
      <dgm:t>
        <a:bodyPr/>
        <a:lstStyle/>
        <a:p>
          <a:endParaRPr lang="es-ES"/>
        </a:p>
      </dgm:t>
    </dgm:pt>
    <dgm:pt modelId="{DC39787A-6230-485B-A9FE-6D51EF7ADB96}" type="pres">
      <dgm:prSet presAssocID="{774864F1-E5B7-4DF9-8251-6F90FEDF746B}" presName="hierRoot2" presStyleCnt="0">
        <dgm:presLayoutVars>
          <dgm:hierBranch val="init"/>
        </dgm:presLayoutVars>
      </dgm:prSet>
      <dgm:spPr/>
    </dgm:pt>
    <dgm:pt modelId="{1DDDE6C0-748A-4E4A-9C71-3781136ED1ED}" type="pres">
      <dgm:prSet presAssocID="{774864F1-E5B7-4DF9-8251-6F90FEDF746B}" presName="rootComposite" presStyleCnt="0"/>
      <dgm:spPr/>
    </dgm:pt>
    <dgm:pt modelId="{AE8EF65F-285B-4B5A-94F0-CA7C324ABA70}" type="pres">
      <dgm:prSet presAssocID="{774864F1-E5B7-4DF9-8251-6F90FEDF746B}" presName="rootText" presStyleLbl="node2" presStyleIdx="2" presStyleCnt="4" custScaleX="111468" custScaleY="124116" custLinFactNeighborY="2451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1F81574-87E9-49F1-B7A4-BFB67D10F7A8}" type="pres">
      <dgm:prSet presAssocID="{774864F1-E5B7-4DF9-8251-6F90FEDF746B}" presName="rootConnector" presStyleLbl="node2" presStyleIdx="2" presStyleCnt="4"/>
      <dgm:spPr/>
      <dgm:t>
        <a:bodyPr/>
        <a:lstStyle/>
        <a:p>
          <a:endParaRPr lang="es-ES"/>
        </a:p>
      </dgm:t>
    </dgm:pt>
    <dgm:pt modelId="{DC0C0E60-8918-460B-BEE5-BC0B0E71A21C}" type="pres">
      <dgm:prSet presAssocID="{774864F1-E5B7-4DF9-8251-6F90FEDF746B}" presName="hierChild4" presStyleCnt="0"/>
      <dgm:spPr/>
    </dgm:pt>
    <dgm:pt modelId="{A81C8C98-6AA5-4B9E-B2CE-2B49681CC3E2}" type="pres">
      <dgm:prSet presAssocID="{774864F1-E5B7-4DF9-8251-6F90FEDF746B}" presName="hierChild5" presStyleCnt="0"/>
      <dgm:spPr/>
    </dgm:pt>
    <dgm:pt modelId="{1FD4C28F-DF3E-43E2-B977-70564C982300}" type="pres">
      <dgm:prSet presAssocID="{39A5D66D-C990-41EC-86C0-8A5F5678A8AA}" presName="Name35" presStyleLbl="parChTrans1D2" presStyleIdx="3" presStyleCnt="9"/>
      <dgm:spPr/>
      <dgm:t>
        <a:bodyPr/>
        <a:lstStyle/>
        <a:p>
          <a:endParaRPr lang="es-ES"/>
        </a:p>
      </dgm:t>
    </dgm:pt>
    <dgm:pt modelId="{F6CFD9C9-9F91-451D-B22C-BD0953860572}" type="pres">
      <dgm:prSet presAssocID="{3F4494B8-8D42-47C2-BCE1-C6E5DAAF53DC}" presName="hierRoot2" presStyleCnt="0">
        <dgm:presLayoutVars>
          <dgm:hierBranch val="init"/>
        </dgm:presLayoutVars>
      </dgm:prSet>
      <dgm:spPr/>
    </dgm:pt>
    <dgm:pt modelId="{1C3CE865-B2A0-4165-97E6-C6778A7058F7}" type="pres">
      <dgm:prSet presAssocID="{3F4494B8-8D42-47C2-BCE1-C6E5DAAF53DC}" presName="rootComposite" presStyleCnt="0"/>
      <dgm:spPr/>
    </dgm:pt>
    <dgm:pt modelId="{864DDDDC-BD11-464C-A600-64B2C11DCE41}" type="pres">
      <dgm:prSet presAssocID="{3F4494B8-8D42-47C2-BCE1-C6E5DAAF53DC}" presName="rootText" presStyleLbl="node2" presStyleIdx="3" presStyleCnt="4" custScaleX="111468" custScaleY="1239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4C83524-C723-4BFE-B421-EE3B36CFEBCD}" type="pres">
      <dgm:prSet presAssocID="{3F4494B8-8D42-47C2-BCE1-C6E5DAAF53DC}" presName="rootConnector" presStyleLbl="node2" presStyleIdx="3" presStyleCnt="4"/>
      <dgm:spPr/>
      <dgm:t>
        <a:bodyPr/>
        <a:lstStyle/>
        <a:p>
          <a:endParaRPr lang="es-ES"/>
        </a:p>
      </dgm:t>
    </dgm:pt>
    <dgm:pt modelId="{620891E9-12DD-4240-AD9D-E7BC212CD98A}" type="pres">
      <dgm:prSet presAssocID="{3F4494B8-8D42-47C2-BCE1-C6E5DAAF53DC}" presName="hierChild4" presStyleCnt="0"/>
      <dgm:spPr/>
    </dgm:pt>
    <dgm:pt modelId="{A4BB78D9-05F1-4B35-BA4B-E1BB1CA25703}" type="pres">
      <dgm:prSet presAssocID="{3F4494B8-8D42-47C2-BCE1-C6E5DAAF53DC}" presName="hierChild5" presStyleCnt="0"/>
      <dgm:spPr/>
    </dgm:pt>
    <dgm:pt modelId="{3C4142AF-CEB0-4E9B-89C8-88669E81BFFD}" type="pres">
      <dgm:prSet presAssocID="{C7502D08-6ED1-4E57-A9DC-709E10D9D0E5}" presName="hierChild3" presStyleCnt="0"/>
      <dgm:spPr/>
      <dgm:t>
        <a:bodyPr/>
        <a:lstStyle/>
        <a:p>
          <a:endParaRPr lang="es-ES"/>
        </a:p>
      </dgm:t>
    </dgm:pt>
    <dgm:pt modelId="{C5FB32B8-3022-4298-A131-C2027F6475E3}" type="pres">
      <dgm:prSet presAssocID="{49D0D4B2-021F-4B69-AB7E-989CB746CDC5}" presName="Name111" presStyleLbl="parChTrans1D2" presStyleIdx="4" presStyleCnt="9"/>
      <dgm:spPr/>
      <dgm:t>
        <a:bodyPr/>
        <a:lstStyle/>
        <a:p>
          <a:endParaRPr lang="es-ES"/>
        </a:p>
      </dgm:t>
    </dgm:pt>
    <dgm:pt modelId="{65EFD304-AE51-461F-A542-A841EAF633D0}" type="pres">
      <dgm:prSet presAssocID="{B321C531-1DBE-4655-90C4-380F565EE38D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D91DB1E-D998-4152-A908-FDA95DF10183}" type="pres">
      <dgm:prSet presAssocID="{B321C531-1DBE-4655-90C4-380F565EE38D}" presName="rootComposite3" presStyleCnt="0"/>
      <dgm:spPr/>
      <dgm:t>
        <a:bodyPr/>
        <a:lstStyle/>
        <a:p>
          <a:endParaRPr lang="es-ES"/>
        </a:p>
      </dgm:t>
    </dgm:pt>
    <dgm:pt modelId="{3060C989-FC72-493F-B025-9DB79A8AB852}" type="pres">
      <dgm:prSet presAssocID="{B321C531-1DBE-4655-90C4-380F565EE38D}" presName="rootText3" presStyleLbl="asst1" presStyleIdx="0" presStyleCnt="5" custScaleX="139044" custScaleY="121598" custLinFactNeighborX="-9172" custLinFactNeighborY="-4506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4618FDEC-1485-49E9-BB88-F9B12C910EF5}" type="pres">
      <dgm:prSet presAssocID="{B321C531-1DBE-4655-90C4-380F565EE38D}" presName="rootConnector3" presStyleLbl="asst1" presStyleIdx="0" presStyleCnt="5"/>
      <dgm:spPr/>
      <dgm:t>
        <a:bodyPr/>
        <a:lstStyle/>
        <a:p>
          <a:endParaRPr lang="es-MX"/>
        </a:p>
      </dgm:t>
    </dgm:pt>
    <dgm:pt modelId="{481FD8E2-27D3-4884-B067-4757E108D409}" type="pres">
      <dgm:prSet presAssocID="{B321C531-1DBE-4655-90C4-380F565EE38D}" presName="hierChild6" presStyleCnt="0"/>
      <dgm:spPr/>
      <dgm:t>
        <a:bodyPr/>
        <a:lstStyle/>
        <a:p>
          <a:endParaRPr lang="es-ES"/>
        </a:p>
      </dgm:t>
    </dgm:pt>
    <dgm:pt modelId="{5AE16BDF-7E0D-4CF2-BF4D-601715E3A2A5}" type="pres">
      <dgm:prSet presAssocID="{B321C531-1DBE-4655-90C4-380F565EE38D}" presName="hierChild7" presStyleCnt="0"/>
      <dgm:spPr/>
      <dgm:t>
        <a:bodyPr/>
        <a:lstStyle/>
        <a:p>
          <a:endParaRPr lang="es-ES"/>
        </a:p>
      </dgm:t>
    </dgm:pt>
    <dgm:pt modelId="{3416F829-8615-47AF-81D5-114A82A0F4E5}" type="pres">
      <dgm:prSet presAssocID="{5E6A3970-2D87-48CD-B4B6-115183256464}" presName="Name111" presStyleLbl="parChTrans1D2" presStyleIdx="5" presStyleCnt="9"/>
      <dgm:spPr/>
      <dgm:t>
        <a:bodyPr/>
        <a:lstStyle/>
        <a:p>
          <a:endParaRPr lang="es-ES"/>
        </a:p>
      </dgm:t>
    </dgm:pt>
    <dgm:pt modelId="{1857023F-E5A1-4F15-94B3-66FEB43AE975}" type="pres">
      <dgm:prSet presAssocID="{6752D8C8-C57C-4251-8865-E2F05E97361C}" presName="hierRoot3" presStyleCnt="0">
        <dgm:presLayoutVars>
          <dgm:hierBranch val="init"/>
        </dgm:presLayoutVars>
      </dgm:prSet>
      <dgm:spPr/>
    </dgm:pt>
    <dgm:pt modelId="{6C681163-2AFC-46BD-879C-3627DAE7B0B7}" type="pres">
      <dgm:prSet presAssocID="{6752D8C8-C57C-4251-8865-E2F05E97361C}" presName="rootComposite3" presStyleCnt="0"/>
      <dgm:spPr/>
    </dgm:pt>
    <dgm:pt modelId="{EBF49CCB-3A9C-4470-BAA8-CFD27D65167E}" type="pres">
      <dgm:prSet presAssocID="{6752D8C8-C57C-4251-8865-E2F05E97361C}" presName="rootText3" presStyleLbl="asst1" presStyleIdx="1" presStyleCnt="5" custScaleX="109508" custLinFactNeighborX="10118" custLinFactNeighborY="631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374E65C-2229-43B2-A233-01920293DFEA}" type="pres">
      <dgm:prSet presAssocID="{6752D8C8-C57C-4251-8865-E2F05E97361C}" presName="rootConnector3" presStyleLbl="asst1" presStyleIdx="1" presStyleCnt="5"/>
      <dgm:spPr/>
      <dgm:t>
        <a:bodyPr/>
        <a:lstStyle/>
        <a:p>
          <a:endParaRPr lang="es-ES"/>
        </a:p>
      </dgm:t>
    </dgm:pt>
    <dgm:pt modelId="{E19A2FB0-3168-48F9-994A-B9757223DA2D}" type="pres">
      <dgm:prSet presAssocID="{6752D8C8-C57C-4251-8865-E2F05E97361C}" presName="hierChild6" presStyleCnt="0"/>
      <dgm:spPr/>
    </dgm:pt>
    <dgm:pt modelId="{9F5B9331-B3B2-4030-A899-4D6A1AF7735E}" type="pres">
      <dgm:prSet presAssocID="{6752D8C8-C57C-4251-8865-E2F05E97361C}" presName="hierChild7" presStyleCnt="0"/>
      <dgm:spPr/>
    </dgm:pt>
    <dgm:pt modelId="{CCA23325-8264-4F92-A87E-01F8EEC37D96}" type="pres">
      <dgm:prSet presAssocID="{D8DF57E7-AA06-44EA-9143-CEB55BF88546}" presName="Name111" presStyleLbl="parChTrans1D2" presStyleIdx="6" presStyleCnt="9"/>
      <dgm:spPr/>
      <dgm:t>
        <a:bodyPr/>
        <a:lstStyle/>
        <a:p>
          <a:endParaRPr lang="es-ES"/>
        </a:p>
      </dgm:t>
    </dgm:pt>
    <dgm:pt modelId="{1ABF2F37-B9B0-48F7-8342-6BF663270FE7}" type="pres">
      <dgm:prSet presAssocID="{219AC66A-B338-4027-B666-B4F1C304A6D2}" presName="hierRoot3" presStyleCnt="0">
        <dgm:presLayoutVars>
          <dgm:hierBranch val="init"/>
        </dgm:presLayoutVars>
      </dgm:prSet>
      <dgm:spPr/>
    </dgm:pt>
    <dgm:pt modelId="{EA19CB29-6284-4C20-9F25-83BDCF6DDA0F}" type="pres">
      <dgm:prSet presAssocID="{219AC66A-B338-4027-B666-B4F1C304A6D2}" presName="rootComposite3" presStyleCnt="0"/>
      <dgm:spPr/>
    </dgm:pt>
    <dgm:pt modelId="{7BD8FF0A-1366-4F16-86F3-08D1D08D641B}" type="pres">
      <dgm:prSet presAssocID="{219AC66A-B338-4027-B666-B4F1C304A6D2}" presName="rootText3" presStyleLbl="asst1" presStyleIdx="2" presStyleCnt="5" custScaleX="109508" custLinFactNeighborX="19400" custLinFactNeighborY="-1356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E13F952-340C-427C-9207-FEF010426ACE}" type="pres">
      <dgm:prSet presAssocID="{219AC66A-B338-4027-B666-B4F1C304A6D2}" presName="rootConnector3" presStyleLbl="asst1" presStyleIdx="2" presStyleCnt="5"/>
      <dgm:spPr/>
      <dgm:t>
        <a:bodyPr/>
        <a:lstStyle/>
        <a:p>
          <a:endParaRPr lang="es-ES"/>
        </a:p>
      </dgm:t>
    </dgm:pt>
    <dgm:pt modelId="{29456371-3408-4ED6-B30D-D094C798208A}" type="pres">
      <dgm:prSet presAssocID="{219AC66A-B338-4027-B666-B4F1C304A6D2}" presName="hierChild6" presStyleCnt="0"/>
      <dgm:spPr/>
    </dgm:pt>
    <dgm:pt modelId="{2367B3B2-943A-4307-92AE-4CB9FD281039}" type="pres">
      <dgm:prSet presAssocID="{219AC66A-B338-4027-B666-B4F1C304A6D2}" presName="hierChild7" presStyleCnt="0"/>
      <dgm:spPr/>
    </dgm:pt>
    <dgm:pt modelId="{CCFD1C0C-568C-4B21-9648-18EC07BE3117}" type="pres">
      <dgm:prSet presAssocID="{F7FD1294-B3F7-4ADB-9DE6-1AA8E714280F}" presName="Name111" presStyleLbl="parChTrans1D2" presStyleIdx="7" presStyleCnt="9"/>
      <dgm:spPr/>
      <dgm:t>
        <a:bodyPr/>
        <a:lstStyle/>
        <a:p>
          <a:endParaRPr lang="es-ES"/>
        </a:p>
      </dgm:t>
    </dgm:pt>
    <dgm:pt modelId="{921FD7EA-29A8-4585-9457-72CB6ED3049D}" type="pres">
      <dgm:prSet presAssocID="{DA9B5DF7-32E4-4F45-A92C-C1BD58EC38F0}" presName="hierRoot3" presStyleCnt="0">
        <dgm:presLayoutVars>
          <dgm:hierBranch val="init"/>
        </dgm:presLayoutVars>
      </dgm:prSet>
      <dgm:spPr/>
    </dgm:pt>
    <dgm:pt modelId="{F1EB7354-6954-472A-823E-1A94E7CCF96E}" type="pres">
      <dgm:prSet presAssocID="{DA9B5DF7-32E4-4F45-A92C-C1BD58EC38F0}" presName="rootComposite3" presStyleCnt="0"/>
      <dgm:spPr/>
    </dgm:pt>
    <dgm:pt modelId="{93F831B4-9432-4AC2-B970-880E7BEB2ADC}" type="pres">
      <dgm:prSet presAssocID="{DA9B5DF7-32E4-4F45-A92C-C1BD58EC38F0}" presName="rootText3" presStyleLbl="asst1" presStyleIdx="3" presStyleCnt="5" custScaleX="109508" custLinFactNeighborX="10739" custLinFactNeighborY="-136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4516BF5-C161-41D2-86E2-79331C40A0F5}" type="pres">
      <dgm:prSet presAssocID="{DA9B5DF7-32E4-4F45-A92C-C1BD58EC38F0}" presName="rootConnector3" presStyleLbl="asst1" presStyleIdx="3" presStyleCnt="5"/>
      <dgm:spPr/>
      <dgm:t>
        <a:bodyPr/>
        <a:lstStyle/>
        <a:p>
          <a:endParaRPr lang="es-ES"/>
        </a:p>
      </dgm:t>
    </dgm:pt>
    <dgm:pt modelId="{E036359E-28FE-4770-AC36-6E078FBB21CD}" type="pres">
      <dgm:prSet presAssocID="{DA9B5DF7-32E4-4F45-A92C-C1BD58EC38F0}" presName="hierChild6" presStyleCnt="0"/>
      <dgm:spPr/>
    </dgm:pt>
    <dgm:pt modelId="{209DB9C7-C33D-4AD4-9201-076CF585F6AC}" type="pres">
      <dgm:prSet presAssocID="{DA9B5DF7-32E4-4F45-A92C-C1BD58EC38F0}" presName="hierChild7" presStyleCnt="0"/>
      <dgm:spPr/>
    </dgm:pt>
    <dgm:pt modelId="{3BE852B9-C8D7-438A-B720-DC645750BB14}" type="pres">
      <dgm:prSet presAssocID="{BE04D5C5-220F-41E9-A057-1B47F60775E4}" presName="Name111" presStyleLbl="parChTrans1D2" presStyleIdx="8" presStyleCnt="9"/>
      <dgm:spPr/>
      <dgm:t>
        <a:bodyPr/>
        <a:lstStyle/>
        <a:p>
          <a:endParaRPr lang="es-ES"/>
        </a:p>
      </dgm:t>
    </dgm:pt>
    <dgm:pt modelId="{9DDF441A-409C-4E65-B42A-E2370EB96D49}" type="pres">
      <dgm:prSet presAssocID="{6F6FABDF-6BED-437F-9D9A-8770779774CD}" presName="hierRoot3" presStyleCnt="0">
        <dgm:presLayoutVars>
          <dgm:hierBranch val="init"/>
        </dgm:presLayoutVars>
      </dgm:prSet>
      <dgm:spPr/>
    </dgm:pt>
    <dgm:pt modelId="{C6EA8307-5D1A-4E03-A073-E0AA24720733}" type="pres">
      <dgm:prSet presAssocID="{6F6FABDF-6BED-437F-9D9A-8770779774CD}" presName="rootComposite3" presStyleCnt="0"/>
      <dgm:spPr/>
    </dgm:pt>
    <dgm:pt modelId="{FE5389BF-A51A-45E0-9ACC-AFA346A1AC61}" type="pres">
      <dgm:prSet presAssocID="{6F6FABDF-6BED-437F-9D9A-8770779774CD}" presName="rootText3" presStyleLbl="asst1" presStyleIdx="4" presStyleCnt="5" custScaleX="109508" custLinFactNeighborX="19400" custLinFactNeighborY="-1963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68F97B8-C442-4A97-B119-BD2589565156}" type="pres">
      <dgm:prSet presAssocID="{6F6FABDF-6BED-437F-9D9A-8770779774CD}" presName="rootConnector3" presStyleLbl="asst1" presStyleIdx="4" presStyleCnt="5"/>
      <dgm:spPr/>
      <dgm:t>
        <a:bodyPr/>
        <a:lstStyle/>
        <a:p>
          <a:endParaRPr lang="es-ES"/>
        </a:p>
      </dgm:t>
    </dgm:pt>
    <dgm:pt modelId="{62150773-81BD-453A-9D89-EBEFBFD16F05}" type="pres">
      <dgm:prSet presAssocID="{6F6FABDF-6BED-437F-9D9A-8770779774CD}" presName="hierChild6" presStyleCnt="0"/>
      <dgm:spPr/>
    </dgm:pt>
    <dgm:pt modelId="{7ADAAED7-AD21-4A23-8E1B-6CC87A8B2A01}" type="pres">
      <dgm:prSet presAssocID="{6F6FABDF-6BED-437F-9D9A-8770779774CD}" presName="hierChild7" presStyleCnt="0"/>
      <dgm:spPr/>
    </dgm:pt>
  </dgm:ptLst>
  <dgm:cxnLst>
    <dgm:cxn modelId="{26A47F68-378B-401C-B797-4D6D3702A60F}" type="presOf" srcId="{5E6A3970-2D87-48CD-B4B6-115183256464}" destId="{3416F829-8615-47AF-81D5-114A82A0F4E5}" srcOrd="0" destOrd="0" presId="urn:microsoft.com/office/officeart/2005/8/layout/orgChart1"/>
    <dgm:cxn modelId="{7C3402E1-2798-4A1C-9FEA-4D0DC4BEBB71}" type="presOf" srcId="{69585834-B70D-47FF-B30D-DDA0A9C4DEED}" destId="{E8B256BD-994F-4184-9DBF-568A34DAABC1}" srcOrd="0" destOrd="0" presId="urn:microsoft.com/office/officeart/2005/8/layout/orgChart1"/>
    <dgm:cxn modelId="{D25ADB4D-4A9E-4F20-BB12-2B1E515C7735}" type="presOf" srcId="{219AC66A-B338-4027-B666-B4F1C304A6D2}" destId="{7BD8FF0A-1366-4F16-86F3-08D1D08D641B}" srcOrd="0" destOrd="0" presId="urn:microsoft.com/office/officeart/2005/8/layout/orgChart1"/>
    <dgm:cxn modelId="{EF3EF971-1399-4E5D-B7AE-B23569050B28}" type="presOf" srcId="{219AC66A-B338-4027-B666-B4F1C304A6D2}" destId="{6E13F952-340C-427C-9207-FEF010426ACE}" srcOrd="1" destOrd="0" presId="urn:microsoft.com/office/officeart/2005/8/layout/orgChart1"/>
    <dgm:cxn modelId="{BABD08CD-DB9D-4865-98B6-8937F14182D0}" type="presOf" srcId="{F7FD1294-B3F7-4ADB-9DE6-1AA8E714280F}" destId="{CCFD1C0C-568C-4B21-9648-18EC07BE3117}" srcOrd="0" destOrd="0" presId="urn:microsoft.com/office/officeart/2005/8/layout/orgChart1"/>
    <dgm:cxn modelId="{0B1E9F84-3C93-4DDB-B4DC-1CBB21FD1402}" srcId="{C7502D08-6ED1-4E57-A9DC-709E10D9D0E5}" destId="{4656934A-F5E3-4EA7-A49B-5A2B146E1988}" srcOrd="1" destOrd="0" parTransId="{046718EC-BCA8-4D00-BEFB-DD90E038F068}" sibTransId="{8AADD27E-06A2-464B-9787-9219C8B97468}"/>
    <dgm:cxn modelId="{F3E507C4-464F-4E71-809D-FEB6456358EF}" type="presOf" srcId="{D8DF57E7-AA06-44EA-9143-CEB55BF88546}" destId="{CCA23325-8264-4F92-A87E-01F8EEC37D96}" srcOrd="0" destOrd="0" presId="urn:microsoft.com/office/officeart/2005/8/layout/orgChart1"/>
    <dgm:cxn modelId="{E96057CC-AB14-442A-A505-3FC990867301}" type="presOf" srcId="{DA9B5DF7-32E4-4F45-A92C-C1BD58EC38F0}" destId="{34516BF5-C161-41D2-86E2-79331C40A0F5}" srcOrd="1" destOrd="0" presId="urn:microsoft.com/office/officeart/2005/8/layout/orgChart1"/>
    <dgm:cxn modelId="{6EA975F1-96AE-4992-9C5A-3CC90108BF49}" type="presOf" srcId="{B321C531-1DBE-4655-90C4-380F565EE38D}" destId="{4618FDEC-1485-49E9-BB88-F9B12C910EF5}" srcOrd="1" destOrd="0" presId="urn:microsoft.com/office/officeart/2005/8/layout/orgChart1"/>
    <dgm:cxn modelId="{07B92656-0E3B-4E0C-9615-7F7B2BB443CE}" type="presOf" srcId="{3F4494B8-8D42-47C2-BCE1-C6E5DAAF53DC}" destId="{04C83524-C723-4BFE-B421-EE3B36CFEBCD}" srcOrd="1" destOrd="0" presId="urn:microsoft.com/office/officeart/2005/8/layout/orgChart1"/>
    <dgm:cxn modelId="{7F0720C6-C337-477A-BCF9-CA2B2FBE6BCD}" srcId="{C7502D08-6ED1-4E57-A9DC-709E10D9D0E5}" destId="{219AC66A-B338-4027-B666-B4F1C304A6D2}" srcOrd="5" destOrd="0" parTransId="{D8DF57E7-AA06-44EA-9143-CEB55BF88546}" sibTransId="{595B07CD-F1AF-440D-849B-6F8582D2E7F2}"/>
    <dgm:cxn modelId="{EF5D4988-9540-4C57-B2BD-95120EBB1C88}" srcId="{F45C49E5-9F38-49DF-B9E4-3E3C95AED57D}" destId="{C7502D08-6ED1-4E57-A9DC-709E10D9D0E5}" srcOrd="0" destOrd="0" parTransId="{7C412A0D-812A-4B2F-9ECE-BB3CD789134C}" sibTransId="{68459034-ECC8-4751-A41E-20F2FDE650F4}"/>
    <dgm:cxn modelId="{887D34C9-C28A-426B-A456-60E2D4A845CF}" type="presOf" srcId="{DA9B5DF7-32E4-4F45-A92C-C1BD58EC38F0}" destId="{93F831B4-9432-4AC2-B970-880E7BEB2ADC}" srcOrd="0" destOrd="0" presId="urn:microsoft.com/office/officeart/2005/8/layout/orgChart1"/>
    <dgm:cxn modelId="{BB94CE9A-4036-425F-ACDD-B31E564C8FF1}" type="presOf" srcId="{774864F1-E5B7-4DF9-8251-6F90FEDF746B}" destId="{AE8EF65F-285B-4B5A-94F0-CA7C324ABA70}" srcOrd="0" destOrd="0" presId="urn:microsoft.com/office/officeart/2005/8/layout/orgChart1"/>
    <dgm:cxn modelId="{8CA217E3-FB92-4FA3-9A5B-56E15ECE1E39}" type="presOf" srcId="{9B6DB915-FB40-4651-93EE-E24E632A0A88}" destId="{33F45B51-3138-46A5-9FA2-1C82B7320785}" srcOrd="0" destOrd="0" presId="urn:microsoft.com/office/officeart/2005/8/layout/orgChart1"/>
    <dgm:cxn modelId="{E6D59765-BB5C-4BFE-A880-D6C7BF5E0ACC}" type="presOf" srcId="{4656934A-F5E3-4EA7-A49B-5A2B146E1988}" destId="{C6327A85-15A3-43BE-81BE-00514252BA70}" srcOrd="0" destOrd="0" presId="urn:microsoft.com/office/officeart/2005/8/layout/orgChart1"/>
    <dgm:cxn modelId="{3DF3AEC6-148B-485E-A06E-C1C317F958E1}" type="presOf" srcId="{6752D8C8-C57C-4251-8865-E2F05E97361C}" destId="{EBF49CCB-3A9C-4470-BAA8-CFD27D65167E}" srcOrd="0" destOrd="0" presId="urn:microsoft.com/office/officeart/2005/8/layout/orgChart1"/>
    <dgm:cxn modelId="{791F90EA-6BEF-4EB3-8A1D-59ADEB455D8A}" srcId="{C7502D08-6ED1-4E57-A9DC-709E10D9D0E5}" destId="{3F4494B8-8D42-47C2-BCE1-C6E5DAAF53DC}" srcOrd="8" destOrd="0" parTransId="{39A5D66D-C990-41EC-86C0-8A5F5678A8AA}" sibTransId="{B33F2965-6B2F-454A-A8EF-44BDF9DEFBBD}"/>
    <dgm:cxn modelId="{BC69BEDC-5B85-4FE5-ABAA-1B1E2B1DFB09}" type="presOf" srcId="{6F6FABDF-6BED-437F-9D9A-8770779774CD}" destId="{068F97B8-C442-4A97-B119-BD2589565156}" srcOrd="1" destOrd="0" presId="urn:microsoft.com/office/officeart/2005/8/layout/orgChart1"/>
    <dgm:cxn modelId="{1B588530-DD87-4380-BD1A-3D02C3DAB4E6}" type="presOf" srcId="{BE04D5C5-220F-41E9-A057-1B47F60775E4}" destId="{3BE852B9-C8D7-438A-B720-DC645750BB14}" srcOrd="0" destOrd="0" presId="urn:microsoft.com/office/officeart/2005/8/layout/orgChart1"/>
    <dgm:cxn modelId="{ED7F0573-533A-4144-940B-8C90C1AB3F7B}" srcId="{C7502D08-6ED1-4E57-A9DC-709E10D9D0E5}" destId="{774864F1-E5B7-4DF9-8251-6F90FEDF746B}" srcOrd="3" destOrd="0" parTransId="{A205DC1F-36CB-47C6-944B-FF03F748BE58}" sibTransId="{F6214F1B-3165-4522-A2F5-1A99EBFB14C5}"/>
    <dgm:cxn modelId="{57529ACF-7FDA-4345-92ED-60F0330B1081}" srcId="{C7502D08-6ED1-4E57-A9DC-709E10D9D0E5}" destId="{6752D8C8-C57C-4251-8865-E2F05E97361C}" srcOrd="4" destOrd="0" parTransId="{5E6A3970-2D87-48CD-B4B6-115183256464}" sibTransId="{D344AB3C-F8E1-4371-95B1-E054B683F2C7}"/>
    <dgm:cxn modelId="{EAF34AD9-A133-4F9F-9952-D5797328DD5C}" srcId="{C7502D08-6ED1-4E57-A9DC-709E10D9D0E5}" destId="{DA9B5DF7-32E4-4F45-A92C-C1BD58EC38F0}" srcOrd="6" destOrd="0" parTransId="{F7FD1294-B3F7-4ADB-9DE6-1AA8E714280F}" sibTransId="{005B95D8-35AB-4A9E-9752-4C44D5E0C0DC}"/>
    <dgm:cxn modelId="{382A2083-8099-49F0-9B57-988F13E5FF6F}" type="presOf" srcId="{F45C49E5-9F38-49DF-B9E4-3E3C95AED57D}" destId="{0098C2C7-6517-40D2-BE85-6BDFD82A2FA9}" srcOrd="0" destOrd="0" presId="urn:microsoft.com/office/officeart/2005/8/layout/orgChart1"/>
    <dgm:cxn modelId="{E726613A-1F8E-4D02-B5FF-55BF049994A6}" type="presOf" srcId="{6F6FABDF-6BED-437F-9D9A-8770779774CD}" destId="{FE5389BF-A51A-45E0-9ACC-AFA346A1AC61}" srcOrd="0" destOrd="0" presId="urn:microsoft.com/office/officeart/2005/8/layout/orgChart1"/>
    <dgm:cxn modelId="{94C45A59-504D-49BE-A8B5-B98AD472F4C0}" type="presOf" srcId="{39A5D66D-C990-41EC-86C0-8A5F5678A8AA}" destId="{1FD4C28F-DF3E-43E2-B977-70564C982300}" srcOrd="0" destOrd="0" presId="urn:microsoft.com/office/officeart/2005/8/layout/orgChart1"/>
    <dgm:cxn modelId="{BCA2D750-FB82-4D52-B002-629C7A8DCEDE}" type="presOf" srcId="{C7502D08-6ED1-4E57-A9DC-709E10D9D0E5}" destId="{9575F56A-F42F-4E54-9DD4-48059A93B210}" srcOrd="1" destOrd="0" presId="urn:microsoft.com/office/officeart/2005/8/layout/orgChart1"/>
    <dgm:cxn modelId="{68EC1956-1776-4B5D-9DA6-380D0802BF60}" type="presOf" srcId="{3F4494B8-8D42-47C2-BCE1-C6E5DAAF53DC}" destId="{864DDDDC-BD11-464C-A600-64B2C11DCE41}" srcOrd="0" destOrd="0" presId="urn:microsoft.com/office/officeart/2005/8/layout/orgChart1"/>
    <dgm:cxn modelId="{B13A8D70-47D1-4DF1-8E28-8F0003767687}" type="presOf" srcId="{9B6DB915-FB40-4651-93EE-E24E632A0A88}" destId="{2C1D8244-C66D-46C3-A238-D2FFE34311AD}" srcOrd="1" destOrd="0" presId="urn:microsoft.com/office/officeart/2005/8/layout/orgChart1"/>
    <dgm:cxn modelId="{B5AC0783-5160-41D2-BE97-D9CD0E08176E}" srcId="{C7502D08-6ED1-4E57-A9DC-709E10D9D0E5}" destId="{6F6FABDF-6BED-437F-9D9A-8770779774CD}" srcOrd="7" destOrd="0" parTransId="{BE04D5C5-220F-41E9-A057-1B47F60775E4}" sibTransId="{66A44202-0885-4D34-AE8A-069FE57D4B95}"/>
    <dgm:cxn modelId="{90BB7018-1586-4E9C-9846-5D66E02BD48B}" type="presOf" srcId="{774864F1-E5B7-4DF9-8251-6F90FEDF746B}" destId="{D1F81574-87E9-49F1-B7A4-BFB67D10F7A8}" srcOrd="1" destOrd="0" presId="urn:microsoft.com/office/officeart/2005/8/layout/orgChart1"/>
    <dgm:cxn modelId="{DB3D7AF9-F627-4713-99E5-83269E20E0D6}" type="presOf" srcId="{49D0D4B2-021F-4B69-AB7E-989CB746CDC5}" destId="{C5FB32B8-3022-4298-A131-C2027F6475E3}" srcOrd="0" destOrd="0" presId="urn:microsoft.com/office/officeart/2005/8/layout/orgChart1"/>
    <dgm:cxn modelId="{F57512A3-C566-43E0-B88F-E0949D916890}" type="presOf" srcId="{046718EC-BCA8-4D00-BEFB-DD90E038F068}" destId="{663DE8DA-702C-4ABE-8AFE-02406FC86D09}" srcOrd="0" destOrd="0" presId="urn:microsoft.com/office/officeart/2005/8/layout/orgChart1"/>
    <dgm:cxn modelId="{65702489-0F4A-4975-93AB-50EB4C4DF3C8}" type="presOf" srcId="{C7502D08-6ED1-4E57-A9DC-709E10D9D0E5}" destId="{A5DFC3AA-48E3-4CCD-AEA7-377ACA62D6A8}" srcOrd="0" destOrd="0" presId="urn:microsoft.com/office/officeart/2005/8/layout/orgChart1"/>
    <dgm:cxn modelId="{403ECE7E-67AC-49BF-B569-1A8E8FF9719B}" type="presOf" srcId="{A205DC1F-36CB-47C6-944B-FF03F748BE58}" destId="{102258CE-2541-4A5A-B835-594AF1BC40C8}" srcOrd="0" destOrd="0" presId="urn:microsoft.com/office/officeart/2005/8/layout/orgChart1"/>
    <dgm:cxn modelId="{27A6B42F-1038-401D-8BAF-A99E03C1FF4C}" srcId="{C7502D08-6ED1-4E57-A9DC-709E10D9D0E5}" destId="{9B6DB915-FB40-4651-93EE-E24E632A0A88}" srcOrd="0" destOrd="0" parTransId="{69585834-B70D-47FF-B30D-DDA0A9C4DEED}" sibTransId="{59EF2851-544A-4B84-A790-F5D9B3EB9421}"/>
    <dgm:cxn modelId="{313A210D-1A32-4BE2-BDE4-2E36A4E80FC3}" type="presOf" srcId="{B321C531-1DBE-4655-90C4-380F565EE38D}" destId="{3060C989-FC72-493F-B025-9DB79A8AB852}" srcOrd="0" destOrd="0" presId="urn:microsoft.com/office/officeart/2005/8/layout/orgChart1"/>
    <dgm:cxn modelId="{D6E9A841-5FB9-44D8-AD01-EE2C3DBB964D}" type="presOf" srcId="{6752D8C8-C57C-4251-8865-E2F05E97361C}" destId="{9374E65C-2229-43B2-A233-01920293DFEA}" srcOrd="1" destOrd="0" presId="urn:microsoft.com/office/officeart/2005/8/layout/orgChart1"/>
    <dgm:cxn modelId="{F57BC5F7-CFE9-4B49-85ED-18738A039A13}" srcId="{C7502D08-6ED1-4E57-A9DC-709E10D9D0E5}" destId="{B321C531-1DBE-4655-90C4-380F565EE38D}" srcOrd="2" destOrd="0" parTransId="{49D0D4B2-021F-4B69-AB7E-989CB746CDC5}" sibTransId="{BB950A05-F9C4-471C-8B72-19E4E94FFD25}"/>
    <dgm:cxn modelId="{7998AA4A-2320-4599-996A-EC417B277CDF}" type="presOf" srcId="{4656934A-F5E3-4EA7-A49B-5A2B146E1988}" destId="{BF4A1197-D971-4CD8-A326-B5578D5D6AB0}" srcOrd="1" destOrd="0" presId="urn:microsoft.com/office/officeart/2005/8/layout/orgChart1"/>
    <dgm:cxn modelId="{CA140E6D-22C4-48EE-B9B0-C7FBAD9C0157}" type="presParOf" srcId="{0098C2C7-6517-40D2-BE85-6BDFD82A2FA9}" destId="{DFFB02FF-85BF-4F9B-8ACA-65267787BDB2}" srcOrd="0" destOrd="0" presId="urn:microsoft.com/office/officeart/2005/8/layout/orgChart1"/>
    <dgm:cxn modelId="{39079252-9DDC-4C7C-A221-DDC877339CC6}" type="presParOf" srcId="{DFFB02FF-85BF-4F9B-8ACA-65267787BDB2}" destId="{88214FBB-E6F6-489D-8C52-0A0D5456D32A}" srcOrd="0" destOrd="0" presId="urn:microsoft.com/office/officeart/2005/8/layout/orgChart1"/>
    <dgm:cxn modelId="{8CD116EC-AEE8-4158-BDC5-30ECEE033977}" type="presParOf" srcId="{88214FBB-E6F6-489D-8C52-0A0D5456D32A}" destId="{A5DFC3AA-48E3-4CCD-AEA7-377ACA62D6A8}" srcOrd="0" destOrd="0" presId="urn:microsoft.com/office/officeart/2005/8/layout/orgChart1"/>
    <dgm:cxn modelId="{7762CE0B-E582-455A-9DA5-0C195CA5C7DD}" type="presParOf" srcId="{88214FBB-E6F6-489D-8C52-0A0D5456D32A}" destId="{9575F56A-F42F-4E54-9DD4-48059A93B210}" srcOrd="1" destOrd="0" presId="urn:microsoft.com/office/officeart/2005/8/layout/orgChart1"/>
    <dgm:cxn modelId="{B5D218C8-6470-4938-B39D-D584EE564BD1}" type="presParOf" srcId="{DFFB02FF-85BF-4F9B-8ACA-65267787BDB2}" destId="{6108B193-08B4-42CE-BBEE-4FABC327DF31}" srcOrd="1" destOrd="0" presId="urn:microsoft.com/office/officeart/2005/8/layout/orgChart1"/>
    <dgm:cxn modelId="{D54C1B85-C93D-41B9-A8FB-48656111200F}" type="presParOf" srcId="{6108B193-08B4-42CE-BBEE-4FABC327DF31}" destId="{E8B256BD-994F-4184-9DBF-568A34DAABC1}" srcOrd="0" destOrd="0" presId="urn:microsoft.com/office/officeart/2005/8/layout/orgChart1"/>
    <dgm:cxn modelId="{89106485-FA2D-4AD6-8E3C-A76E16ADE5CB}" type="presParOf" srcId="{6108B193-08B4-42CE-BBEE-4FABC327DF31}" destId="{FCFFBCED-157B-438E-95FD-C45C50066000}" srcOrd="1" destOrd="0" presId="urn:microsoft.com/office/officeart/2005/8/layout/orgChart1"/>
    <dgm:cxn modelId="{EF993466-1FC4-49D8-98BF-DC16F2C5DB2B}" type="presParOf" srcId="{FCFFBCED-157B-438E-95FD-C45C50066000}" destId="{E3F332E8-E0FD-463B-B825-DABBD7911873}" srcOrd="0" destOrd="0" presId="urn:microsoft.com/office/officeart/2005/8/layout/orgChart1"/>
    <dgm:cxn modelId="{49583E7D-528E-4009-832E-3415CD05EA7C}" type="presParOf" srcId="{E3F332E8-E0FD-463B-B825-DABBD7911873}" destId="{33F45B51-3138-46A5-9FA2-1C82B7320785}" srcOrd="0" destOrd="0" presId="urn:microsoft.com/office/officeart/2005/8/layout/orgChart1"/>
    <dgm:cxn modelId="{A9B5AF8C-3841-4C06-BDBB-95B741D87D41}" type="presParOf" srcId="{E3F332E8-E0FD-463B-B825-DABBD7911873}" destId="{2C1D8244-C66D-46C3-A238-D2FFE34311AD}" srcOrd="1" destOrd="0" presId="urn:microsoft.com/office/officeart/2005/8/layout/orgChart1"/>
    <dgm:cxn modelId="{30E98A2C-19DD-40C4-A3BF-E83DE2F93330}" type="presParOf" srcId="{FCFFBCED-157B-438E-95FD-C45C50066000}" destId="{7997CFCE-3745-4538-8B07-031DBE2AF9BD}" srcOrd="1" destOrd="0" presId="urn:microsoft.com/office/officeart/2005/8/layout/orgChart1"/>
    <dgm:cxn modelId="{232EBBFC-C452-420A-9FE4-2DA6CD9BBEFC}" type="presParOf" srcId="{FCFFBCED-157B-438E-95FD-C45C50066000}" destId="{7C71DDC5-2BF2-4969-8C0F-61B7A37E740D}" srcOrd="2" destOrd="0" presId="urn:microsoft.com/office/officeart/2005/8/layout/orgChart1"/>
    <dgm:cxn modelId="{44EC8BDF-B636-46A7-B398-8B2CF7CD80E9}" type="presParOf" srcId="{6108B193-08B4-42CE-BBEE-4FABC327DF31}" destId="{663DE8DA-702C-4ABE-8AFE-02406FC86D09}" srcOrd="2" destOrd="0" presId="urn:microsoft.com/office/officeart/2005/8/layout/orgChart1"/>
    <dgm:cxn modelId="{9125083E-C4DB-432A-9830-8E78B0B59728}" type="presParOf" srcId="{6108B193-08B4-42CE-BBEE-4FABC327DF31}" destId="{7B8DAF76-6198-4749-943C-402E2B387FEA}" srcOrd="3" destOrd="0" presId="urn:microsoft.com/office/officeart/2005/8/layout/orgChart1"/>
    <dgm:cxn modelId="{C967405D-55C5-4B2E-9E58-C5BD8D31E42C}" type="presParOf" srcId="{7B8DAF76-6198-4749-943C-402E2B387FEA}" destId="{E06DC43F-FACD-4985-BEF8-5F5299BC907A}" srcOrd="0" destOrd="0" presId="urn:microsoft.com/office/officeart/2005/8/layout/orgChart1"/>
    <dgm:cxn modelId="{526B69DA-A784-469A-8399-70463F197877}" type="presParOf" srcId="{E06DC43F-FACD-4985-BEF8-5F5299BC907A}" destId="{C6327A85-15A3-43BE-81BE-00514252BA70}" srcOrd="0" destOrd="0" presId="urn:microsoft.com/office/officeart/2005/8/layout/orgChart1"/>
    <dgm:cxn modelId="{B730808A-32E0-4FEB-978B-3A640F2D9A50}" type="presParOf" srcId="{E06DC43F-FACD-4985-BEF8-5F5299BC907A}" destId="{BF4A1197-D971-4CD8-A326-B5578D5D6AB0}" srcOrd="1" destOrd="0" presId="urn:microsoft.com/office/officeart/2005/8/layout/orgChart1"/>
    <dgm:cxn modelId="{CD4B87AF-9148-44E2-B6F2-97AF5100F962}" type="presParOf" srcId="{7B8DAF76-6198-4749-943C-402E2B387FEA}" destId="{FB6F6DE0-E846-4669-B498-A48C0A046478}" srcOrd="1" destOrd="0" presId="urn:microsoft.com/office/officeart/2005/8/layout/orgChart1"/>
    <dgm:cxn modelId="{DB02EAB7-2DE0-46DC-8B3B-C88B7270C2D7}" type="presParOf" srcId="{7B8DAF76-6198-4749-943C-402E2B387FEA}" destId="{F5953344-CC11-4627-87BC-D3E3B899E134}" srcOrd="2" destOrd="0" presId="urn:microsoft.com/office/officeart/2005/8/layout/orgChart1"/>
    <dgm:cxn modelId="{9D8FB36D-5A0A-491A-89A8-B323D6836FC1}" type="presParOf" srcId="{6108B193-08B4-42CE-BBEE-4FABC327DF31}" destId="{102258CE-2541-4A5A-B835-594AF1BC40C8}" srcOrd="4" destOrd="0" presId="urn:microsoft.com/office/officeart/2005/8/layout/orgChart1"/>
    <dgm:cxn modelId="{54CEF3B8-F165-4908-BD23-864C7E1D29F9}" type="presParOf" srcId="{6108B193-08B4-42CE-BBEE-4FABC327DF31}" destId="{DC39787A-6230-485B-A9FE-6D51EF7ADB96}" srcOrd="5" destOrd="0" presId="urn:microsoft.com/office/officeart/2005/8/layout/orgChart1"/>
    <dgm:cxn modelId="{2BE3D557-8617-444A-AC85-0E53A8EE4228}" type="presParOf" srcId="{DC39787A-6230-485B-A9FE-6D51EF7ADB96}" destId="{1DDDE6C0-748A-4E4A-9C71-3781136ED1ED}" srcOrd="0" destOrd="0" presId="urn:microsoft.com/office/officeart/2005/8/layout/orgChart1"/>
    <dgm:cxn modelId="{1C393BEB-F644-4C76-961E-8FDE8C758A1D}" type="presParOf" srcId="{1DDDE6C0-748A-4E4A-9C71-3781136ED1ED}" destId="{AE8EF65F-285B-4B5A-94F0-CA7C324ABA70}" srcOrd="0" destOrd="0" presId="urn:microsoft.com/office/officeart/2005/8/layout/orgChart1"/>
    <dgm:cxn modelId="{8E81882D-B094-42B6-B66D-C6FE0F561EBD}" type="presParOf" srcId="{1DDDE6C0-748A-4E4A-9C71-3781136ED1ED}" destId="{D1F81574-87E9-49F1-B7A4-BFB67D10F7A8}" srcOrd="1" destOrd="0" presId="urn:microsoft.com/office/officeart/2005/8/layout/orgChart1"/>
    <dgm:cxn modelId="{C00917D9-4214-4B47-96DF-637DB9FFC28A}" type="presParOf" srcId="{DC39787A-6230-485B-A9FE-6D51EF7ADB96}" destId="{DC0C0E60-8918-460B-BEE5-BC0B0E71A21C}" srcOrd="1" destOrd="0" presId="urn:microsoft.com/office/officeart/2005/8/layout/orgChart1"/>
    <dgm:cxn modelId="{14CB0171-A7F7-416A-A2D5-7125A67F9289}" type="presParOf" srcId="{DC39787A-6230-485B-A9FE-6D51EF7ADB96}" destId="{A81C8C98-6AA5-4B9E-B2CE-2B49681CC3E2}" srcOrd="2" destOrd="0" presId="urn:microsoft.com/office/officeart/2005/8/layout/orgChart1"/>
    <dgm:cxn modelId="{DFDE1833-D34C-4735-BC19-18D292371930}" type="presParOf" srcId="{6108B193-08B4-42CE-BBEE-4FABC327DF31}" destId="{1FD4C28F-DF3E-43E2-B977-70564C982300}" srcOrd="6" destOrd="0" presId="urn:microsoft.com/office/officeart/2005/8/layout/orgChart1"/>
    <dgm:cxn modelId="{C1F3F5FF-201B-4FE9-902E-7FEF0AB3B0B3}" type="presParOf" srcId="{6108B193-08B4-42CE-BBEE-4FABC327DF31}" destId="{F6CFD9C9-9F91-451D-B22C-BD0953860572}" srcOrd="7" destOrd="0" presId="urn:microsoft.com/office/officeart/2005/8/layout/orgChart1"/>
    <dgm:cxn modelId="{E92E14F3-C738-45B6-9D6C-1172F4732ED6}" type="presParOf" srcId="{F6CFD9C9-9F91-451D-B22C-BD0953860572}" destId="{1C3CE865-B2A0-4165-97E6-C6778A7058F7}" srcOrd="0" destOrd="0" presId="urn:microsoft.com/office/officeart/2005/8/layout/orgChart1"/>
    <dgm:cxn modelId="{2D42C794-15AA-464C-8642-F31CBA54A827}" type="presParOf" srcId="{1C3CE865-B2A0-4165-97E6-C6778A7058F7}" destId="{864DDDDC-BD11-464C-A600-64B2C11DCE41}" srcOrd="0" destOrd="0" presId="urn:microsoft.com/office/officeart/2005/8/layout/orgChart1"/>
    <dgm:cxn modelId="{1DF62AB1-213E-4E77-9B8D-A05128ACB0A4}" type="presParOf" srcId="{1C3CE865-B2A0-4165-97E6-C6778A7058F7}" destId="{04C83524-C723-4BFE-B421-EE3B36CFEBCD}" srcOrd="1" destOrd="0" presId="urn:microsoft.com/office/officeart/2005/8/layout/orgChart1"/>
    <dgm:cxn modelId="{AE0AFFF9-B5AF-4551-8F0D-982EE5355230}" type="presParOf" srcId="{F6CFD9C9-9F91-451D-B22C-BD0953860572}" destId="{620891E9-12DD-4240-AD9D-E7BC212CD98A}" srcOrd="1" destOrd="0" presId="urn:microsoft.com/office/officeart/2005/8/layout/orgChart1"/>
    <dgm:cxn modelId="{45D126C4-0BC1-4BFD-BC48-1E29DB9934F2}" type="presParOf" srcId="{F6CFD9C9-9F91-451D-B22C-BD0953860572}" destId="{A4BB78D9-05F1-4B35-BA4B-E1BB1CA25703}" srcOrd="2" destOrd="0" presId="urn:microsoft.com/office/officeart/2005/8/layout/orgChart1"/>
    <dgm:cxn modelId="{8CE0F260-15A1-40AD-B439-A56EB27E88A4}" type="presParOf" srcId="{DFFB02FF-85BF-4F9B-8ACA-65267787BDB2}" destId="{3C4142AF-CEB0-4E9B-89C8-88669E81BFFD}" srcOrd="2" destOrd="0" presId="urn:microsoft.com/office/officeart/2005/8/layout/orgChart1"/>
    <dgm:cxn modelId="{E22B337D-D066-4235-B41B-0EE81FFF62B2}" type="presParOf" srcId="{3C4142AF-CEB0-4E9B-89C8-88669E81BFFD}" destId="{C5FB32B8-3022-4298-A131-C2027F6475E3}" srcOrd="0" destOrd="0" presId="urn:microsoft.com/office/officeart/2005/8/layout/orgChart1"/>
    <dgm:cxn modelId="{F58110D1-8A3C-4D95-8320-7B02EB33271D}" type="presParOf" srcId="{3C4142AF-CEB0-4E9B-89C8-88669E81BFFD}" destId="{65EFD304-AE51-461F-A542-A841EAF633D0}" srcOrd="1" destOrd="0" presId="urn:microsoft.com/office/officeart/2005/8/layout/orgChart1"/>
    <dgm:cxn modelId="{DE1B4C14-1912-49F7-8FFD-4083D849093D}" type="presParOf" srcId="{65EFD304-AE51-461F-A542-A841EAF633D0}" destId="{1D91DB1E-D998-4152-A908-FDA95DF10183}" srcOrd="0" destOrd="0" presId="urn:microsoft.com/office/officeart/2005/8/layout/orgChart1"/>
    <dgm:cxn modelId="{94E5606D-D4F8-4FF8-885D-A4A4CFAE0682}" type="presParOf" srcId="{1D91DB1E-D998-4152-A908-FDA95DF10183}" destId="{3060C989-FC72-493F-B025-9DB79A8AB852}" srcOrd="0" destOrd="0" presId="urn:microsoft.com/office/officeart/2005/8/layout/orgChart1"/>
    <dgm:cxn modelId="{8A401A8D-17AE-41BF-AD5C-390FAC331C8E}" type="presParOf" srcId="{1D91DB1E-D998-4152-A908-FDA95DF10183}" destId="{4618FDEC-1485-49E9-BB88-F9B12C910EF5}" srcOrd="1" destOrd="0" presId="urn:microsoft.com/office/officeart/2005/8/layout/orgChart1"/>
    <dgm:cxn modelId="{736AD6C6-60BA-4257-BE26-56304AE55FCF}" type="presParOf" srcId="{65EFD304-AE51-461F-A542-A841EAF633D0}" destId="{481FD8E2-27D3-4884-B067-4757E108D409}" srcOrd="1" destOrd="0" presId="urn:microsoft.com/office/officeart/2005/8/layout/orgChart1"/>
    <dgm:cxn modelId="{0EFEC60F-3A3A-4576-AFE7-633A6D316031}" type="presParOf" srcId="{65EFD304-AE51-461F-A542-A841EAF633D0}" destId="{5AE16BDF-7E0D-4CF2-BF4D-601715E3A2A5}" srcOrd="2" destOrd="0" presId="urn:microsoft.com/office/officeart/2005/8/layout/orgChart1"/>
    <dgm:cxn modelId="{B4D0AEA1-9651-4799-BCDD-67F67AB23DAF}" type="presParOf" srcId="{3C4142AF-CEB0-4E9B-89C8-88669E81BFFD}" destId="{3416F829-8615-47AF-81D5-114A82A0F4E5}" srcOrd="2" destOrd="0" presId="urn:microsoft.com/office/officeart/2005/8/layout/orgChart1"/>
    <dgm:cxn modelId="{42D36D88-065D-4532-A278-C8DFA5BE018A}" type="presParOf" srcId="{3C4142AF-CEB0-4E9B-89C8-88669E81BFFD}" destId="{1857023F-E5A1-4F15-94B3-66FEB43AE975}" srcOrd="3" destOrd="0" presId="urn:microsoft.com/office/officeart/2005/8/layout/orgChart1"/>
    <dgm:cxn modelId="{D26504FD-0106-4BF7-922B-F640C88C4876}" type="presParOf" srcId="{1857023F-E5A1-4F15-94B3-66FEB43AE975}" destId="{6C681163-2AFC-46BD-879C-3627DAE7B0B7}" srcOrd="0" destOrd="0" presId="urn:microsoft.com/office/officeart/2005/8/layout/orgChart1"/>
    <dgm:cxn modelId="{95E9224C-509D-432F-8C53-0C0EB3BC50D8}" type="presParOf" srcId="{6C681163-2AFC-46BD-879C-3627DAE7B0B7}" destId="{EBF49CCB-3A9C-4470-BAA8-CFD27D65167E}" srcOrd="0" destOrd="0" presId="urn:microsoft.com/office/officeart/2005/8/layout/orgChart1"/>
    <dgm:cxn modelId="{755C1464-2E25-4E76-8586-0BFBAB7FE7B1}" type="presParOf" srcId="{6C681163-2AFC-46BD-879C-3627DAE7B0B7}" destId="{9374E65C-2229-43B2-A233-01920293DFEA}" srcOrd="1" destOrd="0" presId="urn:microsoft.com/office/officeart/2005/8/layout/orgChart1"/>
    <dgm:cxn modelId="{740A9A87-343C-4F97-9403-13348E18B773}" type="presParOf" srcId="{1857023F-E5A1-4F15-94B3-66FEB43AE975}" destId="{E19A2FB0-3168-48F9-994A-B9757223DA2D}" srcOrd="1" destOrd="0" presId="urn:microsoft.com/office/officeart/2005/8/layout/orgChart1"/>
    <dgm:cxn modelId="{54836BFE-3732-4EB2-B774-CECE01CA5115}" type="presParOf" srcId="{1857023F-E5A1-4F15-94B3-66FEB43AE975}" destId="{9F5B9331-B3B2-4030-A899-4D6A1AF7735E}" srcOrd="2" destOrd="0" presId="urn:microsoft.com/office/officeart/2005/8/layout/orgChart1"/>
    <dgm:cxn modelId="{0DC0EFA8-5E43-4670-AC21-77194876CB8D}" type="presParOf" srcId="{3C4142AF-CEB0-4E9B-89C8-88669E81BFFD}" destId="{CCA23325-8264-4F92-A87E-01F8EEC37D96}" srcOrd="4" destOrd="0" presId="urn:microsoft.com/office/officeart/2005/8/layout/orgChart1"/>
    <dgm:cxn modelId="{95A83F93-9090-4EA6-8AC2-22FE6B5FF1BE}" type="presParOf" srcId="{3C4142AF-CEB0-4E9B-89C8-88669E81BFFD}" destId="{1ABF2F37-B9B0-48F7-8342-6BF663270FE7}" srcOrd="5" destOrd="0" presId="urn:microsoft.com/office/officeart/2005/8/layout/orgChart1"/>
    <dgm:cxn modelId="{A937B3C0-A218-47E3-8172-F400CC579910}" type="presParOf" srcId="{1ABF2F37-B9B0-48F7-8342-6BF663270FE7}" destId="{EA19CB29-6284-4C20-9F25-83BDCF6DDA0F}" srcOrd="0" destOrd="0" presId="urn:microsoft.com/office/officeart/2005/8/layout/orgChart1"/>
    <dgm:cxn modelId="{BC775D4D-08DD-421B-8A62-835FC00AFB9F}" type="presParOf" srcId="{EA19CB29-6284-4C20-9F25-83BDCF6DDA0F}" destId="{7BD8FF0A-1366-4F16-86F3-08D1D08D641B}" srcOrd="0" destOrd="0" presId="urn:microsoft.com/office/officeart/2005/8/layout/orgChart1"/>
    <dgm:cxn modelId="{7FA3E4D1-8A2D-4768-AEF6-C7FD55376BF3}" type="presParOf" srcId="{EA19CB29-6284-4C20-9F25-83BDCF6DDA0F}" destId="{6E13F952-340C-427C-9207-FEF010426ACE}" srcOrd="1" destOrd="0" presId="urn:microsoft.com/office/officeart/2005/8/layout/orgChart1"/>
    <dgm:cxn modelId="{05A81E4B-E6EE-4A85-85D3-CD4A8E061146}" type="presParOf" srcId="{1ABF2F37-B9B0-48F7-8342-6BF663270FE7}" destId="{29456371-3408-4ED6-B30D-D094C798208A}" srcOrd="1" destOrd="0" presId="urn:microsoft.com/office/officeart/2005/8/layout/orgChart1"/>
    <dgm:cxn modelId="{D6EEA30B-A372-4D64-984D-E8BCFEC2DB0B}" type="presParOf" srcId="{1ABF2F37-B9B0-48F7-8342-6BF663270FE7}" destId="{2367B3B2-943A-4307-92AE-4CB9FD281039}" srcOrd="2" destOrd="0" presId="urn:microsoft.com/office/officeart/2005/8/layout/orgChart1"/>
    <dgm:cxn modelId="{6191A94E-6ABC-4112-8C1B-846864569117}" type="presParOf" srcId="{3C4142AF-CEB0-4E9B-89C8-88669E81BFFD}" destId="{CCFD1C0C-568C-4B21-9648-18EC07BE3117}" srcOrd="6" destOrd="0" presId="urn:microsoft.com/office/officeart/2005/8/layout/orgChart1"/>
    <dgm:cxn modelId="{FC997E3E-746C-4C43-BB86-96E1A3050A75}" type="presParOf" srcId="{3C4142AF-CEB0-4E9B-89C8-88669E81BFFD}" destId="{921FD7EA-29A8-4585-9457-72CB6ED3049D}" srcOrd="7" destOrd="0" presId="urn:microsoft.com/office/officeart/2005/8/layout/orgChart1"/>
    <dgm:cxn modelId="{E1F7223B-712A-4FEE-84A9-9F125A0F6FF9}" type="presParOf" srcId="{921FD7EA-29A8-4585-9457-72CB6ED3049D}" destId="{F1EB7354-6954-472A-823E-1A94E7CCF96E}" srcOrd="0" destOrd="0" presId="urn:microsoft.com/office/officeart/2005/8/layout/orgChart1"/>
    <dgm:cxn modelId="{642A26D0-6A4B-40A4-8E82-2C3D2FDCB12D}" type="presParOf" srcId="{F1EB7354-6954-472A-823E-1A94E7CCF96E}" destId="{93F831B4-9432-4AC2-B970-880E7BEB2ADC}" srcOrd="0" destOrd="0" presId="urn:microsoft.com/office/officeart/2005/8/layout/orgChart1"/>
    <dgm:cxn modelId="{74F9711F-B7F9-425F-B89A-90EF87E3A674}" type="presParOf" srcId="{F1EB7354-6954-472A-823E-1A94E7CCF96E}" destId="{34516BF5-C161-41D2-86E2-79331C40A0F5}" srcOrd="1" destOrd="0" presId="urn:microsoft.com/office/officeart/2005/8/layout/orgChart1"/>
    <dgm:cxn modelId="{8AB2CD2E-2305-4E1F-9653-B451C34A64B2}" type="presParOf" srcId="{921FD7EA-29A8-4585-9457-72CB6ED3049D}" destId="{E036359E-28FE-4770-AC36-6E078FBB21CD}" srcOrd="1" destOrd="0" presId="urn:microsoft.com/office/officeart/2005/8/layout/orgChart1"/>
    <dgm:cxn modelId="{A22E072C-0ED0-4B73-8F99-DBBABD35EA6C}" type="presParOf" srcId="{921FD7EA-29A8-4585-9457-72CB6ED3049D}" destId="{209DB9C7-C33D-4AD4-9201-076CF585F6AC}" srcOrd="2" destOrd="0" presId="urn:microsoft.com/office/officeart/2005/8/layout/orgChart1"/>
    <dgm:cxn modelId="{11A21726-DFF5-4032-B87F-B558EC44EB0E}" type="presParOf" srcId="{3C4142AF-CEB0-4E9B-89C8-88669E81BFFD}" destId="{3BE852B9-C8D7-438A-B720-DC645750BB14}" srcOrd="8" destOrd="0" presId="urn:microsoft.com/office/officeart/2005/8/layout/orgChart1"/>
    <dgm:cxn modelId="{A1734933-9C47-4B9A-88F8-4238CD54EE71}" type="presParOf" srcId="{3C4142AF-CEB0-4E9B-89C8-88669E81BFFD}" destId="{9DDF441A-409C-4E65-B42A-E2370EB96D49}" srcOrd="9" destOrd="0" presId="urn:microsoft.com/office/officeart/2005/8/layout/orgChart1"/>
    <dgm:cxn modelId="{F4797D31-3587-425D-8BD7-A3CD89867C53}" type="presParOf" srcId="{9DDF441A-409C-4E65-B42A-E2370EB96D49}" destId="{C6EA8307-5D1A-4E03-A073-E0AA24720733}" srcOrd="0" destOrd="0" presId="urn:microsoft.com/office/officeart/2005/8/layout/orgChart1"/>
    <dgm:cxn modelId="{3E71E5D2-8BBC-4226-9848-32C505E8E016}" type="presParOf" srcId="{C6EA8307-5D1A-4E03-A073-E0AA24720733}" destId="{FE5389BF-A51A-45E0-9ACC-AFA346A1AC61}" srcOrd="0" destOrd="0" presId="urn:microsoft.com/office/officeart/2005/8/layout/orgChart1"/>
    <dgm:cxn modelId="{3AC0CB5E-5DA4-4953-9173-E3A891F9C131}" type="presParOf" srcId="{C6EA8307-5D1A-4E03-A073-E0AA24720733}" destId="{068F97B8-C442-4A97-B119-BD2589565156}" srcOrd="1" destOrd="0" presId="urn:microsoft.com/office/officeart/2005/8/layout/orgChart1"/>
    <dgm:cxn modelId="{A8715719-1EB5-4EA5-9775-A8EE596C844F}" type="presParOf" srcId="{9DDF441A-409C-4E65-B42A-E2370EB96D49}" destId="{62150773-81BD-453A-9D89-EBEFBFD16F05}" srcOrd="1" destOrd="0" presId="urn:microsoft.com/office/officeart/2005/8/layout/orgChart1"/>
    <dgm:cxn modelId="{EB22EC01-86FD-48D8-B27A-B817FA488804}" type="presParOf" srcId="{9DDF441A-409C-4E65-B42A-E2370EB96D49}" destId="{7ADAAED7-AD21-4A23-8E1B-6CC87A8B2A0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2F1F5C1D-1463-4A03-8F04-E199FDB83468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771AB6E-6122-4E8F-A2E7-D80A419EC3F7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sz="1200" b="0" u="none" dirty="0" smtClean="0">
              <a:latin typeface="Calibri" panose="020F0502020204030204" pitchFamily="34" charset="0"/>
              <a:cs typeface="Calibri" panose="020F0502020204030204" pitchFamily="34" charset="0"/>
            </a:rPr>
            <a:t>Supervisor de Programas en </a:t>
          </a:r>
          <a:br>
            <a:rPr lang="es-MX" sz="1200" b="0" u="none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MX" sz="1200" b="0" u="none" dirty="0" smtClean="0">
              <a:latin typeface="Calibri" panose="020F0502020204030204" pitchFamily="34" charset="0"/>
              <a:cs typeface="Calibri" panose="020F0502020204030204" pitchFamily="34" charset="0"/>
            </a:rPr>
            <a:t>Casas Club del Adulto Mayor </a:t>
          </a:r>
        </a:p>
      </dgm:t>
    </dgm:pt>
    <dgm:pt modelId="{833A5F7F-2616-421C-B27B-0CD2C9144281}" type="parTrans" cxnId="{88C0D249-9382-4173-89C9-B16BC60FA41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AE89A6B-5A3A-4170-A781-19C8D7020C2F}" type="sibTrans" cxnId="{88C0D249-9382-4173-89C9-B16BC60FA41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E9695EB-444E-4560-96B0-9E4E85F2E2E0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Casa Hogar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Nueva Esperanza </a:t>
          </a:r>
        </a:p>
      </dgm:t>
    </dgm:pt>
    <dgm:pt modelId="{3B3B7340-CA00-4B57-A8E2-1292554BE70B}" type="parTrans" cxnId="{D6A16FD0-EA63-497C-8B9F-FD44273EEE6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CD7AF75-B1E6-4D72-BEE2-649989C5E18E}" type="sibTrans" cxnId="{D6A16FD0-EA63-497C-8B9F-FD44273EEE6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0FBCC64-2FDF-474B-A6E3-032610FE700D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Casa Club del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Adulto Mayor “Lomas” </a:t>
          </a:r>
        </a:p>
      </dgm:t>
    </dgm:pt>
    <dgm:pt modelId="{81E0BEC1-4A88-48E0-A122-9B9E15D8DAB8}" type="parTrans" cxnId="{795A0870-6236-4DC1-A6BE-61CAEDF922D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9B73588-1C31-4F58-B47C-1BC654A8BAB4}" type="sibTrans" cxnId="{795A0870-6236-4DC1-A6BE-61CAEDF922D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753E62-A9FA-44D7-AE98-9E9E0F863B01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Casa </a:t>
          </a:r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Club del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Adulto </a:t>
          </a:r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Mayor “Canoas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”</a:t>
          </a:r>
        </a:p>
      </dgm:t>
    </dgm:pt>
    <dgm:pt modelId="{5D8103A7-9609-43B1-A0C0-791B9EF719AD}" type="parTrans" cxnId="{D57EB91A-64BB-4438-849B-A4D22F8AD4B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BB9B69B-EE07-4284-A216-B2C61F0420DD}" type="sibTrans" cxnId="{D57EB91A-64BB-4438-849B-A4D22F8AD4B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157A77A-27E9-4AB2-BE0A-DA0A91433CB2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73680897-F8F9-4A01-9DD2-10EBBB168E3E}" type="parTrans" cxnId="{5425A7EC-DA3D-42D2-AF73-601F258977E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E3FC18F-BF6B-413D-B344-EDEC88AE72B3}" type="sibTrans" cxnId="{5425A7EC-DA3D-42D2-AF73-601F258977E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1301C79-0AC8-4CC7-BD4D-48A9F7B87A0B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Maestra(o) </a:t>
          </a:r>
        </a:p>
      </dgm:t>
    </dgm:pt>
    <dgm:pt modelId="{E844583B-AAE9-4360-B096-D221A40246DE}" type="parTrans" cxnId="{C2F664E2-81D9-4CEF-BF14-4F88FFECB93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2FDB46A-F974-427C-981F-39C4F9B560F1}" type="sibTrans" cxnId="{C2F664E2-81D9-4CEF-BF14-4F88FFECB93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01E27B8-0CEE-4181-B76E-432267804780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gm:t>
    </dgm:pt>
    <dgm:pt modelId="{DE627B56-2CE1-4F1A-83AC-115BCEDDF50D}" type="parTrans" cxnId="{323761A6-564B-4DAA-A845-5B52B4C8387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750CF29-1CA8-4A99-985D-EA2E59E07168}" type="sibTrans" cxnId="{323761A6-564B-4DAA-A845-5B52B4C8387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B71D0F8-7245-4A4A-B154-2F4A51846EF8}" type="asst">
      <dgm:prSet custT="1"/>
      <dgm:spPr/>
      <dgm:t>
        <a:bodyPr/>
        <a:lstStyle/>
        <a:p>
          <a:r>
            <a:rPr lang="es-ES" sz="1200" dirty="0" smtClean="0"/>
            <a:t>Maestras(os) </a:t>
          </a:r>
          <a:endParaRPr lang="es-ES" sz="1200" dirty="0"/>
        </a:p>
      </dgm:t>
    </dgm:pt>
    <dgm:pt modelId="{4916E04F-22E4-4EDC-AE88-008381D8467D}" type="parTrans" cxnId="{1B9CD9D7-C545-4870-95DC-50A81CBCB0FB}">
      <dgm:prSet/>
      <dgm:spPr/>
      <dgm:t>
        <a:bodyPr/>
        <a:lstStyle/>
        <a:p>
          <a:endParaRPr lang="es-ES"/>
        </a:p>
      </dgm:t>
    </dgm:pt>
    <dgm:pt modelId="{2BBC641C-B8DD-4F98-9C07-84C7770D4F67}" type="sibTrans" cxnId="{1B9CD9D7-C545-4870-95DC-50A81CBCB0FB}">
      <dgm:prSet/>
      <dgm:spPr/>
      <dgm:t>
        <a:bodyPr/>
        <a:lstStyle/>
        <a:p>
          <a:endParaRPr lang="es-ES"/>
        </a:p>
      </dgm:t>
    </dgm:pt>
    <dgm:pt modelId="{85C90C3B-1F16-4578-8701-4CF59AC974DB}" type="asst">
      <dgm:prSet custT="1"/>
      <dgm:spPr/>
      <dgm:t>
        <a:bodyPr/>
        <a:lstStyle/>
        <a:p>
          <a:r>
            <a:rPr lang="es-ES" sz="1200" dirty="0" smtClean="0"/>
            <a:t>Chofer</a:t>
          </a:r>
        </a:p>
      </dgm:t>
    </dgm:pt>
    <dgm:pt modelId="{024C83B4-0E09-47F2-960D-AE1D768762BB}" type="parTrans" cxnId="{E8125F8C-7CEC-4CF0-98D6-3B1AB823ACBC}">
      <dgm:prSet/>
      <dgm:spPr/>
      <dgm:t>
        <a:bodyPr/>
        <a:lstStyle/>
        <a:p>
          <a:endParaRPr lang="es-ES"/>
        </a:p>
      </dgm:t>
    </dgm:pt>
    <dgm:pt modelId="{3F87B460-5F5E-48FC-9314-8195FC890D1B}" type="sibTrans" cxnId="{E8125F8C-7CEC-4CF0-98D6-3B1AB823ACBC}">
      <dgm:prSet/>
      <dgm:spPr/>
      <dgm:t>
        <a:bodyPr/>
        <a:lstStyle/>
        <a:p>
          <a:endParaRPr lang="es-ES"/>
        </a:p>
      </dgm:t>
    </dgm:pt>
    <dgm:pt modelId="{A4E11D2F-7B6F-4DBC-9BB7-D5A3901B36F1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Área de Casa Club del </a:t>
          </a:r>
          <a:br>
            <a:rPr lang="es-ES" sz="1200" dirty="0" smtClean="0">
              <a:solidFill>
                <a:schemeClr val="tx1"/>
              </a:solidFill>
            </a:rPr>
          </a:br>
          <a:r>
            <a:rPr lang="es-ES" sz="1200" dirty="0" smtClean="0">
              <a:solidFill>
                <a:schemeClr val="tx1"/>
              </a:solidFill>
            </a:rPr>
            <a:t>Adulto Mayor “Los Altos”</a:t>
          </a:r>
          <a:endParaRPr lang="es-ES" sz="1200" dirty="0">
            <a:solidFill>
              <a:schemeClr val="tx1"/>
            </a:solidFill>
          </a:endParaRPr>
        </a:p>
      </dgm:t>
    </dgm:pt>
    <dgm:pt modelId="{4594C48F-CB68-42C4-8692-2A9DC0B38A34}" type="parTrans" cxnId="{021B0482-5714-41FC-A6C6-42D52A65D1EB}">
      <dgm:prSet/>
      <dgm:spPr/>
      <dgm:t>
        <a:bodyPr/>
        <a:lstStyle/>
        <a:p>
          <a:endParaRPr lang="es-ES"/>
        </a:p>
      </dgm:t>
    </dgm:pt>
    <dgm:pt modelId="{6DA06FDA-059C-4E44-A525-A050B6F7F8BD}" type="sibTrans" cxnId="{021B0482-5714-41FC-A6C6-42D52A65D1EB}">
      <dgm:prSet/>
      <dgm:spPr/>
      <dgm:t>
        <a:bodyPr/>
        <a:lstStyle/>
        <a:p>
          <a:endParaRPr lang="es-ES"/>
        </a:p>
      </dgm:t>
    </dgm:pt>
    <dgm:pt modelId="{390ADB93-1C58-4EA1-ADE8-B40188F652BC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F7C10158-E863-4916-9199-420190025F63}" type="parTrans" cxnId="{6557F85C-334F-433E-8D87-CCD6D6E52B8A}">
      <dgm:prSet/>
      <dgm:spPr/>
      <dgm:t>
        <a:bodyPr/>
        <a:lstStyle/>
        <a:p>
          <a:endParaRPr lang="es-ES"/>
        </a:p>
      </dgm:t>
    </dgm:pt>
    <dgm:pt modelId="{C664E67C-ECB5-4798-93FD-B1290D05B1BD}" type="sibTrans" cxnId="{6557F85C-334F-433E-8D87-CCD6D6E52B8A}">
      <dgm:prSet/>
      <dgm:spPr/>
      <dgm:t>
        <a:bodyPr/>
        <a:lstStyle/>
        <a:p>
          <a:endParaRPr lang="es-ES"/>
        </a:p>
      </dgm:t>
    </dgm:pt>
    <dgm:pt modelId="{929F41CD-12CB-47E4-9810-2449CA3DC037}" type="pres">
      <dgm:prSet presAssocID="{2F1F5C1D-1463-4A03-8F04-E199FDB8346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72B154A6-4A49-40BA-987E-BDD1BF3C4C6E}" type="pres">
      <dgm:prSet presAssocID="{E771AB6E-6122-4E8F-A2E7-D80A419EC3F7}" presName="hierRoot1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D55DCF08-2568-415A-AB4C-8F436D6475A4}" type="pres">
      <dgm:prSet presAssocID="{E771AB6E-6122-4E8F-A2E7-D80A419EC3F7}" presName="rootComposite1" presStyleCnt="0"/>
      <dgm:spPr/>
      <dgm:t>
        <a:bodyPr/>
        <a:lstStyle/>
        <a:p>
          <a:endParaRPr lang="es-ES"/>
        </a:p>
      </dgm:t>
    </dgm:pt>
    <dgm:pt modelId="{6053A79C-ADC3-4F85-9646-D79B845BFE30}" type="pres">
      <dgm:prSet presAssocID="{E771AB6E-6122-4E8F-A2E7-D80A419EC3F7}" presName="rootText1" presStyleLbl="node0" presStyleIdx="0" presStyleCnt="1" custScaleX="121273" custScaleY="110635" custLinFactNeighborX="62" custLinFactNeighborY="2548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3ACF671-F913-4101-A5A9-D41F8D16A1C2}" type="pres">
      <dgm:prSet presAssocID="{E771AB6E-6122-4E8F-A2E7-D80A419EC3F7}" presName="rootConnector1" presStyleLbl="node1" presStyleIdx="0" presStyleCnt="0"/>
      <dgm:spPr/>
      <dgm:t>
        <a:bodyPr/>
        <a:lstStyle/>
        <a:p>
          <a:endParaRPr lang="es-ES"/>
        </a:p>
      </dgm:t>
    </dgm:pt>
    <dgm:pt modelId="{58A2F460-18E3-469F-BD19-7CD335E3D802}" type="pres">
      <dgm:prSet presAssocID="{E771AB6E-6122-4E8F-A2E7-D80A419EC3F7}" presName="hierChild2" presStyleCnt="0"/>
      <dgm:spPr/>
      <dgm:t>
        <a:bodyPr/>
        <a:lstStyle/>
        <a:p>
          <a:endParaRPr lang="es-ES"/>
        </a:p>
      </dgm:t>
    </dgm:pt>
    <dgm:pt modelId="{ABCB198B-C1DB-40AC-B5D8-EC7E774E5EE6}" type="pres">
      <dgm:prSet presAssocID="{3B3B7340-CA00-4B57-A8E2-1292554BE70B}" presName="Name35" presStyleLbl="parChTrans1D2" presStyleIdx="0" presStyleCnt="6"/>
      <dgm:spPr/>
      <dgm:t>
        <a:bodyPr/>
        <a:lstStyle/>
        <a:p>
          <a:endParaRPr lang="es-ES"/>
        </a:p>
      </dgm:t>
    </dgm:pt>
    <dgm:pt modelId="{EE6AB48D-C89C-4598-A26F-5E3786D57581}" type="pres">
      <dgm:prSet presAssocID="{6E9695EB-444E-4560-96B0-9E4E85F2E2E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4B2FDE9-1F4A-4B61-B72D-1FFF06AAA385}" type="pres">
      <dgm:prSet presAssocID="{6E9695EB-444E-4560-96B0-9E4E85F2E2E0}" presName="rootComposite" presStyleCnt="0"/>
      <dgm:spPr/>
      <dgm:t>
        <a:bodyPr/>
        <a:lstStyle/>
        <a:p>
          <a:endParaRPr lang="es-ES"/>
        </a:p>
      </dgm:t>
    </dgm:pt>
    <dgm:pt modelId="{22D88032-48D3-4FED-892F-553CBCDD24D6}" type="pres">
      <dgm:prSet presAssocID="{6E9695EB-444E-4560-96B0-9E4E85F2E2E0}" presName="rootText" presStyleLbl="node2" presStyleIdx="0" presStyleCnt="4" custScaleX="106789" custScaleY="111502" custLinFactNeighborX="-102" custLinFactNeighborY="3024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AA0E856-3528-4D48-B6B2-1787003B3AD5}" type="pres">
      <dgm:prSet presAssocID="{6E9695EB-444E-4560-96B0-9E4E85F2E2E0}" presName="rootConnector" presStyleLbl="node2" presStyleIdx="0" presStyleCnt="4"/>
      <dgm:spPr/>
      <dgm:t>
        <a:bodyPr/>
        <a:lstStyle/>
        <a:p>
          <a:endParaRPr lang="es-ES"/>
        </a:p>
      </dgm:t>
    </dgm:pt>
    <dgm:pt modelId="{F20C730F-F119-4273-A254-39BC7A266FFA}" type="pres">
      <dgm:prSet presAssocID="{6E9695EB-444E-4560-96B0-9E4E85F2E2E0}" presName="hierChild4" presStyleCnt="0"/>
      <dgm:spPr/>
      <dgm:t>
        <a:bodyPr/>
        <a:lstStyle/>
        <a:p>
          <a:endParaRPr lang="es-ES"/>
        </a:p>
      </dgm:t>
    </dgm:pt>
    <dgm:pt modelId="{15FCBAB4-55F8-4EE0-AD13-17A8583B6AF9}" type="pres">
      <dgm:prSet presAssocID="{6E9695EB-444E-4560-96B0-9E4E85F2E2E0}" presName="hierChild5" presStyleCnt="0"/>
      <dgm:spPr/>
      <dgm:t>
        <a:bodyPr/>
        <a:lstStyle/>
        <a:p>
          <a:endParaRPr lang="es-ES"/>
        </a:p>
      </dgm:t>
    </dgm:pt>
    <dgm:pt modelId="{2694CCA4-0644-43F6-B18B-98799E2D56FF}" type="pres">
      <dgm:prSet presAssocID="{5D8103A7-9609-43B1-A0C0-791B9EF719AD}" presName="Name35" presStyleLbl="parChTrans1D2" presStyleIdx="1" presStyleCnt="6"/>
      <dgm:spPr/>
      <dgm:t>
        <a:bodyPr/>
        <a:lstStyle/>
        <a:p>
          <a:endParaRPr lang="es-ES"/>
        </a:p>
      </dgm:t>
    </dgm:pt>
    <dgm:pt modelId="{D1B07075-611A-4DC9-A11F-9979257198CA}" type="pres">
      <dgm:prSet presAssocID="{E6753E62-A9FA-44D7-AE98-9E9E0F863B01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1DFE0B38-06BC-4632-A951-2727DD2185D2}" type="pres">
      <dgm:prSet presAssocID="{E6753E62-A9FA-44D7-AE98-9E9E0F863B01}" presName="rootComposite" presStyleCnt="0"/>
      <dgm:spPr/>
      <dgm:t>
        <a:bodyPr/>
        <a:lstStyle/>
        <a:p>
          <a:endParaRPr lang="es-ES"/>
        </a:p>
      </dgm:t>
    </dgm:pt>
    <dgm:pt modelId="{4A5AD12B-3408-499C-A05D-4C9CF311AABC}" type="pres">
      <dgm:prSet presAssocID="{E6753E62-A9FA-44D7-AE98-9E9E0F863B01}" presName="rootText" presStyleLbl="node2" presStyleIdx="1" presStyleCnt="4" custScaleX="106789" custScaleY="111502" custLinFactNeighborX="4824" custLinFactNeighborY="3024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A0FDE69-E135-4AF2-9070-72F3D466C7EC}" type="pres">
      <dgm:prSet presAssocID="{E6753E62-A9FA-44D7-AE98-9E9E0F863B01}" presName="rootConnector" presStyleLbl="node2" presStyleIdx="1" presStyleCnt="4"/>
      <dgm:spPr/>
      <dgm:t>
        <a:bodyPr/>
        <a:lstStyle/>
        <a:p>
          <a:endParaRPr lang="es-ES"/>
        </a:p>
      </dgm:t>
    </dgm:pt>
    <dgm:pt modelId="{0EC525E5-21C0-45EE-B845-928A0FAB4795}" type="pres">
      <dgm:prSet presAssocID="{E6753E62-A9FA-44D7-AE98-9E9E0F863B01}" presName="hierChild4" presStyleCnt="0"/>
      <dgm:spPr/>
      <dgm:t>
        <a:bodyPr/>
        <a:lstStyle/>
        <a:p>
          <a:endParaRPr lang="es-ES"/>
        </a:p>
      </dgm:t>
    </dgm:pt>
    <dgm:pt modelId="{650757A3-9D93-4E62-B7A1-2CBEA33E469B}" type="pres">
      <dgm:prSet presAssocID="{73680897-F8F9-4A01-9DD2-10EBBB168E3E}" presName="Name35" presStyleLbl="parChTrans1D3" presStyleIdx="0" presStyleCnt="4"/>
      <dgm:spPr/>
      <dgm:t>
        <a:bodyPr/>
        <a:lstStyle/>
        <a:p>
          <a:endParaRPr lang="es-ES"/>
        </a:p>
      </dgm:t>
    </dgm:pt>
    <dgm:pt modelId="{D6D00208-0E0C-4918-83CC-372440D684D7}" type="pres">
      <dgm:prSet presAssocID="{A157A77A-27E9-4AB2-BE0A-DA0A91433CB2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D69E6778-D33F-4F3A-B18C-CD5A4671A2A2}" type="pres">
      <dgm:prSet presAssocID="{A157A77A-27E9-4AB2-BE0A-DA0A91433CB2}" presName="rootComposite" presStyleCnt="0"/>
      <dgm:spPr/>
      <dgm:t>
        <a:bodyPr/>
        <a:lstStyle/>
        <a:p>
          <a:endParaRPr lang="es-ES"/>
        </a:p>
      </dgm:t>
    </dgm:pt>
    <dgm:pt modelId="{6A6D487D-23AA-45C7-9242-0CD5C0D5FE77}" type="pres">
      <dgm:prSet presAssocID="{A157A77A-27E9-4AB2-BE0A-DA0A91433CB2}" presName="rootText" presStyleLbl="node3" presStyleIdx="0" presStyleCnt="4" custScaleX="106789" custScaleY="76593" custLinFactNeighborX="4879" custLinFactNeighborY="1464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C03EF23-6C9A-4889-9DAC-8960DA9F58F1}" type="pres">
      <dgm:prSet presAssocID="{A157A77A-27E9-4AB2-BE0A-DA0A91433CB2}" presName="rootConnector" presStyleLbl="node3" presStyleIdx="0" presStyleCnt="4"/>
      <dgm:spPr/>
      <dgm:t>
        <a:bodyPr/>
        <a:lstStyle/>
        <a:p>
          <a:endParaRPr lang="es-ES"/>
        </a:p>
      </dgm:t>
    </dgm:pt>
    <dgm:pt modelId="{42F3F4A4-0A15-4EE1-B73B-503C9536F9C1}" type="pres">
      <dgm:prSet presAssocID="{A157A77A-27E9-4AB2-BE0A-DA0A91433CB2}" presName="hierChild4" presStyleCnt="0"/>
      <dgm:spPr/>
      <dgm:t>
        <a:bodyPr/>
        <a:lstStyle/>
        <a:p>
          <a:endParaRPr lang="es-ES"/>
        </a:p>
      </dgm:t>
    </dgm:pt>
    <dgm:pt modelId="{9939D023-E9A9-4C81-A5A3-364802A75340}" type="pres">
      <dgm:prSet presAssocID="{A157A77A-27E9-4AB2-BE0A-DA0A91433CB2}" presName="hierChild5" presStyleCnt="0"/>
      <dgm:spPr/>
      <dgm:t>
        <a:bodyPr/>
        <a:lstStyle/>
        <a:p>
          <a:endParaRPr lang="es-ES"/>
        </a:p>
      </dgm:t>
    </dgm:pt>
    <dgm:pt modelId="{2B5AF642-8B2E-4EB8-930B-946E9AF18696}" type="pres">
      <dgm:prSet presAssocID="{E6753E62-A9FA-44D7-AE98-9E9E0F863B01}" presName="hierChild5" presStyleCnt="0"/>
      <dgm:spPr/>
      <dgm:t>
        <a:bodyPr/>
        <a:lstStyle/>
        <a:p>
          <a:endParaRPr lang="es-ES"/>
        </a:p>
      </dgm:t>
    </dgm:pt>
    <dgm:pt modelId="{B8134A02-FBE1-4B37-8A12-6AF84B8CB74E}" type="pres">
      <dgm:prSet presAssocID="{81E0BEC1-4A88-48E0-A122-9B9E15D8DAB8}" presName="Name35" presStyleLbl="parChTrans1D2" presStyleIdx="2" presStyleCnt="6"/>
      <dgm:spPr/>
      <dgm:t>
        <a:bodyPr/>
        <a:lstStyle/>
        <a:p>
          <a:endParaRPr lang="es-ES"/>
        </a:p>
      </dgm:t>
    </dgm:pt>
    <dgm:pt modelId="{6773DE41-B5F3-4DD6-8B41-D345496B6149}" type="pres">
      <dgm:prSet presAssocID="{D0FBCC64-2FDF-474B-A6E3-032610FE700D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58D741D4-2545-46B4-AA5C-89A9C6AA5F34}" type="pres">
      <dgm:prSet presAssocID="{D0FBCC64-2FDF-474B-A6E3-032610FE700D}" presName="rootComposite" presStyleCnt="0"/>
      <dgm:spPr/>
      <dgm:t>
        <a:bodyPr/>
        <a:lstStyle/>
        <a:p>
          <a:endParaRPr lang="es-ES"/>
        </a:p>
      </dgm:t>
    </dgm:pt>
    <dgm:pt modelId="{61DB701D-6ACA-4CC4-83AE-045C8BE7FBAC}" type="pres">
      <dgm:prSet presAssocID="{D0FBCC64-2FDF-474B-A6E3-032610FE700D}" presName="rootText" presStyleLbl="node2" presStyleIdx="2" presStyleCnt="4" custScaleX="106789" custScaleY="111502" custLinFactNeighborX="6234" custLinFactNeighborY="3024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3FCAD00-8378-446C-A2B8-EF7CB1B8FF94}" type="pres">
      <dgm:prSet presAssocID="{D0FBCC64-2FDF-474B-A6E3-032610FE700D}" presName="rootConnector" presStyleLbl="node2" presStyleIdx="2" presStyleCnt="4"/>
      <dgm:spPr/>
      <dgm:t>
        <a:bodyPr/>
        <a:lstStyle/>
        <a:p>
          <a:endParaRPr lang="es-ES"/>
        </a:p>
      </dgm:t>
    </dgm:pt>
    <dgm:pt modelId="{670937ED-82F3-49C4-8076-9B8226BD77F2}" type="pres">
      <dgm:prSet presAssocID="{D0FBCC64-2FDF-474B-A6E3-032610FE700D}" presName="hierChild4" presStyleCnt="0"/>
      <dgm:spPr/>
      <dgm:t>
        <a:bodyPr/>
        <a:lstStyle/>
        <a:p>
          <a:endParaRPr lang="es-ES"/>
        </a:p>
      </dgm:t>
    </dgm:pt>
    <dgm:pt modelId="{F1872F8E-8530-469C-8D6E-A23431A204C7}" type="pres">
      <dgm:prSet presAssocID="{E844583B-AAE9-4360-B096-D221A40246DE}" presName="Name50" presStyleLbl="parChTrans1D3" presStyleIdx="1" presStyleCnt="4"/>
      <dgm:spPr/>
      <dgm:t>
        <a:bodyPr/>
        <a:lstStyle/>
        <a:p>
          <a:endParaRPr lang="es-ES"/>
        </a:p>
      </dgm:t>
    </dgm:pt>
    <dgm:pt modelId="{A7C50126-9B48-45C9-B03A-A8F3B8857E48}" type="pres">
      <dgm:prSet presAssocID="{A1301C79-0AC8-4CC7-BD4D-48A9F7B87A0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88419FB-6BC3-422C-A76D-364CA3C0A4BD}" type="pres">
      <dgm:prSet presAssocID="{A1301C79-0AC8-4CC7-BD4D-48A9F7B87A0B}" presName="rootComposite" presStyleCnt="0"/>
      <dgm:spPr/>
      <dgm:t>
        <a:bodyPr/>
        <a:lstStyle/>
        <a:p>
          <a:endParaRPr lang="es-ES"/>
        </a:p>
      </dgm:t>
    </dgm:pt>
    <dgm:pt modelId="{B44DA74B-C3EF-48E1-80F3-6299404C924F}" type="pres">
      <dgm:prSet presAssocID="{A1301C79-0AC8-4CC7-BD4D-48A9F7B87A0B}" presName="rootText" presStyleLbl="node3" presStyleIdx="1" presStyleCnt="4" custScaleX="91346" custScaleY="67668" custLinFactNeighborX="-1575" custLinFactNeighborY="9498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1BC3DD3-D9F9-44A0-A694-890FBECF62DC}" type="pres">
      <dgm:prSet presAssocID="{A1301C79-0AC8-4CC7-BD4D-48A9F7B87A0B}" presName="rootConnector" presStyleLbl="node3" presStyleIdx="1" presStyleCnt="4"/>
      <dgm:spPr/>
      <dgm:t>
        <a:bodyPr/>
        <a:lstStyle/>
        <a:p>
          <a:endParaRPr lang="es-ES"/>
        </a:p>
      </dgm:t>
    </dgm:pt>
    <dgm:pt modelId="{2D11F848-C7EE-40B7-B216-4251FB3D2435}" type="pres">
      <dgm:prSet presAssocID="{A1301C79-0AC8-4CC7-BD4D-48A9F7B87A0B}" presName="hierChild4" presStyleCnt="0"/>
      <dgm:spPr/>
      <dgm:t>
        <a:bodyPr/>
        <a:lstStyle/>
        <a:p>
          <a:endParaRPr lang="es-ES"/>
        </a:p>
      </dgm:t>
    </dgm:pt>
    <dgm:pt modelId="{A185BB8C-DFB9-43D7-8653-4F534981E96C}" type="pres">
      <dgm:prSet presAssocID="{A1301C79-0AC8-4CC7-BD4D-48A9F7B87A0B}" presName="hierChild5" presStyleCnt="0"/>
      <dgm:spPr/>
      <dgm:t>
        <a:bodyPr/>
        <a:lstStyle/>
        <a:p>
          <a:endParaRPr lang="es-ES"/>
        </a:p>
      </dgm:t>
    </dgm:pt>
    <dgm:pt modelId="{D33C7F27-EA2A-482A-B22B-DC2FB7F1AB0B}" type="pres">
      <dgm:prSet presAssocID="{DE627B56-2CE1-4F1A-83AC-115BCEDDF50D}" presName="Name50" presStyleLbl="parChTrans1D3" presStyleIdx="2" presStyleCnt="4"/>
      <dgm:spPr/>
      <dgm:t>
        <a:bodyPr/>
        <a:lstStyle/>
        <a:p>
          <a:endParaRPr lang="es-ES"/>
        </a:p>
      </dgm:t>
    </dgm:pt>
    <dgm:pt modelId="{A4C257A8-A8D2-42A6-9986-E0289DBCB0E6}" type="pres">
      <dgm:prSet presAssocID="{701E27B8-0CEE-4181-B76E-43226780478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BE59AB6-0BCB-4C08-86E6-F982520F6E72}" type="pres">
      <dgm:prSet presAssocID="{701E27B8-0CEE-4181-B76E-432267804780}" presName="rootComposite" presStyleCnt="0"/>
      <dgm:spPr/>
      <dgm:t>
        <a:bodyPr/>
        <a:lstStyle/>
        <a:p>
          <a:endParaRPr lang="es-ES"/>
        </a:p>
      </dgm:t>
    </dgm:pt>
    <dgm:pt modelId="{A9A072A2-DAE3-4ED0-96ED-C54AE54C1B55}" type="pres">
      <dgm:prSet presAssocID="{701E27B8-0CEE-4181-B76E-432267804780}" presName="rootText" presStyleLbl="node3" presStyleIdx="2" presStyleCnt="4" custScaleX="91346" custScaleY="67668" custLinFactNeighborX="-1935" custLinFactNeighborY="-9631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D521CF6-D262-42AF-8510-571730F98D13}" type="pres">
      <dgm:prSet presAssocID="{701E27B8-0CEE-4181-B76E-432267804780}" presName="rootConnector" presStyleLbl="node3" presStyleIdx="2" presStyleCnt="4"/>
      <dgm:spPr/>
      <dgm:t>
        <a:bodyPr/>
        <a:lstStyle/>
        <a:p>
          <a:endParaRPr lang="es-ES"/>
        </a:p>
      </dgm:t>
    </dgm:pt>
    <dgm:pt modelId="{C635EA9A-B2BD-493C-8525-9D46820E82FF}" type="pres">
      <dgm:prSet presAssocID="{701E27B8-0CEE-4181-B76E-432267804780}" presName="hierChild4" presStyleCnt="0"/>
      <dgm:spPr/>
      <dgm:t>
        <a:bodyPr/>
        <a:lstStyle/>
        <a:p>
          <a:endParaRPr lang="es-ES"/>
        </a:p>
      </dgm:t>
    </dgm:pt>
    <dgm:pt modelId="{EF641B95-C833-4034-A723-C50A35B5F384}" type="pres">
      <dgm:prSet presAssocID="{701E27B8-0CEE-4181-B76E-432267804780}" presName="hierChild5" presStyleCnt="0"/>
      <dgm:spPr/>
      <dgm:t>
        <a:bodyPr/>
        <a:lstStyle/>
        <a:p>
          <a:endParaRPr lang="es-ES"/>
        </a:p>
      </dgm:t>
    </dgm:pt>
    <dgm:pt modelId="{6F341FED-34BE-4D05-B55F-66A3B3B8E6BB}" type="pres">
      <dgm:prSet presAssocID="{D0FBCC64-2FDF-474B-A6E3-032610FE700D}" presName="hierChild5" presStyleCnt="0"/>
      <dgm:spPr/>
      <dgm:t>
        <a:bodyPr/>
        <a:lstStyle/>
        <a:p>
          <a:endParaRPr lang="es-ES"/>
        </a:p>
      </dgm:t>
    </dgm:pt>
    <dgm:pt modelId="{8DD0CEE3-DD7D-478B-BBBE-9A27716B18E3}" type="pres">
      <dgm:prSet presAssocID="{4594C48F-CB68-42C4-8692-2A9DC0B38A34}" presName="Name35" presStyleLbl="parChTrans1D2" presStyleIdx="3" presStyleCnt="6"/>
      <dgm:spPr/>
      <dgm:t>
        <a:bodyPr/>
        <a:lstStyle/>
        <a:p>
          <a:endParaRPr lang="es-ES"/>
        </a:p>
      </dgm:t>
    </dgm:pt>
    <dgm:pt modelId="{6DFF04D8-8682-4AC6-B010-88B081AB20E4}" type="pres">
      <dgm:prSet presAssocID="{A4E11D2F-7B6F-4DBC-9BB7-D5A3901B36F1}" presName="hierRoot2" presStyleCnt="0">
        <dgm:presLayoutVars>
          <dgm:hierBranch/>
        </dgm:presLayoutVars>
      </dgm:prSet>
      <dgm:spPr/>
    </dgm:pt>
    <dgm:pt modelId="{8818A56D-496B-4E2D-B765-060718816F4A}" type="pres">
      <dgm:prSet presAssocID="{A4E11D2F-7B6F-4DBC-9BB7-D5A3901B36F1}" presName="rootComposite" presStyleCnt="0"/>
      <dgm:spPr/>
    </dgm:pt>
    <dgm:pt modelId="{EDD2490F-374F-4C3C-978A-B366CCF7D58C}" type="pres">
      <dgm:prSet presAssocID="{A4E11D2F-7B6F-4DBC-9BB7-D5A3901B36F1}" presName="rootText" presStyleLbl="node2" presStyleIdx="3" presStyleCnt="4" custScaleX="106789" custScaleY="111502" custLinFactNeighborX="198" custLinFactNeighborY="3024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0C5DED-5E26-4301-94A0-5436370B5ABF}" type="pres">
      <dgm:prSet presAssocID="{A4E11D2F-7B6F-4DBC-9BB7-D5A3901B36F1}" presName="rootConnector" presStyleLbl="node2" presStyleIdx="3" presStyleCnt="4"/>
      <dgm:spPr/>
      <dgm:t>
        <a:bodyPr/>
        <a:lstStyle/>
        <a:p>
          <a:endParaRPr lang="es-ES"/>
        </a:p>
      </dgm:t>
    </dgm:pt>
    <dgm:pt modelId="{9001ABE6-49FE-4E11-98FE-61E04812357E}" type="pres">
      <dgm:prSet presAssocID="{A4E11D2F-7B6F-4DBC-9BB7-D5A3901B36F1}" presName="hierChild4" presStyleCnt="0"/>
      <dgm:spPr/>
    </dgm:pt>
    <dgm:pt modelId="{821E9E71-C7A8-4B7C-99C3-BC95FAB744C3}" type="pres">
      <dgm:prSet presAssocID="{F7C10158-E863-4916-9199-420190025F63}" presName="Name35" presStyleLbl="parChTrans1D3" presStyleIdx="3" presStyleCnt="4"/>
      <dgm:spPr/>
      <dgm:t>
        <a:bodyPr/>
        <a:lstStyle/>
        <a:p>
          <a:endParaRPr lang="es-ES"/>
        </a:p>
      </dgm:t>
    </dgm:pt>
    <dgm:pt modelId="{93882538-6591-4675-A1F4-E56FE8DAB297}" type="pres">
      <dgm:prSet presAssocID="{390ADB93-1C58-4EA1-ADE8-B40188F652BC}" presName="hierRoot2" presStyleCnt="0">
        <dgm:presLayoutVars>
          <dgm:hierBranch val="hang"/>
        </dgm:presLayoutVars>
      </dgm:prSet>
      <dgm:spPr/>
    </dgm:pt>
    <dgm:pt modelId="{CD0EBD5B-543E-48FA-93DF-16AFDE6D596B}" type="pres">
      <dgm:prSet presAssocID="{390ADB93-1C58-4EA1-ADE8-B40188F652BC}" presName="rootComposite" presStyleCnt="0"/>
      <dgm:spPr/>
    </dgm:pt>
    <dgm:pt modelId="{5A97A3D8-A4E6-4D03-8377-92D71880B8C8}" type="pres">
      <dgm:prSet presAssocID="{390ADB93-1C58-4EA1-ADE8-B40188F652BC}" presName="rootText" presStyleLbl="node3" presStyleIdx="3" presStyleCnt="4" custScaleX="106789" custScaleY="76593" custLinFactNeighborX="198" custLinFactNeighborY="1464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28CB8B7-0E21-4601-87F6-CABF94CA672B}" type="pres">
      <dgm:prSet presAssocID="{390ADB93-1C58-4EA1-ADE8-B40188F652BC}" presName="rootConnector" presStyleLbl="node3" presStyleIdx="3" presStyleCnt="4"/>
      <dgm:spPr/>
      <dgm:t>
        <a:bodyPr/>
        <a:lstStyle/>
        <a:p>
          <a:endParaRPr lang="es-ES"/>
        </a:p>
      </dgm:t>
    </dgm:pt>
    <dgm:pt modelId="{FA004702-A1A6-4446-ABC1-FBFE947D3FAA}" type="pres">
      <dgm:prSet presAssocID="{390ADB93-1C58-4EA1-ADE8-B40188F652BC}" presName="hierChild4" presStyleCnt="0"/>
      <dgm:spPr/>
    </dgm:pt>
    <dgm:pt modelId="{4EF0058F-46CE-4674-B357-013FF703E327}" type="pres">
      <dgm:prSet presAssocID="{390ADB93-1C58-4EA1-ADE8-B40188F652BC}" presName="hierChild5" presStyleCnt="0"/>
      <dgm:spPr/>
    </dgm:pt>
    <dgm:pt modelId="{B30D39F4-C55F-4774-8963-801EF3DC9B41}" type="pres">
      <dgm:prSet presAssocID="{A4E11D2F-7B6F-4DBC-9BB7-D5A3901B36F1}" presName="hierChild5" presStyleCnt="0"/>
      <dgm:spPr/>
    </dgm:pt>
    <dgm:pt modelId="{17356B6F-4106-48C4-ABC3-CA30FD6ABA96}" type="pres">
      <dgm:prSet presAssocID="{E771AB6E-6122-4E8F-A2E7-D80A419EC3F7}" presName="hierChild3" presStyleCnt="0"/>
      <dgm:spPr/>
      <dgm:t>
        <a:bodyPr/>
        <a:lstStyle/>
        <a:p>
          <a:endParaRPr lang="es-ES"/>
        </a:p>
      </dgm:t>
    </dgm:pt>
    <dgm:pt modelId="{5789D360-C1E4-4B19-91A1-2B7EDD669F5E}" type="pres">
      <dgm:prSet presAssocID="{4916E04F-22E4-4EDC-AE88-008381D8467D}" presName="Name111" presStyleLbl="parChTrans1D2" presStyleIdx="4" presStyleCnt="6"/>
      <dgm:spPr/>
      <dgm:t>
        <a:bodyPr/>
        <a:lstStyle/>
        <a:p>
          <a:endParaRPr lang="es-ES"/>
        </a:p>
      </dgm:t>
    </dgm:pt>
    <dgm:pt modelId="{B5837163-D44B-4CBE-AA79-7893014F1505}" type="pres">
      <dgm:prSet presAssocID="{CB71D0F8-7245-4A4A-B154-2F4A51846EF8}" presName="hierRoot3" presStyleCnt="0">
        <dgm:presLayoutVars>
          <dgm:hierBranch val="init"/>
        </dgm:presLayoutVars>
      </dgm:prSet>
      <dgm:spPr/>
    </dgm:pt>
    <dgm:pt modelId="{4630B623-5826-4342-986E-9A5D0586EACB}" type="pres">
      <dgm:prSet presAssocID="{CB71D0F8-7245-4A4A-B154-2F4A51846EF8}" presName="rootComposite3" presStyleCnt="0"/>
      <dgm:spPr/>
    </dgm:pt>
    <dgm:pt modelId="{B0384D5F-490C-44DA-8FC1-1DC5FE4B04A2}" type="pres">
      <dgm:prSet presAssocID="{CB71D0F8-7245-4A4A-B154-2F4A51846EF8}" presName="rootText3" presStyleLbl="asst1" presStyleIdx="0" presStyleCnt="2" custScaleX="82976" custScaleY="85104" custLinFactNeighborX="-6128" custLinFactNeighborY="1533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FC564E1-0F16-4D9C-BF3B-5DC88DEB908E}" type="pres">
      <dgm:prSet presAssocID="{CB71D0F8-7245-4A4A-B154-2F4A51846EF8}" presName="rootConnector3" presStyleLbl="asst1" presStyleIdx="0" presStyleCnt="2"/>
      <dgm:spPr/>
      <dgm:t>
        <a:bodyPr/>
        <a:lstStyle/>
        <a:p>
          <a:endParaRPr lang="es-ES"/>
        </a:p>
      </dgm:t>
    </dgm:pt>
    <dgm:pt modelId="{9C3BB104-6D42-4537-8987-FD4DEBC03EE3}" type="pres">
      <dgm:prSet presAssocID="{CB71D0F8-7245-4A4A-B154-2F4A51846EF8}" presName="hierChild6" presStyleCnt="0"/>
      <dgm:spPr/>
    </dgm:pt>
    <dgm:pt modelId="{73268892-8254-4F60-8852-5839AD2B2CE8}" type="pres">
      <dgm:prSet presAssocID="{CB71D0F8-7245-4A4A-B154-2F4A51846EF8}" presName="hierChild7" presStyleCnt="0"/>
      <dgm:spPr/>
    </dgm:pt>
    <dgm:pt modelId="{86FAF2CA-B904-45D7-96FE-C1879DDA0670}" type="pres">
      <dgm:prSet presAssocID="{024C83B4-0E09-47F2-960D-AE1D768762BB}" presName="Name111" presStyleLbl="parChTrans1D2" presStyleIdx="5" presStyleCnt="6"/>
      <dgm:spPr/>
      <dgm:t>
        <a:bodyPr/>
        <a:lstStyle/>
        <a:p>
          <a:endParaRPr lang="es-ES"/>
        </a:p>
      </dgm:t>
    </dgm:pt>
    <dgm:pt modelId="{DDDC4BD1-21C7-4A87-AAC7-45DD8649811A}" type="pres">
      <dgm:prSet presAssocID="{85C90C3B-1F16-4578-8701-4CF59AC974DB}" presName="hierRoot3" presStyleCnt="0">
        <dgm:presLayoutVars>
          <dgm:hierBranch val="init"/>
        </dgm:presLayoutVars>
      </dgm:prSet>
      <dgm:spPr/>
    </dgm:pt>
    <dgm:pt modelId="{CBB2A641-C834-409C-A513-1ADE12C1D544}" type="pres">
      <dgm:prSet presAssocID="{85C90C3B-1F16-4578-8701-4CF59AC974DB}" presName="rootComposite3" presStyleCnt="0"/>
      <dgm:spPr/>
    </dgm:pt>
    <dgm:pt modelId="{04214D08-F3B3-4AF0-A870-37D911585223}" type="pres">
      <dgm:prSet presAssocID="{85C90C3B-1F16-4578-8701-4CF59AC974DB}" presName="rootText3" presStyleLbl="asst1" presStyleIdx="1" presStyleCnt="2" custScaleX="82976" custScaleY="85104" custLinFactNeighborX="-2037" custLinFactNeighborY="1533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0DF92DA-71AC-4169-890D-160FAF64CD64}" type="pres">
      <dgm:prSet presAssocID="{85C90C3B-1F16-4578-8701-4CF59AC974DB}" presName="rootConnector3" presStyleLbl="asst1" presStyleIdx="1" presStyleCnt="2"/>
      <dgm:spPr/>
      <dgm:t>
        <a:bodyPr/>
        <a:lstStyle/>
        <a:p>
          <a:endParaRPr lang="es-ES"/>
        </a:p>
      </dgm:t>
    </dgm:pt>
    <dgm:pt modelId="{C3FCE5C0-ED24-4097-9443-7C544C010365}" type="pres">
      <dgm:prSet presAssocID="{85C90C3B-1F16-4578-8701-4CF59AC974DB}" presName="hierChild6" presStyleCnt="0"/>
      <dgm:spPr/>
    </dgm:pt>
    <dgm:pt modelId="{A92F483A-E00C-41D5-A62A-9F0F3AFB77E4}" type="pres">
      <dgm:prSet presAssocID="{85C90C3B-1F16-4578-8701-4CF59AC974DB}" presName="hierChild7" presStyleCnt="0"/>
      <dgm:spPr/>
    </dgm:pt>
  </dgm:ptLst>
  <dgm:cxnLst>
    <dgm:cxn modelId="{5425A7EC-DA3D-42D2-AF73-601F258977E0}" srcId="{E6753E62-A9FA-44D7-AE98-9E9E0F863B01}" destId="{A157A77A-27E9-4AB2-BE0A-DA0A91433CB2}" srcOrd="0" destOrd="0" parTransId="{73680897-F8F9-4A01-9DD2-10EBBB168E3E}" sibTransId="{CE3FC18F-BF6B-413D-B344-EDEC88AE72B3}"/>
    <dgm:cxn modelId="{B06E1CCB-7035-4AB7-80AF-0AAF1C7823CF}" type="presOf" srcId="{81E0BEC1-4A88-48E0-A122-9B9E15D8DAB8}" destId="{B8134A02-FBE1-4B37-8A12-6AF84B8CB74E}" srcOrd="0" destOrd="0" presId="urn:microsoft.com/office/officeart/2005/8/layout/orgChart1"/>
    <dgm:cxn modelId="{C51E7954-5989-4AE4-B9A4-52E10B83BDC0}" type="presOf" srcId="{E6753E62-A9FA-44D7-AE98-9E9E0F863B01}" destId="{4A5AD12B-3408-499C-A05D-4C9CF311AABC}" srcOrd="0" destOrd="0" presId="urn:microsoft.com/office/officeart/2005/8/layout/orgChart1"/>
    <dgm:cxn modelId="{3C4ADAA0-5764-43C4-8982-91F26998754F}" type="presOf" srcId="{85C90C3B-1F16-4578-8701-4CF59AC974DB}" destId="{04214D08-F3B3-4AF0-A870-37D911585223}" srcOrd="0" destOrd="0" presId="urn:microsoft.com/office/officeart/2005/8/layout/orgChart1"/>
    <dgm:cxn modelId="{C2F664E2-81D9-4CEF-BF14-4F88FFECB93C}" srcId="{D0FBCC64-2FDF-474B-A6E3-032610FE700D}" destId="{A1301C79-0AC8-4CC7-BD4D-48A9F7B87A0B}" srcOrd="0" destOrd="0" parTransId="{E844583B-AAE9-4360-B096-D221A40246DE}" sibTransId="{A2FDB46A-F974-427C-981F-39C4F9B560F1}"/>
    <dgm:cxn modelId="{9DCEBFB8-D2F9-43B9-9EF8-741CDCFF9619}" type="presOf" srcId="{73680897-F8F9-4A01-9DD2-10EBBB168E3E}" destId="{650757A3-9D93-4E62-B7A1-2CBEA33E469B}" srcOrd="0" destOrd="0" presId="urn:microsoft.com/office/officeart/2005/8/layout/orgChart1"/>
    <dgm:cxn modelId="{88C0D249-9382-4173-89C9-B16BC60FA41A}" srcId="{2F1F5C1D-1463-4A03-8F04-E199FDB83468}" destId="{E771AB6E-6122-4E8F-A2E7-D80A419EC3F7}" srcOrd="0" destOrd="0" parTransId="{833A5F7F-2616-421C-B27B-0CD2C9144281}" sibTransId="{9AE89A6B-5A3A-4170-A781-19C8D7020C2F}"/>
    <dgm:cxn modelId="{A91D779E-1BF4-44E4-98FB-99ED8F540E88}" type="presOf" srcId="{CB71D0F8-7245-4A4A-B154-2F4A51846EF8}" destId="{B0384D5F-490C-44DA-8FC1-1DC5FE4B04A2}" srcOrd="0" destOrd="0" presId="urn:microsoft.com/office/officeart/2005/8/layout/orgChart1"/>
    <dgm:cxn modelId="{80DB59D7-714A-4715-9CFE-47E7CF1E0454}" type="presOf" srcId="{85C90C3B-1F16-4578-8701-4CF59AC974DB}" destId="{90DF92DA-71AC-4169-890D-160FAF64CD64}" srcOrd="1" destOrd="0" presId="urn:microsoft.com/office/officeart/2005/8/layout/orgChart1"/>
    <dgm:cxn modelId="{7344EDF1-FE01-441C-9486-F67F169628D1}" type="presOf" srcId="{D0FBCC64-2FDF-474B-A6E3-032610FE700D}" destId="{61DB701D-6ACA-4CC4-83AE-045C8BE7FBAC}" srcOrd="0" destOrd="0" presId="urn:microsoft.com/office/officeart/2005/8/layout/orgChart1"/>
    <dgm:cxn modelId="{E6C76387-DEC3-4260-B38C-6DCB3A3FE37E}" type="presOf" srcId="{4594C48F-CB68-42C4-8692-2A9DC0B38A34}" destId="{8DD0CEE3-DD7D-478B-BBBE-9A27716B18E3}" srcOrd="0" destOrd="0" presId="urn:microsoft.com/office/officeart/2005/8/layout/orgChart1"/>
    <dgm:cxn modelId="{2B815857-FFDB-47C0-BA9C-20D4C2C4534E}" type="presOf" srcId="{4916E04F-22E4-4EDC-AE88-008381D8467D}" destId="{5789D360-C1E4-4B19-91A1-2B7EDD669F5E}" srcOrd="0" destOrd="0" presId="urn:microsoft.com/office/officeart/2005/8/layout/orgChart1"/>
    <dgm:cxn modelId="{B506A1EA-4AFF-4733-B9B4-122592C0D30B}" type="presOf" srcId="{A157A77A-27E9-4AB2-BE0A-DA0A91433CB2}" destId="{6A6D487D-23AA-45C7-9242-0CD5C0D5FE77}" srcOrd="0" destOrd="0" presId="urn:microsoft.com/office/officeart/2005/8/layout/orgChart1"/>
    <dgm:cxn modelId="{D6A16FD0-EA63-497C-8B9F-FD44273EEE61}" srcId="{E771AB6E-6122-4E8F-A2E7-D80A419EC3F7}" destId="{6E9695EB-444E-4560-96B0-9E4E85F2E2E0}" srcOrd="0" destOrd="0" parTransId="{3B3B7340-CA00-4B57-A8E2-1292554BE70B}" sibTransId="{9CD7AF75-B1E6-4D72-BEE2-649989C5E18E}"/>
    <dgm:cxn modelId="{42286BF0-0916-49B6-98DC-BAC3255CF926}" type="presOf" srcId="{DE627B56-2CE1-4F1A-83AC-115BCEDDF50D}" destId="{D33C7F27-EA2A-482A-B22B-DC2FB7F1AB0B}" srcOrd="0" destOrd="0" presId="urn:microsoft.com/office/officeart/2005/8/layout/orgChart1"/>
    <dgm:cxn modelId="{669F160B-68C8-4C83-BA29-8D0769C25021}" type="presOf" srcId="{3B3B7340-CA00-4B57-A8E2-1292554BE70B}" destId="{ABCB198B-C1DB-40AC-B5D8-EC7E774E5EE6}" srcOrd="0" destOrd="0" presId="urn:microsoft.com/office/officeart/2005/8/layout/orgChart1"/>
    <dgm:cxn modelId="{8F9AE93E-3ADC-4AD1-853B-1313A96499B1}" type="presOf" srcId="{A1301C79-0AC8-4CC7-BD4D-48A9F7B87A0B}" destId="{B44DA74B-C3EF-48E1-80F3-6299404C924F}" srcOrd="0" destOrd="0" presId="urn:microsoft.com/office/officeart/2005/8/layout/orgChart1"/>
    <dgm:cxn modelId="{8C72493A-5A03-45B7-B8DC-5156BF651480}" type="presOf" srcId="{2F1F5C1D-1463-4A03-8F04-E199FDB83468}" destId="{929F41CD-12CB-47E4-9810-2449CA3DC037}" srcOrd="0" destOrd="0" presId="urn:microsoft.com/office/officeart/2005/8/layout/orgChart1"/>
    <dgm:cxn modelId="{6A93ED1E-FDB4-4A0E-9943-2EBE6B1EDA1E}" type="presOf" srcId="{701E27B8-0CEE-4181-B76E-432267804780}" destId="{A9A072A2-DAE3-4ED0-96ED-C54AE54C1B55}" srcOrd="0" destOrd="0" presId="urn:microsoft.com/office/officeart/2005/8/layout/orgChart1"/>
    <dgm:cxn modelId="{00830B96-8C74-457B-8184-6AF1A66FAD04}" type="presOf" srcId="{5D8103A7-9609-43B1-A0C0-791B9EF719AD}" destId="{2694CCA4-0644-43F6-B18B-98799E2D56FF}" srcOrd="0" destOrd="0" presId="urn:microsoft.com/office/officeart/2005/8/layout/orgChart1"/>
    <dgm:cxn modelId="{336EEF80-F735-49A0-A71C-51218B5FE451}" type="presOf" srcId="{6E9695EB-444E-4560-96B0-9E4E85F2E2E0}" destId="{7AA0E856-3528-4D48-B6B2-1787003B3AD5}" srcOrd="1" destOrd="0" presId="urn:microsoft.com/office/officeart/2005/8/layout/orgChart1"/>
    <dgm:cxn modelId="{3E9E50DF-D1FB-441A-BF0E-ADABE1A29943}" type="presOf" srcId="{D0FBCC64-2FDF-474B-A6E3-032610FE700D}" destId="{03FCAD00-8378-446C-A2B8-EF7CB1B8FF94}" srcOrd="1" destOrd="0" presId="urn:microsoft.com/office/officeart/2005/8/layout/orgChart1"/>
    <dgm:cxn modelId="{CC16C9FC-862B-4CC7-8624-9E92367779B0}" type="presOf" srcId="{A157A77A-27E9-4AB2-BE0A-DA0A91433CB2}" destId="{7C03EF23-6C9A-4889-9DAC-8960DA9F58F1}" srcOrd="1" destOrd="0" presId="urn:microsoft.com/office/officeart/2005/8/layout/orgChart1"/>
    <dgm:cxn modelId="{F90D63AC-ECD7-43D2-966A-930EC7568537}" type="presOf" srcId="{E844583B-AAE9-4360-B096-D221A40246DE}" destId="{F1872F8E-8530-469C-8D6E-A23431A204C7}" srcOrd="0" destOrd="0" presId="urn:microsoft.com/office/officeart/2005/8/layout/orgChart1"/>
    <dgm:cxn modelId="{93BBB6A0-2DB6-4FF8-9F25-37EAE1EAE965}" type="presOf" srcId="{A1301C79-0AC8-4CC7-BD4D-48A9F7B87A0B}" destId="{41BC3DD3-D9F9-44A0-A694-890FBECF62DC}" srcOrd="1" destOrd="0" presId="urn:microsoft.com/office/officeart/2005/8/layout/orgChart1"/>
    <dgm:cxn modelId="{A96F1C5D-C0D5-4BC5-87E1-1ED662713BD5}" type="presOf" srcId="{E771AB6E-6122-4E8F-A2E7-D80A419EC3F7}" destId="{03ACF671-F913-4101-A5A9-D41F8D16A1C2}" srcOrd="1" destOrd="0" presId="urn:microsoft.com/office/officeart/2005/8/layout/orgChart1"/>
    <dgm:cxn modelId="{CFC47316-7048-4BFD-B2C1-D68D68F40CAB}" type="presOf" srcId="{701E27B8-0CEE-4181-B76E-432267804780}" destId="{1D521CF6-D262-42AF-8510-571730F98D13}" srcOrd="1" destOrd="0" presId="urn:microsoft.com/office/officeart/2005/8/layout/orgChart1"/>
    <dgm:cxn modelId="{4BF3E745-3382-48F9-8633-CC5360E0130E}" type="presOf" srcId="{A4E11D2F-7B6F-4DBC-9BB7-D5A3901B36F1}" destId="{720C5DED-5E26-4301-94A0-5436370B5ABF}" srcOrd="1" destOrd="0" presId="urn:microsoft.com/office/officeart/2005/8/layout/orgChart1"/>
    <dgm:cxn modelId="{9DBBEAA7-A62C-4C7F-AEF9-F78BC26FBA77}" type="presOf" srcId="{F7C10158-E863-4916-9199-420190025F63}" destId="{821E9E71-C7A8-4B7C-99C3-BC95FAB744C3}" srcOrd="0" destOrd="0" presId="urn:microsoft.com/office/officeart/2005/8/layout/orgChart1"/>
    <dgm:cxn modelId="{6557F85C-334F-433E-8D87-CCD6D6E52B8A}" srcId="{A4E11D2F-7B6F-4DBC-9BB7-D5A3901B36F1}" destId="{390ADB93-1C58-4EA1-ADE8-B40188F652BC}" srcOrd="0" destOrd="0" parTransId="{F7C10158-E863-4916-9199-420190025F63}" sibTransId="{C664E67C-ECB5-4798-93FD-B1290D05B1BD}"/>
    <dgm:cxn modelId="{D4920671-4576-48BD-B5D5-B87A85DF7086}" type="presOf" srcId="{A4E11D2F-7B6F-4DBC-9BB7-D5A3901B36F1}" destId="{EDD2490F-374F-4C3C-978A-B366CCF7D58C}" srcOrd="0" destOrd="0" presId="urn:microsoft.com/office/officeart/2005/8/layout/orgChart1"/>
    <dgm:cxn modelId="{D57EB91A-64BB-4438-849B-A4D22F8AD4BD}" srcId="{E771AB6E-6122-4E8F-A2E7-D80A419EC3F7}" destId="{E6753E62-A9FA-44D7-AE98-9E9E0F863B01}" srcOrd="1" destOrd="0" parTransId="{5D8103A7-9609-43B1-A0C0-791B9EF719AD}" sibTransId="{7BB9B69B-EE07-4284-A216-B2C61F0420DD}"/>
    <dgm:cxn modelId="{F451C2D7-9B2E-4CBE-A681-7DF5A5BC9BAE}" type="presOf" srcId="{E6753E62-A9FA-44D7-AE98-9E9E0F863B01}" destId="{9A0FDE69-E135-4AF2-9070-72F3D466C7EC}" srcOrd="1" destOrd="0" presId="urn:microsoft.com/office/officeart/2005/8/layout/orgChart1"/>
    <dgm:cxn modelId="{5C8850D0-8461-4F92-A558-6912445B415D}" type="presOf" srcId="{390ADB93-1C58-4EA1-ADE8-B40188F652BC}" destId="{5A97A3D8-A4E6-4D03-8377-92D71880B8C8}" srcOrd="0" destOrd="0" presId="urn:microsoft.com/office/officeart/2005/8/layout/orgChart1"/>
    <dgm:cxn modelId="{0D2C9384-3EE3-476B-8BC9-10C4B0F9FA92}" type="presOf" srcId="{6E9695EB-444E-4560-96B0-9E4E85F2E2E0}" destId="{22D88032-48D3-4FED-892F-553CBCDD24D6}" srcOrd="0" destOrd="0" presId="urn:microsoft.com/office/officeart/2005/8/layout/orgChart1"/>
    <dgm:cxn modelId="{1E5D7FE4-4712-489E-B023-104189F18F12}" type="presOf" srcId="{CB71D0F8-7245-4A4A-B154-2F4A51846EF8}" destId="{2FC564E1-0F16-4D9C-BF3B-5DC88DEB908E}" srcOrd="1" destOrd="0" presId="urn:microsoft.com/office/officeart/2005/8/layout/orgChart1"/>
    <dgm:cxn modelId="{795A0870-6236-4DC1-A6BE-61CAEDF922DA}" srcId="{E771AB6E-6122-4E8F-A2E7-D80A419EC3F7}" destId="{D0FBCC64-2FDF-474B-A6E3-032610FE700D}" srcOrd="2" destOrd="0" parTransId="{81E0BEC1-4A88-48E0-A122-9B9E15D8DAB8}" sibTransId="{F9B73588-1C31-4F58-B47C-1BC654A8BAB4}"/>
    <dgm:cxn modelId="{021B0482-5714-41FC-A6C6-42D52A65D1EB}" srcId="{E771AB6E-6122-4E8F-A2E7-D80A419EC3F7}" destId="{A4E11D2F-7B6F-4DBC-9BB7-D5A3901B36F1}" srcOrd="3" destOrd="0" parTransId="{4594C48F-CB68-42C4-8692-2A9DC0B38A34}" sibTransId="{6DA06FDA-059C-4E44-A525-A050B6F7F8BD}"/>
    <dgm:cxn modelId="{323761A6-564B-4DAA-A845-5B52B4C83878}" srcId="{D0FBCC64-2FDF-474B-A6E3-032610FE700D}" destId="{701E27B8-0CEE-4181-B76E-432267804780}" srcOrd="1" destOrd="0" parTransId="{DE627B56-2CE1-4F1A-83AC-115BCEDDF50D}" sibTransId="{7750CF29-1CA8-4A99-985D-EA2E59E07168}"/>
    <dgm:cxn modelId="{F5968ECD-ED00-4C4A-AC50-0B7C13486096}" type="presOf" srcId="{024C83B4-0E09-47F2-960D-AE1D768762BB}" destId="{86FAF2CA-B904-45D7-96FE-C1879DDA0670}" srcOrd="0" destOrd="0" presId="urn:microsoft.com/office/officeart/2005/8/layout/orgChart1"/>
    <dgm:cxn modelId="{E8125F8C-7CEC-4CF0-98D6-3B1AB823ACBC}" srcId="{E771AB6E-6122-4E8F-A2E7-D80A419EC3F7}" destId="{85C90C3B-1F16-4578-8701-4CF59AC974DB}" srcOrd="5" destOrd="0" parTransId="{024C83B4-0E09-47F2-960D-AE1D768762BB}" sibTransId="{3F87B460-5F5E-48FC-9314-8195FC890D1B}"/>
    <dgm:cxn modelId="{5A929775-90AF-4B81-B38B-6B8720C4C5AF}" type="presOf" srcId="{E771AB6E-6122-4E8F-A2E7-D80A419EC3F7}" destId="{6053A79C-ADC3-4F85-9646-D79B845BFE30}" srcOrd="0" destOrd="0" presId="urn:microsoft.com/office/officeart/2005/8/layout/orgChart1"/>
    <dgm:cxn modelId="{1E07EB65-050A-41BF-9DCC-0DEF16AEA764}" type="presOf" srcId="{390ADB93-1C58-4EA1-ADE8-B40188F652BC}" destId="{828CB8B7-0E21-4601-87F6-CABF94CA672B}" srcOrd="1" destOrd="0" presId="urn:microsoft.com/office/officeart/2005/8/layout/orgChart1"/>
    <dgm:cxn modelId="{1B9CD9D7-C545-4870-95DC-50A81CBCB0FB}" srcId="{E771AB6E-6122-4E8F-A2E7-D80A419EC3F7}" destId="{CB71D0F8-7245-4A4A-B154-2F4A51846EF8}" srcOrd="4" destOrd="0" parTransId="{4916E04F-22E4-4EDC-AE88-008381D8467D}" sibTransId="{2BBC641C-B8DD-4F98-9C07-84C7770D4F67}"/>
    <dgm:cxn modelId="{50CFC4F8-03F0-456A-B173-010E445316A7}" type="presParOf" srcId="{929F41CD-12CB-47E4-9810-2449CA3DC037}" destId="{72B154A6-4A49-40BA-987E-BDD1BF3C4C6E}" srcOrd="0" destOrd="0" presId="urn:microsoft.com/office/officeart/2005/8/layout/orgChart1"/>
    <dgm:cxn modelId="{08D3C520-0033-4C9A-9F5A-C31426385D5C}" type="presParOf" srcId="{72B154A6-4A49-40BA-987E-BDD1BF3C4C6E}" destId="{D55DCF08-2568-415A-AB4C-8F436D6475A4}" srcOrd="0" destOrd="0" presId="urn:microsoft.com/office/officeart/2005/8/layout/orgChart1"/>
    <dgm:cxn modelId="{87326540-3117-4DCB-92B6-41E464292E04}" type="presParOf" srcId="{D55DCF08-2568-415A-AB4C-8F436D6475A4}" destId="{6053A79C-ADC3-4F85-9646-D79B845BFE30}" srcOrd="0" destOrd="0" presId="urn:microsoft.com/office/officeart/2005/8/layout/orgChart1"/>
    <dgm:cxn modelId="{ACE71333-17FE-4CD0-B69B-880902E7D468}" type="presParOf" srcId="{D55DCF08-2568-415A-AB4C-8F436D6475A4}" destId="{03ACF671-F913-4101-A5A9-D41F8D16A1C2}" srcOrd="1" destOrd="0" presId="urn:microsoft.com/office/officeart/2005/8/layout/orgChart1"/>
    <dgm:cxn modelId="{C0C2D6D6-85EF-419C-9422-F70BB582510A}" type="presParOf" srcId="{72B154A6-4A49-40BA-987E-BDD1BF3C4C6E}" destId="{58A2F460-18E3-469F-BD19-7CD335E3D802}" srcOrd="1" destOrd="0" presId="urn:microsoft.com/office/officeart/2005/8/layout/orgChart1"/>
    <dgm:cxn modelId="{F1808966-E52B-4426-B8ED-49E287057401}" type="presParOf" srcId="{58A2F460-18E3-469F-BD19-7CD335E3D802}" destId="{ABCB198B-C1DB-40AC-B5D8-EC7E774E5EE6}" srcOrd="0" destOrd="0" presId="urn:microsoft.com/office/officeart/2005/8/layout/orgChart1"/>
    <dgm:cxn modelId="{9FFE5023-19DE-4F94-9203-3395D4CED110}" type="presParOf" srcId="{58A2F460-18E3-469F-BD19-7CD335E3D802}" destId="{EE6AB48D-C89C-4598-A26F-5E3786D57581}" srcOrd="1" destOrd="0" presId="urn:microsoft.com/office/officeart/2005/8/layout/orgChart1"/>
    <dgm:cxn modelId="{FC273281-5CE1-4B93-A915-EBB33492EB12}" type="presParOf" srcId="{EE6AB48D-C89C-4598-A26F-5E3786D57581}" destId="{64B2FDE9-1F4A-4B61-B72D-1FFF06AAA385}" srcOrd="0" destOrd="0" presId="urn:microsoft.com/office/officeart/2005/8/layout/orgChart1"/>
    <dgm:cxn modelId="{2721B7D3-6396-4CE0-AA93-7A004025A2D0}" type="presParOf" srcId="{64B2FDE9-1F4A-4B61-B72D-1FFF06AAA385}" destId="{22D88032-48D3-4FED-892F-553CBCDD24D6}" srcOrd="0" destOrd="0" presId="urn:microsoft.com/office/officeart/2005/8/layout/orgChart1"/>
    <dgm:cxn modelId="{DAF30D8F-20BC-4F8A-92A7-1D1F395BE041}" type="presParOf" srcId="{64B2FDE9-1F4A-4B61-B72D-1FFF06AAA385}" destId="{7AA0E856-3528-4D48-B6B2-1787003B3AD5}" srcOrd="1" destOrd="0" presId="urn:microsoft.com/office/officeart/2005/8/layout/orgChart1"/>
    <dgm:cxn modelId="{D95BAC05-65D1-4627-82F0-7D4E9F1E8FF6}" type="presParOf" srcId="{EE6AB48D-C89C-4598-A26F-5E3786D57581}" destId="{F20C730F-F119-4273-A254-39BC7A266FFA}" srcOrd="1" destOrd="0" presId="urn:microsoft.com/office/officeart/2005/8/layout/orgChart1"/>
    <dgm:cxn modelId="{53ADD9B1-C8EB-491F-81DF-9CA3FEA1A45A}" type="presParOf" srcId="{EE6AB48D-C89C-4598-A26F-5E3786D57581}" destId="{15FCBAB4-55F8-4EE0-AD13-17A8583B6AF9}" srcOrd="2" destOrd="0" presId="urn:microsoft.com/office/officeart/2005/8/layout/orgChart1"/>
    <dgm:cxn modelId="{F0219BAD-29DF-4F32-9A21-6C880BEBA726}" type="presParOf" srcId="{58A2F460-18E3-469F-BD19-7CD335E3D802}" destId="{2694CCA4-0644-43F6-B18B-98799E2D56FF}" srcOrd="2" destOrd="0" presId="urn:microsoft.com/office/officeart/2005/8/layout/orgChart1"/>
    <dgm:cxn modelId="{F1362364-6A17-4273-964A-7C0E8FAB978C}" type="presParOf" srcId="{58A2F460-18E3-469F-BD19-7CD335E3D802}" destId="{D1B07075-611A-4DC9-A11F-9979257198CA}" srcOrd="3" destOrd="0" presId="urn:microsoft.com/office/officeart/2005/8/layout/orgChart1"/>
    <dgm:cxn modelId="{D2C5714C-C661-4D2E-B7F1-88713AA4E204}" type="presParOf" srcId="{D1B07075-611A-4DC9-A11F-9979257198CA}" destId="{1DFE0B38-06BC-4632-A951-2727DD2185D2}" srcOrd="0" destOrd="0" presId="urn:microsoft.com/office/officeart/2005/8/layout/orgChart1"/>
    <dgm:cxn modelId="{330768E4-9AC4-4E06-A36E-8316FE1303D7}" type="presParOf" srcId="{1DFE0B38-06BC-4632-A951-2727DD2185D2}" destId="{4A5AD12B-3408-499C-A05D-4C9CF311AABC}" srcOrd="0" destOrd="0" presId="urn:microsoft.com/office/officeart/2005/8/layout/orgChart1"/>
    <dgm:cxn modelId="{A0DF8DD6-D196-4DDA-BD02-6D557EB225EB}" type="presParOf" srcId="{1DFE0B38-06BC-4632-A951-2727DD2185D2}" destId="{9A0FDE69-E135-4AF2-9070-72F3D466C7EC}" srcOrd="1" destOrd="0" presId="urn:microsoft.com/office/officeart/2005/8/layout/orgChart1"/>
    <dgm:cxn modelId="{B04EFEF8-52E4-486B-A3CD-D88B09F04166}" type="presParOf" srcId="{D1B07075-611A-4DC9-A11F-9979257198CA}" destId="{0EC525E5-21C0-45EE-B845-928A0FAB4795}" srcOrd="1" destOrd="0" presId="urn:microsoft.com/office/officeart/2005/8/layout/orgChart1"/>
    <dgm:cxn modelId="{F7625B49-DE9B-435A-A475-1592B6A7A097}" type="presParOf" srcId="{0EC525E5-21C0-45EE-B845-928A0FAB4795}" destId="{650757A3-9D93-4E62-B7A1-2CBEA33E469B}" srcOrd="0" destOrd="0" presId="urn:microsoft.com/office/officeart/2005/8/layout/orgChart1"/>
    <dgm:cxn modelId="{F1C7ACEC-17A0-4D7B-B97F-AEC619DF7686}" type="presParOf" srcId="{0EC525E5-21C0-45EE-B845-928A0FAB4795}" destId="{D6D00208-0E0C-4918-83CC-372440D684D7}" srcOrd="1" destOrd="0" presId="urn:microsoft.com/office/officeart/2005/8/layout/orgChart1"/>
    <dgm:cxn modelId="{22124841-F727-4FE4-A379-CDD608390FB4}" type="presParOf" srcId="{D6D00208-0E0C-4918-83CC-372440D684D7}" destId="{D69E6778-D33F-4F3A-B18C-CD5A4671A2A2}" srcOrd="0" destOrd="0" presId="urn:microsoft.com/office/officeart/2005/8/layout/orgChart1"/>
    <dgm:cxn modelId="{E0DDF3EB-6B67-4ED3-9871-357481ECCC3B}" type="presParOf" srcId="{D69E6778-D33F-4F3A-B18C-CD5A4671A2A2}" destId="{6A6D487D-23AA-45C7-9242-0CD5C0D5FE77}" srcOrd="0" destOrd="0" presId="urn:microsoft.com/office/officeart/2005/8/layout/orgChart1"/>
    <dgm:cxn modelId="{558FA762-F2A6-42C8-B7BE-AEE51D199FB3}" type="presParOf" srcId="{D69E6778-D33F-4F3A-B18C-CD5A4671A2A2}" destId="{7C03EF23-6C9A-4889-9DAC-8960DA9F58F1}" srcOrd="1" destOrd="0" presId="urn:microsoft.com/office/officeart/2005/8/layout/orgChart1"/>
    <dgm:cxn modelId="{AA54FE97-2C2F-4775-B921-B14207BB1F84}" type="presParOf" srcId="{D6D00208-0E0C-4918-83CC-372440D684D7}" destId="{42F3F4A4-0A15-4EE1-B73B-503C9536F9C1}" srcOrd="1" destOrd="0" presId="urn:microsoft.com/office/officeart/2005/8/layout/orgChart1"/>
    <dgm:cxn modelId="{9A0272F0-71A3-4F2F-8B56-33CBE810B8AD}" type="presParOf" srcId="{D6D00208-0E0C-4918-83CC-372440D684D7}" destId="{9939D023-E9A9-4C81-A5A3-364802A75340}" srcOrd="2" destOrd="0" presId="urn:microsoft.com/office/officeart/2005/8/layout/orgChart1"/>
    <dgm:cxn modelId="{4990CFEE-9213-4F05-8F6B-6DDEBCFC333E}" type="presParOf" srcId="{D1B07075-611A-4DC9-A11F-9979257198CA}" destId="{2B5AF642-8B2E-4EB8-930B-946E9AF18696}" srcOrd="2" destOrd="0" presId="urn:microsoft.com/office/officeart/2005/8/layout/orgChart1"/>
    <dgm:cxn modelId="{9D7FDB9E-5061-41C4-B897-97511BB94E0D}" type="presParOf" srcId="{58A2F460-18E3-469F-BD19-7CD335E3D802}" destId="{B8134A02-FBE1-4B37-8A12-6AF84B8CB74E}" srcOrd="4" destOrd="0" presId="urn:microsoft.com/office/officeart/2005/8/layout/orgChart1"/>
    <dgm:cxn modelId="{CEDDBDD3-B854-4C43-B560-FA3368460765}" type="presParOf" srcId="{58A2F460-18E3-469F-BD19-7CD335E3D802}" destId="{6773DE41-B5F3-4DD6-8B41-D345496B6149}" srcOrd="5" destOrd="0" presId="urn:microsoft.com/office/officeart/2005/8/layout/orgChart1"/>
    <dgm:cxn modelId="{FAE209C2-034D-46A1-A1CF-DFB303E6742A}" type="presParOf" srcId="{6773DE41-B5F3-4DD6-8B41-D345496B6149}" destId="{58D741D4-2545-46B4-AA5C-89A9C6AA5F34}" srcOrd="0" destOrd="0" presId="urn:microsoft.com/office/officeart/2005/8/layout/orgChart1"/>
    <dgm:cxn modelId="{51F5BCD0-BC5E-435A-A0AD-EB583A33E1BC}" type="presParOf" srcId="{58D741D4-2545-46B4-AA5C-89A9C6AA5F34}" destId="{61DB701D-6ACA-4CC4-83AE-045C8BE7FBAC}" srcOrd="0" destOrd="0" presId="urn:microsoft.com/office/officeart/2005/8/layout/orgChart1"/>
    <dgm:cxn modelId="{E76664DA-A9AB-4AE3-8A88-71DDE5FC8551}" type="presParOf" srcId="{58D741D4-2545-46B4-AA5C-89A9C6AA5F34}" destId="{03FCAD00-8378-446C-A2B8-EF7CB1B8FF94}" srcOrd="1" destOrd="0" presId="urn:microsoft.com/office/officeart/2005/8/layout/orgChart1"/>
    <dgm:cxn modelId="{3B3E0A53-04E6-4C56-BCDD-76B88C548099}" type="presParOf" srcId="{6773DE41-B5F3-4DD6-8B41-D345496B6149}" destId="{670937ED-82F3-49C4-8076-9B8226BD77F2}" srcOrd="1" destOrd="0" presId="urn:microsoft.com/office/officeart/2005/8/layout/orgChart1"/>
    <dgm:cxn modelId="{BC8218EC-1761-4A88-ADB7-C51266911082}" type="presParOf" srcId="{670937ED-82F3-49C4-8076-9B8226BD77F2}" destId="{F1872F8E-8530-469C-8D6E-A23431A204C7}" srcOrd="0" destOrd="0" presId="urn:microsoft.com/office/officeart/2005/8/layout/orgChart1"/>
    <dgm:cxn modelId="{08890DC7-F90F-4778-A353-C09E992E9312}" type="presParOf" srcId="{670937ED-82F3-49C4-8076-9B8226BD77F2}" destId="{A7C50126-9B48-45C9-B03A-A8F3B8857E48}" srcOrd="1" destOrd="0" presId="urn:microsoft.com/office/officeart/2005/8/layout/orgChart1"/>
    <dgm:cxn modelId="{99CBB8B4-9D3C-40CD-BB58-7E2A7B5EB6D8}" type="presParOf" srcId="{A7C50126-9B48-45C9-B03A-A8F3B8857E48}" destId="{188419FB-6BC3-422C-A76D-364CA3C0A4BD}" srcOrd="0" destOrd="0" presId="urn:microsoft.com/office/officeart/2005/8/layout/orgChart1"/>
    <dgm:cxn modelId="{04E86CB1-D0AF-487D-A8CF-74CA5D9B983B}" type="presParOf" srcId="{188419FB-6BC3-422C-A76D-364CA3C0A4BD}" destId="{B44DA74B-C3EF-48E1-80F3-6299404C924F}" srcOrd="0" destOrd="0" presId="urn:microsoft.com/office/officeart/2005/8/layout/orgChart1"/>
    <dgm:cxn modelId="{7226C026-F8BD-4C9C-B049-9D2F101475A0}" type="presParOf" srcId="{188419FB-6BC3-422C-A76D-364CA3C0A4BD}" destId="{41BC3DD3-D9F9-44A0-A694-890FBECF62DC}" srcOrd="1" destOrd="0" presId="urn:microsoft.com/office/officeart/2005/8/layout/orgChart1"/>
    <dgm:cxn modelId="{F10C66CF-046F-495F-8966-7569E5D793B0}" type="presParOf" srcId="{A7C50126-9B48-45C9-B03A-A8F3B8857E48}" destId="{2D11F848-C7EE-40B7-B216-4251FB3D2435}" srcOrd="1" destOrd="0" presId="urn:microsoft.com/office/officeart/2005/8/layout/orgChart1"/>
    <dgm:cxn modelId="{76D06CA9-8E77-403F-A561-502DCFF4C68C}" type="presParOf" srcId="{A7C50126-9B48-45C9-B03A-A8F3B8857E48}" destId="{A185BB8C-DFB9-43D7-8653-4F534981E96C}" srcOrd="2" destOrd="0" presId="urn:microsoft.com/office/officeart/2005/8/layout/orgChart1"/>
    <dgm:cxn modelId="{FF2D55E8-CEA0-4746-9A33-66E24F79D1F0}" type="presParOf" srcId="{670937ED-82F3-49C4-8076-9B8226BD77F2}" destId="{D33C7F27-EA2A-482A-B22B-DC2FB7F1AB0B}" srcOrd="2" destOrd="0" presId="urn:microsoft.com/office/officeart/2005/8/layout/orgChart1"/>
    <dgm:cxn modelId="{62C3FD89-5D95-4B82-AA43-3884772804BA}" type="presParOf" srcId="{670937ED-82F3-49C4-8076-9B8226BD77F2}" destId="{A4C257A8-A8D2-42A6-9986-E0289DBCB0E6}" srcOrd="3" destOrd="0" presId="urn:microsoft.com/office/officeart/2005/8/layout/orgChart1"/>
    <dgm:cxn modelId="{657C3E9E-DC47-4E4F-A85E-8F94A2CAB123}" type="presParOf" srcId="{A4C257A8-A8D2-42A6-9986-E0289DBCB0E6}" destId="{1BE59AB6-0BCB-4C08-86E6-F982520F6E72}" srcOrd="0" destOrd="0" presId="urn:microsoft.com/office/officeart/2005/8/layout/orgChart1"/>
    <dgm:cxn modelId="{6E3B856D-DAA7-4A11-831E-FC5372140480}" type="presParOf" srcId="{1BE59AB6-0BCB-4C08-86E6-F982520F6E72}" destId="{A9A072A2-DAE3-4ED0-96ED-C54AE54C1B55}" srcOrd="0" destOrd="0" presId="urn:microsoft.com/office/officeart/2005/8/layout/orgChart1"/>
    <dgm:cxn modelId="{233A3882-D9B7-4D39-AA07-7338EF791626}" type="presParOf" srcId="{1BE59AB6-0BCB-4C08-86E6-F982520F6E72}" destId="{1D521CF6-D262-42AF-8510-571730F98D13}" srcOrd="1" destOrd="0" presId="urn:microsoft.com/office/officeart/2005/8/layout/orgChart1"/>
    <dgm:cxn modelId="{DB644149-56FE-4851-97D7-592C876CA4DE}" type="presParOf" srcId="{A4C257A8-A8D2-42A6-9986-E0289DBCB0E6}" destId="{C635EA9A-B2BD-493C-8525-9D46820E82FF}" srcOrd="1" destOrd="0" presId="urn:microsoft.com/office/officeart/2005/8/layout/orgChart1"/>
    <dgm:cxn modelId="{8C9327FB-4525-4582-9805-3295696C5282}" type="presParOf" srcId="{A4C257A8-A8D2-42A6-9986-E0289DBCB0E6}" destId="{EF641B95-C833-4034-A723-C50A35B5F384}" srcOrd="2" destOrd="0" presId="urn:microsoft.com/office/officeart/2005/8/layout/orgChart1"/>
    <dgm:cxn modelId="{6F59A82D-ED3C-47BB-AF5E-C3A7755E5C09}" type="presParOf" srcId="{6773DE41-B5F3-4DD6-8B41-D345496B6149}" destId="{6F341FED-34BE-4D05-B55F-66A3B3B8E6BB}" srcOrd="2" destOrd="0" presId="urn:microsoft.com/office/officeart/2005/8/layout/orgChart1"/>
    <dgm:cxn modelId="{23C70181-5C64-40D3-8DE3-4733F027EF22}" type="presParOf" srcId="{58A2F460-18E3-469F-BD19-7CD335E3D802}" destId="{8DD0CEE3-DD7D-478B-BBBE-9A27716B18E3}" srcOrd="6" destOrd="0" presId="urn:microsoft.com/office/officeart/2005/8/layout/orgChart1"/>
    <dgm:cxn modelId="{6D223BCE-C629-4B5D-AC30-EF74AA117BFC}" type="presParOf" srcId="{58A2F460-18E3-469F-BD19-7CD335E3D802}" destId="{6DFF04D8-8682-4AC6-B010-88B081AB20E4}" srcOrd="7" destOrd="0" presId="urn:microsoft.com/office/officeart/2005/8/layout/orgChart1"/>
    <dgm:cxn modelId="{0B1195F0-1375-4ECD-AFCB-67AF87E9385E}" type="presParOf" srcId="{6DFF04D8-8682-4AC6-B010-88B081AB20E4}" destId="{8818A56D-496B-4E2D-B765-060718816F4A}" srcOrd="0" destOrd="0" presId="urn:microsoft.com/office/officeart/2005/8/layout/orgChart1"/>
    <dgm:cxn modelId="{24C00E6A-0AA2-4FD8-8304-A65935AD6DAA}" type="presParOf" srcId="{8818A56D-496B-4E2D-B765-060718816F4A}" destId="{EDD2490F-374F-4C3C-978A-B366CCF7D58C}" srcOrd="0" destOrd="0" presId="urn:microsoft.com/office/officeart/2005/8/layout/orgChart1"/>
    <dgm:cxn modelId="{44D9FD39-CAF3-4AD3-BA95-0A43A720A4A5}" type="presParOf" srcId="{8818A56D-496B-4E2D-B765-060718816F4A}" destId="{720C5DED-5E26-4301-94A0-5436370B5ABF}" srcOrd="1" destOrd="0" presId="urn:microsoft.com/office/officeart/2005/8/layout/orgChart1"/>
    <dgm:cxn modelId="{B6844343-BA2E-43F9-815C-C304800D7763}" type="presParOf" srcId="{6DFF04D8-8682-4AC6-B010-88B081AB20E4}" destId="{9001ABE6-49FE-4E11-98FE-61E04812357E}" srcOrd="1" destOrd="0" presId="urn:microsoft.com/office/officeart/2005/8/layout/orgChart1"/>
    <dgm:cxn modelId="{BA2524A2-00D2-4312-9E32-6D2B57BB11E3}" type="presParOf" srcId="{9001ABE6-49FE-4E11-98FE-61E04812357E}" destId="{821E9E71-C7A8-4B7C-99C3-BC95FAB744C3}" srcOrd="0" destOrd="0" presId="urn:microsoft.com/office/officeart/2005/8/layout/orgChart1"/>
    <dgm:cxn modelId="{3E42F1A0-17A4-4127-B93A-C0EFD0D01046}" type="presParOf" srcId="{9001ABE6-49FE-4E11-98FE-61E04812357E}" destId="{93882538-6591-4675-A1F4-E56FE8DAB297}" srcOrd="1" destOrd="0" presId="urn:microsoft.com/office/officeart/2005/8/layout/orgChart1"/>
    <dgm:cxn modelId="{5AEFC7BC-1D3E-498A-9207-59D91493E52B}" type="presParOf" srcId="{93882538-6591-4675-A1F4-E56FE8DAB297}" destId="{CD0EBD5B-543E-48FA-93DF-16AFDE6D596B}" srcOrd="0" destOrd="0" presId="urn:microsoft.com/office/officeart/2005/8/layout/orgChart1"/>
    <dgm:cxn modelId="{7C73F831-329F-4333-A9A9-91B4C00B36E8}" type="presParOf" srcId="{CD0EBD5B-543E-48FA-93DF-16AFDE6D596B}" destId="{5A97A3D8-A4E6-4D03-8377-92D71880B8C8}" srcOrd="0" destOrd="0" presId="urn:microsoft.com/office/officeart/2005/8/layout/orgChart1"/>
    <dgm:cxn modelId="{C6BA7489-6753-4BEC-8546-18462D7F627C}" type="presParOf" srcId="{CD0EBD5B-543E-48FA-93DF-16AFDE6D596B}" destId="{828CB8B7-0E21-4601-87F6-CABF94CA672B}" srcOrd="1" destOrd="0" presId="urn:microsoft.com/office/officeart/2005/8/layout/orgChart1"/>
    <dgm:cxn modelId="{46F66730-73A1-455B-A8B8-0C33D8B59B66}" type="presParOf" srcId="{93882538-6591-4675-A1F4-E56FE8DAB297}" destId="{FA004702-A1A6-4446-ABC1-FBFE947D3FAA}" srcOrd="1" destOrd="0" presId="urn:microsoft.com/office/officeart/2005/8/layout/orgChart1"/>
    <dgm:cxn modelId="{A61B284E-CC7E-4272-B386-C754467377E5}" type="presParOf" srcId="{93882538-6591-4675-A1F4-E56FE8DAB297}" destId="{4EF0058F-46CE-4674-B357-013FF703E327}" srcOrd="2" destOrd="0" presId="urn:microsoft.com/office/officeart/2005/8/layout/orgChart1"/>
    <dgm:cxn modelId="{277BB2C9-B0B0-4473-825C-6F8A37985C81}" type="presParOf" srcId="{6DFF04D8-8682-4AC6-B010-88B081AB20E4}" destId="{B30D39F4-C55F-4774-8963-801EF3DC9B41}" srcOrd="2" destOrd="0" presId="urn:microsoft.com/office/officeart/2005/8/layout/orgChart1"/>
    <dgm:cxn modelId="{FD78C970-3ED0-4AE5-BAED-5D99DC689CB1}" type="presParOf" srcId="{72B154A6-4A49-40BA-987E-BDD1BF3C4C6E}" destId="{17356B6F-4106-48C4-ABC3-CA30FD6ABA96}" srcOrd="2" destOrd="0" presId="urn:microsoft.com/office/officeart/2005/8/layout/orgChart1"/>
    <dgm:cxn modelId="{55B7B39F-17C7-4FAD-A8B6-A1F3B627F78F}" type="presParOf" srcId="{17356B6F-4106-48C4-ABC3-CA30FD6ABA96}" destId="{5789D360-C1E4-4B19-91A1-2B7EDD669F5E}" srcOrd="0" destOrd="0" presId="urn:microsoft.com/office/officeart/2005/8/layout/orgChart1"/>
    <dgm:cxn modelId="{5501F2C3-EE7F-4A78-9E14-A37B3C5CE7E5}" type="presParOf" srcId="{17356B6F-4106-48C4-ABC3-CA30FD6ABA96}" destId="{B5837163-D44B-4CBE-AA79-7893014F1505}" srcOrd="1" destOrd="0" presId="urn:microsoft.com/office/officeart/2005/8/layout/orgChart1"/>
    <dgm:cxn modelId="{0C82C93B-A7D1-4351-9A4A-0D8E27C73F65}" type="presParOf" srcId="{B5837163-D44B-4CBE-AA79-7893014F1505}" destId="{4630B623-5826-4342-986E-9A5D0586EACB}" srcOrd="0" destOrd="0" presId="urn:microsoft.com/office/officeart/2005/8/layout/orgChart1"/>
    <dgm:cxn modelId="{CA78DD31-1836-4ADD-82CD-30768EF899B4}" type="presParOf" srcId="{4630B623-5826-4342-986E-9A5D0586EACB}" destId="{B0384D5F-490C-44DA-8FC1-1DC5FE4B04A2}" srcOrd="0" destOrd="0" presId="urn:microsoft.com/office/officeart/2005/8/layout/orgChart1"/>
    <dgm:cxn modelId="{DA53FF37-448B-4804-8422-2993685E4C6D}" type="presParOf" srcId="{4630B623-5826-4342-986E-9A5D0586EACB}" destId="{2FC564E1-0F16-4D9C-BF3B-5DC88DEB908E}" srcOrd="1" destOrd="0" presId="urn:microsoft.com/office/officeart/2005/8/layout/orgChart1"/>
    <dgm:cxn modelId="{ACEC90AA-00BB-45F0-B3B8-DED6CAC3B1A4}" type="presParOf" srcId="{B5837163-D44B-4CBE-AA79-7893014F1505}" destId="{9C3BB104-6D42-4537-8987-FD4DEBC03EE3}" srcOrd="1" destOrd="0" presId="urn:microsoft.com/office/officeart/2005/8/layout/orgChart1"/>
    <dgm:cxn modelId="{4C89E333-4C1F-459B-B72D-E4DCC881B986}" type="presParOf" srcId="{B5837163-D44B-4CBE-AA79-7893014F1505}" destId="{73268892-8254-4F60-8852-5839AD2B2CE8}" srcOrd="2" destOrd="0" presId="urn:microsoft.com/office/officeart/2005/8/layout/orgChart1"/>
    <dgm:cxn modelId="{C6048516-3866-4F4D-850E-7675CDB99739}" type="presParOf" srcId="{17356B6F-4106-48C4-ABC3-CA30FD6ABA96}" destId="{86FAF2CA-B904-45D7-96FE-C1879DDA0670}" srcOrd="2" destOrd="0" presId="urn:microsoft.com/office/officeart/2005/8/layout/orgChart1"/>
    <dgm:cxn modelId="{BB2DE5D8-6031-4D32-A43D-7979A8D3FC2F}" type="presParOf" srcId="{17356B6F-4106-48C4-ABC3-CA30FD6ABA96}" destId="{DDDC4BD1-21C7-4A87-AAC7-45DD8649811A}" srcOrd="3" destOrd="0" presId="urn:microsoft.com/office/officeart/2005/8/layout/orgChart1"/>
    <dgm:cxn modelId="{07C038AE-196A-445C-82EB-EECCD5EC729B}" type="presParOf" srcId="{DDDC4BD1-21C7-4A87-AAC7-45DD8649811A}" destId="{CBB2A641-C834-409C-A513-1ADE12C1D544}" srcOrd="0" destOrd="0" presId="urn:microsoft.com/office/officeart/2005/8/layout/orgChart1"/>
    <dgm:cxn modelId="{6913D417-04A4-4431-93A4-10FA226EC7D5}" type="presParOf" srcId="{CBB2A641-C834-409C-A513-1ADE12C1D544}" destId="{04214D08-F3B3-4AF0-A870-37D911585223}" srcOrd="0" destOrd="0" presId="urn:microsoft.com/office/officeart/2005/8/layout/orgChart1"/>
    <dgm:cxn modelId="{E00D9AD5-F0BA-4B8C-B643-BBB988D2ADC8}" type="presParOf" srcId="{CBB2A641-C834-409C-A513-1ADE12C1D544}" destId="{90DF92DA-71AC-4169-890D-160FAF64CD64}" srcOrd="1" destOrd="0" presId="urn:microsoft.com/office/officeart/2005/8/layout/orgChart1"/>
    <dgm:cxn modelId="{628A8A38-0389-4412-B1E4-6202B34E2B83}" type="presParOf" srcId="{DDDC4BD1-21C7-4A87-AAC7-45DD8649811A}" destId="{C3FCE5C0-ED24-4097-9443-7C544C010365}" srcOrd="1" destOrd="0" presId="urn:microsoft.com/office/officeart/2005/8/layout/orgChart1"/>
    <dgm:cxn modelId="{1C0060A2-7054-4674-AB3F-45F1B7937FCC}" type="presParOf" srcId="{DDDC4BD1-21C7-4A87-AAC7-45DD8649811A}" destId="{A92F483A-E00C-41D5-A62A-9F0F3AFB77E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2F1F5C1D-1463-4A03-8F04-E199FDB83468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771AB6E-6122-4E8F-A2E7-D80A419EC3F7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Casa Hogar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Nueva Esperanza </a:t>
          </a:r>
        </a:p>
      </dgm:t>
    </dgm:pt>
    <dgm:pt modelId="{833A5F7F-2616-421C-B27B-0CD2C9144281}" type="parTrans" cxnId="{88C0D249-9382-4173-89C9-B16BC60FA41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AE89A6B-5A3A-4170-A781-19C8D7020C2F}" type="sibTrans" cxnId="{88C0D249-9382-4173-89C9-B16BC60FA41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E9695EB-444E-4560-96B0-9E4E85F2E2E0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gm:t>
    </dgm:pt>
    <dgm:pt modelId="{3B3B7340-CA00-4B57-A8E2-1292554BE70B}" type="parTrans" cxnId="{D6A16FD0-EA63-497C-8B9F-FD44273EEE6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CD7AF75-B1E6-4D72-BEE2-649989C5E18E}" type="sibTrans" cxnId="{D6A16FD0-EA63-497C-8B9F-FD44273EEE6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0FBCC64-2FDF-474B-A6E3-032610FE700D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Enfermeras(os) </a:t>
          </a:r>
        </a:p>
      </dgm:t>
    </dgm:pt>
    <dgm:pt modelId="{81E0BEC1-4A88-48E0-A122-9B9E15D8DAB8}" type="parTrans" cxnId="{795A0870-6236-4DC1-A6BE-61CAEDF922D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9B73588-1C31-4F58-B47C-1BC654A8BAB4}" type="sibTrans" cxnId="{795A0870-6236-4DC1-A6BE-61CAEDF922D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753E62-A9FA-44D7-AE98-9E9E0F863B01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Intendentes </a:t>
          </a:r>
        </a:p>
      </dgm:t>
    </dgm:pt>
    <dgm:pt modelId="{5D8103A7-9609-43B1-A0C0-791B9EF719AD}" type="parTrans" cxnId="{D57EB91A-64BB-4438-849B-A4D22F8AD4B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BB9B69B-EE07-4284-A216-B2C61F0420DD}" type="sibTrans" cxnId="{D57EB91A-64BB-4438-849B-A4D22F8AD4B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6B8AD1D-B982-4842-8DAB-4C59F5773286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Asistente de Motricidad e Higiene </a:t>
          </a:r>
        </a:p>
      </dgm:t>
    </dgm:pt>
    <dgm:pt modelId="{2A7C5619-E26A-4314-95EA-3A62C9B3B2D3}" type="parTrans" cxnId="{5B07D736-81DC-4D2F-B0E6-C7E08BEDDA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43D8259-4B2F-4336-BE43-8C715B8A10FF}" type="sibTrans" cxnId="{5B07D736-81DC-4D2F-B0E6-C7E08BEDDA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8623215-356F-4C8F-B9A7-FF5CF528DEA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Vigilantes </a:t>
          </a:r>
        </a:p>
      </dgm:t>
    </dgm:pt>
    <dgm:pt modelId="{372DD402-D25D-414C-8AC7-EDC20BE236EF}" type="parTrans" cxnId="{6A085A5B-061C-4BAF-9FCC-EAA9F231E7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007993E-5910-4E7F-AD97-F7EAD5558A25}" type="sibTrans" cxnId="{6A085A5B-061C-4BAF-9FCC-EAA9F231E7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9F41CD-12CB-47E4-9810-2449CA3DC037}" type="pres">
      <dgm:prSet presAssocID="{2F1F5C1D-1463-4A03-8F04-E199FDB8346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72B154A6-4A49-40BA-987E-BDD1BF3C4C6E}" type="pres">
      <dgm:prSet presAssocID="{E771AB6E-6122-4E8F-A2E7-D80A419EC3F7}" presName="hierRoot1" presStyleCnt="0">
        <dgm:presLayoutVars>
          <dgm:hierBranch val="hang"/>
        </dgm:presLayoutVars>
      </dgm:prSet>
      <dgm:spPr/>
      <dgm:t>
        <a:bodyPr/>
        <a:lstStyle/>
        <a:p>
          <a:endParaRPr lang="es-ES"/>
        </a:p>
      </dgm:t>
    </dgm:pt>
    <dgm:pt modelId="{D55DCF08-2568-415A-AB4C-8F436D6475A4}" type="pres">
      <dgm:prSet presAssocID="{E771AB6E-6122-4E8F-A2E7-D80A419EC3F7}" presName="rootComposite1" presStyleCnt="0"/>
      <dgm:spPr/>
      <dgm:t>
        <a:bodyPr/>
        <a:lstStyle/>
        <a:p>
          <a:endParaRPr lang="es-ES"/>
        </a:p>
      </dgm:t>
    </dgm:pt>
    <dgm:pt modelId="{6053A79C-ADC3-4F85-9646-D79B845BFE30}" type="pres">
      <dgm:prSet presAssocID="{E771AB6E-6122-4E8F-A2E7-D80A419EC3F7}" presName="rootText1" presStyleLbl="node0" presStyleIdx="0" presStyleCnt="1" custScaleX="111123" custScaleY="107532" custLinFactNeighborX="-115" custLinFactNeighborY="243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3ACF671-F913-4101-A5A9-D41F8D16A1C2}" type="pres">
      <dgm:prSet presAssocID="{E771AB6E-6122-4E8F-A2E7-D80A419EC3F7}" presName="rootConnector1" presStyleLbl="node1" presStyleIdx="0" presStyleCnt="0"/>
      <dgm:spPr/>
      <dgm:t>
        <a:bodyPr/>
        <a:lstStyle/>
        <a:p>
          <a:endParaRPr lang="es-ES"/>
        </a:p>
      </dgm:t>
    </dgm:pt>
    <dgm:pt modelId="{58A2F460-18E3-469F-BD19-7CD335E3D802}" type="pres">
      <dgm:prSet presAssocID="{E771AB6E-6122-4E8F-A2E7-D80A419EC3F7}" presName="hierChild2" presStyleCnt="0"/>
      <dgm:spPr/>
      <dgm:t>
        <a:bodyPr/>
        <a:lstStyle/>
        <a:p>
          <a:endParaRPr lang="es-ES"/>
        </a:p>
      </dgm:t>
    </dgm:pt>
    <dgm:pt modelId="{6EDACD65-3D59-4E6B-A1DB-19502D420087}" type="pres">
      <dgm:prSet presAssocID="{3B3B7340-CA00-4B57-A8E2-1292554BE70B}" presName="Name48" presStyleLbl="parChTrans1D2" presStyleIdx="0" presStyleCnt="5"/>
      <dgm:spPr/>
      <dgm:t>
        <a:bodyPr/>
        <a:lstStyle/>
        <a:p>
          <a:endParaRPr lang="es-ES"/>
        </a:p>
      </dgm:t>
    </dgm:pt>
    <dgm:pt modelId="{EE6AB48D-C89C-4598-A26F-5E3786D57581}" type="pres">
      <dgm:prSet presAssocID="{6E9695EB-444E-4560-96B0-9E4E85F2E2E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4B2FDE9-1F4A-4B61-B72D-1FFF06AAA385}" type="pres">
      <dgm:prSet presAssocID="{6E9695EB-444E-4560-96B0-9E4E85F2E2E0}" presName="rootComposite" presStyleCnt="0"/>
      <dgm:spPr/>
      <dgm:t>
        <a:bodyPr/>
        <a:lstStyle/>
        <a:p>
          <a:endParaRPr lang="es-ES"/>
        </a:p>
      </dgm:t>
    </dgm:pt>
    <dgm:pt modelId="{22D88032-48D3-4FED-892F-553CBCDD24D6}" type="pres">
      <dgm:prSet presAssocID="{6E9695EB-444E-4560-96B0-9E4E85F2E2E0}" presName="rootText" presStyleLbl="node2" presStyleIdx="0" presStyleCnt="5" custScaleX="85452" custScaleY="71076" custLinFactNeighborX="862" custLinFactNeighborY="123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AA0E856-3528-4D48-B6B2-1787003B3AD5}" type="pres">
      <dgm:prSet presAssocID="{6E9695EB-444E-4560-96B0-9E4E85F2E2E0}" presName="rootConnector" presStyleLbl="node2" presStyleIdx="0" presStyleCnt="5"/>
      <dgm:spPr/>
      <dgm:t>
        <a:bodyPr/>
        <a:lstStyle/>
        <a:p>
          <a:endParaRPr lang="es-ES"/>
        </a:p>
      </dgm:t>
    </dgm:pt>
    <dgm:pt modelId="{F20C730F-F119-4273-A254-39BC7A266FFA}" type="pres">
      <dgm:prSet presAssocID="{6E9695EB-444E-4560-96B0-9E4E85F2E2E0}" presName="hierChild4" presStyleCnt="0"/>
      <dgm:spPr/>
      <dgm:t>
        <a:bodyPr/>
        <a:lstStyle/>
        <a:p>
          <a:endParaRPr lang="es-ES"/>
        </a:p>
      </dgm:t>
    </dgm:pt>
    <dgm:pt modelId="{15FCBAB4-55F8-4EE0-AD13-17A8583B6AF9}" type="pres">
      <dgm:prSet presAssocID="{6E9695EB-444E-4560-96B0-9E4E85F2E2E0}" presName="hierChild5" presStyleCnt="0"/>
      <dgm:spPr/>
      <dgm:t>
        <a:bodyPr/>
        <a:lstStyle/>
        <a:p>
          <a:endParaRPr lang="es-ES"/>
        </a:p>
      </dgm:t>
    </dgm:pt>
    <dgm:pt modelId="{79B5D3D9-258A-4BA8-AABF-3731551B8C75}" type="pres">
      <dgm:prSet presAssocID="{372DD402-D25D-414C-8AC7-EDC20BE236EF}" presName="Name48" presStyleLbl="parChTrans1D2" presStyleIdx="1" presStyleCnt="5"/>
      <dgm:spPr/>
      <dgm:t>
        <a:bodyPr/>
        <a:lstStyle/>
        <a:p>
          <a:endParaRPr lang="es-ES"/>
        </a:p>
      </dgm:t>
    </dgm:pt>
    <dgm:pt modelId="{9F27C1F9-083D-40FA-8177-F39D0E872436}" type="pres">
      <dgm:prSet presAssocID="{F8623215-356F-4C8F-B9A7-FF5CF528DEAD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8D77B3F-B6D3-4992-BD25-D6AD8E6FACCD}" type="pres">
      <dgm:prSet presAssocID="{F8623215-356F-4C8F-B9A7-FF5CF528DEAD}" presName="rootComposite" presStyleCnt="0"/>
      <dgm:spPr/>
      <dgm:t>
        <a:bodyPr/>
        <a:lstStyle/>
        <a:p>
          <a:endParaRPr lang="es-ES"/>
        </a:p>
      </dgm:t>
    </dgm:pt>
    <dgm:pt modelId="{BB7C9DDB-EEBB-47B6-8AD2-4BE53C0A68AF}" type="pres">
      <dgm:prSet presAssocID="{F8623215-356F-4C8F-B9A7-FF5CF528DEAD}" presName="rootText" presStyleLbl="node2" presStyleIdx="1" presStyleCnt="5" custScaleX="85452" custScaleY="71076" custLinFactX="-5590" custLinFactY="96054" custLinFactNeighborX="-100000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991B81C-97B6-444F-9726-C3BA1595F150}" type="pres">
      <dgm:prSet presAssocID="{F8623215-356F-4C8F-B9A7-FF5CF528DEAD}" presName="rootConnector" presStyleLbl="node2" presStyleIdx="1" presStyleCnt="5"/>
      <dgm:spPr/>
      <dgm:t>
        <a:bodyPr/>
        <a:lstStyle/>
        <a:p>
          <a:endParaRPr lang="es-ES"/>
        </a:p>
      </dgm:t>
    </dgm:pt>
    <dgm:pt modelId="{5EDB8426-FB49-4176-A228-6E925850D306}" type="pres">
      <dgm:prSet presAssocID="{F8623215-356F-4C8F-B9A7-FF5CF528DEAD}" presName="hierChild4" presStyleCnt="0"/>
      <dgm:spPr/>
      <dgm:t>
        <a:bodyPr/>
        <a:lstStyle/>
        <a:p>
          <a:endParaRPr lang="es-ES"/>
        </a:p>
      </dgm:t>
    </dgm:pt>
    <dgm:pt modelId="{8AE1CE94-F00E-4E8F-A119-176A3A87B4FF}" type="pres">
      <dgm:prSet presAssocID="{F8623215-356F-4C8F-B9A7-FF5CF528DEAD}" presName="hierChild5" presStyleCnt="0"/>
      <dgm:spPr/>
      <dgm:t>
        <a:bodyPr/>
        <a:lstStyle/>
        <a:p>
          <a:endParaRPr lang="es-ES"/>
        </a:p>
      </dgm:t>
    </dgm:pt>
    <dgm:pt modelId="{6A4018BB-1276-4874-BFC6-F10D8966D5DB}" type="pres">
      <dgm:prSet presAssocID="{5D8103A7-9609-43B1-A0C0-791B9EF719AD}" presName="Name48" presStyleLbl="parChTrans1D2" presStyleIdx="2" presStyleCnt="5"/>
      <dgm:spPr/>
      <dgm:t>
        <a:bodyPr/>
        <a:lstStyle/>
        <a:p>
          <a:endParaRPr lang="es-ES"/>
        </a:p>
      </dgm:t>
    </dgm:pt>
    <dgm:pt modelId="{D1B07075-611A-4DC9-A11F-9979257198CA}" type="pres">
      <dgm:prSet presAssocID="{E6753E62-A9FA-44D7-AE98-9E9E0F863B01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1DFE0B38-06BC-4632-A951-2727DD2185D2}" type="pres">
      <dgm:prSet presAssocID="{E6753E62-A9FA-44D7-AE98-9E9E0F863B01}" presName="rootComposite" presStyleCnt="0"/>
      <dgm:spPr/>
      <dgm:t>
        <a:bodyPr/>
        <a:lstStyle/>
        <a:p>
          <a:endParaRPr lang="es-ES"/>
        </a:p>
      </dgm:t>
    </dgm:pt>
    <dgm:pt modelId="{4A5AD12B-3408-499C-A05D-4C9CF311AABC}" type="pres">
      <dgm:prSet presAssocID="{E6753E62-A9FA-44D7-AE98-9E9E0F863B01}" presName="rootText" presStyleLbl="node2" presStyleIdx="2" presStyleCnt="5" custScaleX="85452" custScaleY="71076" custLinFactNeighborX="862" custLinFactNeighborY="-903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A0FDE69-E135-4AF2-9070-72F3D466C7EC}" type="pres">
      <dgm:prSet presAssocID="{E6753E62-A9FA-44D7-AE98-9E9E0F863B01}" presName="rootConnector" presStyleLbl="node2" presStyleIdx="2" presStyleCnt="5"/>
      <dgm:spPr/>
      <dgm:t>
        <a:bodyPr/>
        <a:lstStyle/>
        <a:p>
          <a:endParaRPr lang="es-ES"/>
        </a:p>
      </dgm:t>
    </dgm:pt>
    <dgm:pt modelId="{0EC525E5-21C0-45EE-B845-928A0FAB4795}" type="pres">
      <dgm:prSet presAssocID="{E6753E62-A9FA-44D7-AE98-9E9E0F863B01}" presName="hierChild4" presStyleCnt="0"/>
      <dgm:spPr/>
      <dgm:t>
        <a:bodyPr/>
        <a:lstStyle/>
        <a:p>
          <a:endParaRPr lang="es-ES"/>
        </a:p>
      </dgm:t>
    </dgm:pt>
    <dgm:pt modelId="{2B5AF642-8B2E-4EB8-930B-946E9AF18696}" type="pres">
      <dgm:prSet presAssocID="{E6753E62-A9FA-44D7-AE98-9E9E0F863B01}" presName="hierChild5" presStyleCnt="0"/>
      <dgm:spPr/>
      <dgm:t>
        <a:bodyPr/>
        <a:lstStyle/>
        <a:p>
          <a:endParaRPr lang="es-ES"/>
        </a:p>
      </dgm:t>
    </dgm:pt>
    <dgm:pt modelId="{8CA82FAC-BE87-4A1E-B5CD-382C065C727D}" type="pres">
      <dgm:prSet presAssocID="{2A7C5619-E26A-4314-95EA-3A62C9B3B2D3}" presName="Name48" presStyleLbl="parChTrans1D2" presStyleIdx="3" presStyleCnt="5"/>
      <dgm:spPr/>
      <dgm:t>
        <a:bodyPr/>
        <a:lstStyle/>
        <a:p>
          <a:endParaRPr lang="es-ES"/>
        </a:p>
      </dgm:t>
    </dgm:pt>
    <dgm:pt modelId="{40ACF998-EA7A-49AB-93FA-7DAD58BED1EF}" type="pres">
      <dgm:prSet presAssocID="{36B8AD1D-B982-4842-8DAB-4C59F577328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1E80744-902F-4628-B99A-9F77A7754201}" type="pres">
      <dgm:prSet presAssocID="{36B8AD1D-B982-4842-8DAB-4C59F5773286}" presName="rootComposite" presStyleCnt="0"/>
      <dgm:spPr/>
      <dgm:t>
        <a:bodyPr/>
        <a:lstStyle/>
        <a:p>
          <a:endParaRPr lang="es-ES"/>
        </a:p>
      </dgm:t>
    </dgm:pt>
    <dgm:pt modelId="{E65EB418-B140-4028-A139-3E69E6030324}" type="pres">
      <dgm:prSet presAssocID="{36B8AD1D-B982-4842-8DAB-4C59F5773286}" presName="rootText" presStyleLbl="node2" presStyleIdx="3" presStyleCnt="5" custScaleX="85452" custScaleY="71076" custLinFactY="-752" custLinFactNeighborX="-457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03F610-E8D7-434B-85D1-F05414B0157D}" type="pres">
      <dgm:prSet presAssocID="{36B8AD1D-B982-4842-8DAB-4C59F5773286}" presName="rootConnector" presStyleLbl="node2" presStyleIdx="3" presStyleCnt="5"/>
      <dgm:spPr/>
      <dgm:t>
        <a:bodyPr/>
        <a:lstStyle/>
        <a:p>
          <a:endParaRPr lang="es-ES"/>
        </a:p>
      </dgm:t>
    </dgm:pt>
    <dgm:pt modelId="{A78D0A50-EA1F-48CE-8BAC-B947617B3AB5}" type="pres">
      <dgm:prSet presAssocID="{36B8AD1D-B982-4842-8DAB-4C59F5773286}" presName="hierChild4" presStyleCnt="0"/>
      <dgm:spPr/>
      <dgm:t>
        <a:bodyPr/>
        <a:lstStyle/>
        <a:p>
          <a:endParaRPr lang="es-ES"/>
        </a:p>
      </dgm:t>
    </dgm:pt>
    <dgm:pt modelId="{59644F15-D1AC-4432-8071-21F53FB93CEB}" type="pres">
      <dgm:prSet presAssocID="{36B8AD1D-B982-4842-8DAB-4C59F5773286}" presName="hierChild5" presStyleCnt="0"/>
      <dgm:spPr/>
      <dgm:t>
        <a:bodyPr/>
        <a:lstStyle/>
        <a:p>
          <a:endParaRPr lang="es-ES"/>
        </a:p>
      </dgm:t>
    </dgm:pt>
    <dgm:pt modelId="{4951969A-6B9D-4751-8E06-55B655EC66D5}" type="pres">
      <dgm:prSet presAssocID="{81E0BEC1-4A88-48E0-A122-9B9E15D8DAB8}" presName="Name48" presStyleLbl="parChTrans1D2" presStyleIdx="4" presStyleCnt="5"/>
      <dgm:spPr/>
      <dgm:t>
        <a:bodyPr/>
        <a:lstStyle/>
        <a:p>
          <a:endParaRPr lang="es-ES"/>
        </a:p>
      </dgm:t>
    </dgm:pt>
    <dgm:pt modelId="{6773DE41-B5F3-4DD6-8B41-D345496B6149}" type="pres">
      <dgm:prSet presAssocID="{D0FBCC64-2FDF-474B-A6E3-032610FE700D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58D741D4-2545-46B4-AA5C-89A9C6AA5F34}" type="pres">
      <dgm:prSet presAssocID="{D0FBCC64-2FDF-474B-A6E3-032610FE700D}" presName="rootComposite" presStyleCnt="0"/>
      <dgm:spPr/>
      <dgm:t>
        <a:bodyPr/>
        <a:lstStyle/>
        <a:p>
          <a:endParaRPr lang="es-ES"/>
        </a:p>
      </dgm:t>
    </dgm:pt>
    <dgm:pt modelId="{61DB701D-6ACA-4CC4-83AE-045C8BE7FBAC}" type="pres">
      <dgm:prSet presAssocID="{D0FBCC64-2FDF-474B-A6E3-032610FE700D}" presName="rootText" presStyleLbl="node2" presStyleIdx="4" presStyleCnt="5" custScaleX="85452" custScaleY="71076" custLinFactX="5995" custLinFactY="-22112" custLinFactNeighborX="100000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3FCAD00-8378-446C-A2B8-EF7CB1B8FF94}" type="pres">
      <dgm:prSet presAssocID="{D0FBCC64-2FDF-474B-A6E3-032610FE700D}" presName="rootConnector" presStyleLbl="node2" presStyleIdx="4" presStyleCnt="5"/>
      <dgm:spPr/>
      <dgm:t>
        <a:bodyPr/>
        <a:lstStyle/>
        <a:p>
          <a:endParaRPr lang="es-ES"/>
        </a:p>
      </dgm:t>
    </dgm:pt>
    <dgm:pt modelId="{670937ED-82F3-49C4-8076-9B8226BD77F2}" type="pres">
      <dgm:prSet presAssocID="{D0FBCC64-2FDF-474B-A6E3-032610FE700D}" presName="hierChild4" presStyleCnt="0"/>
      <dgm:spPr/>
      <dgm:t>
        <a:bodyPr/>
        <a:lstStyle/>
        <a:p>
          <a:endParaRPr lang="es-ES"/>
        </a:p>
      </dgm:t>
    </dgm:pt>
    <dgm:pt modelId="{6F341FED-34BE-4D05-B55F-66A3B3B8E6BB}" type="pres">
      <dgm:prSet presAssocID="{D0FBCC64-2FDF-474B-A6E3-032610FE700D}" presName="hierChild5" presStyleCnt="0"/>
      <dgm:spPr/>
      <dgm:t>
        <a:bodyPr/>
        <a:lstStyle/>
        <a:p>
          <a:endParaRPr lang="es-ES"/>
        </a:p>
      </dgm:t>
    </dgm:pt>
    <dgm:pt modelId="{17356B6F-4106-48C4-ABC3-CA30FD6ABA96}" type="pres">
      <dgm:prSet presAssocID="{E771AB6E-6122-4E8F-A2E7-D80A419EC3F7}" presName="hierChild3" presStyleCnt="0"/>
      <dgm:spPr/>
      <dgm:t>
        <a:bodyPr/>
        <a:lstStyle/>
        <a:p>
          <a:endParaRPr lang="es-ES"/>
        </a:p>
      </dgm:t>
    </dgm:pt>
  </dgm:ptLst>
  <dgm:cxnLst>
    <dgm:cxn modelId="{A96F1C5D-C0D5-4BC5-87E1-1ED662713BD5}" type="presOf" srcId="{E771AB6E-6122-4E8F-A2E7-D80A419EC3F7}" destId="{03ACF671-F913-4101-A5A9-D41F8D16A1C2}" srcOrd="1" destOrd="0" presId="urn:microsoft.com/office/officeart/2005/8/layout/orgChart1"/>
    <dgm:cxn modelId="{795A0870-6236-4DC1-A6BE-61CAEDF922DA}" srcId="{E771AB6E-6122-4E8F-A2E7-D80A419EC3F7}" destId="{D0FBCC64-2FDF-474B-A6E3-032610FE700D}" srcOrd="4" destOrd="0" parTransId="{81E0BEC1-4A88-48E0-A122-9B9E15D8DAB8}" sibTransId="{F9B73588-1C31-4F58-B47C-1BC654A8BAB4}"/>
    <dgm:cxn modelId="{2E1DE339-E82F-4254-8DF9-993C90EAEAAE}" type="presOf" srcId="{F8623215-356F-4C8F-B9A7-FF5CF528DEAD}" destId="{BB7C9DDB-EEBB-47B6-8AD2-4BE53C0A68AF}" srcOrd="0" destOrd="0" presId="urn:microsoft.com/office/officeart/2005/8/layout/orgChart1"/>
    <dgm:cxn modelId="{8C72493A-5A03-45B7-B8DC-5156BF651480}" type="presOf" srcId="{2F1F5C1D-1463-4A03-8F04-E199FDB83468}" destId="{929F41CD-12CB-47E4-9810-2449CA3DC037}" srcOrd="0" destOrd="0" presId="urn:microsoft.com/office/officeart/2005/8/layout/orgChart1"/>
    <dgm:cxn modelId="{F451C2D7-9B2E-4CBE-A681-7DF5A5BC9BAE}" type="presOf" srcId="{E6753E62-A9FA-44D7-AE98-9E9E0F863B01}" destId="{9A0FDE69-E135-4AF2-9070-72F3D466C7EC}" srcOrd="1" destOrd="0" presId="urn:microsoft.com/office/officeart/2005/8/layout/orgChart1"/>
    <dgm:cxn modelId="{C7787348-E46D-48E6-941F-DF8B4665C467}" type="presOf" srcId="{372DD402-D25D-414C-8AC7-EDC20BE236EF}" destId="{79B5D3D9-258A-4BA8-AABF-3731551B8C75}" srcOrd="0" destOrd="0" presId="urn:microsoft.com/office/officeart/2005/8/layout/orgChart1"/>
    <dgm:cxn modelId="{2D6278C5-E438-4E75-B96B-60A488174BEC}" type="presOf" srcId="{3B3B7340-CA00-4B57-A8E2-1292554BE70B}" destId="{6EDACD65-3D59-4E6B-A1DB-19502D420087}" srcOrd="0" destOrd="0" presId="urn:microsoft.com/office/officeart/2005/8/layout/orgChart1"/>
    <dgm:cxn modelId="{0D2C9384-3EE3-476B-8BC9-10C4B0F9FA92}" type="presOf" srcId="{6E9695EB-444E-4560-96B0-9E4E85F2E2E0}" destId="{22D88032-48D3-4FED-892F-553CBCDD24D6}" srcOrd="0" destOrd="0" presId="urn:microsoft.com/office/officeart/2005/8/layout/orgChart1"/>
    <dgm:cxn modelId="{A22ACCC3-82BE-445F-9B66-1685746456CD}" type="presOf" srcId="{36B8AD1D-B982-4842-8DAB-4C59F5773286}" destId="{E65EB418-B140-4028-A139-3E69E6030324}" srcOrd="0" destOrd="0" presId="urn:microsoft.com/office/officeart/2005/8/layout/orgChart1"/>
    <dgm:cxn modelId="{88C0D249-9382-4173-89C9-B16BC60FA41A}" srcId="{2F1F5C1D-1463-4A03-8F04-E199FDB83468}" destId="{E771AB6E-6122-4E8F-A2E7-D80A419EC3F7}" srcOrd="0" destOrd="0" parTransId="{833A5F7F-2616-421C-B27B-0CD2C9144281}" sibTransId="{9AE89A6B-5A3A-4170-A781-19C8D7020C2F}"/>
    <dgm:cxn modelId="{B02D2AF5-593B-4F6A-ABA4-603D237C4257}" type="presOf" srcId="{5D8103A7-9609-43B1-A0C0-791B9EF719AD}" destId="{6A4018BB-1276-4874-BFC6-F10D8966D5DB}" srcOrd="0" destOrd="0" presId="urn:microsoft.com/office/officeart/2005/8/layout/orgChart1"/>
    <dgm:cxn modelId="{C3CB3FFD-0075-4A78-BBCE-801961257F61}" type="presOf" srcId="{2A7C5619-E26A-4314-95EA-3A62C9B3B2D3}" destId="{8CA82FAC-BE87-4A1E-B5CD-382C065C727D}" srcOrd="0" destOrd="0" presId="urn:microsoft.com/office/officeart/2005/8/layout/orgChart1"/>
    <dgm:cxn modelId="{5B07D736-81DC-4D2F-B0E6-C7E08BEDDA64}" srcId="{E771AB6E-6122-4E8F-A2E7-D80A419EC3F7}" destId="{36B8AD1D-B982-4842-8DAB-4C59F5773286}" srcOrd="3" destOrd="0" parTransId="{2A7C5619-E26A-4314-95EA-3A62C9B3B2D3}" sibTransId="{E43D8259-4B2F-4336-BE43-8C715B8A10FF}"/>
    <dgm:cxn modelId="{BDB75781-AFA2-4925-ACB6-E51B7039368E}" type="presOf" srcId="{F8623215-356F-4C8F-B9A7-FF5CF528DEAD}" destId="{F991B81C-97B6-444F-9726-C3BA1595F150}" srcOrd="1" destOrd="0" presId="urn:microsoft.com/office/officeart/2005/8/layout/orgChart1"/>
    <dgm:cxn modelId="{C51E7954-5989-4AE4-B9A4-52E10B83BDC0}" type="presOf" srcId="{E6753E62-A9FA-44D7-AE98-9E9E0F863B01}" destId="{4A5AD12B-3408-499C-A05D-4C9CF311AABC}" srcOrd="0" destOrd="0" presId="urn:microsoft.com/office/officeart/2005/8/layout/orgChart1"/>
    <dgm:cxn modelId="{6A085A5B-061C-4BAF-9FCC-EAA9F231E732}" srcId="{E771AB6E-6122-4E8F-A2E7-D80A419EC3F7}" destId="{F8623215-356F-4C8F-B9A7-FF5CF528DEAD}" srcOrd="1" destOrd="0" parTransId="{372DD402-D25D-414C-8AC7-EDC20BE236EF}" sibTransId="{0007993E-5910-4E7F-AD97-F7EAD5558A25}"/>
    <dgm:cxn modelId="{D57EB91A-64BB-4438-849B-A4D22F8AD4BD}" srcId="{E771AB6E-6122-4E8F-A2E7-D80A419EC3F7}" destId="{E6753E62-A9FA-44D7-AE98-9E9E0F863B01}" srcOrd="2" destOrd="0" parTransId="{5D8103A7-9609-43B1-A0C0-791B9EF719AD}" sibTransId="{7BB9B69B-EE07-4284-A216-B2C61F0420DD}"/>
    <dgm:cxn modelId="{7344EDF1-FE01-441C-9486-F67F169628D1}" type="presOf" srcId="{D0FBCC64-2FDF-474B-A6E3-032610FE700D}" destId="{61DB701D-6ACA-4CC4-83AE-045C8BE7FBAC}" srcOrd="0" destOrd="0" presId="urn:microsoft.com/office/officeart/2005/8/layout/orgChart1"/>
    <dgm:cxn modelId="{D6A16FD0-EA63-497C-8B9F-FD44273EEE61}" srcId="{E771AB6E-6122-4E8F-A2E7-D80A419EC3F7}" destId="{6E9695EB-444E-4560-96B0-9E4E85F2E2E0}" srcOrd="0" destOrd="0" parTransId="{3B3B7340-CA00-4B57-A8E2-1292554BE70B}" sibTransId="{9CD7AF75-B1E6-4D72-BEE2-649989C5E18E}"/>
    <dgm:cxn modelId="{5A929775-90AF-4B81-B38B-6B8720C4C5AF}" type="presOf" srcId="{E771AB6E-6122-4E8F-A2E7-D80A419EC3F7}" destId="{6053A79C-ADC3-4F85-9646-D79B845BFE30}" srcOrd="0" destOrd="0" presId="urn:microsoft.com/office/officeart/2005/8/layout/orgChart1"/>
    <dgm:cxn modelId="{336EEF80-F735-49A0-A71C-51218B5FE451}" type="presOf" srcId="{6E9695EB-444E-4560-96B0-9E4E85F2E2E0}" destId="{7AA0E856-3528-4D48-B6B2-1787003B3AD5}" srcOrd="1" destOrd="0" presId="urn:microsoft.com/office/officeart/2005/8/layout/orgChart1"/>
    <dgm:cxn modelId="{38ADEE78-FE0D-4930-9E43-0EDF3759F8D1}" type="presOf" srcId="{36B8AD1D-B982-4842-8DAB-4C59F5773286}" destId="{F003F610-E8D7-434B-85D1-F05414B0157D}" srcOrd="1" destOrd="0" presId="urn:microsoft.com/office/officeart/2005/8/layout/orgChart1"/>
    <dgm:cxn modelId="{3951C2AD-3E71-4017-8D9F-E2252136AB05}" type="presOf" srcId="{81E0BEC1-4A88-48E0-A122-9B9E15D8DAB8}" destId="{4951969A-6B9D-4751-8E06-55B655EC66D5}" srcOrd="0" destOrd="0" presId="urn:microsoft.com/office/officeart/2005/8/layout/orgChart1"/>
    <dgm:cxn modelId="{3E9E50DF-D1FB-441A-BF0E-ADABE1A29943}" type="presOf" srcId="{D0FBCC64-2FDF-474B-A6E3-032610FE700D}" destId="{03FCAD00-8378-446C-A2B8-EF7CB1B8FF94}" srcOrd="1" destOrd="0" presId="urn:microsoft.com/office/officeart/2005/8/layout/orgChart1"/>
    <dgm:cxn modelId="{50CFC4F8-03F0-456A-B173-010E445316A7}" type="presParOf" srcId="{929F41CD-12CB-47E4-9810-2449CA3DC037}" destId="{72B154A6-4A49-40BA-987E-BDD1BF3C4C6E}" srcOrd="0" destOrd="0" presId="urn:microsoft.com/office/officeart/2005/8/layout/orgChart1"/>
    <dgm:cxn modelId="{08D3C520-0033-4C9A-9F5A-C31426385D5C}" type="presParOf" srcId="{72B154A6-4A49-40BA-987E-BDD1BF3C4C6E}" destId="{D55DCF08-2568-415A-AB4C-8F436D6475A4}" srcOrd="0" destOrd="0" presId="urn:microsoft.com/office/officeart/2005/8/layout/orgChart1"/>
    <dgm:cxn modelId="{87326540-3117-4DCB-92B6-41E464292E04}" type="presParOf" srcId="{D55DCF08-2568-415A-AB4C-8F436D6475A4}" destId="{6053A79C-ADC3-4F85-9646-D79B845BFE30}" srcOrd="0" destOrd="0" presId="urn:microsoft.com/office/officeart/2005/8/layout/orgChart1"/>
    <dgm:cxn modelId="{ACE71333-17FE-4CD0-B69B-880902E7D468}" type="presParOf" srcId="{D55DCF08-2568-415A-AB4C-8F436D6475A4}" destId="{03ACF671-F913-4101-A5A9-D41F8D16A1C2}" srcOrd="1" destOrd="0" presId="urn:microsoft.com/office/officeart/2005/8/layout/orgChart1"/>
    <dgm:cxn modelId="{C0C2D6D6-85EF-419C-9422-F70BB582510A}" type="presParOf" srcId="{72B154A6-4A49-40BA-987E-BDD1BF3C4C6E}" destId="{58A2F460-18E3-469F-BD19-7CD335E3D802}" srcOrd="1" destOrd="0" presId="urn:microsoft.com/office/officeart/2005/8/layout/orgChart1"/>
    <dgm:cxn modelId="{88F3DDC9-C794-43B8-9428-1BAE7AAD5428}" type="presParOf" srcId="{58A2F460-18E3-469F-BD19-7CD335E3D802}" destId="{6EDACD65-3D59-4E6B-A1DB-19502D420087}" srcOrd="0" destOrd="0" presId="urn:microsoft.com/office/officeart/2005/8/layout/orgChart1"/>
    <dgm:cxn modelId="{9FFE5023-19DE-4F94-9203-3395D4CED110}" type="presParOf" srcId="{58A2F460-18E3-469F-BD19-7CD335E3D802}" destId="{EE6AB48D-C89C-4598-A26F-5E3786D57581}" srcOrd="1" destOrd="0" presId="urn:microsoft.com/office/officeart/2005/8/layout/orgChart1"/>
    <dgm:cxn modelId="{FC273281-5CE1-4B93-A915-EBB33492EB12}" type="presParOf" srcId="{EE6AB48D-C89C-4598-A26F-5E3786D57581}" destId="{64B2FDE9-1F4A-4B61-B72D-1FFF06AAA385}" srcOrd="0" destOrd="0" presId="urn:microsoft.com/office/officeart/2005/8/layout/orgChart1"/>
    <dgm:cxn modelId="{2721B7D3-6396-4CE0-AA93-7A004025A2D0}" type="presParOf" srcId="{64B2FDE9-1F4A-4B61-B72D-1FFF06AAA385}" destId="{22D88032-48D3-4FED-892F-553CBCDD24D6}" srcOrd="0" destOrd="0" presId="urn:microsoft.com/office/officeart/2005/8/layout/orgChart1"/>
    <dgm:cxn modelId="{DAF30D8F-20BC-4F8A-92A7-1D1F395BE041}" type="presParOf" srcId="{64B2FDE9-1F4A-4B61-B72D-1FFF06AAA385}" destId="{7AA0E856-3528-4D48-B6B2-1787003B3AD5}" srcOrd="1" destOrd="0" presId="urn:microsoft.com/office/officeart/2005/8/layout/orgChart1"/>
    <dgm:cxn modelId="{D95BAC05-65D1-4627-82F0-7D4E9F1E8FF6}" type="presParOf" srcId="{EE6AB48D-C89C-4598-A26F-5E3786D57581}" destId="{F20C730F-F119-4273-A254-39BC7A266FFA}" srcOrd="1" destOrd="0" presId="urn:microsoft.com/office/officeart/2005/8/layout/orgChart1"/>
    <dgm:cxn modelId="{53ADD9B1-C8EB-491F-81DF-9CA3FEA1A45A}" type="presParOf" srcId="{EE6AB48D-C89C-4598-A26F-5E3786D57581}" destId="{15FCBAB4-55F8-4EE0-AD13-17A8583B6AF9}" srcOrd="2" destOrd="0" presId="urn:microsoft.com/office/officeart/2005/8/layout/orgChart1"/>
    <dgm:cxn modelId="{D66ABE02-2FE1-40C6-892B-92F481945FE9}" type="presParOf" srcId="{58A2F460-18E3-469F-BD19-7CD335E3D802}" destId="{79B5D3D9-258A-4BA8-AABF-3731551B8C75}" srcOrd="2" destOrd="0" presId="urn:microsoft.com/office/officeart/2005/8/layout/orgChart1"/>
    <dgm:cxn modelId="{2F6E7623-A263-4FC9-AD05-04C2EA3CA953}" type="presParOf" srcId="{58A2F460-18E3-469F-BD19-7CD335E3D802}" destId="{9F27C1F9-083D-40FA-8177-F39D0E872436}" srcOrd="3" destOrd="0" presId="urn:microsoft.com/office/officeart/2005/8/layout/orgChart1"/>
    <dgm:cxn modelId="{C34EDC02-C691-438A-A42F-B02FBED977EA}" type="presParOf" srcId="{9F27C1F9-083D-40FA-8177-F39D0E872436}" destId="{28D77B3F-B6D3-4992-BD25-D6AD8E6FACCD}" srcOrd="0" destOrd="0" presId="urn:microsoft.com/office/officeart/2005/8/layout/orgChart1"/>
    <dgm:cxn modelId="{16AD5BAC-EDA5-46CD-9F52-85A6AC30E09E}" type="presParOf" srcId="{28D77B3F-B6D3-4992-BD25-D6AD8E6FACCD}" destId="{BB7C9DDB-EEBB-47B6-8AD2-4BE53C0A68AF}" srcOrd="0" destOrd="0" presId="urn:microsoft.com/office/officeart/2005/8/layout/orgChart1"/>
    <dgm:cxn modelId="{BFB21EDB-4185-4204-81FA-6A602A146341}" type="presParOf" srcId="{28D77B3F-B6D3-4992-BD25-D6AD8E6FACCD}" destId="{F991B81C-97B6-444F-9726-C3BA1595F150}" srcOrd="1" destOrd="0" presId="urn:microsoft.com/office/officeart/2005/8/layout/orgChart1"/>
    <dgm:cxn modelId="{D6620228-3094-4AF0-B787-5EE758A7742B}" type="presParOf" srcId="{9F27C1F9-083D-40FA-8177-F39D0E872436}" destId="{5EDB8426-FB49-4176-A228-6E925850D306}" srcOrd="1" destOrd="0" presId="urn:microsoft.com/office/officeart/2005/8/layout/orgChart1"/>
    <dgm:cxn modelId="{1223C3BB-CC47-4094-90CD-4B4A687B926A}" type="presParOf" srcId="{9F27C1F9-083D-40FA-8177-F39D0E872436}" destId="{8AE1CE94-F00E-4E8F-A119-176A3A87B4FF}" srcOrd="2" destOrd="0" presId="urn:microsoft.com/office/officeart/2005/8/layout/orgChart1"/>
    <dgm:cxn modelId="{8C524837-7651-40B2-B950-B9BC9925E01B}" type="presParOf" srcId="{58A2F460-18E3-469F-BD19-7CD335E3D802}" destId="{6A4018BB-1276-4874-BFC6-F10D8966D5DB}" srcOrd="4" destOrd="0" presId="urn:microsoft.com/office/officeart/2005/8/layout/orgChart1"/>
    <dgm:cxn modelId="{F1362364-6A17-4273-964A-7C0E8FAB978C}" type="presParOf" srcId="{58A2F460-18E3-469F-BD19-7CD335E3D802}" destId="{D1B07075-611A-4DC9-A11F-9979257198CA}" srcOrd="5" destOrd="0" presId="urn:microsoft.com/office/officeart/2005/8/layout/orgChart1"/>
    <dgm:cxn modelId="{D2C5714C-C661-4D2E-B7F1-88713AA4E204}" type="presParOf" srcId="{D1B07075-611A-4DC9-A11F-9979257198CA}" destId="{1DFE0B38-06BC-4632-A951-2727DD2185D2}" srcOrd="0" destOrd="0" presId="urn:microsoft.com/office/officeart/2005/8/layout/orgChart1"/>
    <dgm:cxn modelId="{330768E4-9AC4-4E06-A36E-8316FE1303D7}" type="presParOf" srcId="{1DFE0B38-06BC-4632-A951-2727DD2185D2}" destId="{4A5AD12B-3408-499C-A05D-4C9CF311AABC}" srcOrd="0" destOrd="0" presId="urn:microsoft.com/office/officeart/2005/8/layout/orgChart1"/>
    <dgm:cxn modelId="{A0DF8DD6-D196-4DDA-BD02-6D557EB225EB}" type="presParOf" srcId="{1DFE0B38-06BC-4632-A951-2727DD2185D2}" destId="{9A0FDE69-E135-4AF2-9070-72F3D466C7EC}" srcOrd="1" destOrd="0" presId="urn:microsoft.com/office/officeart/2005/8/layout/orgChart1"/>
    <dgm:cxn modelId="{B04EFEF8-52E4-486B-A3CD-D88B09F04166}" type="presParOf" srcId="{D1B07075-611A-4DC9-A11F-9979257198CA}" destId="{0EC525E5-21C0-45EE-B845-928A0FAB4795}" srcOrd="1" destOrd="0" presId="urn:microsoft.com/office/officeart/2005/8/layout/orgChart1"/>
    <dgm:cxn modelId="{4990CFEE-9213-4F05-8F6B-6DDEBCFC333E}" type="presParOf" srcId="{D1B07075-611A-4DC9-A11F-9979257198CA}" destId="{2B5AF642-8B2E-4EB8-930B-946E9AF18696}" srcOrd="2" destOrd="0" presId="urn:microsoft.com/office/officeart/2005/8/layout/orgChart1"/>
    <dgm:cxn modelId="{CC4F1B60-2232-4309-AF6F-0B12D5A650CE}" type="presParOf" srcId="{58A2F460-18E3-469F-BD19-7CD335E3D802}" destId="{8CA82FAC-BE87-4A1E-B5CD-382C065C727D}" srcOrd="6" destOrd="0" presId="urn:microsoft.com/office/officeart/2005/8/layout/orgChart1"/>
    <dgm:cxn modelId="{DC18E8CA-FC19-4A14-AB35-99AC62947965}" type="presParOf" srcId="{58A2F460-18E3-469F-BD19-7CD335E3D802}" destId="{40ACF998-EA7A-49AB-93FA-7DAD58BED1EF}" srcOrd="7" destOrd="0" presId="urn:microsoft.com/office/officeart/2005/8/layout/orgChart1"/>
    <dgm:cxn modelId="{60A9824D-DA46-4417-8842-B8382B60852F}" type="presParOf" srcId="{40ACF998-EA7A-49AB-93FA-7DAD58BED1EF}" destId="{01E80744-902F-4628-B99A-9F77A7754201}" srcOrd="0" destOrd="0" presId="urn:microsoft.com/office/officeart/2005/8/layout/orgChart1"/>
    <dgm:cxn modelId="{D1553D65-A432-413C-B3BA-3C04E041A537}" type="presParOf" srcId="{01E80744-902F-4628-B99A-9F77A7754201}" destId="{E65EB418-B140-4028-A139-3E69E6030324}" srcOrd="0" destOrd="0" presId="urn:microsoft.com/office/officeart/2005/8/layout/orgChart1"/>
    <dgm:cxn modelId="{821D0659-9D86-4A0B-8814-608704C264CE}" type="presParOf" srcId="{01E80744-902F-4628-B99A-9F77A7754201}" destId="{F003F610-E8D7-434B-85D1-F05414B0157D}" srcOrd="1" destOrd="0" presId="urn:microsoft.com/office/officeart/2005/8/layout/orgChart1"/>
    <dgm:cxn modelId="{B4CAEF17-86BB-4D7C-B334-634D28992377}" type="presParOf" srcId="{40ACF998-EA7A-49AB-93FA-7DAD58BED1EF}" destId="{A78D0A50-EA1F-48CE-8BAC-B947617B3AB5}" srcOrd="1" destOrd="0" presId="urn:microsoft.com/office/officeart/2005/8/layout/orgChart1"/>
    <dgm:cxn modelId="{22D3F8A4-236A-4B30-A77A-9AE42A709E79}" type="presParOf" srcId="{40ACF998-EA7A-49AB-93FA-7DAD58BED1EF}" destId="{59644F15-D1AC-4432-8071-21F53FB93CEB}" srcOrd="2" destOrd="0" presId="urn:microsoft.com/office/officeart/2005/8/layout/orgChart1"/>
    <dgm:cxn modelId="{83FA6C81-518C-4170-94DC-270147259AB3}" type="presParOf" srcId="{58A2F460-18E3-469F-BD19-7CD335E3D802}" destId="{4951969A-6B9D-4751-8E06-55B655EC66D5}" srcOrd="8" destOrd="0" presId="urn:microsoft.com/office/officeart/2005/8/layout/orgChart1"/>
    <dgm:cxn modelId="{CEDDBDD3-B854-4C43-B560-FA3368460765}" type="presParOf" srcId="{58A2F460-18E3-469F-BD19-7CD335E3D802}" destId="{6773DE41-B5F3-4DD6-8B41-D345496B6149}" srcOrd="9" destOrd="0" presId="urn:microsoft.com/office/officeart/2005/8/layout/orgChart1"/>
    <dgm:cxn modelId="{FAE209C2-034D-46A1-A1CF-DFB303E6742A}" type="presParOf" srcId="{6773DE41-B5F3-4DD6-8B41-D345496B6149}" destId="{58D741D4-2545-46B4-AA5C-89A9C6AA5F34}" srcOrd="0" destOrd="0" presId="urn:microsoft.com/office/officeart/2005/8/layout/orgChart1"/>
    <dgm:cxn modelId="{51F5BCD0-BC5E-435A-A0AD-EB583A33E1BC}" type="presParOf" srcId="{58D741D4-2545-46B4-AA5C-89A9C6AA5F34}" destId="{61DB701D-6ACA-4CC4-83AE-045C8BE7FBAC}" srcOrd="0" destOrd="0" presId="urn:microsoft.com/office/officeart/2005/8/layout/orgChart1"/>
    <dgm:cxn modelId="{E76664DA-A9AB-4AE3-8A88-71DDE5FC8551}" type="presParOf" srcId="{58D741D4-2545-46B4-AA5C-89A9C6AA5F34}" destId="{03FCAD00-8378-446C-A2B8-EF7CB1B8FF94}" srcOrd="1" destOrd="0" presId="urn:microsoft.com/office/officeart/2005/8/layout/orgChart1"/>
    <dgm:cxn modelId="{3B3E0A53-04E6-4C56-BCDD-76B88C548099}" type="presParOf" srcId="{6773DE41-B5F3-4DD6-8B41-D345496B6149}" destId="{670937ED-82F3-49C4-8076-9B8226BD77F2}" srcOrd="1" destOrd="0" presId="urn:microsoft.com/office/officeart/2005/8/layout/orgChart1"/>
    <dgm:cxn modelId="{6F59A82D-ED3C-47BB-AF5E-C3A7755E5C09}" type="presParOf" srcId="{6773DE41-B5F3-4DD6-8B41-D345496B6149}" destId="{6F341FED-34BE-4D05-B55F-66A3B3B8E6BB}" srcOrd="2" destOrd="0" presId="urn:microsoft.com/office/officeart/2005/8/layout/orgChart1"/>
    <dgm:cxn modelId="{FD78C970-3ED0-4AE5-BAED-5D99DC689CB1}" type="presParOf" srcId="{72B154A6-4A49-40BA-987E-BDD1BF3C4C6E}" destId="{17356B6F-4106-48C4-ABC3-CA30FD6ABA9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1AC8E4AD-3F69-469D-A372-24114726E038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901DEC5C-FE64-4010-9433-715446D3879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Nutrición</a:t>
          </a:r>
        </a:p>
      </dgm:t>
    </dgm:pt>
    <dgm:pt modelId="{277AECF4-FFB8-4FBA-A60A-C9F71CA88CF3}" type="parTrans" cxnId="{39E43CA0-0463-4D9A-A890-C7F9D47F458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9301F66-64F8-4F6B-8798-1A861D0D8E1C}" type="sibTrans" cxnId="{39E43CA0-0463-4D9A-A890-C7F9D47F458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EBD8554-83C0-4D2A-8A81-03C70CC94522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Idalia Cantú de </a:t>
          </a: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Livas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95A33D5-8E7C-47DB-92D6-901B3E81F6AB}" type="parTrans" cxnId="{CEBC6914-0E0A-45FA-9AC8-AD62690C684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0906731-9F1A-4807-BF2D-BAB5A0D50ED0}" type="sibTrans" cxnId="{CEBC6914-0E0A-45FA-9AC8-AD62690C684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5301F5A-15B4-4CED-8CFE-7A5390E83C82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Laura Barragán de Elizondo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91911A7-F935-4C8D-A99B-61B8A6FD3054}" type="parTrans" cxnId="{EBB146FC-7213-439D-B193-E18101E72D0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E4A14EC-7250-433D-BD44-83D426C475A0}" type="sibTrans" cxnId="{EBB146FC-7213-439D-B193-E18101E72D0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1189DA9-72AE-475D-A985-B23F05B0F59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Provileón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8A53DC2-80C8-44F8-8C01-4244751BBA5A}" type="parTrans" cxnId="{AED1B66A-5DCF-4597-B993-CEFEB80DD15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C3086EA-A198-42E0-8F98-AC198B5C38F1}" type="sibTrans" cxnId="{AED1B66A-5DCF-4597-B993-CEFEB80DD15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B9C89A0-4D79-4701-B056-E7C1F2B78FD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del Adulto Mayor “Lomas”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91AC17E-2181-4F04-BF7F-15A129AA5C1F}" type="parTrans" cxnId="{50A2A9D8-BA12-4AA9-9B7E-DDDEB6F8B39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EE64D63-6685-4CAB-B89B-7A9789AA9801}" type="sibTrans" cxnId="{50A2A9D8-BA12-4AA9-9B7E-DDDEB6F8B39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EEAD21D-7D3C-44C5-A16A-7593B0A3896C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PAPTI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24B7309-BD7E-473D-8B1D-F14ECD278C39}" type="parTrans" cxnId="{10FB85A5-9658-4F31-9377-3753FF56E2D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6F4BD44-A553-4ED5-B90A-7A55D5202444}" type="sibTrans" cxnId="{10FB85A5-9658-4F31-9377-3753FF56E2D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485EAA4-7A12-4ECA-BD48-CD6F39F50E9C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“Laura Elena Arce Cavazos”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395B27C-B3F2-45F8-A995-6A5149A862E2}" type="parTrans" cxnId="{556F80D1-272D-4828-8CFF-8D1502243F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6F74585-3DE0-4F50-90D8-5C89C3BC680C}" type="sibTrans" cxnId="{556F80D1-272D-4828-8CFF-8D1502243F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3DB249C-8F25-4CFC-8872-723E031C65C9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</a:t>
          </a:r>
        </a:p>
      </dgm:t>
    </dgm:pt>
    <dgm:pt modelId="{1F599DDD-34CD-4303-BCAD-8720E7493553}" type="parTrans" cxnId="{1CB01707-F4BD-493C-8D20-9C26530C779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795F45-9A01-48B9-8D4B-F18E6102E1A9}" type="sibTrans" cxnId="{1CB01707-F4BD-493C-8D20-9C26530C779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6D69C8A-EEB3-46E4-9FD0-576DE3DC48AB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62120AF-BF03-4AEA-8960-EA1D9C6BC9FC}" type="parTrans" cxnId="{6F93C596-82D9-4A05-B12D-A95823D1AAE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6A53E52-7B9F-44F0-8B36-EC6037550E54}" type="sibTrans" cxnId="{6F93C596-82D9-4A05-B12D-A95823D1AAE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0F4A937-9597-4A79-A7E8-6DCC283F6597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 </a:t>
          </a:r>
        </a:p>
      </dgm:t>
    </dgm:pt>
    <dgm:pt modelId="{95AAA911-F56F-44E1-B33B-7BE1B223586A}" type="parTrans" cxnId="{95D35D75-C1D0-4F32-8CEF-6A6ED4E6093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7F10743-8843-4546-97C9-733BEEC1F257}" type="sibTrans" cxnId="{95D35D75-C1D0-4F32-8CEF-6A6ED4E6093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7E0D71B-0D12-4072-81C0-DBD5D004D38B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F17A744-9D85-4812-8324-3BBF1EA928E3}" type="parTrans" cxnId="{9BFF335E-4EC8-4AA4-BB5E-8EED933E544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AE9982C-CDC2-41EF-9C5A-461834EF5A95}" type="sibTrans" cxnId="{9BFF335E-4EC8-4AA4-BB5E-8EED933E544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3122272-4A8C-4408-891F-CD44BF7AE5A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</a:t>
          </a:r>
        </a:p>
        <a:p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9297230-3E52-4B53-A4AE-B12F89D34365}" type="parTrans" cxnId="{DA997D66-F3CC-40B9-A68E-9E83F91B0F7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1B1300D-D31E-41BA-8EE8-C67FD5B6104F}" type="sibTrans" cxnId="{DA997D66-F3CC-40B9-A68E-9E83F91B0F7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650BB21-710A-4079-90CE-67376E6914A8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4946B7C-692E-4B8F-832C-BB25CBCF8700}" type="parTrans" cxnId="{710DEDA4-1F92-4FFC-AD86-A59C048B502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16A9F58-5F87-4176-81AC-F075BAA6C4DD}" type="sibTrans" cxnId="{710DEDA4-1F92-4FFC-AD86-A59C048B502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17954E5-DDB8-4F13-A1AE-B97E2EAE8A9E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</a:t>
          </a:r>
        </a:p>
      </dgm:t>
    </dgm:pt>
    <dgm:pt modelId="{A993F2AA-ECCB-4C51-B0AB-CBD5A0E5EF5B}" type="parTrans" cxnId="{E16C8B65-3D30-46DA-A438-9E28B6940DE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9571931-15EE-4B4F-9155-DC5D024ABCE5}" type="sibTrans" cxnId="{E16C8B65-3D30-46DA-A438-9E28B6940DE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AB99968-D862-4825-B21F-569A7AB62AAE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  <a:endParaRPr lang="es-ES" sz="1200" dirty="0" smtClean="0">
            <a:solidFill>
              <a:srgbClr val="FF0000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AE33B25-F7EF-4FD3-A1F6-DC3CA04B8FF0}" type="parTrans" cxnId="{FE432557-FF47-458F-A2A9-D7BE5C384E7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15FD79B-616F-448B-8F4F-588766683FB3}" type="sibTrans" cxnId="{FE432557-FF47-458F-A2A9-D7BE5C384E7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6AECC3A-C6A6-45CE-B808-9AF01F81D46E}" type="pres">
      <dgm:prSet presAssocID="{1AC8E4AD-3F69-469D-A372-24114726E03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C63BC4CE-B701-4FF9-B4F9-02DF81D5A61C}" type="pres">
      <dgm:prSet presAssocID="{901DEC5C-FE64-4010-9433-715446D38797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9CE179C-D4A2-455B-AFD3-8A6944D0CAD0}" type="pres">
      <dgm:prSet presAssocID="{901DEC5C-FE64-4010-9433-715446D38797}" presName="rootComposite1" presStyleCnt="0"/>
      <dgm:spPr/>
      <dgm:t>
        <a:bodyPr/>
        <a:lstStyle/>
        <a:p>
          <a:endParaRPr lang="es-ES"/>
        </a:p>
      </dgm:t>
    </dgm:pt>
    <dgm:pt modelId="{3D26AE05-DE9A-4A93-AD4E-5A184C8D0FB1}" type="pres">
      <dgm:prSet presAssocID="{901DEC5C-FE64-4010-9433-715446D38797}" presName="rootText1" presStyleLbl="node0" presStyleIdx="0" presStyleCnt="1" custScaleX="168698" custScaleY="120997" custLinFactNeighborY="117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FD86E8-31C1-43C2-BC4F-73A426347185}" type="pres">
      <dgm:prSet presAssocID="{901DEC5C-FE64-4010-9433-715446D38797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F96BAD2-BEFC-400E-8F2D-B652A0583509}" type="pres">
      <dgm:prSet presAssocID="{901DEC5C-FE64-4010-9433-715446D38797}" presName="hierChild2" presStyleCnt="0"/>
      <dgm:spPr/>
      <dgm:t>
        <a:bodyPr/>
        <a:lstStyle/>
        <a:p>
          <a:endParaRPr lang="es-ES"/>
        </a:p>
      </dgm:t>
    </dgm:pt>
    <dgm:pt modelId="{8D157C4A-15EE-42F5-822D-2BC0757191F6}" type="pres">
      <dgm:prSet presAssocID="{B95A33D5-8E7C-47DB-92D6-901B3E81F6AB}" presName="Name37" presStyleLbl="parChTrans1D2" presStyleIdx="0" presStyleCnt="7"/>
      <dgm:spPr/>
      <dgm:t>
        <a:bodyPr/>
        <a:lstStyle/>
        <a:p>
          <a:endParaRPr lang="es-ES"/>
        </a:p>
      </dgm:t>
    </dgm:pt>
    <dgm:pt modelId="{5190B114-F773-4DDF-B0D6-A5086FA6F99F}" type="pres">
      <dgm:prSet presAssocID="{FEBD8554-83C0-4D2A-8A81-03C70CC94522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870087BB-5FC9-476D-B8D4-95CE716A2A65}" type="pres">
      <dgm:prSet presAssocID="{FEBD8554-83C0-4D2A-8A81-03C70CC94522}" presName="rootComposite" presStyleCnt="0"/>
      <dgm:spPr/>
      <dgm:t>
        <a:bodyPr/>
        <a:lstStyle/>
        <a:p>
          <a:endParaRPr lang="es-ES"/>
        </a:p>
      </dgm:t>
    </dgm:pt>
    <dgm:pt modelId="{F3B97020-4E27-476B-8E7C-371F6B9A2DE8}" type="pres">
      <dgm:prSet presAssocID="{FEBD8554-83C0-4D2A-8A81-03C70CC94522}" presName="rootText" presStyleLbl="node2" presStyleIdx="0" presStyleCnt="6" custLinFactNeighborX="3483" custLinFactNeighborY="305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F6B4CAC-EC53-41A5-9EB0-E9A1EB19F1B1}" type="pres">
      <dgm:prSet presAssocID="{FEBD8554-83C0-4D2A-8A81-03C70CC94522}" presName="rootConnector" presStyleLbl="node2" presStyleIdx="0" presStyleCnt="6"/>
      <dgm:spPr/>
      <dgm:t>
        <a:bodyPr/>
        <a:lstStyle/>
        <a:p>
          <a:endParaRPr lang="es-ES"/>
        </a:p>
      </dgm:t>
    </dgm:pt>
    <dgm:pt modelId="{EB87AB0D-738F-4DAA-96AA-03D3C686C67A}" type="pres">
      <dgm:prSet presAssocID="{FEBD8554-83C0-4D2A-8A81-03C70CC94522}" presName="hierChild4" presStyleCnt="0"/>
      <dgm:spPr/>
      <dgm:t>
        <a:bodyPr/>
        <a:lstStyle/>
        <a:p>
          <a:endParaRPr lang="es-ES"/>
        </a:p>
      </dgm:t>
    </dgm:pt>
    <dgm:pt modelId="{0CB682C7-E727-4A14-8219-EF1F06C44EC5}" type="pres">
      <dgm:prSet presAssocID="{1F599DDD-34CD-4303-BCAD-8720E7493553}" presName="Name35" presStyleLbl="parChTrans1D3" presStyleIdx="0" presStyleCnt="6"/>
      <dgm:spPr/>
      <dgm:t>
        <a:bodyPr/>
        <a:lstStyle/>
        <a:p>
          <a:endParaRPr lang="es-ES"/>
        </a:p>
      </dgm:t>
    </dgm:pt>
    <dgm:pt modelId="{5EB82448-E114-4B13-8634-523C2536DE60}" type="pres">
      <dgm:prSet presAssocID="{13DB249C-8F25-4CFC-8872-723E031C65C9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57F4E48C-72BE-475B-A174-DF3ACB3F65F1}" type="pres">
      <dgm:prSet presAssocID="{13DB249C-8F25-4CFC-8872-723E031C65C9}" presName="rootComposite" presStyleCnt="0"/>
      <dgm:spPr/>
      <dgm:t>
        <a:bodyPr/>
        <a:lstStyle/>
        <a:p>
          <a:endParaRPr lang="es-ES"/>
        </a:p>
      </dgm:t>
    </dgm:pt>
    <dgm:pt modelId="{C90B4A6D-29E7-4267-8EB7-38965D6F12E8}" type="pres">
      <dgm:prSet presAssocID="{13DB249C-8F25-4CFC-8872-723E031C65C9}" presName="rootText" presStyleLbl="node3" presStyleIdx="0" presStyleCnt="6" custScaleY="113844" custLinFactNeighborX="3483" custLinFactNeighborY="2643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3613803-0E17-47E1-8B1C-EFEE93CE4318}" type="pres">
      <dgm:prSet presAssocID="{13DB249C-8F25-4CFC-8872-723E031C65C9}" presName="rootConnector" presStyleLbl="node3" presStyleIdx="0" presStyleCnt="6"/>
      <dgm:spPr/>
      <dgm:t>
        <a:bodyPr/>
        <a:lstStyle/>
        <a:p>
          <a:endParaRPr lang="es-ES"/>
        </a:p>
      </dgm:t>
    </dgm:pt>
    <dgm:pt modelId="{9597FB1D-4CE2-42E3-BB76-A79E477DE085}" type="pres">
      <dgm:prSet presAssocID="{13DB249C-8F25-4CFC-8872-723E031C65C9}" presName="hierChild4" presStyleCnt="0"/>
      <dgm:spPr/>
      <dgm:t>
        <a:bodyPr/>
        <a:lstStyle/>
        <a:p>
          <a:endParaRPr lang="es-ES"/>
        </a:p>
      </dgm:t>
    </dgm:pt>
    <dgm:pt modelId="{137466E0-B763-4D3A-B17F-5B88F572121E}" type="pres">
      <dgm:prSet presAssocID="{6AE33B25-F7EF-4FD3-A1F6-DC3CA04B8FF0}" presName="Name35" presStyleLbl="parChTrans1D4" presStyleIdx="0" presStyleCnt="1"/>
      <dgm:spPr/>
      <dgm:t>
        <a:bodyPr/>
        <a:lstStyle/>
        <a:p>
          <a:endParaRPr lang="es-ES"/>
        </a:p>
      </dgm:t>
    </dgm:pt>
    <dgm:pt modelId="{05A6808F-FBFC-4928-886C-61756DD6D215}" type="pres">
      <dgm:prSet presAssocID="{2AB99968-D862-4825-B21F-569A7AB62AA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91E1BCFE-8122-43FC-B8C4-59931076ED0F}" type="pres">
      <dgm:prSet presAssocID="{2AB99968-D862-4825-B21F-569A7AB62AAE}" presName="rootComposite" presStyleCnt="0"/>
      <dgm:spPr/>
      <dgm:t>
        <a:bodyPr/>
        <a:lstStyle/>
        <a:p>
          <a:endParaRPr lang="es-ES"/>
        </a:p>
      </dgm:t>
    </dgm:pt>
    <dgm:pt modelId="{1E598064-23C6-4630-85FF-8AC8129379A1}" type="pres">
      <dgm:prSet presAssocID="{2AB99968-D862-4825-B21F-569A7AB62AAE}" presName="rootText" presStyleLbl="node4" presStyleIdx="0" presStyleCnt="1" custScaleY="151185" custLinFactNeighborX="3483" custLinFactNeighborY="209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4FBDFF9-C94C-498F-882E-BA0C52587ADB}" type="pres">
      <dgm:prSet presAssocID="{2AB99968-D862-4825-B21F-569A7AB62AAE}" presName="rootConnector" presStyleLbl="node4" presStyleIdx="0" presStyleCnt="1"/>
      <dgm:spPr/>
      <dgm:t>
        <a:bodyPr/>
        <a:lstStyle/>
        <a:p>
          <a:endParaRPr lang="es-ES"/>
        </a:p>
      </dgm:t>
    </dgm:pt>
    <dgm:pt modelId="{8DD1BEAB-4684-4ACD-A22E-5C58A1B53C31}" type="pres">
      <dgm:prSet presAssocID="{2AB99968-D862-4825-B21F-569A7AB62AAE}" presName="hierChild4" presStyleCnt="0"/>
      <dgm:spPr/>
      <dgm:t>
        <a:bodyPr/>
        <a:lstStyle/>
        <a:p>
          <a:endParaRPr lang="es-ES"/>
        </a:p>
      </dgm:t>
    </dgm:pt>
    <dgm:pt modelId="{4B55A10B-37D3-4D53-A0E2-711042D77D5B}" type="pres">
      <dgm:prSet presAssocID="{2AB99968-D862-4825-B21F-569A7AB62AAE}" presName="hierChild5" presStyleCnt="0"/>
      <dgm:spPr/>
      <dgm:t>
        <a:bodyPr/>
        <a:lstStyle/>
        <a:p>
          <a:endParaRPr lang="es-ES"/>
        </a:p>
      </dgm:t>
    </dgm:pt>
    <dgm:pt modelId="{E215709A-D606-4E56-A094-669B6947F544}" type="pres">
      <dgm:prSet presAssocID="{13DB249C-8F25-4CFC-8872-723E031C65C9}" presName="hierChild5" presStyleCnt="0"/>
      <dgm:spPr/>
      <dgm:t>
        <a:bodyPr/>
        <a:lstStyle/>
        <a:p>
          <a:endParaRPr lang="es-ES"/>
        </a:p>
      </dgm:t>
    </dgm:pt>
    <dgm:pt modelId="{1FE8CEA6-0804-4C0C-A113-D6A6CAD2183A}" type="pres">
      <dgm:prSet presAssocID="{FEBD8554-83C0-4D2A-8A81-03C70CC94522}" presName="hierChild5" presStyleCnt="0"/>
      <dgm:spPr/>
      <dgm:t>
        <a:bodyPr/>
        <a:lstStyle/>
        <a:p>
          <a:endParaRPr lang="es-ES"/>
        </a:p>
      </dgm:t>
    </dgm:pt>
    <dgm:pt modelId="{89AE87F4-5E25-417A-BB2E-0EC127BF23F6}" type="pres">
      <dgm:prSet presAssocID="{891911A7-F935-4C8D-A99B-61B8A6FD3054}" presName="Name37" presStyleLbl="parChTrans1D2" presStyleIdx="1" presStyleCnt="7"/>
      <dgm:spPr/>
      <dgm:t>
        <a:bodyPr/>
        <a:lstStyle/>
        <a:p>
          <a:endParaRPr lang="es-ES"/>
        </a:p>
      </dgm:t>
    </dgm:pt>
    <dgm:pt modelId="{7EA713BA-AA32-4C21-A500-23E291C6F4E5}" type="pres">
      <dgm:prSet presAssocID="{E5301F5A-15B4-4CED-8CFE-7A5390E83C82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282F4E94-C699-4E9F-B824-B4DF9AEC26DD}" type="pres">
      <dgm:prSet presAssocID="{E5301F5A-15B4-4CED-8CFE-7A5390E83C82}" presName="rootComposite" presStyleCnt="0"/>
      <dgm:spPr/>
      <dgm:t>
        <a:bodyPr/>
        <a:lstStyle/>
        <a:p>
          <a:endParaRPr lang="es-ES"/>
        </a:p>
      </dgm:t>
    </dgm:pt>
    <dgm:pt modelId="{0EA9D3FC-9C07-4C3D-8E82-75F3B771CE34}" type="pres">
      <dgm:prSet presAssocID="{E5301F5A-15B4-4CED-8CFE-7A5390E83C82}" presName="rootText" presStyleLbl="node2" presStyleIdx="1" presStyleCnt="6" custLinFactNeighborX="2322" custLinFactNeighborY="305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FF3E8F8-AEA1-4C78-835E-E375D1EDCE5B}" type="pres">
      <dgm:prSet presAssocID="{E5301F5A-15B4-4CED-8CFE-7A5390E83C82}" presName="rootConnector" presStyleLbl="node2" presStyleIdx="1" presStyleCnt="6"/>
      <dgm:spPr/>
      <dgm:t>
        <a:bodyPr/>
        <a:lstStyle/>
        <a:p>
          <a:endParaRPr lang="es-ES"/>
        </a:p>
      </dgm:t>
    </dgm:pt>
    <dgm:pt modelId="{C0A86AB7-71EF-453D-9E5D-10D099AAAAA1}" type="pres">
      <dgm:prSet presAssocID="{E5301F5A-15B4-4CED-8CFE-7A5390E83C82}" presName="hierChild4" presStyleCnt="0"/>
      <dgm:spPr/>
      <dgm:t>
        <a:bodyPr/>
        <a:lstStyle/>
        <a:p>
          <a:endParaRPr lang="es-ES"/>
        </a:p>
      </dgm:t>
    </dgm:pt>
    <dgm:pt modelId="{16A48E44-E09C-46C7-A260-956DEA4882EE}" type="pres">
      <dgm:prSet presAssocID="{D62120AF-BF03-4AEA-8960-EA1D9C6BC9FC}" presName="Name35" presStyleLbl="parChTrans1D3" presStyleIdx="1" presStyleCnt="6"/>
      <dgm:spPr/>
      <dgm:t>
        <a:bodyPr/>
        <a:lstStyle/>
        <a:p>
          <a:endParaRPr lang="es-ES"/>
        </a:p>
      </dgm:t>
    </dgm:pt>
    <dgm:pt modelId="{06A5CD4E-7220-4E84-A60E-5CCFB9B4DD28}" type="pres">
      <dgm:prSet presAssocID="{B6D69C8A-EEB3-46E4-9FD0-576DE3DC48A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50D7184-1836-4B25-8D1C-712717D14BAE}" type="pres">
      <dgm:prSet presAssocID="{B6D69C8A-EEB3-46E4-9FD0-576DE3DC48AB}" presName="rootComposite" presStyleCnt="0"/>
      <dgm:spPr/>
      <dgm:t>
        <a:bodyPr/>
        <a:lstStyle/>
        <a:p>
          <a:endParaRPr lang="es-ES"/>
        </a:p>
      </dgm:t>
    </dgm:pt>
    <dgm:pt modelId="{460FFABA-065D-4BD0-B35E-9A827CB5402E}" type="pres">
      <dgm:prSet presAssocID="{B6D69C8A-EEB3-46E4-9FD0-576DE3DC48AB}" presName="rootText" presStyleLbl="node3" presStyleIdx="1" presStyleCnt="6" custScaleY="115235" custLinFactNeighborX="2322" custLinFactNeighborY="2643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BDC8F15-07A6-4969-A808-C9885E8BBA99}" type="pres">
      <dgm:prSet presAssocID="{B6D69C8A-EEB3-46E4-9FD0-576DE3DC48AB}" presName="rootConnector" presStyleLbl="node3" presStyleIdx="1" presStyleCnt="6"/>
      <dgm:spPr/>
      <dgm:t>
        <a:bodyPr/>
        <a:lstStyle/>
        <a:p>
          <a:endParaRPr lang="es-ES"/>
        </a:p>
      </dgm:t>
    </dgm:pt>
    <dgm:pt modelId="{AAD49967-A084-4639-B838-6FB36B5D884A}" type="pres">
      <dgm:prSet presAssocID="{B6D69C8A-EEB3-46E4-9FD0-576DE3DC48AB}" presName="hierChild4" presStyleCnt="0"/>
      <dgm:spPr/>
      <dgm:t>
        <a:bodyPr/>
        <a:lstStyle/>
        <a:p>
          <a:endParaRPr lang="es-ES"/>
        </a:p>
      </dgm:t>
    </dgm:pt>
    <dgm:pt modelId="{20319E0D-130C-491C-A7B8-9AEBD9FA0695}" type="pres">
      <dgm:prSet presAssocID="{B6D69C8A-EEB3-46E4-9FD0-576DE3DC48AB}" presName="hierChild5" presStyleCnt="0"/>
      <dgm:spPr/>
      <dgm:t>
        <a:bodyPr/>
        <a:lstStyle/>
        <a:p>
          <a:endParaRPr lang="es-ES"/>
        </a:p>
      </dgm:t>
    </dgm:pt>
    <dgm:pt modelId="{9B7AC860-3543-44D6-A989-44FF905F796F}" type="pres">
      <dgm:prSet presAssocID="{E5301F5A-15B4-4CED-8CFE-7A5390E83C82}" presName="hierChild5" presStyleCnt="0"/>
      <dgm:spPr/>
      <dgm:t>
        <a:bodyPr/>
        <a:lstStyle/>
        <a:p>
          <a:endParaRPr lang="es-ES"/>
        </a:p>
      </dgm:t>
    </dgm:pt>
    <dgm:pt modelId="{000E47BA-E202-442B-A30E-17DF3962B250}" type="pres">
      <dgm:prSet presAssocID="{88A53DC2-80C8-44F8-8C01-4244751BBA5A}" presName="Name37" presStyleLbl="parChTrans1D2" presStyleIdx="2" presStyleCnt="7"/>
      <dgm:spPr/>
      <dgm:t>
        <a:bodyPr/>
        <a:lstStyle/>
        <a:p>
          <a:endParaRPr lang="es-ES"/>
        </a:p>
      </dgm:t>
    </dgm:pt>
    <dgm:pt modelId="{750EAAB9-91C1-4969-AEA2-756A2A403CCA}" type="pres">
      <dgm:prSet presAssocID="{01189DA9-72AE-475D-A985-B23F05B0F599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16DDDC88-7963-4B65-8EED-A5FEC0791504}" type="pres">
      <dgm:prSet presAssocID="{01189DA9-72AE-475D-A985-B23F05B0F599}" presName="rootComposite" presStyleCnt="0"/>
      <dgm:spPr/>
      <dgm:t>
        <a:bodyPr/>
        <a:lstStyle/>
        <a:p>
          <a:endParaRPr lang="es-ES"/>
        </a:p>
      </dgm:t>
    </dgm:pt>
    <dgm:pt modelId="{57FD5846-A697-43C8-BA6F-1754B6474EFE}" type="pres">
      <dgm:prSet presAssocID="{01189DA9-72AE-475D-A985-B23F05B0F599}" presName="rootText" presStyleLbl="node2" presStyleIdx="2" presStyleCnt="6" custLinFactNeighborX="1161" custLinFactNeighborY="305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EAA8A9E-EEDD-4459-9C30-EA75ABDD0625}" type="pres">
      <dgm:prSet presAssocID="{01189DA9-72AE-475D-A985-B23F05B0F599}" presName="rootConnector" presStyleLbl="node2" presStyleIdx="2" presStyleCnt="6"/>
      <dgm:spPr/>
      <dgm:t>
        <a:bodyPr/>
        <a:lstStyle/>
        <a:p>
          <a:endParaRPr lang="es-ES"/>
        </a:p>
      </dgm:t>
    </dgm:pt>
    <dgm:pt modelId="{4EB28BA4-29F3-4194-854A-B421A00E12F8}" type="pres">
      <dgm:prSet presAssocID="{01189DA9-72AE-475D-A985-B23F05B0F599}" presName="hierChild4" presStyleCnt="0"/>
      <dgm:spPr/>
      <dgm:t>
        <a:bodyPr/>
        <a:lstStyle/>
        <a:p>
          <a:endParaRPr lang="es-ES"/>
        </a:p>
      </dgm:t>
    </dgm:pt>
    <dgm:pt modelId="{8BD20309-37F2-4BAD-9B8B-DFC8384F1D1B}" type="pres">
      <dgm:prSet presAssocID="{95AAA911-F56F-44E1-B33B-7BE1B223586A}" presName="Name35" presStyleLbl="parChTrans1D3" presStyleIdx="2" presStyleCnt="6"/>
      <dgm:spPr/>
      <dgm:t>
        <a:bodyPr/>
        <a:lstStyle/>
        <a:p>
          <a:endParaRPr lang="es-ES"/>
        </a:p>
      </dgm:t>
    </dgm:pt>
    <dgm:pt modelId="{76DDB7B2-3F8A-419C-8446-9745CD281665}" type="pres">
      <dgm:prSet presAssocID="{50F4A937-9597-4A79-A7E8-6DCC283F659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4AD9787-3121-4BFB-8B3E-5FF9F763F8AA}" type="pres">
      <dgm:prSet presAssocID="{50F4A937-9597-4A79-A7E8-6DCC283F6597}" presName="rootComposite" presStyleCnt="0"/>
      <dgm:spPr/>
      <dgm:t>
        <a:bodyPr/>
        <a:lstStyle/>
        <a:p>
          <a:endParaRPr lang="es-ES"/>
        </a:p>
      </dgm:t>
    </dgm:pt>
    <dgm:pt modelId="{97BE121B-0410-413F-8754-9E62E2F77E77}" type="pres">
      <dgm:prSet presAssocID="{50F4A937-9597-4A79-A7E8-6DCC283F6597}" presName="rootText" presStyleLbl="node3" presStyleIdx="2" presStyleCnt="6" custScaleY="115235" custLinFactNeighborX="1161" custLinFactNeighborY="2643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8D0B85-77E0-4E5E-BC9E-F38BCF018D03}" type="pres">
      <dgm:prSet presAssocID="{50F4A937-9597-4A79-A7E8-6DCC283F6597}" presName="rootConnector" presStyleLbl="node3" presStyleIdx="2" presStyleCnt="6"/>
      <dgm:spPr/>
      <dgm:t>
        <a:bodyPr/>
        <a:lstStyle/>
        <a:p>
          <a:endParaRPr lang="es-ES"/>
        </a:p>
      </dgm:t>
    </dgm:pt>
    <dgm:pt modelId="{BD9DFC74-FCAA-4EA0-AF9D-DA355B69EAE6}" type="pres">
      <dgm:prSet presAssocID="{50F4A937-9597-4A79-A7E8-6DCC283F6597}" presName="hierChild4" presStyleCnt="0"/>
      <dgm:spPr/>
      <dgm:t>
        <a:bodyPr/>
        <a:lstStyle/>
        <a:p>
          <a:endParaRPr lang="es-ES"/>
        </a:p>
      </dgm:t>
    </dgm:pt>
    <dgm:pt modelId="{9FA5CE64-007A-4885-A4C4-7F7977ED4328}" type="pres">
      <dgm:prSet presAssocID="{50F4A937-9597-4A79-A7E8-6DCC283F6597}" presName="hierChild5" presStyleCnt="0"/>
      <dgm:spPr/>
      <dgm:t>
        <a:bodyPr/>
        <a:lstStyle/>
        <a:p>
          <a:endParaRPr lang="es-ES"/>
        </a:p>
      </dgm:t>
    </dgm:pt>
    <dgm:pt modelId="{8E96269E-05AE-4C2B-9623-AE6ED1151F11}" type="pres">
      <dgm:prSet presAssocID="{01189DA9-72AE-475D-A985-B23F05B0F599}" presName="hierChild5" presStyleCnt="0"/>
      <dgm:spPr/>
      <dgm:t>
        <a:bodyPr/>
        <a:lstStyle/>
        <a:p>
          <a:endParaRPr lang="es-ES"/>
        </a:p>
      </dgm:t>
    </dgm:pt>
    <dgm:pt modelId="{8821ADFA-C480-4E67-80F4-8F5DD3C5F19B}" type="pres">
      <dgm:prSet presAssocID="{A91AC17E-2181-4F04-BF7F-15A129AA5C1F}" presName="Name37" presStyleLbl="parChTrans1D2" presStyleIdx="3" presStyleCnt="7"/>
      <dgm:spPr/>
      <dgm:t>
        <a:bodyPr/>
        <a:lstStyle/>
        <a:p>
          <a:endParaRPr lang="es-ES"/>
        </a:p>
      </dgm:t>
    </dgm:pt>
    <dgm:pt modelId="{6BD33664-450D-4D31-974A-4ED73C96EACE}" type="pres">
      <dgm:prSet presAssocID="{BB9C89A0-4D79-4701-B056-E7C1F2B78FD4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9F2A23EF-B392-47B5-8013-00DE6971C635}" type="pres">
      <dgm:prSet presAssocID="{BB9C89A0-4D79-4701-B056-E7C1F2B78FD4}" presName="rootComposite" presStyleCnt="0"/>
      <dgm:spPr/>
      <dgm:t>
        <a:bodyPr/>
        <a:lstStyle/>
        <a:p>
          <a:endParaRPr lang="es-ES"/>
        </a:p>
      </dgm:t>
    </dgm:pt>
    <dgm:pt modelId="{FBEBD24A-6287-4BBE-830F-C0DC179340B0}" type="pres">
      <dgm:prSet presAssocID="{BB9C89A0-4D79-4701-B056-E7C1F2B78FD4}" presName="rootText" presStyleLbl="node2" presStyleIdx="3" presStyleCnt="6" custLinFactNeighborX="-1161" custLinFactNeighborY="305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CCD879E-10E8-4F83-A202-25B435C73779}" type="pres">
      <dgm:prSet presAssocID="{BB9C89A0-4D79-4701-B056-E7C1F2B78FD4}" presName="rootConnector" presStyleLbl="node2" presStyleIdx="3" presStyleCnt="6"/>
      <dgm:spPr/>
      <dgm:t>
        <a:bodyPr/>
        <a:lstStyle/>
        <a:p>
          <a:endParaRPr lang="es-ES"/>
        </a:p>
      </dgm:t>
    </dgm:pt>
    <dgm:pt modelId="{08FB06EE-38F3-4AFB-8E63-F204A1EE33DD}" type="pres">
      <dgm:prSet presAssocID="{BB9C89A0-4D79-4701-B056-E7C1F2B78FD4}" presName="hierChild4" presStyleCnt="0"/>
      <dgm:spPr/>
      <dgm:t>
        <a:bodyPr/>
        <a:lstStyle/>
        <a:p>
          <a:endParaRPr lang="es-ES"/>
        </a:p>
      </dgm:t>
    </dgm:pt>
    <dgm:pt modelId="{8904E55F-F78E-461D-B422-963A2A95769B}" type="pres">
      <dgm:prSet presAssocID="{BF17A744-9D85-4812-8324-3BBF1EA928E3}" presName="Name35" presStyleLbl="parChTrans1D3" presStyleIdx="3" presStyleCnt="6"/>
      <dgm:spPr/>
      <dgm:t>
        <a:bodyPr/>
        <a:lstStyle/>
        <a:p>
          <a:endParaRPr lang="es-ES"/>
        </a:p>
      </dgm:t>
    </dgm:pt>
    <dgm:pt modelId="{1260BD7F-0533-41E5-AB69-1C6B86450DA1}" type="pres">
      <dgm:prSet presAssocID="{67E0D71B-0D12-4072-81C0-DBD5D004D38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95C51DAC-9879-4817-B37A-8FA9B10479D5}" type="pres">
      <dgm:prSet presAssocID="{67E0D71B-0D12-4072-81C0-DBD5D004D38B}" presName="rootComposite" presStyleCnt="0"/>
      <dgm:spPr/>
      <dgm:t>
        <a:bodyPr/>
        <a:lstStyle/>
        <a:p>
          <a:endParaRPr lang="es-ES"/>
        </a:p>
      </dgm:t>
    </dgm:pt>
    <dgm:pt modelId="{E6854435-682A-482D-8C10-AA2F3C614A4D}" type="pres">
      <dgm:prSet presAssocID="{67E0D71B-0D12-4072-81C0-DBD5D004D38B}" presName="rootText" presStyleLbl="node3" presStyleIdx="3" presStyleCnt="6" custScaleY="115235" custLinFactNeighborX="-1161" custLinFactNeighborY="2643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6A465A1-C20E-4EE7-9779-C9E45E1A4529}" type="pres">
      <dgm:prSet presAssocID="{67E0D71B-0D12-4072-81C0-DBD5D004D38B}" presName="rootConnector" presStyleLbl="node3" presStyleIdx="3" presStyleCnt="6"/>
      <dgm:spPr/>
      <dgm:t>
        <a:bodyPr/>
        <a:lstStyle/>
        <a:p>
          <a:endParaRPr lang="es-ES"/>
        </a:p>
      </dgm:t>
    </dgm:pt>
    <dgm:pt modelId="{921359CF-2A07-4275-9174-647522B54996}" type="pres">
      <dgm:prSet presAssocID="{67E0D71B-0D12-4072-81C0-DBD5D004D38B}" presName="hierChild4" presStyleCnt="0"/>
      <dgm:spPr/>
      <dgm:t>
        <a:bodyPr/>
        <a:lstStyle/>
        <a:p>
          <a:endParaRPr lang="es-ES"/>
        </a:p>
      </dgm:t>
    </dgm:pt>
    <dgm:pt modelId="{C4A8FEB1-5CFA-4513-ADBD-4976FA1813AE}" type="pres">
      <dgm:prSet presAssocID="{67E0D71B-0D12-4072-81C0-DBD5D004D38B}" presName="hierChild5" presStyleCnt="0"/>
      <dgm:spPr/>
      <dgm:t>
        <a:bodyPr/>
        <a:lstStyle/>
        <a:p>
          <a:endParaRPr lang="es-ES"/>
        </a:p>
      </dgm:t>
    </dgm:pt>
    <dgm:pt modelId="{4EF558AF-B218-4D3E-B2C4-3BFD4553D88E}" type="pres">
      <dgm:prSet presAssocID="{BB9C89A0-4D79-4701-B056-E7C1F2B78FD4}" presName="hierChild5" presStyleCnt="0"/>
      <dgm:spPr/>
      <dgm:t>
        <a:bodyPr/>
        <a:lstStyle/>
        <a:p>
          <a:endParaRPr lang="es-ES"/>
        </a:p>
      </dgm:t>
    </dgm:pt>
    <dgm:pt modelId="{DC74CFAF-F752-4238-AD79-49174410900A}" type="pres">
      <dgm:prSet presAssocID="{A24B7309-BD7E-473D-8B1D-F14ECD278C39}" presName="Name37" presStyleLbl="parChTrans1D2" presStyleIdx="4" presStyleCnt="7"/>
      <dgm:spPr/>
      <dgm:t>
        <a:bodyPr/>
        <a:lstStyle/>
        <a:p>
          <a:endParaRPr lang="es-ES"/>
        </a:p>
      </dgm:t>
    </dgm:pt>
    <dgm:pt modelId="{72BE2E69-09CB-4267-8ED3-DE1DB1F3FF8A}" type="pres">
      <dgm:prSet presAssocID="{7EEAD21D-7D3C-44C5-A16A-7593B0A3896C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F40CF213-856D-47EF-9118-8A147EDB690B}" type="pres">
      <dgm:prSet presAssocID="{7EEAD21D-7D3C-44C5-A16A-7593B0A3896C}" presName="rootComposite" presStyleCnt="0"/>
      <dgm:spPr/>
      <dgm:t>
        <a:bodyPr/>
        <a:lstStyle/>
        <a:p>
          <a:endParaRPr lang="es-ES"/>
        </a:p>
      </dgm:t>
    </dgm:pt>
    <dgm:pt modelId="{8C92CF08-91AA-414F-8D6A-4626528ECED4}" type="pres">
      <dgm:prSet presAssocID="{7EEAD21D-7D3C-44C5-A16A-7593B0A3896C}" presName="rootText" presStyleLbl="node2" presStyleIdx="4" presStyleCnt="6" custLinFactNeighborX="-2322" custLinFactNeighborY="305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88E26A8-E5B5-4784-8B25-F07C2D8C6A67}" type="pres">
      <dgm:prSet presAssocID="{7EEAD21D-7D3C-44C5-A16A-7593B0A3896C}" presName="rootConnector" presStyleLbl="node2" presStyleIdx="4" presStyleCnt="6"/>
      <dgm:spPr/>
      <dgm:t>
        <a:bodyPr/>
        <a:lstStyle/>
        <a:p>
          <a:endParaRPr lang="es-ES"/>
        </a:p>
      </dgm:t>
    </dgm:pt>
    <dgm:pt modelId="{AAFC2BF1-2F81-4035-AC43-7C2C70CD9CCA}" type="pres">
      <dgm:prSet presAssocID="{7EEAD21D-7D3C-44C5-A16A-7593B0A3896C}" presName="hierChild4" presStyleCnt="0"/>
      <dgm:spPr/>
      <dgm:t>
        <a:bodyPr/>
        <a:lstStyle/>
        <a:p>
          <a:endParaRPr lang="es-ES"/>
        </a:p>
      </dgm:t>
    </dgm:pt>
    <dgm:pt modelId="{6702E596-4C02-4B12-BE28-A6F0B7510426}" type="pres">
      <dgm:prSet presAssocID="{19297230-3E52-4B53-A4AE-B12F89D34365}" presName="Name35" presStyleLbl="parChTrans1D3" presStyleIdx="4" presStyleCnt="6"/>
      <dgm:spPr/>
      <dgm:t>
        <a:bodyPr/>
        <a:lstStyle/>
        <a:p>
          <a:endParaRPr lang="es-ES"/>
        </a:p>
      </dgm:t>
    </dgm:pt>
    <dgm:pt modelId="{1B97905F-CFCC-411B-9025-8D872C3FB00D}" type="pres">
      <dgm:prSet presAssocID="{23122272-4A8C-4408-891F-CD44BF7AE5A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A4DADE1-77AD-4CF2-A04B-D68D6FD92D6E}" type="pres">
      <dgm:prSet presAssocID="{23122272-4A8C-4408-891F-CD44BF7AE5AC}" presName="rootComposite" presStyleCnt="0"/>
      <dgm:spPr/>
      <dgm:t>
        <a:bodyPr/>
        <a:lstStyle/>
        <a:p>
          <a:endParaRPr lang="es-ES"/>
        </a:p>
      </dgm:t>
    </dgm:pt>
    <dgm:pt modelId="{1A45C496-06FF-411B-A51E-566306450471}" type="pres">
      <dgm:prSet presAssocID="{23122272-4A8C-4408-891F-CD44BF7AE5AC}" presName="rootText" presStyleLbl="node3" presStyleIdx="4" presStyleCnt="6" custScaleY="115235" custLinFactNeighborX="-2322" custLinFactNeighborY="2643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C4E88A4-C165-4E25-93BD-10800E3BA7B1}" type="pres">
      <dgm:prSet presAssocID="{23122272-4A8C-4408-891F-CD44BF7AE5AC}" presName="rootConnector" presStyleLbl="node3" presStyleIdx="4" presStyleCnt="6"/>
      <dgm:spPr/>
      <dgm:t>
        <a:bodyPr/>
        <a:lstStyle/>
        <a:p>
          <a:endParaRPr lang="es-ES"/>
        </a:p>
      </dgm:t>
    </dgm:pt>
    <dgm:pt modelId="{ADF5EF14-9468-409A-840F-AD4B1361688E}" type="pres">
      <dgm:prSet presAssocID="{23122272-4A8C-4408-891F-CD44BF7AE5AC}" presName="hierChild4" presStyleCnt="0"/>
      <dgm:spPr/>
      <dgm:t>
        <a:bodyPr/>
        <a:lstStyle/>
        <a:p>
          <a:endParaRPr lang="es-ES"/>
        </a:p>
      </dgm:t>
    </dgm:pt>
    <dgm:pt modelId="{E8584803-1F38-467E-97D3-FEABC6F25B0C}" type="pres">
      <dgm:prSet presAssocID="{23122272-4A8C-4408-891F-CD44BF7AE5AC}" presName="hierChild5" presStyleCnt="0"/>
      <dgm:spPr/>
      <dgm:t>
        <a:bodyPr/>
        <a:lstStyle/>
        <a:p>
          <a:endParaRPr lang="es-ES"/>
        </a:p>
      </dgm:t>
    </dgm:pt>
    <dgm:pt modelId="{C39C3D2A-EC72-4E8E-9377-6F06728E1DA3}" type="pres">
      <dgm:prSet presAssocID="{7EEAD21D-7D3C-44C5-A16A-7593B0A3896C}" presName="hierChild5" presStyleCnt="0"/>
      <dgm:spPr/>
      <dgm:t>
        <a:bodyPr/>
        <a:lstStyle/>
        <a:p>
          <a:endParaRPr lang="es-ES"/>
        </a:p>
      </dgm:t>
    </dgm:pt>
    <dgm:pt modelId="{1A7EB1F4-8FE6-4042-93E6-2268755BF3B1}" type="pres">
      <dgm:prSet presAssocID="{1395B27C-B3F2-45F8-A995-6A5149A862E2}" presName="Name37" presStyleLbl="parChTrans1D2" presStyleIdx="5" presStyleCnt="7"/>
      <dgm:spPr/>
      <dgm:t>
        <a:bodyPr/>
        <a:lstStyle/>
        <a:p>
          <a:endParaRPr lang="es-ES"/>
        </a:p>
      </dgm:t>
    </dgm:pt>
    <dgm:pt modelId="{61716713-95F3-40FD-91F7-5CBD414DCC96}" type="pres">
      <dgm:prSet presAssocID="{0485EAA4-7A12-4ECA-BD48-CD6F39F50E9C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508F0079-465A-4AE4-B29B-A35F740B8480}" type="pres">
      <dgm:prSet presAssocID="{0485EAA4-7A12-4ECA-BD48-CD6F39F50E9C}" presName="rootComposite" presStyleCnt="0"/>
      <dgm:spPr/>
      <dgm:t>
        <a:bodyPr/>
        <a:lstStyle/>
        <a:p>
          <a:endParaRPr lang="es-ES"/>
        </a:p>
      </dgm:t>
    </dgm:pt>
    <dgm:pt modelId="{7ADB80CF-607D-4E74-B20F-4803CB277849}" type="pres">
      <dgm:prSet presAssocID="{0485EAA4-7A12-4ECA-BD48-CD6F39F50E9C}" presName="rootText" presStyleLbl="node2" presStyleIdx="5" presStyleCnt="6" custLinFactNeighborX="-3483" custLinFactNeighborY="305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7CCE2B-B756-4034-8910-00E5F2B65C9E}" type="pres">
      <dgm:prSet presAssocID="{0485EAA4-7A12-4ECA-BD48-CD6F39F50E9C}" presName="rootConnector" presStyleLbl="node2" presStyleIdx="5" presStyleCnt="6"/>
      <dgm:spPr/>
      <dgm:t>
        <a:bodyPr/>
        <a:lstStyle/>
        <a:p>
          <a:endParaRPr lang="es-ES"/>
        </a:p>
      </dgm:t>
    </dgm:pt>
    <dgm:pt modelId="{F5B81A62-9B24-4081-A4A3-9B8C29B8E696}" type="pres">
      <dgm:prSet presAssocID="{0485EAA4-7A12-4ECA-BD48-CD6F39F50E9C}" presName="hierChild4" presStyleCnt="0"/>
      <dgm:spPr/>
      <dgm:t>
        <a:bodyPr/>
        <a:lstStyle/>
        <a:p>
          <a:endParaRPr lang="es-ES"/>
        </a:p>
      </dgm:t>
    </dgm:pt>
    <dgm:pt modelId="{8CC3C525-EAAB-458C-8291-BA176109B926}" type="pres">
      <dgm:prSet presAssocID="{A4946B7C-692E-4B8F-832C-BB25CBCF8700}" presName="Name35" presStyleLbl="parChTrans1D3" presStyleIdx="5" presStyleCnt="6"/>
      <dgm:spPr/>
      <dgm:t>
        <a:bodyPr/>
        <a:lstStyle/>
        <a:p>
          <a:endParaRPr lang="es-ES"/>
        </a:p>
      </dgm:t>
    </dgm:pt>
    <dgm:pt modelId="{F3DA66C2-73DC-40C4-82B0-F5C94CC8406D}" type="pres">
      <dgm:prSet presAssocID="{D650BB21-710A-4079-90CE-67376E6914A8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C8540FE-8063-4A11-8869-2D7BE33161D6}" type="pres">
      <dgm:prSet presAssocID="{D650BB21-710A-4079-90CE-67376E6914A8}" presName="rootComposite" presStyleCnt="0"/>
      <dgm:spPr/>
      <dgm:t>
        <a:bodyPr/>
        <a:lstStyle/>
        <a:p>
          <a:endParaRPr lang="es-ES"/>
        </a:p>
      </dgm:t>
    </dgm:pt>
    <dgm:pt modelId="{B076F6DE-7A44-4EB6-BFAC-A271B18C3C28}" type="pres">
      <dgm:prSet presAssocID="{D650BB21-710A-4079-90CE-67376E6914A8}" presName="rootText" presStyleLbl="node3" presStyleIdx="5" presStyleCnt="6" custScaleY="115235" custLinFactNeighborX="-3483" custLinFactNeighborY="2643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1D0B008-0B03-4DE0-9209-66001570B47B}" type="pres">
      <dgm:prSet presAssocID="{D650BB21-710A-4079-90CE-67376E6914A8}" presName="rootConnector" presStyleLbl="node3" presStyleIdx="5" presStyleCnt="6"/>
      <dgm:spPr/>
      <dgm:t>
        <a:bodyPr/>
        <a:lstStyle/>
        <a:p>
          <a:endParaRPr lang="es-ES"/>
        </a:p>
      </dgm:t>
    </dgm:pt>
    <dgm:pt modelId="{8280CE9F-12B2-484D-9603-5AA3343420A1}" type="pres">
      <dgm:prSet presAssocID="{D650BB21-710A-4079-90CE-67376E6914A8}" presName="hierChild4" presStyleCnt="0"/>
      <dgm:spPr/>
      <dgm:t>
        <a:bodyPr/>
        <a:lstStyle/>
        <a:p>
          <a:endParaRPr lang="es-ES"/>
        </a:p>
      </dgm:t>
    </dgm:pt>
    <dgm:pt modelId="{437110BB-3278-4DA7-A1BA-1B5E5EE7BE4E}" type="pres">
      <dgm:prSet presAssocID="{D650BB21-710A-4079-90CE-67376E6914A8}" presName="hierChild5" presStyleCnt="0"/>
      <dgm:spPr/>
      <dgm:t>
        <a:bodyPr/>
        <a:lstStyle/>
        <a:p>
          <a:endParaRPr lang="es-ES"/>
        </a:p>
      </dgm:t>
    </dgm:pt>
    <dgm:pt modelId="{B8845FFC-A240-439F-A925-4580CCCBF452}" type="pres">
      <dgm:prSet presAssocID="{0485EAA4-7A12-4ECA-BD48-CD6F39F50E9C}" presName="hierChild5" presStyleCnt="0"/>
      <dgm:spPr/>
      <dgm:t>
        <a:bodyPr/>
        <a:lstStyle/>
        <a:p>
          <a:endParaRPr lang="es-ES"/>
        </a:p>
      </dgm:t>
    </dgm:pt>
    <dgm:pt modelId="{B86F0A76-F726-4C69-8281-E63B1C35547B}" type="pres">
      <dgm:prSet presAssocID="{901DEC5C-FE64-4010-9433-715446D38797}" presName="hierChild3" presStyleCnt="0"/>
      <dgm:spPr/>
      <dgm:t>
        <a:bodyPr/>
        <a:lstStyle/>
        <a:p>
          <a:endParaRPr lang="es-ES"/>
        </a:p>
      </dgm:t>
    </dgm:pt>
    <dgm:pt modelId="{A72C5E16-A088-4C18-B5BF-863A6EBF5D32}" type="pres">
      <dgm:prSet presAssocID="{A993F2AA-ECCB-4C51-B0AB-CBD5A0E5EF5B}" presName="Name111" presStyleLbl="parChTrans1D2" presStyleIdx="6" presStyleCnt="7"/>
      <dgm:spPr/>
      <dgm:t>
        <a:bodyPr/>
        <a:lstStyle/>
        <a:p>
          <a:endParaRPr lang="es-ES"/>
        </a:p>
      </dgm:t>
    </dgm:pt>
    <dgm:pt modelId="{0AE5F72E-6000-4E16-AB68-50B972340B4F}" type="pres">
      <dgm:prSet presAssocID="{617954E5-DDB8-4F13-A1AE-B97E2EAE8A9E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E94380A-123A-4097-9EDE-233BB3CF1C66}" type="pres">
      <dgm:prSet presAssocID="{617954E5-DDB8-4F13-A1AE-B97E2EAE8A9E}" presName="rootComposite3" presStyleCnt="0"/>
      <dgm:spPr/>
      <dgm:t>
        <a:bodyPr/>
        <a:lstStyle/>
        <a:p>
          <a:endParaRPr lang="es-ES"/>
        </a:p>
      </dgm:t>
    </dgm:pt>
    <dgm:pt modelId="{EBDDD125-4CE2-4A47-BC71-3C0C845A87E7}" type="pres">
      <dgm:prSet presAssocID="{617954E5-DDB8-4F13-A1AE-B97E2EAE8A9E}" presName="rootText3" presStyleLbl="asst1" presStyleIdx="0" presStyleCnt="1" custLinFactNeighborX="-3450" custLinFactNeighborY="185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E5609C6-49C7-43D4-BAB5-6A7A707BC677}" type="pres">
      <dgm:prSet presAssocID="{617954E5-DDB8-4F13-A1AE-B97E2EAE8A9E}" presName="rootConnector3" presStyleLbl="asst1" presStyleIdx="0" presStyleCnt="1"/>
      <dgm:spPr/>
      <dgm:t>
        <a:bodyPr/>
        <a:lstStyle/>
        <a:p>
          <a:endParaRPr lang="es-ES"/>
        </a:p>
      </dgm:t>
    </dgm:pt>
    <dgm:pt modelId="{643BF91E-8CCD-4B8B-8E9F-71E5B8C009C2}" type="pres">
      <dgm:prSet presAssocID="{617954E5-DDB8-4F13-A1AE-B97E2EAE8A9E}" presName="hierChild6" presStyleCnt="0"/>
      <dgm:spPr/>
      <dgm:t>
        <a:bodyPr/>
        <a:lstStyle/>
        <a:p>
          <a:endParaRPr lang="es-ES"/>
        </a:p>
      </dgm:t>
    </dgm:pt>
    <dgm:pt modelId="{C1F0B4B5-E572-4078-A3F8-3D99BCC890B4}" type="pres">
      <dgm:prSet presAssocID="{617954E5-DDB8-4F13-A1AE-B97E2EAE8A9E}" presName="hierChild7" presStyleCnt="0"/>
      <dgm:spPr/>
      <dgm:t>
        <a:bodyPr/>
        <a:lstStyle/>
        <a:p>
          <a:endParaRPr lang="es-ES"/>
        </a:p>
      </dgm:t>
    </dgm:pt>
  </dgm:ptLst>
  <dgm:cxnLst>
    <dgm:cxn modelId="{D1269F0F-0635-457D-89CC-60E721D23BD0}" type="presOf" srcId="{A91AC17E-2181-4F04-BF7F-15A129AA5C1F}" destId="{8821ADFA-C480-4E67-80F4-8F5DD3C5F19B}" srcOrd="0" destOrd="0" presId="urn:microsoft.com/office/officeart/2005/8/layout/orgChart1"/>
    <dgm:cxn modelId="{77ED19B8-A644-48A9-B270-B3A740100A3B}" type="presOf" srcId="{FEBD8554-83C0-4D2A-8A81-03C70CC94522}" destId="{F3B97020-4E27-476B-8E7C-371F6B9A2DE8}" srcOrd="0" destOrd="0" presId="urn:microsoft.com/office/officeart/2005/8/layout/orgChart1"/>
    <dgm:cxn modelId="{CEBC6914-0E0A-45FA-9AC8-AD62690C684F}" srcId="{901DEC5C-FE64-4010-9433-715446D38797}" destId="{FEBD8554-83C0-4D2A-8A81-03C70CC94522}" srcOrd="0" destOrd="0" parTransId="{B95A33D5-8E7C-47DB-92D6-901B3E81F6AB}" sibTransId="{30906731-9F1A-4807-BF2D-BAB5A0D50ED0}"/>
    <dgm:cxn modelId="{A85748E1-EF87-4FAE-9F5D-334222423B54}" type="presOf" srcId="{B6D69C8A-EEB3-46E4-9FD0-576DE3DC48AB}" destId="{8BDC8F15-07A6-4969-A808-C9885E8BBA99}" srcOrd="1" destOrd="0" presId="urn:microsoft.com/office/officeart/2005/8/layout/orgChart1"/>
    <dgm:cxn modelId="{B686EA5B-C56B-4359-9B2D-56FC74E33659}" type="presOf" srcId="{A993F2AA-ECCB-4C51-B0AB-CBD5A0E5EF5B}" destId="{A72C5E16-A088-4C18-B5BF-863A6EBF5D32}" srcOrd="0" destOrd="0" presId="urn:microsoft.com/office/officeart/2005/8/layout/orgChart1"/>
    <dgm:cxn modelId="{FDA1E8E9-6702-4CED-9022-2545E8473666}" type="presOf" srcId="{1F599DDD-34CD-4303-BCAD-8720E7493553}" destId="{0CB682C7-E727-4A14-8219-EF1F06C44EC5}" srcOrd="0" destOrd="0" presId="urn:microsoft.com/office/officeart/2005/8/layout/orgChart1"/>
    <dgm:cxn modelId="{1CB01707-F4BD-493C-8D20-9C26530C779A}" srcId="{FEBD8554-83C0-4D2A-8A81-03C70CC94522}" destId="{13DB249C-8F25-4CFC-8872-723E031C65C9}" srcOrd="0" destOrd="0" parTransId="{1F599DDD-34CD-4303-BCAD-8720E7493553}" sibTransId="{16795F45-9A01-48B9-8D4B-F18E6102E1A9}"/>
    <dgm:cxn modelId="{7B2C26D2-66EF-4D94-A69F-803B47B8A77A}" type="presOf" srcId="{B95A33D5-8E7C-47DB-92D6-901B3E81F6AB}" destId="{8D157C4A-15EE-42F5-822D-2BC0757191F6}" srcOrd="0" destOrd="0" presId="urn:microsoft.com/office/officeart/2005/8/layout/orgChart1"/>
    <dgm:cxn modelId="{503A6F4C-3DDA-40DF-9E58-1F958D78DB63}" type="presOf" srcId="{D650BB21-710A-4079-90CE-67376E6914A8}" destId="{B076F6DE-7A44-4EB6-BFAC-A271B18C3C28}" srcOrd="0" destOrd="0" presId="urn:microsoft.com/office/officeart/2005/8/layout/orgChart1"/>
    <dgm:cxn modelId="{C2A18D76-D6B0-48CB-B3EF-8BDBB5510086}" type="presOf" srcId="{19297230-3E52-4B53-A4AE-B12F89D34365}" destId="{6702E596-4C02-4B12-BE28-A6F0B7510426}" srcOrd="0" destOrd="0" presId="urn:microsoft.com/office/officeart/2005/8/layout/orgChart1"/>
    <dgm:cxn modelId="{43285276-16AE-4585-A423-783CE37174A4}" type="presOf" srcId="{BB9C89A0-4D79-4701-B056-E7C1F2B78FD4}" destId="{FCCD879E-10E8-4F83-A202-25B435C73779}" srcOrd="1" destOrd="0" presId="urn:microsoft.com/office/officeart/2005/8/layout/orgChart1"/>
    <dgm:cxn modelId="{F5608D2B-08A5-466D-8FA9-18685C2DF1B4}" type="presOf" srcId="{1AC8E4AD-3F69-469D-A372-24114726E038}" destId="{06AECC3A-C6A6-45CE-B808-9AF01F81D46E}" srcOrd="0" destOrd="0" presId="urn:microsoft.com/office/officeart/2005/8/layout/orgChart1"/>
    <dgm:cxn modelId="{007BD194-01BB-40EC-9C6C-3911147AEADE}" type="presOf" srcId="{2AB99968-D862-4825-B21F-569A7AB62AAE}" destId="{1E598064-23C6-4630-85FF-8AC8129379A1}" srcOrd="0" destOrd="0" presId="urn:microsoft.com/office/officeart/2005/8/layout/orgChart1"/>
    <dgm:cxn modelId="{17B82306-08DD-46D5-AB52-95E360FA4CE7}" type="presOf" srcId="{50F4A937-9597-4A79-A7E8-6DCC283F6597}" destId="{97BE121B-0410-413F-8754-9E62E2F77E77}" srcOrd="0" destOrd="0" presId="urn:microsoft.com/office/officeart/2005/8/layout/orgChart1"/>
    <dgm:cxn modelId="{5A2E44BC-E3C4-446C-9CBA-E5FB11C3D44B}" type="presOf" srcId="{23122272-4A8C-4408-891F-CD44BF7AE5AC}" destId="{1A45C496-06FF-411B-A51E-566306450471}" srcOrd="0" destOrd="0" presId="urn:microsoft.com/office/officeart/2005/8/layout/orgChart1"/>
    <dgm:cxn modelId="{6961B84B-E90B-4FCB-A533-048F526F05CB}" type="presOf" srcId="{50F4A937-9597-4A79-A7E8-6DCC283F6597}" destId="{738D0B85-77E0-4E5E-BC9E-F38BCF018D03}" srcOrd="1" destOrd="0" presId="urn:microsoft.com/office/officeart/2005/8/layout/orgChart1"/>
    <dgm:cxn modelId="{0DAE9B8F-64CE-44A1-8F4C-4BDC98F4908E}" type="presOf" srcId="{E5301F5A-15B4-4CED-8CFE-7A5390E83C82}" destId="{8FF3E8F8-AEA1-4C78-835E-E375D1EDCE5B}" srcOrd="1" destOrd="0" presId="urn:microsoft.com/office/officeart/2005/8/layout/orgChart1"/>
    <dgm:cxn modelId="{81BB806A-BF85-4BCE-9897-B6EA40B85A35}" type="presOf" srcId="{1395B27C-B3F2-45F8-A995-6A5149A862E2}" destId="{1A7EB1F4-8FE6-4042-93E6-2268755BF3B1}" srcOrd="0" destOrd="0" presId="urn:microsoft.com/office/officeart/2005/8/layout/orgChart1"/>
    <dgm:cxn modelId="{50A2A9D8-BA12-4AA9-9B7E-DDDEB6F8B39B}" srcId="{901DEC5C-FE64-4010-9433-715446D38797}" destId="{BB9C89A0-4D79-4701-B056-E7C1F2B78FD4}" srcOrd="3" destOrd="0" parTransId="{A91AC17E-2181-4F04-BF7F-15A129AA5C1F}" sibTransId="{3EE64D63-6685-4CAB-B89B-7A9789AA9801}"/>
    <dgm:cxn modelId="{518B8FE2-2D65-49B5-9E8A-3459DF00BC6A}" type="presOf" srcId="{13DB249C-8F25-4CFC-8872-723E031C65C9}" destId="{C90B4A6D-29E7-4267-8EB7-38965D6F12E8}" srcOrd="0" destOrd="0" presId="urn:microsoft.com/office/officeart/2005/8/layout/orgChart1"/>
    <dgm:cxn modelId="{3EFD5318-6209-4CAA-956F-3EAD7DCCFAAF}" type="presOf" srcId="{FEBD8554-83C0-4D2A-8A81-03C70CC94522}" destId="{2F6B4CAC-EC53-41A5-9EB0-E9A1EB19F1B1}" srcOrd="1" destOrd="0" presId="urn:microsoft.com/office/officeart/2005/8/layout/orgChart1"/>
    <dgm:cxn modelId="{DA997D66-F3CC-40B9-A68E-9E83F91B0F72}" srcId="{7EEAD21D-7D3C-44C5-A16A-7593B0A3896C}" destId="{23122272-4A8C-4408-891F-CD44BF7AE5AC}" srcOrd="0" destOrd="0" parTransId="{19297230-3E52-4B53-A4AE-B12F89D34365}" sibTransId="{71B1300D-D31E-41BA-8EE8-C67FD5B6104F}"/>
    <dgm:cxn modelId="{EBF4177F-6312-43BE-8B71-521515ED5132}" type="presOf" srcId="{0485EAA4-7A12-4ECA-BD48-CD6F39F50E9C}" destId="{7ADB80CF-607D-4E74-B20F-4803CB277849}" srcOrd="0" destOrd="0" presId="urn:microsoft.com/office/officeart/2005/8/layout/orgChart1"/>
    <dgm:cxn modelId="{C429E2B7-2FF6-4EC6-913F-D23861930263}" type="presOf" srcId="{6AE33B25-F7EF-4FD3-A1F6-DC3CA04B8FF0}" destId="{137466E0-B763-4D3A-B17F-5B88F572121E}" srcOrd="0" destOrd="0" presId="urn:microsoft.com/office/officeart/2005/8/layout/orgChart1"/>
    <dgm:cxn modelId="{06F1D6CA-B855-4B43-8B08-EA045339E086}" type="presOf" srcId="{23122272-4A8C-4408-891F-CD44BF7AE5AC}" destId="{4C4E88A4-C165-4E25-93BD-10800E3BA7B1}" srcOrd="1" destOrd="0" presId="urn:microsoft.com/office/officeart/2005/8/layout/orgChart1"/>
    <dgm:cxn modelId="{95D35D75-C1D0-4F32-8CEF-6A6ED4E6093A}" srcId="{01189DA9-72AE-475D-A985-B23F05B0F599}" destId="{50F4A937-9597-4A79-A7E8-6DCC283F6597}" srcOrd="0" destOrd="0" parTransId="{95AAA911-F56F-44E1-B33B-7BE1B223586A}" sibTransId="{97F10743-8843-4546-97C9-733BEEC1F257}"/>
    <dgm:cxn modelId="{D4D9A185-F0C5-4537-90E2-BB682C1EFB49}" type="presOf" srcId="{7EEAD21D-7D3C-44C5-A16A-7593B0A3896C}" destId="{8C92CF08-91AA-414F-8D6A-4626528ECED4}" srcOrd="0" destOrd="0" presId="urn:microsoft.com/office/officeart/2005/8/layout/orgChart1"/>
    <dgm:cxn modelId="{D7810DAF-B44E-47B8-8AD8-EF16F119E629}" type="presOf" srcId="{01189DA9-72AE-475D-A985-B23F05B0F599}" destId="{57FD5846-A697-43C8-BA6F-1754B6474EFE}" srcOrd="0" destOrd="0" presId="urn:microsoft.com/office/officeart/2005/8/layout/orgChart1"/>
    <dgm:cxn modelId="{7ABD6B0C-F82C-48A3-95BD-1FCEA1554F1E}" type="presOf" srcId="{617954E5-DDB8-4F13-A1AE-B97E2EAE8A9E}" destId="{EBDDD125-4CE2-4A47-BC71-3C0C845A87E7}" srcOrd="0" destOrd="0" presId="urn:microsoft.com/office/officeart/2005/8/layout/orgChart1"/>
    <dgm:cxn modelId="{17108DD6-0EB1-4F26-B231-FA354373A66F}" type="presOf" srcId="{7EEAD21D-7D3C-44C5-A16A-7593B0A3896C}" destId="{188E26A8-E5B5-4784-8B25-F07C2D8C6A67}" srcOrd="1" destOrd="0" presId="urn:microsoft.com/office/officeart/2005/8/layout/orgChart1"/>
    <dgm:cxn modelId="{4F76C50C-52D6-4678-850B-925B56D08A90}" type="presOf" srcId="{BB9C89A0-4D79-4701-B056-E7C1F2B78FD4}" destId="{FBEBD24A-6287-4BBE-830F-C0DC179340B0}" srcOrd="0" destOrd="0" presId="urn:microsoft.com/office/officeart/2005/8/layout/orgChart1"/>
    <dgm:cxn modelId="{710DEDA4-1F92-4FFC-AD86-A59C048B502E}" srcId="{0485EAA4-7A12-4ECA-BD48-CD6F39F50E9C}" destId="{D650BB21-710A-4079-90CE-67376E6914A8}" srcOrd="0" destOrd="0" parTransId="{A4946B7C-692E-4B8F-832C-BB25CBCF8700}" sibTransId="{F16A9F58-5F87-4176-81AC-F075BAA6C4DD}"/>
    <dgm:cxn modelId="{AED1B66A-5DCF-4597-B993-CEFEB80DD150}" srcId="{901DEC5C-FE64-4010-9433-715446D38797}" destId="{01189DA9-72AE-475D-A985-B23F05B0F599}" srcOrd="2" destOrd="0" parTransId="{88A53DC2-80C8-44F8-8C01-4244751BBA5A}" sibTransId="{FC3086EA-A198-42E0-8F98-AC198B5C38F1}"/>
    <dgm:cxn modelId="{EBC0D04E-ADC4-46B2-80F5-797EE53FBC52}" type="presOf" srcId="{D62120AF-BF03-4AEA-8960-EA1D9C6BC9FC}" destId="{16A48E44-E09C-46C7-A260-956DEA4882EE}" srcOrd="0" destOrd="0" presId="urn:microsoft.com/office/officeart/2005/8/layout/orgChart1"/>
    <dgm:cxn modelId="{F0BB3417-F856-40B1-8D7C-5D05111C4A2E}" type="presOf" srcId="{2AB99968-D862-4825-B21F-569A7AB62AAE}" destId="{64FBDFF9-C94C-498F-882E-BA0C52587ADB}" srcOrd="1" destOrd="0" presId="urn:microsoft.com/office/officeart/2005/8/layout/orgChart1"/>
    <dgm:cxn modelId="{10FB85A5-9658-4F31-9377-3753FF56E2DA}" srcId="{901DEC5C-FE64-4010-9433-715446D38797}" destId="{7EEAD21D-7D3C-44C5-A16A-7593B0A3896C}" srcOrd="4" destOrd="0" parTransId="{A24B7309-BD7E-473D-8B1D-F14ECD278C39}" sibTransId="{76F4BD44-A553-4ED5-B90A-7A55D5202444}"/>
    <dgm:cxn modelId="{608A43FE-BDD0-40B3-B719-C74303F48241}" type="presOf" srcId="{88A53DC2-80C8-44F8-8C01-4244751BBA5A}" destId="{000E47BA-E202-442B-A30E-17DF3962B250}" srcOrd="0" destOrd="0" presId="urn:microsoft.com/office/officeart/2005/8/layout/orgChart1"/>
    <dgm:cxn modelId="{6F93C596-82D9-4A05-B12D-A95823D1AAEF}" srcId="{E5301F5A-15B4-4CED-8CFE-7A5390E83C82}" destId="{B6D69C8A-EEB3-46E4-9FD0-576DE3DC48AB}" srcOrd="0" destOrd="0" parTransId="{D62120AF-BF03-4AEA-8960-EA1D9C6BC9FC}" sibTransId="{66A53E52-7B9F-44F0-8B36-EC6037550E54}"/>
    <dgm:cxn modelId="{685DE841-F582-4118-93AC-70B541727C48}" type="presOf" srcId="{617954E5-DDB8-4F13-A1AE-B97E2EAE8A9E}" destId="{8E5609C6-49C7-43D4-BAB5-6A7A707BC677}" srcOrd="1" destOrd="0" presId="urn:microsoft.com/office/officeart/2005/8/layout/orgChart1"/>
    <dgm:cxn modelId="{172A5B80-483C-4E20-88F4-1F54423A5C17}" type="presOf" srcId="{67E0D71B-0D12-4072-81C0-DBD5D004D38B}" destId="{26A465A1-C20E-4EE7-9779-C9E45E1A4529}" srcOrd="1" destOrd="0" presId="urn:microsoft.com/office/officeart/2005/8/layout/orgChart1"/>
    <dgm:cxn modelId="{25B5D12C-0B12-4A0C-B15B-40C186229EE0}" type="presOf" srcId="{901DEC5C-FE64-4010-9433-715446D38797}" destId="{3D26AE05-DE9A-4A93-AD4E-5A184C8D0FB1}" srcOrd="0" destOrd="0" presId="urn:microsoft.com/office/officeart/2005/8/layout/orgChart1"/>
    <dgm:cxn modelId="{195C2A53-2339-447A-8B12-9AA708574F66}" type="presOf" srcId="{13DB249C-8F25-4CFC-8872-723E031C65C9}" destId="{53613803-0E17-47E1-8B1C-EFEE93CE4318}" srcOrd="1" destOrd="0" presId="urn:microsoft.com/office/officeart/2005/8/layout/orgChart1"/>
    <dgm:cxn modelId="{EBB146FC-7213-439D-B193-E18101E72D08}" srcId="{901DEC5C-FE64-4010-9433-715446D38797}" destId="{E5301F5A-15B4-4CED-8CFE-7A5390E83C82}" srcOrd="1" destOrd="0" parTransId="{891911A7-F935-4C8D-A99B-61B8A6FD3054}" sibTransId="{EE4A14EC-7250-433D-BD44-83D426C475A0}"/>
    <dgm:cxn modelId="{6D232BB2-056E-41A4-B83B-5311334B49A0}" type="presOf" srcId="{891911A7-F935-4C8D-A99B-61B8A6FD3054}" destId="{89AE87F4-5E25-417A-BB2E-0EC127BF23F6}" srcOrd="0" destOrd="0" presId="urn:microsoft.com/office/officeart/2005/8/layout/orgChart1"/>
    <dgm:cxn modelId="{39E43CA0-0463-4D9A-A890-C7F9D47F4582}" srcId="{1AC8E4AD-3F69-469D-A372-24114726E038}" destId="{901DEC5C-FE64-4010-9433-715446D38797}" srcOrd="0" destOrd="0" parTransId="{277AECF4-FFB8-4FBA-A60A-C9F71CA88CF3}" sibTransId="{D9301F66-64F8-4F6B-8798-1A861D0D8E1C}"/>
    <dgm:cxn modelId="{09E2BB03-5482-4B70-86B6-2943E10D6127}" type="presOf" srcId="{01189DA9-72AE-475D-A985-B23F05B0F599}" destId="{3EAA8A9E-EEDD-4459-9C30-EA75ABDD0625}" srcOrd="1" destOrd="0" presId="urn:microsoft.com/office/officeart/2005/8/layout/orgChart1"/>
    <dgm:cxn modelId="{5A38509A-6F9C-4158-9AC3-30EACA05119F}" type="presOf" srcId="{BF17A744-9D85-4812-8324-3BBF1EA928E3}" destId="{8904E55F-F78E-461D-B422-963A2A95769B}" srcOrd="0" destOrd="0" presId="urn:microsoft.com/office/officeart/2005/8/layout/orgChart1"/>
    <dgm:cxn modelId="{568FD4CD-8E2F-4DDE-A4B3-0441397BF2C3}" type="presOf" srcId="{95AAA911-F56F-44E1-B33B-7BE1B223586A}" destId="{8BD20309-37F2-4BAD-9B8B-DFC8384F1D1B}" srcOrd="0" destOrd="0" presId="urn:microsoft.com/office/officeart/2005/8/layout/orgChart1"/>
    <dgm:cxn modelId="{E16C8B65-3D30-46DA-A438-9E28B6940DEB}" srcId="{901DEC5C-FE64-4010-9433-715446D38797}" destId="{617954E5-DDB8-4F13-A1AE-B97E2EAE8A9E}" srcOrd="6" destOrd="0" parTransId="{A993F2AA-ECCB-4C51-B0AB-CBD5A0E5EF5B}" sibTransId="{29571931-15EE-4B4F-9155-DC5D024ABCE5}"/>
    <dgm:cxn modelId="{E95926DD-0420-4222-BB78-6C337CF75CF6}" type="presOf" srcId="{B6D69C8A-EEB3-46E4-9FD0-576DE3DC48AB}" destId="{460FFABA-065D-4BD0-B35E-9A827CB5402E}" srcOrd="0" destOrd="0" presId="urn:microsoft.com/office/officeart/2005/8/layout/orgChart1"/>
    <dgm:cxn modelId="{0F2A5E69-2C90-4FA9-8885-A4B344D8DA14}" type="presOf" srcId="{0485EAA4-7A12-4ECA-BD48-CD6F39F50E9C}" destId="{737CCE2B-B756-4034-8910-00E5F2B65C9E}" srcOrd="1" destOrd="0" presId="urn:microsoft.com/office/officeart/2005/8/layout/orgChart1"/>
    <dgm:cxn modelId="{FE432557-FF47-458F-A2A9-D7BE5C384E78}" srcId="{13DB249C-8F25-4CFC-8872-723E031C65C9}" destId="{2AB99968-D862-4825-B21F-569A7AB62AAE}" srcOrd="0" destOrd="0" parTransId="{6AE33B25-F7EF-4FD3-A1F6-DC3CA04B8FF0}" sibTransId="{715FD79B-616F-448B-8F4F-588766683FB3}"/>
    <dgm:cxn modelId="{86888D4F-E395-440A-B5A7-762247341109}" type="presOf" srcId="{A4946B7C-692E-4B8F-832C-BB25CBCF8700}" destId="{8CC3C525-EAAB-458C-8291-BA176109B926}" srcOrd="0" destOrd="0" presId="urn:microsoft.com/office/officeart/2005/8/layout/orgChart1"/>
    <dgm:cxn modelId="{139963F6-F45B-4729-9191-489BA3608CA7}" type="presOf" srcId="{901DEC5C-FE64-4010-9433-715446D38797}" destId="{72FD86E8-31C1-43C2-BC4F-73A426347185}" srcOrd="1" destOrd="0" presId="urn:microsoft.com/office/officeart/2005/8/layout/orgChart1"/>
    <dgm:cxn modelId="{9BFF335E-4EC8-4AA4-BB5E-8EED933E544A}" srcId="{BB9C89A0-4D79-4701-B056-E7C1F2B78FD4}" destId="{67E0D71B-0D12-4072-81C0-DBD5D004D38B}" srcOrd="0" destOrd="0" parTransId="{BF17A744-9D85-4812-8324-3BBF1EA928E3}" sibTransId="{7AE9982C-CDC2-41EF-9C5A-461834EF5A95}"/>
    <dgm:cxn modelId="{C6BD3B02-A1B9-4BB9-9D21-D123E0AFCD4E}" type="presOf" srcId="{E5301F5A-15B4-4CED-8CFE-7A5390E83C82}" destId="{0EA9D3FC-9C07-4C3D-8E82-75F3B771CE34}" srcOrd="0" destOrd="0" presId="urn:microsoft.com/office/officeart/2005/8/layout/orgChart1"/>
    <dgm:cxn modelId="{556F80D1-272D-4828-8CFF-8D1502243FA0}" srcId="{901DEC5C-FE64-4010-9433-715446D38797}" destId="{0485EAA4-7A12-4ECA-BD48-CD6F39F50E9C}" srcOrd="5" destOrd="0" parTransId="{1395B27C-B3F2-45F8-A995-6A5149A862E2}" sibTransId="{06F74585-3DE0-4F50-90D8-5C89C3BC680C}"/>
    <dgm:cxn modelId="{848B6DC1-49D8-48E9-A277-ADE70EC46629}" type="presOf" srcId="{A24B7309-BD7E-473D-8B1D-F14ECD278C39}" destId="{DC74CFAF-F752-4238-AD79-49174410900A}" srcOrd="0" destOrd="0" presId="urn:microsoft.com/office/officeart/2005/8/layout/orgChart1"/>
    <dgm:cxn modelId="{1B20AEB0-D64E-445F-AB15-ED7DE4E6C8B2}" type="presOf" srcId="{67E0D71B-0D12-4072-81C0-DBD5D004D38B}" destId="{E6854435-682A-482D-8C10-AA2F3C614A4D}" srcOrd="0" destOrd="0" presId="urn:microsoft.com/office/officeart/2005/8/layout/orgChart1"/>
    <dgm:cxn modelId="{A9D2817B-62E7-4D23-8249-C851E10E30E3}" type="presOf" srcId="{D650BB21-710A-4079-90CE-67376E6914A8}" destId="{C1D0B008-0B03-4DE0-9209-66001570B47B}" srcOrd="1" destOrd="0" presId="urn:microsoft.com/office/officeart/2005/8/layout/orgChart1"/>
    <dgm:cxn modelId="{0342001F-1B78-4A9F-AE2A-BAAE3287BD7C}" type="presParOf" srcId="{06AECC3A-C6A6-45CE-B808-9AF01F81D46E}" destId="{C63BC4CE-B701-4FF9-B4F9-02DF81D5A61C}" srcOrd="0" destOrd="0" presId="urn:microsoft.com/office/officeart/2005/8/layout/orgChart1"/>
    <dgm:cxn modelId="{D52DCA5A-2FFE-428B-9113-06D70EBDA32B}" type="presParOf" srcId="{C63BC4CE-B701-4FF9-B4F9-02DF81D5A61C}" destId="{29CE179C-D4A2-455B-AFD3-8A6944D0CAD0}" srcOrd="0" destOrd="0" presId="urn:microsoft.com/office/officeart/2005/8/layout/orgChart1"/>
    <dgm:cxn modelId="{E09923E8-8750-4A7B-BC79-69F3E59966C8}" type="presParOf" srcId="{29CE179C-D4A2-455B-AFD3-8A6944D0CAD0}" destId="{3D26AE05-DE9A-4A93-AD4E-5A184C8D0FB1}" srcOrd="0" destOrd="0" presId="urn:microsoft.com/office/officeart/2005/8/layout/orgChart1"/>
    <dgm:cxn modelId="{AF9AFB6E-50E1-4048-A4F5-862D2B31ABDC}" type="presParOf" srcId="{29CE179C-D4A2-455B-AFD3-8A6944D0CAD0}" destId="{72FD86E8-31C1-43C2-BC4F-73A426347185}" srcOrd="1" destOrd="0" presId="urn:microsoft.com/office/officeart/2005/8/layout/orgChart1"/>
    <dgm:cxn modelId="{2D1CB749-34E2-41B4-BCCB-CDA6357E43C0}" type="presParOf" srcId="{C63BC4CE-B701-4FF9-B4F9-02DF81D5A61C}" destId="{2F96BAD2-BEFC-400E-8F2D-B652A0583509}" srcOrd="1" destOrd="0" presId="urn:microsoft.com/office/officeart/2005/8/layout/orgChart1"/>
    <dgm:cxn modelId="{A5E74E27-E3FF-4727-9847-F52E3AACDFD6}" type="presParOf" srcId="{2F96BAD2-BEFC-400E-8F2D-B652A0583509}" destId="{8D157C4A-15EE-42F5-822D-2BC0757191F6}" srcOrd="0" destOrd="0" presId="urn:microsoft.com/office/officeart/2005/8/layout/orgChart1"/>
    <dgm:cxn modelId="{A948BB69-941B-4A86-AC64-19F0D60C4D8F}" type="presParOf" srcId="{2F96BAD2-BEFC-400E-8F2D-B652A0583509}" destId="{5190B114-F773-4DDF-B0D6-A5086FA6F99F}" srcOrd="1" destOrd="0" presId="urn:microsoft.com/office/officeart/2005/8/layout/orgChart1"/>
    <dgm:cxn modelId="{A57A22D5-D20E-48F0-86F6-AB4FBCFCA2F9}" type="presParOf" srcId="{5190B114-F773-4DDF-B0D6-A5086FA6F99F}" destId="{870087BB-5FC9-476D-B8D4-95CE716A2A65}" srcOrd="0" destOrd="0" presId="urn:microsoft.com/office/officeart/2005/8/layout/orgChart1"/>
    <dgm:cxn modelId="{C30E7F3D-FADD-4D14-AC8D-E296991014C3}" type="presParOf" srcId="{870087BB-5FC9-476D-B8D4-95CE716A2A65}" destId="{F3B97020-4E27-476B-8E7C-371F6B9A2DE8}" srcOrd="0" destOrd="0" presId="urn:microsoft.com/office/officeart/2005/8/layout/orgChart1"/>
    <dgm:cxn modelId="{E1AD89A8-CFBA-4F70-B115-B22D48EAAC09}" type="presParOf" srcId="{870087BB-5FC9-476D-B8D4-95CE716A2A65}" destId="{2F6B4CAC-EC53-41A5-9EB0-E9A1EB19F1B1}" srcOrd="1" destOrd="0" presId="urn:microsoft.com/office/officeart/2005/8/layout/orgChart1"/>
    <dgm:cxn modelId="{F469F02E-B82D-4449-807F-48D3885D7273}" type="presParOf" srcId="{5190B114-F773-4DDF-B0D6-A5086FA6F99F}" destId="{EB87AB0D-738F-4DAA-96AA-03D3C686C67A}" srcOrd="1" destOrd="0" presId="urn:microsoft.com/office/officeart/2005/8/layout/orgChart1"/>
    <dgm:cxn modelId="{7F3A3A3A-57DC-43EC-82FC-4BD7DD3AEAD1}" type="presParOf" srcId="{EB87AB0D-738F-4DAA-96AA-03D3C686C67A}" destId="{0CB682C7-E727-4A14-8219-EF1F06C44EC5}" srcOrd="0" destOrd="0" presId="urn:microsoft.com/office/officeart/2005/8/layout/orgChart1"/>
    <dgm:cxn modelId="{08E9AEEC-4284-4919-ABE2-577DD186932C}" type="presParOf" srcId="{EB87AB0D-738F-4DAA-96AA-03D3C686C67A}" destId="{5EB82448-E114-4B13-8634-523C2536DE60}" srcOrd="1" destOrd="0" presId="urn:microsoft.com/office/officeart/2005/8/layout/orgChart1"/>
    <dgm:cxn modelId="{582BF9C1-DEAE-4147-AC53-7092A533673F}" type="presParOf" srcId="{5EB82448-E114-4B13-8634-523C2536DE60}" destId="{57F4E48C-72BE-475B-A174-DF3ACB3F65F1}" srcOrd="0" destOrd="0" presId="urn:microsoft.com/office/officeart/2005/8/layout/orgChart1"/>
    <dgm:cxn modelId="{E6CB41C6-D4DD-4A6B-909F-484E5C1009AF}" type="presParOf" srcId="{57F4E48C-72BE-475B-A174-DF3ACB3F65F1}" destId="{C90B4A6D-29E7-4267-8EB7-38965D6F12E8}" srcOrd="0" destOrd="0" presId="urn:microsoft.com/office/officeart/2005/8/layout/orgChart1"/>
    <dgm:cxn modelId="{E8F08083-2B80-4882-8AE0-588B2B962A7A}" type="presParOf" srcId="{57F4E48C-72BE-475B-A174-DF3ACB3F65F1}" destId="{53613803-0E17-47E1-8B1C-EFEE93CE4318}" srcOrd="1" destOrd="0" presId="urn:microsoft.com/office/officeart/2005/8/layout/orgChart1"/>
    <dgm:cxn modelId="{96CAB568-2D7B-4110-8C31-DE90341AEEA9}" type="presParOf" srcId="{5EB82448-E114-4B13-8634-523C2536DE60}" destId="{9597FB1D-4CE2-42E3-BB76-A79E477DE085}" srcOrd="1" destOrd="0" presId="urn:microsoft.com/office/officeart/2005/8/layout/orgChart1"/>
    <dgm:cxn modelId="{192E1555-33F1-4E07-BD96-6B70C77CBB2C}" type="presParOf" srcId="{9597FB1D-4CE2-42E3-BB76-A79E477DE085}" destId="{137466E0-B763-4D3A-B17F-5B88F572121E}" srcOrd="0" destOrd="0" presId="urn:microsoft.com/office/officeart/2005/8/layout/orgChart1"/>
    <dgm:cxn modelId="{D8CF83A2-4BBB-4DD8-B58D-71FE9940A6D1}" type="presParOf" srcId="{9597FB1D-4CE2-42E3-BB76-A79E477DE085}" destId="{05A6808F-FBFC-4928-886C-61756DD6D215}" srcOrd="1" destOrd="0" presId="urn:microsoft.com/office/officeart/2005/8/layout/orgChart1"/>
    <dgm:cxn modelId="{0E013109-8BAA-47FA-A094-17AEBFC0455B}" type="presParOf" srcId="{05A6808F-FBFC-4928-886C-61756DD6D215}" destId="{91E1BCFE-8122-43FC-B8C4-59931076ED0F}" srcOrd="0" destOrd="0" presId="urn:microsoft.com/office/officeart/2005/8/layout/orgChart1"/>
    <dgm:cxn modelId="{AF1A52B9-CB35-4089-BBDA-E9AA18092AA0}" type="presParOf" srcId="{91E1BCFE-8122-43FC-B8C4-59931076ED0F}" destId="{1E598064-23C6-4630-85FF-8AC8129379A1}" srcOrd="0" destOrd="0" presId="urn:microsoft.com/office/officeart/2005/8/layout/orgChart1"/>
    <dgm:cxn modelId="{081B25A7-24D9-4025-AEBE-42636C6FCFB7}" type="presParOf" srcId="{91E1BCFE-8122-43FC-B8C4-59931076ED0F}" destId="{64FBDFF9-C94C-498F-882E-BA0C52587ADB}" srcOrd="1" destOrd="0" presId="urn:microsoft.com/office/officeart/2005/8/layout/orgChart1"/>
    <dgm:cxn modelId="{5DEEAA2D-4E3C-48F0-9E28-1D4ED6AEDB1C}" type="presParOf" srcId="{05A6808F-FBFC-4928-886C-61756DD6D215}" destId="{8DD1BEAB-4684-4ACD-A22E-5C58A1B53C31}" srcOrd="1" destOrd="0" presId="urn:microsoft.com/office/officeart/2005/8/layout/orgChart1"/>
    <dgm:cxn modelId="{076CFD5C-24F1-4586-8C5F-C82F957808E2}" type="presParOf" srcId="{05A6808F-FBFC-4928-886C-61756DD6D215}" destId="{4B55A10B-37D3-4D53-A0E2-711042D77D5B}" srcOrd="2" destOrd="0" presId="urn:microsoft.com/office/officeart/2005/8/layout/orgChart1"/>
    <dgm:cxn modelId="{3A298474-85FA-4B86-BF93-3C3EBB4E7B37}" type="presParOf" srcId="{5EB82448-E114-4B13-8634-523C2536DE60}" destId="{E215709A-D606-4E56-A094-669B6947F544}" srcOrd="2" destOrd="0" presId="urn:microsoft.com/office/officeart/2005/8/layout/orgChart1"/>
    <dgm:cxn modelId="{C291F415-69BD-422F-B5E5-D94EE81649A4}" type="presParOf" srcId="{5190B114-F773-4DDF-B0D6-A5086FA6F99F}" destId="{1FE8CEA6-0804-4C0C-A113-D6A6CAD2183A}" srcOrd="2" destOrd="0" presId="urn:microsoft.com/office/officeart/2005/8/layout/orgChart1"/>
    <dgm:cxn modelId="{661A377D-BB89-469B-BB8C-1118071830C9}" type="presParOf" srcId="{2F96BAD2-BEFC-400E-8F2D-B652A0583509}" destId="{89AE87F4-5E25-417A-BB2E-0EC127BF23F6}" srcOrd="2" destOrd="0" presId="urn:microsoft.com/office/officeart/2005/8/layout/orgChart1"/>
    <dgm:cxn modelId="{CBC79DC0-972F-423F-9F69-C221DC9E2A71}" type="presParOf" srcId="{2F96BAD2-BEFC-400E-8F2D-B652A0583509}" destId="{7EA713BA-AA32-4C21-A500-23E291C6F4E5}" srcOrd="3" destOrd="0" presId="urn:microsoft.com/office/officeart/2005/8/layout/orgChart1"/>
    <dgm:cxn modelId="{B5C46E31-8147-4A80-8814-88D53A2D62E9}" type="presParOf" srcId="{7EA713BA-AA32-4C21-A500-23E291C6F4E5}" destId="{282F4E94-C699-4E9F-B824-B4DF9AEC26DD}" srcOrd="0" destOrd="0" presId="urn:microsoft.com/office/officeart/2005/8/layout/orgChart1"/>
    <dgm:cxn modelId="{AB54EA72-0177-4465-A07D-D68798D95B0F}" type="presParOf" srcId="{282F4E94-C699-4E9F-B824-B4DF9AEC26DD}" destId="{0EA9D3FC-9C07-4C3D-8E82-75F3B771CE34}" srcOrd="0" destOrd="0" presId="urn:microsoft.com/office/officeart/2005/8/layout/orgChart1"/>
    <dgm:cxn modelId="{234B044A-7015-4278-829A-A8F051E42EE9}" type="presParOf" srcId="{282F4E94-C699-4E9F-B824-B4DF9AEC26DD}" destId="{8FF3E8F8-AEA1-4C78-835E-E375D1EDCE5B}" srcOrd="1" destOrd="0" presId="urn:microsoft.com/office/officeart/2005/8/layout/orgChart1"/>
    <dgm:cxn modelId="{1BFC6F35-3EF6-4921-9D32-DB573011F9C6}" type="presParOf" srcId="{7EA713BA-AA32-4C21-A500-23E291C6F4E5}" destId="{C0A86AB7-71EF-453D-9E5D-10D099AAAAA1}" srcOrd="1" destOrd="0" presId="urn:microsoft.com/office/officeart/2005/8/layout/orgChart1"/>
    <dgm:cxn modelId="{C4627DF2-7D74-48CC-9CC4-925815430ABA}" type="presParOf" srcId="{C0A86AB7-71EF-453D-9E5D-10D099AAAAA1}" destId="{16A48E44-E09C-46C7-A260-956DEA4882EE}" srcOrd="0" destOrd="0" presId="urn:microsoft.com/office/officeart/2005/8/layout/orgChart1"/>
    <dgm:cxn modelId="{322D2128-4770-43E6-B206-E747403CCBB4}" type="presParOf" srcId="{C0A86AB7-71EF-453D-9E5D-10D099AAAAA1}" destId="{06A5CD4E-7220-4E84-A60E-5CCFB9B4DD28}" srcOrd="1" destOrd="0" presId="urn:microsoft.com/office/officeart/2005/8/layout/orgChart1"/>
    <dgm:cxn modelId="{574ED5D4-756F-40F2-855A-53844C2FA349}" type="presParOf" srcId="{06A5CD4E-7220-4E84-A60E-5CCFB9B4DD28}" destId="{150D7184-1836-4B25-8D1C-712717D14BAE}" srcOrd="0" destOrd="0" presId="urn:microsoft.com/office/officeart/2005/8/layout/orgChart1"/>
    <dgm:cxn modelId="{831F3D9E-C3D6-43E2-BE2D-126935BEFD15}" type="presParOf" srcId="{150D7184-1836-4B25-8D1C-712717D14BAE}" destId="{460FFABA-065D-4BD0-B35E-9A827CB5402E}" srcOrd="0" destOrd="0" presId="urn:microsoft.com/office/officeart/2005/8/layout/orgChart1"/>
    <dgm:cxn modelId="{8AD5D369-021B-494E-87B4-EE09AE9389F8}" type="presParOf" srcId="{150D7184-1836-4B25-8D1C-712717D14BAE}" destId="{8BDC8F15-07A6-4969-A808-C9885E8BBA99}" srcOrd="1" destOrd="0" presId="urn:microsoft.com/office/officeart/2005/8/layout/orgChart1"/>
    <dgm:cxn modelId="{56432C86-7045-4127-9200-996BDCD58C95}" type="presParOf" srcId="{06A5CD4E-7220-4E84-A60E-5CCFB9B4DD28}" destId="{AAD49967-A084-4639-B838-6FB36B5D884A}" srcOrd="1" destOrd="0" presId="urn:microsoft.com/office/officeart/2005/8/layout/orgChart1"/>
    <dgm:cxn modelId="{CCEF6096-CAB2-4C60-9D74-C2034E62B998}" type="presParOf" srcId="{06A5CD4E-7220-4E84-A60E-5CCFB9B4DD28}" destId="{20319E0D-130C-491C-A7B8-9AEBD9FA0695}" srcOrd="2" destOrd="0" presId="urn:microsoft.com/office/officeart/2005/8/layout/orgChart1"/>
    <dgm:cxn modelId="{959D9A04-27E1-41CA-A4C8-7B5D61E9BF6E}" type="presParOf" srcId="{7EA713BA-AA32-4C21-A500-23E291C6F4E5}" destId="{9B7AC860-3543-44D6-A989-44FF905F796F}" srcOrd="2" destOrd="0" presId="urn:microsoft.com/office/officeart/2005/8/layout/orgChart1"/>
    <dgm:cxn modelId="{ADF52480-86DB-4CD7-AE42-7103851727EF}" type="presParOf" srcId="{2F96BAD2-BEFC-400E-8F2D-B652A0583509}" destId="{000E47BA-E202-442B-A30E-17DF3962B250}" srcOrd="4" destOrd="0" presId="urn:microsoft.com/office/officeart/2005/8/layout/orgChart1"/>
    <dgm:cxn modelId="{FD36433A-F871-46E3-80F5-9EC6671DB2FE}" type="presParOf" srcId="{2F96BAD2-BEFC-400E-8F2D-B652A0583509}" destId="{750EAAB9-91C1-4969-AEA2-756A2A403CCA}" srcOrd="5" destOrd="0" presId="urn:microsoft.com/office/officeart/2005/8/layout/orgChart1"/>
    <dgm:cxn modelId="{4DB77013-5E63-4132-918E-6505F03B6C48}" type="presParOf" srcId="{750EAAB9-91C1-4969-AEA2-756A2A403CCA}" destId="{16DDDC88-7963-4B65-8EED-A5FEC0791504}" srcOrd="0" destOrd="0" presId="urn:microsoft.com/office/officeart/2005/8/layout/orgChart1"/>
    <dgm:cxn modelId="{E828CE15-F89A-46EC-A50B-C0A423295D0B}" type="presParOf" srcId="{16DDDC88-7963-4B65-8EED-A5FEC0791504}" destId="{57FD5846-A697-43C8-BA6F-1754B6474EFE}" srcOrd="0" destOrd="0" presId="urn:microsoft.com/office/officeart/2005/8/layout/orgChart1"/>
    <dgm:cxn modelId="{48114DC6-C505-40A8-97ED-C5BA9860989D}" type="presParOf" srcId="{16DDDC88-7963-4B65-8EED-A5FEC0791504}" destId="{3EAA8A9E-EEDD-4459-9C30-EA75ABDD0625}" srcOrd="1" destOrd="0" presId="urn:microsoft.com/office/officeart/2005/8/layout/orgChart1"/>
    <dgm:cxn modelId="{2240AAD3-0302-4D15-A131-8037FBDA98A3}" type="presParOf" srcId="{750EAAB9-91C1-4969-AEA2-756A2A403CCA}" destId="{4EB28BA4-29F3-4194-854A-B421A00E12F8}" srcOrd="1" destOrd="0" presId="urn:microsoft.com/office/officeart/2005/8/layout/orgChart1"/>
    <dgm:cxn modelId="{BB0ABE93-DE84-494D-8C81-07ADCE9A090C}" type="presParOf" srcId="{4EB28BA4-29F3-4194-854A-B421A00E12F8}" destId="{8BD20309-37F2-4BAD-9B8B-DFC8384F1D1B}" srcOrd="0" destOrd="0" presId="urn:microsoft.com/office/officeart/2005/8/layout/orgChart1"/>
    <dgm:cxn modelId="{6D9C041F-387E-4042-BB4F-D9C9095D3BF4}" type="presParOf" srcId="{4EB28BA4-29F3-4194-854A-B421A00E12F8}" destId="{76DDB7B2-3F8A-419C-8446-9745CD281665}" srcOrd="1" destOrd="0" presId="urn:microsoft.com/office/officeart/2005/8/layout/orgChart1"/>
    <dgm:cxn modelId="{5271C636-6ABC-4C0F-95F4-C70657F1DDF4}" type="presParOf" srcId="{76DDB7B2-3F8A-419C-8446-9745CD281665}" destId="{E4AD9787-3121-4BFB-8B3E-5FF9F763F8AA}" srcOrd="0" destOrd="0" presId="urn:microsoft.com/office/officeart/2005/8/layout/orgChart1"/>
    <dgm:cxn modelId="{FDC371B5-6B79-43CF-A3FC-639ED84B0B41}" type="presParOf" srcId="{E4AD9787-3121-4BFB-8B3E-5FF9F763F8AA}" destId="{97BE121B-0410-413F-8754-9E62E2F77E77}" srcOrd="0" destOrd="0" presId="urn:microsoft.com/office/officeart/2005/8/layout/orgChart1"/>
    <dgm:cxn modelId="{B2D20629-DFD7-4246-9F13-FE7C1645F245}" type="presParOf" srcId="{E4AD9787-3121-4BFB-8B3E-5FF9F763F8AA}" destId="{738D0B85-77E0-4E5E-BC9E-F38BCF018D03}" srcOrd="1" destOrd="0" presId="urn:microsoft.com/office/officeart/2005/8/layout/orgChart1"/>
    <dgm:cxn modelId="{DB174F09-19DC-4E4F-8745-469894F98D36}" type="presParOf" srcId="{76DDB7B2-3F8A-419C-8446-9745CD281665}" destId="{BD9DFC74-FCAA-4EA0-AF9D-DA355B69EAE6}" srcOrd="1" destOrd="0" presId="urn:microsoft.com/office/officeart/2005/8/layout/orgChart1"/>
    <dgm:cxn modelId="{53949C1C-0C73-441A-A6FC-ABE960CEB7A2}" type="presParOf" srcId="{76DDB7B2-3F8A-419C-8446-9745CD281665}" destId="{9FA5CE64-007A-4885-A4C4-7F7977ED4328}" srcOrd="2" destOrd="0" presId="urn:microsoft.com/office/officeart/2005/8/layout/orgChart1"/>
    <dgm:cxn modelId="{2469E492-C806-4299-8B33-8E580A9D26D3}" type="presParOf" srcId="{750EAAB9-91C1-4969-AEA2-756A2A403CCA}" destId="{8E96269E-05AE-4C2B-9623-AE6ED1151F11}" srcOrd="2" destOrd="0" presId="urn:microsoft.com/office/officeart/2005/8/layout/orgChart1"/>
    <dgm:cxn modelId="{E2F05878-C530-44F3-94D9-9DBA95AB58A6}" type="presParOf" srcId="{2F96BAD2-BEFC-400E-8F2D-B652A0583509}" destId="{8821ADFA-C480-4E67-80F4-8F5DD3C5F19B}" srcOrd="6" destOrd="0" presId="urn:microsoft.com/office/officeart/2005/8/layout/orgChart1"/>
    <dgm:cxn modelId="{7BD2539C-C128-49A8-B805-80630A3C7791}" type="presParOf" srcId="{2F96BAD2-BEFC-400E-8F2D-B652A0583509}" destId="{6BD33664-450D-4D31-974A-4ED73C96EACE}" srcOrd="7" destOrd="0" presId="urn:microsoft.com/office/officeart/2005/8/layout/orgChart1"/>
    <dgm:cxn modelId="{CA8D51A7-74C2-4303-A087-D4272B5489D6}" type="presParOf" srcId="{6BD33664-450D-4D31-974A-4ED73C96EACE}" destId="{9F2A23EF-B392-47B5-8013-00DE6971C635}" srcOrd="0" destOrd="0" presId="urn:microsoft.com/office/officeart/2005/8/layout/orgChart1"/>
    <dgm:cxn modelId="{F1470E33-28C9-4F38-B6FA-5B33EE770B71}" type="presParOf" srcId="{9F2A23EF-B392-47B5-8013-00DE6971C635}" destId="{FBEBD24A-6287-4BBE-830F-C0DC179340B0}" srcOrd="0" destOrd="0" presId="urn:microsoft.com/office/officeart/2005/8/layout/orgChart1"/>
    <dgm:cxn modelId="{9722B2F2-E226-4669-956A-761FA59BBA26}" type="presParOf" srcId="{9F2A23EF-B392-47B5-8013-00DE6971C635}" destId="{FCCD879E-10E8-4F83-A202-25B435C73779}" srcOrd="1" destOrd="0" presId="urn:microsoft.com/office/officeart/2005/8/layout/orgChart1"/>
    <dgm:cxn modelId="{CE5E98E4-0784-4777-BB34-94702731756C}" type="presParOf" srcId="{6BD33664-450D-4D31-974A-4ED73C96EACE}" destId="{08FB06EE-38F3-4AFB-8E63-F204A1EE33DD}" srcOrd="1" destOrd="0" presId="urn:microsoft.com/office/officeart/2005/8/layout/orgChart1"/>
    <dgm:cxn modelId="{B6966200-69DB-4D62-AD79-06E891AAECED}" type="presParOf" srcId="{08FB06EE-38F3-4AFB-8E63-F204A1EE33DD}" destId="{8904E55F-F78E-461D-B422-963A2A95769B}" srcOrd="0" destOrd="0" presId="urn:microsoft.com/office/officeart/2005/8/layout/orgChart1"/>
    <dgm:cxn modelId="{82EAAF77-50FB-4FC4-82CB-61BE302A7FA3}" type="presParOf" srcId="{08FB06EE-38F3-4AFB-8E63-F204A1EE33DD}" destId="{1260BD7F-0533-41E5-AB69-1C6B86450DA1}" srcOrd="1" destOrd="0" presId="urn:microsoft.com/office/officeart/2005/8/layout/orgChart1"/>
    <dgm:cxn modelId="{BBB06E67-6C95-45C9-A1CF-15DD1D012DAA}" type="presParOf" srcId="{1260BD7F-0533-41E5-AB69-1C6B86450DA1}" destId="{95C51DAC-9879-4817-B37A-8FA9B10479D5}" srcOrd="0" destOrd="0" presId="urn:microsoft.com/office/officeart/2005/8/layout/orgChart1"/>
    <dgm:cxn modelId="{073A89C8-BEFB-4E63-9439-B1FFEA34A523}" type="presParOf" srcId="{95C51DAC-9879-4817-B37A-8FA9B10479D5}" destId="{E6854435-682A-482D-8C10-AA2F3C614A4D}" srcOrd="0" destOrd="0" presId="urn:microsoft.com/office/officeart/2005/8/layout/orgChart1"/>
    <dgm:cxn modelId="{39F5154E-874D-4DEB-940C-4304E1738C32}" type="presParOf" srcId="{95C51DAC-9879-4817-B37A-8FA9B10479D5}" destId="{26A465A1-C20E-4EE7-9779-C9E45E1A4529}" srcOrd="1" destOrd="0" presId="urn:microsoft.com/office/officeart/2005/8/layout/orgChart1"/>
    <dgm:cxn modelId="{D06BEB7F-84A4-4414-91A9-1048B43B522F}" type="presParOf" srcId="{1260BD7F-0533-41E5-AB69-1C6B86450DA1}" destId="{921359CF-2A07-4275-9174-647522B54996}" srcOrd="1" destOrd="0" presId="urn:microsoft.com/office/officeart/2005/8/layout/orgChart1"/>
    <dgm:cxn modelId="{E153972B-93CF-409F-AF49-2CCA0EFC4AF4}" type="presParOf" srcId="{1260BD7F-0533-41E5-AB69-1C6B86450DA1}" destId="{C4A8FEB1-5CFA-4513-ADBD-4976FA1813AE}" srcOrd="2" destOrd="0" presId="urn:microsoft.com/office/officeart/2005/8/layout/orgChart1"/>
    <dgm:cxn modelId="{63C47D6A-2EF5-4EB7-9BDE-2B9F6BD26313}" type="presParOf" srcId="{6BD33664-450D-4D31-974A-4ED73C96EACE}" destId="{4EF558AF-B218-4D3E-B2C4-3BFD4553D88E}" srcOrd="2" destOrd="0" presId="urn:microsoft.com/office/officeart/2005/8/layout/orgChart1"/>
    <dgm:cxn modelId="{34F7D21A-52FB-41C5-9EC8-E7D898FE9C6B}" type="presParOf" srcId="{2F96BAD2-BEFC-400E-8F2D-B652A0583509}" destId="{DC74CFAF-F752-4238-AD79-49174410900A}" srcOrd="8" destOrd="0" presId="urn:microsoft.com/office/officeart/2005/8/layout/orgChart1"/>
    <dgm:cxn modelId="{BDF7488C-1B5D-4A56-9CBC-8BB3BDA465A5}" type="presParOf" srcId="{2F96BAD2-BEFC-400E-8F2D-B652A0583509}" destId="{72BE2E69-09CB-4267-8ED3-DE1DB1F3FF8A}" srcOrd="9" destOrd="0" presId="urn:microsoft.com/office/officeart/2005/8/layout/orgChart1"/>
    <dgm:cxn modelId="{E570BFD2-C69D-463A-8800-84BCDFEB454F}" type="presParOf" srcId="{72BE2E69-09CB-4267-8ED3-DE1DB1F3FF8A}" destId="{F40CF213-856D-47EF-9118-8A147EDB690B}" srcOrd="0" destOrd="0" presId="urn:microsoft.com/office/officeart/2005/8/layout/orgChart1"/>
    <dgm:cxn modelId="{33CD3A2F-2BBB-4D5E-A930-8A52257FB5B6}" type="presParOf" srcId="{F40CF213-856D-47EF-9118-8A147EDB690B}" destId="{8C92CF08-91AA-414F-8D6A-4626528ECED4}" srcOrd="0" destOrd="0" presId="urn:microsoft.com/office/officeart/2005/8/layout/orgChart1"/>
    <dgm:cxn modelId="{476090DA-6617-41F2-940F-68B78B2E9C0C}" type="presParOf" srcId="{F40CF213-856D-47EF-9118-8A147EDB690B}" destId="{188E26A8-E5B5-4784-8B25-F07C2D8C6A67}" srcOrd="1" destOrd="0" presId="urn:microsoft.com/office/officeart/2005/8/layout/orgChart1"/>
    <dgm:cxn modelId="{80A010DB-C9A3-479F-8E4B-3B20B22FDF3E}" type="presParOf" srcId="{72BE2E69-09CB-4267-8ED3-DE1DB1F3FF8A}" destId="{AAFC2BF1-2F81-4035-AC43-7C2C70CD9CCA}" srcOrd="1" destOrd="0" presId="urn:microsoft.com/office/officeart/2005/8/layout/orgChart1"/>
    <dgm:cxn modelId="{AEB69580-631B-456A-83F2-6CF97096A02F}" type="presParOf" srcId="{AAFC2BF1-2F81-4035-AC43-7C2C70CD9CCA}" destId="{6702E596-4C02-4B12-BE28-A6F0B7510426}" srcOrd="0" destOrd="0" presId="urn:microsoft.com/office/officeart/2005/8/layout/orgChart1"/>
    <dgm:cxn modelId="{86DE9D1E-57E1-4162-A6CF-EEB3AC39ACEE}" type="presParOf" srcId="{AAFC2BF1-2F81-4035-AC43-7C2C70CD9CCA}" destId="{1B97905F-CFCC-411B-9025-8D872C3FB00D}" srcOrd="1" destOrd="0" presId="urn:microsoft.com/office/officeart/2005/8/layout/orgChart1"/>
    <dgm:cxn modelId="{04376BE3-E703-42E6-9B6C-6B8B806D7453}" type="presParOf" srcId="{1B97905F-CFCC-411B-9025-8D872C3FB00D}" destId="{3A4DADE1-77AD-4CF2-A04B-D68D6FD92D6E}" srcOrd="0" destOrd="0" presId="urn:microsoft.com/office/officeart/2005/8/layout/orgChart1"/>
    <dgm:cxn modelId="{B3562A7F-B5D7-4A2A-9374-37899C8FB6E2}" type="presParOf" srcId="{3A4DADE1-77AD-4CF2-A04B-D68D6FD92D6E}" destId="{1A45C496-06FF-411B-A51E-566306450471}" srcOrd="0" destOrd="0" presId="urn:microsoft.com/office/officeart/2005/8/layout/orgChart1"/>
    <dgm:cxn modelId="{39086E54-4B9F-4D83-A64D-F8E405360622}" type="presParOf" srcId="{3A4DADE1-77AD-4CF2-A04B-D68D6FD92D6E}" destId="{4C4E88A4-C165-4E25-93BD-10800E3BA7B1}" srcOrd="1" destOrd="0" presId="urn:microsoft.com/office/officeart/2005/8/layout/orgChart1"/>
    <dgm:cxn modelId="{A80A4FB0-5869-4441-9735-03E95285349D}" type="presParOf" srcId="{1B97905F-CFCC-411B-9025-8D872C3FB00D}" destId="{ADF5EF14-9468-409A-840F-AD4B1361688E}" srcOrd="1" destOrd="0" presId="urn:microsoft.com/office/officeart/2005/8/layout/orgChart1"/>
    <dgm:cxn modelId="{F2C76350-7F97-479A-AB6D-A901541BDE85}" type="presParOf" srcId="{1B97905F-CFCC-411B-9025-8D872C3FB00D}" destId="{E8584803-1F38-467E-97D3-FEABC6F25B0C}" srcOrd="2" destOrd="0" presId="urn:microsoft.com/office/officeart/2005/8/layout/orgChart1"/>
    <dgm:cxn modelId="{EFB49B5A-45B3-4FD7-8ED5-2A85619D5088}" type="presParOf" srcId="{72BE2E69-09CB-4267-8ED3-DE1DB1F3FF8A}" destId="{C39C3D2A-EC72-4E8E-9377-6F06728E1DA3}" srcOrd="2" destOrd="0" presId="urn:microsoft.com/office/officeart/2005/8/layout/orgChart1"/>
    <dgm:cxn modelId="{7B58B932-77A9-4CD3-B773-84956F3F82E2}" type="presParOf" srcId="{2F96BAD2-BEFC-400E-8F2D-B652A0583509}" destId="{1A7EB1F4-8FE6-4042-93E6-2268755BF3B1}" srcOrd="10" destOrd="0" presId="urn:microsoft.com/office/officeart/2005/8/layout/orgChart1"/>
    <dgm:cxn modelId="{41544A80-B8F4-4034-A84C-C3ED5A6816BB}" type="presParOf" srcId="{2F96BAD2-BEFC-400E-8F2D-B652A0583509}" destId="{61716713-95F3-40FD-91F7-5CBD414DCC96}" srcOrd="11" destOrd="0" presId="urn:microsoft.com/office/officeart/2005/8/layout/orgChart1"/>
    <dgm:cxn modelId="{C6160D5F-93C7-418C-B64A-749DBD503DF7}" type="presParOf" srcId="{61716713-95F3-40FD-91F7-5CBD414DCC96}" destId="{508F0079-465A-4AE4-B29B-A35F740B8480}" srcOrd="0" destOrd="0" presId="urn:microsoft.com/office/officeart/2005/8/layout/orgChart1"/>
    <dgm:cxn modelId="{35D3EB93-18FD-4785-9A5E-F493D35713C8}" type="presParOf" srcId="{508F0079-465A-4AE4-B29B-A35F740B8480}" destId="{7ADB80CF-607D-4E74-B20F-4803CB277849}" srcOrd="0" destOrd="0" presId="urn:microsoft.com/office/officeart/2005/8/layout/orgChart1"/>
    <dgm:cxn modelId="{8C1561DD-B251-4BD6-B0D2-75C9C1722178}" type="presParOf" srcId="{508F0079-465A-4AE4-B29B-A35F740B8480}" destId="{737CCE2B-B756-4034-8910-00E5F2B65C9E}" srcOrd="1" destOrd="0" presId="urn:microsoft.com/office/officeart/2005/8/layout/orgChart1"/>
    <dgm:cxn modelId="{6F0B8E2E-3935-4601-A51D-ED7A9F67A8E9}" type="presParOf" srcId="{61716713-95F3-40FD-91F7-5CBD414DCC96}" destId="{F5B81A62-9B24-4081-A4A3-9B8C29B8E696}" srcOrd="1" destOrd="0" presId="urn:microsoft.com/office/officeart/2005/8/layout/orgChart1"/>
    <dgm:cxn modelId="{C5292FE1-59D0-433C-8B4F-144E0F6594D5}" type="presParOf" srcId="{F5B81A62-9B24-4081-A4A3-9B8C29B8E696}" destId="{8CC3C525-EAAB-458C-8291-BA176109B926}" srcOrd="0" destOrd="0" presId="urn:microsoft.com/office/officeart/2005/8/layout/orgChart1"/>
    <dgm:cxn modelId="{C330D0F7-7F87-43E4-9850-68397A825779}" type="presParOf" srcId="{F5B81A62-9B24-4081-A4A3-9B8C29B8E696}" destId="{F3DA66C2-73DC-40C4-82B0-F5C94CC8406D}" srcOrd="1" destOrd="0" presId="urn:microsoft.com/office/officeart/2005/8/layout/orgChart1"/>
    <dgm:cxn modelId="{D5A07C61-C26E-4380-97C1-C1A5A19E7314}" type="presParOf" srcId="{F3DA66C2-73DC-40C4-82B0-F5C94CC8406D}" destId="{2C8540FE-8063-4A11-8869-2D7BE33161D6}" srcOrd="0" destOrd="0" presId="urn:microsoft.com/office/officeart/2005/8/layout/orgChart1"/>
    <dgm:cxn modelId="{7D4BD93F-7586-4008-85D7-1C1A62801949}" type="presParOf" srcId="{2C8540FE-8063-4A11-8869-2D7BE33161D6}" destId="{B076F6DE-7A44-4EB6-BFAC-A271B18C3C28}" srcOrd="0" destOrd="0" presId="urn:microsoft.com/office/officeart/2005/8/layout/orgChart1"/>
    <dgm:cxn modelId="{DBFDCE51-0BFB-40D7-8311-4D7BD239B2C1}" type="presParOf" srcId="{2C8540FE-8063-4A11-8869-2D7BE33161D6}" destId="{C1D0B008-0B03-4DE0-9209-66001570B47B}" srcOrd="1" destOrd="0" presId="urn:microsoft.com/office/officeart/2005/8/layout/orgChart1"/>
    <dgm:cxn modelId="{8B9DCDE1-B296-42B2-9FE3-2287DC8EAEC9}" type="presParOf" srcId="{F3DA66C2-73DC-40C4-82B0-F5C94CC8406D}" destId="{8280CE9F-12B2-484D-9603-5AA3343420A1}" srcOrd="1" destOrd="0" presId="urn:microsoft.com/office/officeart/2005/8/layout/orgChart1"/>
    <dgm:cxn modelId="{775D32E3-3A06-4A39-90BB-8CA2B3CEBC92}" type="presParOf" srcId="{F3DA66C2-73DC-40C4-82B0-F5C94CC8406D}" destId="{437110BB-3278-4DA7-A1BA-1B5E5EE7BE4E}" srcOrd="2" destOrd="0" presId="urn:microsoft.com/office/officeart/2005/8/layout/orgChart1"/>
    <dgm:cxn modelId="{E304DD54-2AE2-420C-AE4F-4A41AA52171B}" type="presParOf" srcId="{61716713-95F3-40FD-91F7-5CBD414DCC96}" destId="{B8845FFC-A240-439F-A925-4580CCCBF452}" srcOrd="2" destOrd="0" presId="urn:microsoft.com/office/officeart/2005/8/layout/orgChart1"/>
    <dgm:cxn modelId="{181FCC49-3887-4DAE-AFA9-AD6C2C9B9B87}" type="presParOf" srcId="{C63BC4CE-B701-4FF9-B4F9-02DF81D5A61C}" destId="{B86F0A76-F726-4C69-8281-E63B1C35547B}" srcOrd="2" destOrd="0" presId="urn:microsoft.com/office/officeart/2005/8/layout/orgChart1"/>
    <dgm:cxn modelId="{EA1A33F5-28FD-4F03-B281-F2E7384779B8}" type="presParOf" srcId="{B86F0A76-F726-4C69-8281-E63B1C35547B}" destId="{A72C5E16-A088-4C18-B5BF-863A6EBF5D32}" srcOrd="0" destOrd="0" presId="urn:microsoft.com/office/officeart/2005/8/layout/orgChart1"/>
    <dgm:cxn modelId="{DC43D8D0-9854-4609-8010-362EC08562AB}" type="presParOf" srcId="{B86F0A76-F726-4C69-8281-E63B1C35547B}" destId="{0AE5F72E-6000-4E16-AB68-50B972340B4F}" srcOrd="1" destOrd="0" presId="urn:microsoft.com/office/officeart/2005/8/layout/orgChart1"/>
    <dgm:cxn modelId="{10526790-38AC-4028-8E23-C6120879B684}" type="presParOf" srcId="{0AE5F72E-6000-4E16-AB68-50B972340B4F}" destId="{0E94380A-123A-4097-9EDE-233BB3CF1C66}" srcOrd="0" destOrd="0" presId="urn:microsoft.com/office/officeart/2005/8/layout/orgChart1"/>
    <dgm:cxn modelId="{EAA29D5D-4413-4281-A712-C7CEFD238AEA}" type="presParOf" srcId="{0E94380A-123A-4097-9EDE-233BB3CF1C66}" destId="{EBDDD125-4CE2-4A47-BC71-3C0C845A87E7}" srcOrd="0" destOrd="0" presId="urn:microsoft.com/office/officeart/2005/8/layout/orgChart1"/>
    <dgm:cxn modelId="{7CF32275-9747-4356-BA37-CBC55BC9D13A}" type="presParOf" srcId="{0E94380A-123A-4097-9EDE-233BB3CF1C66}" destId="{8E5609C6-49C7-43D4-BAB5-6A7A707BC677}" srcOrd="1" destOrd="0" presId="urn:microsoft.com/office/officeart/2005/8/layout/orgChart1"/>
    <dgm:cxn modelId="{C1EF0CF3-AB6F-4202-A849-F2F50293D615}" type="presParOf" srcId="{0AE5F72E-6000-4E16-AB68-50B972340B4F}" destId="{643BF91E-8CCD-4B8B-8E9F-71E5B8C009C2}" srcOrd="1" destOrd="0" presId="urn:microsoft.com/office/officeart/2005/8/layout/orgChart1"/>
    <dgm:cxn modelId="{91E47878-295C-41E6-ABBC-04524A9FDFCE}" type="presParOf" srcId="{0AE5F72E-6000-4E16-AB68-50B972340B4F}" destId="{C1F0B4B5-E572-4078-A3F8-3D99BCC890B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1AC8E4AD-3F69-469D-A372-24114726E038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901DEC5C-FE64-4010-9433-715446D3879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Nutrición</a:t>
          </a:r>
        </a:p>
      </dgm:t>
    </dgm:pt>
    <dgm:pt modelId="{277AECF4-FFB8-4FBA-A60A-C9F71CA88CF3}" type="parTrans" cxnId="{39E43CA0-0463-4D9A-A890-C7F9D47F458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9301F66-64F8-4F6B-8798-1A861D0D8E1C}" type="sibTrans" cxnId="{39E43CA0-0463-4D9A-A890-C7F9D47F458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EBD8554-83C0-4D2A-8A81-03C70CC94522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“Eva Molina de Toscano”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95A33D5-8E7C-47DB-92D6-901B3E81F6AB}" type="parTrans" cxnId="{CEBC6914-0E0A-45FA-9AC8-AD62690C684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0906731-9F1A-4807-BF2D-BAB5A0D50ED0}" type="sibTrans" cxnId="{CEBC6914-0E0A-45FA-9AC8-AD62690C684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5301F5A-15B4-4CED-8CFE-7A5390E83C82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Casa Hogar Nueva Esperanza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91911A7-F935-4C8D-A99B-61B8A6FD3054}" type="parTrans" cxnId="{EBB146FC-7213-439D-B193-E18101E72D0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E4A14EC-7250-433D-BD44-83D426C475A0}" type="sibTrans" cxnId="{EBB146FC-7213-439D-B193-E18101E72D0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1189DA9-72AE-475D-A985-B23F05B0F59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Rosario Garza Sada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8A53DC2-80C8-44F8-8C01-4244751BBA5A}" type="parTrans" cxnId="{AED1B66A-5DCF-4597-B993-CEFEB80DD15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C3086EA-A198-42E0-8F98-AC198B5C38F1}" type="sibTrans" cxnId="{AED1B66A-5DCF-4597-B993-CEFEB80DD15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B9C89A0-4D79-4701-B056-E7C1F2B78FD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del Adulto Mayor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“Los Altos”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91AC17E-2181-4F04-BF7F-15A129AA5C1F}" type="parTrans" cxnId="{50A2A9D8-BA12-4AA9-9B7E-DDDEB6F8B39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EE64D63-6685-4CAB-B89B-7A9789AA9801}" type="sibTrans" cxnId="{50A2A9D8-BA12-4AA9-9B7E-DDDEB6F8B39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EEAD21D-7D3C-44C5-A16A-7593B0A3896C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del Adulto Mayor “Canoas”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24B7309-BD7E-473D-8B1D-F14ECD278C39}" type="parTrans" cxnId="{10FB85A5-9658-4F31-9377-3753FF56E2D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6F4BD44-A553-4ED5-B90A-7A55D5202444}" type="sibTrans" cxnId="{10FB85A5-9658-4F31-9377-3753FF56E2D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485EAA4-7A12-4ECA-BD48-CD6F39F50E9C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Guardería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Especial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395B27C-B3F2-45F8-A995-6A5149A862E2}" type="parTrans" cxnId="{556F80D1-272D-4828-8CFF-8D1502243F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6F74585-3DE0-4F50-90D8-5C89C3BC680C}" type="sibTrans" cxnId="{556F80D1-272D-4828-8CFF-8D1502243F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3DB249C-8F25-4CFC-8872-723E031C65C9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 </a:t>
          </a:r>
        </a:p>
      </dgm:t>
    </dgm:pt>
    <dgm:pt modelId="{1F599DDD-34CD-4303-BCAD-8720E7493553}" type="parTrans" cxnId="{1CB01707-F4BD-493C-8D20-9C26530C779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795F45-9A01-48B9-8D4B-F18E6102E1A9}" type="sibTrans" cxnId="{1CB01707-F4BD-493C-8D20-9C26530C779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6D69C8A-EEB3-46E4-9FD0-576DE3DC48AB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62120AF-BF03-4AEA-8960-EA1D9C6BC9FC}" type="parTrans" cxnId="{6F93C596-82D9-4A05-B12D-A95823D1AAE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6A53E52-7B9F-44F0-8B36-EC6037550E54}" type="sibTrans" cxnId="{6F93C596-82D9-4A05-B12D-A95823D1AAE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0F4A937-9597-4A79-A7E8-6DCC283F6597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 </a:t>
          </a:r>
        </a:p>
      </dgm:t>
    </dgm:pt>
    <dgm:pt modelId="{95AAA911-F56F-44E1-B33B-7BE1B223586A}" type="parTrans" cxnId="{95D35D75-C1D0-4F32-8CEF-6A6ED4E6093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7F10743-8843-4546-97C9-733BEEC1F257}" type="sibTrans" cxnId="{95D35D75-C1D0-4F32-8CEF-6A6ED4E6093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7E0D71B-0D12-4072-81C0-DBD5D004D38B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</a:t>
          </a:r>
        </a:p>
      </dgm:t>
    </dgm:pt>
    <dgm:pt modelId="{BF17A744-9D85-4812-8324-3BBF1EA928E3}" type="parTrans" cxnId="{9BFF335E-4EC8-4AA4-BB5E-8EED933E544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AE9982C-CDC2-41EF-9C5A-461834EF5A95}" type="sibTrans" cxnId="{9BFF335E-4EC8-4AA4-BB5E-8EED933E544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3122272-4A8C-4408-891F-CD44BF7AE5A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 </a:t>
          </a:r>
        </a:p>
      </dgm:t>
    </dgm:pt>
    <dgm:pt modelId="{19297230-3E52-4B53-A4AE-B12F89D34365}" type="parTrans" cxnId="{DA997D66-F3CC-40B9-A68E-9E83F91B0F7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1B1300D-D31E-41BA-8EE8-C67FD5B6104F}" type="sibTrans" cxnId="{DA997D66-F3CC-40B9-A68E-9E83F91B0F7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650BB21-710A-4079-90CE-67376E6914A8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 </a:t>
          </a:r>
        </a:p>
      </dgm:t>
    </dgm:pt>
    <dgm:pt modelId="{A4946B7C-692E-4B8F-832C-BB25CBCF8700}" type="parTrans" cxnId="{710DEDA4-1F92-4FFC-AD86-A59C048B502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16A9F58-5F87-4176-81AC-F075BAA6C4DD}" type="sibTrans" cxnId="{710DEDA4-1F92-4FFC-AD86-A59C048B502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8E259CF-1267-4C70-ABF8-58F56BA537D5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gm:t>
    </dgm:pt>
    <dgm:pt modelId="{3B8692F9-8A26-40CF-B489-0F7545A105EA}" type="parTrans" cxnId="{19623C04-6EB3-4731-A3F5-5FEBE10A6F3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83EC938-7E3C-4390-B2EB-5582658745EC}" type="sibTrans" cxnId="{19623C04-6EB3-4731-A3F5-5FEBE10A6F3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FE4BEE9-DDAC-4447-8F76-EDD56746EE6A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gm:t>
    </dgm:pt>
    <dgm:pt modelId="{5E6779BE-CCCC-44B6-9DF7-F0A173D68377}" type="parTrans" cxnId="{3C6E9B6F-3B4A-4FB1-A27D-FD850123D63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F12B41A-6456-45E3-A260-9AF67B8BE5FF}" type="sibTrans" cxnId="{3C6E9B6F-3B4A-4FB1-A27D-FD850123D63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6AECC3A-C6A6-45CE-B808-9AF01F81D46E}" type="pres">
      <dgm:prSet presAssocID="{1AC8E4AD-3F69-469D-A372-24114726E03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C63BC4CE-B701-4FF9-B4F9-02DF81D5A61C}" type="pres">
      <dgm:prSet presAssocID="{901DEC5C-FE64-4010-9433-715446D38797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9CE179C-D4A2-455B-AFD3-8A6944D0CAD0}" type="pres">
      <dgm:prSet presAssocID="{901DEC5C-FE64-4010-9433-715446D38797}" presName="rootComposite1" presStyleCnt="0"/>
      <dgm:spPr/>
      <dgm:t>
        <a:bodyPr/>
        <a:lstStyle/>
        <a:p>
          <a:endParaRPr lang="es-ES"/>
        </a:p>
      </dgm:t>
    </dgm:pt>
    <dgm:pt modelId="{3D26AE05-DE9A-4A93-AD4E-5A184C8D0FB1}" type="pres">
      <dgm:prSet presAssocID="{901DEC5C-FE64-4010-9433-715446D38797}" presName="rootText1" presStyleLbl="node0" presStyleIdx="0" presStyleCnt="1" custScaleX="168698" custScaleY="133285" custLinFactNeighborY="-409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FD86E8-31C1-43C2-BC4F-73A426347185}" type="pres">
      <dgm:prSet presAssocID="{901DEC5C-FE64-4010-9433-715446D38797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F96BAD2-BEFC-400E-8F2D-B652A0583509}" type="pres">
      <dgm:prSet presAssocID="{901DEC5C-FE64-4010-9433-715446D38797}" presName="hierChild2" presStyleCnt="0"/>
      <dgm:spPr/>
      <dgm:t>
        <a:bodyPr/>
        <a:lstStyle/>
        <a:p>
          <a:endParaRPr lang="es-ES"/>
        </a:p>
      </dgm:t>
    </dgm:pt>
    <dgm:pt modelId="{8D157C4A-15EE-42F5-822D-2BC0757191F6}" type="pres">
      <dgm:prSet presAssocID="{B95A33D5-8E7C-47DB-92D6-901B3E81F6AB}" presName="Name37" presStyleLbl="parChTrans1D2" presStyleIdx="0" presStyleCnt="6"/>
      <dgm:spPr/>
      <dgm:t>
        <a:bodyPr/>
        <a:lstStyle/>
        <a:p>
          <a:endParaRPr lang="es-ES"/>
        </a:p>
      </dgm:t>
    </dgm:pt>
    <dgm:pt modelId="{5190B114-F773-4DDF-B0D6-A5086FA6F99F}" type="pres">
      <dgm:prSet presAssocID="{FEBD8554-83C0-4D2A-8A81-03C70CC94522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870087BB-5FC9-476D-B8D4-95CE716A2A65}" type="pres">
      <dgm:prSet presAssocID="{FEBD8554-83C0-4D2A-8A81-03C70CC94522}" presName="rootComposite" presStyleCnt="0"/>
      <dgm:spPr/>
      <dgm:t>
        <a:bodyPr/>
        <a:lstStyle/>
        <a:p>
          <a:endParaRPr lang="es-ES"/>
        </a:p>
      </dgm:t>
    </dgm:pt>
    <dgm:pt modelId="{F3B97020-4E27-476B-8E7C-371F6B9A2DE8}" type="pres">
      <dgm:prSet presAssocID="{FEBD8554-83C0-4D2A-8A81-03C70CC94522}" presName="rootText" presStyleLbl="node2" presStyleIdx="0" presStyleCnt="6" custLinFactNeighborX="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F6B4CAC-EC53-41A5-9EB0-E9A1EB19F1B1}" type="pres">
      <dgm:prSet presAssocID="{FEBD8554-83C0-4D2A-8A81-03C70CC94522}" presName="rootConnector" presStyleLbl="node2" presStyleIdx="0" presStyleCnt="6"/>
      <dgm:spPr/>
      <dgm:t>
        <a:bodyPr/>
        <a:lstStyle/>
        <a:p>
          <a:endParaRPr lang="es-ES"/>
        </a:p>
      </dgm:t>
    </dgm:pt>
    <dgm:pt modelId="{EB87AB0D-738F-4DAA-96AA-03D3C686C67A}" type="pres">
      <dgm:prSet presAssocID="{FEBD8554-83C0-4D2A-8A81-03C70CC94522}" presName="hierChild4" presStyleCnt="0"/>
      <dgm:spPr/>
      <dgm:t>
        <a:bodyPr/>
        <a:lstStyle/>
        <a:p>
          <a:endParaRPr lang="es-ES"/>
        </a:p>
      </dgm:t>
    </dgm:pt>
    <dgm:pt modelId="{A07E9382-4355-474B-BDCE-952DA46D6497}" type="pres">
      <dgm:prSet presAssocID="{1F599DDD-34CD-4303-BCAD-8720E7493553}" presName="Name50" presStyleLbl="parChTrans1D3" presStyleIdx="0" presStyleCnt="8"/>
      <dgm:spPr/>
      <dgm:t>
        <a:bodyPr/>
        <a:lstStyle/>
        <a:p>
          <a:endParaRPr lang="es-ES"/>
        </a:p>
      </dgm:t>
    </dgm:pt>
    <dgm:pt modelId="{5EB82448-E114-4B13-8634-523C2536DE60}" type="pres">
      <dgm:prSet presAssocID="{13DB249C-8F25-4CFC-8872-723E031C65C9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7F4E48C-72BE-475B-A174-DF3ACB3F65F1}" type="pres">
      <dgm:prSet presAssocID="{13DB249C-8F25-4CFC-8872-723E031C65C9}" presName="rootComposite" presStyleCnt="0"/>
      <dgm:spPr/>
      <dgm:t>
        <a:bodyPr/>
        <a:lstStyle/>
        <a:p>
          <a:endParaRPr lang="es-ES"/>
        </a:p>
      </dgm:t>
    </dgm:pt>
    <dgm:pt modelId="{C90B4A6D-29E7-4267-8EB7-38965D6F12E8}" type="pres">
      <dgm:prSet presAssocID="{13DB249C-8F25-4CFC-8872-723E031C65C9}" presName="rootText" presStyleLbl="node3" presStyleIdx="0" presStyleCnt="8" custScaleX="85545" custScaleY="106934" custLinFactNeighborX="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3613803-0E17-47E1-8B1C-EFEE93CE4318}" type="pres">
      <dgm:prSet presAssocID="{13DB249C-8F25-4CFC-8872-723E031C65C9}" presName="rootConnector" presStyleLbl="node3" presStyleIdx="0" presStyleCnt="8"/>
      <dgm:spPr/>
      <dgm:t>
        <a:bodyPr/>
        <a:lstStyle/>
        <a:p>
          <a:endParaRPr lang="es-ES"/>
        </a:p>
      </dgm:t>
    </dgm:pt>
    <dgm:pt modelId="{9597FB1D-4CE2-42E3-BB76-A79E477DE085}" type="pres">
      <dgm:prSet presAssocID="{13DB249C-8F25-4CFC-8872-723E031C65C9}" presName="hierChild4" presStyleCnt="0"/>
      <dgm:spPr/>
      <dgm:t>
        <a:bodyPr/>
        <a:lstStyle/>
        <a:p>
          <a:endParaRPr lang="es-ES"/>
        </a:p>
      </dgm:t>
    </dgm:pt>
    <dgm:pt modelId="{E215709A-D606-4E56-A094-669B6947F544}" type="pres">
      <dgm:prSet presAssocID="{13DB249C-8F25-4CFC-8872-723E031C65C9}" presName="hierChild5" presStyleCnt="0"/>
      <dgm:spPr/>
      <dgm:t>
        <a:bodyPr/>
        <a:lstStyle/>
        <a:p>
          <a:endParaRPr lang="es-ES"/>
        </a:p>
      </dgm:t>
    </dgm:pt>
    <dgm:pt modelId="{B0B96EEB-5316-4750-AF33-3C90CFAEBE9F}" type="pres">
      <dgm:prSet presAssocID="{3B8692F9-8A26-40CF-B489-0F7545A105EA}" presName="Name50" presStyleLbl="parChTrans1D3" presStyleIdx="1" presStyleCnt="8"/>
      <dgm:spPr/>
      <dgm:t>
        <a:bodyPr/>
        <a:lstStyle/>
        <a:p>
          <a:endParaRPr lang="es-ES"/>
        </a:p>
      </dgm:t>
    </dgm:pt>
    <dgm:pt modelId="{489784FC-D984-4E11-950A-859270577E62}" type="pres">
      <dgm:prSet presAssocID="{38E259CF-1267-4C70-ABF8-58F56BA537D5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0197FD8-FC33-42A1-9C8B-04AED3F1BEE2}" type="pres">
      <dgm:prSet presAssocID="{38E259CF-1267-4C70-ABF8-58F56BA537D5}" presName="rootComposite" presStyleCnt="0"/>
      <dgm:spPr/>
      <dgm:t>
        <a:bodyPr/>
        <a:lstStyle/>
        <a:p>
          <a:endParaRPr lang="es-ES"/>
        </a:p>
      </dgm:t>
    </dgm:pt>
    <dgm:pt modelId="{EDD10641-B025-470A-8E59-491DC8CD818F}" type="pres">
      <dgm:prSet presAssocID="{38E259CF-1267-4C70-ABF8-58F56BA537D5}" presName="rootText" presStyleLbl="node3" presStyleIdx="1" presStyleCnt="8" custScaleX="85545" custScaleY="106934" custLinFactNeighborX="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2EE02FF-62C2-4C46-B918-23C6532C64E7}" type="pres">
      <dgm:prSet presAssocID="{38E259CF-1267-4C70-ABF8-58F56BA537D5}" presName="rootConnector" presStyleLbl="node3" presStyleIdx="1" presStyleCnt="8"/>
      <dgm:spPr/>
      <dgm:t>
        <a:bodyPr/>
        <a:lstStyle/>
        <a:p>
          <a:endParaRPr lang="es-ES"/>
        </a:p>
      </dgm:t>
    </dgm:pt>
    <dgm:pt modelId="{AC28B292-CA0E-47D3-82D6-7B100AD2E2A4}" type="pres">
      <dgm:prSet presAssocID="{38E259CF-1267-4C70-ABF8-58F56BA537D5}" presName="hierChild4" presStyleCnt="0"/>
      <dgm:spPr/>
      <dgm:t>
        <a:bodyPr/>
        <a:lstStyle/>
        <a:p>
          <a:endParaRPr lang="es-ES"/>
        </a:p>
      </dgm:t>
    </dgm:pt>
    <dgm:pt modelId="{4ED8FF88-4A80-4250-8A9F-6855D039CA8F}" type="pres">
      <dgm:prSet presAssocID="{38E259CF-1267-4C70-ABF8-58F56BA537D5}" presName="hierChild5" presStyleCnt="0"/>
      <dgm:spPr/>
      <dgm:t>
        <a:bodyPr/>
        <a:lstStyle/>
        <a:p>
          <a:endParaRPr lang="es-ES"/>
        </a:p>
      </dgm:t>
    </dgm:pt>
    <dgm:pt modelId="{1FE8CEA6-0804-4C0C-A113-D6A6CAD2183A}" type="pres">
      <dgm:prSet presAssocID="{FEBD8554-83C0-4D2A-8A81-03C70CC94522}" presName="hierChild5" presStyleCnt="0"/>
      <dgm:spPr/>
      <dgm:t>
        <a:bodyPr/>
        <a:lstStyle/>
        <a:p>
          <a:endParaRPr lang="es-ES"/>
        </a:p>
      </dgm:t>
    </dgm:pt>
    <dgm:pt modelId="{89AE87F4-5E25-417A-BB2E-0EC127BF23F6}" type="pres">
      <dgm:prSet presAssocID="{891911A7-F935-4C8D-A99B-61B8A6FD3054}" presName="Name37" presStyleLbl="parChTrans1D2" presStyleIdx="1" presStyleCnt="6"/>
      <dgm:spPr/>
      <dgm:t>
        <a:bodyPr/>
        <a:lstStyle/>
        <a:p>
          <a:endParaRPr lang="es-ES"/>
        </a:p>
      </dgm:t>
    </dgm:pt>
    <dgm:pt modelId="{7EA713BA-AA32-4C21-A500-23E291C6F4E5}" type="pres">
      <dgm:prSet presAssocID="{E5301F5A-15B4-4CED-8CFE-7A5390E83C82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282F4E94-C699-4E9F-B824-B4DF9AEC26DD}" type="pres">
      <dgm:prSet presAssocID="{E5301F5A-15B4-4CED-8CFE-7A5390E83C82}" presName="rootComposite" presStyleCnt="0"/>
      <dgm:spPr/>
      <dgm:t>
        <a:bodyPr/>
        <a:lstStyle/>
        <a:p>
          <a:endParaRPr lang="es-ES"/>
        </a:p>
      </dgm:t>
    </dgm:pt>
    <dgm:pt modelId="{0EA9D3FC-9C07-4C3D-8E82-75F3B771CE34}" type="pres">
      <dgm:prSet presAssocID="{E5301F5A-15B4-4CED-8CFE-7A5390E83C82}" presName="rootText" presStyleLbl="node2" presStyleIdx="1" presStyleCnt="6" custLinFactNeighborX="-122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FF3E8F8-AEA1-4C78-835E-E375D1EDCE5B}" type="pres">
      <dgm:prSet presAssocID="{E5301F5A-15B4-4CED-8CFE-7A5390E83C82}" presName="rootConnector" presStyleLbl="node2" presStyleIdx="1" presStyleCnt="6"/>
      <dgm:spPr/>
      <dgm:t>
        <a:bodyPr/>
        <a:lstStyle/>
        <a:p>
          <a:endParaRPr lang="es-ES"/>
        </a:p>
      </dgm:t>
    </dgm:pt>
    <dgm:pt modelId="{C0A86AB7-71EF-453D-9E5D-10D099AAAAA1}" type="pres">
      <dgm:prSet presAssocID="{E5301F5A-15B4-4CED-8CFE-7A5390E83C82}" presName="hierChild4" presStyleCnt="0"/>
      <dgm:spPr/>
      <dgm:t>
        <a:bodyPr/>
        <a:lstStyle/>
        <a:p>
          <a:endParaRPr lang="es-ES"/>
        </a:p>
      </dgm:t>
    </dgm:pt>
    <dgm:pt modelId="{16A48E44-E09C-46C7-A260-956DEA4882EE}" type="pres">
      <dgm:prSet presAssocID="{D62120AF-BF03-4AEA-8960-EA1D9C6BC9FC}" presName="Name35" presStyleLbl="parChTrans1D3" presStyleIdx="2" presStyleCnt="8"/>
      <dgm:spPr/>
      <dgm:t>
        <a:bodyPr/>
        <a:lstStyle/>
        <a:p>
          <a:endParaRPr lang="es-ES"/>
        </a:p>
      </dgm:t>
    </dgm:pt>
    <dgm:pt modelId="{06A5CD4E-7220-4E84-A60E-5CCFB9B4DD28}" type="pres">
      <dgm:prSet presAssocID="{B6D69C8A-EEB3-46E4-9FD0-576DE3DC48AB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150D7184-1836-4B25-8D1C-712717D14BAE}" type="pres">
      <dgm:prSet presAssocID="{B6D69C8A-EEB3-46E4-9FD0-576DE3DC48AB}" presName="rootComposite" presStyleCnt="0"/>
      <dgm:spPr/>
      <dgm:t>
        <a:bodyPr/>
        <a:lstStyle/>
        <a:p>
          <a:endParaRPr lang="es-ES"/>
        </a:p>
      </dgm:t>
    </dgm:pt>
    <dgm:pt modelId="{460FFABA-065D-4BD0-B35E-9A827CB5402E}" type="pres">
      <dgm:prSet presAssocID="{B6D69C8A-EEB3-46E4-9FD0-576DE3DC48AB}" presName="rootText" presStyleLbl="node3" presStyleIdx="2" presStyleCnt="8" custScaleY="106934" custLinFactNeighborX="-122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BDC8F15-07A6-4969-A808-C9885E8BBA99}" type="pres">
      <dgm:prSet presAssocID="{B6D69C8A-EEB3-46E4-9FD0-576DE3DC48AB}" presName="rootConnector" presStyleLbl="node3" presStyleIdx="2" presStyleCnt="8"/>
      <dgm:spPr/>
      <dgm:t>
        <a:bodyPr/>
        <a:lstStyle/>
        <a:p>
          <a:endParaRPr lang="es-ES"/>
        </a:p>
      </dgm:t>
    </dgm:pt>
    <dgm:pt modelId="{AAD49967-A084-4639-B838-6FB36B5D884A}" type="pres">
      <dgm:prSet presAssocID="{B6D69C8A-EEB3-46E4-9FD0-576DE3DC48AB}" presName="hierChild4" presStyleCnt="0"/>
      <dgm:spPr/>
      <dgm:t>
        <a:bodyPr/>
        <a:lstStyle/>
        <a:p>
          <a:endParaRPr lang="es-ES"/>
        </a:p>
      </dgm:t>
    </dgm:pt>
    <dgm:pt modelId="{20319E0D-130C-491C-A7B8-9AEBD9FA0695}" type="pres">
      <dgm:prSet presAssocID="{B6D69C8A-EEB3-46E4-9FD0-576DE3DC48AB}" presName="hierChild5" presStyleCnt="0"/>
      <dgm:spPr/>
      <dgm:t>
        <a:bodyPr/>
        <a:lstStyle/>
        <a:p>
          <a:endParaRPr lang="es-ES"/>
        </a:p>
      </dgm:t>
    </dgm:pt>
    <dgm:pt modelId="{9B7AC860-3543-44D6-A989-44FF905F796F}" type="pres">
      <dgm:prSet presAssocID="{E5301F5A-15B4-4CED-8CFE-7A5390E83C82}" presName="hierChild5" presStyleCnt="0"/>
      <dgm:spPr/>
      <dgm:t>
        <a:bodyPr/>
        <a:lstStyle/>
        <a:p>
          <a:endParaRPr lang="es-ES"/>
        </a:p>
      </dgm:t>
    </dgm:pt>
    <dgm:pt modelId="{000E47BA-E202-442B-A30E-17DF3962B250}" type="pres">
      <dgm:prSet presAssocID="{88A53DC2-80C8-44F8-8C01-4244751BBA5A}" presName="Name37" presStyleLbl="parChTrans1D2" presStyleIdx="2" presStyleCnt="6"/>
      <dgm:spPr/>
      <dgm:t>
        <a:bodyPr/>
        <a:lstStyle/>
        <a:p>
          <a:endParaRPr lang="es-ES"/>
        </a:p>
      </dgm:t>
    </dgm:pt>
    <dgm:pt modelId="{750EAAB9-91C1-4969-AEA2-756A2A403CCA}" type="pres">
      <dgm:prSet presAssocID="{01189DA9-72AE-475D-A985-B23F05B0F599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16DDDC88-7963-4B65-8EED-A5FEC0791504}" type="pres">
      <dgm:prSet presAssocID="{01189DA9-72AE-475D-A985-B23F05B0F599}" presName="rootComposite" presStyleCnt="0"/>
      <dgm:spPr/>
      <dgm:t>
        <a:bodyPr/>
        <a:lstStyle/>
        <a:p>
          <a:endParaRPr lang="es-ES"/>
        </a:p>
      </dgm:t>
    </dgm:pt>
    <dgm:pt modelId="{57FD5846-A697-43C8-BA6F-1754B6474EFE}" type="pres">
      <dgm:prSet presAssocID="{01189DA9-72AE-475D-A985-B23F05B0F599}" presName="rootText" presStyleLbl="node2" presStyleIdx="2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EAA8A9E-EEDD-4459-9C30-EA75ABDD0625}" type="pres">
      <dgm:prSet presAssocID="{01189DA9-72AE-475D-A985-B23F05B0F599}" presName="rootConnector" presStyleLbl="node2" presStyleIdx="2" presStyleCnt="6"/>
      <dgm:spPr/>
      <dgm:t>
        <a:bodyPr/>
        <a:lstStyle/>
        <a:p>
          <a:endParaRPr lang="es-ES"/>
        </a:p>
      </dgm:t>
    </dgm:pt>
    <dgm:pt modelId="{4EB28BA4-29F3-4194-854A-B421A00E12F8}" type="pres">
      <dgm:prSet presAssocID="{01189DA9-72AE-475D-A985-B23F05B0F599}" presName="hierChild4" presStyleCnt="0"/>
      <dgm:spPr/>
      <dgm:t>
        <a:bodyPr/>
        <a:lstStyle/>
        <a:p>
          <a:endParaRPr lang="es-ES"/>
        </a:p>
      </dgm:t>
    </dgm:pt>
    <dgm:pt modelId="{8BD20309-37F2-4BAD-9B8B-DFC8384F1D1B}" type="pres">
      <dgm:prSet presAssocID="{95AAA911-F56F-44E1-B33B-7BE1B223586A}" presName="Name35" presStyleLbl="parChTrans1D3" presStyleIdx="3" presStyleCnt="8"/>
      <dgm:spPr/>
      <dgm:t>
        <a:bodyPr/>
        <a:lstStyle/>
        <a:p>
          <a:endParaRPr lang="es-ES"/>
        </a:p>
      </dgm:t>
    </dgm:pt>
    <dgm:pt modelId="{76DDB7B2-3F8A-419C-8446-9745CD281665}" type="pres">
      <dgm:prSet presAssocID="{50F4A937-9597-4A79-A7E8-6DCC283F659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4AD9787-3121-4BFB-8B3E-5FF9F763F8AA}" type="pres">
      <dgm:prSet presAssocID="{50F4A937-9597-4A79-A7E8-6DCC283F6597}" presName="rootComposite" presStyleCnt="0"/>
      <dgm:spPr/>
      <dgm:t>
        <a:bodyPr/>
        <a:lstStyle/>
        <a:p>
          <a:endParaRPr lang="es-ES"/>
        </a:p>
      </dgm:t>
    </dgm:pt>
    <dgm:pt modelId="{97BE121B-0410-413F-8754-9E62E2F77E77}" type="pres">
      <dgm:prSet presAssocID="{50F4A937-9597-4A79-A7E8-6DCC283F6597}" presName="rootText" presStyleLbl="node3" presStyleIdx="3" presStyleCnt="8" custScaleY="10693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8D0B85-77E0-4E5E-BC9E-F38BCF018D03}" type="pres">
      <dgm:prSet presAssocID="{50F4A937-9597-4A79-A7E8-6DCC283F6597}" presName="rootConnector" presStyleLbl="node3" presStyleIdx="3" presStyleCnt="8"/>
      <dgm:spPr/>
      <dgm:t>
        <a:bodyPr/>
        <a:lstStyle/>
        <a:p>
          <a:endParaRPr lang="es-ES"/>
        </a:p>
      </dgm:t>
    </dgm:pt>
    <dgm:pt modelId="{BD9DFC74-FCAA-4EA0-AF9D-DA355B69EAE6}" type="pres">
      <dgm:prSet presAssocID="{50F4A937-9597-4A79-A7E8-6DCC283F6597}" presName="hierChild4" presStyleCnt="0"/>
      <dgm:spPr/>
      <dgm:t>
        <a:bodyPr/>
        <a:lstStyle/>
        <a:p>
          <a:endParaRPr lang="es-ES"/>
        </a:p>
      </dgm:t>
    </dgm:pt>
    <dgm:pt modelId="{9FA5CE64-007A-4885-A4C4-7F7977ED4328}" type="pres">
      <dgm:prSet presAssocID="{50F4A937-9597-4A79-A7E8-6DCC283F6597}" presName="hierChild5" presStyleCnt="0"/>
      <dgm:spPr/>
      <dgm:t>
        <a:bodyPr/>
        <a:lstStyle/>
        <a:p>
          <a:endParaRPr lang="es-ES"/>
        </a:p>
      </dgm:t>
    </dgm:pt>
    <dgm:pt modelId="{8E96269E-05AE-4C2B-9623-AE6ED1151F11}" type="pres">
      <dgm:prSet presAssocID="{01189DA9-72AE-475D-A985-B23F05B0F599}" presName="hierChild5" presStyleCnt="0"/>
      <dgm:spPr/>
      <dgm:t>
        <a:bodyPr/>
        <a:lstStyle/>
        <a:p>
          <a:endParaRPr lang="es-ES"/>
        </a:p>
      </dgm:t>
    </dgm:pt>
    <dgm:pt modelId="{8821ADFA-C480-4E67-80F4-8F5DD3C5F19B}" type="pres">
      <dgm:prSet presAssocID="{A91AC17E-2181-4F04-BF7F-15A129AA5C1F}" presName="Name37" presStyleLbl="parChTrans1D2" presStyleIdx="3" presStyleCnt="6"/>
      <dgm:spPr/>
      <dgm:t>
        <a:bodyPr/>
        <a:lstStyle/>
        <a:p>
          <a:endParaRPr lang="es-ES"/>
        </a:p>
      </dgm:t>
    </dgm:pt>
    <dgm:pt modelId="{6BD33664-450D-4D31-974A-4ED73C96EACE}" type="pres">
      <dgm:prSet presAssocID="{BB9C89A0-4D79-4701-B056-E7C1F2B78FD4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9F2A23EF-B392-47B5-8013-00DE6971C635}" type="pres">
      <dgm:prSet presAssocID="{BB9C89A0-4D79-4701-B056-E7C1F2B78FD4}" presName="rootComposite" presStyleCnt="0"/>
      <dgm:spPr/>
      <dgm:t>
        <a:bodyPr/>
        <a:lstStyle/>
        <a:p>
          <a:endParaRPr lang="es-ES"/>
        </a:p>
      </dgm:t>
    </dgm:pt>
    <dgm:pt modelId="{FBEBD24A-6287-4BBE-830F-C0DC179340B0}" type="pres">
      <dgm:prSet presAssocID="{BB9C89A0-4D79-4701-B056-E7C1F2B78FD4}" presName="rootText" presStyleLbl="node2" presStyleIdx="3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CCD879E-10E8-4F83-A202-25B435C73779}" type="pres">
      <dgm:prSet presAssocID="{BB9C89A0-4D79-4701-B056-E7C1F2B78FD4}" presName="rootConnector" presStyleLbl="node2" presStyleIdx="3" presStyleCnt="6"/>
      <dgm:spPr/>
      <dgm:t>
        <a:bodyPr/>
        <a:lstStyle/>
        <a:p>
          <a:endParaRPr lang="es-ES"/>
        </a:p>
      </dgm:t>
    </dgm:pt>
    <dgm:pt modelId="{08FB06EE-38F3-4AFB-8E63-F204A1EE33DD}" type="pres">
      <dgm:prSet presAssocID="{BB9C89A0-4D79-4701-B056-E7C1F2B78FD4}" presName="hierChild4" presStyleCnt="0"/>
      <dgm:spPr/>
      <dgm:t>
        <a:bodyPr/>
        <a:lstStyle/>
        <a:p>
          <a:endParaRPr lang="es-ES"/>
        </a:p>
      </dgm:t>
    </dgm:pt>
    <dgm:pt modelId="{8904E55F-F78E-461D-B422-963A2A95769B}" type="pres">
      <dgm:prSet presAssocID="{BF17A744-9D85-4812-8324-3BBF1EA928E3}" presName="Name35" presStyleLbl="parChTrans1D3" presStyleIdx="4" presStyleCnt="8"/>
      <dgm:spPr/>
      <dgm:t>
        <a:bodyPr/>
        <a:lstStyle/>
        <a:p>
          <a:endParaRPr lang="es-ES"/>
        </a:p>
      </dgm:t>
    </dgm:pt>
    <dgm:pt modelId="{1260BD7F-0533-41E5-AB69-1C6B86450DA1}" type="pres">
      <dgm:prSet presAssocID="{67E0D71B-0D12-4072-81C0-DBD5D004D38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95C51DAC-9879-4817-B37A-8FA9B10479D5}" type="pres">
      <dgm:prSet presAssocID="{67E0D71B-0D12-4072-81C0-DBD5D004D38B}" presName="rootComposite" presStyleCnt="0"/>
      <dgm:spPr/>
      <dgm:t>
        <a:bodyPr/>
        <a:lstStyle/>
        <a:p>
          <a:endParaRPr lang="es-ES"/>
        </a:p>
      </dgm:t>
    </dgm:pt>
    <dgm:pt modelId="{E6854435-682A-482D-8C10-AA2F3C614A4D}" type="pres">
      <dgm:prSet presAssocID="{67E0D71B-0D12-4072-81C0-DBD5D004D38B}" presName="rootText" presStyleLbl="node3" presStyleIdx="4" presStyleCnt="8" custScaleY="10693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6A465A1-C20E-4EE7-9779-C9E45E1A4529}" type="pres">
      <dgm:prSet presAssocID="{67E0D71B-0D12-4072-81C0-DBD5D004D38B}" presName="rootConnector" presStyleLbl="node3" presStyleIdx="4" presStyleCnt="8"/>
      <dgm:spPr/>
      <dgm:t>
        <a:bodyPr/>
        <a:lstStyle/>
        <a:p>
          <a:endParaRPr lang="es-ES"/>
        </a:p>
      </dgm:t>
    </dgm:pt>
    <dgm:pt modelId="{921359CF-2A07-4275-9174-647522B54996}" type="pres">
      <dgm:prSet presAssocID="{67E0D71B-0D12-4072-81C0-DBD5D004D38B}" presName="hierChild4" presStyleCnt="0"/>
      <dgm:spPr/>
      <dgm:t>
        <a:bodyPr/>
        <a:lstStyle/>
        <a:p>
          <a:endParaRPr lang="es-ES"/>
        </a:p>
      </dgm:t>
    </dgm:pt>
    <dgm:pt modelId="{C4A8FEB1-5CFA-4513-ADBD-4976FA1813AE}" type="pres">
      <dgm:prSet presAssocID="{67E0D71B-0D12-4072-81C0-DBD5D004D38B}" presName="hierChild5" presStyleCnt="0"/>
      <dgm:spPr/>
      <dgm:t>
        <a:bodyPr/>
        <a:lstStyle/>
        <a:p>
          <a:endParaRPr lang="es-ES"/>
        </a:p>
      </dgm:t>
    </dgm:pt>
    <dgm:pt modelId="{4EF558AF-B218-4D3E-B2C4-3BFD4553D88E}" type="pres">
      <dgm:prSet presAssocID="{BB9C89A0-4D79-4701-B056-E7C1F2B78FD4}" presName="hierChild5" presStyleCnt="0"/>
      <dgm:spPr/>
      <dgm:t>
        <a:bodyPr/>
        <a:lstStyle/>
        <a:p>
          <a:endParaRPr lang="es-ES"/>
        </a:p>
      </dgm:t>
    </dgm:pt>
    <dgm:pt modelId="{DC74CFAF-F752-4238-AD79-49174410900A}" type="pres">
      <dgm:prSet presAssocID="{A24B7309-BD7E-473D-8B1D-F14ECD278C39}" presName="Name37" presStyleLbl="parChTrans1D2" presStyleIdx="4" presStyleCnt="6"/>
      <dgm:spPr/>
      <dgm:t>
        <a:bodyPr/>
        <a:lstStyle/>
        <a:p>
          <a:endParaRPr lang="es-ES"/>
        </a:p>
      </dgm:t>
    </dgm:pt>
    <dgm:pt modelId="{72BE2E69-09CB-4267-8ED3-DE1DB1F3FF8A}" type="pres">
      <dgm:prSet presAssocID="{7EEAD21D-7D3C-44C5-A16A-7593B0A3896C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F40CF213-856D-47EF-9118-8A147EDB690B}" type="pres">
      <dgm:prSet presAssocID="{7EEAD21D-7D3C-44C5-A16A-7593B0A3896C}" presName="rootComposite" presStyleCnt="0"/>
      <dgm:spPr/>
      <dgm:t>
        <a:bodyPr/>
        <a:lstStyle/>
        <a:p>
          <a:endParaRPr lang="es-ES"/>
        </a:p>
      </dgm:t>
    </dgm:pt>
    <dgm:pt modelId="{8C92CF08-91AA-414F-8D6A-4626528ECED4}" type="pres">
      <dgm:prSet presAssocID="{7EEAD21D-7D3C-44C5-A16A-7593B0A3896C}" presName="rootText" presStyleLbl="node2" presStyleIdx="4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88E26A8-E5B5-4784-8B25-F07C2D8C6A67}" type="pres">
      <dgm:prSet presAssocID="{7EEAD21D-7D3C-44C5-A16A-7593B0A3896C}" presName="rootConnector" presStyleLbl="node2" presStyleIdx="4" presStyleCnt="6"/>
      <dgm:spPr/>
      <dgm:t>
        <a:bodyPr/>
        <a:lstStyle/>
        <a:p>
          <a:endParaRPr lang="es-ES"/>
        </a:p>
      </dgm:t>
    </dgm:pt>
    <dgm:pt modelId="{AAFC2BF1-2F81-4035-AC43-7C2C70CD9CCA}" type="pres">
      <dgm:prSet presAssocID="{7EEAD21D-7D3C-44C5-A16A-7593B0A3896C}" presName="hierChild4" presStyleCnt="0"/>
      <dgm:spPr/>
      <dgm:t>
        <a:bodyPr/>
        <a:lstStyle/>
        <a:p>
          <a:endParaRPr lang="es-ES"/>
        </a:p>
      </dgm:t>
    </dgm:pt>
    <dgm:pt modelId="{C91B8197-ADA7-47CC-9945-DCE0E57F76CC}" type="pres">
      <dgm:prSet presAssocID="{19297230-3E52-4B53-A4AE-B12F89D34365}" presName="Name50" presStyleLbl="parChTrans1D3" presStyleIdx="5" presStyleCnt="8"/>
      <dgm:spPr/>
      <dgm:t>
        <a:bodyPr/>
        <a:lstStyle/>
        <a:p>
          <a:endParaRPr lang="es-ES"/>
        </a:p>
      </dgm:t>
    </dgm:pt>
    <dgm:pt modelId="{1B97905F-CFCC-411B-9025-8D872C3FB00D}" type="pres">
      <dgm:prSet presAssocID="{23122272-4A8C-4408-891F-CD44BF7AE5A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A4DADE1-77AD-4CF2-A04B-D68D6FD92D6E}" type="pres">
      <dgm:prSet presAssocID="{23122272-4A8C-4408-891F-CD44BF7AE5AC}" presName="rootComposite" presStyleCnt="0"/>
      <dgm:spPr/>
      <dgm:t>
        <a:bodyPr/>
        <a:lstStyle/>
        <a:p>
          <a:endParaRPr lang="es-ES"/>
        </a:p>
      </dgm:t>
    </dgm:pt>
    <dgm:pt modelId="{1A45C496-06FF-411B-A51E-566306450471}" type="pres">
      <dgm:prSet presAssocID="{23122272-4A8C-4408-891F-CD44BF7AE5AC}" presName="rootText" presStyleLbl="node3" presStyleIdx="5" presStyleCnt="8" custScaleX="86237" custScaleY="10693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C4E88A4-C165-4E25-93BD-10800E3BA7B1}" type="pres">
      <dgm:prSet presAssocID="{23122272-4A8C-4408-891F-CD44BF7AE5AC}" presName="rootConnector" presStyleLbl="node3" presStyleIdx="5" presStyleCnt="8"/>
      <dgm:spPr/>
      <dgm:t>
        <a:bodyPr/>
        <a:lstStyle/>
        <a:p>
          <a:endParaRPr lang="es-ES"/>
        </a:p>
      </dgm:t>
    </dgm:pt>
    <dgm:pt modelId="{ADF5EF14-9468-409A-840F-AD4B1361688E}" type="pres">
      <dgm:prSet presAssocID="{23122272-4A8C-4408-891F-CD44BF7AE5AC}" presName="hierChild4" presStyleCnt="0"/>
      <dgm:spPr/>
      <dgm:t>
        <a:bodyPr/>
        <a:lstStyle/>
        <a:p>
          <a:endParaRPr lang="es-ES"/>
        </a:p>
      </dgm:t>
    </dgm:pt>
    <dgm:pt modelId="{E8584803-1F38-467E-97D3-FEABC6F25B0C}" type="pres">
      <dgm:prSet presAssocID="{23122272-4A8C-4408-891F-CD44BF7AE5AC}" presName="hierChild5" presStyleCnt="0"/>
      <dgm:spPr/>
      <dgm:t>
        <a:bodyPr/>
        <a:lstStyle/>
        <a:p>
          <a:endParaRPr lang="es-ES"/>
        </a:p>
      </dgm:t>
    </dgm:pt>
    <dgm:pt modelId="{6E0BCCC4-B612-4BBF-B14C-71A678E33A63}" type="pres">
      <dgm:prSet presAssocID="{5E6779BE-CCCC-44B6-9DF7-F0A173D68377}" presName="Name50" presStyleLbl="parChTrans1D3" presStyleIdx="6" presStyleCnt="8"/>
      <dgm:spPr/>
      <dgm:t>
        <a:bodyPr/>
        <a:lstStyle/>
        <a:p>
          <a:endParaRPr lang="es-ES"/>
        </a:p>
      </dgm:t>
    </dgm:pt>
    <dgm:pt modelId="{C8BE4D17-0D16-4141-9F12-B8D3247641FD}" type="pres">
      <dgm:prSet presAssocID="{6FE4BEE9-DDAC-4447-8F76-EDD56746EE6A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6E3CFC3-6CF0-4428-BD2C-A36F606D5B49}" type="pres">
      <dgm:prSet presAssocID="{6FE4BEE9-DDAC-4447-8F76-EDD56746EE6A}" presName="rootComposite" presStyleCnt="0"/>
      <dgm:spPr/>
      <dgm:t>
        <a:bodyPr/>
        <a:lstStyle/>
        <a:p>
          <a:endParaRPr lang="es-ES"/>
        </a:p>
      </dgm:t>
    </dgm:pt>
    <dgm:pt modelId="{D940E22C-0261-4013-AAB5-B6B4E8BE8DC6}" type="pres">
      <dgm:prSet presAssocID="{6FE4BEE9-DDAC-4447-8F76-EDD56746EE6A}" presName="rootText" presStyleLbl="node3" presStyleIdx="6" presStyleCnt="8" custScaleX="86237" custScaleY="10693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DE546CE-C908-4B1A-8FA0-73E0ACC1B4ED}" type="pres">
      <dgm:prSet presAssocID="{6FE4BEE9-DDAC-4447-8F76-EDD56746EE6A}" presName="rootConnector" presStyleLbl="node3" presStyleIdx="6" presStyleCnt="8"/>
      <dgm:spPr/>
      <dgm:t>
        <a:bodyPr/>
        <a:lstStyle/>
        <a:p>
          <a:endParaRPr lang="es-ES"/>
        </a:p>
      </dgm:t>
    </dgm:pt>
    <dgm:pt modelId="{89DA951E-E9DA-4902-9544-3FA7C1C7C01F}" type="pres">
      <dgm:prSet presAssocID="{6FE4BEE9-DDAC-4447-8F76-EDD56746EE6A}" presName="hierChild4" presStyleCnt="0"/>
      <dgm:spPr/>
      <dgm:t>
        <a:bodyPr/>
        <a:lstStyle/>
        <a:p>
          <a:endParaRPr lang="es-ES"/>
        </a:p>
      </dgm:t>
    </dgm:pt>
    <dgm:pt modelId="{772DD763-6E72-44CB-B417-F1E89E028564}" type="pres">
      <dgm:prSet presAssocID="{6FE4BEE9-DDAC-4447-8F76-EDD56746EE6A}" presName="hierChild5" presStyleCnt="0"/>
      <dgm:spPr/>
      <dgm:t>
        <a:bodyPr/>
        <a:lstStyle/>
        <a:p>
          <a:endParaRPr lang="es-ES"/>
        </a:p>
      </dgm:t>
    </dgm:pt>
    <dgm:pt modelId="{C39C3D2A-EC72-4E8E-9377-6F06728E1DA3}" type="pres">
      <dgm:prSet presAssocID="{7EEAD21D-7D3C-44C5-A16A-7593B0A3896C}" presName="hierChild5" presStyleCnt="0"/>
      <dgm:spPr/>
      <dgm:t>
        <a:bodyPr/>
        <a:lstStyle/>
        <a:p>
          <a:endParaRPr lang="es-ES"/>
        </a:p>
      </dgm:t>
    </dgm:pt>
    <dgm:pt modelId="{1A7EB1F4-8FE6-4042-93E6-2268755BF3B1}" type="pres">
      <dgm:prSet presAssocID="{1395B27C-B3F2-45F8-A995-6A5149A862E2}" presName="Name37" presStyleLbl="parChTrans1D2" presStyleIdx="5" presStyleCnt="6"/>
      <dgm:spPr/>
      <dgm:t>
        <a:bodyPr/>
        <a:lstStyle/>
        <a:p>
          <a:endParaRPr lang="es-ES"/>
        </a:p>
      </dgm:t>
    </dgm:pt>
    <dgm:pt modelId="{61716713-95F3-40FD-91F7-5CBD414DCC96}" type="pres">
      <dgm:prSet presAssocID="{0485EAA4-7A12-4ECA-BD48-CD6F39F50E9C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508F0079-465A-4AE4-B29B-A35F740B8480}" type="pres">
      <dgm:prSet presAssocID="{0485EAA4-7A12-4ECA-BD48-CD6F39F50E9C}" presName="rootComposite" presStyleCnt="0"/>
      <dgm:spPr/>
      <dgm:t>
        <a:bodyPr/>
        <a:lstStyle/>
        <a:p>
          <a:endParaRPr lang="es-ES"/>
        </a:p>
      </dgm:t>
    </dgm:pt>
    <dgm:pt modelId="{7ADB80CF-607D-4E74-B20F-4803CB277849}" type="pres">
      <dgm:prSet presAssocID="{0485EAA4-7A12-4ECA-BD48-CD6F39F50E9C}" presName="rootText" presStyleLbl="node2" presStyleIdx="5" presStyleCnt="6" custLinFactNeighborX="-24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7CCE2B-B756-4034-8910-00E5F2B65C9E}" type="pres">
      <dgm:prSet presAssocID="{0485EAA4-7A12-4ECA-BD48-CD6F39F50E9C}" presName="rootConnector" presStyleLbl="node2" presStyleIdx="5" presStyleCnt="6"/>
      <dgm:spPr/>
      <dgm:t>
        <a:bodyPr/>
        <a:lstStyle/>
        <a:p>
          <a:endParaRPr lang="es-ES"/>
        </a:p>
      </dgm:t>
    </dgm:pt>
    <dgm:pt modelId="{F5B81A62-9B24-4081-A4A3-9B8C29B8E696}" type="pres">
      <dgm:prSet presAssocID="{0485EAA4-7A12-4ECA-BD48-CD6F39F50E9C}" presName="hierChild4" presStyleCnt="0"/>
      <dgm:spPr/>
      <dgm:t>
        <a:bodyPr/>
        <a:lstStyle/>
        <a:p>
          <a:endParaRPr lang="es-ES"/>
        </a:p>
      </dgm:t>
    </dgm:pt>
    <dgm:pt modelId="{8CC3C525-EAAB-458C-8291-BA176109B926}" type="pres">
      <dgm:prSet presAssocID="{A4946B7C-692E-4B8F-832C-BB25CBCF8700}" presName="Name35" presStyleLbl="parChTrans1D3" presStyleIdx="7" presStyleCnt="8"/>
      <dgm:spPr/>
      <dgm:t>
        <a:bodyPr/>
        <a:lstStyle/>
        <a:p>
          <a:endParaRPr lang="es-ES"/>
        </a:p>
      </dgm:t>
    </dgm:pt>
    <dgm:pt modelId="{F3DA66C2-73DC-40C4-82B0-F5C94CC8406D}" type="pres">
      <dgm:prSet presAssocID="{D650BB21-710A-4079-90CE-67376E6914A8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C8540FE-8063-4A11-8869-2D7BE33161D6}" type="pres">
      <dgm:prSet presAssocID="{D650BB21-710A-4079-90CE-67376E6914A8}" presName="rootComposite" presStyleCnt="0"/>
      <dgm:spPr/>
      <dgm:t>
        <a:bodyPr/>
        <a:lstStyle/>
        <a:p>
          <a:endParaRPr lang="es-ES"/>
        </a:p>
      </dgm:t>
    </dgm:pt>
    <dgm:pt modelId="{B076F6DE-7A44-4EB6-BFAC-A271B18C3C28}" type="pres">
      <dgm:prSet presAssocID="{D650BB21-710A-4079-90CE-67376E6914A8}" presName="rootText" presStyleLbl="node3" presStyleIdx="7" presStyleCnt="8" custScaleY="106934" custLinFactNeighborX="-24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1D0B008-0B03-4DE0-9209-66001570B47B}" type="pres">
      <dgm:prSet presAssocID="{D650BB21-710A-4079-90CE-67376E6914A8}" presName="rootConnector" presStyleLbl="node3" presStyleIdx="7" presStyleCnt="8"/>
      <dgm:spPr/>
      <dgm:t>
        <a:bodyPr/>
        <a:lstStyle/>
        <a:p>
          <a:endParaRPr lang="es-ES"/>
        </a:p>
      </dgm:t>
    </dgm:pt>
    <dgm:pt modelId="{8280CE9F-12B2-484D-9603-5AA3343420A1}" type="pres">
      <dgm:prSet presAssocID="{D650BB21-710A-4079-90CE-67376E6914A8}" presName="hierChild4" presStyleCnt="0"/>
      <dgm:spPr/>
      <dgm:t>
        <a:bodyPr/>
        <a:lstStyle/>
        <a:p>
          <a:endParaRPr lang="es-ES"/>
        </a:p>
      </dgm:t>
    </dgm:pt>
    <dgm:pt modelId="{437110BB-3278-4DA7-A1BA-1B5E5EE7BE4E}" type="pres">
      <dgm:prSet presAssocID="{D650BB21-710A-4079-90CE-67376E6914A8}" presName="hierChild5" presStyleCnt="0"/>
      <dgm:spPr/>
      <dgm:t>
        <a:bodyPr/>
        <a:lstStyle/>
        <a:p>
          <a:endParaRPr lang="es-ES"/>
        </a:p>
      </dgm:t>
    </dgm:pt>
    <dgm:pt modelId="{B8845FFC-A240-439F-A925-4580CCCBF452}" type="pres">
      <dgm:prSet presAssocID="{0485EAA4-7A12-4ECA-BD48-CD6F39F50E9C}" presName="hierChild5" presStyleCnt="0"/>
      <dgm:spPr/>
      <dgm:t>
        <a:bodyPr/>
        <a:lstStyle/>
        <a:p>
          <a:endParaRPr lang="es-ES"/>
        </a:p>
      </dgm:t>
    </dgm:pt>
    <dgm:pt modelId="{B86F0A76-F726-4C69-8281-E63B1C35547B}" type="pres">
      <dgm:prSet presAssocID="{901DEC5C-FE64-4010-9433-715446D38797}" presName="hierChild3" presStyleCnt="0"/>
      <dgm:spPr/>
      <dgm:t>
        <a:bodyPr/>
        <a:lstStyle/>
        <a:p>
          <a:endParaRPr lang="es-ES"/>
        </a:p>
      </dgm:t>
    </dgm:pt>
  </dgm:ptLst>
  <dgm:cxnLst>
    <dgm:cxn modelId="{AE13BBE3-318A-4107-812C-E320A044C543}" type="presOf" srcId="{5E6779BE-CCCC-44B6-9DF7-F0A173D68377}" destId="{6E0BCCC4-B612-4BBF-B14C-71A678E33A63}" srcOrd="0" destOrd="0" presId="urn:microsoft.com/office/officeart/2005/8/layout/orgChart1"/>
    <dgm:cxn modelId="{D1269F0F-0635-457D-89CC-60E721D23BD0}" type="presOf" srcId="{A91AC17E-2181-4F04-BF7F-15A129AA5C1F}" destId="{8821ADFA-C480-4E67-80F4-8F5DD3C5F19B}" srcOrd="0" destOrd="0" presId="urn:microsoft.com/office/officeart/2005/8/layout/orgChart1"/>
    <dgm:cxn modelId="{77ED19B8-A644-48A9-B270-B3A740100A3B}" type="presOf" srcId="{FEBD8554-83C0-4D2A-8A81-03C70CC94522}" destId="{F3B97020-4E27-476B-8E7C-371F6B9A2DE8}" srcOrd="0" destOrd="0" presId="urn:microsoft.com/office/officeart/2005/8/layout/orgChart1"/>
    <dgm:cxn modelId="{CEBC6914-0E0A-45FA-9AC8-AD62690C684F}" srcId="{901DEC5C-FE64-4010-9433-715446D38797}" destId="{FEBD8554-83C0-4D2A-8A81-03C70CC94522}" srcOrd="0" destOrd="0" parTransId="{B95A33D5-8E7C-47DB-92D6-901B3E81F6AB}" sibTransId="{30906731-9F1A-4807-BF2D-BAB5A0D50ED0}"/>
    <dgm:cxn modelId="{A85748E1-EF87-4FAE-9F5D-334222423B54}" type="presOf" srcId="{B6D69C8A-EEB3-46E4-9FD0-576DE3DC48AB}" destId="{8BDC8F15-07A6-4969-A808-C9885E8BBA99}" srcOrd="1" destOrd="0" presId="urn:microsoft.com/office/officeart/2005/8/layout/orgChart1"/>
    <dgm:cxn modelId="{1CB01707-F4BD-493C-8D20-9C26530C779A}" srcId="{FEBD8554-83C0-4D2A-8A81-03C70CC94522}" destId="{13DB249C-8F25-4CFC-8872-723E031C65C9}" srcOrd="0" destOrd="0" parTransId="{1F599DDD-34CD-4303-BCAD-8720E7493553}" sibTransId="{16795F45-9A01-48B9-8D4B-F18E6102E1A9}"/>
    <dgm:cxn modelId="{7B2C26D2-66EF-4D94-A69F-803B47B8A77A}" type="presOf" srcId="{B95A33D5-8E7C-47DB-92D6-901B3E81F6AB}" destId="{8D157C4A-15EE-42F5-822D-2BC0757191F6}" srcOrd="0" destOrd="0" presId="urn:microsoft.com/office/officeart/2005/8/layout/orgChart1"/>
    <dgm:cxn modelId="{503A6F4C-3DDA-40DF-9E58-1F958D78DB63}" type="presOf" srcId="{D650BB21-710A-4079-90CE-67376E6914A8}" destId="{B076F6DE-7A44-4EB6-BFAC-A271B18C3C28}" srcOrd="0" destOrd="0" presId="urn:microsoft.com/office/officeart/2005/8/layout/orgChart1"/>
    <dgm:cxn modelId="{43285276-16AE-4585-A423-783CE37174A4}" type="presOf" srcId="{BB9C89A0-4D79-4701-B056-E7C1F2B78FD4}" destId="{FCCD879E-10E8-4F83-A202-25B435C73779}" srcOrd="1" destOrd="0" presId="urn:microsoft.com/office/officeart/2005/8/layout/orgChart1"/>
    <dgm:cxn modelId="{F5608D2B-08A5-466D-8FA9-18685C2DF1B4}" type="presOf" srcId="{1AC8E4AD-3F69-469D-A372-24114726E038}" destId="{06AECC3A-C6A6-45CE-B808-9AF01F81D46E}" srcOrd="0" destOrd="0" presId="urn:microsoft.com/office/officeart/2005/8/layout/orgChart1"/>
    <dgm:cxn modelId="{A3369F22-22E2-4D2F-B835-07AC15D1776F}" type="presOf" srcId="{3B8692F9-8A26-40CF-B489-0F7545A105EA}" destId="{B0B96EEB-5316-4750-AF33-3C90CFAEBE9F}" srcOrd="0" destOrd="0" presId="urn:microsoft.com/office/officeart/2005/8/layout/orgChart1"/>
    <dgm:cxn modelId="{B0F6187C-2F6B-4C9E-82BB-C945B689D2F7}" type="presOf" srcId="{38E259CF-1267-4C70-ABF8-58F56BA537D5}" destId="{EDD10641-B025-470A-8E59-491DC8CD818F}" srcOrd="0" destOrd="0" presId="urn:microsoft.com/office/officeart/2005/8/layout/orgChart1"/>
    <dgm:cxn modelId="{17B82306-08DD-46D5-AB52-95E360FA4CE7}" type="presOf" srcId="{50F4A937-9597-4A79-A7E8-6DCC283F6597}" destId="{97BE121B-0410-413F-8754-9E62E2F77E77}" srcOrd="0" destOrd="0" presId="urn:microsoft.com/office/officeart/2005/8/layout/orgChart1"/>
    <dgm:cxn modelId="{5A2E44BC-E3C4-446C-9CBA-E5FB11C3D44B}" type="presOf" srcId="{23122272-4A8C-4408-891F-CD44BF7AE5AC}" destId="{1A45C496-06FF-411B-A51E-566306450471}" srcOrd="0" destOrd="0" presId="urn:microsoft.com/office/officeart/2005/8/layout/orgChart1"/>
    <dgm:cxn modelId="{6961B84B-E90B-4FCB-A533-048F526F05CB}" type="presOf" srcId="{50F4A937-9597-4A79-A7E8-6DCC283F6597}" destId="{738D0B85-77E0-4E5E-BC9E-F38BCF018D03}" srcOrd="1" destOrd="0" presId="urn:microsoft.com/office/officeart/2005/8/layout/orgChart1"/>
    <dgm:cxn modelId="{0DAE9B8F-64CE-44A1-8F4C-4BDC98F4908E}" type="presOf" srcId="{E5301F5A-15B4-4CED-8CFE-7A5390E83C82}" destId="{8FF3E8F8-AEA1-4C78-835E-E375D1EDCE5B}" srcOrd="1" destOrd="0" presId="urn:microsoft.com/office/officeart/2005/8/layout/orgChart1"/>
    <dgm:cxn modelId="{19623C04-6EB3-4731-A3F5-5FEBE10A6F31}" srcId="{FEBD8554-83C0-4D2A-8A81-03C70CC94522}" destId="{38E259CF-1267-4C70-ABF8-58F56BA537D5}" srcOrd="1" destOrd="0" parTransId="{3B8692F9-8A26-40CF-B489-0F7545A105EA}" sibTransId="{083EC938-7E3C-4390-B2EB-5582658745EC}"/>
    <dgm:cxn modelId="{81BB806A-BF85-4BCE-9897-B6EA40B85A35}" type="presOf" srcId="{1395B27C-B3F2-45F8-A995-6A5149A862E2}" destId="{1A7EB1F4-8FE6-4042-93E6-2268755BF3B1}" srcOrd="0" destOrd="0" presId="urn:microsoft.com/office/officeart/2005/8/layout/orgChart1"/>
    <dgm:cxn modelId="{50A2A9D8-BA12-4AA9-9B7E-DDDEB6F8B39B}" srcId="{901DEC5C-FE64-4010-9433-715446D38797}" destId="{BB9C89A0-4D79-4701-B056-E7C1F2B78FD4}" srcOrd="3" destOrd="0" parTransId="{A91AC17E-2181-4F04-BF7F-15A129AA5C1F}" sibTransId="{3EE64D63-6685-4CAB-B89B-7A9789AA9801}"/>
    <dgm:cxn modelId="{518B8FE2-2D65-49B5-9E8A-3459DF00BC6A}" type="presOf" srcId="{13DB249C-8F25-4CFC-8872-723E031C65C9}" destId="{C90B4A6D-29E7-4267-8EB7-38965D6F12E8}" srcOrd="0" destOrd="0" presId="urn:microsoft.com/office/officeart/2005/8/layout/orgChart1"/>
    <dgm:cxn modelId="{47C2408F-CF3E-4411-90AA-268A1E770B6D}" type="presOf" srcId="{19297230-3E52-4B53-A4AE-B12F89D34365}" destId="{C91B8197-ADA7-47CC-9945-DCE0E57F76CC}" srcOrd="0" destOrd="0" presId="urn:microsoft.com/office/officeart/2005/8/layout/orgChart1"/>
    <dgm:cxn modelId="{3EFD5318-6209-4CAA-956F-3EAD7DCCFAAF}" type="presOf" srcId="{FEBD8554-83C0-4D2A-8A81-03C70CC94522}" destId="{2F6B4CAC-EC53-41A5-9EB0-E9A1EB19F1B1}" srcOrd="1" destOrd="0" presId="urn:microsoft.com/office/officeart/2005/8/layout/orgChart1"/>
    <dgm:cxn modelId="{DA997D66-F3CC-40B9-A68E-9E83F91B0F72}" srcId="{7EEAD21D-7D3C-44C5-A16A-7593B0A3896C}" destId="{23122272-4A8C-4408-891F-CD44BF7AE5AC}" srcOrd="0" destOrd="0" parTransId="{19297230-3E52-4B53-A4AE-B12F89D34365}" sibTransId="{71B1300D-D31E-41BA-8EE8-C67FD5B6104F}"/>
    <dgm:cxn modelId="{EBF4177F-6312-43BE-8B71-521515ED5132}" type="presOf" srcId="{0485EAA4-7A12-4ECA-BD48-CD6F39F50E9C}" destId="{7ADB80CF-607D-4E74-B20F-4803CB277849}" srcOrd="0" destOrd="0" presId="urn:microsoft.com/office/officeart/2005/8/layout/orgChart1"/>
    <dgm:cxn modelId="{06F1D6CA-B855-4B43-8B08-EA045339E086}" type="presOf" srcId="{23122272-4A8C-4408-891F-CD44BF7AE5AC}" destId="{4C4E88A4-C165-4E25-93BD-10800E3BA7B1}" srcOrd="1" destOrd="0" presId="urn:microsoft.com/office/officeart/2005/8/layout/orgChart1"/>
    <dgm:cxn modelId="{95D35D75-C1D0-4F32-8CEF-6A6ED4E6093A}" srcId="{01189DA9-72AE-475D-A985-B23F05B0F599}" destId="{50F4A937-9597-4A79-A7E8-6DCC283F6597}" srcOrd="0" destOrd="0" parTransId="{95AAA911-F56F-44E1-B33B-7BE1B223586A}" sibTransId="{97F10743-8843-4546-97C9-733BEEC1F257}"/>
    <dgm:cxn modelId="{9A885C26-692D-432A-8CFF-0ABFE2D488A9}" type="presOf" srcId="{6FE4BEE9-DDAC-4447-8F76-EDD56746EE6A}" destId="{8DE546CE-C908-4B1A-8FA0-73E0ACC1B4ED}" srcOrd="1" destOrd="0" presId="urn:microsoft.com/office/officeart/2005/8/layout/orgChart1"/>
    <dgm:cxn modelId="{D4D9A185-F0C5-4537-90E2-BB682C1EFB49}" type="presOf" srcId="{7EEAD21D-7D3C-44C5-A16A-7593B0A3896C}" destId="{8C92CF08-91AA-414F-8D6A-4626528ECED4}" srcOrd="0" destOrd="0" presId="urn:microsoft.com/office/officeart/2005/8/layout/orgChart1"/>
    <dgm:cxn modelId="{D7810DAF-B44E-47B8-8AD8-EF16F119E629}" type="presOf" srcId="{01189DA9-72AE-475D-A985-B23F05B0F599}" destId="{57FD5846-A697-43C8-BA6F-1754B6474EFE}" srcOrd="0" destOrd="0" presId="urn:microsoft.com/office/officeart/2005/8/layout/orgChart1"/>
    <dgm:cxn modelId="{17108DD6-0EB1-4F26-B231-FA354373A66F}" type="presOf" srcId="{7EEAD21D-7D3C-44C5-A16A-7593B0A3896C}" destId="{188E26A8-E5B5-4784-8B25-F07C2D8C6A67}" srcOrd="1" destOrd="0" presId="urn:microsoft.com/office/officeart/2005/8/layout/orgChart1"/>
    <dgm:cxn modelId="{4F76C50C-52D6-4678-850B-925B56D08A90}" type="presOf" srcId="{BB9C89A0-4D79-4701-B056-E7C1F2B78FD4}" destId="{FBEBD24A-6287-4BBE-830F-C0DC179340B0}" srcOrd="0" destOrd="0" presId="urn:microsoft.com/office/officeart/2005/8/layout/orgChart1"/>
    <dgm:cxn modelId="{710DEDA4-1F92-4FFC-AD86-A59C048B502E}" srcId="{0485EAA4-7A12-4ECA-BD48-CD6F39F50E9C}" destId="{D650BB21-710A-4079-90CE-67376E6914A8}" srcOrd="0" destOrd="0" parTransId="{A4946B7C-692E-4B8F-832C-BB25CBCF8700}" sibTransId="{F16A9F58-5F87-4176-81AC-F075BAA6C4DD}"/>
    <dgm:cxn modelId="{6BDA94A3-7FAC-4863-821E-A950039ED3B1}" type="presOf" srcId="{38E259CF-1267-4C70-ABF8-58F56BA537D5}" destId="{C2EE02FF-62C2-4C46-B918-23C6532C64E7}" srcOrd="1" destOrd="0" presId="urn:microsoft.com/office/officeart/2005/8/layout/orgChart1"/>
    <dgm:cxn modelId="{AED1B66A-5DCF-4597-B993-CEFEB80DD150}" srcId="{901DEC5C-FE64-4010-9433-715446D38797}" destId="{01189DA9-72AE-475D-A985-B23F05B0F599}" srcOrd="2" destOrd="0" parTransId="{88A53DC2-80C8-44F8-8C01-4244751BBA5A}" sibTransId="{FC3086EA-A198-42E0-8F98-AC198B5C38F1}"/>
    <dgm:cxn modelId="{EBC0D04E-ADC4-46B2-80F5-797EE53FBC52}" type="presOf" srcId="{D62120AF-BF03-4AEA-8960-EA1D9C6BC9FC}" destId="{16A48E44-E09C-46C7-A260-956DEA4882EE}" srcOrd="0" destOrd="0" presId="urn:microsoft.com/office/officeart/2005/8/layout/orgChart1"/>
    <dgm:cxn modelId="{10FB85A5-9658-4F31-9377-3753FF56E2DA}" srcId="{901DEC5C-FE64-4010-9433-715446D38797}" destId="{7EEAD21D-7D3C-44C5-A16A-7593B0A3896C}" srcOrd="4" destOrd="0" parTransId="{A24B7309-BD7E-473D-8B1D-F14ECD278C39}" sibTransId="{76F4BD44-A553-4ED5-B90A-7A55D5202444}"/>
    <dgm:cxn modelId="{608A43FE-BDD0-40B3-B719-C74303F48241}" type="presOf" srcId="{88A53DC2-80C8-44F8-8C01-4244751BBA5A}" destId="{000E47BA-E202-442B-A30E-17DF3962B250}" srcOrd="0" destOrd="0" presId="urn:microsoft.com/office/officeart/2005/8/layout/orgChart1"/>
    <dgm:cxn modelId="{6F93C596-82D9-4A05-B12D-A95823D1AAEF}" srcId="{E5301F5A-15B4-4CED-8CFE-7A5390E83C82}" destId="{B6D69C8A-EEB3-46E4-9FD0-576DE3DC48AB}" srcOrd="0" destOrd="0" parTransId="{D62120AF-BF03-4AEA-8960-EA1D9C6BC9FC}" sibTransId="{66A53E52-7B9F-44F0-8B36-EC6037550E54}"/>
    <dgm:cxn modelId="{172A5B80-483C-4E20-88F4-1F54423A5C17}" type="presOf" srcId="{67E0D71B-0D12-4072-81C0-DBD5D004D38B}" destId="{26A465A1-C20E-4EE7-9779-C9E45E1A4529}" srcOrd="1" destOrd="0" presId="urn:microsoft.com/office/officeart/2005/8/layout/orgChart1"/>
    <dgm:cxn modelId="{25B5D12C-0B12-4A0C-B15B-40C186229EE0}" type="presOf" srcId="{901DEC5C-FE64-4010-9433-715446D38797}" destId="{3D26AE05-DE9A-4A93-AD4E-5A184C8D0FB1}" srcOrd="0" destOrd="0" presId="urn:microsoft.com/office/officeart/2005/8/layout/orgChart1"/>
    <dgm:cxn modelId="{195C2A53-2339-447A-8B12-9AA708574F66}" type="presOf" srcId="{13DB249C-8F25-4CFC-8872-723E031C65C9}" destId="{53613803-0E17-47E1-8B1C-EFEE93CE4318}" srcOrd="1" destOrd="0" presId="urn:microsoft.com/office/officeart/2005/8/layout/orgChart1"/>
    <dgm:cxn modelId="{EBB146FC-7213-439D-B193-E18101E72D08}" srcId="{901DEC5C-FE64-4010-9433-715446D38797}" destId="{E5301F5A-15B4-4CED-8CFE-7A5390E83C82}" srcOrd="1" destOrd="0" parTransId="{891911A7-F935-4C8D-A99B-61B8A6FD3054}" sibTransId="{EE4A14EC-7250-433D-BD44-83D426C475A0}"/>
    <dgm:cxn modelId="{305BE96E-47DC-4BB9-94AE-2247468CCFFD}" type="presOf" srcId="{1F599DDD-34CD-4303-BCAD-8720E7493553}" destId="{A07E9382-4355-474B-BDCE-952DA46D6497}" srcOrd="0" destOrd="0" presId="urn:microsoft.com/office/officeart/2005/8/layout/orgChart1"/>
    <dgm:cxn modelId="{6D232BB2-056E-41A4-B83B-5311334B49A0}" type="presOf" srcId="{891911A7-F935-4C8D-A99B-61B8A6FD3054}" destId="{89AE87F4-5E25-417A-BB2E-0EC127BF23F6}" srcOrd="0" destOrd="0" presId="urn:microsoft.com/office/officeart/2005/8/layout/orgChart1"/>
    <dgm:cxn modelId="{39E43CA0-0463-4D9A-A890-C7F9D47F4582}" srcId="{1AC8E4AD-3F69-469D-A372-24114726E038}" destId="{901DEC5C-FE64-4010-9433-715446D38797}" srcOrd="0" destOrd="0" parTransId="{277AECF4-FFB8-4FBA-A60A-C9F71CA88CF3}" sibTransId="{D9301F66-64F8-4F6B-8798-1A861D0D8E1C}"/>
    <dgm:cxn modelId="{09E2BB03-5482-4B70-86B6-2943E10D6127}" type="presOf" srcId="{01189DA9-72AE-475D-A985-B23F05B0F599}" destId="{3EAA8A9E-EEDD-4459-9C30-EA75ABDD0625}" srcOrd="1" destOrd="0" presId="urn:microsoft.com/office/officeart/2005/8/layout/orgChart1"/>
    <dgm:cxn modelId="{5A38509A-6F9C-4158-9AC3-30EACA05119F}" type="presOf" srcId="{BF17A744-9D85-4812-8324-3BBF1EA928E3}" destId="{8904E55F-F78E-461D-B422-963A2A95769B}" srcOrd="0" destOrd="0" presId="urn:microsoft.com/office/officeart/2005/8/layout/orgChart1"/>
    <dgm:cxn modelId="{568FD4CD-8E2F-4DDE-A4B3-0441397BF2C3}" type="presOf" srcId="{95AAA911-F56F-44E1-B33B-7BE1B223586A}" destId="{8BD20309-37F2-4BAD-9B8B-DFC8384F1D1B}" srcOrd="0" destOrd="0" presId="urn:microsoft.com/office/officeart/2005/8/layout/orgChart1"/>
    <dgm:cxn modelId="{1B1A8954-F94B-4D25-B185-44A0742939B7}" type="presOf" srcId="{6FE4BEE9-DDAC-4447-8F76-EDD56746EE6A}" destId="{D940E22C-0261-4013-AAB5-B6B4E8BE8DC6}" srcOrd="0" destOrd="0" presId="urn:microsoft.com/office/officeart/2005/8/layout/orgChart1"/>
    <dgm:cxn modelId="{3C6E9B6F-3B4A-4FB1-A27D-FD850123D635}" srcId="{7EEAD21D-7D3C-44C5-A16A-7593B0A3896C}" destId="{6FE4BEE9-DDAC-4447-8F76-EDD56746EE6A}" srcOrd="1" destOrd="0" parTransId="{5E6779BE-CCCC-44B6-9DF7-F0A173D68377}" sibTransId="{BF12B41A-6456-45E3-A260-9AF67B8BE5FF}"/>
    <dgm:cxn modelId="{E95926DD-0420-4222-BB78-6C337CF75CF6}" type="presOf" srcId="{B6D69C8A-EEB3-46E4-9FD0-576DE3DC48AB}" destId="{460FFABA-065D-4BD0-B35E-9A827CB5402E}" srcOrd="0" destOrd="0" presId="urn:microsoft.com/office/officeart/2005/8/layout/orgChart1"/>
    <dgm:cxn modelId="{0F2A5E69-2C90-4FA9-8885-A4B344D8DA14}" type="presOf" srcId="{0485EAA4-7A12-4ECA-BD48-CD6F39F50E9C}" destId="{737CCE2B-B756-4034-8910-00E5F2B65C9E}" srcOrd="1" destOrd="0" presId="urn:microsoft.com/office/officeart/2005/8/layout/orgChart1"/>
    <dgm:cxn modelId="{86888D4F-E395-440A-B5A7-762247341109}" type="presOf" srcId="{A4946B7C-692E-4B8F-832C-BB25CBCF8700}" destId="{8CC3C525-EAAB-458C-8291-BA176109B926}" srcOrd="0" destOrd="0" presId="urn:microsoft.com/office/officeart/2005/8/layout/orgChart1"/>
    <dgm:cxn modelId="{139963F6-F45B-4729-9191-489BA3608CA7}" type="presOf" srcId="{901DEC5C-FE64-4010-9433-715446D38797}" destId="{72FD86E8-31C1-43C2-BC4F-73A426347185}" srcOrd="1" destOrd="0" presId="urn:microsoft.com/office/officeart/2005/8/layout/orgChart1"/>
    <dgm:cxn modelId="{9BFF335E-4EC8-4AA4-BB5E-8EED933E544A}" srcId="{BB9C89A0-4D79-4701-B056-E7C1F2B78FD4}" destId="{67E0D71B-0D12-4072-81C0-DBD5D004D38B}" srcOrd="0" destOrd="0" parTransId="{BF17A744-9D85-4812-8324-3BBF1EA928E3}" sibTransId="{7AE9982C-CDC2-41EF-9C5A-461834EF5A95}"/>
    <dgm:cxn modelId="{C6BD3B02-A1B9-4BB9-9D21-D123E0AFCD4E}" type="presOf" srcId="{E5301F5A-15B4-4CED-8CFE-7A5390E83C82}" destId="{0EA9D3FC-9C07-4C3D-8E82-75F3B771CE34}" srcOrd="0" destOrd="0" presId="urn:microsoft.com/office/officeart/2005/8/layout/orgChart1"/>
    <dgm:cxn modelId="{556F80D1-272D-4828-8CFF-8D1502243FA0}" srcId="{901DEC5C-FE64-4010-9433-715446D38797}" destId="{0485EAA4-7A12-4ECA-BD48-CD6F39F50E9C}" srcOrd="5" destOrd="0" parTransId="{1395B27C-B3F2-45F8-A995-6A5149A862E2}" sibTransId="{06F74585-3DE0-4F50-90D8-5C89C3BC680C}"/>
    <dgm:cxn modelId="{848B6DC1-49D8-48E9-A277-ADE70EC46629}" type="presOf" srcId="{A24B7309-BD7E-473D-8B1D-F14ECD278C39}" destId="{DC74CFAF-F752-4238-AD79-49174410900A}" srcOrd="0" destOrd="0" presId="urn:microsoft.com/office/officeart/2005/8/layout/orgChart1"/>
    <dgm:cxn modelId="{1B20AEB0-D64E-445F-AB15-ED7DE4E6C8B2}" type="presOf" srcId="{67E0D71B-0D12-4072-81C0-DBD5D004D38B}" destId="{E6854435-682A-482D-8C10-AA2F3C614A4D}" srcOrd="0" destOrd="0" presId="urn:microsoft.com/office/officeart/2005/8/layout/orgChart1"/>
    <dgm:cxn modelId="{A9D2817B-62E7-4D23-8249-C851E10E30E3}" type="presOf" srcId="{D650BB21-710A-4079-90CE-67376E6914A8}" destId="{C1D0B008-0B03-4DE0-9209-66001570B47B}" srcOrd="1" destOrd="0" presId="urn:microsoft.com/office/officeart/2005/8/layout/orgChart1"/>
    <dgm:cxn modelId="{0342001F-1B78-4A9F-AE2A-BAAE3287BD7C}" type="presParOf" srcId="{06AECC3A-C6A6-45CE-B808-9AF01F81D46E}" destId="{C63BC4CE-B701-4FF9-B4F9-02DF81D5A61C}" srcOrd="0" destOrd="0" presId="urn:microsoft.com/office/officeart/2005/8/layout/orgChart1"/>
    <dgm:cxn modelId="{D52DCA5A-2FFE-428B-9113-06D70EBDA32B}" type="presParOf" srcId="{C63BC4CE-B701-4FF9-B4F9-02DF81D5A61C}" destId="{29CE179C-D4A2-455B-AFD3-8A6944D0CAD0}" srcOrd="0" destOrd="0" presId="urn:microsoft.com/office/officeart/2005/8/layout/orgChart1"/>
    <dgm:cxn modelId="{E09923E8-8750-4A7B-BC79-69F3E59966C8}" type="presParOf" srcId="{29CE179C-D4A2-455B-AFD3-8A6944D0CAD0}" destId="{3D26AE05-DE9A-4A93-AD4E-5A184C8D0FB1}" srcOrd="0" destOrd="0" presId="urn:microsoft.com/office/officeart/2005/8/layout/orgChart1"/>
    <dgm:cxn modelId="{AF9AFB6E-50E1-4048-A4F5-862D2B31ABDC}" type="presParOf" srcId="{29CE179C-D4A2-455B-AFD3-8A6944D0CAD0}" destId="{72FD86E8-31C1-43C2-BC4F-73A426347185}" srcOrd="1" destOrd="0" presId="urn:microsoft.com/office/officeart/2005/8/layout/orgChart1"/>
    <dgm:cxn modelId="{2D1CB749-34E2-41B4-BCCB-CDA6357E43C0}" type="presParOf" srcId="{C63BC4CE-B701-4FF9-B4F9-02DF81D5A61C}" destId="{2F96BAD2-BEFC-400E-8F2D-B652A0583509}" srcOrd="1" destOrd="0" presId="urn:microsoft.com/office/officeart/2005/8/layout/orgChart1"/>
    <dgm:cxn modelId="{A5E74E27-E3FF-4727-9847-F52E3AACDFD6}" type="presParOf" srcId="{2F96BAD2-BEFC-400E-8F2D-B652A0583509}" destId="{8D157C4A-15EE-42F5-822D-2BC0757191F6}" srcOrd="0" destOrd="0" presId="urn:microsoft.com/office/officeart/2005/8/layout/orgChart1"/>
    <dgm:cxn modelId="{A948BB69-941B-4A86-AC64-19F0D60C4D8F}" type="presParOf" srcId="{2F96BAD2-BEFC-400E-8F2D-B652A0583509}" destId="{5190B114-F773-4DDF-B0D6-A5086FA6F99F}" srcOrd="1" destOrd="0" presId="urn:microsoft.com/office/officeart/2005/8/layout/orgChart1"/>
    <dgm:cxn modelId="{A57A22D5-D20E-48F0-86F6-AB4FBCFCA2F9}" type="presParOf" srcId="{5190B114-F773-4DDF-B0D6-A5086FA6F99F}" destId="{870087BB-5FC9-476D-B8D4-95CE716A2A65}" srcOrd="0" destOrd="0" presId="urn:microsoft.com/office/officeart/2005/8/layout/orgChart1"/>
    <dgm:cxn modelId="{C30E7F3D-FADD-4D14-AC8D-E296991014C3}" type="presParOf" srcId="{870087BB-5FC9-476D-B8D4-95CE716A2A65}" destId="{F3B97020-4E27-476B-8E7C-371F6B9A2DE8}" srcOrd="0" destOrd="0" presId="urn:microsoft.com/office/officeart/2005/8/layout/orgChart1"/>
    <dgm:cxn modelId="{E1AD89A8-CFBA-4F70-B115-B22D48EAAC09}" type="presParOf" srcId="{870087BB-5FC9-476D-B8D4-95CE716A2A65}" destId="{2F6B4CAC-EC53-41A5-9EB0-E9A1EB19F1B1}" srcOrd="1" destOrd="0" presId="urn:microsoft.com/office/officeart/2005/8/layout/orgChart1"/>
    <dgm:cxn modelId="{F469F02E-B82D-4449-807F-48D3885D7273}" type="presParOf" srcId="{5190B114-F773-4DDF-B0D6-A5086FA6F99F}" destId="{EB87AB0D-738F-4DAA-96AA-03D3C686C67A}" srcOrd="1" destOrd="0" presId="urn:microsoft.com/office/officeart/2005/8/layout/orgChart1"/>
    <dgm:cxn modelId="{38BE7C30-6FD3-462B-8384-55C933911844}" type="presParOf" srcId="{EB87AB0D-738F-4DAA-96AA-03D3C686C67A}" destId="{A07E9382-4355-474B-BDCE-952DA46D6497}" srcOrd="0" destOrd="0" presId="urn:microsoft.com/office/officeart/2005/8/layout/orgChart1"/>
    <dgm:cxn modelId="{08E9AEEC-4284-4919-ABE2-577DD186932C}" type="presParOf" srcId="{EB87AB0D-738F-4DAA-96AA-03D3C686C67A}" destId="{5EB82448-E114-4B13-8634-523C2536DE60}" srcOrd="1" destOrd="0" presId="urn:microsoft.com/office/officeart/2005/8/layout/orgChart1"/>
    <dgm:cxn modelId="{582BF9C1-DEAE-4147-AC53-7092A533673F}" type="presParOf" srcId="{5EB82448-E114-4B13-8634-523C2536DE60}" destId="{57F4E48C-72BE-475B-A174-DF3ACB3F65F1}" srcOrd="0" destOrd="0" presId="urn:microsoft.com/office/officeart/2005/8/layout/orgChart1"/>
    <dgm:cxn modelId="{E6CB41C6-D4DD-4A6B-909F-484E5C1009AF}" type="presParOf" srcId="{57F4E48C-72BE-475B-A174-DF3ACB3F65F1}" destId="{C90B4A6D-29E7-4267-8EB7-38965D6F12E8}" srcOrd="0" destOrd="0" presId="urn:microsoft.com/office/officeart/2005/8/layout/orgChart1"/>
    <dgm:cxn modelId="{E8F08083-2B80-4882-8AE0-588B2B962A7A}" type="presParOf" srcId="{57F4E48C-72BE-475B-A174-DF3ACB3F65F1}" destId="{53613803-0E17-47E1-8B1C-EFEE93CE4318}" srcOrd="1" destOrd="0" presId="urn:microsoft.com/office/officeart/2005/8/layout/orgChart1"/>
    <dgm:cxn modelId="{96CAB568-2D7B-4110-8C31-DE90341AEEA9}" type="presParOf" srcId="{5EB82448-E114-4B13-8634-523C2536DE60}" destId="{9597FB1D-4CE2-42E3-BB76-A79E477DE085}" srcOrd="1" destOrd="0" presId="urn:microsoft.com/office/officeart/2005/8/layout/orgChart1"/>
    <dgm:cxn modelId="{3A298474-85FA-4B86-BF93-3C3EBB4E7B37}" type="presParOf" srcId="{5EB82448-E114-4B13-8634-523C2536DE60}" destId="{E215709A-D606-4E56-A094-669B6947F544}" srcOrd="2" destOrd="0" presId="urn:microsoft.com/office/officeart/2005/8/layout/orgChart1"/>
    <dgm:cxn modelId="{8778D7C3-0779-4171-A61A-8636273611C7}" type="presParOf" srcId="{EB87AB0D-738F-4DAA-96AA-03D3C686C67A}" destId="{B0B96EEB-5316-4750-AF33-3C90CFAEBE9F}" srcOrd="2" destOrd="0" presId="urn:microsoft.com/office/officeart/2005/8/layout/orgChart1"/>
    <dgm:cxn modelId="{11E3020C-7DA5-4712-9D94-24EFD69236D8}" type="presParOf" srcId="{EB87AB0D-738F-4DAA-96AA-03D3C686C67A}" destId="{489784FC-D984-4E11-950A-859270577E62}" srcOrd="3" destOrd="0" presId="urn:microsoft.com/office/officeart/2005/8/layout/orgChart1"/>
    <dgm:cxn modelId="{83CF2052-0FFA-4B5C-ABFE-B4DCF5FE8198}" type="presParOf" srcId="{489784FC-D984-4E11-950A-859270577E62}" destId="{E0197FD8-FC33-42A1-9C8B-04AED3F1BEE2}" srcOrd="0" destOrd="0" presId="urn:microsoft.com/office/officeart/2005/8/layout/orgChart1"/>
    <dgm:cxn modelId="{29C5994F-5D56-4CE3-9676-DAFF050F7DD3}" type="presParOf" srcId="{E0197FD8-FC33-42A1-9C8B-04AED3F1BEE2}" destId="{EDD10641-B025-470A-8E59-491DC8CD818F}" srcOrd="0" destOrd="0" presId="urn:microsoft.com/office/officeart/2005/8/layout/orgChart1"/>
    <dgm:cxn modelId="{617936B8-4370-4592-B28D-58DA7B38E66D}" type="presParOf" srcId="{E0197FD8-FC33-42A1-9C8B-04AED3F1BEE2}" destId="{C2EE02FF-62C2-4C46-B918-23C6532C64E7}" srcOrd="1" destOrd="0" presId="urn:microsoft.com/office/officeart/2005/8/layout/orgChart1"/>
    <dgm:cxn modelId="{0924BC61-1DAD-47FA-88F7-D3CB3B4D663F}" type="presParOf" srcId="{489784FC-D984-4E11-950A-859270577E62}" destId="{AC28B292-CA0E-47D3-82D6-7B100AD2E2A4}" srcOrd="1" destOrd="0" presId="urn:microsoft.com/office/officeart/2005/8/layout/orgChart1"/>
    <dgm:cxn modelId="{63CB5404-4BBB-4154-9E5F-89967DDD305F}" type="presParOf" srcId="{489784FC-D984-4E11-950A-859270577E62}" destId="{4ED8FF88-4A80-4250-8A9F-6855D039CA8F}" srcOrd="2" destOrd="0" presId="urn:microsoft.com/office/officeart/2005/8/layout/orgChart1"/>
    <dgm:cxn modelId="{C291F415-69BD-422F-B5E5-D94EE81649A4}" type="presParOf" srcId="{5190B114-F773-4DDF-B0D6-A5086FA6F99F}" destId="{1FE8CEA6-0804-4C0C-A113-D6A6CAD2183A}" srcOrd="2" destOrd="0" presId="urn:microsoft.com/office/officeart/2005/8/layout/orgChart1"/>
    <dgm:cxn modelId="{661A377D-BB89-469B-BB8C-1118071830C9}" type="presParOf" srcId="{2F96BAD2-BEFC-400E-8F2D-B652A0583509}" destId="{89AE87F4-5E25-417A-BB2E-0EC127BF23F6}" srcOrd="2" destOrd="0" presId="urn:microsoft.com/office/officeart/2005/8/layout/orgChart1"/>
    <dgm:cxn modelId="{CBC79DC0-972F-423F-9F69-C221DC9E2A71}" type="presParOf" srcId="{2F96BAD2-BEFC-400E-8F2D-B652A0583509}" destId="{7EA713BA-AA32-4C21-A500-23E291C6F4E5}" srcOrd="3" destOrd="0" presId="urn:microsoft.com/office/officeart/2005/8/layout/orgChart1"/>
    <dgm:cxn modelId="{B5C46E31-8147-4A80-8814-88D53A2D62E9}" type="presParOf" srcId="{7EA713BA-AA32-4C21-A500-23E291C6F4E5}" destId="{282F4E94-C699-4E9F-B824-B4DF9AEC26DD}" srcOrd="0" destOrd="0" presId="urn:microsoft.com/office/officeart/2005/8/layout/orgChart1"/>
    <dgm:cxn modelId="{AB54EA72-0177-4465-A07D-D68798D95B0F}" type="presParOf" srcId="{282F4E94-C699-4E9F-B824-B4DF9AEC26DD}" destId="{0EA9D3FC-9C07-4C3D-8E82-75F3B771CE34}" srcOrd="0" destOrd="0" presId="urn:microsoft.com/office/officeart/2005/8/layout/orgChart1"/>
    <dgm:cxn modelId="{234B044A-7015-4278-829A-A8F051E42EE9}" type="presParOf" srcId="{282F4E94-C699-4E9F-B824-B4DF9AEC26DD}" destId="{8FF3E8F8-AEA1-4C78-835E-E375D1EDCE5B}" srcOrd="1" destOrd="0" presId="urn:microsoft.com/office/officeart/2005/8/layout/orgChart1"/>
    <dgm:cxn modelId="{1BFC6F35-3EF6-4921-9D32-DB573011F9C6}" type="presParOf" srcId="{7EA713BA-AA32-4C21-A500-23E291C6F4E5}" destId="{C0A86AB7-71EF-453D-9E5D-10D099AAAAA1}" srcOrd="1" destOrd="0" presId="urn:microsoft.com/office/officeart/2005/8/layout/orgChart1"/>
    <dgm:cxn modelId="{C4627DF2-7D74-48CC-9CC4-925815430ABA}" type="presParOf" srcId="{C0A86AB7-71EF-453D-9E5D-10D099AAAAA1}" destId="{16A48E44-E09C-46C7-A260-956DEA4882EE}" srcOrd="0" destOrd="0" presId="urn:microsoft.com/office/officeart/2005/8/layout/orgChart1"/>
    <dgm:cxn modelId="{322D2128-4770-43E6-B206-E747403CCBB4}" type="presParOf" srcId="{C0A86AB7-71EF-453D-9E5D-10D099AAAAA1}" destId="{06A5CD4E-7220-4E84-A60E-5CCFB9B4DD28}" srcOrd="1" destOrd="0" presId="urn:microsoft.com/office/officeart/2005/8/layout/orgChart1"/>
    <dgm:cxn modelId="{574ED5D4-756F-40F2-855A-53844C2FA349}" type="presParOf" srcId="{06A5CD4E-7220-4E84-A60E-5CCFB9B4DD28}" destId="{150D7184-1836-4B25-8D1C-712717D14BAE}" srcOrd="0" destOrd="0" presId="urn:microsoft.com/office/officeart/2005/8/layout/orgChart1"/>
    <dgm:cxn modelId="{831F3D9E-C3D6-43E2-BE2D-126935BEFD15}" type="presParOf" srcId="{150D7184-1836-4B25-8D1C-712717D14BAE}" destId="{460FFABA-065D-4BD0-B35E-9A827CB5402E}" srcOrd="0" destOrd="0" presId="urn:microsoft.com/office/officeart/2005/8/layout/orgChart1"/>
    <dgm:cxn modelId="{8AD5D369-021B-494E-87B4-EE09AE9389F8}" type="presParOf" srcId="{150D7184-1836-4B25-8D1C-712717D14BAE}" destId="{8BDC8F15-07A6-4969-A808-C9885E8BBA99}" srcOrd="1" destOrd="0" presId="urn:microsoft.com/office/officeart/2005/8/layout/orgChart1"/>
    <dgm:cxn modelId="{56432C86-7045-4127-9200-996BDCD58C95}" type="presParOf" srcId="{06A5CD4E-7220-4E84-A60E-5CCFB9B4DD28}" destId="{AAD49967-A084-4639-B838-6FB36B5D884A}" srcOrd="1" destOrd="0" presId="urn:microsoft.com/office/officeart/2005/8/layout/orgChart1"/>
    <dgm:cxn modelId="{CCEF6096-CAB2-4C60-9D74-C2034E62B998}" type="presParOf" srcId="{06A5CD4E-7220-4E84-A60E-5CCFB9B4DD28}" destId="{20319E0D-130C-491C-A7B8-9AEBD9FA0695}" srcOrd="2" destOrd="0" presId="urn:microsoft.com/office/officeart/2005/8/layout/orgChart1"/>
    <dgm:cxn modelId="{959D9A04-27E1-41CA-A4C8-7B5D61E9BF6E}" type="presParOf" srcId="{7EA713BA-AA32-4C21-A500-23E291C6F4E5}" destId="{9B7AC860-3543-44D6-A989-44FF905F796F}" srcOrd="2" destOrd="0" presId="urn:microsoft.com/office/officeart/2005/8/layout/orgChart1"/>
    <dgm:cxn modelId="{ADF52480-86DB-4CD7-AE42-7103851727EF}" type="presParOf" srcId="{2F96BAD2-BEFC-400E-8F2D-B652A0583509}" destId="{000E47BA-E202-442B-A30E-17DF3962B250}" srcOrd="4" destOrd="0" presId="urn:microsoft.com/office/officeart/2005/8/layout/orgChart1"/>
    <dgm:cxn modelId="{FD36433A-F871-46E3-80F5-9EC6671DB2FE}" type="presParOf" srcId="{2F96BAD2-BEFC-400E-8F2D-B652A0583509}" destId="{750EAAB9-91C1-4969-AEA2-756A2A403CCA}" srcOrd="5" destOrd="0" presId="urn:microsoft.com/office/officeart/2005/8/layout/orgChart1"/>
    <dgm:cxn modelId="{4DB77013-5E63-4132-918E-6505F03B6C48}" type="presParOf" srcId="{750EAAB9-91C1-4969-AEA2-756A2A403CCA}" destId="{16DDDC88-7963-4B65-8EED-A5FEC0791504}" srcOrd="0" destOrd="0" presId="urn:microsoft.com/office/officeart/2005/8/layout/orgChart1"/>
    <dgm:cxn modelId="{E828CE15-F89A-46EC-A50B-C0A423295D0B}" type="presParOf" srcId="{16DDDC88-7963-4B65-8EED-A5FEC0791504}" destId="{57FD5846-A697-43C8-BA6F-1754B6474EFE}" srcOrd="0" destOrd="0" presId="urn:microsoft.com/office/officeart/2005/8/layout/orgChart1"/>
    <dgm:cxn modelId="{48114DC6-C505-40A8-97ED-C5BA9860989D}" type="presParOf" srcId="{16DDDC88-7963-4B65-8EED-A5FEC0791504}" destId="{3EAA8A9E-EEDD-4459-9C30-EA75ABDD0625}" srcOrd="1" destOrd="0" presId="urn:microsoft.com/office/officeart/2005/8/layout/orgChart1"/>
    <dgm:cxn modelId="{2240AAD3-0302-4D15-A131-8037FBDA98A3}" type="presParOf" srcId="{750EAAB9-91C1-4969-AEA2-756A2A403CCA}" destId="{4EB28BA4-29F3-4194-854A-B421A00E12F8}" srcOrd="1" destOrd="0" presId="urn:microsoft.com/office/officeart/2005/8/layout/orgChart1"/>
    <dgm:cxn modelId="{BB0ABE93-DE84-494D-8C81-07ADCE9A090C}" type="presParOf" srcId="{4EB28BA4-29F3-4194-854A-B421A00E12F8}" destId="{8BD20309-37F2-4BAD-9B8B-DFC8384F1D1B}" srcOrd="0" destOrd="0" presId="urn:microsoft.com/office/officeart/2005/8/layout/orgChart1"/>
    <dgm:cxn modelId="{6D9C041F-387E-4042-BB4F-D9C9095D3BF4}" type="presParOf" srcId="{4EB28BA4-29F3-4194-854A-B421A00E12F8}" destId="{76DDB7B2-3F8A-419C-8446-9745CD281665}" srcOrd="1" destOrd="0" presId="urn:microsoft.com/office/officeart/2005/8/layout/orgChart1"/>
    <dgm:cxn modelId="{5271C636-6ABC-4C0F-95F4-C70657F1DDF4}" type="presParOf" srcId="{76DDB7B2-3F8A-419C-8446-9745CD281665}" destId="{E4AD9787-3121-4BFB-8B3E-5FF9F763F8AA}" srcOrd="0" destOrd="0" presId="urn:microsoft.com/office/officeart/2005/8/layout/orgChart1"/>
    <dgm:cxn modelId="{FDC371B5-6B79-43CF-A3FC-639ED84B0B41}" type="presParOf" srcId="{E4AD9787-3121-4BFB-8B3E-5FF9F763F8AA}" destId="{97BE121B-0410-413F-8754-9E62E2F77E77}" srcOrd="0" destOrd="0" presId="urn:microsoft.com/office/officeart/2005/8/layout/orgChart1"/>
    <dgm:cxn modelId="{B2D20629-DFD7-4246-9F13-FE7C1645F245}" type="presParOf" srcId="{E4AD9787-3121-4BFB-8B3E-5FF9F763F8AA}" destId="{738D0B85-77E0-4E5E-BC9E-F38BCF018D03}" srcOrd="1" destOrd="0" presId="urn:microsoft.com/office/officeart/2005/8/layout/orgChart1"/>
    <dgm:cxn modelId="{DB174F09-19DC-4E4F-8745-469894F98D36}" type="presParOf" srcId="{76DDB7B2-3F8A-419C-8446-9745CD281665}" destId="{BD9DFC74-FCAA-4EA0-AF9D-DA355B69EAE6}" srcOrd="1" destOrd="0" presId="urn:microsoft.com/office/officeart/2005/8/layout/orgChart1"/>
    <dgm:cxn modelId="{53949C1C-0C73-441A-A6FC-ABE960CEB7A2}" type="presParOf" srcId="{76DDB7B2-3F8A-419C-8446-9745CD281665}" destId="{9FA5CE64-007A-4885-A4C4-7F7977ED4328}" srcOrd="2" destOrd="0" presId="urn:microsoft.com/office/officeart/2005/8/layout/orgChart1"/>
    <dgm:cxn modelId="{2469E492-C806-4299-8B33-8E580A9D26D3}" type="presParOf" srcId="{750EAAB9-91C1-4969-AEA2-756A2A403CCA}" destId="{8E96269E-05AE-4C2B-9623-AE6ED1151F11}" srcOrd="2" destOrd="0" presId="urn:microsoft.com/office/officeart/2005/8/layout/orgChart1"/>
    <dgm:cxn modelId="{E2F05878-C530-44F3-94D9-9DBA95AB58A6}" type="presParOf" srcId="{2F96BAD2-BEFC-400E-8F2D-B652A0583509}" destId="{8821ADFA-C480-4E67-80F4-8F5DD3C5F19B}" srcOrd="6" destOrd="0" presId="urn:microsoft.com/office/officeart/2005/8/layout/orgChart1"/>
    <dgm:cxn modelId="{7BD2539C-C128-49A8-B805-80630A3C7791}" type="presParOf" srcId="{2F96BAD2-BEFC-400E-8F2D-B652A0583509}" destId="{6BD33664-450D-4D31-974A-4ED73C96EACE}" srcOrd="7" destOrd="0" presId="urn:microsoft.com/office/officeart/2005/8/layout/orgChart1"/>
    <dgm:cxn modelId="{CA8D51A7-74C2-4303-A087-D4272B5489D6}" type="presParOf" srcId="{6BD33664-450D-4D31-974A-4ED73C96EACE}" destId="{9F2A23EF-B392-47B5-8013-00DE6971C635}" srcOrd="0" destOrd="0" presId="urn:microsoft.com/office/officeart/2005/8/layout/orgChart1"/>
    <dgm:cxn modelId="{F1470E33-28C9-4F38-B6FA-5B33EE770B71}" type="presParOf" srcId="{9F2A23EF-B392-47B5-8013-00DE6971C635}" destId="{FBEBD24A-6287-4BBE-830F-C0DC179340B0}" srcOrd="0" destOrd="0" presId="urn:microsoft.com/office/officeart/2005/8/layout/orgChart1"/>
    <dgm:cxn modelId="{9722B2F2-E226-4669-956A-761FA59BBA26}" type="presParOf" srcId="{9F2A23EF-B392-47B5-8013-00DE6971C635}" destId="{FCCD879E-10E8-4F83-A202-25B435C73779}" srcOrd="1" destOrd="0" presId="urn:microsoft.com/office/officeart/2005/8/layout/orgChart1"/>
    <dgm:cxn modelId="{CE5E98E4-0784-4777-BB34-94702731756C}" type="presParOf" srcId="{6BD33664-450D-4D31-974A-4ED73C96EACE}" destId="{08FB06EE-38F3-4AFB-8E63-F204A1EE33DD}" srcOrd="1" destOrd="0" presId="urn:microsoft.com/office/officeart/2005/8/layout/orgChart1"/>
    <dgm:cxn modelId="{B6966200-69DB-4D62-AD79-06E891AAECED}" type="presParOf" srcId="{08FB06EE-38F3-4AFB-8E63-F204A1EE33DD}" destId="{8904E55F-F78E-461D-B422-963A2A95769B}" srcOrd="0" destOrd="0" presId="urn:microsoft.com/office/officeart/2005/8/layout/orgChart1"/>
    <dgm:cxn modelId="{82EAAF77-50FB-4FC4-82CB-61BE302A7FA3}" type="presParOf" srcId="{08FB06EE-38F3-4AFB-8E63-F204A1EE33DD}" destId="{1260BD7F-0533-41E5-AB69-1C6B86450DA1}" srcOrd="1" destOrd="0" presId="urn:microsoft.com/office/officeart/2005/8/layout/orgChart1"/>
    <dgm:cxn modelId="{BBB06E67-6C95-45C9-A1CF-15DD1D012DAA}" type="presParOf" srcId="{1260BD7F-0533-41E5-AB69-1C6B86450DA1}" destId="{95C51DAC-9879-4817-B37A-8FA9B10479D5}" srcOrd="0" destOrd="0" presId="urn:microsoft.com/office/officeart/2005/8/layout/orgChart1"/>
    <dgm:cxn modelId="{073A89C8-BEFB-4E63-9439-B1FFEA34A523}" type="presParOf" srcId="{95C51DAC-9879-4817-B37A-8FA9B10479D5}" destId="{E6854435-682A-482D-8C10-AA2F3C614A4D}" srcOrd="0" destOrd="0" presId="urn:microsoft.com/office/officeart/2005/8/layout/orgChart1"/>
    <dgm:cxn modelId="{39F5154E-874D-4DEB-940C-4304E1738C32}" type="presParOf" srcId="{95C51DAC-9879-4817-B37A-8FA9B10479D5}" destId="{26A465A1-C20E-4EE7-9779-C9E45E1A4529}" srcOrd="1" destOrd="0" presId="urn:microsoft.com/office/officeart/2005/8/layout/orgChart1"/>
    <dgm:cxn modelId="{D06BEB7F-84A4-4414-91A9-1048B43B522F}" type="presParOf" srcId="{1260BD7F-0533-41E5-AB69-1C6B86450DA1}" destId="{921359CF-2A07-4275-9174-647522B54996}" srcOrd="1" destOrd="0" presId="urn:microsoft.com/office/officeart/2005/8/layout/orgChart1"/>
    <dgm:cxn modelId="{E153972B-93CF-409F-AF49-2CCA0EFC4AF4}" type="presParOf" srcId="{1260BD7F-0533-41E5-AB69-1C6B86450DA1}" destId="{C4A8FEB1-5CFA-4513-ADBD-4976FA1813AE}" srcOrd="2" destOrd="0" presId="urn:microsoft.com/office/officeart/2005/8/layout/orgChart1"/>
    <dgm:cxn modelId="{63C47D6A-2EF5-4EB7-9BDE-2B9F6BD26313}" type="presParOf" srcId="{6BD33664-450D-4D31-974A-4ED73C96EACE}" destId="{4EF558AF-B218-4D3E-B2C4-3BFD4553D88E}" srcOrd="2" destOrd="0" presId="urn:microsoft.com/office/officeart/2005/8/layout/orgChart1"/>
    <dgm:cxn modelId="{34F7D21A-52FB-41C5-9EC8-E7D898FE9C6B}" type="presParOf" srcId="{2F96BAD2-BEFC-400E-8F2D-B652A0583509}" destId="{DC74CFAF-F752-4238-AD79-49174410900A}" srcOrd="8" destOrd="0" presId="urn:microsoft.com/office/officeart/2005/8/layout/orgChart1"/>
    <dgm:cxn modelId="{BDF7488C-1B5D-4A56-9CBC-8BB3BDA465A5}" type="presParOf" srcId="{2F96BAD2-BEFC-400E-8F2D-B652A0583509}" destId="{72BE2E69-09CB-4267-8ED3-DE1DB1F3FF8A}" srcOrd="9" destOrd="0" presId="urn:microsoft.com/office/officeart/2005/8/layout/orgChart1"/>
    <dgm:cxn modelId="{E570BFD2-C69D-463A-8800-84BCDFEB454F}" type="presParOf" srcId="{72BE2E69-09CB-4267-8ED3-DE1DB1F3FF8A}" destId="{F40CF213-856D-47EF-9118-8A147EDB690B}" srcOrd="0" destOrd="0" presId="urn:microsoft.com/office/officeart/2005/8/layout/orgChart1"/>
    <dgm:cxn modelId="{33CD3A2F-2BBB-4D5E-A930-8A52257FB5B6}" type="presParOf" srcId="{F40CF213-856D-47EF-9118-8A147EDB690B}" destId="{8C92CF08-91AA-414F-8D6A-4626528ECED4}" srcOrd="0" destOrd="0" presId="urn:microsoft.com/office/officeart/2005/8/layout/orgChart1"/>
    <dgm:cxn modelId="{476090DA-6617-41F2-940F-68B78B2E9C0C}" type="presParOf" srcId="{F40CF213-856D-47EF-9118-8A147EDB690B}" destId="{188E26A8-E5B5-4784-8B25-F07C2D8C6A67}" srcOrd="1" destOrd="0" presId="urn:microsoft.com/office/officeart/2005/8/layout/orgChart1"/>
    <dgm:cxn modelId="{80A010DB-C9A3-479F-8E4B-3B20B22FDF3E}" type="presParOf" srcId="{72BE2E69-09CB-4267-8ED3-DE1DB1F3FF8A}" destId="{AAFC2BF1-2F81-4035-AC43-7C2C70CD9CCA}" srcOrd="1" destOrd="0" presId="urn:microsoft.com/office/officeart/2005/8/layout/orgChart1"/>
    <dgm:cxn modelId="{2CD324E5-3343-4CB4-8D4B-83D0C4CB9653}" type="presParOf" srcId="{AAFC2BF1-2F81-4035-AC43-7C2C70CD9CCA}" destId="{C91B8197-ADA7-47CC-9945-DCE0E57F76CC}" srcOrd="0" destOrd="0" presId="urn:microsoft.com/office/officeart/2005/8/layout/orgChart1"/>
    <dgm:cxn modelId="{86DE9D1E-57E1-4162-A6CF-EEB3AC39ACEE}" type="presParOf" srcId="{AAFC2BF1-2F81-4035-AC43-7C2C70CD9CCA}" destId="{1B97905F-CFCC-411B-9025-8D872C3FB00D}" srcOrd="1" destOrd="0" presId="urn:microsoft.com/office/officeart/2005/8/layout/orgChart1"/>
    <dgm:cxn modelId="{04376BE3-E703-42E6-9B6C-6B8B806D7453}" type="presParOf" srcId="{1B97905F-CFCC-411B-9025-8D872C3FB00D}" destId="{3A4DADE1-77AD-4CF2-A04B-D68D6FD92D6E}" srcOrd="0" destOrd="0" presId="urn:microsoft.com/office/officeart/2005/8/layout/orgChart1"/>
    <dgm:cxn modelId="{B3562A7F-B5D7-4A2A-9374-37899C8FB6E2}" type="presParOf" srcId="{3A4DADE1-77AD-4CF2-A04B-D68D6FD92D6E}" destId="{1A45C496-06FF-411B-A51E-566306450471}" srcOrd="0" destOrd="0" presId="urn:microsoft.com/office/officeart/2005/8/layout/orgChart1"/>
    <dgm:cxn modelId="{39086E54-4B9F-4D83-A64D-F8E405360622}" type="presParOf" srcId="{3A4DADE1-77AD-4CF2-A04B-D68D6FD92D6E}" destId="{4C4E88A4-C165-4E25-93BD-10800E3BA7B1}" srcOrd="1" destOrd="0" presId="urn:microsoft.com/office/officeart/2005/8/layout/orgChart1"/>
    <dgm:cxn modelId="{A80A4FB0-5869-4441-9735-03E95285349D}" type="presParOf" srcId="{1B97905F-CFCC-411B-9025-8D872C3FB00D}" destId="{ADF5EF14-9468-409A-840F-AD4B1361688E}" srcOrd="1" destOrd="0" presId="urn:microsoft.com/office/officeart/2005/8/layout/orgChart1"/>
    <dgm:cxn modelId="{F2C76350-7F97-479A-AB6D-A901541BDE85}" type="presParOf" srcId="{1B97905F-CFCC-411B-9025-8D872C3FB00D}" destId="{E8584803-1F38-467E-97D3-FEABC6F25B0C}" srcOrd="2" destOrd="0" presId="urn:microsoft.com/office/officeart/2005/8/layout/orgChart1"/>
    <dgm:cxn modelId="{6F24C6B0-4633-4CA8-84FE-09E6EC144972}" type="presParOf" srcId="{AAFC2BF1-2F81-4035-AC43-7C2C70CD9CCA}" destId="{6E0BCCC4-B612-4BBF-B14C-71A678E33A63}" srcOrd="2" destOrd="0" presId="urn:microsoft.com/office/officeart/2005/8/layout/orgChart1"/>
    <dgm:cxn modelId="{419CAE9A-A5E5-4C7D-86C2-ECC3B1E77933}" type="presParOf" srcId="{AAFC2BF1-2F81-4035-AC43-7C2C70CD9CCA}" destId="{C8BE4D17-0D16-4141-9F12-B8D3247641FD}" srcOrd="3" destOrd="0" presId="urn:microsoft.com/office/officeart/2005/8/layout/orgChart1"/>
    <dgm:cxn modelId="{E0A89FF9-D88E-43BD-AAF5-A60C54682DB9}" type="presParOf" srcId="{C8BE4D17-0D16-4141-9F12-B8D3247641FD}" destId="{16E3CFC3-6CF0-4428-BD2C-A36F606D5B49}" srcOrd="0" destOrd="0" presId="urn:microsoft.com/office/officeart/2005/8/layout/orgChart1"/>
    <dgm:cxn modelId="{A002C647-6CD0-422B-A6B6-E7EF054B4503}" type="presParOf" srcId="{16E3CFC3-6CF0-4428-BD2C-A36F606D5B49}" destId="{D940E22C-0261-4013-AAB5-B6B4E8BE8DC6}" srcOrd="0" destOrd="0" presId="urn:microsoft.com/office/officeart/2005/8/layout/orgChart1"/>
    <dgm:cxn modelId="{8CE777CB-01CA-49C8-A0C2-54CA79B1C254}" type="presParOf" srcId="{16E3CFC3-6CF0-4428-BD2C-A36F606D5B49}" destId="{8DE546CE-C908-4B1A-8FA0-73E0ACC1B4ED}" srcOrd="1" destOrd="0" presId="urn:microsoft.com/office/officeart/2005/8/layout/orgChart1"/>
    <dgm:cxn modelId="{3F64B797-97A3-48FF-B4BF-8D38ECD90FDF}" type="presParOf" srcId="{C8BE4D17-0D16-4141-9F12-B8D3247641FD}" destId="{89DA951E-E9DA-4902-9544-3FA7C1C7C01F}" srcOrd="1" destOrd="0" presId="urn:microsoft.com/office/officeart/2005/8/layout/orgChart1"/>
    <dgm:cxn modelId="{E524B0FB-9F87-4107-9F1E-8488230DBEDE}" type="presParOf" srcId="{C8BE4D17-0D16-4141-9F12-B8D3247641FD}" destId="{772DD763-6E72-44CB-B417-F1E89E028564}" srcOrd="2" destOrd="0" presId="urn:microsoft.com/office/officeart/2005/8/layout/orgChart1"/>
    <dgm:cxn modelId="{EFB49B5A-45B3-4FD7-8ED5-2A85619D5088}" type="presParOf" srcId="{72BE2E69-09CB-4267-8ED3-DE1DB1F3FF8A}" destId="{C39C3D2A-EC72-4E8E-9377-6F06728E1DA3}" srcOrd="2" destOrd="0" presId="urn:microsoft.com/office/officeart/2005/8/layout/orgChart1"/>
    <dgm:cxn modelId="{7B58B932-77A9-4CD3-B773-84956F3F82E2}" type="presParOf" srcId="{2F96BAD2-BEFC-400E-8F2D-B652A0583509}" destId="{1A7EB1F4-8FE6-4042-93E6-2268755BF3B1}" srcOrd="10" destOrd="0" presId="urn:microsoft.com/office/officeart/2005/8/layout/orgChart1"/>
    <dgm:cxn modelId="{41544A80-B8F4-4034-A84C-C3ED5A6816BB}" type="presParOf" srcId="{2F96BAD2-BEFC-400E-8F2D-B652A0583509}" destId="{61716713-95F3-40FD-91F7-5CBD414DCC96}" srcOrd="11" destOrd="0" presId="urn:microsoft.com/office/officeart/2005/8/layout/orgChart1"/>
    <dgm:cxn modelId="{C6160D5F-93C7-418C-B64A-749DBD503DF7}" type="presParOf" srcId="{61716713-95F3-40FD-91F7-5CBD414DCC96}" destId="{508F0079-465A-4AE4-B29B-A35F740B8480}" srcOrd="0" destOrd="0" presId="urn:microsoft.com/office/officeart/2005/8/layout/orgChart1"/>
    <dgm:cxn modelId="{35D3EB93-18FD-4785-9A5E-F493D35713C8}" type="presParOf" srcId="{508F0079-465A-4AE4-B29B-A35F740B8480}" destId="{7ADB80CF-607D-4E74-B20F-4803CB277849}" srcOrd="0" destOrd="0" presId="urn:microsoft.com/office/officeart/2005/8/layout/orgChart1"/>
    <dgm:cxn modelId="{8C1561DD-B251-4BD6-B0D2-75C9C1722178}" type="presParOf" srcId="{508F0079-465A-4AE4-B29B-A35F740B8480}" destId="{737CCE2B-B756-4034-8910-00E5F2B65C9E}" srcOrd="1" destOrd="0" presId="urn:microsoft.com/office/officeart/2005/8/layout/orgChart1"/>
    <dgm:cxn modelId="{6F0B8E2E-3935-4601-A51D-ED7A9F67A8E9}" type="presParOf" srcId="{61716713-95F3-40FD-91F7-5CBD414DCC96}" destId="{F5B81A62-9B24-4081-A4A3-9B8C29B8E696}" srcOrd="1" destOrd="0" presId="urn:microsoft.com/office/officeart/2005/8/layout/orgChart1"/>
    <dgm:cxn modelId="{C5292FE1-59D0-433C-8B4F-144E0F6594D5}" type="presParOf" srcId="{F5B81A62-9B24-4081-A4A3-9B8C29B8E696}" destId="{8CC3C525-EAAB-458C-8291-BA176109B926}" srcOrd="0" destOrd="0" presId="urn:microsoft.com/office/officeart/2005/8/layout/orgChart1"/>
    <dgm:cxn modelId="{C330D0F7-7F87-43E4-9850-68397A825779}" type="presParOf" srcId="{F5B81A62-9B24-4081-A4A3-9B8C29B8E696}" destId="{F3DA66C2-73DC-40C4-82B0-F5C94CC8406D}" srcOrd="1" destOrd="0" presId="urn:microsoft.com/office/officeart/2005/8/layout/orgChart1"/>
    <dgm:cxn modelId="{D5A07C61-C26E-4380-97C1-C1A5A19E7314}" type="presParOf" srcId="{F3DA66C2-73DC-40C4-82B0-F5C94CC8406D}" destId="{2C8540FE-8063-4A11-8869-2D7BE33161D6}" srcOrd="0" destOrd="0" presId="urn:microsoft.com/office/officeart/2005/8/layout/orgChart1"/>
    <dgm:cxn modelId="{7D4BD93F-7586-4008-85D7-1C1A62801949}" type="presParOf" srcId="{2C8540FE-8063-4A11-8869-2D7BE33161D6}" destId="{B076F6DE-7A44-4EB6-BFAC-A271B18C3C28}" srcOrd="0" destOrd="0" presId="urn:microsoft.com/office/officeart/2005/8/layout/orgChart1"/>
    <dgm:cxn modelId="{DBFDCE51-0BFB-40D7-8311-4D7BD239B2C1}" type="presParOf" srcId="{2C8540FE-8063-4A11-8869-2D7BE33161D6}" destId="{C1D0B008-0B03-4DE0-9209-66001570B47B}" srcOrd="1" destOrd="0" presId="urn:microsoft.com/office/officeart/2005/8/layout/orgChart1"/>
    <dgm:cxn modelId="{8B9DCDE1-B296-42B2-9FE3-2287DC8EAEC9}" type="presParOf" srcId="{F3DA66C2-73DC-40C4-82B0-F5C94CC8406D}" destId="{8280CE9F-12B2-484D-9603-5AA3343420A1}" srcOrd="1" destOrd="0" presId="urn:microsoft.com/office/officeart/2005/8/layout/orgChart1"/>
    <dgm:cxn modelId="{775D32E3-3A06-4A39-90BB-8CA2B3CEBC92}" type="presParOf" srcId="{F3DA66C2-73DC-40C4-82B0-F5C94CC8406D}" destId="{437110BB-3278-4DA7-A1BA-1B5E5EE7BE4E}" srcOrd="2" destOrd="0" presId="urn:microsoft.com/office/officeart/2005/8/layout/orgChart1"/>
    <dgm:cxn modelId="{E304DD54-2AE2-420C-AE4F-4A41AA52171B}" type="presParOf" srcId="{61716713-95F3-40FD-91F7-5CBD414DCC96}" destId="{B8845FFC-A240-439F-A925-4580CCCBF452}" srcOrd="2" destOrd="0" presId="urn:microsoft.com/office/officeart/2005/8/layout/orgChart1"/>
    <dgm:cxn modelId="{181FCC49-3887-4DAE-AFA9-AD6C2C9B9B87}" type="presParOf" srcId="{C63BC4CE-B701-4FF9-B4F9-02DF81D5A61C}" destId="{B86F0A76-F726-4C69-8281-E63B1C35547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F45C49E5-9F38-49DF-B9E4-3E3C95AED57D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C7502D08-6ED1-4E57-A9DC-709E10D9D0E5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</a:t>
          </a: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Área</a:t>
          </a:r>
        </a:p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(Atención a casos)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C412A0D-812A-4B2F-9ECE-BB3CD789134C}" type="parTrans" cxnId="{EF5D4988-9540-4C57-B2BD-95120EBB1C8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8459034-ECC8-4751-A41E-20F2FDE650F4}" type="sibTrans" cxnId="{EF5D4988-9540-4C57-B2BD-95120EBB1C8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C6BB0A6-7F22-4C69-8A75-815A47DEDD8F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Trabajadores(as) </a:t>
          </a: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Sociales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8E3939C-6DC2-4F29-9192-5A171B790A69}" type="parTrans" cxnId="{0CE44A22-372E-4D04-9387-15DF94B8A2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78FA30F-7C6D-4027-AB14-0E1FE8632602}" type="sibTrans" cxnId="{0CE44A22-372E-4D04-9387-15DF94B8A2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098C2C7-6517-40D2-BE85-6BDFD82A2FA9}" type="pres">
      <dgm:prSet presAssocID="{F45C49E5-9F38-49DF-B9E4-3E3C95AED57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DFFB02FF-85BF-4F9B-8ACA-65267787BDB2}" type="pres">
      <dgm:prSet presAssocID="{C7502D08-6ED1-4E57-A9DC-709E10D9D0E5}" presName="hierRoot1" presStyleCnt="0">
        <dgm:presLayoutVars>
          <dgm:hierBranch val="init"/>
        </dgm:presLayoutVars>
      </dgm:prSet>
      <dgm:spPr/>
    </dgm:pt>
    <dgm:pt modelId="{88214FBB-E6F6-489D-8C52-0A0D5456D32A}" type="pres">
      <dgm:prSet presAssocID="{C7502D08-6ED1-4E57-A9DC-709E10D9D0E5}" presName="rootComposite1" presStyleCnt="0"/>
      <dgm:spPr/>
    </dgm:pt>
    <dgm:pt modelId="{A5DFC3AA-48E3-4CCD-AEA7-377ACA62D6A8}" type="pres">
      <dgm:prSet presAssocID="{C7502D08-6ED1-4E57-A9DC-709E10D9D0E5}" presName="rootText1" presStyleLbl="node0" presStyleIdx="0" presStyleCnt="1" custScaleX="114094" custScaleY="107719" custLinFactNeighborY="-76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575F56A-F42F-4E54-9DD4-48059A93B210}" type="pres">
      <dgm:prSet presAssocID="{C7502D08-6ED1-4E57-A9DC-709E10D9D0E5}" presName="rootConnector1" presStyleLbl="node1" presStyleIdx="0" presStyleCnt="0"/>
      <dgm:spPr/>
      <dgm:t>
        <a:bodyPr/>
        <a:lstStyle/>
        <a:p>
          <a:endParaRPr lang="es-ES"/>
        </a:p>
      </dgm:t>
    </dgm:pt>
    <dgm:pt modelId="{6108B193-08B4-42CE-BBEE-4FABC327DF31}" type="pres">
      <dgm:prSet presAssocID="{C7502D08-6ED1-4E57-A9DC-709E10D9D0E5}" presName="hierChild2" presStyleCnt="0"/>
      <dgm:spPr/>
    </dgm:pt>
    <dgm:pt modelId="{FA87BEA6-8ABA-42A3-9766-F048E601EBA8}" type="pres">
      <dgm:prSet presAssocID="{48E3939C-6DC2-4F29-9192-5A171B790A69}" presName="Name37" presStyleLbl="parChTrans1D2" presStyleIdx="0" presStyleCnt="1"/>
      <dgm:spPr/>
      <dgm:t>
        <a:bodyPr/>
        <a:lstStyle/>
        <a:p>
          <a:endParaRPr lang="es-ES"/>
        </a:p>
      </dgm:t>
    </dgm:pt>
    <dgm:pt modelId="{C1DF0DD3-E486-49A5-BF1C-67628B41B8DD}" type="pres">
      <dgm:prSet presAssocID="{CC6BB0A6-7F22-4C69-8A75-815A47DEDD8F}" presName="hierRoot2" presStyleCnt="0">
        <dgm:presLayoutVars>
          <dgm:hierBranch val="init"/>
        </dgm:presLayoutVars>
      </dgm:prSet>
      <dgm:spPr/>
    </dgm:pt>
    <dgm:pt modelId="{9E88BEE1-49AC-46C3-B6F0-E9B7F7EE3604}" type="pres">
      <dgm:prSet presAssocID="{CC6BB0A6-7F22-4C69-8A75-815A47DEDD8F}" presName="rootComposite" presStyleCnt="0"/>
      <dgm:spPr/>
    </dgm:pt>
    <dgm:pt modelId="{455EF3ED-9D99-467B-A6D1-4366C6431704}" type="pres">
      <dgm:prSet presAssocID="{CC6BB0A6-7F22-4C69-8A75-815A47DEDD8F}" presName="rootText" presStyleLbl="node2" presStyleIdx="0" presStyleCnt="1" custScaleX="98985" custScaleY="110631" custLinFactNeighborY="279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7D58509-3C8E-492F-A8CE-B09F44400A48}" type="pres">
      <dgm:prSet presAssocID="{CC6BB0A6-7F22-4C69-8A75-815A47DEDD8F}" presName="rootConnector" presStyleLbl="node2" presStyleIdx="0" presStyleCnt="1"/>
      <dgm:spPr/>
      <dgm:t>
        <a:bodyPr/>
        <a:lstStyle/>
        <a:p>
          <a:endParaRPr lang="es-ES"/>
        </a:p>
      </dgm:t>
    </dgm:pt>
    <dgm:pt modelId="{69888741-C955-4FE2-A3ED-22C5F5F0202F}" type="pres">
      <dgm:prSet presAssocID="{CC6BB0A6-7F22-4C69-8A75-815A47DEDD8F}" presName="hierChild4" presStyleCnt="0"/>
      <dgm:spPr/>
    </dgm:pt>
    <dgm:pt modelId="{C91B26AD-BB0B-4160-944E-0F6B642915AF}" type="pres">
      <dgm:prSet presAssocID="{CC6BB0A6-7F22-4C69-8A75-815A47DEDD8F}" presName="hierChild5" presStyleCnt="0"/>
      <dgm:spPr/>
    </dgm:pt>
    <dgm:pt modelId="{3C4142AF-CEB0-4E9B-89C8-88669E81BFFD}" type="pres">
      <dgm:prSet presAssocID="{C7502D08-6ED1-4E57-A9DC-709E10D9D0E5}" presName="hierChild3" presStyleCnt="0"/>
      <dgm:spPr/>
    </dgm:pt>
  </dgm:ptLst>
  <dgm:cxnLst>
    <dgm:cxn modelId="{382A2083-8099-49F0-9B57-988F13E5FF6F}" type="presOf" srcId="{F45C49E5-9F38-49DF-B9E4-3E3C95AED57D}" destId="{0098C2C7-6517-40D2-BE85-6BDFD82A2FA9}" srcOrd="0" destOrd="0" presId="urn:microsoft.com/office/officeart/2005/8/layout/orgChart1"/>
    <dgm:cxn modelId="{65702489-0F4A-4975-93AB-50EB4C4DF3C8}" type="presOf" srcId="{C7502D08-6ED1-4E57-A9DC-709E10D9D0E5}" destId="{A5DFC3AA-48E3-4CCD-AEA7-377ACA62D6A8}" srcOrd="0" destOrd="0" presId="urn:microsoft.com/office/officeart/2005/8/layout/orgChart1"/>
    <dgm:cxn modelId="{0CE44A22-372E-4D04-9387-15DF94B8A212}" srcId="{C7502D08-6ED1-4E57-A9DC-709E10D9D0E5}" destId="{CC6BB0A6-7F22-4C69-8A75-815A47DEDD8F}" srcOrd="0" destOrd="0" parTransId="{48E3939C-6DC2-4F29-9192-5A171B790A69}" sibTransId="{878FA30F-7C6D-4027-AB14-0E1FE8632602}"/>
    <dgm:cxn modelId="{34EC8840-9658-4C69-84F5-9B50F918225F}" type="presOf" srcId="{CC6BB0A6-7F22-4C69-8A75-815A47DEDD8F}" destId="{37D58509-3C8E-492F-A8CE-B09F44400A48}" srcOrd="1" destOrd="0" presId="urn:microsoft.com/office/officeart/2005/8/layout/orgChart1"/>
    <dgm:cxn modelId="{C1056C52-A06D-4031-839C-CBB3D484388A}" type="presOf" srcId="{48E3939C-6DC2-4F29-9192-5A171B790A69}" destId="{FA87BEA6-8ABA-42A3-9766-F048E601EBA8}" srcOrd="0" destOrd="0" presId="urn:microsoft.com/office/officeart/2005/8/layout/orgChart1"/>
    <dgm:cxn modelId="{94E1A3AF-E9F9-4486-99B1-64131882533C}" type="presOf" srcId="{CC6BB0A6-7F22-4C69-8A75-815A47DEDD8F}" destId="{455EF3ED-9D99-467B-A6D1-4366C6431704}" srcOrd="0" destOrd="0" presId="urn:microsoft.com/office/officeart/2005/8/layout/orgChart1"/>
    <dgm:cxn modelId="{BCA2D750-FB82-4D52-B002-629C7A8DCEDE}" type="presOf" srcId="{C7502D08-6ED1-4E57-A9DC-709E10D9D0E5}" destId="{9575F56A-F42F-4E54-9DD4-48059A93B210}" srcOrd="1" destOrd="0" presId="urn:microsoft.com/office/officeart/2005/8/layout/orgChart1"/>
    <dgm:cxn modelId="{EF5D4988-9540-4C57-B2BD-95120EBB1C88}" srcId="{F45C49E5-9F38-49DF-B9E4-3E3C95AED57D}" destId="{C7502D08-6ED1-4E57-A9DC-709E10D9D0E5}" srcOrd="0" destOrd="0" parTransId="{7C412A0D-812A-4B2F-9ECE-BB3CD789134C}" sibTransId="{68459034-ECC8-4751-A41E-20F2FDE650F4}"/>
    <dgm:cxn modelId="{CA140E6D-22C4-48EE-B9B0-C7FBAD9C0157}" type="presParOf" srcId="{0098C2C7-6517-40D2-BE85-6BDFD82A2FA9}" destId="{DFFB02FF-85BF-4F9B-8ACA-65267787BDB2}" srcOrd="0" destOrd="0" presId="urn:microsoft.com/office/officeart/2005/8/layout/orgChart1"/>
    <dgm:cxn modelId="{39079252-9DDC-4C7C-A221-DDC877339CC6}" type="presParOf" srcId="{DFFB02FF-85BF-4F9B-8ACA-65267787BDB2}" destId="{88214FBB-E6F6-489D-8C52-0A0D5456D32A}" srcOrd="0" destOrd="0" presId="urn:microsoft.com/office/officeart/2005/8/layout/orgChart1"/>
    <dgm:cxn modelId="{8CD116EC-AEE8-4158-BDC5-30ECEE033977}" type="presParOf" srcId="{88214FBB-E6F6-489D-8C52-0A0D5456D32A}" destId="{A5DFC3AA-48E3-4CCD-AEA7-377ACA62D6A8}" srcOrd="0" destOrd="0" presId="urn:microsoft.com/office/officeart/2005/8/layout/orgChart1"/>
    <dgm:cxn modelId="{7762CE0B-E582-455A-9DA5-0C195CA5C7DD}" type="presParOf" srcId="{88214FBB-E6F6-489D-8C52-0A0D5456D32A}" destId="{9575F56A-F42F-4E54-9DD4-48059A93B210}" srcOrd="1" destOrd="0" presId="urn:microsoft.com/office/officeart/2005/8/layout/orgChart1"/>
    <dgm:cxn modelId="{B5D218C8-6470-4938-B39D-D584EE564BD1}" type="presParOf" srcId="{DFFB02FF-85BF-4F9B-8ACA-65267787BDB2}" destId="{6108B193-08B4-42CE-BBEE-4FABC327DF31}" srcOrd="1" destOrd="0" presId="urn:microsoft.com/office/officeart/2005/8/layout/orgChart1"/>
    <dgm:cxn modelId="{1156F438-E742-4CD3-9011-1A953A3A2E28}" type="presParOf" srcId="{6108B193-08B4-42CE-BBEE-4FABC327DF31}" destId="{FA87BEA6-8ABA-42A3-9766-F048E601EBA8}" srcOrd="0" destOrd="0" presId="urn:microsoft.com/office/officeart/2005/8/layout/orgChart1"/>
    <dgm:cxn modelId="{57A1DAD3-51CA-4451-8AFF-5A7BB246A9CD}" type="presParOf" srcId="{6108B193-08B4-42CE-BBEE-4FABC327DF31}" destId="{C1DF0DD3-E486-49A5-BF1C-67628B41B8DD}" srcOrd="1" destOrd="0" presId="urn:microsoft.com/office/officeart/2005/8/layout/orgChart1"/>
    <dgm:cxn modelId="{5B310B32-CB14-43DC-A2CD-35565ED76281}" type="presParOf" srcId="{C1DF0DD3-E486-49A5-BF1C-67628B41B8DD}" destId="{9E88BEE1-49AC-46C3-B6F0-E9B7F7EE3604}" srcOrd="0" destOrd="0" presId="urn:microsoft.com/office/officeart/2005/8/layout/orgChart1"/>
    <dgm:cxn modelId="{4FC33A9F-58A2-4BFF-9852-CF4EAB1F5B56}" type="presParOf" srcId="{9E88BEE1-49AC-46C3-B6F0-E9B7F7EE3604}" destId="{455EF3ED-9D99-467B-A6D1-4366C6431704}" srcOrd="0" destOrd="0" presId="urn:microsoft.com/office/officeart/2005/8/layout/orgChart1"/>
    <dgm:cxn modelId="{A3BDDD16-8824-4092-9895-A70A218B70F0}" type="presParOf" srcId="{9E88BEE1-49AC-46C3-B6F0-E9B7F7EE3604}" destId="{37D58509-3C8E-492F-A8CE-B09F44400A48}" srcOrd="1" destOrd="0" presId="urn:microsoft.com/office/officeart/2005/8/layout/orgChart1"/>
    <dgm:cxn modelId="{8A0DDA08-534D-4F4D-9589-182A39882781}" type="presParOf" srcId="{C1DF0DD3-E486-49A5-BF1C-67628B41B8DD}" destId="{69888741-C955-4FE2-A3ED-22C5F5F0202F}" srcOrd="1" destOrd="0" presId="urn:microsoft.com/office/officeart/2005/8/layout/orgChart1"/>
    <dgm:cxn modelId="{10ABF820-5E42-411A-8E66-9A1A713C0B2C}" type="presParOf" srcId="{C1DF0DD3-E486-49A5-BF1C-67628B41B8DD}" destId="{C91B26AD-BB0B-4160-944E-0F6B642915AF}" srcOrd="2" destOrd="0" presId="urn:microsoft.com/office/officeart/2005/8/layout/orgChart1"/>
    <dgm:cxn modelId="{8CE0F260-15A1-40AD-B439-A56EB27E88A4}" type="presParOf" srcId="{DFFB02FF-85BF-4F9B-8ACA-65267787BDB2}" destId="{3C4142AF-CEB0-4E9B-89C8-88669E81BFFD}" srcOrd="2" destOrd="0" presId="urn:microsoft.com/office/officeart/2005/8/layout/orgChart1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2B9EA89C-BD0E-4EAA-BD74-389C4CD5FA8C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2772783E-ACBA-4206-91F9-851FCA3B802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</a:t>
          </a:r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Centros de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Bienestar Familiar</a:t>
          </a:r>
        </a:p>
      </dgm:t>
    </dgm:pt>
    <dgm:pt modelId="{2BF65576-6C88-43D8-87A8-C1D806F54425}" type="parTrans" cxnId="{F2B1A5D0-7568-46D9-BC1B-8546DC83C5F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372081-1491-4F8F-AB96-A53D27A51F62}" type="sibTrans" cxnId="{F2B1A5D0-7568-46D9-BC1B-8546DC83C5F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86A4B6-23E3-43F1-AECD-743EAC94C254}" type="asst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Auxiliares Administrativos(as) </a:t>
          </a:r>
        </a:p>
      </dgm:t>
    </dgm:pt>
    <dgm:pt modelId="{EC279B5A-1906-4380-9038-3104AC43817D}" type="parTrans" cxnId="{10C21B63-5334-4EB0-ABCB-AF617F7A49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24EB55A-6C4F-40C1-817D-794BFB2005AA}" type="sibTrans" cxnId="{10C21B63-5334-4EB0-ABCB-AF617F7A49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5F373FC-8A29-4325-8ED5-A1B7355FA88B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Talleres Productivos</a:t>
          </a:r>
        </a:p>
      </dgm:t>
    </dgm:pt>
    <dgm:pt modelId="{948162CF-90B1-4904-93C3-592E4A176122}" type="parTrans" cxnId="{77F492BD-2265-46A1-AACE-83DFCAD7A6D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78CA5C0-C964-4127-8D70-8ED7FFE93E49}" type="sibTrans" cxnId="{77F492BD-2265-46A1-AACE-83DFCAD7A6D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C97E898-6A01-444C-8F4F-7E8954607F09}" type="asst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</a:p>
      </dgm:t>
    </dgm:pt>
    <dgm:pt modelId="{C14798F6-496E-4044-A3FC-72A95C5B0C45}" type="parTrans" cxnId="{86F66C52-5D1C-4ED7-9E49-6BD73458E1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9D8D660-C787-46F0-A3FA-C13694783343}" type="sibTrans" cxnId="{86F66C52-5D1C-4ED7-9E49-6BD73458E1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8E3887-B70B-4CF0-A93A-2C262232F91B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Talleres Productivos</a:t>
          </a:r>
        </a:p>
      </dgm:t>
    </dgm:pt>
    <dgm:pt modelId="{C06B7F3C-5DDB-49C4-AC38-3EAFE36C5543}" type="parTrans" cxnId="{B7322FCC-B49C-43B7-8201-900F070FCF3E}">
      <dgm:prSet/>
      <dgm:spPr/>
      <dgm:t>
        <a:bodyPr/>
        <a:lstStyle/>
        <a:p>
          <a:endParaRPr lang="es-ES" sz="1200"/>
        </a:p>
      </dgm:t>
    </dgm:pt>
    <dgm:pt modelId="{4A801A43-22CC-468F-8103-3085715B4695}" type="sibTrans" cxnId="{B7322FCC-B49C-43B7-8201-900F070FCF3E}">
      <dgm:prSet/>
      <dgm:spPr/>
      <dgm:t>
        <a:bodyPr/>
        <a:lstStyle/>
        <a:p>
          <a:endParaRPr lang="es-ES" sz="1200"/>
        </a:p>
      </dgm:t>
    </dgm:pt>
    <dgm:pt modelId="{F1B75879-3EEC-4D09-B50B-00911C4ECEB8}">
      <dgm:prSet custT="1"/>
      <dgm:spPr/>
      <dgm:t>
        <a:bodyPr/>
        <a:lstStyle/>
        <a:p>
          <a:r>
            <a:rPr lang="es-ES" sz="1200" dirty="0" smtClean="0"/>
            <a:t>Encargado(a) de Psicología y Ludoteca</a:t>
          </a:r>
        </a:p>
      </dgm:t>
    </dgm:pt>
    <dgm:pt modelId="{E82E591C-BD8C-4BF1-88AC-267C3FC8E2DD}" type="parTrans" cxnId="{C629A2C0-F61E-4C5D-895C-BD2CED602D97}">
      <dgm:prSet/>
      <dgm:spPr/>
      <dgm:t>
        <a:bodyPr/>
        <a:lstStyle/>
        <a:p>
          <a:endParaRPr lang="es-ES"/>
        </a:p>
      </dgm:t>
    </dgm:pt>
    <dgm:pt modelId="{E05571AC-9532-42C8-95B5-94EA3A76F9B6}" type="sibTrans" cxnId="{C629A2C0-F61E-4C5D-895C-BD2CED602D97}">
      <dgm:prSet/>
      <dgm:spPr/>
      <dgm:t>
        <a:bodyPr/>
        <a:lstStyle/>
        <a:p>
          <a:endParaRPr lang="es-ES"/>
        </a:p>
      </dgm:t>
    </dgm:pt>
    <dgm:pt modelId="{1C4DE08C-1C68-4BCE-B5DA-6B5F55C78D74}">
      <dgm:prSet phldrT="[Texto]" custT="1"/>
      <dgm:spPr/>
      <dgm:t>
        <a:bodyPr/>
        <a:lstStyle/>
        <a:p>
          <a:r>
            <a:rPr lang="es-ES" sz="1200" smtClean="0">
              <a:latin typeface="Calibri" panose="020F0502020204030204" pitchFamily="34" charset="0"/>
              <a:cs typeface="Calibri" panose="020F0502020204030204" pitchFamily="34" charset="0"/>
            </a:rPr>
            <a:t>Jefe(a) Centros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de Bienestar Familiar</a:t>
          </a:r>
        </a:p>
      </dgm:t>
    </dgm:pt>
    <dgm:pt modelId="{56B86332-825D-4519-B065-8CB7567B107E}" type="parTrans" cxnId="{1BF4210D-D3E5-4E67-825A-D23B02C3C744}">
      <dgm:prSet/>
      <dgm:spPr/>
      <dgm:t>
        <a:bodyPr/>
        <a:lstStyle/>
        <a:p>
          <a:endParaRPr lang="es-ES"/>
        </a:p>
      </dgm:t>
    </dgm:pt>
    <dgm:pt modelId="{5E0CDF4E-ECE6-4A7A-A690-CFDE2A491326}" type="sibTrans" cxnId="{1BF4210D-D3E5-4E67-825A-D23B02C3C744}">
      <dgm:prSet/>
      <dgm:spPr/>
      <dgm:t>
        <a:bodyPr/>
        <a:lstStyle/>
        <a:p>
          <a:endParaRPr lang="es-ES"/>
        </a:p>
      </dgm:t>
    </dgm:pt>
    <dgm:pt modelId="{5CF317A8-D82E-4CC8-870B-7749723A1360}">
      <dgm:prSet custT="1"/>
      <dgm:spPr/>
      <dgm:t>
        <a:bodyPr/>
        <a:lstStyle/>
        <a:p>
          <a:r>
            <a:rPr lang="es-ES" sz="1200" dirty="0" smtClean="0"/>
            <a:t>Coordinador(a) de Mantenimiento</a:t>
          </a:r>
        </a:p>
      </dgm:t>
    </dgm:pt>
    <dgm:pt modelId="{EA8C0705-2FBC-4D7D-AEF9-BF1B214AB379}" type="parTrans" cxnId="{7B1CE377-E5FA-49C6-AE8F-C3DAFC5660A4}">
      <dgm:prSet/>
      <dgm:spPr/>
      <dgm:t>
        <a:bodyPr/>
        <a:lstStyle/>
        <a:p>
          <a:endParaRPr lang="es-ES"/>
        </a:p>
      </dgm:t>
    </dgm:pt>
    <dgm:pt modelId="{A19E28F8-6ADD-42B5-B147-D8FE245324B4}" type="sibTrans" cxnId="{7B1CE377-E5FA-49C6-AE8F-C3DAFC5660A4}">
      <dgm:prSet/>
      <dgm:spPr/>
      <dgm:t>
        <a:bodyPr/>
        <a:lstStyle/>
        <a:p>
          <a:endParaRPr lang="es-ES"/>
        </a:p>
      </dgm:t>
    </dgm:pt>
    <dgm:pt modelId="{A6A4D43A-3853-444F-AD23-625CB655556A}">
      <dgm:prSet custT="1"/>
      <dgm:spPr/>
      <dgm:t>
        <a:bodyPr/>
        <a:lstStyle/>
        <a:p>
          <a:r>
            <a:rPr lang="es-ES" sz="1200" dirty="0" smtClean="0"/>
            <a:t>Jefe(a) Operativo(a)</a:t>
          </a:r>
        </a:p>
      </dgm:t>
    </dgm:pt>
    <dgm:pt modelId="{5A6EB27B-21F7-401E-B68D-A82DC8E5BA5B}" type="parTrans" cxnId="{9E0A9C6E-BF11-4EE3-AA8B-7CDBC7CE51B4}">
      <dgm:prSet/>
      <dgm:spPr/>
      <dgm:t>
        <a:bodyPr/>
        <a:lstStyle/>
        <a:p>
          <a:endParaRPr lang="es-ES"/>
        </a:p>
      </dgm:t>
    </dgm:pt>
    <dgm:pt modelId="{BCA7BF4A-C3DB-43EA-B69B-8A2CD623373F}" type="sibTrans" cxnId="{9E0A9C6E-BF11-4EE3-AA8B-7CDBC7CE51B4}">
      <dgm:prSet/>
      <dgm:spPr/>
      <dgm:t>
        <a:bodyPr/>
        <a:lstStyle/>
        <a:p>
          <a:endParaRPr lang="es-ES"/>
        </a:p>
      </dgm:t>
    </dgm:pt>
    <dgm:pt modelId="{CA817CEF-7219-45A6-8A17-B50BC3D7D29B}">
      <dgm:prSet custT="1"/>
      <dgm:spPr/>
      <dgm:t>
        <a:bodyPr/>
        <a:lstStyle/>
        <a:p>
          <a:r>
            <a:rPr lang="es-ES" sz="1200" dirty="0" smtClean="0"/>
            <a:t>Supervisor(a)</a:t>
          </a:r>
        </a:p>
      </dgm:t>
    </dgm:pt>
    <dgm:pt modelId="{338B46F6-A6CF-4550-A02B-BB0B078C9EF5}" type="parTrans" cxnId="{3C89D424-9F26-432F-AB9A-21714F52F2F4}">
      <dgm:prSet/>
      <dgm:spPr/>
      <dgm:t>
        <a:bodyPr/>
        <a:lstStyle/>
        <a:p>
          <a:endParaRPr lang="es-ES"/>
        </a:p>
      </dgm:t>
    </dgm:pt>
    <dgm:pt modelId="{5D91A40D-5A2D-4E5B-BA1A-57D6209C5F66}" type="sibTrans" cxnId="{3C89D424-9F26-432F-AB9A-21714F52F2F4}">
      <dgm:prSet/>
      <dgm:spPr/>
      <dgm:t>
        <a:bodyPr/>
        <a:lstStyle/>
        <a:p>
          <a:endParaRPr lang="es-ES"/>
        </a:p>
      </dgm:t>
    </dgm:pt>
    <dgm:pt modelId="{33D4C606-D495-4D66-B66F-6A01473F4BBE}">
      <dgm:prSet custT="1"/>
      <dgm:spPr/>
      <dgm:t>
        <a:bodyPr/>
        <a:lstStyle/>
        <a:p>
          <a:r>
            <a:rPr lang="es-ES" sz="1200" dirty="0" smtClean="0"/>
            <a:t>Jefe(a) de Enlace Deportivo</a:t>
          </a:r>
        </a:p>
      </dgm:t>
    </dgm:pt>
    <dgm:pt modelId="{83FCC49E-391A-4A35-8996-83248813E328}" type="parTrans" cxnId="{385A3F3D-D86D-4C79-885D-CEA356E6A02E}">
      <dgm:prSet/>
      <dgm:spPr/>
      <dgm:t>
        <a:bodyPr/>
        <a:lstStyle/>
        <a:p>
          <a:endParaRPr lang="es-ES"/>
        </a:p>
      </dgm:t>
    </dgm:pt>
    <dgm:pt modelId="{B7CD98FB-FADF-4F67-BA39-1DC1261C2CF6}" type="sibTrans" cxnId="{385A3F3D-D86D-4C79-885D-CEA356E6A02E}">
      <dgm:prSet/>
      <dgm:spPr/>
      <dgm:t>
        <a:bodyPr/>
        <a:lstStyle/>
        <a:p>
          <a:endParaRPr lang="es-ES"/>
        </a:p>
      </dgm:t>
    </dgm:pt>
    <dgm:pt modelId="{2CDBAAC4-DC13-4F8F-BDE8-2E21460AF466}" type="pres">
      <dgm:prSet presAssocID="{2B9EA89C-BD0E-4EAA-BD74-389C4CD5FA8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1C728C2-D173-4EEC-9802-4078ED814064}" type="pres">
      <dgm:prSet presAssocID="{2772783E-ACBA-4206-91F9-851FCA3B8020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548775F-B5A4-40D3-AD76-60BFEAFEEF2B}" type="pres">
      <dgm:prSet presAssocID="{2772783E-ACBA-4206-91F9-851FCA3B8020}" presName="rootComposite1" presStyleCnt="0"/>
      <dgm:spPr/>
      <dgm:t>
        <a:bodyPr/>
        <a:lstStyle/>
        <a:p>
          <a:endParaRPr lang="es-ES"/>
        </a:p>
      </dgm:t>
    </dgm:pt>
    <dgm:pt modelId="{45C107E1-045C-49B2-9844-17D7740D92AD}" type="pres">
      <dgm:prSet presAssocID="{2772783E-ACBA-4206-91F9-851FCA3B8020}" presName="rootText1" presStyleLbl="node0" presStyleIdx="0" presStyleCnt="1" custScaleX="163825" custScaleY="169676" custLinFactY="-23406" custLinFactNeighborX="-6503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171D58F-38E1-4C05-A2C6-E3BAA8BBA45E}" type="pres">
      <dgm:prSet presAssocID="{2772783E-ACBA-4206-91F9-851FCA3B8020}" presName="rootConnector1" presStyleLbl="node1" presStyleIdx="0" presStyleCnt="0"/>
      <dgm:spPr/>
      <dgm:t>
        <a:bodyPr/>
        <a:lstStyle/>
        <a:p>
          <a:endParaRPr lang="es-ES"/>
        </a:p>
      </dgm:t>
    </dgm:pt>
    <dgm:pt modelId="{4A3B355E-CA0D-43ED-8B42-7FFC22DC4796}" type="pres">
      <dgm:prSet presAssocID="{2772783E-ACBA-4206-91F9-851FCA3B8020}" presName="hierChild2" presStyleCnt="0"/>
      <dgm:spPr/>
      <dgm:t>
        <a:bodyPr/>
        <a:lstStyle/>
        <a:p>
          <a:endParaRPr lang="es-ES"/>
        </a:p>
      </dgm:t>
    </dgm:pt>
    <dgm:pt modelId="{52191D16-00B4-4187-BC9A-B9C09540C4F0}" type="pres">
      <dgm:prSet presAssocID="{948162CF-90B1-4904-93C3-592E4A176122}" presName="Name37" presStyleLbl="parChTrans1D2" presStyleIdx="0" presStyleCnt="9"/>
      <dgm:spPr/>
      <dgm:t>
        <a:bodyPr/>
        <a:lstStyle/>
        <a:p>
          <a:endParaRPr lang="es-ES"/>
        </a:p>
      </dgm:t>
    </dgm:pt>
    <dgm:pt modelId="{0F6BC883-5046-433E-B495-350FBF463E0F}" type="pres">
      <dgm:prSet presAssocID="{75F373FC-8A29-4325-8ED5-A1B7355FA88B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8ACE1FEF-C8C3-4B31-9E0B-506F5D370830}" type="pres">
      <dgm:prSet presAssocID="{75F373FC-8A29-4325-8ED5-A1B7355FA88B}" presName="rootComposite" presStyleCnt="0"/>
      <dgm:spPr/>
      <dgm:t>
        <a:bodyPr/>
        <a:lstStyle/>
        <a:p>
          <a:endParaRPr lang="es-ES"/>
        </a:p>
      </dgm:t>
    </dgm:pt>
    <dgm:pt modelId="{B89AE965-29A1-4754-BE7B-FBFFFC9F8CA9}" type="pres">
      <dgm:prSet presAssocID="{75F373FC-8A29-4325-8ED5-A1B7355FA88B}" presName="rootText" presStyleLbl="node2" presStyleIdx="0" presStyleCnt="7" custScaleX="121312" custScaleY="146168" custLinFactNeighborX="-4" custLinFactNeighborY="3101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6C826CE-64C1-443B-BE0E-ED3E0FDDD625}" type="pres">
      <dgm:prSet presAssocID="{75F373FC-8A29-4325-8ED5-A1B7355FA88B}" presName="rootConnector" presStyleLbl="node2" presStyleIdx="0" presStyleCnt="7"/>
      <dgm:spPr/>
      <dgm:t>
        <a:bodyPr/>
        <a:lstStyle/>
        <a:p>
          <a:endParaRPr lang="es-ES"/>
        </a:p>
      </dgm:t>
    </dgm:pt>
    <dgm:pt modelId="{E3F68F82-22CC-49DD-B84B-EA74FE4DD12C}" type="pres">
      <dgm:prSet presAssocID="{75F373FC-8A29-4325-8ED5-A1B7355FA88B}" presName="hierChild4" presStyleCnt="0"/>
      <dgm:spPr/>
      <dgm:t>
        <a:bodyPr/>
        <a:lstStyle/>
        <a:p>
          <a:endParaRPr lang="es-ES"/>
        </a:p>
      </dgm:t>
    </dgm:pt>
    <dgm:pt modelId="{9C3A5111-370B-4EA4-8EB2-8475C4DA44F6}" type="pres">
      <dgm:prSet presAssocID="{C06B7F3C-5DDB-49C4-AC38-3EAFE36C5543}" presName="Name35" presStyleLbl="parChTrans1D3" presStyleIdx="0" presStyleCnt="1"/>
      <dgm:spPr/>
      <dgm:t>
        <a:bodyPr/>
        <a:lstStyle/>
        <a:p>
          <a:endParaRPr lang="es-ES"/>
        </a:p>
      </dgm:t>
    </dgm:pt>
    <dgm:pt modelId="{699BAFA7-004D-481E-8BDC-6F8DBBD539B1}" type="pres">
      <dgm:prSet presAssocID="{F08E3887-B70B-4CF0-A93A-2C262232F91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B39F4D2-1C82-4D10-8D5C-4A109B73A6A7}" type="pres">
      <dgm:prSet presAssocID="{F08E3887-B70B-4CF0-A93A-2C262232F91B}" presName="rootComposite" presStyleCnt="0"/>
      <dgm:spPr/>
      <dgm:t>
        <a:bodyPr/>
        <a:lstStyle/>
        <a:p>
          <a:endParaRPr lang="es-ES"/>
        </a:p>
      </dgm:t>
    </dgm:pt>
    <dgm:pt modelId="{9B4A79CA-C0FB-4CE2-8E9A-E876061EE856}" type="pres">
      <dgm:prSet presAssocID="{F08E3887-B70B-4CF0-A93A-2C262232F91B}" presName="rootText" presStyleLbl="node3" presStyleIdx="0" presStyleCnt="1" custScaleX="121312" custScaleY="128720" custLinFactNeighborX="-4" custLinFactNeighborY="2347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427D882-2EFE-4638-A619-E0ACCBA368C9}" type="pres">
      <dgm:prSet presAssocID="{F08E3887-B70B-4CF0-A93A-2C262232F91B}" presName="rootConnector" presStyleLbl="node3" presStyleIdx="0" presStyleCnt="1"/>
      <dgm:spPr/>
      <dgm:t>
        <a:bodyPr/>
        <a:lstStyle/>
        <a:p>
          <a:endParaRPr lang="es-ES"/>
        </a:p>
      </dgm:t>
    </dgm:pt>
    <dgm:pt modelId="{2D0A9B6B-E518-4D4E-9081-0715BA52E78B}" type="pres">
      <dgm:prSet presAssocID="{F08E3887-B70B-4CF0-A93A-2C262232F91B}" presName="hierChild4" presStyleCnt="0"/>
      <dgm:spPr/>
      <dgm:t>
        <a:bodyPr/>
        <a:lstStyle/>
        <a:p>
          <a:endParaRPr lang="es-ES"/>
        </a:p>
      </dgm:t>
    </dgm:pt>
    <dgm:pt modelId="{F16D3405-2D5D-4841-B634-F09115ED5E04}" type="pres">
      <dgm:prSet presAssocID="{F08E3887-B70B-4CF0-A93A-2C262232F91B}" presName="hierChild5" presStyleCnt="0"/>
      <dgm:spPr/>
      <dgm:t>
        <a:bodyPr/>
        <a:lstStyle/>
        <a:p>
          <a:endParaRPr lang="es-ES"/>
        </a:p>
      </dgm:t>
    </dgm:pt>
    <dgm:pt modelId="{463F13BC-E625-4827-B3B9-B26CB5FC5236}" type="pres">
      <dgm:prSet presAssocID="{75F373FC-8A29-4325-8ED5-A1B7355FA88B}" presName="hierChild5" presStyleCnt="0"/>
      <dgm:spPr/>
      <dgm:t>
        <a:bodyPr/>
        <a:lstStyle/>
        <a:p>
          <a:endParaRPr lang="es-ES"/>
        </a:p>
      </dgm:t>
    </dgm:pt>
    <dgm:pt modelId="{AB0BDE27-DBBC-4F4C-9382-1BA488B1145C}" type="pres">
      <dgm:prSet presAssocID="{56B86332-825D-4519-B065-8CB7567B107E}" presName="Name37" presStyleLbl="parChTrans1D2" presStyleIdx="1" presStyleCnt="9"/>
      <dgm:spPr/>
      <dgm:t>
        <a:bodyPr/>
        <a:lstStyle/>
        <a:p>
          <a:endParaRPr lang="es-ES"/>
        </a:p>
      </dgm:t>
    </dgm:pt>
    <dgm:pt modelId="{0B8CC94C-1959-4688-A93A-F1D1FBD6A49F}" type="pres">
      <dgm:prSet presAssocID="{1C4DE08C-1C68-4BCE-B5DA-6B5F55C78D74}" presName="hierRoot2" presStyleCnt="0">
        <dgm:presLayoutVars>
          <dgm:hierBranch val="init"/>
        </dgm:presLayoutVars>
      </dgm:prSet>
      <dgm:spPr/>
    </dgm:pt>
    <dgm:pt modelId="{46942FA8-4054-4B57-B5D7-E3BFFFD92658}" type="pres">
      <dgm:prSet presAssocID="{1C4DE08C-1C68-4BCE-B5DA-6B5F55C78D74}" presName="rootComposite" presStyleCnt="0"/>
      <dgm:spPr/>
    </dgm:pt>
    <dgm:pt modelId="{7F6A357A-5CCB-481D-84AE-A19C0EBE8F67}" type="pres">
      <dgm:prSet presAssocID="{1C4DE08C-1C68-4BCE-B5DA-6B5F55C78D74}" presName="rootText" presStyleLbl="node2" presStyleIdx="1" presStyleCnt="7" custScaleX="121312" custScaleY="146168" custLinFactNeighborX="-3621" custLinFactNeighborY="3097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38D58C0-407A-4F90-BB07-8E437AFD3DF0}" type="pres">
      <dgm:prSet presAssocID="{1C4DE08C-1C68-4BCE-B5DA-6B5F55C78D74}" presName="rootConnector" presStyleLbl="node2" presStyleIdx="1" presStyleCnt="7"/>
      <dgm:spPr/>
      <dgm:t>
        <a:bodyPr/>
        <a:lstStyle/>
        <a:p>
          <a:endParaRPr lang="es-ES"/>
        </a:p>
      </dgm:t>
    </dgm:pt>
    <dgm:pt modelId="{C9DE12BA-9E53-440F-9E43-E78CBC4D5F78}" type="pres">
      <dgm:prSet presAssocID="{1C4DE08C-1C68-4BCE-B5DA-6B5F55C78D74}" presName="hierChild4" presStyleCnt="0"/>
      <dgm:spPr/>
    </dgm:pt>
    <dgm:pt modelId="{BB570953-C0C2-4AAF-88D0-13A35031A761}" type="pres">
      <dgm:prSet presAssocID="{1C4DE08C-1C68-4BCE-B5DA-6B5F55C78D74}" presName="hierChild5" presStyleCnt="0"/>
      <dgm:spPr/>
    </dgm:pt>
    <dgm:pt modelId="{C76E8495-F069-4BFD-AE22-285C98264B01}" type="pres">
      <dgm:prSet presAssocID="{E82E591C-BD8C-4BF1-88AC-267C3FC8E2DD}" presName="Name37" presStyleLbl="parChTrans1D2" presStyleIdx="2" presStyleCnt="9"/>
      <dgm:spPr/>
      <dgm:t>
        <a:bodyPr/>
        <a:lstStyle/>
        <a:p>
          <a:endParaRPr lang="es-ES"/>
        </a:p>
      </dgm:t>
    </dgm:pt>
    <dgm:pt modelId="{A6E0CFB3-8183-4446-946A-52E3D38258F4}" type="pres">
      <dgm:prSet presAssocID="{F1B75879-3EEC-4D09-B50B-00911C4ECEB8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324B05B-9C2B-485C-ADCF-88142E4377DA}" type="pres">
      <dgm:prSet presAssocID="{F1B75879-3EEC-4D09-B50B-00911C4ECEB8}" presName="rootComposite" presStyleCnt="0"/>
      <dgm:spPr/>
      <dgm:t>
        <a:bodyPr/>
        <a:lstStyle/>
        <a:p>
          <a:endParaRPr lang="es-ES"/>
        </a:p>
      </dgm:t>
    </dgm:pt>
    <dgm:pt modelId="{F7161D6E-242E-46EB-82FD-78575BB7CB0D}" type="pres">
      <dgm:prSet presAssocID="{F1B75879-3EEC-4D09-B50B-00911C4ECEB8}" presName="rootText" presStyleLbl="node2" presStyleIdx="2" presStyleCnt="7" custScaleX="127800" custScaleY="146168" custLinFactNeighborY="3106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E98CA54-4F76-49A5-A660-1D4031B0663F}" type="pres">
      <dgm:prSet presAssocID="{F1B75879-3EEC-4D09-B50B-00911C4ECEB8}" presName="rootConnector" presStyleLbl="node2" presStyleIdx="2" presStyleCnt="7"/>
      <dgm:spPr/>
      <dgm:t>
        <a:bodyPr/>
        <a:lstStyle/>
        <a:p>
          <a:endParaRPr lang="es-ES"/>
        </a:p>
      </dgm:t>
    </dgm:pt>
    <dgm:pt modelId="{0C0E481D-8BFE-4BF1-85FB-5AAAB5B950F3}" type="pres">
      <dgm:prSet presAssocID="{F1B75879-3EEC-4D09-B50B-00911C4ECEB8}" presName="hierChild4" presStyleCnt="0"/>
      <dgm:spPr/>
      <dgm:t>
        <a:bodyPr/>
        <a:lstStyle/>
        <a:p>
          <a:endParaRPr lang="es-ES"/>
        </a:p>
      </dgm:t>
    </dgm:pt>
    <dgm:pt modelId="{B62D91FD-BA44-4982-A760-AF3F18C5272F}" type="pres">
      <dgm:prSet presAssocID="{F1B75879-3EEC-4D09-B50B-00911C4ECEB8}" presName="hierChild5" presStyleCnt="0"/>
      <dgm:spPr/>
      <dgm:t>
        <a:bodyPr/>
        <a:lstStyle/>
        <a:p>
          <a:endParaRPr lang="es-ES"/>
        </a:p>
      </dgm:t>
    </dgm:pt>
    <dgm:pt modelId="{73CAD7E8-6838-4646-8178-7643A3CF8E6C}" type="pres">
      <dgm:prSet presAssocID="{EA8C0705-2FBC-4D7D-AEF9-BF1B214AB379}" presName="Name37" presStyleLbl="parChTrans1D2" presStyleIdx="3" presStyleCnt="9"/>
      <dgm:spPr/>
      <dgm:t>
        <a:bodyPr/>
        <a:lstStyle/>
        <a:p>
          <a:endParaRPr lang="es-ES"/>
        </a:p>
      </dgm:t>
    </dgm:pt>
    <dgm:pt modelId="{DC208208-9BCC-49A3-96D0-AFF34D77A74C}" type="pres">
      <dgm:prSet presAssocID="{5CF317A8-D82E-4CC8-870B-7749723A1360}" presName="hierRoot2" presStyleCnt="0">
        <dgm:presLayoutVars>
          <dgm:hierBranch val="init"/>
        </dgm:presLayoutVars>
      </dgm:prSet>
      <dgm:spPr/>
    </dgm:pt>
    <dgm:pt modelId="{05FD22B1-C643-44E4-A8C1-0E21684761E4}" type="pres">
      <dgm:prSet presAssocID="{5CF317A8-D82E-4CC8-870B-7749723A1360}" presName="rootComposite" presStyleCnt="0"/>
      <dgm:spPr/>
    </dgm:pt>
    <dgm:pt modelId="{84556227-3EEB-4CAA-8995-2A872D45466A}" type="pres">
      <dgm:prSet presAssocID="{5CF317A8-D82E-4CC8-870B-7749723A1360}" presName="rootText" presStyleLbl="node2" presStyleIdx="3" presStyleCnt="7" custScaleX="127800" custScaleY="146168" custLinFactNeighborY="3106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0ED685C-C64A-48C9-818D-C2583375AA0F}" type="pres">
      <dgm:prSet presAssocID="{5CF317A8-D82E-4CC8-870B-7749723A1360}" presName="rootConnector" presStyleLbl="node2" presStyleIdx="3" presStyleCnt="7"/>
      <dgm:spPr/>
      <dgm:t>
        <a:bodyPr/>
        <a:lstStyle/>
        <a:p>
          <a:endParaRPr lang="es-ES"/>
        </a:p>
      </dgm:t>
    </dgm:pt>
    <dgm:pt modelId="{97007A1D-D3D8-48CE-BE68-50B9F94D8E9B}" type="pres">
      <dgm:prSet presAssocID="{5CF317A8-D82E-4CC8-870B-7749723A1360}" presName="hierChild4" presStyleCnt="0"/>
      <dgm:spPr/>
    </dgm:pt>
    <dgm:pt modelId="{F3EAF3D2-EAF5-4AE3-BAB9-C880DD25B390}" type="pres">
      <dgm:prSet presAssocID="{5CF317A8-D82E-4CC8-870B-7749723A1360}" presName="hierChild5" presStyleCnt="0"/>
      <dgm:spPr/>
    </dgm:pt>
    <dgm:pt modelId="{4AE46EF3-0642-4369-BA5D-F7868ED47F71}" type="pres">
      <dgm:prSet presAssocID="{5A6EB27B-21F7-401E-B68D-A82DC8E5BA5B}" presName="Name37" presStyleLbl="parChTrans1D2" presStyleIdx="4" presStyleCnt="9"/>
      <dgm:spPr/>
      <dgm:t>
        <a:bodyPr/>
        <a:lstStyle/>
        <a:p>
          <a:endParaRPr lang="es-ES"/>
        </a:p>
      </dgm:t>
    </dgm:pt>
    <dgm:pt modelId="{66A56303-9CB2-4C03-8737-775D6393D242}" type="pres">
      <dgm:prSet presAssocID="{A6A4D43A-3853-444F-AD23-625CB655556A}" presName="hierRoot2" presStyleCnt="0">
        <dgm:presLayoutVars>
          <dgm:hierBranch val="init"/>
        </dgm:presLayoutVars>
      </dgm:prSet>
      <dgm:spPr/>
    </dgm:pt>
    <dgm:pt modelId="{8B8A6BEC-08A5-4B21-A025-81C550CF5BC8}" type="pres">
      <dgm:prSet presAssocID="{A6A4D43A-3853-444F-AD23-625CB655556A}" presName="rootComposite" presStyleCnt="0"/>
      <dgm:spPr/>
    </dgm:pt>
    <dgm:pt modelId="{FFE67CD9-7645-4E13-82C1-853C2CF0626A}" type="pres">
      <dgm:prSet presAssocID="{A6A4D43A-3853-444F-AD23-625CB655556A}" presName="rootText" presStyleLbl="node2" presStyleIdx="4" presStyleCnt="7" custScaleX="127800" custScaleY="146168" custLinFactNeighborY="3106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6712A2-1801-483D-A0F4-9C68D78B2BF6}" type="pres">
      <dgm:prSet presAssocID="{A6A4D43A-3853-444F-AD23-625CB655556A}" presName="rootConnector" presStyleLbl="node2" presStyleIdx="4" presStyleCnt="7"/>
      <dgm:spPr/>
      <dgm:t>
        <a:bodyPr/>
        <a:lstStyle/>
        <a:p>
          <a:endParaRPr lang="es-ES"/>
        </a:p>
      </dgm:t>
    </dgm:pt>
    <dgm:pt modelId="{43CE6EC7-DC23-4129-83AF-6A43F1199282}" type="pres">
      <dgm:prSet presAssocID="{A6A4D43A-3853-444F-AD23-625CB655556A}" presName="hierChild4" presStyleCnt="0"/>
      <dgm:spPr/>
    </dgm:pt>
    <dgm:pt modelId="{3A682781-D21C-45E5-BA8D-DE42A2F82B94}" type="pres">
      <dgm:prSet presAssocID="{A6A4D43A-3853-444F-AD23-625CB655556A}" presName="hierChild5" presStyleCnt="0"/>
      <dgm:spPr/>
    </dgm:pt>
    <dgm:pt modelId="{8F7E0AE6-2C00-499D-9E7D-A67ACED7D402}" type="pres">
      <dgm:prSet presAssocID="{338B46F6-A6CF-4550-A02B-BB0B078C9EF5}" presName="Name37" presStyleLbl="parChTrans1D2" presStyleIdx="5" presStyleCnt="9"/>
      <dgm:spPr/>
      <dgm:t>
        <a:bodyPr/>
        <a:lstStyle/>
        <a:p>
          <a:endParaRPr lang="es-ES"/>
        </a:p>
      </dgm:t>
    </dgm:pt>
    <dgm:pt modelId="{212FF4DA-8982-49BC-961D-EDA8911D4D5F}" type="pres">
      <dgm:prSet presAssocID="{CA817CEF-7219-45A6-8A17-B50BC3D7D29B}" presName="hierRoot2" presStyleCnt="0">
        <dgm:presLayoutVars>
          <dgm:hierBranch val="init"/>
        </dgm:presLayoutVars>
      </dgm:prSet>
      <dgm:spPr/>
    </dgm:pt>
    <dgm:pt modelId="{15E7EBA0-C44F-4522-B70D-A25EB58CB02E}" type="pres">
      <dgm:prSet presAssocID="{CA817CEF-7219-45A6-8A17-B50BC3D7D29B}" presName="rootComposite" presStyleCnt="0"/>
      <dgm:spPr/>
    </dgm:pt>
    <dgm:pt modelId="{798E994A-48A2-42C0-A545-CA2210B3D2F2}" type="pres">
      <dgm:prSet presAssocID="{CA817CEF-7219-45A6-8A17-B50BC3D7D29B}" presName="rootText" presStyleLbl="node2" presStyleIdx="5" presStyleCnt="7" custScaleX="127800" custScaleY="146168" custLinFactNeighborY="3106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E13C5F6-4188-4D01-A9AB-D5FDAD550EFE}" type="pres">
      <dgm:prSet presAssocID="{CA817CEF-7219-45A6-8A17-B50BC3D7D29B}" presName="rootConnector" presStyleLbl="node2" presStyleIdx="5" presStyleCnt="7"/>
      <dgm:spPr/>
      <dgm:t>
        <a:bodyPr/>
        <a:lstStyle/>
        <a:p>
          <a:endParaRPr lang="es-ES"/>
        </a:p>
      </dgm:t>
    </dgm:pt>
    <dgm:pt modelId="{F968DE30-6742-43E0-8858-1064C312941B}" type="pres">
      <dgm:prSet presAssocID="{CA817CEF-7219-45A6-8A17-B50BC3D7D29B}" presName="hierChild4" presStyleCnt="0"/>
      <dgm:spPr/>
    </dgm:pt>
    <dgm:pt modelId="{D1F3E788-0A81-4F48-888C-990BAF0E267D}" type="pres">
      <dgm:prSet presAssocID="{CA817CEF-7219-45A6-8A17-B50BC3D7D29B}" presName="hierChild5" presStyleCnt="0"/>
      <dgm:spPr/>
    </dgm:pt>
    <dgm:pt modelId="{DCA5B519-CDE3-4FCB-AA9D-B778D249046F}" type="pres">
      <dgm:prSet presAssocID="{83FCC49E-391A-4A35-8996-83248813E328}" presName="Name37" presStyleLbl="parChTrans1D2" presStyleIdx="6" presStyleCnt="9"/>
      <dgm:spPr/>
      <dgm:t>
        <a:bodyPr/>
        <a:lstStyle/>
        <a:p>
          <a:endParaRPr lang="es-ES"/>
        </a:p>
      </dgm:t>
    </dgm:pt>
    <dgm:pt modelId="{8F4A1FA9-9593-4E3A-8111-665263F25B57}" type="pres">
      <dgm:prSet presAssocID="{33D4C606-D495-4D66-B66F-6A01473F4BBE}" presName="hierRoot2" presStyleCnt="0">
        <dgm:presLayoutVars>
          <dgm:hierBranch val="init"/>
        </dgm:presLayoutVars>
      </dgm:prSet>
      <dgm:spPr/>
    </dgm:pt>
    <dgm:pt modelId="{DD509FB5-6A34-44B7-A26C-A02D59DE4D01}" type="pres">
      <dgm:prSet presAssocID="{33D4C606-D495-4D66-B66F-6A01473F4BBE}" presName="rootComposite" presStyleCnt="0"/>
      <dgm:spPr/>
    </dgm:pt>
    <dgm:pt modelId="{0F0DBA66-3DA1-4B96-92BA-4CBAB9DC4D43}" type="pres">
      <dgm:prSet presAssocID="{33D4C606-D495-4D66-B66F-6A01473F4BBE}" presName="rootText" presStyleLbl="node2" presStyleIdx="6" presStyleCnt="7" custScaleX="127800" custScaleY="146168" custLinFactNeighborY="3106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8EB650C-7A7C-43C5-B363-A7FE1C1D6D3F}" type="pres">
      <dgm:prSet presAssocID="{33D4C606-D495-4D66-B66F-6A01473F4BBE}" presName="rootConnector" presStyleLbl="node2" presStyleIdx="6" presStyleCnt="7"/>
      <dgm:spPr/>
      <dgm:t>
        <a:bodyPr/>
        <a:lstStyle/>
        <a:p>
          <a:endParaRPr lang="es-ES"/>
        </a:p>
      </dgm:t>
    </dgm:pt>
    <dgm:pt modelId="{BB96D45D-E689-4B58-95C5-21BBE4FB44D7}" type="pres">
      <dgm:prSet presAssocID="{33D4C606-D495-4D66-B66F-6A01473F4BBE}" presName="hierChild4" presStyleCnt="0"/>
      <dgm:spPr/>
    </dgm:pt>
    <dgm:pt modelId="{F24426F3-A572-4065-B489-5431D843881C}" type="pres">
      <dgm:prSet presAssocID="{33D4C606-D495-4D66-B66F-6A01473F4BBE}" presName="hierChild5" presStyleCnt="0"/>
      <dgm:spPr/>
    </dgm:pt>
    <dgm:pt modelId="{30AF473A-DD3E-420C-A98A-F30C3687613E}" type="pres">
      <dgm:prSet presAssocID="{2772783E-ACBA-4206-91F9-851FCA3B8020}" presName="hierChild3" presStyleCnt="0"/>
      <dgm:spPr/>
      <dgm:t>
        <a:bodyPr/>
        <a:lstStyle/>
        <a:p>
          <a:endParaRPr lang="es-ES"/>
        </a:p>
      </dgm:t>
    </dgm:pt>
    <dgm:pt modelId="{C62CC642-7DC2-47F0-9A66-16F5FA4F3176}" type="pres">
      <dgm:prSet presAssocID="{EC279B5A-1906-4380-9038-3104AC43817D}" presName="Name111" presStyleLbl="parChTrans1D2" presStyleIdx="7" presStyleCnt="9"/>
      <dgm:spPr/>
      <dgm:t>
        <a:bodyPr/>
        <a:lstStyle/>
        <a:p>
          <a:endParaRPr lang="es-ES"/>
        </a:p>
      </dgm:t>
    </dgm:pt>
    <dgm:pt modelId="{EED19863-DA59-4B7D-A3B8-FED18E6130CB}" type="pres">
      <dgm:prSet presAssocID="{1686A4B6-23E3-43F1-AECD-743EAC94C254}" presName="hierRoot3" presStyleCnt="0">
        <dgm:presLayoutVars>
          <dgm:hierBranch val="l"/>
        </dgm:presLayoutVars>
      </dgm:prSet>
      <dgm:spPr/>
      <dgm:t>
        <a:bodyPr/>
        <a:lstStyle/>
        <a:p>
          <a:endParaRPr lang="es-ES"/>
        </a:p>
      </dgm:t>
    </dgm:pt>
    <dgm:pt modelId="{EB7D494C-E4CD-41E5-B30F-7BCE6916C705}" type="pres">
      <dgm:prSet presAssocID="{1686A4B6-23E3-43F1-AECD-743EAC94C254}" presName="rootComposite3" presStyleCnt="0"/>
      <dgm:spPr/>
      <dgm:t>
        <a:bodyPr/>
        <a:lstStyle/>
        <a:p>
          <a:endParaRPr lang="es-ES"/>
        </a:p>
      </dgm:t>
    </dgm:pt>
    <dgm:pt modelId="{3B4E4286-C251-4E08-80C4-51B85D448F71}" type="pres">
      <dgm:prSet presAssocID="{1686A4B6-23E3-43F1-AECD-743EAC94C254}" presName="rootText3" presStyleLbl="asst1" presStyleIdx="0" presStyleCnt="2" custScaleX="149116" custScaleY="178682" custLinFactNeighborX="-18764" custLinFactNeighborY="-4534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B05E57A-E0A9-4948-92F0-0FA54F2ABC13}" type="pres">
      <dgm:prSet presAssocID="{1686A4B6-23E3-43F1-AECD-743EAC94C254}" presName="rootConnector3" presStyleLbl="asst1" presStyleIdx="0" presStyleCnt="2"/>
      <dgm:spPr/>
      <dgm:t>
        <a:bodyPr/>
        <a:lstStyle/>
        <a:p>
          <a:endParaRPr lang="es-ES"/>
        </a:p>
      </dgm:t>
    </dgm:pt>
    <dgm:pt modelId="{70E2C5B3-68C6-49FA-8F34-2F81A9172BAB}" type="pres">
      <dgm:prSet presAssocID="{1686A4B6-23E3-43F1-AECD-743EAC94C254}" presName="hierChild6" presStyleCnt="0"/>
      <dgm:spPr/>
      <dgm:t>
        <a:bodyPr/>
        <a:lstStyle/>
        <a:p>
          <a:endParaRPr lang="es-ES"/>
        </a:p>
      </dgm:t>
    </dgm:pt>
    <dgm:pt modelId="{425855B2-725C-45C9-AD8F-DB34BE551F6C}" type="pres">
      <dgm:prSet presAssocID="{1686A4B6-23E3-43F1-AECD-743EAC94C254}" presName="hierChild7" presStyleCnt="0"/>
      <dgm:spPr/>
      <dgm:t>
        <a:bodyPr/>
        <a:lstStyle/>
        <a:p>
          <a:endParaRPr lang="es-ES"/>
        </a:p>
      </dgm:t>
    </dgm:pt>
    <dgm:pt modelId="{4A0898DE-23F8-4251-BB6A-50062115A11F}" type="pres">
      <dgm:prSet presAssocID="{C14798F6-496E-4044-A3FC-72A95C5B0C45}" presName="Name111" presStyleLbl="parChTrans1D2" presStyleIdx="8" presStyleCnt="9"/>
      <dgm:spPr/>
      <dgm:t>
        <a:bodyPr/>
        <a:lstStyle/>
        <a:p>
          <a:endParaRPr lang="es-ES"/>
        </a:p>
      </dgm:t>
    </dgm:pt>
    <dgm:pt modelId="{2B898473-2BFF-4DCD-ADFC-8C5DAF5EF2CF}" type="pres">
      <dgm:prSet presAssocID="{1C97E898-6A01-444C-8F4F-7E8954607F09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E866F2A-E367-4804-8583-DA271343B9FD}" type="pres">
      <dgm:prSet presAssocID="{1C97E898-6A01-444C-8F4F-7E8954607F09}" presName="rootComposite3" presStyleCnt="0"/>
      <dgm:spPr/>
      <dgm:t>
        <a:bodyPr/>
        <a:lstStyle/>
        <a:p>
          <a:endParaRPr lang="es-ES"/>
        </a:p>
      </dgm:t>
    </dgm:pt>
    <dgm:pt modelId="{AFE46D81-48F6-45AB-A829-DBC0B7F0664A}" type="pres">
      <dgm:prSet presAssocID="{1C97E898-6A01-444C-8F4F-7E8954607F09}" presName="rootText3" presStyleLbl="asst1" presStyleIdx="1" presStyleCnt="2" custScaleX="151571" custScaleY="179105" custLinFactNeighborX="6113" custLinFactNeighborY="-4534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28979C0-0E71-441A-A3BE-787F5D46CEC4}" type="pres">
      <dgm:prSet presAssocID="{1C97E898-6A01-444C-8F4F-7E8954607F09}" presName="rootConnector3" presStyleLbl="asst1" presStyleIdx="1" presStyleCnt="2"/>
      <dgm:spPr/>
      <dgm:t>
        <a:bodyPr/>
        <a:lstStyle/>
        <a:p>
          <a:endParaRPr lang="es-ES"/>
        </a:p>
      </dgm:t>
    </dgm:pt>
    <dgm:pt modelId="{A7FFB100-F102-466D-86B2-CF0732147791}" type="pres">
      <dgm:prSet presAssocID="{1C97E898-6A01-444C-8F4F-7E8954607F09}" presName="hierChild6" presStyleCnt="0"/>
      <dgm:spPr/>
      <dgm:t>
        <a:bodyPr/>
        <a:lstStyle/>
        <a:p>
          <a:endParaRPr lang="es-ES"/>
        </a:p>
      </dgm:t>
    </dgm:pt>
    <dgm:pt modelId="{0B894E9F-6B4F-4A59-9535-3BE72D42B3BD}" type="pres">
      <dgm:prSet presAssocID="{1C97E898-6A01-444C-8F4F-7E8954607F09}" presName="hierChild7" presStyleCnt="0"/>
      <dgm:spPr/>
      <dgm:t>
        <a:bodyPr/>
        <a:lstStyle/>
        <a:p>
          <a:endParaRPr lang="es-ES"/>
        </a:p>
      </dgm:t>
    </dgm:pt>
  </dgm:ptLst>
  <dgm:cxnLst>
    <dgm:cxn modelId="{F2B1A5D0-7568-46D9-BC1B-8546DC83C5FB}" srcId="{2B9EA89C-BD0E-4EAA-BD74-389C4CD5FA8C}" destId="{2772783E-ACBA-4206-91F9-851FCA3B8020}" srcOrd="0" destOrd="0" parTransId="{2BF65576-6C88-43D8-87A8-C1D806F54425}" sibTransId="{2E372081-1491-4F8F-AB96-A53D27A51F62}"/>
    <dgm:cxn modelId="{84B92BA4-BBB7-4DD1-A6A7-472BDFA08395}" type="presOf" srcId="{75F373FC-8A29-4325-8ED5-A1B7355FA88B}" destId="{06C826CE-64C1-443B-BE0E-ED3E0FDDD625}" srcOrd="1" destOrd="0" presId="urn:microsoft.com/office/officeart/2005/8/layout/orgChart1"/>
    <dgm:cxn modelId="{A1594CA6-3824-4168-A748-98BE24E769A3}" type="presOf" srcId="{C06B7F3C-5DDB-49C4-AC38-3EAFE36C5543}" destId="{9C3A5111-370B-4EA4-8EB2-8475C4DA44F6}" srcOrd="0" destOrd="0" presId="urn:microsoft.com/office/officeart/2005/8/layout/orgChart1"/>
    <dgm:cxn modelId="{7B1CE377-E5FA-49C6-AE8F-C3DAFC5660A4}" srcId="{2772783E-ACBA-4206-91F9-851FCA3B8020}" destId="{5CF317A8-D82E-4CC8-870B-7749723A1360}" srcOrd="5" destOrd="0" parTransId="{EA8C0705-2FBC-4D7D-AEF9-BF1B214AB379}" sibTransId="{A19E28F8-6ADD-42B5-B147-D8FE245324B4}"/>
    <dgm:cxn modelId="{9E0A9C6E-BF11-4EE3-AA8B-7CDBC7CE51B4}" srcId="{2772783E-ACBA-4206-91F9-851FCA3B8020}" destId="{A6A4D43A-3853-444F-AD23-625CB655556A}" srcOrd="6" destOrd="0" parTransId="{5A6EB27B-21F7-401E-B68D-A82DC8E5BA5B}" sibTransId="{BCA7BF4A-C3DB-43EA-B69B-8A2CD623373F}"/>
    <dgm:cxn modelId="{6AEEC38F-2738-4D70-A622-49C381963809}" type="presOf" srcId="{33D4C606-D495-4D66-B66F-6A01473F4BBE}" destId="{58EB650C-7A7C-43C5-B363-A7FE1C1D6D3F}" srcOrd="1" destOrd="0" presId="urn:microsoft.com/office/officeart/2005/8/layout/orgChart1"/>
    <dgm:cxn modelId="{B7322FCC-B49C-43B7-8201-900F070FCF3E}" srcId="{75F373FC-8A29-4325-8ED5-A1B7355FA88B}" destId="{F08E3887-B70B-4CF0-A93A-2C262232F91B}" srcOrd="0" destOrd="0" parTransId="{C06B7F3C-5DDB-49C4-AC38-3EAFE36C5543}" sibTransId="{4A801A43-22CC-468F-8103-3085715B4695}"/>
    <dgm:cxn modelId="{C578BF7D-7AA1-4752-A81C-9308FF8DEFCD}" type="presOf" srcId="{75F373FC-8A29-4325-8ED5-A1B7355FA88B}" destId="{B89AE965-29A1-4754-BE7B-FBFFFC9F8CA9}" srcOrd="0" destOrd="0" presId="urn:microsoft.com/office/officeart/2005/8/layout/orgChart1"/>
    <dgm:cxn modelId="{DCD56199-0308-4C72-86EA-189187D47FD6}" type="presOf" srcId="{EA8C0705-2FBC-4D7D-AEF9-BF1B214AB379}" destId="{73CAD7E8-6838-4646-8178-7643A3CF8E6C}" srcOrd="0" destOrd="0" presId="urn:microsoft.com/office/officeart/2005/8/layout/orgChart1"/>
    <dgm:cxn modelId="{10C21B63-5334-4EB0-ABCB-AF617F7A49AF}" srcId="{2772783E-ACBA-4206-91F9-851FCA3B8020}" destId="{1686A4B6-23E3-43F1-AECD-743EAC94C254}" srcOrd="0" destOrd="0" parTransId="{EC279B5A-1906-4380-9038-3104AC43817D}" sibTransId="{024EB55A-6C4F-40C1-817D-794BFB2005AA}"/>
    <dgm:cxn modelId="{86F66C52-5D1C-4ED7-9E49-6BD73458E1A0}" srcId="{2772783E-ACBA-4206-91F9-851FCA3B8020}" destId="{1C97E898-6A01-444C-8F4F-7E8954607F09}" srcOrd="1" destOrd="0" parTransId="{C14798F6-496E-4044-A3FC-72A95C5B0C45}" sibTransId="{E9D8D660-C787-46F0-A3FA-C13694783343}"/>
    <dgm:cxn modelId="{623566CE-37D7-4847-B232-8D259ABA18E7}" type="presOf" srcId="{5CF317A8-D82E-4CC8-870B-7749723A1360}" destId="{84556227-3EEB-4CAA-8995-2A872D45466A}" srcOrd="0" destOrd="0" presId="urn:microsoft.com/office/officeart/2005/8/layout/orgChart1"/>
    <dgm:cxn modelId="{CE4E8CD5-A9B9-4EAF-860D-6C50959BB71C}" type="presOf" srcId="{EC279B5A-1906-4380-9038-3104AC43817D}" destId="{C62CC642-7DC2-47F0-9A66-16F5FA4F3176}" srcOrd="0" destOrd="0" presId="urn:microsoft.com/office/officeart/2005/8/layout/orgChart1"/>
    <dgm:cxn modelId="{73DDAAB7-6211-437B-9CFB-C12A3F142067}" type="presOf" srcId="{1C97E898-6A01-444C-8F4F-7E8954607F09}" destId="{528979C0-0E71-441A-A3BE-787F5D46CEC4}" srcOrd="1" destOrd="0" presId="urn:microsoft.com/office/officeart/2005/8/layout/orgChart1"/>
    <dgm:cxn modelId="{385A3F3D-D86D-4C79-885D-CEA356E6A02E}" srcId="{2772783E-ACBA-4206-91F9-851FCA3B8020}" destId="{33D4C606-D495-4D66-B66F-6A01473F4BBE}" srcOrd="8" destOrd="0" parTransId="{83FCC49E-391A-4A35-8996-83248813E328}" sibTransId="{B7CD98FB-FADF-4F67-BA39-1DC1261C2CF6}"/>
    <dgm:cxn modelId="{3894B8E3-ED12-4EA3-8CD7-84C0F3EA5984}" type="presOf" srcId="{CA817CEF-7219-45A6-8A17-B50BC3D7D29B}" destId="{798E994A-48A2-42C0-A545-CA2210B3D2F2}" srcOrd="0" destOrd="0" presId="urn:microsoft.com/office/officeart/2005/8/layout/orgChart1"/>
    <dgm:cxn modelId="{6BC1195C-4C21-4B28-9E01-03146274B6D6}" type="presOf" srcId="{F08E3887-B70B-4CF0-A93A-2C262232F91B}" destId="{9B4A79CA-C0FB-4CE2-8E9A-E876061EE856}" srcOrd="0" destOrd="0" presId="urn:microsoft.com/office/officeart/2005/8/layout/orgChart1"/>
    <dgm:cxn modelId="{5B17412F-A4DA-4C4F-9556-05895FC3AFB6}" type="presOf" srcId="{5CF317A8-D82E-4CC8-870B-7749723A1360}" destId="{E0ED685C-C64A-48C9-818D-C2583375AA0F}" srcOrd="1" destOrd="0" presId="urn:microsoft.com/office/officeart/2005/8/layout/orgChart1"/>
    <dgm:cxn modelId="{82CA74C5-6F93-4606-9099-98C6F41E13B1}" type="presOf" srcId="{1C97E898-6A01-444C-8F4F-7E8954607F09}" destId="{AFE46D81-48F6-45AB-A829-DBC0B7F0664A}" srcOrd="0" destOrd="0" presId="urn:microsoft.com/office/officeart/2005/8/layout/orgChart1"/>
    <dgm:cxn modelId="{454EFCB8-3CFC-4A34-BCA1-C935E28A6DE2}" type="presOf" srcId="{E82E591C-BD8C-4BF1-88AC-267C3FC8E2DD}" destId="{C76E8495-F069-4BFD-AE22-285C98264B01}" srcOrd="0" destOrd="0" presId="urn:microsoft.com/office/officeart/2005/8/layout/orgChart1"/>
    <dgm:cxn modelId="{77F492BD-2265-46A1-AACE-83DFCAD7A6DC}" srcId="{2772783E-ACBA-4206-91F9-851FCA3B8020}" destId="{75F373FC-8A29-4325-8ED5-A1B7355FA88B}" srcOrd="2" destOrd="0" parTransId="{948162CF-90B1-4904-93C3-592E4A176122}" sibTransId="{E78CA5C0-C964-4127-8D70-8ED7FFE93E49}"/>
    <dgm:cxn modelId="{B6544A83-EB83-4C67-9DBE-21B740D7DC24}" type="presOf" srcId="{CA817CEF-7219-45A6-8A17-B50BC3D7D29B}" destId="{1E13C5F6-4188-4D01-A9AB-D5FDAD550EFE}" srcOrd="1" destOrd="0" presId="urn:microsoft.com/office/officeart/2005/8/layout/orgChart1"/>
    <dgm:cxn modelId="{24B8CFAB-6C98-407A-A9EB-D58091537A74}" type="presOf" srcId="{948162CF-90B1-4904-93C3-592E4A176122}" destId="{52191D16-00B4-4187-BC9A-B9C09540C4F0}" srcOrd="0" destOrd="0" presId="urn:microsoft.com/office/officeart/2005/8/layout/orgChart1"/>
    <dgm:cxn modelId="{B237AF5C-110C-425E-9F1F-471301BA6724}" type="presOf" srcId="{C14798F6-496E-4044-A3FC-72A95C5B0C45}" destId="{4A0898DE-23F8-4251-BB6A-50062115A11F}" srcOrd="0" destOrd="0" presId="urn:microsoft.com/office/officeart/2005/8/layout/orgChart1"/>
    <dgm:cxn modelId="{30023754-9FA4-495F-BABF-76E34A4456E5}" type="presOf" srcId="{2B9EA89C-BD0E-4EAA-BD74-389C4CD5FA8C}" destId="{2CDBAAC4-DC13-4F8F-BDE8-2E21460AF466}" srcOrd="0" destOrd="0" presId="urn:microsoft.com/office/officeart/2005/8/layout/orgChart1"/>
    <dgm:cxn modelId="{A7916E8B-D244-413A-A02B-76D104F44C35}" type="presOf" srcId="{F08E3887-B70B-4CF0-A93A-2C262232F91B}" destId="{A427D882-2EFE-4638-A619-E0ACCBA368C9}" srcOrd="1" destOrd="0" presId="urn:microsoft.com/office/officeart/2005/8/layout/orgChart1"/>
    <dgm:cxn modelId="{1AB06C0A-3FE1-433A-A173-2BA38102CE31}" type="presOf" srcId="{F1B75879-3EEC-4D09-B50B-00911C4ECEB8}" destId="{F7161D6E-242E-46EB-82FD-78575BB7CB0D}" srcOrd="0" destOrd="0" presId="urn:microsoft.com/office/officeart/2005/8/layout/orgChart1"/>
    <dgm:cxn modelId="{088A1352-4A3B-4BB6-9654-E5FF702BB2FD}" type="presOf" srcId="{56B86332-825D-4519-B065-8CB7567B107E}" destId="{AB0BDE27-DBBC-4F4C-9382-1BA488B1145C}" srcOrd="0" destOrd="0" presId="urn:microsoft.com/office/officeart/2005/8/layout/orgChart1"/>
    <dgm:cxn modelId="{42CF8DAC-41D5-4688-A5F0-13479ECC9386}" type="presOf" srcId="{A6A4D43A-3853-444F-AD23-625CB655556A}" destId="{F06712A2-1801-483D-A0F4-9C68D78B2BF6}" srcOrd="1" destOrd="0" presId="urn:microsoft.com/office/officeart/2005/8/layout/orgChart1"/>
    <dgm:cxn modelId="{67C3A356-34EE-45DD-9BA1-6AF3CC253A0D}" type="presOf" srcId="{A6A4D43A-3853-444F-AD23-625CB655556A}" destId="{FFE67CD9-7645-4E13-82C1-853C2CF0626A}" srcOrd="0" destOrd="0" presId="urn:microsoft.com/office/officeart/2005/8/layout/orgChart1"/>
    <dgm:cxn modelId="{DD6D096B-5A28-4F37-8105-1D10E3918C92}" type="presOf" srcId="{1686A4B6-23E3-43F1-AECD-743EAC94C254}" destId="{3B4E4286-C251-4E08-80C4-51B85D448F71}" srcOrd="0" destOrd="0" presId="urn:microsoft.com/office/officeart/2005/8/layout/orgChart1"/>
    <dgm:cxn modelId="{BA47BC40-C0D9-40C1-9939-E269B9D841A8}" type="presOf" srcId="{33D4C606-D495-4D66-B66F-6A01473F4BBE}" destId="{0F0DBA66-3DA1-4B96-92BA-4CBAB9DC4D43}" srcOrd="0" destOrd="0" presId="urn:microsoft.com/office/officeart/2005/8/layout/orgChart1"/>
    <dgm:cxn modelId="{825BCA32-E681-454B-A62C-08BA3247335A}" type="presOf" srcId="{5A6EB27B-21F7-401E-B68D-A82DC8E5BA5B}" destId="{4AE46EF3-0642-4369-BA5D-F7868ED47F71}" srcOrd="0" destOrd="0" presId="urn:microsoft.com/office/officeart/2005/8/layout/orgChart1"/>
    <dgm:cxn modelId="{1BF4210D-D3E5-4E67-825A-D23B02C3C744}" srcId="{2772783E-ACBA-4206-91F9-851FCA3B8020}" destId="{1C4DE08C-1C68-4BCE-B5DA-6B5F55C78D74}" srcOrd="3" destOrd="0" parTransId="{56B86332-825D-4519-B065-8CB7567B107E}" sibTransId="{5E0CDF4E-ECE6-4A7A-A690-CFDE2A491326}"/>
    <dgm:cxn modelId="{DCC9A7A2-BAFB-47F0-A898-050BA01B6C2A}" type="presOf" srcId="{83FCC49E-391A-4A35-8996-83248813E328}" destId="{DCA5B519-CDE3-4FCB-AA9D-B778D249046F}" srcOrd="0" destOrd="0" presId="urn:microsoft.com/office/officeart/2005/8/layout/orgChart1"/>
    <dgm:cxn modelId="{C629A2C0-F61E-4C5D-895C-BD2CED602D97}" srcId="{2772783E-ACBA-4206-91F9-851FCA3B8020}" destId="{F1B75879-3EEC-4D09-B50B-00911C4ECEB8}" srcOrd="4" destOrd="0" parTransId="{E82E591C-BD8C-4BF1-88AC-267C3FC8E2DD}" sibTransId="{E05571AC-9532-42C8-95B5-94EA3A76F9B6}"/>
    <dgm:cxn modelId="{CB5E308A-F3D1-4207-9FCA-98FB2FE7E65E}" type="presOf" srcId="{1C4DE08C-1C68-4BCE-B5DA-6B5F55C78D74}" destId="{D38D58C0-407A-4F90-BB07-8E437AFD3DF0}" srcOrd="1" destOrd="0" presId="urn:microsoft.com/office/officeart/2005/8/layout/orgChart1"/>
    <dgm:cxn modelId="{FDEB2E88-B841-43A7-A37B-6693D1D1260A}" type="presOf" srcId="{1C4DE08C-1C68-4BCE-B5DA-6B5F55C78D74}" destId="{7F6A357A-5CCB-481D-84AE-A19C0EBE8F67}" srcOrd="0" destOrd="0" presId="urn:microsoft.com/office/officeart/2005/8/layout/orgChart1"/>
    <dgm:cxn modelId="{8EB80F51-5404-442C-85A4-6B30552B30C9}" type="presOf" srcId="{2772783E-ACBA-4206-91F9-851FCA3B8020}" destId="{45C107E1-045C-49B2-9844-17D7740D92AD}" srcOrd="0" destOrd="0" presId="urn:microsoft.com/office/officeart/2005/8/layout/orgChart1"/>
    <dgm:cxn modelId="{3C89D424-9F26-432F-AB9A-21714F52F2F4}" srcId="{2772783E-ACBA-4206-91F9-851FCA3B8020}" destId="{CA817CEF-7219-45A6-8A17-B50BC3D7D29B}" srcOrd="7" destOrd="0" parTransId="{338B46F6-A6CF-4550-A02B-BB0B078C9EF5}" sibTransId="{5D91A40D-5A2D-4E5B-BA1A-57D6209C5F66}"/>
    <dgm:cxn modelId="{CEF90E3C-20BA-440E-A63F-9B73BDFFCA07}" type="presOf" srcId="{1686A4B6-23E3-43F1-AECD-743EAC94C254}" destId="{BB05E57A-E0A9-4948-92F0-0FA54F2ABC13}" srcOrd="1" destOrd="0" presId="urn:microsoft.com/office/officeart/2005/8/layout/orgChart1"/>
    <dgm:cxn modelId="{614D1D7E-CECB-4EE0-8BCA-E17CB8C07106}" type="presOf" srcId="{338B46F6-A6CF-4550-A02B-BB0B078C9EF5}" destId="{8F7E0AE6-2C00-499D-9E7D-A67ACED7D402}" srcOrd="0" destOrd="0" presId="urn:microsoft.com/office/officeart/2005/8/layout/orgChart1"/>
    <dgm:cxn modelId="{D2186E0D-FB88-42D0-AC2F-6F0E7632D4E1}" type="presOf" srcId="{2772783E-ACBA-4206-91F9-851FCA3B8020}" destId="{E171D58F-38E1-4C05-A2C6-E3BAA8BBA45E}" srcOrd="1" destOrd="0" presId="urn:microsoft.com/office/officeart/2005/8/layout/orgChart1"/>
    <dgm:cxn modelId="{C4469870-F2C9-4FBD-8619-719ED47DCC3C}" type="presOf" srcId="{F1B75879-3EEC-4D09-B50B-00911C4ECEB8}" destId="{FE98CA54-4F76-49A5-A660-1D4031B0663F}" srcOrd="1" destOrd="0" presId="urn:microsoft.com/office/officeart/2005/8/layout/orgChart1"/>
    <dgm:cxn modelId="{0C6C5996-826F-4965-9B0C-56CBC15CE769}" type="presParOf" srcId="{2CDBAAC4-DC13-4F8F-BDE8-2E21460AF466}" destId="{81C728C2-D173-4EEC-9802-4078ED814064}" srcOrd="0" destOrd="0" presId="urn:microsoft.com/office/officeart/2005/8/layout/orgChart1"/>
    <dgm:cxn modelId="{0B5CCF4E-E7ED-400F-A1DE-9725DF97FCEB}" type="presParOf" srcId="{81C728C2-D173-4EEC-9802-4078ED814064}" destId="{A548775F-B5A4-40D3-AD76-60BFEAFEEF2B}" srcOrd="0" destOrd="0" presId="urn:microsoft.com/office/officeart/2005/8/layout/orgChart1"/>
    <dgm:cxn modelId="{5D46C83B-AE9E-47AF-9453-83E527220C18}" type="presParOf" srcId="{A548775F-B5A4-40D3-AD76-60BFEAFEEF2B}" destId="{45C107E1-045C-49B2-9844-17D7740D92AD}" srcOrd="0" destOrd="0" presId="urn:microsoft.com/office/officeart/2005/8/layout/orgChart1"/>
    <dgm:cxn modelId="{D675C7F2-1A5A-422B-8431-0CADF8297235}" type="presParOf" srcId="{A548775F-B5A4-40D3-AD76-60BFEAFEEF2B}" destId="{E171D58F-38E1-4C05-A2C6-E3BAA8BBA45E}" srcOrd="1" destOrd="0" presId="urn:microsoft.com/office/officeart/2005/8/layout/orgChart1"/>
    <dgm:cxn modelId="{FA36F20E-4AF9-4D6C-A267-727422B6DBCC}" type="presParOf" srcId="{81C728C2-D173-4EEC-9802-4078ED814064}" destId="{4A3B355E-CA0D-43ED-8B42-7FFC22DC4796}" srcOrd="1" destOrd="0" presId="urn:microsoft.com/office/officeart/2005/8/layout/orgChart1"/>
    <dgm:cxn modelId="{CB78CB3E-CC44-4EDA-86B8-08A3D83DA74F}" type="presParOf" srcId="{4A3B355E-CA0D-43ED-8B42-7FFC22DC4796}" destId="{52191D16-00B4-4187-BC9A-B9C09540C4F0}" srcOrd="0" destOrd="0" presId="urn:microsoft.com/office/officeart/2005/8/layout/orgChart1"/>
    <dgm:cxn modelId="{0DFC2038-032C-4318-84E9-F9C8BFB17712}" type="presParOf" srcId="{4A3B355E-CA0D-43ED-8B42-7FFC22DC4796}" destId="{0F6BC883-5046-433E-B495-350FBF463E0F}" srcOrd="1" destOrd="0" presId="urn:microsoft.com/office/officeart/2005/8/layout/orgChart1"/>
    <dgm:cxn modelId="{BC766F43-E274-4154-A77F-3067B645B33D}" type="presParOf" srcId="{0F6BC883-5046-433E-B495-350FBF463E0F}" destId="{8ACE1FEF-C8C3-4B31-9E0B-506F5D370830}" srcOrd="0" destOrd="0" presId="urn:microsoft.com/office/officeart/2005/8/layout/orgChart1"/>
    <dgm:cxn modelId="{2BA6E643-CF6D-4DC2-8352-2AC868CF0E7B}" type="presParOf" srcId="{8ACE1FEF-C8C3-4B31-9E0B-506F5D370830}" destId="{B89AE965-29A1-4754-BE7B-FBFFFC9F8CA9}" srcOrd="0" destOrd="0" presId="urn:microsoft.com/office/officeart/2005/8/layout/orgChart1"/>
    <dgm:cxn modelId="{038F8C10-1825-4E41-8F51-522827905A1E}" type="presParOf" srcId="{8ACE1FEF-C8C3-4B31-9E0B-506F5D370830}" destId="{06C826CE-64C1-443B-BE0E-ED3E0FDDD625}" srcOrd="1" destOrd="0" presId="urn:microsoft.com/office/officeart/2005/8/layout/orgChart1"/>
    <dgm:cxn modelId="{83AE1DDB-936A-42AB-9A25-D2FD6AE4BD2B}" type="presParOf" srcId="{0F6BC883-5046-433E-B495-350FBF463E0F}" destId="{E3F68F82-22CC-49DD-B84B-EA74FE4DD12C}" srcOrd="1" destOrd="0" presId="urn:microsoft.com/office/officeart/2005/8/layout/orgChart1"/>
    <dgm:cxn modelId="{35BF31B2-35D0-4FF5-8F08-8B9D17535DAA}" type="presParOf" srcId="{E3F68F82-22CC-49DD-B84B-EA74FE4DD12C}" destId="{9C3A5111-370B-4EA4-8EB2-8475C4DA44F6}" srcOrd="0" destOrd="0" presId="urn:microsoft.com/office/officeart/2005/8/layout/orgChart1"/>
    <dgm:cxn modelId="{722CF2BA-3E8E-4CDE-8ACA-46E339F1AD4E}" type="presParOf" srcId="{E3F68F82-22CC-49DD-B84B-EA74FE4DD12C}" destId="{699BAFA7-004D-481E-8BDC-6F8DBBD539B1}" srcOrd="1" destOrd="0" presId="urn:microsoft.com/office/officeart/2005/8/layout/orgChart1"/>
    <dgm:cxn modelId="{5432BBFF-7EB3-44F1-863C-177650A92B60}" type="presParOf" srcId="{699BAFA7-004D-481E-8BDC-6F8DBBD539B1}" destId="{2B39F4D2-1C82-4D10-8D5C-4A109B73A6A7}" srcOrd="0" destOrd="0" presId="urn:microsoft.com/office/officeart/2005/8/layout/orgChart1"/>
    <dgm:cxn modelId="{9228FD93-79F2-4804-9DEE-7FE32EEFB72F}" type="presParOf" srcId="{2B39F4D2-1C82-4D10-8D5C-4A109B73A6A7}" destId="{9B4A79CA-C0FB-4CE2-8E9A-E876061EE856}" srcOrd="0" destOrd="0" presId="urn:microsoft.com/office/officeart/2005/8/layout/orgChart1"/>
    <dgm:cxn modelId="{73A21B47-A3D1-4558-8074-6F65B20F657E}" type="presParOf" srcId="{2B39F4D2-1C82-4D10-8D5C-4A109B73A6A7}" destId="{A427D882-2EFE-4638-A619-E0ACCBA368C9}" srcOrd="1" destOrd="0" presId="urn:microsoft.com/office/officeart/2005/8/layout/orgChart1"/>
    <dgm:cxn modelId="{F5C65203-4F9D-49FB-84F2-99B6B03FEC52}" type="presParOf" srcId="{699BAFA7-004D-481E-8BDC-6F8DBBD539B1}" destId="{2D0A9B6B-E518-4D4E-9081-0715BA52E78B}" srcOrd="1" destOrd="0" presId="urn:microsoft.com/office/officeart/2005/8/layout/orgChart1"/>
    <dgm:cxn modelId="{147AFD1E-E145-4CB2-A47F-645D0570C574}" type="presParOf" srcId="{699BAFA7-004D-481E-8BDC-6F8DBBD539B1}" destId="{F16D3405-2D5D-4841-B634-F09115ED5E04}" srcOrd="2" destOrd="0" presId="urn:microsoft.com/office/officeart/2005/8/layout/orgChart1"/>
    <dgm:cxn modelId="{7E5B3B28-2B83-47AF-8A2D-3F56CC912106}" type="presParOf" srcId="{0F6BC883-5046-433E-B495-350FBF463E0F}" destId="{463F13BC-E625-4827-B3B9-B26CB5FC5236}" srcOrd="2" destOrd="0" presId="urn:microsoft.com/office/officeart/2005/8/layout/orgChart1"/>
    <dgm:cxn modelId="{ACAFB4C3-3CA6-46F0-9745-6F16B2804CCA}" type="presParOf" srcId="{4A3B355E-CA0D-43ED-8B42-7FFC22DC4796}" destId="{AB0BDE27-DBBC-4F4C-9382-1BA488B1145C}" srcOrd="2" destOrd="0" presId="urn:microsoft.com/office/officeart/2005/8/layout/orgChart1"/>
    <dgm:cxn modelId="{5FF87CD0-02F9-4B12-8872-397712FE5040}" type="presParOf" srcId="{4A3B355E-CA0D-43ED-8B42-7FFC22DC4796}" destId="{0B8CC94C-1959-4688-A93A-F1D1FBD6A49F}" srcOrd="3" destOrd="0" presId="urn:microsoft.com/office/officeart/2005/8/layout/orgChart1"/>
    <dgm:cxn modelId="{E7A34E64-3BD5-4BB0-B534-B0D19FFA7B79}" type="presParOf" srcId="{0B8CC94C-1959-4688-A93A-F1D1FBD6A49F}" destId="{46942FA8-4054-4B57-B5D7-E3BFFFD92658}" srcOrd="0" destOrd="0" presId="urn:microsoft.com/office/officeart/2005/8/layout/orgChart1"/>
    <dgm:cxn modelId="{D75EFF20-EBD2-427A-A199-5ABAA6BE9DC2}" type="presParOf" srcId="{46942FA8-4054-4B57-B5D7-E3BFFFD92658}" destId="{7F6A357A-5CCB-481D-84AE-A19C0EBE8F67}" srcOrd="0" destOrd="0" presId="urn:microsoft.com/office/officeart/2005/8/layout/orgChart1"/>
    <dgm:cxn modelId="{0E676F20-B581-4AE8-9D10-2C4849F9635C}" type="presParOf" srcId="{46942FA8-4054-4B57-B5D7-E3BFFFD92658}" destId="{D38D58C0-407A-4F90-BB07-8E437AFD3DF0}" srcOrd="1" destOrd="0" presId="urn:microsoft.com/office/officeart/2005/8/layout/orgChart1"/>
    <dgm:cxn modelId="{78EE5D9A-7E13-472D-A490-404B29F2FDBE}" type="presParOf" srcId="{0B8CC94C-1959-4688-A93A-F1D1FBD6A49F}" destId="{C9DE12BA-9E53-440F-9E43-E78CBC4D5F78}" srcOrd="1" destOrd="0" presId="urn:microsoft.com/office/officeart/2005/8/layout/orgChart1"/>
    <dgm:cxn modelId="{88E2682C-9251-4E9A-BCD1-DD2D5FBB37E8}" type="presParOf" srcId="{0B8CC94C-1959-4688-A93A-F1D1FBD6A49F}" destId="{BB570953-C0C2-4AAF-88D0-13A35031A761}" srcOrd="2" destOrd="0" presId="urn:microsoft.com/office/officeart/2005/8/layout/orgChart1"/>
    <dgm:cxn modelId="{0F6B8046-C0B1-4E3A-9FB0-1CD63F72CD28}" type="presParOf" srcId="{4A3B355E-CA0D-43ED-8B42-7FFC22DC4796}" destId="{C76E8495-F069-4BFD-AE22-285C98264B01}" srcOrd="4" destOrd="0" presId="urn:microsoft.com/office/officeart/2005/8/layout/orgChart1"/>
    <dgm:cxn modelId="{79BAD96A-DAC9-4E6A-A72D-992B4712D7AE}" type="presParOf" srcId="{4A3B355E-CA0D-43ED-8B42-7FFC22DC4796}" destId="{A6E0CFB3-8183-4446-946A-52E3D38258F4}" srcOrd="5" destOrd="0" presId="urn:microsoft.com/office/officeart/2005/8/layout/orgChart1"/>
    <dgm:cxn modelId="{7E8C5BDB-2110-4F15-9375-BD75A63369D5}" type="presParOf" srcId="{A6E0CFB3-8183-4446-946A-52E3D38258F4}" destId="{F324B05B-9C2B-485C-ADCF-88142E4377DA}" srcOrd="0" destOrd="0" presId="urn:microsoft.com/office/officeart/2005/8/layout/orgChart1"/>
    <dgm:cxn modelId="{482761D6-F598-4CCE-93FE-630A08C45591}" type="presParOf" srcId="{F324B05B-9C2B-485C-ADCF-88142E4377DA}" destId="{F7161D6E-242E-46EB-82FD-78575BB7CB0D}" srcOrd="0" destOrd="0" presId="urn:microsoft.com/office/officeart/2005/8/layout/orgChart1"/>
    <dgm:cxn modelId="{E7E4247F-5EFB-4A63-887C-7F326141E932}" type="presParOf" srcId="{F324B05B-9C2B-485C-ADCF-88142E4377DA}" destId="{FE98CA54-4F76-49A5-A660-1D4031B0663F}" srcOrd="1" destOrd="0" presId="urn:microsoft.com/office/officeart/2005/8/layout/orgChart1"/>
    <dgm:cxn modelId="{D75EB63F-A66D-4784-BD13-7E9BFAEECCE7}" type="presParOf" srcId="{A6E0CFB3-8183-4446-946A-52E3D38258F4}" destId="{0C0E481D-8BFE-4BF1-85FB-5AAAB5B950F3}" srcOrd="1" destOrd="0" presId="urn:microsoft.com/office/officeart/2005/8/layout/orgChart1"/>
    <dgm:cxn modelId="{475454C6-C70C-4CC2-948C-B6FC76FA10BD}" type="presParOf" srcId="{A6E0CFB3-8183-4446-946A-52E3D38258F4}" destId="{B62D91FD-BA44-4982-A760-AF3F18C5272F}" srcOrd="2" destOrd="0" presId="urn:microsoft.com/office/officeart/2005/8/layout/orgChart1"/>
    <dgm:cxn modelId="{8A0FACA7-76F7-44B5-9BCF-3548DB8916DB}" type="presParOf" srcId="{4A3B355E-CA0D-43ED-8B42-7FFC22DC4796}" destId="{73CAD7E8-6838-4646-8178-7643A3CF8E6C}" srcOrd="6" destOrd="0" presId="urn:microsoft.com/office/officeart/2005/8/layout/orgChart1"/>
    <dgm:cxn modelId="{A0A8B0AC-672C-4A36-A11D-15652C65A908}" type="presParOf" srcId="{4A3B355E-CA0D-43ED-8B42-7FFC22DC4796}" destId="{DC208208-9BCC-49A3-96D0-AFF34D77A74C}" srcOrd="7" destOrd="0" presId="urn:microsoft.com/office/officeart/2005/8/layout/orgChart1"/>
    <dgm:cxn modelId="{45903465-6DDF-4BCA-90B0-C308EA48A43C}" type="presParOf" srcId="{DC208208-9BCC-49A3-96D0-AFF34D77A74C}" destId="{05FD22B1-C643-44E4-A8C1-0E21684761E4}" srcOrd="0" destOrd="0" presId="urn:microsoft.com/office/officeart/2005/8/layout/orgChart1"/>
    <dgm:cxn modelId="{340CE804-ED00-4EFD-A3F8-89F9239A162F}" type="presParOf" srcId="{05FD22B1-C643-44E4-A8C1-0E21684761E4}" destId="{84556227-3EEB-4CAA-8995-2A872D45466A}" srcOrd="0" destOrd="0" presId="urn:microsoft.com/office/officeart/2005/8/layout/orgChart1"/>
    <dgm:cxn modelId="{00CEAF33-4BC7-42F7-9439-B709700DE2CE}" type="presParOf" srcId="{05FD22B1-C643-44E4-A8C1-0E21684761E4}" destId="{E0ED685C-C64A-48C9-818D-C2583375AA0F}" srcOrd="1" destOrd="0" presId="urn:microsoft.com/office/officeart/2005/8/layout/orgChart1"/>
    <dgm:cxn modelId="{BAA435F3-61DB-4EE3-A217-5BB5B9D20EA8}" type="presParOf" srcId="{DC208208-9BCC-49A3-96D0-AFF34D77A74C}" destId="{97007A1D-D3D8-48CE-BE68-50B9F94D8E9B}" srcOrd="1" destOrd="0" presId="urn:microsoft.com/office/officeart/2005/8/layout/orgChart1"/>
    <dgm:cxn modelId="{8ABC0488-9238-45F0-AC70-D3ABDCE18EFE}" type="presParOf" srcId="{DC208208-9BCC-49A3-96D0-AFF34D77A74C}" destId="{F3EAF3D2-EAF5-4AE3-BAB9-C880DD25B390}" srcOrd="2" destOrd="0" presId="urn:microsoft.com/office/officeart/2005/8/layout/orgChart1"/>
    <dgm:cxn modelId="{BC1AFB4C-87D0-4D0A-BFB7-5BB104C9B2A0}" type="presParOf" srcId="{4A3B355E-CA0D-43ED-8B42-7FFC22DC4796}" destId="{4AE46EF3-0642-4369-BA5D-F7868ED47F71}" srcOrd="8" destOrd="0" presId="urn:microsoft.com/office/officeart/2005/8/layout/orgChart1"/>
    <dgm:cxn modelId="{E12CE328-C47D-49EB-8655-FE4FAACEF86D}" type="presParOf" srcId="{4A3B355E-CA0D-43ED-8B42-7FFC22DC4796}" destId="{66A56303-9CB2-4C03-8737-775D6393D242}" srcOrd="9" destOrd="0" presId="urn:microsoft.com/office/officeart/2005/8/layout/orgChart1"/>
    <dgm:cxn modelId="{B29AC389-2942-4108-8C94-DD04D387A3CE}" type="presParOf" srcId="{66A56303-9CB2-4C03-8737-775D6393D242}" destId="{8B8A6BEC-08A5-4B21-A025-81C550CF5BC8}" srcOrd="0" destOrd="0" presId="urn:microsoft.com/office/officeart/2005/8/layout/orgChart1"/>
    <dgm:cxn modelId="{CBB40912-07CF-47D2-9350-0F77CCC7D84E}" type="presParOf" srcId="{8B8A6BEC-08A5-4B21-A025-81C550CF5BC8}" destId="{FFE67CD9-7645-4E13-82C1-853C2CF0626A}" srcOrd="0" destOrd="0" presId="urn:microsoft.com/office/officeart/2005/8/layout/orgChart1"/>
    <dgm:cxn modelId="{E1C3A1D0-3546-4DC1-A32D-0916D61AAB43}" type="presParOf" srcId="{8B8A6BEC-08A5-4B21-A025-81C550CF5BC8}" destId="{F06712A2-1801-483D-A0F4-9C68D78B2BF6}" srcOrd="1" destOrd="0" presId="urn:microsoft.com/office/officeart/2005/8/layout/orgChart1"/>
    <dgm:cxn modelId="{3CB0FCC2-04CA-45F0-A6A0-C47611EB0316}" type="presParOf" srcId="{66A56303-9CB2-4C03-8737-775D6393D242}" destId="{43CE6EC7-DC23-4129-83AF-6A43F1199282}" srcOrd="1" destOrd="0" presId="urn:microsoft.com/office/officeart/2005/8/layout/orgChart1"/>
    <dgm:cxn modelId="{4F31BEA2-C379-4307-8BE5-D957F14C9290}" type="presParOf" srcId="{66A56303-9CB2-4C03-8737-775D6393D242}" destId="{3A682781-D21C-45E5-BA8D-DE42A2F82B94}" srcOrd="2" destOrd="0" presId="urn:microsoft.com/office/officeart/2005/8/layout/orgChart1"/>
    <dgm:cxn modelId="{3E67F5B7-367E-401D-9386-76A028D5B65B}" type="presParOf" srcId="{4A3B355E-CA0D-43ED-8B42-7FFC22DC4796}" destId="{8F7E0AE6-2C00-499D-9E7D-A67ACED7D402}" srcOrd="10" destOrd="0" presId="urn:microsoft.com/office/officeart/2005/8/layout/orgChart1"/>
    <dgm:cxn modelId="{BCD3F26C-5D02-483E-8514-EDD7ACAEFFA6}" type="presParOf" srcId="{4A3B355E-CA0D-43ED-8B42-7FFC22DC4796}" destId="{212FF4DA-8982-49BC-961D-EDA8911D4D5F}" srcOrd="11" destOrd="0" presId="urn:microsoft.com/office/officeart/2005/8/layout/orgChart1"/>
    <dgm:cxn modelId="{DD6D9952-E9F9-4D21-9D64-9A51BD345907}" type="presParOf" srcId="{212FF4DA-8982-49BC-961D-EDA8911D4D5F}" destId="{15E7EBA0-C44F-4522-B70D-A25EB58CB02E}" srcOrd="0" destOrd="0" presId="urn:microsoft.com/office/officeart/2005/8/layout/orgChart1"/>
    <dgm:cxn modelId="{FE84583D-DB45-44CA-BEC8-D7B971EC5CCB}" type="presParOf" srcId="{15E7EBA0-C44F-4522-B70D-A25EB58CB02E}" destId="{798E994A-48A2-42C0-A545-CA2210B3D2F2}" srcOrd="0" destOrd="0" presId="urn:microsoft.com/office/officeart/2005/8/layout/orgChart1"/>
    <dgm:cxn modelId="{39BF3006-E040-4DC5-B2B6-BA3941A8B60B}" type="presParOf" srcId="{15E7EBA0-C44F-4522-B70D-A25EB58CB02E}" destId="{1E13C5F6-4188-4D01-A9AB-D5FDAD550EFE}" srcOrd="1" destOrd="0" presId="urn:microsoft.com/office/officeart/2005/8/layout/orgChart1"/>
    <dgm:cxn modelId="{FB641CB2-D6B2-4D42-B665-2EA2329FDFE0}" type="presParOf" srcId="{212FF4DA-8982-49BC-961D-EDA8911D4D5F}" destId="{F968DE30-6742-43E0-8858-1064C312941B}" srcOrd="1" destOrd="0" presId="urn:microsoft.com/office/officeart/2005/8/layout/orgChart1"/>
    <dgm:cxn modelId="{543BDB5B-ECEC-4DD9-8B45-ACFC73CF50B7}" type="presParOf" srcId="{212FF4DA-8982-49BC-961D-EDA8911D4D5F}" destId="{D1F3E788-0A81-4F48-888C-990BAF0E267D}" srcOrd="2" destOrd="0" presId="urn:microsoft.com/office/officeart/2005/8/layout/orgChart1"/>
    <dgm:cxn modelId="{5B662A11-B6F4-4119-A403-BD766ACDB3D0}" type="presParOf" srcId="{4A3B355E-CA0D-43ED-8B42-7FFC22DC4796}" destId="{DCA5B519-CDE3-4FCB-AA9D-B778D249046F}" srcOrd="12" destOrd="0" presId="urn:microsoft.com/office/officeart/2005/8/layout/orgChart1"/>
    <dgm:cxn modelId="{1D80E298-84E9-49B0-ADAB-F75E62DF77F0}" type="presParOf" srcId="{4A3B355E-CA0D-43ED-8B42-7FFC22DC4796}" destId="{8F4A1FA9-9593-4E3A-8111-665263F25B57}" srcOrd="13" destOrd="0" presId="urn:microsoft.com/office/officeart/2005/8/layout/orgChart1"/>
    <dgm:cxn modelId="{2C6B4A44-4EC2-4B59-92A0-988260C429FD}" type="presParOf" srcId="{8F4A1FA9-9593-4E3A-8111-665263F25B57}" destId="{DD509FB5-6A34-44B7-A26C-A02D59DE4D01}" srcOrd="0" destOrd="0" presId="urn:microsoft.com/office/officeart/2005/8/layout/orgChart1"/>
    <dgm:cxn modelId="{7990A411-05A9-4351-9E0E-1230F1422612}" type="presParOf" srcId="{DD509FB5-6A34-44B7-A26C-A02D59DE4D01}" destId="{0F0DBA66-3DA1-4B96-92BA-4CBAB9DC4D43}" srcOrd="0" destOrd="0" presId="urn:microsoft.com/office/officeart/2005/8/layout/orgChart1"/>
    <dgm:cxn modelId="{8D354CB7-DE01-400D-A5ED-14F1C5C24F58}" type="presParOf" srcId="{DD509FB5-6A34-44B7-A26C-A02D59DE4D01}" destId="{58EB650C-7A7C-43C5-B363-A7FE1C1D6D3F}" srcOrd="1" destOrd="0" presId="urn:microsoft.com/office/officeart/2005/8/layout/orgChart1"/>
    <dgm:cxn modelId="{7B105F14-BF52-423E-920A-15F63DA129BC}" type="presParOf" srcId="{8F4A1FA9-9593-4E3A-8111-665263F25B57}" destId="{BB96D45D-E689-4B58-95C5-21BBE4FB44D7}" srcOrd="1" destOrd="0" presId="urn:microsoft.com/office/officeart/2005/8/layout/orgChart1"/>
    <dgm:cxn modelId="{DB039293-255A-4626-8EAD-BA017A03A118}" type="presParOf" srcId="{8F4A1FA9-9593-4E3A-8111-665263F25B57}" destId="{F24426F3-A572-4065-B489-5431D843881C}" srcOrd="2" destOrd="0" presId="urn:microsoft.com/office/officeart/2005/8/layout/orgChart1"/>
    <dgm:cxn modelId="{AA007B9D-80AF-4962-B168-256DC68B103A}" type="presParOf" srcId="{81C728C2-D173-4EEC-9802-4078ED814064}" destId="{30AF473A-DD3E-420C-A98A-F30C3687613E}" srcOrd="2" destOrd="0" presId="urn:microsoft.com/office/officeart/2005/8/layout/orgChart1"/>
    <dgm:cxn modelId="{E7930C5E-BDE7-47EC-BA17-BE3C460A47A4}" type="presParOf" srcId="{30AF473A-DD3E-420C-A98A-F30C3687613E}" destId="{C62CC642-7DC2-47F0-9A66-16F5FA4F3176}" srcOrd="0" destOrd="0" presId="urn:microsoft.com/office/officeart/2005/8/layout/orgChart1"/>
    <dgm:cxn modelId="{688986F7-F83C-4A65-B9A5-0E3FDF1277FA}" type="presParOf" srcId="{30AF473A-DD3E-420C-A98A-F30C3687613E}" destId="{EED19863-DA59-4B7D-A3B8-FED18E6130CB}" srcOrd="1" destOrd="0" presId="urn:microsoft.com/office/officeart/2005/8/layout/orgChart1"/>
    <dgm:cxn modelId="{7C04CCFC-36CF-416B-907A-1134B2F62220}" type="presParOf" srcId="{EED19863-DA59-4B7D-A3B8-FED18E6130CB}" destId="{EB7D494C-E4CD-41E5-B30F-7BCE6916C705}" srcOrd="0" destOrd="0" presId="urn:microsoft.com/office/officeart/2005/8/layout/orgChart1"/>
    <dgm:cxn modelId="{5DF9CCCA-8760-43D2-A990-3C65661822E7}" type="presParOf" srcId="{EB7D494C-E4CD-41E5-B30F-7BCE6916C705}" destId="{3B4E4286-C251-4E08-80C4-51B85D448F71}" srcOrd="0" destOrd="0" presId="urn:microsoft.com/office/officeart/2005/8/layout/orgChart1"/>
    <dgm:cxn modelId="{91D230CA-0A89-4571-ABFB-894D46002F55}" type="presParOf" srcId="{EB7D494C-E4CD-41E5-B30F-7BCE6916C705}" destId="{BB05E57A-E0A9-4948-92F0-0FA54F2ABC13}" srcOrd="1" destOrd="0" presId="urn:microsoft.com/office/officeart/2005/8/layout/orgChart1"/>
    <dgm:cxn modelId="{95037C04-FBDD-470E-AB9D-9FDAB00C2629}" type="presParOf" srcId="{EED19863-DA59-4B7D-A3B8-FED18E6130CB}" destId="{70E2C5B3-68C6-49FA-8F34-2F81A9172BAB}" srcOrd="1" destOrd="0" presId="urn:microsoft.com/office/officeart/2005/8/layout/orgChart1"/>
    <dgm:cxn modelId="{25C00764-5090-4A0A-A718-574D25ED0FA9}" type="presParOf" srcId="{EED19863-DA59-4B7D-A3B8-FED18E6130CB}" destId="{425855B2-725C-45C9-AD8F-DB34BE551F6C}" srcOrd="2" destOrd="0" presId="urn:microsoft.com/office/officeart/2005/8/layout/orgChart1"/>
    <dgm:cxn modelId="{6B0E06AE-4FF9-4B26-A937-30DF0E75E85D}" type="presParOf" srcId="{30AF473A-DD3E-420C-A98A-F30C3687613E}" destId="{4A0898DE-23F8-4251-BB6A-50062115A11F}" srcOrd="2" destOrd="0" presId="urn:microsoft.com/office/officeart/2005/8/layout/orgChart1"/>
    <dgm:cxn modelId="{E17E8A23-DE23-4DAC-BD13-48B1D3732631}" type="presParOf" srcId="{30AF473A-DD3E-420C-A98A-F30C3687613E}" destId="{2B898473-2BFF-4DCD-ADFC-8C5DAF5EF2CF}" srcOrd="3" destOrd="0" presId="urn:microsoft.com/office/officeart/2005/8/layout/orgChart1"/>
    <dgm:cxn modelId="{70230A3F-8FBE-4DA6-9979-2DF69D96B30B}" type="presParOf" srcId="{2B898473-2BFF-4DCD-ADFC-8C5DAF5EF2CF}" destId="{2E866F2A-E367-4804-8583-DA271343B9FD}" srcOrd="0" destOrd="0" presId="urn:microsoft.com/office/officeart/2005/8/layout/orgChart1"/>
    <dgm:cxn modelId="{14C501F0-E697-4DF5-A4FF-25EF03765F09}" type="presParOf" srcId="{2E866F2A-E367-4804-8583-DA271343B9FD}" destId="{AFE46D81-48F6-45AB-A829-DBC0B7F0664A}" srcOrd="0" destOrd="0" presId="urn:microsoft.com/office/officeart/2005/8/layout/orgChart1"/>
    <dgm:cxn modelId="{936E5534-FD97-4AD1-9BBA-AD423BD48657}" type="presParOf" srcId="{2E866F2A-E367-4804-8583-DA271343B9FD}" destId="{528979C0-0E71-441A-A3BE-787F5D46CEC4}" srcOrd="1" destOrd="0" presId="urn:microsoft.com/office/officeart/2005/8/layout/orgChart1"/>
    <dgm:cxn modelId="{7ED138DA-0EB7-4338-B1CB-2FC2B7B0A094}" type="presParOf" srcId="{2B898473-2BFF-4DCD-ADFC-8C5DAF5EF2CF}" destId="{A7FFB100-F102-466D-86B2-CF0732147791}" srcOrd="1" destOrd="0" presId="urn:microsoft.com/office/officeart/2005/8/layout/orgChart1"/>
    <dgm:cxn modelId="{99294995-DFC2-4DC3-BC9C-8A59CC60046D}" type="presParOf" srcId="{2B898473-2BFF-4DCD-ADFC-8C5DAF5EF2CF}" destId="{0B894E9F-6B4F-4A59-9535-3BE72D42B3B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4BBBC0FB-3830-4BEA-AFAC-C4D76F2F65F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C30A34FF-3B4D-436A-8F69-BFF4324B1F7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Talleres Productivos</a:t>
          </a:r>
        </a:p>
      </dgm:t>
    </dgm:pt>
    <dgm:pt modelId="{38977155-25EF-4D0B-95C8-F067A0F66AA5}" type="parTrans" cxnId="{636A2597-730D-4823-9AA4-B4F8E3125B3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EB1FA2-F41C-46C1-9DD8-A8C7989E6E43}" type="sibTrans" cxnId="{636A2597-730D-4823-9AA4-B4F8E3125B3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C26D042-66C5-4D12-BBFE-5C722C37D40E}" type="asst">
      <dgm:prSet phldrT="[Texto]" custT="1"/>
      <dgm:spPr>
        <a:solidFill>
          <a:schemeClr val="bg1"/>
        </a:solidFill>
      </dgm:spPr>
      <dgm:t>
        <a:bodyPr/>
        <a:lstStyle/>
        <a:p>
          <a:pPr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Encargados(as) </a:t>
          </a:r>
        </a:p>
      </dgm:t>
    </dgm:pt>
    <dgm:pt modelId="{AB3895E5-49F1-44BC-892C-84E5DFF231B8}" type="parTrans" cxnId="{6B7F1FF5-AEB4-42E5-8D9E-671722B3B9A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CF1CF81-F912-44CC-A95C-FE71BA02E8DD}" type="sibTrans" cxnId="{6B7F1FF5-AEB4-42E5-8D9E-671722B3B9A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37A7E89-EBD7-47E2-A0FE-1D6B78115563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BFEE7FC-BA12-41A4-9558-57A849EECAE9}" type="parTrans" cxnId="{599AE7F5-4E05-4B98-8F17-C793081D4F29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A87934C-9326-4308-93C9-3214773B5ADF}" type="sibTrans" cxnId="{599AE7F5-4E05-4B98-8F17-C793081D4F29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FA0E88C-7661-4465-9B13-8792479F9B91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la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Tienda DIF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64B5821-7157-41AF-855F-F15587A9C32D}" type="parTrans" cxnId="{AE0CA620-A4AB-4C61-BA17-B1DA877102A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58E0DB0-977E-4D13-8519-0FBB47DD18B2}" type="sibTrans" cxnId="{AE0CA620-A4AB-4C61-BA17-B1DA877102A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2779E6-9083-4D78-8714-ED955CD7F243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Maestros(as)</a:t>
          </a:r>
        </a:p>
      </dgm:t>
    </dgm:pt>
    <dgm:pt modelId="{F9AF87F8-1100-4422-B5BE-1B4EC21423B0}" type="parTrans" cxnId="{C43A574C-E52B-448A-B4EF-21E4450B630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B51A10F-2DB1-4CAF-9E99-E100C7E00AF6}" type="sibTrans" cxnId="{C43A574C-E52B-448A-B4EF-21E4450B630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5B54AA8-A423-4039-B812-914B836A01F9}" type="asst">
      <dgm:prSet custT="1"/>
      <dgm:spPr>
        <a:solidFill>
          <a:schemeClr val="bg1"/>
        </a:solidFill>
      </dgm:spPr>
      <dgm:t>
        <a:bodyPr/>
        <a:lstStyle/>
        <a:p>
          <a:pPr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Instructores(as) </a:t>
          </a:r>
        </a:p>
      </dgm:t>
    </dgm:pt>
    <dgm:pt modelId="{22A18019-9A6C-42A3-A6BF-5403E4D86871}" type="parTrans" cxnId="{96B6FA73-3DE8-4185-9D49-812366498F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CF720F8-9F5B-4DB1-AE83-F198205BD259}" type="sibTrans" cxnId="{96B6FA73-3DE8-4185-9D49-812366498F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CBEFA30-FBAB-4158-BE96-1EEBA48239E8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</a:t>
          </a:r>
        </a:p>
      </dgm:t>
    </dgm:pt>
    <dgm:pt modelId="{A154A502-4354-4E49-B99E-55E7DC00A8AB}" type="parTrans" cxnId="{18E7FD29-3CC4-4D91-97AB-72CCF828B04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CE03DA5-8D68-44C4-BD44-E3AA17426A5F}" type="sibTrans" cxnId="{18E7FD29-3CC4-4D91-97AB-72CCF828B04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D489210-46A3-45E7-896C-074205271A4F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Auxiliares </a:t>
          </a:r>
        </a:p>
      </dgm:t>
    </dgm:pt>
    <dgm:pt modelId="{E3D037F3-B390-463E-B701-7671CBF0586E}" type="parTrans" cxnId="{80347C51-1AC9-4EDC-95B6-6D253EDE595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2A25287-14F0-4529-BD36-F68C4CDB4EBC}" type="sibTrans" cxnId="{80347C51-1AC9-4EDC-95B6-6D253EDE595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DD4FC79-8B3A-472C-8522-664755232C5A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</a:t>
          </a:r>
        </a:p>
      </dgm:t>
    </dgm:pt>
    <dgm:pt modelId="{D72CBB56-6FF6-4CD0-88D8-0214188B48AD}" type="parTrans" cxnId="{FF0359B1-0C9B-44D2-B86E-B4439FD8B8A6}">
      <dgm:prSet/>
      <dgm:spPr/>
      <dgm:t>
        <a:bodyPr/>
        <a:lstStyle/>
        <a:p>
          <a:endParaRPr lang="es-ES"/>
        </a:p>
      </dgm:t>
    </dgm:pt>
    <dgm:pt modelId="{E3948CDD-F48A-4FD2-9187-FC73C67291ED}" type="sibTrans" cxnId="{FF0359B1-0C9B-44D2-B86E-B4439FD8B8A6}">
      <dgm:prSet/>
      <dgm:spPr/>
      <dgm:t>
        <a:bodyPr/>
        <a:lstStyle/>
        <a:p>
          <a:endParaRPr lang="es-ES"/>
        </a:p>
      </dgm:t>
    </dgm:pt>
    <dgm:pt modelId="{79062824-EBDF-4ABD-B9CC-FC7C6E789007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Instructor(a)</a:t>
          </a:r>
        </a:p>
      </dgm:t>
    </dgm:pt>
    <dgm:pt modelId="{09029036-7CFB-471F-837F-6B44454AABAE}" type="parTrans" cxnId="{9650B397-C3BF-43AE-B85B-E32872CD9FEA}">
      <dgm:prSet/>
      <dgm:spPr/>
      <dgm:t>
        <a:bodyPr/>
        <a:lstStyle/>
        <a:p>
          <a:endParaRPr lang="es-ES"/>
        </a:p>
      </dgm:t>
    </dgm:pt>
    <dgm:pt modelId="{89C433A7-34B6-4F08-BCFC-5968B61EA9FF}" type="sibTrans" cxnId="{9650B397-C3BF-43AE-B85B-E32872CD9FEA}">
      <dgm:prSet/>
      <dgm:spPr/>
      <dgm:t>
        <a:bodyPr/>
        <a:lstStyle/>
        <a:p>
          <a:endParaRPr lang="es-ES"/>
        </a:p>
      </dgm:t>
    </dgm:pt>
    <dgm:pt modelId="{797F2B9A-7BD1-4B05-9EEB-466CE535FFB9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</a:t>
          </a:r>
        </a:p>
      </dgm:t>
    </dgm:pt>
    <dgm:pt modelId="{B3E99703-B632-45E9-957F-E6B4D83F1AF3}" type="parTrans" cxnId="{5F09BC11-7FB0-45B2-9F92-EAE3D13E720E}">
      <dgm:prSet/>
      <dgm:spPr/>
      <dgm:t>
        <a:bodyPr/>
        <a:lstStyle/>
        <a:p>
          <a:endParaRPr lang="es-ES"/>
        </a:p>
      </dgm:t>
    </dgm:pt>
    <dgm:pt modelId="{96F15AF2-6D50-4FD6-A467-BBA372D15355}" type="sibTrans" cxnId="{5F09BC11-7FB0-45B2-9F92-EAE3D13E720E}">
      <dgm:prSet/>
      <dgm:spPr/>
      <dgm:t>
        <a:bodyPr/>
        <a:lstStyle/>
        <a:p>
          <a:endParaRPr lang="es-ES"/>
        </a:p>
      </dgm:t>
    </dgm:pt>
    <dgm:pt modelId="{63799C9C-F5F9-4B47-ABCE-694C1411597E}" type="pres">
      <dgm:prSet presAssocID="{4BBBC0FB-3830-4BEA-AFAC-C4D76F2F65F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F9043EF-6FA5-49A7-B6B2-9C3364EDEA39}" type="pres">
      <dgm:prSet presAssocID="{C30A34FF-3B4D-436A-8F69-BFF4324B1F74}" presName="hierRoot1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FE69AAE8-B572-4484-BDE4-3434D981A771}" type="pres">
      <dgm:prSet presAssocID="{C30A34FF-3B4D-436A-8F69-BFF4324B1F74}" presName="rootComposite1" presStyleCnt="0"/>
      <dgm:spPr/>
      <dgm:t>
        <a:bodyPr/>
        <a:lstStyle/>
        <a:p>
          <a:endParaRPr lang="es-ES"/>
        </a:p>
      </dgm:t>
    </dgm:pt>
    <dgm:pt modelId="{035703FD-A6DF-483F-9DC0-F40A07194C95}" type="pres">
      <dgm:prSet presAssocID="{C30A34FF-3B4D-436A-8F69-BFF4324B1F74}" presName="rootText1" presStyleLbl="node0" presStyleIdx="0" presStyleCnt="1" custScaleX="179591" custScaleY="125379" custLinFactNeighborX="558" custLinFactNeighborY="407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3C79A8-8755-4907-B385-DB559189AF0C}" type="pres">
      <dgm:prSet presAssocID="{C30A34FF-3B4D-436A-8F69-BFF4324B1F74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B85A8A3-FB30-4B91-A5D3-6E4817D80922}" type="pres">
      <dgm:prSet presAssocID="{C30A34FF-3B4D-436A-8F69-BFF4324B1F74}" presName="hierChild2" presStyleCnt="0"/>
      <dgm:spPr/>
      <dgm:t>
        <a:bodyPr/>
        <a:lstStyle/>
        <a:p>
          <a:endParaRPr lang="es-ES"/>
        </a:p>
      </dgm:t>
    </dgm:pt>
    <dgm:pt modelId="{7E149F56-4496-4C36-8D49-B6338A999BCF}" type="pres">
      <dgm:prSet presAssocID="{C30A34FF-3B4D-436A-8F69-BFF4324B1F74}" presName="hierChild3" presStyleCnt="0"/>
      <dgm:spPr/>
      <dgm:t>
        <a:bodyPr/>
        <a:lstStyle/>
        <a:p>
          <a:endParaRPr lang="es-ES"/>
        </a:p>
      </dgm:t>
    </dgm:pt>
    <dgm:pt modelId="{DFAA8B4E-9774-4214-962E-17ABC3138A72}" type="pres">
      <dgm:prSet presAssocID="{AB3895E5-49F1-44BC-892C-84E5DFF231B8}" presName="Name111" presStyleLbl="parChTrans1D2" presStyleIdx="0" presStyleCnt="10"/>
      <dgm:spPr/>
      <dgm:t>
        <a:bodyPr/>
        <a:lstStyle/>
        <a:p>
          <a:endParaRPr lang="es-ES"/>
        </a:p>
      </dgm:t>
    </dgm:pt>
    <dgm:pt modelId="{4278B32B-0A9F-49CF-ABF0-700BAE1D70F1}" type="pres">
      <dgm:prSet presAssocID="{2C26D042-66C5-4D12-BBFE-5C722C37D40E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3B7B1E0-66D9-41FA-9148-EED29C5D5EA4}" type="pres">
      <dgm:prSet presAssocID="{2C26D042-66C5-4D12-BBFE-5C722C37D40E}" presName="rootComposite3" presStyleCnt="0"/>
      <dgm:spPr/>
      <dgm:t>
        <a:bodyPr/>
        <a:lstStyle/>
        <a:p>
          <a:endParaRPr lang="es-ES"/>
        </a:p>
      </dgm:t>
    </dgm:pt>
    <dgm:pt modelId="{96EB362B-C7B9-43DE-A82A-52E6AF0F6AC3}" type="pres">
      <dgm:prSet presAssocID="{2C26D042-66C5-4D12-BBFE-5C722C37D40E}" presName="rootText3" presStyleLbl="asst1" presStyleIdx="0" presStyleCnt="10" custScaleX="147205" custScaleY="98878" custLinFactNeighborY="4389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B55503E-2190-4CF4-97ED-277729BE5C60}" type="pres">
      <dgm:prSet presAssocID="{2C26D042-66C5-4D12-BBFE-5C722C37D40E}" presName="rootConnector3" presStyleLbl="asst1" presStyleIdx="0" presStyleCnt="10"/>
      <dgm:spPr/>
      <dgm:t>
        <a:bodyPr/>
        <a:lstStyle/>
        <a:p>
          <a:endParaRPr lang="es-ES"/>
        </a:p>
      </dgm:t>
    </dgm:pt>
    <dgm:pt modelId="{38745473-B659-4B71-9371-860DAA7D5F60}" type="pres">
      <dgm:prSet presAssocID="{2C26D042-66C5-4D12-BBFE-5C722C37D40E}" presName="hierChild6" presStyleCnt="0"/>
      <dgm:spPr/>
      <dgm:t>
        <a:bodyPr/>
        <a:lstStyle/>
        <a:p>
          <a:endParaRPr lang="es-ES"/>
        </a:p>
      </dgm:t>
    </dgm:pt>
    <dgm:pt modelId="{BB6216F1-042D-40AC-AFC8-D3171658B85A}" type="pres">
      <dgm:prSet presAssocID="{2C26D042-66C5-4D12-BBFE-5C722C37D40E}" presName="hierChild7" presStyleCnt="0"/>
      <dgm:spPr/>
      <dgm:t>
        <a:bodyPr/>
        <a:lstStyle/>
        <a:p>
          <a:endParaRPr lang="es-ES"/>
        </a:p>
      </dgm:t>
    </dgm:pt>
    <dgm:pt modelId="{02805C69-FB1C-4BA7-AF38-74283690DFA6}" type="pres">
      <dgm:prSet presAssocID="{ABFEE7FC-BA12-41A4-9558-57A849EECAE9}" presName="Name111" presStyleLbl="parChTrans1D2" presStyleIdx="1" presStyleCnt="10"/>
      <dgm:spPr/>
      <dgm:t>
        <a:bodyPr/>
        <a:lstStyle/>
        <a:p>
          <a:endParaRPr lang="es-ES"/>
        </a:p>
      </dgm:t>
    </dgm:pt>
    <dgm:pt modelId="{D51291DC-37E4-495D-884D-61F57EAB4872}" type="pres">
      <dgm:prSet presAssocID="{137A7E89-EBD7-47E2-A0FE-1D6B78115563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58BC2C5-5411-4DE0-BDB0-B7821C54C293}" type="pres">
      <dgm:prSet presAssocID="{137A7E89-EBD7-47E2-A0FE-1D6B78115563}" presName="rootComposite3" presStyleCnt="0"/>
      <dgm:spPr/>
      <dgm:t>
        <a:bodyPr/>
        <a:lstStyle/>
        <a:p>
          <a:endParaRPr lang="es-ES"/>
        </a:p>
      </dgm:t>
    </dgm:pt>
    <dgm:pt modelId="{93F6225A-1168-4C57-90E4-CD3AD1E1547C}" type="pres">
      <dgm:prSet presAssocID="{137A7E89-EBD7-47E2-A0FE-1D6B78115563}" presName="rootText3" presStyleLbl="asst1" presStyleIdx="1" presStyleCnt="10" custScaleX="147205" custScaleY="98878" custLinFactNeighborY="4389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0D030FD-224A-48EF-BB79-306B091D9949}" type="pres">
      <dgm:prSet presAssocID="{137A7E89-EBD7-47E2-A0FE-1D6B78115563}" presName="rootConnector3" presStyleLbl="asst1" presStyleIdx="1" presStyleCnt="10"/>
      <dgm:spPr/>
      <dgm:t>
        <a:bodyPr/>
        <a:lstStyle/>
        <a:p>
          <a:endParaRPr lang="es-ES"/>
        </a:p>
      </dgm:t>
    </dgm:pt>
    <dgm:pt modelId="{35213402-FB52-4CFA-978F-6B8E35E5BD29}" type="pres">
      <dgm:prSet presAssocID="{137A7E89-EBD7-47E2-A0FE-1D6B78115563}" presName="hierChild6" presStyleCnt="0"/>
      <dgm:spPr/>
      <dgm:t>
        <a:bodyPr/>
        <a:lstStyle/>
        <a:p>
          <a:endParaRPr lang="es-ES"/>
        </a:p>
      </dgm:t>
    </dgm:pt>
    <dgm:pt modelId="{E3CA373D-C6D9-4CDF-BD68-7926F711FF31}" type="pres">
      <dgm:prSet presAssocID="{137A7E89-EBD7-47E2-A0FE-1D6B78115563}" presName="hierChild7" presStyleCnt="0"/>
      <dgm:spPr/>
      <dgm:t>
        <a:bodyPr/>
        <a:lstStyle/>
        <a:p>
          <a:endParaRPr lang="es-ES"/>
        </a:p>
      </dgm:t>
    </dgm:pt>
    <dgm:pt modelId="{44796047-42DD-49F7-85D9-89862D60E4ED}" type="pres">
      <dgm:prSet presAssocID="{D72CBB56-6FF6-4CD0-88D8-0214188B48AD}" presName="Name111" presStyleLbl="parChTrans1D2" presStyleIdx="2" presStyleCnt="10"/>
      <dgm:spPr/>
      <dgm:t>
        <a:bodyPr/>
        <a:lstStyle/>
        <a:p>
          <a:endParaRPr lang="es-ES"/>
        </a:p>
      </dgm:t>
    </dgm:pt>
    <dgm:pt modelId="{F00C4182-5D1B-4CEF-9218-A28C6B8BB884}" type="pres">
      <dgm:prSet presAssocID="{EDD4FC79-8B3A-472C-8522-664755232C5A}" presName="hierRoot3" presStyleCnt="0">
        <dgm:presLayoutVars>
          <dgm:hierBranch val="init"/>
        </dgm:presLayoutVars>
      </dgm:prSet>
      <dgm:spPr/>
    </dgm:pt>
    <dgm:pt modelId="{B9647909-B384-43DC-B221-D872C3992286}" type="pres">
      <dgm:prSet presAssocID="{EDD4FC79-8B3A-472C-8522-664755232C5A}" presName="rootComposite3" presStyleCnt="0"/>
      <dgm:spPr/>
    </dgm:pt>
    <dgm:pt modelId="{EE0AAF33-1750-44CF-9AF8-69762F301130}" type="pres">
      <dgm:prSet presAssocID="{EDD4FC79-8B3A-472C-8522-664755232C5A}" presName="rootText3" presStyleLbl="asst1" presStyleIdx="2" presStyleCnt="10" custScaleX="147205" custScaleY="98878" custLinFactNeighborY="250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7C017F-1CA9-472A-836C-759B4A54E4C3}" type="pres">
      <dgm:prSet presAssocID="{EDD4FC79-8B3A-472C-8522-664755232C5A}" presName="rootConnector3" presStyleLbl="asst1" presStyleIdx="2" presStyleCnt="10"/>
      <dgm:spPr/>
      <dgm:t>
        <a:bodyPr/>
        <a:lstStyle/>
        <a:p>
          <a:endParaRPr lang="es-ES"/>
        </a:p>
      </dgm:t>
    </dgm:pt>
    <dgm:pt modelId="{5F839A91-1F68-4DA8-85A0-F39035CD69D2}" type="pres">
      <dgm:prSet presAssocID="{EDD4FC79-8B3A-472C-8522-664755232C5A}" presName="hierChild6" presStyleCnt="0"/>
      <dgm:spPr/>
    </dgm:pt>
    <dgm:pt modelId="{FBBDB1C5-FFE4-44DB-9215-63F8AA91F473}" type="pres">
      <dgm:prSet presAssocID="{EDD4FC79-8B3A-472C-8522-664755232C5A}" presName="hierChild7" presStyleCnt="0"/>
      <dgm:spPr/>
    </dgm:pt>
    <dgm:pt modelId="{608BCE92-90EA-4D2D-9201-9E8874B0A4B5}" type="pres">
      <dgm:prSet presAssocID="{A64B5821-7157-41AF-855F-F15587A9C32D}" presName="Name111" presStyleLbl="parChTrans1D2" presStyleIdx="3" presStyleCnt="10"/>
      <dgm:spPr/>
      <dgm:t>
        <a:bodyPr/>
        <a:lstStyle/>
        <a:p>
          <a:endParaRPr lang="es-ES"/>
        </a:p>
      </dgm:t>
    </dgm:pt>
    <dgm:pt modelId="{DF0BE4BD-0A93-4D6C-9DCC-DA0C2332777F}" type="pres">
      <dgm:prSet presAssocID="{5FA0E88C-7661-4465-9B13-8792479F9B91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71995D3-E202-4952-8216-5004BD9B8C30}" type="pres">
      <dgm:prSet presAssocID="{5FA0E88C-7661-4465-9B13-8792479F9B91}" presName="rootComposite3" presStyleCnt="0"/>
      <dgm:spPr/>
      <dgm:t>
        <a:bodyPr/>
        <a:lstStyle/>
        <a:p>
          <a:endParaRPr lang="es-ES"/>
        </a:p>
      </dgm:t>
    </dgm:pt>
    <dgm:pt modelId="{F3DD6BC9-EA8D-49EE-B64D-054096A5214B}" type="pres">
      <dgm:prSet presAssocID="{5FA0E88C-7661-4465-9B13-8792479F9B91}" presName="rootText3" presStyleLbl="asst1" presStyleIdx="3" presStyleCnt="10" custScaleX="147205" custScaleY="98878" custLinFactNeighborY="250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A61CF3C-5BE9-4D98-818E-A144CCFF5A66}" type="pres">
      <dgm:prSet presAssocID="{5FA0E88C-7661-4465-9B13-8792479F9B91}" presName="rootConnector3" presStyleLbl="asst1" presStyleIdx="3" presStyleCnt="10"/>
      <dgm:spPr/>
      <dgm:t>
        <a:bodyPr/>
        <a:lstStyle/>
        <a:p>
          <a:endParaRPr lang="es-ES"/>
        </a:p>
      </dgm:t>
    </dgm:pt>
    <dgm:pt modelId="{E6A24B3F-65F5-4F4E-9017-0454F48A017C}" type="pres">
      <dgm:prSet presAssocID="{5FA0E88C-7661-4465-9B13-8792479F9B91}" presName="hierChild6" presStyleCnt="0"/>
      <dgm:spPr/>
      <dgm:t>
        <a:bodyPr/>
        <a:lstStyle/>
        <a:p>
          <a:endParaRPr lang="es-ES"/>
        </a:p>
      </dgm:t>
    </dgm:pt>
    <dgm:pt modelId="{DF29F61C-262C-44CE-9364-D375F8842385}" type="pres">
      <dgm:prSet presAssocID="{5FA0E88C-7661-4465-9B13-8792479F9B91}" presName="hierChild7" presStyleCnt="0"/>
      <dgm:spPr/>
      <dgm:t>
        <a:bodyPr/>
        <a:lstStyle/>
        <a:p>
          <a:endParaRPr lang="es-ES"/>
        </a:p>
      </dgm:t>
    </dgm:pt>
    <dgm:pt modelId="{8A80C94E-E8F3-4D47-9878-746A45F5BD86}" type="pres">
      <dgm:prSet presAssocID="{F9AF87F8-1100-4422-B5BE-1B4EC21423B0}" presName="Name111" presStyleLbl="parChTrans1D2" presStyleIdx="4" presStyleCnt="10"/>
      <dgm:spPr/>
      <dgm:t>
        <a:bodyPr/>
        <a:lstStyle/>
        <a:p>
          <a:endParaRPr lang="es-ES"/>
        </a:p>
      </dgm:t>
    </dgm:pt>
    <dgm:pt modelId="{654FCBB8-0764-4FC8-9A55-ED02F279C7D1}" type="pres">
      <dgm:prSet presAssocID="{922779E6-9083-4D78-8714-ED955CD7F243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11E639B-E7A1-4C79-B1A3-EE3EFDD954CB}" type="pres">
      <dgm:prSet presAssocID="{922779E6-9083-4D78-8714-ED955CD7F243}" presName="rootComposite3" presStyleCnt="0"/>
      <dgm:spPr/>
      <dgm:t>
        <a:bodyPr/>
        <a:lstStyle/>
        <a:p>
          <a:endParaRPr lang="es-ES"/>
        </a:p>
      </dgm:t>
    </dgm:pt>
    <dgm:pt modelId="{4FE0716D-E5C1-4507-83DE-0694FA929DC0}" type="pres">
      <dgm:prSet presAssocID="{922779E6-9083-4D78-8714-ED955CD7F243}" presName="rootText3" presStyleLbl="asst1" presStyleIdx="4" presStyleCnt="10" custScaleX="147205" custScaleY="98878" custLinFactNeighborY="859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FD0A414-791A-43A5-BD23-BC3B615E4DB4}" type="pres">
      <dgm:prSet presAssocID="{922779E6-9083-4D78-8714-ED955CD7F243}" presName="rootConnector3" presStyleLbl="asst1" presStyleIdx="4" presStyleCnt="10"/>
      <dgm:spPr/>
      <dgm:t>
        <a:bodyPr/>
        <a:lstStyle/>
        <a:p>
          <a:endParaRPr lang="es-ES"/>
        </a:p>
      </dgm:t>
    </dgm:pt>
    <dgm:pt modelId="{CAD56E27-95BE-488A-BC01-EDF7A52E1B01}" type="pres">
      <dgm:prSet presAssocID="{922779E6-9083-4D78-8714-ED955CD7F243}" presName="hierChild6" presStyleCnt="0"/>
      <dgm:spPr/>
      <dgm:t>
        <a:bodyPr/>
        <a:lstStyle/>
        <a:p>
          <a:endParaRPr lang="es-ES"/>
        </a:p>
      </dgm:t>
    </dgm:pt>
    <dgm:pt modelId="{0D6AB0DC-EBBF-4B81-8F92-12E91285F7A9}" type="pres">
      <dgm:prSet presAssocID="{922779E6-9083-4D78-8714-ED955CD7F243}" presName="hierChild7" presStyleCnt="0"/>
      <dgm:spPr/>
      <dgm:t>
        <a:bodyPr/>
        <a:lstStyle/>
        <a:p>
          <a:endParaRPr lang="es-ES"/>
        </a:p>
      </dgm:t>
    </dgm:pt>
    <dgm:pt modelId="{B9840017-B421-475E-83D4-8C0A305E30B8}" type="pres">
      <dgm:prSet presAssocID="{22A18019-9A6C-42A3-A6BF-5403E4D86871}" presName="Name111" presStyleLbl="parChTrans1D2" presStyleIdx="5" presStyleCnt="10"/>
      <dgm:spPr/>
      <dgm:t>
        <a:bodyPr/>
        <a:lstStyle/>
        <a:p>
          <a:endParaRPr lang="es-ES"/>
        </a:p>
      </dgm:t>
    </dgm:pt>
    <dgm:pt modelId="{E695442C-E3BB-469D-B6DF-E98D6A5848C5}" type="pres">
      <dgm:prSet presAssocID="{F5B54AA8-A423-4039-B812-914B836A01F9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94CE714D-6875-4BE2-9F31-AC7B9DF1EC41}" type="pres">
      <dgm:prSet presAssocID="{F5B54AA8-A423-4039-B812-914B836A01F9}" presName="rootComposite3" presStyleCnt="0"/>
      <dgm:spPr/>
      <dgm:t>
        <a:bodyPr/>
        <a:lstStyle/>
        <a:p>
          <a:endParaRPr lang="es-ES"/>
        </a:p>
      </dgm:t>
    </dgm:pt>
    <dgm:pt modelId="{CAC68A7C-0731-42D3-BAE0-2962183AAD1C}" type="pres">
      <dgm:prSet presAssocID="{F5B54AA8-A423-4039-B812-914B836A01F9}" presName="rootText3" presStyleLbl="asst1" presStyleIdx="5" presStyleCnt="10" custScaleX="147205" custScaleY="98878" custLinFactNeighborY="859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F6962C8-35CF-4743-8609-CA98D9535B87}" type="pres">
      <dgm:prSet presAssocID="{F5B54AA8-A423-4039-B812-914B836A01F9}" presName="rootConnector3" presStyleLbl="asst1" presStyleIdx="5" presStyleCnt="10"/>
      <dgm:spPr/>
      <dgm:t>
        <a:bodyPr/>
        <a:lstStyle/>
        <a:p>
          <a:endParaRPr lang="es-ES"/>
        </a:p>
      </dgm:t>
    </dgm:pt>
    <dgm:pt modelId="{67CFC40B-5897-4DF8-A199-30174F51FF32}" type="pres">
      <dgm:prSet presAssocID="{F5B54AA8-A423-4039-B812-914B836A01F9}" presName="hierChild6" presStyleCnt="0"/>
      <dgm:spPr/>
      <dgm:t>
        <a:bodyPr/>
        <a:lstStyle/>
        <a:p>
          <a:endParaRPr lang="es-ES"/>
        </a:p>
      </dgm:t>
    </dgm:pt>
    <dgm:pt modelId="{D7460DA3-EA72-47D6-812E-AE376F8AEA7D}" type="pres">
      <dgm:prSet presAssocID="{F5B54AA8-A423-4039-B812-914B836A01F9}" presName="hierChild7" presStyleCnt="0"/>
      <dgm:spPr/>
      <dgm:t>
        <a:bodyPr/>
        <a:lstStyle/>
        <a:p>
          <a:endParaRPr lang="es-ES"/>
        </a:p>
      </dgm:t>
    </dgm:pt>
    <dgm:pt modelId="{94A1AC19-8753-41D9-8A66-88CE506DFF14}" type="pres">
      <dgm:prSet presAssocID="{A154A502-4354-4E49-B99E-55E7DC00A8AB}" presName="Name111" presStyleLbl="parChTrans1D2" presStyleIdx="6" presStyleCnt="10"/>
      <dgm:spPr/>
      <dgm:t>
        <a:bodyPr/>
        <a:lstStyle/>
        <a:p>
          <a:endParaRPr lang="es-ES"/>
        </a:p>
      </dgm:t>
    </dgm:pt>
    <dgm:pt modelId="{5B0DABB0-35CE-44B6-A062-0CCFAF7CD3E1}" type="pres">
      <dgm:prSet presAssocID="{2CBEFA30-FBAB-4158-BE96-1EEBA48239E8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75069372-D23C-4437-B13F-B4ED918A1E86}" type="pres">
      <dgm:prSet presAssocID="{2CBEFA30-FBAB-4158-BE96-1EEBA48239E8}" presName="rootComposite3" presStyleCnt="0"/>
      <dgm:spPr/>
      <dgm:t>
        <a:bodyPr/>
        <a:lstStyle/>
        <a:p>
          <a:endParaRPr lang="es-ES"/>
        </a:p>
      </dgm:t>
    </dgm:pt>
    <dgm:pt modelId="{3D574654-9B61-4B5A-9AB5-2D36155CF3D6}" type="pres">
      <dgm:prSet presAssocID="{2CBEFA30-FBAB-4158-BE96-1EEBA48239E8}" presName="rootText3" presStyleLbl="asst1" presStyleIdx="6" presStyleCnt="10" custScaleX="147205" custScaleY="98878" custLinFactNeighborY="-102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6B34EC8-6EE4-448E-A0D1-CDF017F453E6}" type="pres">
      <dgm:prSet presAssocID="{2CBEFA30-FBAB-4158-BE96-1EEBA48239E8}" presName="rootConnector3" presStyleLbl="asst1" presStyleIdx="6" presStyleCnt="10"/>
      <dgm:spPr/>
      <dgm:t>
        <a:bodyPr/>
        <a:lstStyle/>
        <a:p>
          <a:endParaRPr lang="es-ES"/>
        </a:p>
      </dgm:t>
    </dgm:pt>
    <dgm:pt modelId="{5428F7CC-1C86-49E8-9BDD-D28225106EB0}" type="pres">
      <dgm:prSet presAssocID="{2CBEFA30-FBAB-4158-BE96-1EEBA48239E8}" presName="hierChild6" presStyleCnt="0"/>
      <dgm:spPr/>
      <dgm:t>
        <a:bodyPr/>
        <a:lstStyle/>
        <a:p>
          <a:endParaRPr lang="es-ES"/>
        </a:p>
      </dgm:t>
    </dgm:pt>
    <dgm:pt modelId="{6AFB9F41-4266-43B7-AE02-6C280F2FCD2A}" type="pres">
      <dgm:prSet presAssocID="{2CBEFA30-FBAB-4158-BE96-1EEBA48239E8}" presName="hierChild7" presStyleCnt="0"/>
      <dgm:spPr/>
      <dgm:t>
        <a:bodyPr/>
        <a:lstStyle/>
        <a:p>
          <a:endParaRPr lang="es-ES"/>
        </a:p>
      </dgm:t>
    </dgm:pt>
    <dgm:pt modelId="{84DA736A-8D31-4F05-8857-F0C7B674B29B}" type="pres">
      <dgm:prSet presAssocID="{E3D037F3-B390-463E-B701-7671CBF0586E}" presName="Name111" presStyleLbl="parChTrans1D2" presStyleIdx="7" presStyleCnt="10"/>
      <dgm:spPr/>
      <dgm:t>
        <a:bodyPr/>
        <a:lstStyle/>
        <a:p>
          <a:endParaRPr lang="es-ES"/>
        </a:p>
      </dgm:t>
    </dgm:pt>
    <dgm:pt modelId="{9ADD8D35-F724-487B-ACEA-208B4D484FEB}" type="pres">
      <dgm:prSet presAssocID="{9D489210-46A3-45E7-896C-074205271A4F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B7616475-033B-48D9-AA83-9E31F470D11D}" type="pres">
      <dgm:prSet presAssocID="{9D489210-46A3-45E7-896C-074205271A4F}" presName="rootComposite3" presStyleCnt="0"/>
      <dgm:spPr/>
      <dgm:t>
        <a:bodyPr/>
        <a:lstStyle/>
        <a:p>
          <a:endParaRPr lang="es-ES"/>
        </a:p>
      </dgm:t>
    </dgm:pt>
    <dgm:pt modelId="{270B9886-2525-4CEC-8BFF-2BA274552135}" type="pres">
      <dgm:prSet presAssocID="{9D489210-46A3-45E7-896C-074205271A4F}" presName="rootText3" presStyleLbl="asst1" presStyleIdx="7" presStyleCnt="10" custScaleX="147205" custScaleY="98878" custLinFactNeighborY="-102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3B214EA-898C-454D-B7D9-A501A06515A7}" type="pres">
      <dgm:prSet presAssocID="{9D489210-46A3-45E7-896C-074205271A4F}" presName="rootConnector3" presStyleLbl="asst1" presStyleIdx="7" presStyleCnt="10"/>
      <dgm:spPr/>
      <dgm:t>
        <a:bodyPr/>
        <a:lstStyle/>
        <a:p>
          <a:endParaRPr lang="es-ES"/>
        </a:p>
      </dgm:t>
    </dgm:pt>
    <dgm:pt modelId="{E50C6BDE-C065-4263-A9A2-1AAAB5CBF964}" type="pres">
      <dgm:prSet presAssocID="{9D489210-46A3-45E7-896C-074205271A4F}" presName="hierChild6" presStyleCnt="0"/>
      <dgm:spPr/>
      <dgm:t>
        <a:bodyPr/>
        <a:lstStyle/>
        <a:p>
          <a:endParaRPr lang="es-ES"/>
        </a:p>
      </dgm:t>
    </dgm:pt>
    <dgm:pt modelId="{023905A6-4AB6-4D8A-BD21-09D68379E121}" type="pres">
      <dgm:prSet presAssocID="{9D489210-46A3-45E7-896C-074205271A4F}" presName="hierChild7" presStyleCnt="0"/>
      <dgm:spPr/>
      <dgm:t>
        <a:bodyPr/>
        <a:lstStyle/>
        <a:p>
          <a:endParaRPr lang="es-ES"/>
        </a:p>
      </dgm:t>
    </dgm:pt>
    <dgm:pt modelId="{30157475-BAC8-4AC5-9E11-D32B0119D9C5}" type="pres">
      <dgm:prSet presAssocID="{B3E99703-B632-45E9-957F-E6B4D83F1AF3}" presName="Name111" presStyleLbl="parChTrans1D2" presStyleIdx="8" presStyleCnt="10"/>
      <dgm:spPr/>
      <dgm:t>
        <a:bodyPr/>
        <a:lstStyle/>
        <a:p>
          <a:endParaRPr lang="es-ES"/>
        </a:p>
      </dgm:t>
    </dgm:pt>
    <dgm:pt modelId="{34590A14-3697-472A-89A7-C57ABE68029E}" type="pres">
      <dgm:prSet presAssocID="{797F2B9A-7BD1-4B05-9EEB-466CE535FFB9}" presName="hierRoot3" presStyleCnt="0">
        <dgm:presLayoutVars>
          <dgm:hierBranch val="init"/>
        </dgm:presLayoutVars>
      </dgm:prSet>
      <dgm:spPr/>
    </dgm:pt>
    <dgm:pt modelId="{B91AA0DC-3021-49B4-A024-713870A50F49}" type="pres">
      <dgm:prSet presAssocID="{797F2B9A-7BD1-4B05-9EEB-466CE535FFB9}" presName="rootComposite3" presStyleCnt="0"/>
      <dgm:spPr/>
    </dgm:pt>
    <dgm:pt modelId="{C3B18BF7-27DA-4513-A323-44836C5F5E22}" type="pres">
      <dgm:prSet presAssocID="{797F2B9A-7BD1-4B05-9EEB-466CE535FFB9}" presName="rootText3" presStyleLbl="asst1" presStyleIdx="8" presStyleCnt="10" custScaleX="147205" custScaleY="98878" custLinFactNeighborY="-3394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EDF97F6-D4AA-4F8E-B3D3-02932B62A0C2}" type="pres">
      <dgm:prSet presAssocID="{797F2B9A-7BD1-4B05-9EEB-466CE535FFB9}" presName="rootConnector3" presStyleLbl="asst1" presStyleIdx="8" presStyleCnt="10"/>
      <dgm:spPr/>
      <dgm:t>
        <a:bodyPr/>
        <a:lstStyle/>
        <a:p>
          <a:endParaRPr lang="es-ES"/>
        </a:p>
      </dgm:t>
    </dgm:pt>
    <dgm:pt modelId="{D1D5063E-069F-4C7A-A775-8A64ECD7738A}" type="pres">
      <dgm:prSet presAssocID="{797F2B9A-7BD1-4B05-9EEB-466CE535FFB9}" presName="hierChild6" presStyleCnt="0"/>
      <dgm:spPr/>
    </dgm:pt>
    <dgm:pt modelId="{27BEE4AC-D508-466E-AF38-BB08E4D88791}" type="pres">
      <dgm:prSet presAssocID="{797F2B9A-7BD1-4B05-9EEB-466CE535FFB9}" presName="hierChild7" presStyleCnt="0"/>
      <dgm:spPr/>
    </dgm:pt>
    <dgm:pt modelId="{63B43901-9990-42D5-9E9F-E03D3C5E8B83}" type="pres">
      <dgm:prSet presAssocID="{09029036-7CFB-471F-837F-6B44454AABAE}" presName="Name111" presStyleLbl="parChTrans1D2" presStyleIdx="9" presStyleCnt="10"/>
      <dgm:spPr/>
      <dgm:t>
        <a:bodyPr/>
        <a:lstStyle/>
        <a:p>
          <a:endParaRPr lang="es-ES"/>
        </a:p>
      </dgm:t>
    </dgm:pt>
    <dgm:pt modelId="{897FF788-1A88-4969-810B-61E3D8C02756}" type="pres">
      <dgm:prSet presAssocID="{79062824-EBDF-4ABD-B9CC-FC7C6E789007}" presName="hierRoot3" presStyleCnt="0">
        <dgm:presLayoutVars>
          <dgm:hierBranch val="init"/>
        </dgm:presLayoutVars>
      </dgm:prSet>
      <dgm:spPr/>
    </dgm:pt>
    <dgm:pt modelId="{70EB0F39-DA74-4471-84A4-4A349E3AD393}" type="pres">
      <dgm:prSet presAssocID="{79062824-EBDF-4ABD-B9CC-FC7C6E789007}" presName="rootComposite3" presStyleCnt="0"/>
      <dgm:spPr/>
    </dgm:pt>
    <dgm:pt modelId="{365B5E1B-B7D2-4AD7-B0EC-8EEB268F67EC}" type="pres">
      <dgm:prSet presAssocID="{79062824-EBDF-4ABD-B9CC-FC7C6E789007}" presName="rootText3" presStyleLbl="asst1" presStyleIdx="9" presStyleCnt="10" custScaleX="147205" custScaleY="98878" custLinFactNeighborY="-3394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1E21A9-BB51-43D9-AD06-AB9A0E3C2754}" type="pres">
      <dgm:prSet presAssocID="{79062824-EBDF-4ABD-B9CC-FC7C6E789007}" presName="rootConnector3" presStyleLbl="asst1" presStyleIdx="9" presStyleCnt="10"/>
      <dgm:spPr/>
      <dgm:t>
        <a:bodyPr/>
        <a:lstStyle/>
        <a:p>
          <a:endParaRPr lang="es-ES"/>
        </a:p>
      </dgm:t>
    </dgm:pt>
    <dgm:pt modelId="{5EBB8FFE-81FD-44B8-B106-44E9837EC247}" type="pres">
      <dgm:prSet presAssocID="{79062824-EBDF-4ABD-B9CC-FC7C6E789007}" presName="hierChild6" presStyleCnt="0"/>
      <dgm:spPr/>
    </dgm:pt>
    <dgm:pt modelId="{2A028F6C-1A1F-4C70-8B23-9CE273BAF494}" type="pres">
      <dgm:prSet presAssocID="{79062824-EBDF-4ABD-B9CC-FC7C6E789007}" presName="hierChild7" presStyleCnt="0"/>
      <dgm:spPr/>
    </dgm:pt>
  </dgm:ptLst>
  <dgm:cxnLst>
    <dgm:cxn modelId="{93C80709-81E4-4F32-8D63-49ED6A71EDB8}" type="presOf" srcId="{E3D037F3-B390-463E-B701-7671CBF0586E}" destId="{84DA736A-8D31-4F05-8857-F0C7B674B29B}" srcOrd="0" destOrd="0" presId="urn:microsoft.com/office/officeart/2005/8/layout/orgChart1"/>
    <dgm:cxn modelId="{627564F7-36CF-49D5-BD8B-74F0A7E19A79}" type="presOf" srcId="{137A7E89-EBD7-47E2-A0FE-1D6B78115563}" destId="{90D030FD-224A-48EF-BB79-306B091D9949}" srcOrd="1" destOrd="0" presId="urn:microsoft.com/office/officeart/2005/8/layout/orgChart1"/>
    <dgm:cxn modelId="{DC3A4530-3AFF-401E-9BFC-03A90DBD30B1}" type="presOf" srcId="{797F2B9A-7BD1-4B05-9EEB-466CE535FFB9}" destId="{C3B18BF7-27DA-4513-A323-44836C5F5E22}" srcOrd="0" destOrd="0" presId="urn:microsoft.com/office/officeart/2005/8/layout/orgChart1"/>
    <dgm:cxn modelId="{599AE7F5-4E05-4B98-8F17-C793081D4F29}" srcId="{C30A34FF-3B4D-436A-8F69-BFF4324B1F74}" destId="{137A7E89-EBD7-47E2-A0FE-1D6B78115563}" srcOrd="1" destOrd="0" parTransId="{ABFEE7FC-BA12-41A4-9558-57A849EECAE9}" sibTransId="{8A87934C-9326-4308-93C9-3214773B5ADF}"/>
    <dgm:cxn modelId="{5F09BC11-7FB0-45B2-9F92-EAE3D13E720E}" srcId="{C30A34FF-3B4D-436A-8F69-BFF4324B1F74}" destId="{797F2B9A-7BD1-4B05-9EEB-466CE535FFB9}" srcOrd="8" destOrd="0" parTransId="{B3E99703-B632-45E9-957F-E6B4D83F1AF3}" sibTransId="{96F15AF2-6D50-4FD6-A467-BBA372D15355}"/>
    <dgm:cxn modelId="{F587C393-0219-474C-809C-AA4EA5EEA3A2}" type="presOf" srcId="{A64B5821-7157-41AF-855F-F15587A9C32D}" destId="{608BCE92-90EA-4D2D-9201-9E8874B0A4B5}" srcOrd="0" destOrd="0" presId="urn:microsoft.com/office/officeart/2005/8/layout/orgChart1"/>
    <dgm:cxn modelId="{D5ABC8E7-12B8-4CD4-AD5B-B68D9ABA7224}" type="presOf" srcId="{EDD4FC79-8B3A-472C-8522-664755232C5A}" destId="{EE0AAF33-1750-44CF-9AF8-69762F301130}" srcOrd="0" destOrd="0" presId="urn:microsoft.com/office/officeart/2005/8/layout/orgChart1"/>
    <dgm:cxn modelId="{9650B397-C3BF-43AE-B85B-E32872CD9FEA}" srcId="{C30A34FF-3B4D-436A-8F69-BFF4324B1F74}" destId="{79062824-EBDF-4ABD-B9CC-FC7C6E789007}" srcOrd="9" destOrd="0" parTransId="{09029036-7CFB-471F-837F-6B44454AABAE}" sibTransId="{89C433A7-34B6-4F08-BCFC-5968B61EA9FF}"/>
    <dgm:cxn modelId="{78A9252C-F75D-4315-8917-40C618AD39AD}" type="presOf" srcId="{9D489210-46A3-45E7-896C-074205271A4F}" destId="{270B9886-2525-4CEC-8BFF-2BA274552135}" srcOrd="0" destOrd="0" presId="urn:microsoft.com/office/officeart/2005/8/layout/orgChart1"/>
    <dgm:cxn modelId="{CDC79E53-6A3E-444A-970F-C6017E7968F1}" type="presOf" srcId="{C30A34FF-3B4D-436A-8F69-BFF4324B1F74}" destId="{733C79A8-8755-4907-B385-DB559189AF0C}" srcOrd="1" destOrd="0" presId="urn:microsoft.com/office/officeart/2005/8/layout/orgChart1"/>
    <dgm:cxn modelId="{C4B074F2-E64C-48E0-AC77-593FAA481FA7}" type="presOf" srcId="{ABFEE7FC-BA12-41A4-9558-57A849EECAE9}" destId="{02805C69-FB1C-4BA7-AF38-74283690DFA6}" srcOrd="0" destOrd="0" presId="urn:microsoft.com/office/officeart/2005/8/layout/orgChart1"/>
    <dgm:cxn modelId="{2F6261A7-9F84-4992-AEE4-BFB506E13318}" type="presOf" srcId="{D72CBB56-6FF6-4CD0-88D8-0214188B48AD}" destId="{44796047-42DD-49F7-85D9-89862D60E4ED}" srcOrd="0" destOrd="0" presId="urn:microsoft.com/office/officeart/2005/8/layout/orgChart1"/>
    <dgm:cxn modelId="{57FB2CC5-49B3-47E6-BF5F-39D98FBE7995}" type="presOf" srcId="{C30A34FF-3B4D-436A-8F69-BFF4324B1F74}" destId="{035703FD-A6DF-483F-9DC0-F40A07194C95}" srcOrd="0" destOrd="0" presId="urn:microsoft.com/office/officeart/2005/8/layout/orgChart1"/>
    <dgm:cxn modelId="{3FD054DA-4BEB-4C30-9A33-706A8AF24B21}" type="presOf" srcId="{79062824-EBDF-4ABD-B9CC-FC7C6E789007}" destId="{721E21A9-BB51-43D9-AD06-AB9A0E3C2754}" srcOrd="1" destOrd="0" presId="urn:microsoft.com/office/officeart/2005/8/layout/orgChart1"/>
    <dgm:cxn modelId="{CAC1DDA5-EDBD-4004-80C4-483409B90562}" type="presOf" srcId="{2C26D042-66C5-4D12-BBFE-5C722C37D40E}" destId="{96EB362B-C7B9-43DE-A82A-52E6AF0F6AC3}" srcOrd="0" destOrd="0" presId="urn:microsoft.com/office/officeart/2005/8/layout/orgChart1"/>
    <dgm:cxn modelId="{1E484D06-15C5-464E-94FC-8E051F31F603}" type="presOf" srcId="{922779E6-9083-4D78-8714-ED955CD7F243}" destId="{6FD0A414-791A-43A5-BD23-BC3B615E4DB4}" srcOrd="1" destOrd="0" presId="urn:microsoft.com/office/officeart/2005/8/layout/orgChart1"/>
    <dgm:cxn modelId="{E0F9B13C-627D-4870-B836-F1B5220E2478}" type="presOf" srcId="{2C26D042-66C5-4D12-BBFE-5C722C37D40E}" destId="{AB55503E-2190-4CF4-97ED-277729BE5C60}" srcOrd="1" destOrd="0" presId="urn:microsoft.com/office/officeart/2005/8/layout/orgChart1"/>
    <dgm:cxn modelId="{C43A574C-E52B-448A-B4EF-21E4450B6305}" srcId="{C30A34FF-3B4D-436A-8F69-BFF4324B1F74}" destId="{922779E6-9083-4D78-8714-ED955CD7F243}" srcOrd="4" destOrd="0" parTransId="{F9AF87F8-1100-4422-B5BE-1B4EC21423B0}" sibTransId="{2B51A10F-2DB1-4CAF-9E99-E100C7E00AF6}"/>
    <dgm:cxn modelId="{B43B77EB-7DE5-4BE8-970E-7D25951BC49D}" type="presOf" srcId="{22A18019-9A6C-42A3-A6BF-5403E4D86871}" destId="{B9840017-B421-475E-83D4-8C0A305E30B8}" srcOrd="0" destOrd="0" presId="urn:microsoft.com/office/officeart/2005/8/layout/orgChart1"/>
    <dgm:cxn modelId="{80347C51-1AC9-4EDC-95B6-6D253EDE5954}" srcId="{C30A34FF-3B4D-436A-8F69-BFF4324B1F74}" destId="{9D489210-46A3-45E7-896C-074205271A4F}" srcOrd="7" destOrd="0" parTransId="{E3D037F3-B390-463E-B701-7671CBF0586E}" sibTransId="{42A25287-14F0-4529-BD36-F68C4CDB4EBC}"/>
    <dgm:cxn modelId="{51256E80-1A93-4FD3-9E17-8978B44C0851}" type="presOf" srcId="{4BBBC0FB-3830-4BEA-AFAC-C4D76F2F65F5}" destId="{63799C9C-F5F9-4B47-ABCE-694C1411597E}" srcOrd="0" destOrd="0" presId="urn:microsoft.com/office/officeart/2005/8/layout/orgChart1"/>
    <dgm:cxn modelId="{C5F57B74-5847-421A-A3D4-A88A1C5011D0}" type="presOf" srcId="{09029036-7CFB-471F-837F-6B44454AABAE}" destId="{63B43901-9990-42D5-9E9F-E03D3C5E8B83}" srcOrd="0" destOrd="0" presId="urn:microsoft.com/office/officeart/2005/8/layout/orgChart1"/>
    <dgm:cxn modelId="{249852D6-D058-4881-8C56-F2322FBB1562}" type="presOf" srcId="{AB3895E5-49F1-44BC-892C-84E5DFF231B8}" destId="{DFAA8B4E-9774-4214-962E-17ABC3138A72}" srcOrd="0" destOrd="0" presId="urn:microsoft.com/office/officeart/2005/8/layout/orgChart1"/>
    <dgm:cxn modelId="{96B6FA73-3DE8-4185-9D49-812366498FA0}" srcId="{C30A34FF-3B4D-436A-8F69-BFF4324B1F74}" destId="{F5B54AA8-A423-4039-B812-914B836A01F9}" srcOrd="5" destOrd="0" parTransId="{22A18019-9A6C-42A3-A6BF-5403E4D86871}" sibTransId="{ECF720F8-9F5B-4DB1-AE83-F198205BD259}"/>
    <dgm:cxn modelId="{18E7FD29-3CC4-4D91-97AB-72CCF828B040}" srcId="{C30A34FF-3B4D-436A-8F69-BFF4324B1F74}" destId="{2CBEFA30-FBAB-4158-BE96-1EEBA48239E8}" srcOrd="6" destOrd="0" parTransId="{A154A502-4354-4E49-B99E-55E7DC00A8AB}" sibTransId="{FCE03DA5-8D68-44C4-BD44-E3AA17426A5F}"/>
    <dgm:cxn modelId="{2C13C22F-E212-4CA9-A4E9-8D1FF42D1CD6}" type="presOf" srcId="{A154A502-4354-4E49-B99E-55E7DC00A8AB}" destId="{94A1AC19-8753-41D9-8A66-88CE506DFF14}" srcOrd="0" destOrd="0" presId="urn:microsoft.com/office/officeart/2005/8/layout/orgChart1"/>
    <dgm:cxn modelId="{6B7F1FF5-AEB4-42E5-8D9E-671722B3B9A7}" srcId="{C30A34FF-3B4D-436A-8F69-BFF4324B1F74}" destId="{2C26D042-66C5-4D12-BBFE-5C722C37D40E}" srcOrd="0" destOrd="0" parTransId="{AB3895E5-49F1-44BC-892C-84E5DFF231B8}" sibTransId="{2CF1CF81-F912-44CC-A95C-FE71BA02E8DD}"/>
    <dgm:cxn modelId="{193EB521-59C5-4506-9DE7-74BEACBD2978}" type="presOf" srcId="{F5B54AA8-A423-4039-B812-914B836A01F9}" destId="{CAC68A7C-0731-42D3-BAE0-2962183AAD1C}" srcOrd="0" destOrd="0" presId="urn:microsoft.com/office/officeart/2005/8/layout/orgChart1"/>
    <dgm:cxn modelId="{A479AC3B-0F7D-4A42-81E9-3EA4F1267E89}" type="presOf" srcId="{2CBEFA30-FBAB-4158-BE96-1EEBA48239E8}" destId="{3D574654-9B61-4B5A-9AB5-2D36155CF3D6}" srcOrd="0" destOrd="0" presId="urn:microsoft.com/office/officeart/2005/8/layout/orgChart1"/>
    <dgm:cxn modelId="{8F73901A-9EEE-43C3-9A5C-FE777B1E76DC}" type="presOf" srcId="{F9AF87F8-1100-4422-B5BE-1B4EC21423B0}" destId="{8A80C94E-E8F3-4D47-9878-746A45F5BD86}" srcOrd="0" destOrd="0" presId="urn:microsoft.com/office/officeart/2005/8/layout/orgChart1"/>
    <dgm:cxn modelId="{FF0359B1-0C9B-44D2-B86E-B4439FD8B8A6}" srcId="{C30A34FF-3B4D-436A-8F69-BFF4324B1F74}" destId="{EDD4FC79-8B3A-472C-8522-664755232C5A}" srcOrd="2" destOrd="0" parTransId="{D72CBB56-6FF6-4CD0-88D8-0214188B48AD}" sibTransId="{E3948CDD-F48A-4FD2-9187-FC73C67291ED}"/>
    <dgm:cxn modelId="{4673A9CC-8EF8-4AD9-BEE5-4670AAC1FC9E}" type="presOf" srcId="{F5B54AA8-A423-4039-B812-914B836A01F9}" destId="{DF6962C8-35CF-4743-8609-CA98D9535B87}" srcOrd="1" destOrd="0" presId="urn:microsoft.com/office/officeart/2005/8/layout/orgChart1"/>
    <dgm:cxn modelId="{99BAF18D-18C9-48A3-9FD7-5045E465D7E0}" type="presOf" srcId="{79062824-EBDF-4ABD-B9CC-FC7C6E789007}" destId="{365B5E1B-B7D2-4AD7-B0EC-8EEB268F67EC}" srcOrd="0" destOrd="0" presId="urn:microsoft.com/office/officeart/2005/8/layout/orgChart1"/>
    <dgm:cxn modelId="{AE0CA620-A4AB-4C61-BA17-B1DA877102A5}" srcId="{C30A34FF-3B4D-436A-8F69-BFF4324B1F74}" destId="{5FA0E88C-7661-4465-9B13-8792479F9B91}" srcOrd="3" destOrd="0" parTransId="{A64B5821-7157-41AF-855F-F15587A9C32D}" sibTransId="{258E0DB0-977E-4D13-8519-0FBB47DD18B2}"/>
    <dgm:cxn modelId="{15750AA5-5251-4EC5-9DE7-03C089801048}" type="presOf" srcId="{2CBEFA30-FBAB-4158-BE96-1EEBA48239E8}" destId="{66B34EC8-6EE4-448E-A0D1-CDF017F453E6}" srcOrd="1" destOrd="0" presId="urn:microsoft.com/office/officeart/2005/8/layout/orgChart1"/>
    <dgm:cxn modelId="{C04505D3-B891-4A01-83DC-41872050BF74}" type="presOf" srcId="{5FA0E88C-7661-4465-9B13-8792479F9B91}" destId="{F3DD6BC9-EA8D-49EE-B64D-054096A5214B}" srcOrd="0" destOrd="0" presId="urn:microsoft.com/office/officeart/2005/8/layout/orgChart1"/>
    <dgm:cxn modelId="{B415F616-34F2-4119-8ABA-3EE7A9BB0A0C}" type="presOf" srcId="{EDD4FC79-8B3A-472C-8522-664755232C5A}" destId="{107C017F-1CA9-472A-836C-759B4A54E4C3}" srcOrd="1" destOrd="0" presId="urn:microsoft.com/office/officeart/2005/8/layout/orgChart1"/>
    <dgm:cxn modelId="{636A2597-730D-4823-9AA4-B4F8E3125B36}" srcId="{4BBBC0FB-3830-4BEA-AFAC-C4D76F2F65F5}" destId="{C30A34FF-3B4D-436A-8F69-BFF4324B1F74}" srcOrd="0" destOrd="0" parTransId="{38977155-25EF-4D0B-95C8-F067A0F66AA5}" sibTransId="{2EEB1FA2-F41C-46C1-9DD8-A8C7989E6E43}"/>
    <dgm:cxn modelId="{E965B71D-EDAE-4F46-B838-A0B8CE97FBEC}" type="presOf" srcId="{5FA0E88C-7661-4465-9B13-8792479F9B91}" destId="{DA61CF3C-5BE9-4D98-818E-A144CCFF5A66}" srcOrd="1" destOrd="0" presId="urn:microsoft.com/office/officeart/2005/8/layout/orgChart1"/>
    <dgm:cxn modelId="{C564F0FA-CA1D-44CC-B8BE-9F1CA84E8F30}" type="presOf" srcId="{137A7E89-EBD7-47E2-A0FE-1D6B78115563}" destId="{93F6225A-1168-4C57-90E4-CD3AD1E1547C}" srcOrd="0" destOrd="0" presId="urn:microsoft.com/office/officeart/2005/8/layout/orgChart1"/>
    <dgm:cxn modelId="{0529157E-ABF0-46DE-8AE9-EEF13102EAAB}" type="presOf" srcId="{B3E99703-B632-45E9-957F-E6B4D83F1AF3}" destId="{30157475-BAC8-4AC5-9E11-D32B0119D9C5}" srcOrd="0" destOrd="0" presId="urn:microsoft.com/office/officeart/2005/8/layout/orgChart1"/>
    <dgm:cxn modelId="{F07EA4E0-E578-466D-8128-E50D666AD3CC}" type="presOf" srcId="{9D489210-46A3-45E7-896C-074205271A4F}" destId="{23B214EA-898C-454D-B7D9-A501A06515A7}" srcOrd="1" destOrd="0" presId="urn:microsoft.com/office/officeart/2005/8/layout/orgChart1"/>
    <dgm:cxn modelId="{475D854E-07B5-459E-9F32-4AA5BC65BA0F}" type="presOf" srcId="{922779E6-9083-4D78-8714-ED955CD7F243}" destId="{4FE0716D-E5C1-4507-83DE-0694FA929DC0}" srcOrd="0" destOrd="0" presId="urn:microsoft.com/office/officeart/2005/8/layout/orgChart1"/>
    <dgm:cxn modelId="{75D003D6-4C86-4073-8718-33E317E3D683}" type="presOf" srcId="{797F2B9A-7BD1-4B05-9EEB-466CE535FFB9}" destId="{5EDF97F6-D4AA-4F8E-B3D3-02932B62A0C2}" srcOrd="1" destOrd="0" presId="urn:microsoft.com/office/officeart/2005/8/layout/orgChart1"/>
    <dgm:cxn modelId="{41B9A117-B746-44F0-9623-5947EF738710}" type="presParOf" srcId="{63799C9C-F5F9-4B47-ABCE-694C1411597E}" destId="{8F9043EF-6FA5-49A7-B6B2-9C3364EDEA39}" srcOrd="0" destOrd="0" presId="urn:microsoft.com/office/officeart/2005/8/layout/orgChart1"/>
    <dgm:cxn modelId="{4AC05DFA-22B6-4A0B-A5F2-AE762BFC415E}" type="presParOf" srcId="{8F9043EF-6FA5-49A7-B6B2-9C3364EDEA39}" destId="{FE69AAE8-B572-4484-BDE4-3434D981A771}" srcOrd="0" destOrd="0" presId="urn:microsoft.com/office/officeart/2005/8/layout/orgChart1"/>
    <dgm:cxn modelId="{B98AE0F1-6B9A-43FE-8FCC-582E0598868F}" type="presParOf" srcId="{FE69AAE8-B572-4484-BDE4-3434D981A771}" destId="{035703FD-A6DF-483F-9DC0-F40A07194C95}" srcOrd="0" destOrd="0" presId="urn:microsoft.com/office/officeart/2005/8/layout/orgChart1"/>
    <dgm:cxn modelId="{BFB494D3-FCB3-4CB0-AD00-E4522B9577B4}" type="presParOf" srcId="{FE69AAE8-B572-4484-BDE4-3434D981A771}" destId="{733C79A8-8755-4907-B385-DB559189AF0C}" srcOrd="1" destOrd="0" presId="urn:microsoft.com/office/officeart/2005/8/layout/orgChart1"/>
    <dgm:cxn modelId="{EF2DA48A-2414-40F6-A43D-030BF2856C21}" type="presParOf" srcId="{8F9043EF-6FA5-49A7-B6B2-9C3364EDEA39}" destId="{0B85A8A3-FB30-4B91-A5D3-6E4817D80922}" srcOrd="1" destOrd="0" presId="urn:microsoft.com/office/officeart/2005/8/layout/orgChart1"/>
    <dgm:cxn modelId="{D1F72199-2B9C-4EB5-8FDF-238FA1CD4DBE}" type="presParOf" srcId="{8F9043EF-6FA5-49A7-B6B2-9C3364EDEA39}" destId="{7E149F56-4496-4C36-8D49-B6338A999BCF}" srcOrd="2" destOrd="0" presId="urn:microsoft.com/office/officeart/2005/8/layout/orgChart1"/>
    <dgm:cxn modelId="{8AF634B3-D85F-438E-A1AC-3D0619C86331}" type="presParOf" srcId="{7E149F56-4496-4C36-8D49-B6338A999BCF}" destId="{DFAA8B4E-9774-4214-962E-17ABC3138A72}" srcOrd="0" destOrd="0" presId="urn:microsoft.com/office/officeart/2005/8/layout/orgChart1"/>
    <dgm:cxn modelId="{BD2923FC-2C7D-428D-8EC9-255EE1FF4892}" type="presParOf" srcId="{7E149F56-4496-4C36-8D49-B6338A999BCF}" destId="{4278B32B-0A9F-49CF-ABF0-700BAE1D70F1}" srcOrd="1" destOrd="0" presId="urn:microsoft.com/office/officeart/2005/8/layout/orgChart1"/>
    <dgm:cxn modelId="{A1406078-E0CE-47CB-AC6E-04E859EFB50E}" type="presParOf" srcId="{4278B32B-0A9F-49CF-ABF0-700BAE1D70F1}" destId="{83B7B1E0-66D9-41FA-9148-EED29C5D5EA4}" srcOrd="0" destOrd="0" presId="urn:microsoft.com/office/officeart/2005/8/layout/orgChart1"/>
    <dgm:cxn modelId="{C1911483-22E5-4550-B79C-803E3363E7B8}" type="presParOf" srcId="{83B7B1E0-66D9-41FA-9148-EED29C5D5EA4}" destId="{96EB362B-C7B9-43DE-A82A-52E6AF0F6AC3}" srcOrd="0" destOrd="0" presId="urn:microsoft.com/office/officeart/2005/8/layout/orgChart1"/>
    <dgm:cxn modelId="{3E1D4670-8408-44CD-874F-C9F390F714B1}" type="presParOf" srcId="{83B7B1E0-66D9-41FA-9148-EED29C5D5EA4}" destId="{AB55503E-2190-4CF4-97ED-277729BE5C60}" srcOrd="1" destOrd="0" presId="urn:microsoft.com/office/officeart/2005/8/layout/orgChart1"/>
    <dgm:cxn modelId="{3CC08BD7-EFE0-4AFF-BF5D-5BFA7F2B3E1F}" type="presParOf" srcId="{4278B32B-0A9F-49CF-ABF0-700BAE1D70F1}" destId="{38745473-B659-4B71-9371-860DAA7D5F60}" srcOrd="1" destOrd="0" presId="urn:microsoft.com/office/officeart/2005/8/layout/orgChart1"/>
    <dgm:cxn modelId="{199627F5-4C25-4E84-85D2-54E704B4EE7C}" type="presParOf" srcId="{4278B32B-0A9F-49CF-ABF0-700BAE1D70F1}" destId="{BB6216F1-042D-40AC-AFC8-D3171658B85A}" srcOrd="2" destOrd="0" presId="urn:microsoft.com/office/officeart/2005/8/layout/orgChart1"/>
    <dgm:cxn modelId="{304ACFF6-800A-435C-9926-95B8C294B0D5}" type="presParOf" srcId="{7E149F56-4496-4C36-8D49-B6338A999BCF}" destId="{02805C69-FB1C-4BA7-AF38-74283690DFA6}" srcOrd="2" destOrd="0" presId="urn:microsoft.com/office/officeart/2005/8/layout/orgChart1"/>
    <dgm:cxn modelId="{7C9AD106-FEC9-48BF-B64A-37D655EC8E04}" type="presParOf" srcId="{7E149F56-4496-4C36-8D49-B6338A999BCF}" destId="{D51291DC-37E4-495D-884D-61F57EAB4872}" srcOrd="3" destOrd="0" presId="urn:microsoft.com/office/officeart/2005/8/layout/orgChart1"/>
    <dgm:cxn modelId="{EAFC7724-837A-4233-A3C6-B01BD47C7681}" type="presParOf" srcId="{D51291DC-37E4-495D-884D-61F57EAB4872}" destId="{358BC2C5-5411-4DE0-BDB0-B7821C54C293}" srcOrd="0" destOrd="0" presId="urn:microsoft.com/office/officeart/2005/8/layout/orgChart1"/>
    <dgm:cxn modelId="{22A50F2E-6BE2-48BB-9369-C8D70E3B0DE4}" type="presParOf" srcId="{358BC2C5-5411-4DE0-BDB0-B7821C54C293}" destId="{93F6225A-1168-4C57-90E4-CD3AD1E1547C}" srcOrd="0" destOrd="0" presId="urn:microsoft.com/office/officeart/2005/8/layout/orgChart1"/>
    <dgm:cxn modelId="{28421E4A-A957-49B2-9EC5-38D57821CEBB}" type="presParOf" srcId="{358BC2C5-5411-4DE0-BDB0-B7821C54C293}" destId="{90D030FD-224A-48EF-BB79-306B091D9949}" srcOrd="1" destOrd="0" presId="urn:microsoft.com/office/officeart/2005/8/layout/orgChart1"/>
    <dgm:cxn modelId="{5BAEF2C5-385B-4565-9DF8-1D21A29DC63D}" type="presParOf" srcId="{D51291DC-37E4-495D-884D-61F57EAB4872}" destId="{35213402-FB52-4CFA-978F-6B8E35E5BD29}" srcOrd="1" destOrd="0" presId="urn:microsoft.com/office/officeart/2005/8/layout/orgChart1"/>
    <dgm:cxn modelId="{1E15BD69-9996-46BE-B4E4-5D22FC732DA4}" type="presParOf" srcId="{D51291DC-37E4-495D-884D-61F57EAB4872}" destId="{E3CA373D-C6D9-4CDF-BD68-7926F711FF31}" srcOrd="2" destOrd="0" presId="urn:microsoft.com/office/officeart/2005/8/layout/orgChart1"/>
    <dgm:cxn modelId="{AA3094DD-7DE6-44C4-B409-0F519F44779D}" type="presParOf" srcId="{7E149F56-4496-4C36-8D49-B6338A999BCF}" destId="{44796047-42DD-49F7-85D9-89862D60E4ED}" srcOrd="4" destOrd="0" presId="urn:microsoft.com/office/officeart/2005/8/layout/orgChart1"/>
    <dgm:cxn modelId="{4A848D3B-E43C-40A7-9B29-D11A0F9B946F}" type="presParOf" srcId="{7E149F56-4496-4C36-8D49-B6338A999BCF}" destId="{F00C4182-5D1B-4CEF-9218-A28C6B8BB884}" srcOrd="5" destOrd="0" presId="urn:microsoft.com/office/officeart/2005/8/layout/orgChart1"/>
    <dgm:cxn modelId="{96F64166-6058-4D95-9799-D57B5D53D646}" type="presParOf" srcId="{F00C4182-5D1B-4CEF-9218-A28C6B8BB884}" destId="{B9647909-B384-43DC-B221-D872C3992286}" srcOrd="0" destOrd="0" presId="urn:microsoft.com/office/officeart/2005/8/layout/orgChart1"/>
    <dgm:cxn modelId="{7D999776-D9F8-4F77-847B-96B391BAF6E4}" type="presParOf" srcId="{B9647909-B384-43DC-B221-D872C3992286}" destId="{EE0AAF33-1750-44CF-9AF8-69762F301130}" srcOrd="0" destOrd="0" presId="urn:microsoft.com/office/officeart/2005/8/layout/orgChart1"/>
    <dgm:cxn modelId="{282B195D-51C9-4E39-A7E0-F874C15613C5}" type="presParOf" srcId="{B9647909-B384-43DC-B221-D872C3992286}" destId="{107C017F-1CA9-472A-836C-759B4A54E4C3}" srcOrd="1" destOrd="0" presId="urn:microsoft.com/office/officeart/2005/8/layout/orgChart1"/>
    <dgm:cxn modelId="{F74A78B0-DE0A-49B6-9D02-5B5C83FD3F2C}" type="presParOf" srcId="{F00C4182-5D1B-4CEF-9218-A28C6B8BB884}" destId="{5F839A91-1F68-4DA8-85A0-F39035CD69D2}" srcOrd="1" destOrd="0" presId="urn:microsoft.com/office/officeart/2005/8/layout/orgChart1"/>
    <dgm:cxn modelId="{0F41B709-98F3-4AEB-AAF2-A4A99AF8D14D}" type="presParOf" srcId="{F00C4182-5D1B-4CEF-9218-A28C6B8BB884}" destId="{FBBDB1C5-FFE4-44DB-9215-63F8AA91F473}" srcOrd="2" destOrd="0" presId="urn:microsoft.com/office/officeart/2005/8/layout/orgChart1"/>
    <dgm:cxn modelId="{ED4FF8F4-F751-4DCC-86C3-8324E4B754F0}" type="presParOf" srcId="{7E149F56-4496-4C36-8D49-B6338A999BCF}" destId="{608BCE92-90EA-4D2D-9201-9E8874B0A4B5}" srcOrd="6" destOrd="0" presId="urn:microsoft.com/office/officeart/2005/8/layout/orgChart1"/>
    <dgm:cxn modelId="{89109983-7F76-49FD-93B7-A8AF5D84EB58}" type="presParOf" srcId="{7E149F56-4496-4C36-8D49-B6338A999BCF}" destId="{DF0BE4BD-0A93-4D6C-9DCC-DA0C2332777F}" srcOrd="7" destOrd="0" presId="urn:microsoft.com/office/officeart/2005/8/layout/orgChart1"/>
    <dgm:cxn modelId="{89A70DB2-E1B1-4E6C-B1AE-A35F8D5EBB26}" type="presParOf" srcId="{DF0BE4BD-0A93-4D6C-9DCC-DA0C2332777F}" destId="{C71995D3-E202-4952-8216-5004BD9B8C30}" srcOrd="0" destOrd="0" presId="urn:microsoft.com/office/officeart/2005/8/layout/orgChart1"/>
    <dgm:cxn modelId="{906BCA3E-5BE4-448F-9258-0780ABF2F70F}" type="presParOf" srcId="{C71995D3-E202-4952-8216-5004BD9B8C30}" destId="{F3DD6BC9-EA8D-49EE-B64D-054096A5214B}" srcOrd="0" destOrd="0" presId="urn:microsoft.com/office/officeart/2005/8/layout/orgChart1"/>
    <dgm:cxn modelId="{388F0604-1BE1-47FD-AC72-20086D04D9D5}" type="presParOf" srcId="{C71995D3-E202-4952-8216-5004BD9B8C30}" destId="{DA61CF3C-5BE9-4D98-818E-A144CCFF5A66}" srcOrd="1" destOrd="0" presId="urn:microsoft.com/office/officeart/2005/8/layout/orgChart1"/>
    <dgm:cxn modelId="{95F9A608-DBC6-48CE-900E-B0801714E662}" type="presParOf" srcId="{DF0BE4BD-0A93-4D6C-9DCC-DA0C2332777F}" destId="{E6A24B3F-65F5-4F4E-9017-0454F48A017C}" srcOrd="1" destOrd="0" presId="urn:microsoft.com/office/officeart/2005/8/layout/orgChart1"/>
    <dgm:cxn modelId="{417CC9EF-8369-44B5-9421-4BA3FA4BCF5A}" type="presParOf" srcId="{DF0BE4BD-0A93-4D6C-9DCC-DA0C2332777F}" destId="{DF29F61C-262C-44CE-9364-D375F8842385}" srcOrd="2" destOrd="0" presId="urn:microsoft.com/office/officeart/2005/8/layout/orgChart1"/>
    <dgm:cxn modelId="{DA1BD4F9-2890-45AB-AD38-D04F6629F3C4}" type="presParOf" srcId="{7E149F56-4496-4C36-8D49-B6338A999BCF}" destId="{8A80C94E-E8F3-4D47-9878-746A45F5BD86}" srcOrd="8" destOrd="0" presId="urn:microsoft.com/office/officeart/2005/8/layout/orgChart1"/>
    <dgm:cxn modelId="{74667BDC-DC05-4144-A2EA-400F4E5D6DA3}" type="presParOf" srcId="{7E149F56-4496-4C36-8D49-B6338A999BCF}" destId="{654FCBB8-0764-4FC8-9A55-ED02F279C7D1}" srcOrd="9" destOrd="0" presId="urn:microsoft.com/office/officeart/2005/8/layout/orgChart1"/>
    <dgm:cxn modelId="{3D1A4E08-3C7E-4819-B0B8-E53184F28009}" type="presParOf" srcId="{654FCBB8-0764-4FC8-9A55-ED02F279C7D1}" destId="{011E639B-E7A1-4C79-B1A3-EE3EFDD954CB}" srcOrd="0" destOrd="0" presId="urn:microsoft.com/office/officeart/2005/8/layout/orgChart1"/>
    <dgm:cxn modelId="{14EB1C3F-DD7F-4F15-B643-E1E375E63948}" type="presParOf" srcId="{011E639B-E7A1-4C79-B1A3-EE3EFDD954CB}" destId="{4FE0716D-E5C1-4507-83DE-0694FA929DC0}" srcOrd="0" destOrd="0" presId="urn:microsoft.com/office/officeart/2005/8/layout/orgChart1"/>
    <dgm:cxn modelId="{4C53DEC7-9F23-4CA8-ADD7-B9F513A2BE2F}" type="presParOf" srcId="{011E639B-E7A1-4C79-B1A3-EE3EFDD954CB}" destId="{6FD0A414-791A-43A5-BD23-BC3B615E4DB4}" srcOrd="1" destOrd="0" presId="urn:microsoft.com/office/officeart/2005/8/layout/orgChart1"/>
    <dgm:cxn modelId="{83F1DA96-9F2E-48CF-B3D7-CFC98A2CA911}" type="presParOf" srcId="{654FCBB8-0764-4FC8-9A55-ED02F279C7D1}" destId="{CAD56E27-95BE-488A-BC01-EDF7A52E1B01}" srcOrd="1" destOrd="0" presId="urn:microsoft.com/office/officeart/2005/8/layout/orgChart1"/>
    <dgm:cxn modelId="{01CF5FB3-F565-4C84-97A5-89B49A40A7AB}" type="presParOf" srcId="{654FCBB8-0764-4FC8-9A55-ED02F279C7D1}" destId="{0D6AB0DC-EBBF-4B81-8F92-12E91285F7A9}" srcOrd="2" destOrd="0" presId="urn:microsoft.com/office/officeart/2005/8/layout/orgChart1"/>
    <dgm:cxn modelId="{BE70F974-FDBA-436C-BB99-1643618CACE7}" type="presParOf" srcId="{7E149F56-4496-4C36-8D49-B6338A999BCF}" destId="{B9840017-B421-475E-83D4-8C0A305E30B8}" srcOrd="10" destOrd="0" presId="urn:microsoft.com/office/officeart/2005/8/layout/orgChart1"/>
    <dgm:cxn modelId="{9176471A-8995-43DE-BECF-BFC14235EC30}" type="presParOf" srcId="{7E149F56-4496-4C36-8D49-B6338A999BCF}" destId="{E695442C-E3BB-469D-B6DF-E98D6A5848C5}" srcOrd="11" destOrd="0" presId="urn:microsoft.com/office/officeart/2005/8/layout/orgChart1"/>
    <dgm:cxn modelId="{85CC54EE-3B31-4622-8DB3-11E15B0E3B30}" type="presParOf" srcId="{E695442C-E3BB-469D-B6DF-E98D6A5848C5}" destId="{94CE714D-6875-4BE2-9F31-AC7B9DF1EC41}" srcOrd="0" destOrd="0" presId="urn:microsoft.com/office/officeart/2005/8/layout/orgChart1"/>
    <dgm:cxn modelId="{64B5AF64-BB36-4792-8E4B-EBB437967961}" type="presParOf" srcId="{94CE714D-6875-4BE2-9F31-AC7B9DF1EC41}" destId="{CAC68A7C-0731-42D3-BAE0-2962183AAD1C}" srcOrd="0" destOrd="0" presId="urn:microsoft.com/office/officeart/2005/8/layout/orgChart1"/>
    <dgm:cxn modelId="{919ED060-735B-404D-ADAF-4C5465A8D83A}" type="presParOf" srcId="{94CE714D-6875-4BE2-9F31-AC7B9DF1EC41}" destId="{DF6962C8-35CF-4743-8609-CA98D9535B87}" srcOrd="1" destOrd="0" presId="urn:microsoft.com/office/officeart/2005/8/layout/orgChart1"/>
    <dgm:cxn modelId="{9BD135E7-B9A2-4ABA-B431-119756553B22}" type="presParOf" srcId="{E695442C-E3BB-469D-B6DF-E98D6A5848C5}" destId="{67CFC40B-5897-4DF8-A199-30174F51FF32}" srcOrd="1" destOrd="0" presId="urn:microsoft.com/office/officeart/2005/8/layout/orgChart1"/>
    <dgm:cxn modelId="{3211DD24-27FF-4F64-B882-48746A63CCB4}" type="presParOf" srcId="{E695442C-E3BB-469D-B6DF-E98D6A5848C5}" destId="{D7460DA3-EA72-47D6-812E-AE376F8AEA7D}" srcOrd="2" destOrd="0" presId="urn:microsoft.com/office/officeart/2005/8/layout/orgChart1"/>
    <dgm:cxn modelId="{76F2BC77-95C6-4FB4-A724-2B70C4981114}" type="presParOf" srcId="{7E149F56-4496-4C36-8D49-B6338A999BCF}" destId="{94A1AC19-8753-41D9-8A66-88CE506DFF14}" srcOrd="12" destOrd="0" presId="urn:microsoft.com/office/officeart/2005/8/layout/orgChart1"/>
    <dgm:cxn modelId="{BEE88A4F-7A78-40EE-B759-24518261B1C0}" type="presParOf" srcId="{7E149F56-4496-4C36-8D49-B6338A999BCF}" destId="{5B0DABB0-35CE-44B6-A062-0CCFAF7CD3E1}" srcOrd="13" destOrd="0" presId="urn:microsoft.com/office/officeart/2005/8/layout/orgChart1"/>
    <dgm:cxn modelId="{95DD2329-5B7E-4493-A9AF-D36DFA190548}" type="presParOf" srcId="{5B0DABB0-35CE-44B6-A062-0CCFAF7CD3E1}" destId="{75069372-D23C-4437-B13F-B4ED918A1E86}" srcOrd="0" destOrd="0" presId="urn:microsoft.com/office/officeart/2005/8/layout/orgChart1"/>
    <dgm:cxn modelId="{23A9A694-5345-4745-A540-D45F6F8BD0E3}" type="presParOf" srcId="{75069372-D23C-4437-B13F-B4ED918A1E86}" destId="{3D574654-9B61-4B5A-9AB5-2D36155CF3D6}" srcOrd="0" destOrd="0" presId="urn:microsoft.com/office/officeart/2005/8/layout/orgChart1"/>
    <dgm:cxn modelId="{E65A5B4D-C47C-4B98-92C2-BD9272839E59}" type="presParOf" srcId="{75069372-D23C-4437-B13F-B4ED918A1E86}" destId="{66B34EC8-6EE4-448E-A0D1-CDF017F453E6}" srcOrd="1" destOrd="0" presId="urn:microsoft.com/office/officeart/2005/8/layout/orgChart1"/>
    <dgm:cxn modelId="{85DA0F0E-586E-41B8-8BE2-2061CE4ABC66}" type="presParOf" srcId="{5B0DABB0-35CE-44B6-A062-0CCFAF7CD3E1}" destId="{5428F7CC-1C86-49E8-9BDD-D28225106EB0}" srcOrd="1" destOrd="0" presId="urn:microsoft.com/office/officeart/2005/8/layout/orgChart1"/>
    <dgm:cxn modelId="{2F8D4086-541E-48CB-993D-564706B1A4AC}" type="presParOf" srcId="{5B0DABB0-35CE-44B6-A062-0CCFAF7CD3E1}" destId="{6AFB9F41-4266-43B7-AE02-6C280F2FCD2A}" srcOrd="2" destOrd="0" presId="urn:microsoft.com/office/officeart/2005/8/layout/orgChart1"/>
    <dgm:cxn modelId="{90EE3E50-D57A-435B-830F-423275D1BF60}" type="presParOf" srcId="{7E149F56-4496-4C36-8D49-B6338A999BCF}" destId="{84DA736A-8D31-4F05-8857-F0C7B674B29B}" srcOrd="14" destOrd="0" presId="urn:microsoft.com/office/officeart/2005/8/layout/orgChart1"/>
    <dgm:cxn modelId="{3BEAEDF9-0ACB-4F41-9CAB-900AC5586C88}" type="presParOf" srcId="{7E149F56-4496-4C36-8D49-B6338A999BCF}" destId="{9ADD8D35-F724-487B-ACEA-208B4D484FEB}" srcOrd="15" destOrd="0" presId="urn:microsoft.com/office/officeart/2005/8/layout/orgChart1"/>
    <dgm:cxn modelId="{549196D6-E5A2-4796-97BE-26B927C6FDFA}" type="presParOf" srcId="{9ADD8D35-F724-487B-ACEA-208B4D484FEB}" destId="{B7616475-033B-48D9-AA83-9E31F470D11D}" srcOrd="0" destOrd="0" presId="urn:microsoft.com/office/officeart/2005/8/layout/orgChart1"/>
    <dgm:cxn modelId="{FF7A36E6-81EA-45CF-8363-CC4417BE7B2D}" type="presParOf" srcId="{B7616475-033B-48D9-AA83-9E31F470D11D}" destId="{270B9886-2525-4CEC-8BFF-2BA274552135}" srcOrd="0" destOrd="0" presId="urn:microsoft.com/office/officeart/2005/8/layout/orgChart1"/>
    <dgm:cxn modelId="{F1C21C13-98E4-477A-A42E-1FE92B8D8546}" type="presParOf" srcId="{B7616475-033B-48D9-AA83-9E31F470D11D}" destId="{23B214EA-898C-454D-B7D9-A501A06515A7}" srcOrd="1" destOrd="0" presId="urn:microsoft.com/office/officeart/2005/8/layout/orgChart1"/>
    <dgm:cxn modelId="{F822FE97-F0F0-49FE-B353-AAB3A341FBAE}" type="presParOf" srcId="{9ADD8D35-F724-487B-ACEA-208B4D484FEB}" destId="{E50C6BDE-C065-4263-A9A2-1AAAB5CBF964}" srcOrd="1" destOrd="0" presId="urn:microsoft.com/office/officeart/2005/8/layout/orgChart1"/>
    <dgm:cxn modelId="{04BF3F74-8B98-42D8-B031-276DCE2A9AA5}" type="presParOf" srcId="{9ADD8D35-F724-487B-ACEA-208B4D484FEB}" destId="{023905A6-4AB6-4D8A-BD21-09D68379E121}" srcOrd="2" destOrd="0" presId="urn:microsoft.com/office/officeart/2005/8/layout/orgChart1"/>
    <dgm:cxn modelId="{F0CA6A3A-9772-481D-8D13-2FE4729C1849}" type="presParOf" srcId="{7E149F56-4496-4C36-8D49-B6338A999BCF}" destId="{30157475-BAC8-4AC5-9E11-D32B0119D9C5}" srcOrd="16" destOrd="0" presId="urn:microsoft.com/office/officeart/2005/8/layout/orgChart1"/>
    <dgm:cxn modelId="{B740231D-B3B3-4B23-AF6C-B07CC3EDAD54}" type="presParOf" srcId="{7E149F56-4496-4C36-8D49-B6338A999BCF}" destId="{34590A14-3697-472A-89A7-C57ABE68029E}" srcOrd="17" destOrd="0" presId="urn:microsoft.com/office/officeart/2005/8/layout/orgChart1"/>
    <dgm:cxn modelId="{0F2F2EDC-5DD1-4289-BBFD-E2753AA1B5B2}" type="presParOf" srcId="{34590A14-3697-472A-89A7-C57ABE68029E}" destId="{B91AA0DC-3021-49B4-A024-713870A50F49}" srcOrd="0" destOrd="0" presId="urn:microsoft.com/office/officeart/2005/8/layout/orgChart1"/>
    <dgm:cxn modelId="{F21AF4BE-1768-4DE0-8DE7-D969DB14AE24}" type="presParOf" srcId="{B91AA0DC-3021-49B4-A024-713870A50F49}" destId="{C3B18BF7-27DA-4513-A323-44836C5F5E22}" srcOrd="0" destOrd="0" presId="urn:microsoft.com/office/officeart/2005/8/layout/orgChart1"/>
    <dgm:cxn modelId="{9DF9E6E0-1E04-41C6-B240-B3B2B8BD12D7}" type="presParOf" srcId="{B91AA0DC-3021-49B4-A024-713870A50F49}" destId="{5EDF97F6-D4AA-4F8E-B3D3-02932B62A0C2}" srcOrd="1" destOrd="0" presId="urn:microsoft.com/office/officeart/2005/8/layout/orgChart1"/>
    <dgm:cxn modelId="{6DE5C376-1141-48E3-9F7D-2C7B8655C073}" type="presParOf" srcId="{34590A14-3697-472A-89A7-C57ABE68029E}" destId="{D1D5063E-069F-4C7A-A775-8A64ECD7738A}" srcOrd="1" destOrd="0" presId="urn:microsoft.com/office/officeart/2005/8/layout/orgChart1"/>
    <dgm:cxn modelId="{B481E874-8E23-4201-A766-49294CE55859}" type="presParOf" srcId="{34590A14-3697-472A-89A7-C57ABE68029E}" destId="{27BEE4AC-D508-466E-AF38-BB08E4D88791}" srcOrd="2" destOrd="0" presId="urn:microsoft.com/office/officeart/2005/8/layout/orgChart1"/>
    <dgm:cxn modelId="{434F8902-64FE-4748-94C9-1C2AB6454354}" type="presParOf" srcId="{7E149F56-4496-4C36-8D49-B6338A999BCF}" destId="{63B43901-9990-42D5-9E9F-E03D3C5E8B83}" srcOrd="18" destOrd="0" presId="urn:microsoft.com/office/officeart/2005/8/layout/orgChart1"/>
    <dgm:cxn modelId="{F7229FBC-3529-49A2-A949-67700D90131C}" type="presParOf" srcId="{7E149F56-4496-4C36-8D49-B6338A999BCF}" destId="{897FF788-1A88-4969-810B-61E3D8C02756}" srcOrd="19" destOrd="0" presId="urn:microsoft.com/office/officeart/2005/8/layout/orgChart1"/>
    <dgm:cxn modelId="{4C833F01-E248-4317-BAAD-51A461C3655C}" type="presParOf" srcId="{897FF788-1A88-4969-810B-61E3D8C02756}" destId="{70EB0F39-DA74-4471-84A4-4A349E3AD393}" srcOrd="0" destOrd="0" presId="urn:microsoft.com/office/officeart/2005/8/layout/orgChart1"/>
    <dgm:cxn modelId="{F543F3C2-0532-46DE-A74B-FB8BFE53F5B5}" type="presParOf" srcId="{70EB0F39-DA74-4471-84A4-4A349E3AD393}" destId="{365B5E1B-B7D2-4AD7-B0EC-8EEB268F67EC}" srcOrd="0" destOrd="0" presId="urn:microsoft.com/office/officeart/2005/8/layout/orgChart1"/>
    <dgm:cxn modelId="{BC36F14E-A9AC-4769-9991-A9B46FB07BDA}" type="presParOf" srcId="{70EB0F39-DA74-4471-84A4-4A349E3AD393}" destId="{721E21A9-BB51-43D9-AD06-AB9A0E3C2754}" srcOrd="1" destOrd="0" presId="urn:microsoft.com/office/officeart/2005/8/layout/orgChart1"/>
    <dgm:cxn modelId="{E97DC23B-E216-4C71-B075-B53DCFBD9E4D}" type="presParOf" srcId="{897FF788-1A88-4969-810B-61E3D8C02756}" destId="{5EBB8FFE-81FD-44B8-B106-44E9837EC247}" srcOrd="1" destOrd="0" presId="urn:microsoft.com/office/officeart/2005/8/layout/orgChart1"/>
    <dgm:cxn modelId="{0F331651-36BC-4A5C-8980-F52FF79C3F77}" type="presParOf" srcId="{897FF788-1A88-4969-810B-61E3D8C02756}" destId="{2A028F6C-1A1F-4C70-8B23-9CE273BAF49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55210FA8-E040-4E9F-941C-6FFA55E23FE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Supervisor(a) de la Zona Norte</a:t>
          </a:r>
        </a:p>
      </dgm:t>
    </dgm:pt>
    <dgm:pt modelId="{E61F3CBB-977A-4C30-A535-84E3CB862539}" type="par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8E3369F-9D85-4041-9799-82CDC5F0D660}" type="sib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45E9C75-8CEF-4565-84ED-8447A4D9D696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Zona Sur</a:t>
          </a:r>
        </a:p>
      </dgm:t>
    </dgm:pt>
    <dgm:pt modelId="{A9EDC00A-A539-48C1-8412-61B7BC15DE0C}" type="par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B782E8F-CE66-498E-AA5B-F015A2844655}" type="sib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FCA5BF3-0E75-448F-B3E9-41235620C4C2}" type="asst">
      <dgm:prSet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solidFill>
                <a:schemeClr val="tx1"/>
              </a:solidFill>
            </a:rPr>
            <a:t>Auxiliar </a:t>
          </a:r>
          <a:br>
            <a:rPr lang="es-MX" sz="1200" dirty="0" smtClean="0">
              <a:solidFill>
                <a:schemeClr val="tx1"/>
              </a:solidFill>
            </a:rPr>
          </a:br>
          <a:r>
            <a:rPr lang="es-MX" sz="1200" dirty="0" smtClean="0">
              <a:solidFill>
                <a:schemeClr val="tx1"/>
              </a:solidFill>
            </a:rPr>
            <a:t>Administrativo(a) </a:t>
          </a:r>
          <a:endParaRPr lang="es-MX" sz="1200" dirty="0">
            <a:solidFill>
              <a:schemeClr val="tx1"/>
            </a:solidFill>
          </a:endParaRPr>
        </a:p>
      </dgm:t>
    </dgm:pt>
    <dgm:pt modelId="{F737D478-25FB-4DC0-A257-E38F12F89E6C}" type="parTrans" cxnId="{97773DCB-3D5C-464D-BBF0-75BFBFFCCC87}">
      <dgm:prSet/>
      <dgm:spPr/>
      <dgm:t>
        <a:bodyPr/>
        <a:lstStyle/>
        <a:p>
          <a:endParaRPr lang="es-MX"/>
        </a:p>
      </dgm:t>
    </dgm:pt>
    <dgm:pt modelId="{E49828D0-2B60-418A-9B1C-2FD33244F85A}" type="sibTrans" cxnId="{97773DCB-3D5C-464D-BBF0-75BFBFFCCC87}">
      <dgm:prSet/>
      <dgm:spPr/>
      <dgm:t>
        <a:bodyPr/>
        <a:lstStyle/>
        <a:p>
          <a:endParaRPr lang="es-MX"/>
        </a:p>
      </dgm:t>
    </dgm:pt>
    <dgm:pt modelId="{2855E8B8-FC34-4E72-AEAB-8CC404014FF6}" type="asst">
      <dgm:prSet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solidFill>
                <a:schemeClr val="tx1"/>
              </a:solidFill>
            </a:rPr>
            <a:t>Maestro(a) de Danza</a:t>
          </a:r>
          <a:endParaRPr lang="es-MX" sz="1200" dirty="0">
            <a:solidFill>
              <a:schemeClr val="tx1"/>
            </a:solidFill>
          </a:endParaRPr>
        </a:p>
      </dgm:t>
    </dgm:pt>
    <dgm:pt modelId="{F6964B67-CD0B-4E94-AEAD-9A52E3828C7E}" type="parTrans" cxnId="{F5644766-0EFE-4715-B37D-A2610E737B09}">
      <dgm:prSet/>
      <dgm:spPr/>
      <dgm:t>
        <a:bodyPr/>
        <a:lstStyle/>
        <a:p>
          <a:endParaRPr lang="es-MX"/>
        </a:p>
      </dgm:t>
    </dgm:pt>
    <dgm:pt modelId="{1ABC6FFD-D0E5-4712-AAF4-A907D555BFA6}" type="sibTrans" cxnId="{F5644766-0EFE-4715-B37D-A2610E737B09}">
      <dgm:prSet/>
      <dgm:spPr/>
      <dgm:t>
        <a:bodyPr/>
        <a:lstStyle/>
        <a:p>
          <a:endParaRPr lang="es-MX"/>
        </a:p>
      </dgm:t>
    </dgm:pt>
    <dgm:pt modelId="{FA2ECD9E-6A31-445F-BBA2-FE8EA3A2B1F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Centros de Bienestar Familiar</a:t>
          </a:r>
        </a:p>
      </dgm:t>
    </dgm:pt>
    <dgm:pt modelId="{C3AA66EF-ECC8-4C8D-8629-642E08309D09}" type="sib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B76B233-ADEE-40E2-8A10-FF84E2AF13A3}" type="par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AC763BA-07C0-428E-B15C-288EC6FA0EDC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Promotor(a)</a:t>
          </a:r>
        </a:p>
      </dgm:t>
    </dgm:pt>
    <dgm:pt modelId="{29C9C95D-0BEA-4CC7-8207-CE7CBB69AA9B}" type="parTrans" cxnId="{72CD10D5-7C1C-46F1-ABFA-3EE410AB4D14}">
      <dgm:prSet/>
      <dgm:spPr/>
      <dgm:t>
        <a:bodyPr/>
        <a:lstStyle/>
        <a:p>
          <a:endParaRPr lang="es-ES"/>
        </a:p>
      </dgm:t>
    </dgm:pt>
    <dgm:pt modelId="{B07EE891-300C-4289-BB29-7BBE4AB45AB9}" type="sibTrans" cxnId="{72CD10D5-7C1C-46F1-ABFA-3EE410AB4D14}">
      <dgm:prSet/>
      <dgm:spPr/>
      <dgm:t>
        <a:bodyPr/>
        <a:lstStyle/>
        <a:p>
          <a:endParaRPr lang="es-ES"/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BB5C461-BF48-44C5-ACC6-9FE5E9F31147}" type="pres">
      <dgm:prSet presAssocID="{FA2ECD9E-6A31-445F-BBA2-FE8EA3A2B1F9}" presName="hierRoot1" presStyleCnt="0">
        <dgm:presLayoutVars>
          <dgm:hierBranch val="init"/>
        </dgm:presLayoutVars>
      </dgm:prSet>
      <dgm:spPr/>
    </dgm:pt>
    <dgm:pt modelId="{31FE1FFC-9D85-4346-B23E-0FFABCC4E43B}" type="pres">
      <dgm:prSet presAssocID="{FA2ECD9E-6A31-445F-BBA2-FE8EA3A2B1F9}" presName="rootComposite1" presStyleCnt="0"/>
      <dgm:spPr/>
    </dgm:pt>
    <dgm:pt modelId="{24713432-D49B-405D-B3C6-FB409362F35E}" type="pres">
      <dgm:prSet presAssocID="{FA2ECD9E-6A31-445F-BBA2-FE8EA3A2B1F9}" presName="rootText1" presStyleLbl="node0" presStyleIdx="0" presStyleCnt="1" custScaleX="115675" custScaleY="107826" custLinFactNeighborY="1866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48E8D52-42C7-4679-8056-71B238C72917}" type="pres">
      <dgm:prSet presAssocID="{FA2ECD9E-6A31-445F-BBA2-FE8EA3A2B1F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5DCBB5FF-4F6F-4AE2-B8BF-F8DE63EB6B51}" type="pres">
      <dgm:prSet presAssocID="{FA2ECD9E-6A31-445F-BBA2-FE8EA3A2B1F9}" presName="hierChild2" presStyleCnt="0"/>
      <dgm:spPr/>
    </dgm:pt>
    <dgm:pt modelId="{FD23C3C3-E804-43DD-90D0-D0F8A00F79A8}" type="pres">
      <dgm:prSet presAssocID="{E61F3CBB-977A-4C30-A535-84E3CB862539}" presName="Name37" presStyleLbl="parChTrans1D2" presStyleIdx="0" presStyleCnt="5"/>
      <dgm:spPr/>
      <dgm:t>
        <a:bodyPr/>
        <a:lstStyle/>
        <a:p>
          <a:endParaRPr lang="es-ES"/>
        </a:p>
      </dgm:t>
    </dgm:pt>
    <dgm:pt modelId="{F422A159-404D-4BF2-9E37-457DFC512477}" type="pres">
      <dgm:prSet presAssocID="{55210FA8-E040-4E9F-941C-6FFA55E23FED}" presName="hierRoot2" presStyleCnt="0">
        <dgm:presLayoutVars>
          <dgm:hierBranch/>
        </dgm:presLayoutVars>
      </dgm:prSet>
      <dgm:spPr/>
    </dgm:pt>
    <dgm:pt modelId="{AFC076CA-FFF2-49FA-9C4D-91972C77C8AD}" type="pres">
      <dgm:prSet presAssocID="{55210FA8-E040-4E9F-941C-6FFA55E23FED}" presName="rootComposite" presStyleCnt="0"/>
      <dgm:spPr/>
    </dgm:pt>
    <dgm:pt modelId="{1492C8D0-D082-4E8E-AA1F-2E6ECEEB9F60}" type="pres">
      <dgm:prSet presAssocID="{55210FA8-E040-4E9F-941C-6FFA55E23FED}" presName="rootText" presStyleLbl="node2" presStyleIdx="0" presStyleCnt="2" custScaleX="95206" custScaleY="95206" custLinFactNeighborY="-238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059CCF-6580-4FBC-BDCA-2AD09B43D0F9}" type="pres">
      <dgm:prSet presAssocID="{55210FA8-E040-4E9F-941C-6FFA55E23FED}" presName="rootConnector" presStyleLbl="node2" presStyleIdx="0" presStyleCnt="2"/>
      <dgm:spPr/>
      <dgm:t>
        <a:bodyPr/>
        <a:lstStyle/>
        <a:p>
          <a:endParaRPr lang="es-ES"/>
        </a:p>
      </dgm:t>
    </dgm:pt>
    <dgm:pt modelId="{67F30621-B239-45B2-82E6-5C2634804FC1}" type="pres">
      <dgm:prSet presAssocID="{55210FA8-E040-4E9F-941C-6FFA55E23FED}" presName="hierChild4" presStyleCnt="0"/>
      <dgm:spPr/>
    </dgm:pt>
    <dgm:pt modelId="{88001871-2DEA-4F41-9C44-372630B17821}" type="pres">
      <dgm:prSet presAssocID="{55210FA8-E040-4E9F-941C-6FFA55E23FED}" presName="hierChild5" presStyleCnt="0"/>
      <dgm:spPr/>
    </dgm:pt>
    <dgm:pt modelId="{B3555884-E05E-4B4B-934B-3016F4FE305F}" type="pres">
      <dgm:prSet presAssocID="{A9EDC00A-A539-48C1-8412-61B7BC15DE0C}" presName="Name37" presStyleLbl="parChTrans1D2" presStyleIdx="1" presStyleCnt="5"/>
      <dgm:spPr/>
      <dgm:t>
        <a:bodyPr/>
        <a:lstStyle/>
        <a:p>
          <a:endParaRPr lang="es-ES"/>
        </a:p>
      </dgm:t>
    </dgm:pt>
    <dgm:pt modelId="{E3EA6643-3619-4ADC-B1E8-11CD71AC72EA}" type="pres">
      <dgm:prSet presAssocID="{A45E9C75-8CEF-4565-84ED-8447A4D9D696}" presName="hierRoot2" presStyleCnt="0">
        <dgm:presLayoutVars>
          <dgm:hierBranch/>
        </dgm:presLayoutVars>
      </dgm:prSet>
      <dgm:spPr/>
    </dgm:pt>
    <dgm:pt modelId="{5CD50BC0-A5B5-48B7-A904-6864E968E6E1}" type="pres">
      <dgm:prSet presAssocID="{A45E9C75-8CEF-4565-84ED-8447A4D9D696}" presName="rootComposite" presStyleCnt="0"/>
      <dgm:spPr/>
    </dgm:pt>
    <dgm:pt modelId="{463ECA5F-CA55-47F9-BC18-E4DA5987140E}" type="pres">
      <dgm:prSet presAssocID="{A45E9C75-8CEF-4565-84ED-8447A4D9D696}" presName="rootText" presStyleLbl="node2" presStyleIdx="1" presStyleCnt="2" custScaleX="95206" custScaleY="95206" custLinFactNeighborY="-238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E62944-EEF3-4B13-84A5-82C12F05E11E}" type="pres">
      <dgm:prSet presAssocID="{A45E9C75-8CEF-4565-84ED-8447A4D9D696}" presName="rootConnector" presStyleLbl="node2" presStyleIdx="1" presStyleCnt="2"/>
      <dgm:spPr/>
      <dgm:t>
        <a:bodyPr/>
        <a:lstStyle/>
        <a:p>
          <a:endParaRPr lang="es-ES"/>
        </a:p>
      </dgm:t>
    </dgm:pt>
    <dgm:pt modelId="{69637FBA-AD97-4E13-A474-114E80E04B12}" type="pres">
      <dgm:prSet presAssocID="{A45E9C75-8CEF-4565-84ED-8447A4D9D696}" presName="hierChild4" presStyleCnt="0"/>
      <dgm:spPr/>
    </dgm:pt>
    <dgm:pt modelId="{8AB4122B-8EAE-4433-B19B-1F76D0E957F4}" type="pres">
      <dgm:prSet presAssocID="{A45E9C75-8CEF-4565-84ED-8447A4D9D696}" presName="hierChild5" presStyleCnt="0"/>
      <dgm:spPr/>
    </dgm:pt>
    <dgm:pt modelId="{4719F326-9565-4E36-A1F7-C15810982326}" type="pres">
      <dgm:prSet presAssocID="{FA2ECD9E-6A31-445F-BBA2-FE8EA3A2B1F9}" presName="hierChild3" presStyleCnt="0"/>
      <dgm:spPr/>
    </dgm:pt>
    <dgm:pt modelId="{B94A62A5-8FEE-4027-91D9-174C645CB92C}" type="pres">
      <dgm:prSet presAssocID="{F737D478-25FB-4DC0-A257-E38F12F89E6C}" presName="Name111" presStyleLbl="parChTrans1D2" presStyleIdx="2" presStyleCnt="5"/>
      <dgm:spPr/>
      <dgm:t>
        <a:bodyPr/>
        <a:lstStyle/>
        <a:p>
          <a:endParaRPr lang="es-ES"/>
        </a:p>
      </dgm:t>
    </dgm:pt>
    <dgm:pt modelId="{A07AF57D-69BB-4745-84CD-0250B7D85509}" type="pres">
      <dgm:prSet presAssocID="{2FCA5BF3-0E75-448F-B3E9-41235620C4C2}" presName="hierRoot3" presStyleCnt="0">
        <dgm:presLayoutVars>
          <dgm:hierBranch val="init"/>
        </dgm:presLayoutVars>
      </dgm:prSet>
      <dgm:spPr/>
    </dgm:pt>
    <dgm:pt modelId="{D92D0570-2F7D-4175-B701-F5C4AB8D1E67}" type="pres">
      <dgm:prSet presAssocID="{2FCA5BF3-0E75-448F-B3E9-41235620C4C2}" presName="rootComposite3" presStyleCnt="0"/>
      <dgm:spPr/>
    </dgm:pt>
    <dgm:pt modelId="{108C4BBB-EE1F-4A15-8C49-A3C94ADEB78C}" type="pres">
      <dgm:prSet presAssocID="{2FCA5BF3-0E75-448F-B3E9-41235620C4C2}" presName="rootText3" presStyleLbl="asst1" presStyleIdx="0" presStyleCnt="3" custScaleX="88967" custScaleY="83906" custLinFactNeighborX="-2622" custLinFactNeighborY="920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AE4C717-F330-4E00-A255-45935D6F8148}" type="pres">
      <dgm:prSet presAssocID="{2FCA5BF3-0E75-448F-B3E9-41235620C4C2}" presName="rootConnector3" presStyleLbl="asst1" presStyleIdx="0" presStyleCnt="3"/>
      <dgm:spPr/>
      <dgm:t>
        <a:bodyPr/>
        <a:lstStyle/>
        <a:p>
          <a:endParaRPr lang="es-MX"/>
        </a:p>
      </dgm:t>
    </dgm:pt>
    <dgm:pt modelId="{C8AE6C92-6100-4402-9F2D-3A009C2B8FF9}" type="pres">
      <dgm:prSet presAssocID="{2FCA5BF3-0E75-448F-B3E9-41235620C4C2}" presName="hierChild6" presStyleCnt="0"/>
      <dgm:spPr/>
    </dgm:pt>
    <dgm:pt modelId="{341A64F0-748B-44F5-B640-540AB85BFE73}" type="pres">
      <dgm:prSet presAssocID="{2FCA5BF3-0E75-448F-B3E9-41235620C4C2}" presName="hierChild7" presStyleCnt="0"/>
      <dgm:spPr/>
    </dgm:pt>
    <dgm:pt modelId="{70A5F7AE-0381-4D6A-BA92-A06ED6A5977E}" type="pres">
      <dgm:prSet presAssocID="{29C9C95D-0BEA-4CC7-8207-CE7CBB69AA9B}" presName="Name111" presStyleLbl="parChTrans1D2" presStyleIdx="3" presStyleCnt="5"/>
      <dgm:spPr/>
      <dgm:t>
        <a:bodyPr/>
        <a:lstStyle/>
        <a:p>
          <a:endParaRPr lang="es-ES"/>
        </a:p>
      </dgm:t>
    </dgm:pt>
    <dgm:pt modelId="{821177D6-DBD4-4100-BB8D-F57D89342002}" type="pres">
      <dgm:prSet presAssocID="{4AC763BA-07C0-428E-B15C-288EC6FA0EDC}" presName="hierRoot3" presStyleCnt="0">
        <dgm:presLayoutVars>
          <dgm:hierBranch val="init"/>
        </dgm:presLayoutVars>
      </dgm:prSet>
      <dgm:spPr/>
    </dgm:pt>
    <dgm:pt modelId="{24FB84B9-478A-4BE2-A85C-7E3699988DAC}" type="pres">
      <dgm:prSet presAssocID="{4AC763BA-07C0-428E-B15C-288EC6FA0EDC}" presName="rootComposite3" presStyleCnt="0"/>
      <dgm:spPr/>
    </dgm:pt>
    <dgm:pt modelId="{9C5AB745-9A1A-44E9-8F54-25C36A91A0DD}" type="pres">
      <dgm:prSet presAssocID="{4AC763BA-07C0-428E-B15C-288EC6FA0EDC}" presName="rootText3" presStyleLbl="asst1" presStyleIdx="1" presStyleCnt="3" custScaleX="88967" custScaleY="83906" custLinFactNeighborX="-2622" custLinFactNeighborY="920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C2DC322-A470-4C31-BB27-C4A9BE942D1B}" type="pres">
      <dgm:prSet presAssocID="{4AC763BA-07C0-428E-B15C-288EC6FA0EDC}" presName="rootConnector3" presStyleLbl="asst1" presStyleIdx="1" presStyleCnt="3"/>
      <dgm:spPr/>
      <dgm:t>
        <a:bodyPr/>
        <a:lstStyle/>
        <a:p>
          <a:endParaRPr lang="es-ES"/>
        </a:p>
      </dgm:t>
    </dgm:pt>
    <dgm:pt modelId="{BF52DBB9-4119-492F-9631-CA8A78163C8F}" type="pres">
      <dgm:prSet presAssocID="{4AC763BA-07C0-428E-B15C-288EC6FA0EDC}" presName="hierChild6" presStyleCnt="0"/>
      <dgm:spPr/>
    </dgm:pt>
    <dgm:pt modelId="{8F9F65C1-1346-46FE-A5AF-456BB53FB36B}" type="pres">
      <dgm:prSet presAssocID="{4AC763BA-07C0-428E-B15C-288EC6FA0EDC}" presName="hierChild7" presStyleCnt="0"/>
      <dgm:spPr/>
    </dgm:pt>
    <dgm:pt modelId="{91E62FFD-E741-4A75-9A25-271F9B14B7D3}" type="pres">
      <dgm:prSet presAssocID="{F6964B67-CD0B-4E94-AEAD-9A52E3828C7E}" presName="Name111" presStyleLbl="parChTrans1D2" presStyleIdx="4" presStyleCnt="5"/>
      <dgm:spPr/>
      <dgm:t>
        <a:bodyPr/>
        <a:lstStyle/>
        <a:p>
          <a:endParaRPr lang="es-ES"/>
        </a:p>
      </dgm:t>
    </dgm:pt>
    <dgm:pt modelId="{863A5596-2974-4D2F-968D-5EA9DEEDC0F8}" type="pres">
      <dgm:prSet presAssocID="{2855E8B8-FC34-4E72-AEAB-8CC404014FF6}" presName="hierRoot3" presStyleCnt="0">
        <dgm:presLayoutVars>
          <dgm:hierBranch val="init"/>
        </dgm:presLayoutVars>
      </dgm:prSet>
      <dgm:spPr/>
    </dgm:pt>
    <dgm:pt modelId="{7D311F96-2986-4E36-9E65-FBA357790E0B}" type="pres">
      <dgm:prSet presAssocID="{2855E8B8-FC34-4E72-AEAB-8CC404014FF6}" presName="rootComposite3" presStyleCnt="0"/>
      <dgm:spPr/>
    </dgm:pt>
    <dgm:pt modelId="{6550FD88-7644-4605-BAEC-199DF5F409FD}" type="pres">
      <dgm:prSet presAssocID="{2855E8B8-FC34-4E72-AEAB-8CC404014FF6}" presName="rootText3" presStyleLbl="asst1" presStyleIdx="2" presStyleCnt="3" custScaleX="88967" custScaleY="83906" custLinFactNeighborX="-3076" custLinFactNeighborY="-23288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4EB5DFA1-B286-41DF-AAB5-1ED1B2748CDB}" type="pres">
      <dgm:prSet presAssocID="{2855E8B8-FC34-4E72-AEAB-8CC404014FF6}" presName="rootConnector3" presStyleLbl="asst1" presStyleIdx="2" presStyleCnt="3"/>
      <dgm:spPr/>
      <dgm:t>
        <a:bodyPr/>
        <a:lstStyle/>
        <a:p>
          <a:endParaRPr lang="es-MX"/>
        </a:p>
      </dgm:t>
    </dgm:pt>
    <dgm:pt modelId="{FFA7787C-57A4-4DBB-8324-A832FD844130}" type="pres">
      <dgm:prSet presAssocID="{2855E8B8-FC34-4E72-AEAB-8CC404014FF6}" presName="hierChild6" presStyleCnt="0"/>
      <dgm:spPr/>
    </dgm:pt>
    <dgm:pt modelId="{C4C3BBD4-B387-4705-851C-A54EAC92CEB2}" type="pres">
      <dgm:prSet presAssocID="{2855E8B8-FC34-4E72-AEAB-8CC404014FF6}" presName="hierChild7" presStyleCnt="0"/>
      <dgm:spPr/>
    </dgm:pt>
  </dgm:ptLst>
  <dgm:cxnLst>
    <dgm:cxn modelId="{CBE044D9-FCE0-4249-ADED-1D610709ECAB}" type="presOf" srcId="{2FCA5BF3-0E75-448F-B3E9-41235620C4C2}" destId="{8AE4C717-F330-4E00-A255-45935D6F8148}" srcOrd="1" destOrd="0" presId="urn:microsoft.com/office/officeart/2005/8/layout/orgChart1"/>
    <dgm:cxn modelId="{396979E2-1844-471C-9303-297C802825A3}" type="presOf" srcId="{55210FA8-E040-4E9F-941C-6FFA55E23FED}" destId="{1492C8D0-D082-4E8E-AA1F-2E6ECEEB9F60}" srcOrd="0" destOrd="0" presId="urn:microsoft.com/office/officeart/2005/8/layout/orgChart1"/>
    <dgm:cxn modelId="{CF31B5E8-6A33-491B-B2DF-1DD6278354E1}" srcId="{FA2ECD9E-6A31-445F-BBA2-FE8EA3A2B1F9}" destId="{A45E9C75-8CEF-4565-84ED-8447A4D9D696}" srcOrd="1" destOrd="0" parTransId="{A9EDC00A-A539-48C1-8412-61B7BC15DE0C}" sibTransId="{9B782E8F-CE66-498E-AA5B-F015A2844655}"/>
    <dgm:cxn modelId="{F5644766-0EFE-4715-B37D-A2610E737B09}" srcId="{FA2ECD9E-6A31-445F-BBA2-FE8EA3A2B1F9}" destId="{2855E8B8-FC34-4E72-AEAB-8CC404014FF6}" srcOrd="4" destOrd="0" parTransId="{F6964B67-CD0B-4E94-AEAD-9A52E3828C7E}" sibTransId="{1ABC6FFD-D0E5-4712-AAF4-A907D555BFA6}"/>
    <dgm:cxn modelId="{5FC31C28-B747-496A-9E28-A3675DB96E74}" type="presOf" srcId="{E61F3CBB-977A-4C30-A535-84E3CB862539}" destId="{FD23C3C3-E804-43DD-90D0-D0F8A00F79A8}" srcOrd="0" destOrd="0" presId="urn:microsoft.com/office/officeart/2005/8/layout/orgChart1"/>
    <dgm:cxn modelId="{C9B61FCE-0361-4138-AD13-496E812ABF45}" type="presOf" srcId="{E056F554-E3EA-4C8B-A056-08C3C4D722D0}" destId="{AA69C1DC-D090-4581-96DD-07897FF81B5E}" srcOrd="0" destOrd="0" presId="urn:microsoft.com/office/officeart/2005/8/layout/orgChart1"/>
    <dgm:cxn modelId="{B89A85A1-70E4-4320-9C4A-57B8848D39B8}" type="presOf" srcId="{F737D478-25FB-4DC0-A257-E38F12F89E6C}" destId="{B94A62A5-8FEE-4027-91D9-174C645CB92C}" srcOrd="0" destOrd="0" presId="urn:microsoft.com/office/officeart/2005/8/layout/orgChart1"/>
    <dgm:cxn modelId="{19E4975C-3E38-405B-AEE6-4569E284CA46}" type="presOf" srcId="{A45E9C75-8CEF-4565-84ED-8447A4D9D696}" destId="{59E62944-EEF3-4B13-84A5-82C12F05E11E}" srcOrd="1" destOrd="0" presId="urn:microsoft.com/office/officeart/2005/8/layout/orgChart1"/>
    <dgm:cxn modelId="{53A2C28C-7FF9-4D0A-A315-1F479E8B41F9}" type="presOf" srcId="{FA2ECD9E-6A31-445F-BBA2-FE8EA3A2B1F9}" destId="{648E8D52-42C7-4679-8056-71B238C72917}" srcOrd="1" destOrd="0" presId="urn:microsoft.com/office/officeart/2005/8/layout/orgChart1"/>
    <dgm:cxn modelId="{9747CA2F-48CE-4B4D-9E9B-83E4A71B2CD8}" type="presOf" srcId="{4AC763BA-07C0-428E-B15C-288EC6FA0EDC}" destId="{BC2DC322-A470-4C31-BB27-C4A9BE942D1B}" srcOrd="1" destOrd="0" presId="urn:microsoft.com/office/officeart/2005/8/layout/orgChart1"/>
    <dgm:cxn modelId="{0B2BEA0E-EBB5-4C53-94E3-8E2BE188188B}" type="presOf" srcId="{55210FA8-E040-4E9F-941C-6FFA55E23FED}" destId="{2A059CCF-6580-4FBC-BDCA-2AD09B43D0F9}" srcOrd="1" destOrd="0" presId="urn:microsoft.com/office/officeart/2005/8/layout/orgChart1"/>
    <dgm:cxn modelId="{BBE8C3FA-7D0A-4832-8787-5AA66D785235}" type="presOf" srcId="{4AC763BA-07C0-428E-B15C-288EC6FA0EDC}" destId="{9C5AB745-9A1A-44E9-8F54-25C36A91A0DD}" srcOrd="0" destOrd="0" presId="urn:microsoft.com/office/officeart/2005/8/layout/orgChart1"/>
    <dgm:cxn modelId="{56CD1D10-E0F0-4532-BE6B-5D37D6074E34}" type="presOf" srcId="{A45E9C75-8CEF-4565-84ED-8447A4D9D696}" destId="{463ECA5F-CA55-47F9-BC18-E4DA5987140E}" srcOrd="0" destOrd="0" presId="urn:microsoft.com/office/officeart/2005/8/layout/orgChart1"/>
    <dgm:cxn modelId="{FFEF0E6F-480E-4AED-BD21-0F4C25CCFD05}" type="presOf" srcId="{2FCA5BF3-0E75-448F-B3E9-41235620C4C2}" destId="{108C4BBB-EE1F-4A15-8C49-A3C94ADEB78C}" srcOrd="0" destOrd="0" presId="urn:microsoft.com/office/officeart/2005/8/layout/orgChart1"/>
    <dgm:cxn modelId="{BC5D1B37-0070-4C5A-9D25-462C9F3D3DA3}" srcId="{E056F554-E3EA-4C8B-A056-08C3C4D722D0}" destId="{FA2ECD9E-6A31-445F-BBA2-FE8EA3A2B1F9}" srcOrd="0" destOrd="0" parTransId="{AB76B233-ADEE-40E2-8A10-FF84E2AF13A3}" sibTransId="{C3AA66EF-ECC8-4C8D-8629-642E08309D09}"/>
    <dgm:cxn modelId="{243890E1-27AF-41AF-835A-EECD2764418E}" type="presOf" srcId="{FA2ECD9E-6A31-445F-BBA2-FE8EA3A2B1F9}" destId="{24713432-D49B-405D-B3C6-FB409362F35E}" srcOrd="0" destOrd="0" presId="urn:microsoft.com/office/officeart/2005/8/layout/orgChart1"/>
    <dgm:cxn modelId="{81865652-AFBF-49E6-914D-1DF47A40C3F6}" type="presOf" srcId="{F6964B67-CD0B-4E94-AEAD-9A52E3828C7E}" destId="{91E62FFD-E741-4A75-9A25-271F9B14B7D3}" srcOrd="0" destOrd="0" presId="urn:microsoft.com/office/officeart/2005/8/layout/orgChart1"/>
    <dgm:cxn modelId="{C2E8911C-CE9E-40FE-B93E-C496285BF71C}" type="presOf" srcId="{A9EDC00A-A539-48C1-8412-61B7BC15DE0C}" destId="{B3555884-E05E-4B4B-934B-3016F4FE305F}" srcOrd="0" destOrd="0" presId="urn:microsoft.com/office/officeart/2005/8/layout/orgChart1"/>
    <dgm:cxn modelId="{97773DCB-3D5C-464D-BBF0-75BFBFFCCC87}" srcId="{FA2ECD9E-6A31-445F-BBA2-FE8EA3A2B1F9}" destId="{2FCA5BF3-0E75-448F-B3E9-41235620C4C2}" srcOrd="2" destOrd="0" parTransId="{F737D478-25FB-4DC0-A257-E38F12F89E6C}" sibTransId="{E49828D0-2B60-418A-9B1C-2FD33244F85A}"/>
    <dgm:cxn modelId="{A9283E36-5E11-43D2-A942-286305E9F694}" srcId="{FA2ECD9E-6A31-445F-BBA2-FE8EA3A2B1F9}" destId="{55210FA8-E040-4E9F-941C-6FFA55E23FED}" srcOrd="0" destOrd="0" parTransId="{E61F3CBB-977A-4C30-A535-84E3CB862539}" sibTransId="{38E3369F-9D85-4041-9799-82CDC5F0D660}"/>
    <dgm:cxn modelId="{72CD10D5-7C1C-46F1-ABFA-3EE410AB4D14}" srcId="{FA2ECD9E-6A31-445F-BBA2-FE8EA3A2B1F9}" destId="{4AC763BA-07C0-428E-B15C-288EC6FA0EDC}" srcOrd="3" destOrd="0" parTransId="{29C9C95D-0BEA-4CC7-8207-CE7CBB69AA9B}" sibTransId="{B07EE891-300C-4289-BB29-7BBE4AB45AB9}"/>
    <dgm:cxn modelId="{DF829B08-6FFA-4ED6-B8B7-8AD20F21DDEC}" type="presOf" srcId="{2855E8B8-FC34-4E72-AEAB-8CC404014FF6}" destId="{4EB5DFA1-B286-41DF-AAB5-1ED1B2748CDB}" srcOrd="1" destOrd="0" presId="urn:microsoft.com/office/officeart/2005/8/layout/orgChart1"/>
    <dgm:cxn modelId="{BBA9D72C-ABC4-4E4C-8A7D-05C04394A02F}" type="presOf" srcId="{2855E8B8-FC34-4E72-AEAB-8CC404014FF6}" destId="{6550FD88-7644-4605-BAEC-199DF5F409FD}" srcOrd="0" destOrd="0" presId="urn:microsoft.com/office/officeart/2005/8/layout/orgChart1"/>
    <dgm:cxn modelId="{FDDA4EEF-348B-496D-A1CB-5D36C4DE2A6E}" type="presOf" srcId="{29C9C95D-0BEA-4CC7-8207-CE7CBB69AA9B}" destId="{70A5F7AE-0381-4D6A-BA92-A06ED6A5977E}" srcOrd="0" destOrd="0" presId="urn:microsoft.com/office/officeart/2005/8/layout/orgChart1"/>
    <dgm:cxn modelId="{A6205E17-7AA6-4909-B149-300D1EFD90DE}" type="presParOf" srcId="{AA69C1DC-D090-4581-96DD-07897FF81B5E}" destId="{2BB5C461-BF48-44C5-ACC6-9FE5E9F31147}" srcOrd="0" destOrd="0" presId="urn:microsoft.com/office/officeart/2005/8/layout/orgChart1"/>
    <dgm:cxn modelId="{B73591E8-0ED8-41C1-BFF6-B1DFCBE9DC93}" type="presParOf" srcId="{2BB5C461-BF48-44C5-ACC6-9FE5E9F31147}" destId="{31FE1FFC-9D85-4346-B23E-0FFABCC4E43B}" srcOrd="0" destOrd="0" presId="urn:microsoft.com/office/officeart/2005/8/layout/orgChart1"/>
    <dgm:cxn modelId="{D6B232A0-8910-4AEA-AFF5-110D27CB2F84}" type="presParOf" srcId="{31FE1FFC-9D85-4346-B23E-0FFABCC4E43B}" destId="{24713432-D49B-405D-B3C6-FB409362F35E}" srcOrd="0" destOrd="0" presId="urn:microsoft.com/office/officeart/2005/8/layout/orgChart1"/>
    <dgm:cxn modelId="{05493D41-8F18-43ED-BC44-C3DD870CC68E}" type="presParOf" srcId="{31FE1FFC-9D85-4346-B23E-0FFABCC4E43B}" destId="{648E8D52-42C7-4679-8056-71B238C72917}" srcOrd="1" destOrd="0" presId="urn:microsoft.com/office/officeart/2005/8/layout/orgChart1"/>
    <dgm:cxn modelId="{2210938B-B369-40A6-87F8-9C9C8C824010}" type="presParOf" srcId="{2BB5C461-BF48-44C5-ACC6-9FE5E9F31147}" destId="{5DCBB5FF-4F6F-4AE2-B8BF-F8DE63EB6B51}" srcOrd="1" destOrd="0" presId="urn:microsoft.com/office/officeart/2005/8/layout/orgChart1"/>
    <dgm:cxn modelId="{9EF21E00-F00E-44DF-9484-E258CC8B15FB}" type="presParOf" srcId="{5DCBB5FF-4F6F-4AE2-B8BF-F8DE63EB6B51}" destId="{FD23C3C3-E804-43DD-90D0-D0F8A00F79A8}" srcOrd="0" destOrd="0" presId="urn:microsoft.com/office/officeart/2005/8/layout/orgChart1"/>
    <dgm:cxn modelId="{B9094071-F640-4FC9-B89C-E24444DF7F55}" type="presParOf" srcId="{5DCBB5FF-4F6F-4AE2-B8BF-F8DE63EB6B51}" destId="{F422A159-404D-4BF2-9E37-457DFC512477}" srcOrd="1" destOrd="0" presId="urn:microsoft.com/office/officeart/2005/8/layout/orgChart1"/>
    <dgm:cxn modelId="{4EE44AD7-CD84-4B87-A3A3-769544F87F14}" type="presParOf" srcId="{F422A159-404D-4BF2-9E37-457DFC512477}" destId="{AFC076CA-FFF2-49FA-9C4D-91972C77C8AD}" srcOrd="0" destOrd="0" presId="urn:microsoft.com/office/officeart/2005/8/layout/orgChart1"/>
    <dgm:cxn modelId="{E520525D-DC84-49C8-8B43-FA3E839CF494}" type="presParOf" srcId="{AFC076CA-FFF2-49FA-9C4D-91972C77C8AD}" destId="{1492C8D0-D082-4E8E-AA1F-2E6ECEEB9F60}" srcOrd="0" destOrd="0" presId="urn:microsoft.com/office/officeart/2005/8/layout/orgChart1"/>
    <dgm:cxn modelId="{5409540E-E949-45EE-8132-90AFF55C3060}" type="presParOf" srcId="{AFC076CA-FFF2-49FA-9C4D-91972C77C8AD}" destId="{2A059CCF-6580-4FBC-BDCA-2AD09B43D0F9}" srcOrd="1" destOrd="0" presId="urn:microsoft.com/office/officeart/2005/8/layout/orgChart1"/>
    <dgm:cxn modelId="{2D7721FA-7561-4792-AE26-CDB8CE1EDDCA}" type="presParOf" srcId="{F422A159-404D-4BF2-9E37-457DFC512477}" destId="{67F30621-B239-45B2-82E6-5C2634804FC1}" srcOrd="1" destOrd="0" presId="urn:microsoft.com/office/officeart/2005/8/layout/orgChart1"/>
    <dgm:cxn modelId="{B8D2B818-3C8A-4165-95D6-13D03C2F2B1C}" type="presParOf" srcId="{F422A159-404D-4BF2-9E37-457DFC512477}" destId="{88001871-2DEA-4F41-9C44-372630B17821}" srcOrd="2" destOrd="0" presId="urn:microsoft.com/office/officeart/2005/8/layout/orgChart1"/>
    <dgm:cxn modelId="{097B1ADD-504E-4491-8300-4DD73F0C97CF}" type="presParOf" srcId="{5DCBB5FF-4F6F-4AE2-B8BF-F8DE63EB6B51}" destId="{B3555884-E05E-4B4B-934B-3016F4FE305F}" srcOrd="2" destOrd="0" presId="urn:microsoft.com/office/officeart/2005/8/layout/orgChart1"/>
    <dgm:cxn modelId="{082EB80E-6DD4-4A2B-90D4-426217BA51A7}" type="presParOf" srcId="{5DCBB5FF-4F6F-4AE2-B8BF-F8DE63EB6B51}" destId="{E3EA6643-3619-4ADC-B1E8-11CD71AC72EA}" srcOrd="3" destOrd="0" presId="urn:microsoft.com/office/officeart/2005/8/layout/orgChart1"/>
    <dgm:cxn modelId="{567CAE76-E8B3-4663-B30D-DEF58009D055}" type="presParOf" srcId="{E3EA6643-3619-4ADC-B1E8-11CD71AC72EA}" destId="{5CD50BC0-A5B5-48B7-A904-6864E968E6E1}" srcOrd="0" destOrd="0" presId="urn:microsoft.com/office/officeart/2005/8/layout/orgChart1"/>
    <dgm:cxn modelId="{2B8F2114-896E-4DB7-8375-0755C551BD9E}" type="presParOf" srcId="{5CD50BC0-A5B5-48B7-A904-6864E968E6E1}" destId="{463ECA5F-CA55-47F9-BC18-E4DA5987140E}" srcOrd="0" destOrd="0" presId="urn:microsoft.com/office/officeart/2005/8/layout/orgChart1"/>
    <dgm:cxn modelId="{E8F8C912-3FC1-46C9-BD43-13C14474BB88}" type="presParOf" srcId="{5CD50BC0-A5B5-48B7-A904-6864E968E6E1}" destId="{59E62944-EEF3-4B13-84A5-82C12F05E11E}" srcOrd="1" destOrd="0" presId="urn:microsoft.com/office/officeart/2005/8/layout/orgChart1"/>
    <dgm:cxn modelId="{05F97C2F-F2FE-45E9-AC3F-C2BB65092F5F}" type="presParOf" srcId="{E3EA6643-3619-4ADC-B1E8-11CD71AC72EA}" destId="{69637FBA-AD97-4E13-A474-114E80E04B12}" srcOrd="1" destOrd="0" presId="urn:microsoft.com/office/officeart/2005/8/layout/orgChart1"/>
    <dgm:cxn modelId="{F78745FC-13A9-466E-8A98-AF19D310B5C6}" type="presParOf" srcId="{E3EA6643-3619-4ADC-B1E8-11CD71AC72EA}" destId="{8AB4122B-8EAE-4433-B19B-1F76D0E957F4}" srcOrd="2" destOrd="0" presId="urn:microsoft.com/office/officeart/2005/8/layout/orgChart1"/>
    <dgm:cxn modelId="{71A604B3-E4F9-4933-B70F-86E9DA6B2604}" type="presParOf" srcId="{2BB5C461-BF48-44C5-ACC6-9FE5E9F31147}" destId="{4719F326-9565-4E36-A1F7-C15810982326}" srcOrd="2" destOrd="0" presId="urn:microsoft.com/office/officeart/2005/8/layout/orgChart1"/>
    <dgm:cxn modelId="{409A2792-D4B8-4B88-99CF-8E554ACD1CE9}" type="presParOf" srcId="{4719F326-9565-4E36-A1F7-C15810982326}" destId="{B94A62A5-8FEE-4027-91D9-174C645CB92C}" srcOrd="0" destOrd="0" presId="urn:microsoft.com/office/officeart/2005/8/layout/orgChart1"/>
    <dgm:cxn modelId="{D38C5C97-D33C-4E7D-8F4A-A91663239B2D}" type="presParOf" srcId="{4719F326-9565-4E36-A1F7-C15810982326}" destId="{A07AF57D-69BB-4745-84CD-0250B7D85509}" srcOrd="1" destOrd="0" presId="urn:microsoft.com/office/officeart/2005/8/layout/orgChart1"/>
    <dgm:cxn modelId="{2C20165A-6F28-468B-A134-DF5AE0874FB3}" type="presParOf" srcId="{A07AF57D-69BB-4745-84CD-0250B7D85509}" destId="{D92D0570-2F7D-4175-B701-F5C4AB8D1E67}" srcOrd="0" destOrd="0" presId="urn:microsoft.com/office/officeart/2005/8/layout/orgChart1"/>
    <dgm:cxn modelId="{B0D58622-D20A-4C23-B7EB-CC2D63DFCC3B}" type="presParOf" srcId="{D92D0570-2F7D-4175-B701-F5C4AB8D1E67}" destId="{108C4BBB-EE1F-4A15-8C49-A3C94ADEB78C}" srcOrd="0" destOrd="0" presId="urn:microsoft.com/office/officeart/2005/8/layout/orgChart1"/>
    <dgm:cxn modelId="{B512FC1E-E8F1-49D9-89A4-51CA3A4551CB}" type="presParOf" srcId="{D92D0570-2F7D-4175-B701-F5C4AB8D1E67}" destId="{8AE4C717-F330-4E00-A255-45935D6F8148}" srcOrd="1" destOrd="0" presId="urn:microsoft.com/office/officeart/2005/8/layout/orgChart1"/>
    <dgm:cxn modelId="{05C3341E-F7EA-4170-9A3D-805D68CC47C1}" type="presParOf" srcId="{A07AF57D-69BB-4745-84CD-0250B7D85509}" destId="{C8AE6C92-6100-4402-9F2D-3A009C2B8FF9}" srcOrd="1" destOrd="0" presId="urn:microsoft.com/office/officeart/2005/8/layout/orgChart1"/>
    <dgm:cxn modelId="{89EEAFE0-53BA-4AB4-87EE-ACA8DEEE5B3E}" type="presParOf" srcId="{A07AF57D-69BB-4745-84CD-0250B7D85509}" destId="{341A64F0-748B-44F5-B640-540AB85BFE73}" srcOrd="2" destOrd="0" presId="urn:microsoft.com/office/officeart/2005/8/layout/orgChart1"/>
    <dgm:cxn modelId="{FF81BDE4-D387-4703-8123-8969A7599363}" type="presParOf" srcId="{4719F326-9565-4E36-A1F7-C15810982326}" destId="{70A5F7AE-0381-4D6A-BA92-A06ED6A5977E}" srcOrd="2" destOrd="0" presId="urn:microsoft.com/office/officeart/2005/8/layout/orgChart1"/>
    <dgm:cxn modelId="{F8170DDB-570D-4DA6-A40D-385D4E14448F}" type="presParOf" srcId="{4719F326-9565-4E36-A1F7-C15810982326}" destId="{821177D6-DBD4-4100-BB8D-F57D89342002}" srcOrd="3" destOrd="0" presId="urn:microsoft.com/office/officeart/2005/8/layout/orgChart1"/>
    <dgm:cxn modelId="{BDE31532-67C9-426B-B5A0-5856AB818896}" type="presParOf" srcId="{821177D6-DBD4-4100-BB8D-F57D89342002}" destId="{24FB84B9-478A-4BE2-A85C-7E3699988DAC}" srcOrd="0" destOrd="0" presId="urn:microsoft.com/office/officeart/2005/8/layout/orgChart1"/>
    <dgm:cxn modelId="{971214E8-F7F6-4CF7-A005-62D0AEA68C06}" type="presParOf" srcId="{24FB84B9-478A-4BE2-A85C-7E3699988DAC}" destId="{9C5AB745-9A1A-44E9-8F54-25C36A91A0DD}" srcOrd="0" destOrd="0" presId="urn:microsoft.com/office/officeart/2005/8/layout/orgChart1"/>
    <dgm:cxn modelId="{EDE9267C-E15D-41D6-B72D-948907306DBB}" type="presParOf" srcId="{24FB84B9-478A-4BE2-A85C-7E3699988DAC}" destId="{BC2DC322-A470-4C31-BB27-C4A9BE942D1B}" srcOrd="1" destOrd="0" presId="urn:microsoft.com/office/officeart/2005/8/layout/orgChart1"/>
    <dgm:cxn modelId="{871A6FA8-EF04-4BF2-A322-6795A3C16DAD}" type="presParOf" srcId="{821177D6-DBD4-4100-BB8D-F57D89342002}" destId="{BF52DBB9-4119-492F-9631-CA8A78163C8F}" srcOrd="1" destOrd="0" presId="urn:microsoft.com/office/officeart/2005/8/layout/orgChart1"/>
    <dgm:cxn modelId="{491217A9-CCF7-4174-89C6-FA56B818A3F7}" type="presParOf" srcId="{821177D6-DBD4-4100-BB8D-F57D89342002}" destId="{8F9F65C1-1346-46FE-A5AF-456BB53FB36B}" srcOrd="2" destOrd="0" presId="urn:microsoft.com/office/officeart/2005/8/layout/orgChart1"/>
    <dgm:cxn modelId="{14A9E74A-23D9-4C43-BB0A-7F97398708F7}" type="presParOf" srcId="{4719F326-9565-4E36-A1F7-C15810982326}" destId="{91E62FFD-E741-4A75-9A25-271F9B14B7D3}" srcOrd="4" destOrd="0" presId="urn:microsoft.com/office/officeart/2005/8/layout/orgChart1"/>
    <dgm:cxn modelId="{52ABB87E-F6B9-4F5C-8630-E002B804AFA4}" type="presParOf" srcId="{4719F326-9565-4E36-A1F7-C15810982326}" destId="{863A5596-2974-4D2F-968D-5EA9DEEDC0F8}" srcOrd="5" destOrd="0" presId="urn:microsoft.com/office/officeart/2005/8/layout/orgChart1"/>
    <dgm:cxn modelId="{28979564-68E8-4937-9614-8BF7391B1CE5}" type="presParOf" srcId="{863A5596-2974-4D2F-968D-5EA9DEEDC0F8}" destId="{7D311F96-2986-4E36-9E65-FBA357790E0B}" srcOrd="0" destOrd="0" presId="urn:microsoft.com/office/officeart/2005/8/layout/orgChart1"/>
    <dgm:cxn modelId="{621394AA-46F7-4B91-B7CE-085C970D6580}" type="presParOf" srcId="{7D311F96-2986-4E36-9E65-FBA357790E0B}" destId="{6550FD88-7644-4605-BAEC-199DF5F409FD}" srcOrd="0" destOrd="0" presId="urn:microsoft.com/office/officeart/2005/8/layout/orgChart1"/>
    <dgm:cxn modelId="{A1786F45-62D9-4AF3-B785-B0E8A78744CB}" type="presParOf" srcId="{7D311F96-2986-4E36-9E65-FBA357790E0B}" destId="{4EB5DFA1-B286-41DF-AAB5-1ED1B2748CDB}" srcOrd="1" destOrd="0" presId="urn:microsoft.com/office/officeart/2005/8/layout/orgChart1"/>
    <dgm:cxn modelId="{91270032-0CD0-4D83-900A-0AA3D54133AB}" type="presParOf" srcId="{863A5596-2974-4D2F-968D-5EA9DEEDC0F8}" destId="{FFA7787C-57A4-4DBB-8324-A832FD844130}" srcOrd="1" destOrd="0" presId="urn:microsoft.com/office/officeart/2005/8/layout/orgChart1"/>
    <dgm:cxn modelId="{0BF0F349-121F-40C9-96EA-CE12F69653DE}" type="presParOf" srcId="{863A5596-2974-4D2F-968D-5EA9DEEDC0F8}" destId="{C4C3BBD4-B387-4705-851C-A54EAC92CEB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0F0850B-96CF-4B7D-9611-403171216747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15A40E34-3F72-45C7-8E30-5C7750D0BEC0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</a:t>
          </a:r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Voluntariado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y Procuración de Donativos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4D86C92-7FCF-4185-B5CE-36E1E0B384FF}" type="parTrans" cxnId="{105D1D8E-1B33-4DE1-AC38-DFE8B61EE31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6B37154-533E-4460-8D3E-E5AC1EDD1536}" type="sibTrans" cxnId="{105D1D8E-1B33-4DE1-AC38-DFE8B61EE31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7F0E78D-8746-4941-85C1-C2A4B7B148C0}" type="asst">
      <dgm:prSet phldrT="[Texto]" custT="1"/>
      <dgm:spPr/>
      <dgm:t>
        <a:bodyPr/>
        <a:lstStyle/>
        <a:p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Choferes </a:t>
          </a:r>
          <a:endParaRPr lang="es-ES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799B343-DD23-4271-9484-770EA2C00411}" type="parTrans" cxnId="{48DC4CA8-7E26-4877-84C7-3C5C5CB5580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6450D3F-A707-4C5C-8C8F-163088E7FA57}" type="sibTrans" cxnId="{48DC4CA8-7E26-4877-84C7-3C5C5CB5580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88FFD85-2B7F-4539-BBED-C48AAECEB8C2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Encargados(as) de Promoción </a:t>
          </a:r>
        </a:p>
      </dgm:t>
    </dgm:pt>
    <dgm:pt modelId="{455EAF09-786B-45D7-860C-D329442DB71D}" type="parTrans" cxnId="{65FFFD54-8C67-40CE-953D-09A3970308D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1F41284-9A9C-4F37-BB49-EFF0ACA088AD}" type="sibTrans" cxnId="{65FFFD54-8C67-40CE-953D-09A3970308D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A0EEEFB-1F9F-41AE-9118-C87BB1EBF8C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Voluntariado</a:t>
          </a:r>
        </a:p>
      </dgm:t>
    </dgm:pt>
    <dgm:pt modelId="{928C6BDD-0CE0-4977-BBCF-EF46E5147EA8}" type="parTrans" cxnId="{9A6BD726-5229-4D01-83BE-2381077C5D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E852015-6D56-42F8-8862-4A8EDB8876B5}" type="sibTrans" cxnId="{9A6BD726-5229-4D01-83BE-2381077C5D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2B354E2-C538-48B0-8F78-A020ADF25E71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Promotores(as) </a:t>
          </a:r>
        </a:p>
      </dgm:t>
    </dgm:pt>
    <dgm:pt modelId="{18581C2E-3C71-41C9-B647-E223E07025EC}" type="parTrans" cxnId="{E3692C46-09B1-4C25-A653-4FA0124D022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CC0F25-545C-449D-88DA-FC6478C01C39}" type="sibTrans" cxnId="{E3692C46-09B1-4C25-A653-4FA0124D022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16C3BD-5BBE-4A0B-86EC-0AD679BEA446}">
      <dgm:prSet custT="1"/>
      <dgm:spPr/>
      <dgm:t>
        <a:bodyPr/>
        <a:lstStyle/>
        <a:p>
          <a:r>
            <a:rPr lang="es-ES" sz="1200" dirty="0" smtClean="0"/>
            <a:t>Jefe(a) de Donativos</a:t>
          </a:r>
        </a:p>
      </dgm:t>
    </dgm:pt>
    <dgm:pt modelId="{4DDE788E-0E52-4F66-8BC3-623D35CB268D}" type="parTrans" cxnId="{656B8047-2FCD-43C5-914C-858A58090933}">
      <dgm:prSet/>
      <dgm:spPr/>
      <dgm:t>
        <a:bodyPr/>
        <a:lstStyle/>
        <a:p>
          <a:endParaRPr lang="es-ES"/>
        </a:p>
      </dgm:t>
    </dgm:pt>
    <dgm:pt modelId="{71C8CB23-8BDE-4027-ABDD-AC5CCF57208A}" type="sibTrans" cxnId="{656B8047-2FCD-43C5-914C-858A58090933}">
      <dgm:prSet/>
      <dgm:spPr/>
      <dgm:t>
        <a:bodyPr/>
        <a:lstStyle/>
        <a:p>
          <a:endParaRPr lang="es-ES"/>
        </a:p>
      </dgm:t>
    </dgm:pt>
    <dgm:pt modelId="{55904FF7-6BDB-4391-A4F2-8FD4827BCD85}">
      <dgm:prSet custT="1"/>
      <dgm:spPr/>
      <dgm:t>
        <a:bodyPr/>
        <a:lstStyle/>
        <a:p>
          <a:r>
            <a:rPr lang="es-ES" sz="1200" dirty="0" smtClean="0"/>
            <a:t>Jefe(a) de Proyectos Culturales</a:t>
          </a:r>
          <a:endParaRPr lang="es-ES" sz="1200" dirty="0"/>
        </a:p>
      </dgm:t>
    </dgm:pt>
    <dgm:pt modelId="{E1615EEF-D005-4279-844F-5D174F6897BB}" type="parTrans" cxnId="{A5043342-1FD9-4DB4-B32F-F32E53B7E4E5}">
      <dgm:prSet/>
      <dgm:spPr/>
      <dgm:t>
        <a:bodyPr/>
        <a:lstStyle/>
        <a:p>
          <a:endParaRPr lang="es-ES"/>
        </a:p>
      </dgm:t>
    </dgm:pt>
    <dgm:pt modelId="{BC3D3F7F-8447-4D33-8FBA-E8127E781A19}" type="sibTrans" cxnId="{A5043342-1FD9-4DB4-B32F-F32E53B7E4E5}">
      <dgm:prSet/>
      <dgm:spPr/>
      <dgm:t>
        <a:bodyPr/>
        <a:lstStyle/>
        <a:p>
          <a:endParaRPr lang="es-ES"/>
        </a:p>
      </dgm:t>
    </dgm:pt>
    <dgm:pt modelId="{4B01E2D8-9CD2-4FF7-9A95-FF363B388456}" type="asst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gm:t>
    </dgm:pt>
    <dgm:pt modelId="{ADD05276-F942-4123-9804-E976CE49DFB4}" type="parTrans" cxnId="{99FAEB05-6825-4B28-AB9A-43006459EA75}">
      <dgm:prSet/>
      <dgm:spPr/>
      <dgm:t>
        <a:bodyPr/>
        <a:lstStyle/>
        <a:p>
          <a:endParaRPr lang="es-ES"/>
        </a:p>
      </dgm:t>
    </dgm:pt>
    <dgm:pt modelId="{AE333C3E-B63B-4B52-AE67-E6DCAA195C0E}" type="sibTrans" cxnId="{99FAEB05-6825-4B28-AB9A-43006459EA75}">
      <dgm:prSet/>
      <dgm:spPr/>
      <dgm:t>
        <a:bodyPr/>
        <a:lstStyle/>
        <a:p>
          <a:endParaRPr lang="es-ES"/>
        </a:p>
      </dgm:t>
    </dgm:pt>
    <dgm:pt modelId="{04EE334C-E929-4325-A30D-0C608EEFA906}" type="pres">
      <dgm:prSet presAssocID="{C0F0850B-96CF-4B7D-9611-403171216747}" presName="hierChild1" presStyleCnt="0">
        <dgm:presLayoutVars>
          <dgm:orgChart val="1"/>
          <dgm:chPref val="1"/>
          <dgm:dir val="rev"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F9F44AFD-B355-4FC6-B672-FE55837F34C7}" type="pres">
      <dgm:prSet presAssocID="{15A40E34-3F72-45C7-8E30-5C7750D0BEC0}" presName="hierRoot1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41563618-63E2-42A7-AE2B-653EB6A7A80C}" type="pres">
      <dgm:prSet presAssocID="{15A40E34-3F72-45C7-8E30-5C7750D0BEC0}" presName="rootComposite1" presStyleCnt="0"/>
      <dgm:spPr/>
      <dgm:t>
        <a:bodyPr/>
        <a:lstStyle/>
        <a:p>
          <a:endParaRPr lang="es-ES"/>
        </a:p>
      </dgm:t>
    </dgm:pt>
    <dgm:pt modelId="{64708540-6F44-4907-B1B6-E60C9BFEFFF9}" type="pres">
      <dgm:prSet presAssocID="{15A40E34-3F72-45C7-8E30-5C7750D0BEC0}" presName="rootText1" presStyleLbl="node0" presStyleIdx="0" presStyleCnt="1" custScaleX="116336" custScaleY="112767" custLinFactNeighborX="1357" custLinFactNeighborY="160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93626D7-E5F6-49DA-BA5D-883DD93638D8}" type="pres">
      <dgm:prSet presAssocID="{15A40E34-3F72-45C7-8E30-5C7750D0BEC0}" presName="rootConnector1" presStyleLbl="node1" presStyleIdx="0" presStyleCnt="0"/>
      <dgm:spPr/>
      <dgm:t>
        <a:bodyPr/>
        <a:lstStyle/>
        <a:p>
          <a:endParaRPr lang="es-ES"/>
        </a:p>
      </dgm:t>
    </dgm:pt>
    <dgm:pt modelId="{5F560013-B529-409A-94A2-11F6EE33EA1B}" type="pres">
      <dgm:prSet presAssocID="{15A40E34-3F72-45C7-8E30-5C7750D0BEC0}" presName="hierChild2" presStyleCnt="0"/>
      <dgm:spPr/>
      <dgm:t>
        <a:bodyPr/>
        <a:lstStyle/>
        <a:p>
          <a:endParaRPr lang="es-ES"/>
        </a:p>
      </dgm:t>
    </dgm:pt>
    <dgm:pt modelId="{A4ED66DF-1C32-4658-91C6-35250445BE23}" type="pres">
      <dgm:prSet presAssocID="{455EAF09-786B-45D7-860C-D329442DB71D}" presName="Name35" presStyleLbl="parChTrans1D2" presStyleIdx="0" presStyleCnt="6"/>
      <dgm:spPr/>
      <dgm:t>
        <a:bodyPr/>
        <a:lstStyle/>
        <a:p>
          <a:endParaRPr lang="es-ES"/>
        </a:p>
      </dgm:t>
    </dgm:pt>
    <dgm:pt modelId="{D54B78F8-657D-4583-9A69-98B524C9E91C}" type="pres">
      <dgm:prSet presAssocID="{188FFD85-2B7F-4539-BBED-C48AAECEB8C2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BF07CF42-A920-4E9B-8F0B-C73593CCC26E}" type="pres">
      <dgm:prSet presAssocID="{188FFD85-2B7F-4539-BBED-C48AAECEB8C2}" presName="rootComposite" presStyleCnt="0"/>
      <dgm:spPr/>
      <dgm:t>
        <a:bodyPr/>
        <a:lstStyle/>
        <a:p>
          <a:endParaRPr lang="es-ES"/>
        </a:p>
      </dgm:t>
    </dgm:pt>
    <dgm:pt modelId="{48963DDB-66AD-4E1A-A537-E7B942FB0415}" type="pres">
      <dgm:prSet presAssocID="{188FFD85-2B7F-4539-BBED-C48AAECEB8C2}" presName="rootText" presStyleLbl="node2" presStyleIdx="0" presStyleCnt="4" custScaleX="83374" custScaleY="89931" custLinFactNeighborY="972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21A50F5-3814-4BC0-8B48-258469FCB8F3}" type="pres">
      <dgm:prSet presAssocID="{188FFD85-2B7F-4539-BBED-C48AAECEB8C2}" presName="rootConnector" presStyleLbl="node2" presStyleIdx="0" presStyleCnt="4"/>
      <dgm:spPr/>
      <dgm:t>
        <a:bodyPr/>
        <a:lstStyle/>
        <a:p>
          <a:endParaRPr lang="es-ES"/>
        </a:p>
      </dgm:t>
    </dgm:pt>
    <dgm:pt modelId="{70B40D43-4857-4891-9725-D2DC2B1081C3}" type="pres">
      <dgm:prSet presAssocID="{188FFD85-2B7F-4539-BBED-C48AAECEB8C2}" presName="hierChild4" presStyleCnt="0"/>
      <dgm:spPr/>
      <dgm:t>
        <a:bodyPr/>
        <a:lstStyle/>
        <a:p>
          <a:endParaRPr lang="es-ES"/>
        </a:p>
      </dgm:t>
    </dgm:pt>
    <dgm:pt modelId="{A5D2DB2A-27C0-48E3-BF57-DABFAE5B4FDE}" type="pres">
      <dgm:prSet presAssocID="{18581C2E-3C71-41C9-B647-E223E07025EC}" presName="Name35" presStyleLbl="parChTrans1D3" presStyleIdx="0" presStyleCnt="1"/>
      <dgm:spPr/>
      <dgm:t>
        <a:bodyPr/>
        <a:lstStyle/>
        <a:p>
          <a:endParaRPr lang="es-ES"/>
        </a:p>
      </dgm:t>
    </dgm:pt>
    <dgm:pt modelId="{8166BFC0-E70D-4CB7-913E-0A2B5B2D7EFE}" type="pres">
      <dgm:prSet presAssocID="{C2B354E2-C538-48B0-8F78-A020ADF25E71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74ECF90D-64CB-4C37-B10A-8D258F4DF9BE}" type="pres">
      <dgm:prSet presAssocID="{C2B354E2-C538-48B0-8F78-A020ADF25E71}" presName="rootComposite" presStyleCnt="0"/>
      <dgm:spPr/>
      <dgm:t>
        <a:bodyPr/>
        <a:lstStyle/>
        <a:p>
          <a:endParaRPr lang="es-ES"/>
        </a:p>
      </dgm:t>
    </dgm:pt>
    <dgm:pt modelId="{A6A66C07-9576-4AA5-B635-D1F766C0F12C}" type="pres">
      <dgm:prSet presAssocID="{C2B354E2-C538-48B0-8F78-A020ADF25E71}" presName="rootText" presStyleLbl="node3" presStyleIdx="0" presStyleCnt="1" custScaleX="83374" custScaleY="78740" custLinFactNeighborY="-464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38DC89B-BF69-4DA7-9212-3C80487ACBD4}" type="pres">
      <dgm:prSet presAssocID="{C2B354E2-C538-48B0-8F78-A020ADF25E71}" presName="rootConnector" presStyleLbl="node3" presStyleIdx="0" presStyleCnt="1"/>
      <dgm:spPr/>
      <dgm:t>
        <a:bodyPr/>
        <a:lstStyle/>
        <a:p>
          <a:endParaRPr lang="es-ES"/>
        </a:p>
      </dgm:t>
    </dgm:pt>
    <dgm:pt modelId="{868A3954-4C4F-46BE-8F0F-6939AC5B5548}" type="pres">
      <dgm:prSet presAssocID="{C2B354E2-C538-48B0-8F78-A020ADF25E71}" presName="hierChild4" presStyleCnt="0"/>
      <dgm:spPr/>
      <dgm:t>
        <a:bodyPr/>
        <a:lstStyle/>
        <a:p>
          <a:endParaRPr lang="es-ES"/>
        </a:p>
      </dgm:t>
    </dgm:pt>
    <dgm:pt modelId="{F29175A1-23F9-44B1-A0B7-F3FB9AD04A2A}" type="pres">
      <dgm:prSet presAssocID="{C2B354E2-C538-48B0-8F78-A020ADF25E71}" presName="hierChild5" presStyleCnt="0"/>
      <dgm:spPr/>
      <dgm:t>
        <a:bodyPr/>
        <a:lstStyle/>
        <a:p>
          <a:endParaRPr lang="es-ES"/>
        </a:p>
      </dgm:t>
    </dgm:pt>
    <dgm:pt modelId="{035038F5-F95B-4C2D-923B-EEEC3AE8341D}" type="pres">
      <dgm:prSet presAssocID="{188FFD85-2B7F-4539-BBED-C48AAECEB8C2}" presName="hierChild5" presStyleCnt="0"/>
      <dgm:spPr/>
      <dgm:t>
        <a:bodyPr/>
        <a:lstStyle/>
        <a:p>
          <a:endParaRPr lang="es-ES"/>
        </a:p>
      </dgm:t>
    </dgm:pt>
    <dgm:pt modelId="{1796924C-6AE4-4D96-8559-0F7347BD7526}" type="pres">
      <dgm:prSet presAssocID="{928C6BDD-0CE0-4977-BBCF-EF46E5147EA8}" presName="Name35" presStyleLbl="parChTrans1D2" presStyleIdx="1" presStyleCnt="6"/>
      <dgm:spPr/>
      <dgm:t>
        <a:bodyPr/>
        <a:lstStyle/>
        <a:p>
          <a:endParaRPr lang="es-ES"/>
        </a:p>
      </dgm:t>
    </dgm:pt>
    <dgm:pt modelId="{C8711002-C989-4A0C-A835-33AF2C76870F}" type="pres">
      <dgm:prSet presAssocID="{3A0EEEFB-1F9F-41AE-9118-C87BB1EBF8C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B8726B8B-6933-444E-B32F-BA23C057078F}" type="pres">
      <dgm:prSet presAssocID="{3A0EEEFB-1F9F-41AE-9118-C87BB1EBF8C0}" presName="rootComposite" presStyleCnt="0"/>
      <dgm:spPr/>
      <dgm:t>
        <a:bodyPr/>
        <a:lstStyle/>
        <a:p>
          <a:endParaRPr lang="es-ES"/>
        </a:p>
      </dgm:t>
    </dgm:pt>
    <dgm:pt modelId="{8A45D64D-04FD-441F-B504-202549CCB98D}" type="pres">
      <dgm:prSet presAssocID="{3A0EEEFB-1F9F-41AE-9118-C87BB1EBF8C0}" presName="rootText" presStyleLbl="node2" presStyleIdx="1" presStyleCnt="4" custScaleX="83374" custScaleY="89931" custLinFactNeighborY="972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9A9541F-ACCF-4158-A73D-50BD8A72CD0A}" type="pres">
      <dgm:prSet presAssocID="{3A0EEEFB-1F9F-41AE-9118-C87BB1EBF8C0}" presName="rootConnector" presStyleLbl="node2" presStyleIdx="1" presStyleCnt="4"/>
      <dgm:spPr/>
      <dgm:t>
        <a:bodyPr/>
        <a:lstStyle/>
        <a:p>
          <a:endParaRPr lang="es-ES"/>
        </a:p>
      </dgm:t>
    </dgm:pt>
    <dgm:pt modelId="{C2B14777-F425-47B2-B431-90C691467834}" type="pres">
      <dgm:prSet presAssocID="{3A0EEEFB-1F9F-41AE-9118-C87BB1EBF8C0}" presName="hierChild4" presStyleCnt="0"/>
      <dgm:spPr/>
      <dgm:t>
        <a:bodyPr/>
        <a:lstStyle/>
        <a:p>
          <a:endParaRPr lang="es-ES"/>
        </a:p>
      </dgm:t>
    </dgm:pt>
    <dgm:pt modelId="{5B58C167-D82C-4F14-B35D-0078BEA496AF}" type="pres">
      <dgm:prSet presAssocID="{3A0EEEFB-1F9F-41AE-9118-C87BB1EBF8C0}" presName="hierChild5" presStyleCnt="0"/>
      <dgm:spPr/>
      <dgm:t>
        <a:bodyPr/>
        <a:lstStyle/>
        <a:p>
          <a:endParaRPr lang="es-ES"/>
        </a:p>
      </dgm:t>
    </dgm:pt>
    <dgm:pt modelId="{A619BAA4-424D-4335-9905-CF4EEC8F5850}" type="pres">
      <dgm:prSet presAssocID="{4DDE788E-0E52-4F66-8BC3-623D35CB268D}" presName="Name35" presStyleLbl="parChTrans1D2" presStyleIdx="2" presStyleCnt="6"/>
      <dgm:spPr/>
      <dgm:t>
        <a:bodyPr/>
        <a:lstStyle/>
        <a:p>
          <a:endParaRPr lang="es-ES"/>
        </a:p>
      </dgm:t>
    </dgm:pt>
    <dgm:pt modelId="{2669A365-2774-45F8-8563-407141DD9443}" type="pres">
      <dgm:prSet presAssocID="{3916C3BD-5BBE-4A0B-86EC-0AD679BEA446}" presName="hierRoot2" presStyleCnt="0">
        <dgm:presLayoutVars>
          <dgm:hierBranch val="init"/>
        </dgm:presLayoutVars>
      </dgm:prSet>
      <dgm:spPr/>
    </dgm:pt>
    <dgm:pt modelId="{9D8FE907-55C0-4492-983B-B74D3114EB6F}" type="pres">
      <dgm:prSet presAssocID="{3916C3BD-5BBE-4A0B-86EC-0AD679BEA446}" presName="rootComposite" presStyleCnt="0"/>
      <dgm:spPr/>
    </dgm:pt>
    <dgm:pt modelId="{8D98E378-7968-4154-8287-05A488270AE7}" type="pres">
      <dgm:prSet presAssocID="{3916C3BD-5BBE-4A0B-86EC-0AD679BEA446}" presName="rootText" presStyleLbl="node2" presStyleIdx="2" presStyleCnt="4" custScaleX="83374" custScaleY="89931" custLinFactNeighborY="972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A277D4D-A7CE-4572-B1B6-855DAC589190}" type="pres">
      <dgm:prSet presAssocID="{3916C3BD-5BBE-4A0B-86EC-0AD679BEA446}" presName="rootConnector" presStyleLbl="node2" presStyleIdx="2" presStyleCnt="4"/>
      <dgm:spPr/>
      <dgm:t>
        <a:bodyPr/>
        <a:lstStyle/>
        <a:p>
          <a:endParaRPr lang="es-ES"/>
        </a:p>
      </dgm:t>
    </dgm:pt>
    <dgm:pt modelId="{E923B651-1636-4F0D-A022-8FB3E51EB98B}" type="pres">
      <dgm:prSet presAssocID="{3916C3BD-5BBE-4A0B-86EC-0AD679BEA446}" presName="hierChild4" presStyleCnt="0"/>
      <dgm:spPr/>
    </dgm:pt>
    <dgm:pt modelId="{89CA31D9-C0F2-4D96-AE7C-408F9CDF3083}" type="pres">
      <dgm:prSet presAssocID="{3916C3BD-5BBE-4A0B-86EC-0AD679BEA446}" presName="hierChild5" presStyleCnt="0"/>
      <dgm:spPr/>
    </dgm:pt>
    <dgm:pt modelId="{2411DEE4-6923-4ED9-AE8C-133A24F94058}" type="pres">
      <dgm:prSet presAssocID="{E1615EEF-D005-4279-844F-5D174F6897BB}" presName="Name35" presStyleLbl="parChTrans1D2" presStyleIdx="3" presStyleCnt="6"/>
      <dgm:spPr/>
      <dgm:t>
        <a:bodyPr/>
        <a:lstStyle/>
        <a:p>
          <a:endParaRPr lang="es-ES"/>
        </a:p>
      </dgm:t>
    </dgm:pt>
    <dgm:pt modelId="{39D3704A-5082-449E-9B78-D93D8A8ECC1D}" type="pres">
      <dgm:prSet presAssocID="{55904FF7-6BDB-4391-A4F2-8FD4827BCD85}" presName="hierRoot2" presStyleCnt="0">
        <dgm:presLayoutVars>
          <dgm:hierBranch val="init"/>
        </dgm:presLayoutVars>
      </dgm:prSet>
      <dgm:spPr/>
    </dgm:pt>
    <dgm:pt modelId="{71D8F8F5-6AC8-436C-8278-337BE96ECAF3}" type="pres">
      <dgm:prSet presAssocID="{55904FF7-6BDB-4391-A4F2-8FD4827BCD85}" presName="rootComposite" presStyleCnt="0"/>
      <dgm:spPr/>
    </dgm:pt>
    <dgm:pt modelId="{8B7B6835-2BFE-4167-B75C-0ED9D973B359}" type="pres">
      <dgm:prSet presAssocID="{55904FF7-6BDB-4391-A4F2-8FD4827BCD85}" presName="rootText" presStyleLbl="node2" presStyleIdx="3" presStyleCnt="4" custScaleX="83374" custScaleY="89931" custLinFactNeighborX="-50" custLinFactNeighborY="955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A881A9A-1E73-471F-B7DA-B42E8E84225C}" type="pres">
      <dgm:prSet presAssocID="{55904FF7-6BDB-4391-A4F2-8FD4827BCD85}" presName="rootConnector" presStyleLbl="node2" presStyleIdx="3" presStyleCnt="4"/>
      <dgm:spPr/>
      <dgm:t>
        <a:bodyPr/>
        <a:lstStyle/>
        <a:p>
          <a:endParaRPr lang="es-ES"/>
        </a:p>
      </dgm:t>
    </dgm:pt>
    <dgm:pt modelId="{D98A00B8-809B-48D4-A8D9-41B49DEECF8B}" type="pres">
      <dgm:prSet presAssocID="{55904FF7-6BDB-4391-A4F2-8FD4827BCD85}" presName="hierChild4" presStyleCnt="0"/>
      <dgm:spPr/>
    </dgm:pt>
    <dgm:pt modelId="{05D1FCF2-2209-4E14-A84F-FEC4B380454B}" type="pres">
      <dgm:prSet presAssocID="{55904FF7-6BDB-4391-A4F2-8FD4827BCD85}" presName="hierChild5" presStyleCnt="0"/>
      <dgm:spPr/>
    </dgm:pt>
    <dgm:pt modelId="{55E913CC-9A57-48C2-9B56-B717C2361FA8}" type="pres">
      <dgm:prSet presAssocID="{15A40E34-3F72-45C7-8E30-5C7750D0BEC0}" presName="hierChild3" presStyleCnt="0"/>
      <dgm:spPr/>
      <dgm:t>
        <a:bodyPr/>
        <a:lstStyle/>
        <a:p>
          <a:endParaRPr lang="es-ES"/>
        </a:p>
      </dgm:t>
    </dgm:pt>
    <dgm:pt modelId="{DD4C85F5-5C1A-4C72-9655-77265B9A1EF7}" type="pres">
      <dgm:prSet presAssocID="{4799B343-DD23-4271-9484-770EA2C00411}" presName="Name111" presStyleLbl="parChTrans1D2" presStyleIdx="4" presStyleCnt="6"/>
      <dgm:spPr/>
      <dgm:t>
        <a:bodyPr/>
        <a:lstStyle/>
        <a:p>
          <a:endParaRPr lang="es-ES"/>
        </a:p>
      </dgm:t>
    </dgm:pt>
    <dgm:pt modelId="{98E3F97D-2B68-44B9-92FE-CB0E68CBFED3}" type="pres">
      <dgm:prSet presAssocID="{07F0E78D-8746-4941-85C1-C2A4B7B148C0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C9BBD6B-83E9-4F07-9251-F0B9211DF829}" type="pres">
      <dgm:prSet presAssocID="{07F0E78D-8746-4941-85C1-C2A4B7B148C0}" presName="rootComposite3" presStyleCnt="0"/>
      <dgm:spPr/>
      <dgm:t>
        <a:bodyPr/>
        <a:lstStyle/>
        <a:p>
          <a:endParaRPr lang="es-ES"/>
        </a:p>
      </dgm:t>
    </dgm:pt>
    <dgm:pt modelId="{18FAA1DB-86BF-45F6-9B10-DD0B372BF26C}" type="pres">
      <dgm:prSet presAssocID="{07F0E78D-8746-4941-85C1-C2A4B7B148C0}" presName="rootText3" presStyleLbl="asst1" presStyleIdx="0" presStyleCnt="2" custScaleX="77971" custScaleY="79970" custLinFactNeighborX="1248" custLinFactNeighborY="253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FDECB4-0774-4BA4-B6A0-47ADD2BA27B3}" type="pres">
      <dgm:prSet presAssocID="{07F0E78D-8746-4941-85C1-C2A4B7B148C0}" presName="rootConnector3" presStyleLbl="asst1" presStyleIdx="0" presStyleCnt="2"/>
      <dgm:spPr/>
      <dgm:t>
        <a:bodyPr/>
        <a:lstStyle/>
        <a:p>
          <a:endParaRPr lang="es-ES"/>
        </a:p>
      </dgm:t>
    </dgm:pt>
    <dgm:pt modelId="{A412CBF1-DEAA-4732-8047-6B98FCF69935}" type="pres">
      <dgm:prSet presAssocID="{07F0E78D-8746-4941-85C1-C2A4B7B148C0}" presName="hierChild6" presStyleCnt="0"/>
      <dgm:spPr/>
      <dgm:t>
        <a:bodyPr/>
        <a:lstStyle/>
        <a:p>
          <a:endParaRPr lang="es-ES"/>
        </a:p>
      </dgm:t>
    </dgm:pt>
    <dgm:pt modelId="{B02221D8-9D57-4A22-B414-7B0D0168EB73}" type="pres">
      <dgm:prSet presAssocID="{07F0E78D-8746-4941-85C1-C2A4B7B148C0}" presName="hierChild7" presStyleCnt="0"/>
      <dgm:spPr/>
      <dgm:t>
        <a:bodyPr/>
        <a:lstStyle/>
        <a:p>
          <a:endParaRPr lang="es-ES"/>
        </a:p>
      </dgm:t>
    </dgm:pt>
    <dgm:pt modelId="{2B64A582-6BC1-4D37-B82F-2CB62BB5819C}" type="pres">
      <dgm:prSet presAssocID="{ADD05276-F942-4123-9804-E976CE49DFB4}" presName="Name111" presStyleLbl="parChTrans1D2" presStyleIdx="5" presStyleCnt="6"/>
      <dgm:spPr/>
      <dgm:t>
        <a:bodyPr/>
        <a:lstStyle/>
        <a:p>
          <a:endParaRPr lang="es-ES"/>
        </a:p>
      </dgm:t>
    </dgm:pt>
    <dgm:pt modelId="{B9B17232-B34D-42B5-A5CF-B9C768F41577}" type="pres">
      <dgm:prSet presAssocID="{4B01E2D8-9CD2-4FF7-9A95-FF363B388456}" presName="hierRoot3" presStyleCnt="0">
        <dgm:presLayoutVars>
          <dgm:hierBranch val="init"/>
        </dgm:presLayoutVars>
      </dgm:prSet>
      <dgm:spPr/>
    </dgm:pt>
    <dgm:pt modelId="{287EB724-0963-479A-8076-7FFE92B9997F}" type="pres">
      <dgm:prSet presAssocID="{4B01E2D8-9CD2-4FF7-9A95-FF363B388456}" presName="rootComposite3" presStyleCnt="0"/>
      <dgm:spPr/>
    </dgm:pt>
    <dgm:pt modelId="{13208B2C-797E-44C7-9BFB-1F35012CE143}" type="pres">
      <dgm:prSet presAssocID="{4B01E2D8-9CD2-4FF7-9A95-FF363B388456}" presName="rootText3" presStyleLbl="asst1" presStyleIdx="1" presStyleCnt="2" custScaleX="77971" custScaleY="79970" custLinFactNeighborX="-8111" custLinFactNeighborY="253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280432B-D0C4-4695-BD4D-36F866822B6A}" type="pres">
      <dgm:prSet presAssocID="{4B01E2D8-9CD2-4FF7-9A95-FF363B388456}" presName="rootConnector3" presStyleLbl="asst1" presStyleIdx="1" presStyleCnt="2"/>
      <dgm:spPr/>
      <dgm:t>
        <a:bodyPr/>
        <a:lstStyle/>
        <a:p>
          <a:endParaRPr lang="es-ES"/>
        </a:p>
      </dgm:t>
    </dgm:pt>
    <dgm:pt modelId="{F0769080-C7DC-4632-A28A-FF1139F02D97}" type="pres">
      <dgm:prSet presAssocID="{4B01E2D8-9CD2-4FF7-9A95-FF363B388456}" presName="hierChild6" presStyleCnt="0"/>
      <dgm:spPr/>
    </dgm:pt>
    <dgm:pt modelId="{A6D698F8-8043-448C-B658-B8C3BDFB0E0C}" type="pres">
      <dgm:prSet presAssocID="{4B01E2D8-9CD2-4FF7-9A95-FF363B388456}" presName="hierChild7" presStyleCnt="0"/>
      <dgm:spPr/>
    </dgm:pt>
  </dgm:ptLst>
  <dgm:cxnLst>
    <dgm:cxn modelId="{CADF43F5-B607-43DC-B1A9-41B2E39969CC}" type="presOf" srcId="{4799B343-DD23-4271-9484-770EA2C00411}" destId="{DD4C85F5-5C1A-4C72-9655-77265B9A1EF7}" srcOrd="0" destOrd="0" presId="urn:microsoft.com/office/officeart/2005/8/layout/orgChart1"/>
    <dgm:cxn modelId="{4CD77D87-5F72-4900-86AE-593D62D158D6}" type="presOf" srcId="{18581C2E-3C71-41C9-B647-E223E07025EC}" destId="{A5D2DB2A-27C0-48E3-BF57-DABFAE5B4FDE}" srcOrd="0" destOrd="0" presId="urn:microsoft.com/office/officeart/2005/8/layout/orgChart1"/>
    <dgm:cxn modelId="{9A6BD726-5229-4D01-83BE-2381077C5DA8}" srcId="{15A40E34-3F72-45C7-8E30-5C7750D0BEC0}" destId="{3A0EEEFB-1F9F-41AE-9118-C87BB1EBF8C0}" srcOrd="3" destOrd="0" parTransId="{928C6BDD-0CE0-4977-BBCF-EF46E5147EA8}" sibTransId="{DE852015-6D56-42F8-8862-4A8EDB8876B5}"/>
    <dgm:cxn modelId="{4271ADE2-F85A-4C62-91A1-798E1FC3CF5D}" type="presOf" srcId="{4B01E2D8-9CD2-4FF7-9A95-FF363B388456}" destId="{F280432B-D0C4-4695-BD4D-36F866822B6A}" srcOrd="1" destOrd="0" presId="urn:microsoft.com/office/officeart/2005/8/layout/orgChart1"/>
    <dgm:cxn modelId="{F8B36105-508B-4FFC-A7AE-91D7583469DA}" type="presOf" srcId="{E1615EEF-D005-4279-844F-5D174F6897BB}" destId="{2411DEE4-6923-4ED9-AE8C-133A24F94058}" srcOrd="0" destOrd="0" presId="urn:microsoft.com/office/officeart/2005/8/layout/orgChart1"/>
    <dgm:cxn modelId="{7D346051-EB12-416F-AD1A-7DAE82FBDFC7}" type="presOf" srcId="{55904FF7-6BDB-4391-A4F2-8FD4827BCD85}" destId="{8B7B6835-2BFE-4167-B75C-0ED9D973B359}" srcOrd="0" destOrd="0" presId="urn:microsoft.com/office/officeart/2005/8/layout/orgChart1"/>
    <dgm:cxn modelId="{E548DFA4-6916-4B68-9E19-830100C594F3}" type="presOf" srcId="{07F0E78D-8746-4941-85C1-C2A4B7B148C0}" destId="{18FAA1DB-86BF-45F6-9B10-DD0B372BF26C}" srcOrd="0" destOrd="0" presId="urn:microsoft.com/office/officeart/2005/8/layout/orgChart1"/>
    <dgm:cxn modelId="{34D4D07E-E1D3-4251-A83F-5636BFB41A6E}" type="presOf" srcId="{928C6BDD-0CE0-4977-BBCF-EF46E5147EA8}" destId="{1796924C-6AE4-4D96-8559-0F7347BD7526}" srcOrd="0" destOrd="0" presId="urn:microsoft.com/office/officeart/2005/8/layout/orgChart1"/>
    <dgm:cxn modelId="{E3692C46-09B1-4C25-A653-4FA0124D022F}" srcId="{188FFD85-2B7F-4539-BBED-C48AAECEB8C2}" destId="{C2B354E2-C538-48B0-8F78-A020ADF25E71}" srcOrd="0" destOrd="0" parTransId="{18581C2E-3C71-41C9-B647-E223E07025EC}" sibTransId="{F0CC0F25-545C-449D-88DA-FC6478C01C39}"/>
    <dgm:cxn modelId="{D2C742FC-A3B8-4FF2-B0FD-57B2ADD5B546}" type="presOf" srcId="{188FFD85-2B7F-4539-BBED-C48AAECEB8C2}" destId="{48963DDB-66AD-4E1A-A537-E7B942FB0415}" srcOrd="0" destOrd="0" presId="urn:microsoft.com/office/officeart/2005/8/layout/orgChart1"/>
    <dgm:cxn modelId="{01A9D6C5-708B-4C18-BF20-3FEEF135F2F6}" type="presOf" srcId="{C2B354E2-C538-48B0-8F78-A020ADF25E71}" destId="{D38DC89B-BF69-4DA7-9212-3C80487ACBD4}" srcOrd="1" destOrd="0" presId="urn:microsoft.com/office/officeart/2005/8/layout/orgChart1"/>
    <dgm:cxn modelId="{90E19378-3B27-47BB-A6AA-ACFB2CE6DF10}" type="presOf" srcId="{C0F0850B-96CF-4B7D-9611-403171216747}" destId="{04EE334C-E929-4325-A30D-0C608EEFA906}" srcOrd="0" destOrd="0" presId="urn:microsoft.com/office/officeart/2005/8/layout/orgChart1"/>
    <dgm:cxn modelId="{C3226B48-5F2E-4874-AEA7-9E2781254EFF}" type="presOf" srcId="{15A40E34-3F72-45C7-8E30-5C7750D0BEC0}" destId="{64708540-6F44-4907-B1B6-E60C9BFEFFF9}" srcOrd="0" destOrd="0" presId="urn:microsoft.com/office/officeart/2005/8/layout/orgChart1"/>
    <dgm:cxn modelId="{A5043342-1FD9-4DB4-B32F-F32E53B7E4E5}" srcId="{15A40E34-3F72-45C7-8E30-5C7750D0BEC0}" destId="{55904FF7-6BDB-4391-A4F2-8FD4827BCD85}" srcOrd="5" destOrd="0" parTransId="{E1615EEF-D005-4279-844F-5D174F6897BB}" sibTransId="{BC3D3F7F-8447-4D33-8FBA-E8127E781A19}"/>
    <dgm:cxn modelId="{656B8047-2FCD-43C5-914C-858A58090933}" srcId="{15A40E34-3F72-45C7-8E30-5C7750D0BEC0}" destId="{3916C3BD-5BBE-4A0B-86EC-0AD679BEA446}" srcOrd="4" destOrd="0" parTransId="{4DDE788E-0E52-4F66-8BC3-623D35CB268D}" sibTransId="{71C8CB23-8BDE-4027-ABDD-AC5CCF57208A}"/>
    <dgm:cxn modelId="{8F281063-D0CB-4333-BB28-6FB628FB0653}" type="presOf" srcId="{455EAF09-786B-45D7-860C-D329442DB71D}" destId="{A4ED66DF-1C32-4658-91C6-35250445BE23}" srcOrd="0" destOrd="0" presId="urn:microsoft.com/office/officeart/2005/8/layout/orgChart1"/>
    <dgm:cxn modelId="{105D1D8E-1B33-4DE1-AC38-DFE8B61EE311}" srcId="{C0F0850B-96CF-4B7D-9611-403171216747}" destId="{15A40E34-3F72-45C7-8E30-5C7750D0BEC0}" srcOrd="0" destOrd="0" parTransId="{54D86C92-7FCF-4185-B5CE-36E1E0B384FF}" sibTransId="{26B37154-533E-4460-8D3E-E5AC1EDD1536}"/>
    <dgm:cxn modelId="{DB8A01D4-877F-4DDE-8EFD-D917F2928D48}" type="presOf" srcId="{ADD05276-F942-4123-9804-E976CE49DFB4}" destId="{2B64A582-6BC1-4D37-B82F-2CB62BB5819C}" srcOrd="0" destOrd="0" presId="urn:microsoft.com/office/officeart/2005/8/layout/orgChart1"/>
    <dgm:cxn modelId="{E782EA38-CC20-4637-B09E-A9CFD7DB4B56}" type="presOf" srcId="{3916C3BD-5BBE-4A0B-86EC-0AD679BEA446}" destId="{EA277D4D-A7CE-4572-B1B6-855DAC589190}" srcOrd="1" destOrd="0" presId="urn:microsoft.com/office/officeart/2005/8/layout/orgChart1"/>
    <dgm:cxn modelId="{94040050-E8EF-49F1-BEC4-5013C26F6F27}" type="presOf" srcId="{4B01E2D8-9CD2-4FF7-9A95-FF363B388456}" destId="{13208B2C-797E-44C7-9BFB-1F35012CE143}" srcOrd="0" destOrd="0" presId="urn:microsoft.com/office/officeart/2005/8/layout/orgChart1"/>
    <dgm:cxn modelId="{65FFFD54-8C67-40CE-953D-09A3970308D2}" srcId="{15A40E34-3F72-45C7-8E30-5C7750D0BEC0}" destId="{188FFD85-2B7F-4539-BBED-C48AAECEB8C2}" srcOrd="2" destOrd="0" parTransId="{455EAF09-786B-45D7-860C-D329442DB71D}" sibTransId="{D1F41284-9A9C-4F37-BB49-EFF0ACA088AD}"/>
    <dgm:cxn modelId="{6B4A6A70-4CEF-45D5-A9FD-8D1AAD508649}" type="presOf" srcId="{15A40E34-3F72-45C7-8E30-5C7750D0BEC0}" destId="{A93626D7-E5F6-49DA-BA5D-883DD93638D8}" srcOrd="1" destOrd="0" presId="urn:microsoft.com/office/officeart/2005/8/layout/orgChart1"/>
    <dgm:cxn modelId="{23926908-4AA9-4585-87FD-0979601BBEB1}" type="presOf" srcId="{3A0EEEFB-1F9F-41AE-9118-C87BB1EBF8C0}" destId="{B9A9541F-ACCF-4158-A73D-50BD8A72CD0A}" srcOrd="1" destOrd="0" presId="urn:microsoft.com/office/officeart/2005/8/layout/orgChart1"/>
    <dgm:cxn modelId="{964BED39-66B3-49B3-A9C9-D886F252C590}" type="presOf" srcId="{3A0EEEFB-1F9F-41AE-9118-C87BB1EBF8C0}" destId="{8A45D64D-04FD-441F-B504-202549CCB98D}" srcOrd="0" destOrd="0" presId="urn:microsoft.com/office/officeart/2005/8/layout/orgChart1"/>
    <dgm:cxn modelId="{1EDB8E80-9866-46A0-8B9C-049474805757}" type="presOf" srcId="{07F0E78D-8746-4941-85C1-C2A4B7B148C0}" destId="{72FDECB4-0774-4BA4-B6A0-47ADD2BA27B3}" srcOrd="1" destOrd="0" presId="urn:microsoft.com/office/officeart/2005/8/layout/orgChart1"/>
    <dgm:cxn modelId="{99FAEB05-6825-4B28-AB9A-43006459EA75}" srcId="{15A40E34-3F72-45C7-8E30-5C7750D0BEC0}" destId="{4B01E2D8-9CD2-4FF7-9A95-FF363B388456}" srcOrd="1" destOrd="0" parTransId="{ADD05276-F942-4123-9804-E976CE49DFB4}" sibTransId="{AE333C3E-B63B-4B52-AE67-E6DCAA195C0E}"/>
    <dgm:cxn modelId="{C174680F-EE40-44EB-8686-F6079A5E7D08}" type="presOf" srcId="{C2B354E2-C538-48B0-8F78-A020ADF25E71}" destId="{A6A66C07-9576-4AA5-B635-D1F766C0F12C}" srcOrd="0" destOrd="0" presId="urn:microsoft.com/office/officeart/2005/8/layout/orgChart1"/>
    <dgm:cxn modelId="{0B974340-1BFB-4675-9AF3-AC2572942BBC}" type="presOf" srcId="{4DDE788E-0E52-4F66-8BC3-623D35CB268D}" destId="{A619BAA4-424D-4335-9905-CF4EEC8F5850}" srcOrd="0" destOrd="0" presId="urn:microsoft.com/office/officeart/2005/8/layout/orgChart1"/>
    <dgm:cxn modelId="{D13BBAEF-E862-40FA-BB53-B433BD3A960F}" type="presOf" srcId="{3916C3BD-5BBE-4A0B-86EC-0AD679BEA446}" destId="{8D98E378-7968-4154-8287-05A488270AE7}" srcOrd="0" destOrd="0" presId="urn:microsoft.com/office/officeart/2005/8/layout/orgChart1"/>
    <dgm:cxn modelId="{9E03D9F6-271F-483E-9F9D-6E56519409EE}" type="presOf" srcId="{55904FF7-6BDB-4391-A4F2-8FD4827BCD85}" destId="{AA881A9A-1E73-471F-B7DA-B42E8E84225C}" srcOrd="1" destOrd="0" presId="urn:microsoft.com/office/officeart/2005/8/layout/orgChart1"/>
    <dgm:cxn modelId="{48DC4CA8-7E26-4877-84C7-3C5C5CB5580A}" srcId="{15A40E34-3F72-45C7-8E30-5C7750D0BEC0}" destId="{07F0E78D-8746-4941-85C1-C2A4B7B148C0}" srcOrd="0" destOrd="0" parTransId="{4799B343-DD23-4271-9484-770EA2C00411}" sibTransId="{26450D3F-A707-4C5C-8C8F-163088E7FA57}"/>
    <dgm:cxn modelId="{B95DE2D7-202F-4A2D-B7D7-780E64217748}" type="presOf" srcId="{188FFD85-2B7F-4539-BBED-C48AAECEB8C2}" destId="{121A50F5-3814-4BC0-8B48-258469FCB8F3}" srcOrd="1" destOrd="0" presId="urn:microsoft.com/office/officeart/2005/8/layout/orgChart1"/>
    <dgm:cxn modelId="{E6500C1E-B567-4236-8CC6-D30F2F395FA4}" type="presParOf" srcId="{04EE334C-E929-4325-A30D-0C608EEFA906}" destId="{F9F44AFD-B355-4FC6-B672-FE55837F34C7}" srcOrd="0" destOrd="0" presId="urn:microsoft.com/office/officeart/2005/8/layout/orgChart1"/>
    <dgm:cxn modelId="{5C4CB4BE-BE97-44FC-A28B-28FC9C4EBBB3}" type="presParOf" srcId="{F9F44AFD-B355-4FC6-B672-FE55837F34C7}" destId="{41563618-63E2-42A7-AE2B-653EB6A7A80C}" srcOrd="0" destOrd="0" presId="urn:microsoft.com/office/officeart/2005/8/layout/orgChart1"/>
    <dgm:cxn modelId="{915DDEF2-BD4B-4C3E-A3B0-D985D5477E36}" type="presParOf" srcId="{41563618-63E2-42A7-AE2B-653EB6A7A80C}" destId="{64708540-6F44-4907-B1B6-E60C9BFEFFF9}" srcOrd="0" destOrd="0" presId="urn:microsoft.com/office/officeart/2005/8/layout/orgChart1"/>
    <dgm:cxn modelId="{D5CCBE61-DB01-400C-A9BB-EFDD48FAFFC3}" type="presParOf" srcId="{41563618-63E2-42A7-AE2B-653EB6A7A80C}" destId="{A93626D7-E5F6-49DA-BA5D-883DD93638D8}" srcOrd="1" destOrd="0" presId="urn:microsoft.com/office/officeart/2005/8/layout/orgChart1"/>
    <dgm:cxn modelId="{374AADCF-6859-4977-897C-88AAACAE9B2B}" type="presParOf" srcId="{F9F44AFD-B355-4FC6-B672-FE55837F34C7}" destId="{5F560013-B529-409A-94A2-11F6EE33EA1B}" srcOrd="1" destOrd="0" presId="urn:microsoft.com/office/officeart/2005/8/layout/orgChart1"/>
    <dgm:cxn modelId="{4D4407C1-F82C-459D-AF4E-281172336318}" type="presParOf" srcId="{5F560013-B529-409A-94A2-11F6EE33EA1B}" destId="{A4ED66DF-1C32-4658-91C6-35250445BE23}" srcOrd="0" destOrd="0" presId="urn:microsoft.com/office/officeart/2005/8/layout/orgChart1"/>
    <dgm:cxn modelId="{6FD7E97B-489E-4E30-A154-DAE25E284E45}" type="presParOf" srcId="{5F560013-B529-409A-94A2-11F6EE33EA1B}" destId="{D54B78F8-657D-4583-9A69-98B524C9E91C}" srcOrd="1" destOrd="0" presId="urn:microsoft.com/office/officeart/2005/8/layout/orgChart1"/>
    <dgm:cxn modelId="{DE220BD4-C654-4255-B09E-3757DC518CF1}" type="presParOf" srcId="{D54B78F8-657D-4583-9A69-98B524C9E91C}" destId="{BF07CF42-A920-4E9B-8F0B-C73593CCC26E}" srcOrd="0" destOrd="0" presId="urn:microsoft.com/office/officeart/2005/8/layout/orgChart1"/>
    <dgm:cxn modelId="{D1068B98-678E-4229-8BDC-B6E53A0320AD}" type="presParOf" srcId="{BF07CF42-A920-4E9B-8F0B-C73593CCC26E}" destId="{48963DDB-66AD-4E1A-A537-E7B942FB0415}" srcOrd="0" destOrd="0" presId="urn:microsoft.com/office/officeart/2005/8/layout/orgChart1"/>
    <dgm:cxn modelId="{60BE806D-36DE-4C91-B0F9-490A3812795B}" type="presParOf" srcId="{BF07CF42-A920-4E9B-8F0B-C73593CCC26E}" destId="{121A50F5-3814-4BC0-8B48-258469FCB8F3}" srcOrd="1" destOrd="0" presId="urn:microsoft.com/office/officeart/2005/8/layout/orgChart1"/>
    <dgm:cxn modelId="{47378180-3635-4DF8-8FF5-396CD63BA277}" type="presParOf" srcId="{D54B78F8-657D-4583-9A69-98B524C9E91C}" destId="{70B40D43-4857-4891-9725-D2DC2B1081C3}" srcOrd="1" destOrd="0" presId="urn:microsoft.com/office/officeart/2005/8/layout/orgChart1"/>
    <dgm:cxn modelId="{370BAC40-658E-4FC5-9E30-CE6D58192B1D}" type="presParOf" srcId="{70B40D43-4857-4891-9725-D2DC2B1081C3}" destId="{A5D2DB2A-27C0-48E3-BF57-DABFAE5B4FDE}" srcOrd="0" destOrd="0" presId="urn:microsoft.com/office/officeart/2005/8/layout/orgChart1"/>
    <dgm:cxn modelId="{76D3CE98-25D3-40C6-8817-AAA9E5F43586}" type="presParOf" srcId="{70B40D43-4857-4891-9725-D2DC2B1081C3}" destId="{8166BFC0-E70D-4CB7-913E-0A2B5B2D7EFE}" srcOrd="1" destOrd="0" presId="urn:microsoft.com/office/officeart/2005/8/layout/orgChart1"/>
    <dgm:cxn modelId="{CC8743FE-CF56-4A55-BE3A-4DCBD943EF50}" type="presParOf" srcId="{8166BFC0-E70D-4CB7-913E-0A2B5B2D7EFE}" destId="{74ECF90D-64CB-4C37-B10A-8D258F4DF9BE}" srcOrd="0" destOrd="0" presId="urn:microsoft.com/office/officeart/2005/8/layout/orgChart1"/>
    <dgm:cxn modelId="{0BCB7D1C-FB27-48B2-A3AB-37512FB39DF7}" type="presParOf" srcId="{74ECF90D-64CB-4C37-B10A-8D258F4DF9BE}" destId="{A6A66C07-9576-4AA5-B635-D1F766C0F12C}" srcOrd="0" destOrd="0" presId="urn:microsoft.com/office/officeart/2005/8/layout/orgChart1"/>
    <dgm:cxn modelId="{2BFDEF04-3906-4E84-902F-46082345E0EA}" type="presParOf" srcId="{74ECF90D-64CB-4C37-B10A-8D258F4DF9BE}" destId="{D38DC89B-BF69-4DA7-9212-3C80487ACBD4}" srcOrd="1" destOrd="0" presId="urn:microsoft.com/office/officeart/2005/8/layout/orgChart1"/>
    <dgm:cxn modelId="{D5C5DAF3-7562-40C1-AAA9-85EEAF9BF0C5}" type="presParOf" srcId="{8166BFC0-E70D-4CB7-913E-0A2B5B2D7EFE}" destId="{868A3954-4C4F-46BE-8F0F-6939AC5B5548}" srcOrd="1" destOrd="0" presId="urn:microsoft.com/office/officeart/2005/8/layout/orgChart1"/>
    <dgm:cxn modelId="{C095E9CE-DB10-4315-98D9-7256030C3397}" type="presParOf" srcId="{8166BFC0-E70D-4CB7-913E-0A2B5B2D7EFE}" destId="{F29175A1-23F9-44B1-A0B7-F3FB9AD04A2A}" srcOrd="2" destOrd="0" presId="urn:microsoft.com/office/officeart/2005/8/layout/orgChart1"/>
    <dgm:cxn modelId="{571C5039-1733-402D-844D-A320805BD9A3}" type="presParOf" srcId="{D54B78F8-657D-4583-9A69-98B524C9E91C}" destId="{035038F5-F95B-4C2D-923B-EEEC3AE8341D}" srcOrd="2" destOrd="0" presId="urn:microsoft.com/office/officeart/2005/8/layout/orgChart1"/>
    <dgm:cxn modelId="{3090C746-D651-483C-80EE-1354B7672962}" type="presParOf" srcId="{5F560013-B529-409A-94A2-11F6EE33EA1B}" destId="{1796924C-6AE4-4D96-8559-0F7347BD7526}" srcOrd="2" destOrd="0" presId="urn:microsoft.com/office/officeart/2005/8/layout/orgChart1"/>
    <dgm:cxn modelId="{B046B5A2-3513-439E-9FC8-A1853CFDF7B0}" type="presParOf" srcId="{5F560013-B529-409A-94A2-11F6EE33EA1B}" destId="{C8711002-C989-4A0C-A835-33AF2C76870F}" srcOrd="3" destOrd="0" presId="urn:microsoft.com/office/officeart/2005/8/layout/orgChart1"/>
    <dgm:cxn modelId="{FE1FCDAA-0DD7-4AC9-8C94-FE5C7A94E8BF}" type="presParOf" srcId="{C8711002-C989-4A0C-A835-33AF2C76870F}" destId="{B8726B8B-6933-444E-B32F-BA23C057078F}" srcOrd="0" destOrd="0" presId="urn:microsoft.com/office/officeart/2005/8/layout/orgChart1"/>
    <dgm:cxn modelId="{12A6FD68-AE8B-43F7-A1D6-96D951F41A16}" type="presParOf" srcId="{B8726B8B-6933-444E-B32F-BA23C057078F}" destId="{8A45D64D-04FD-441F-B504-202549CCB98D}" srcOrd="0" destOrd="0" presId="urn:microsoft.com/office/officeart/2005/8/layout/orgChart1"/>
    <dgm:cxn modelId="{64F73749-4568-4F10-B485-11EA59F4CAC8}" type="presParOf" srcId="{B8726B8B-6933-444E-B32F-BA23C057078F}" destId="{B9A9541F-ACCF-4158-A73D-50BD8A72CD0A}" srcOrd="1" destOrd="0" presId="urn:microsoft.com/office/officeart/2005/8/layout/orgChart1"/>
    <dgm:cxn modelId="{8FF39CFF-36F7-4E00-9F98-8945ECF6ED77}" type="presParOf" srcId="{C8711002-C989-4A0C-A835-33AF2C76870F}" destId="{C2B14777-F425-47B2-B431-90C691467834}" srcOrd="1" destOrd="0" presId="urn:microsoft.com/office/officeart/2005/8/layout/orgChart1"/>
    <dgm:cxn modelId="{D4D4D40B-8EAF-42CD-A8F4-838E6B7E8583}" type="presParOf" srcId="{C8711002-C989-4A0C-A835-33AF2C76870F}" destId="{5B58C167-D82C-4F14-B35D-0078BEA496AF}" srcOrd="2" destOrd="0" presId="urn:microsoft.com/office/officeart/2005/8/layout/orgChart1"/>
    <dgm:cxn modelId="{98DC620F-0FC4-44AD-B2CB-3A0EDEE2135F}" type="presParOf" srcId="{5F560013-B529-409A-94A2-11F6EE33EA1B}" destId="{A619BAA4-424D-4335-9905-CF4EEC8F5850}" srcOrd="4" destOrd="0" presId="urn:microsoft.com/office/officeart/2005/8/layout/orgChart1"/>
    <dgm:cxn modelId="{023E59B0-7DDC-44DC-BA2B-935F45C2F9C4}" type="presParOf" srcId="{5F560013-B529-409A-94A2-11F6EE33EA1B}" destId="{2669A365-2774-45F8-8563-407141DD9443}" srcOrd="5" destOrd="0" presId="urn:microsoft.com/office/officeart/2005/8/layout/orgChart1"/>
    <dgm:cxn modelId="{B9C9D6F2-6871-435D-B845-883FAE2AC7C2}" type="presParOf" srcId="{2669A365-2774-45F8-8563-407141DD9443}" destId="{9D8FE907-55C0-4492-983B-B74D3114EB6F}" srcOrd="0" destOrd="0" presId="urn:microsoft.com/office/officeart/2005/8/layout/orgChart1"/>
    <dgm:cxn modelId="{003DDBEE-AE0D-42D6-9EAC-2FBF53B861F3}" type="presParOf" srcId="{9D8FE907-55C0-4492-983B-B74D3114EB6F}" destId="{8D98E378-7968-4154-8287-05A488270AE7}" srcOrd="0" destOrd="0" presId="urn:microsoft.com/office/officeart/2005/8/layout/orgChart1"/>
    <dgm:cxn modelId="{163CAEBB-7CF1-4537-AF5F-0C71072C733C}" type="presParOf" srcId="{9D8FE907-55C0-4492-983B-B74D3114EB6F}" destId="{EA277D4D-A7CE-4572-B1B6-855DAC589190}" srcOrd="1" destOrd="0" presId="urn:microsoft.com/office/officeart/2005/8/layout/orgChart1"/>
    <dgm:cxn modelId="{988604AC-F302-40CC-8D6F-7A3CB25C492E}" type="presParOf" srcId="{2669A365-2774-45F8-8563-407141DD9443}" destId="{E923B651-1636-4F0D-A022-8FB3E51EB98B}" srcOrd="1" destOrd="0" presId="urn:microsoft.com/office/officeart/2005/8/layout/orgChart1"/>
    <dgm:cxn modelId="{0A787830-D43F-4742-ADEA-773A22884CE5}" type="presParOf" srcId="{2669A365-2774-45F8-8563-407141DD9443}" destId="{89CA31D9-C0F2-4D96-AE7C-408F9CDF3083}" srcOrd="2" destOrd="0" presId="urn:microsoft.com/office/officeart/2005/8/layout/orgChart1"/>
    <dgm:cxn modelId="{63CD7197-94DA-422D-907F-1E75379E0177}" type="presParOf" srcId="{5F560013-B529-409A-94A2-11F6EE33EA1B}" destId="{2411DEE4-6923-4ED9-AE8C-133A24F94058}" srcOrd="6" destOrd="0" presId="urn:microsoft.com/office/officeart/2005/8/layout/orgChart1"/>
    <dgm:cxn modelId="{50F8282B-EE9C-474D-933B-4000A7CE84DF}" type="presParOf" srcId="{5F560013-B529-409A-94A2-11F6EE33EA1B}" destId="{39D3704A-5082-449E-9B78-D93D8A8ECC1D}" srcOrd="7" destOrd="0" presId="urn:microsoft.com/office/officeart/2005/8/layout/orgChart1"/>
    <dgm:cxn modelId="{AFF76497-F4F3-4588-B624-150440A27A8B}" type="presParOf" srcId="{39D3704A-5082-449E-9B78-D93D8A8ECC1D}" destId="{71D8F8F5-6AC8-436C-8278-337BE96ECAF3}" srcOrd="0" destOrd="0" presId="urn:microsoft.com/office/officeart/2005/8/layout/orgChart1"/>
    <dgm:cxn modelId="{6C4EDA64-751E-43FF-9C6C-508C800FBD2D}" type="presParOf" srcId="{71D8F8F5-6AC8-436C-8278-337BE96ECAF3}" destId="{8B7B6835-2BFE-4167-B75C-0ED9D973B359}" srcOrd="0" destOrd="0" presId="urn:microsoft.com/office/officeart/2005/8/layout/orgChart1"/>
    <dgm:cxn modelId="{13C1085E-A6BF-4CB2-AE1B-B04B9224D711}" type="presParOf" srcId="{71D8F8F5-6AC8-436C-8278-337BE96ECAF3}" destId="{AA881A9A-1E73-471F-B7DA-B42E8E84225C}" srcOrd="1" destOrd="0" presId="urn:microsoft.com/office/officeart/2005/8/layout/orgChart1"/>
    <dgm:cxn modelId="{2F0ADEA4-1C79-4DC1-B434-79F376D6588A}" type="presParOf" srcId="{39D3704A-5082-449E-9B78-D93D8A8ECC1D}" destId="{D98A00B8-809B-48D4-A8D9-41B49DEECF8B}" srcOrd="1" destOrd="0" presId="urn:microsoft.com/office/officeart/2005/8/layout/orgChart1"/>
    <dgm:cxn modelId="{8D11B057-D702-411E-AA30-947E2F04CD3E}" type="presParOf" srcId="{39D3704A-5082-449E-9B78-D93D8A8ECC1D}" destId="{05D1FCF2-2209-4E14-A84F-FEC4B380454B}" srcOrd="2" destOrd="0" presId="urn:microsoft.com/office/officeart/2005/8/layout/orgChart1"/>
    <dgm:cxn modelId="{68C4CFEE-41E2-47DF-B84D-0936A1969810}" type="presParOf" srcId="{F9F44AFD-B355-4FC6-B672-FE55837F34C7}" destId="{55E913CC-9A57-48C2-9B56-B717C2361FA8}" srcOrd="2" destOrd="0" presId="urn:microsoft.com/office/officeart/2005/8/layout/orgChart1"/>
    <dgm:cxn modelId="{59A285C6-1680-4CB4-B4F8-2E0835D7A0DF}" type="presParOf" srcId="{55E913CC-9A57-48C2-9B56-B717C2361FA8}" destId="{DD4C85F5-5C1A-4C72-9655-77265B9A1EF7}" srcOrd="0" destOrd="0" presId="urn:microsoft.com/office/officeart/2005/8/layout/orgChart1"/>
    <dgm:cxn modelId="{CAC680CA-DD9C-4592-8C8F-2DF1C57A6999}" type="presParOf" srcId="{55E913CC-9A57-48C2-9B56-B717C2361FA8}" destId="{98E3F97D-2B68-44B9-92FE-CB0E68CBFED3}" srcOrd="1" destOrd="0" presId="urn:microsoft.com/office/officeart/2005/8/layout/orgChart1"/>
    <dgm:cxn modelId="{882E73F4-F593-44E9-9832-B6B64608269A}" type="presParOf" srcId="{98E3F97D-2B68-44B9-92FE-CB0E68CBFED3}" destId="{FC9BBD6B-83E9-4F07-9251-F0B9211DF829}" srcOrd="0" destOrd="0" presId="urn:microsoft.com/office/officeart/2005/8/layout/orgChart1"/>
    <dgm:cxn modelId="{552E8526-70C6-4E34-8435-7E984535CBC5}" type="presParOf" srcId="{FC9BBD6B-83E9-4F07-9251-F0B9211DF829}" destId="{18FAA1DB-86BF-45F6-9B10-DD0B372BF26C}" srcOrd="0" destOrd="0" presId="urn:microsoft.com/office/officeart/2005/8/layout/orgChart1"/>
    <dgm:cxn modelId="{FE3DBF6C-EF0B-4D8E-A5C4-6377E887F797}" type="presParOf" srcId="{FC9BBD6B-83E9-4F07-9251-F0B9211DF829}" destId="{72FDECB4-0774-4BA4-B6A0-47ADD2BA27B3}" srcOrd="1" destOrd="0" presId="urn:microsoft.com/office/officeart/2005/8/layout/orgChart1"/>
    <dgm:cxn modelId="{B050C306-345A-4A3B-995D-4D2117C22670}" type="presParOf" srcId="{98E3F97D-2B68-44B9-92FE-CB0E68CBFED3}" destId="{A412CBF1-DEAA-4732-8047-6B98FCF69935}" srcOrd="1" destOrd="0" presId="urn:microsoft.com/office/officeart/2005/8/layout/orgChart1"/>
    <dgm:cxn modelId="{8582B197-76C3-4E19-892A-313BCC66EBCB}" type="presParOf" srcId="{98E3F97D-2B68-44B9-92FE-CB0E68CBFED3}" destId="{B02221D8-9D57-4A22-B414-7B0D0168EB73}" srcOrd="2" destOrd="0" presId="urn:microsoft.com/office/officeart/2005/8/layout/orgChart1"/>
    <dgm:cxn modelId="{B2EDB3EB-4796-43E8-B501-9D0A99028EFD}" type="presParOf" srcId="{55E913CC-9A57-48C2-9B56-B717C2361FA8}" destId="{2B64A582-6BC1-4D37-B82F-2CB62BB5819C}" srcOrd="2" destOrd="0" presId="urn:microsoft.com/office/officeart/2005/8/layout/orgChart1"/>
    <dgm:cxn modelId="{9F9C2EE5-23AA-4D6E-8DEB-474F293AC8EA}" type="presParOf" srcId="{55E913CC-9A57-48C2-9B56-B717C2361FA8}" destId="{B9B17232-B34D-42B5-A5CF-B9C768F41577}" srcOrd="3" destOrd="0" presId="urn:microsoft.com/office/officeart/2005/8/layout/orgChart1"/>
    <dgm:cxn modelId="{1DFCBE3E-5C81-46AD-85E9-999B0280847D}" type="presParOf" srcId="{B9B17232-B34D-42B5-A5CF-B9C768F41577}" destId="{287EB724-0963-479A-8076-7FFE92B9997F}" srcOrd="0" destOrd="0" presId="urn:microsoft.com/office/officeart/2005/8/layout/orgChart1"/>
    <dgm:cxn modelId="{B28514EB-E7CB-4C98-8954-CCB5AB93837E}" type="presParOf" srcId="{287EB724-0963-479A-8076-7FFE92B9997F}" destId="{13208B2C-797E-44C7-9BFB-1F35012CE143}" srcOrd="0" destOrd="0" presId="urn:microsoft.com/office/officeart/2005/8/layout/orgChart1"/>
    <dgm:cxn modelId="{45DE6502-7503-4971-B92E-2DF11917FEC2}" type="presParOf" srcId="{287EB724-0963-479A-8076-7FFE92B9997F}" destId="{F280432B-D0C4-4695-BD4D-36F866822B6A}" srcOrd="1" destOrd="0" presId="urn:microsoft.com/office/officeart/2005/8/layout/orgChart1"/>
    <dgm:cxn modelId="{D7541AFF-F230-4C6E-B96E-3162C7CBC715}" type="presParOf" srcId="{B9B17232-B34D-42B5-A5CF-B9C768F41577}" destId="{F0769080-C7DC-4632-A28A-FF1139F02D97}" srcOrd="1" destOrd="0" presId="urn:microsoft.com/office/officeart/2005/8/layout/orgChart1"/>
    <dgm:cxn modelId="{0AB4A8A5-FBF5-4E6B-9743-766556053BA1}" type="presParOf" srcId="{B9B17232-B34D-42B5-A5CF-B9C768F41577}" destId="{A6D698F8-8043-448C-B658-B8C3BDFB0E0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FA2ECD9E-6A31-445F-BBA2-FE8EA3A2B1F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Norte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B76B233-ADEE-40E2-8A10-FF84E2AF13A3}" type="par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3AA66EF-ECC8-4C8D-8629-642E08309D09}" type="sib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5210FA8-E040-4E9F-941C-6FFA55E23FE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CBF 1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gm:t>
    </dgm:pt>
    <dgm:pt modelId="{E61F3CBB-977A-4C30-A535-84E3CB862539}" type="par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8E3369F-9D85-4041-9799-82CDC5F0D660}" type="sib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45E9C75-8CEF-4565-84ED-8447A4D9D696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CBF 2 </a:t>
          </a:r>
        </a:p>
      </dgm:t>
    </dgm:pt>
    <dgm:pt modelId="{A9EDC00A-A539-48C1-8412-61B7BC15DE0C}" type="par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B782E8F-CE66-498E-AA5B-F015A2844655}" type="sib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E71FC6-0607-42D1-B2D3-8DC8D423B0D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CBF 6 </a:t>
          </a:r>
        </a:p>
      </dgm:t>
    </dgm:pt>
    <dgm:pt modelId="{9422FCFB-1C91-4F68-9DDF-DE3FE73139F0}" type="par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73E74D9-C03C-44C1-A929-40267F1E3CDA}" type="sib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8094ECE-5C0E-4708-A3DB-CEB742153E3A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CBF 7 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5C07776-EE38-4E11-A3FF-02B75CF2D185}" type="par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5EDF9F-079D-4E4D-BDE2-5E909DCDA644}" type="sib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C5B3EE-17B0-4B60-8162-D14B255F9457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CBF 8</a:t>
          </a:r>
        </a:p>
      </dgm:t>
    </dgm:pt>
    <dgm:pt modelId="{557A3C72-4EF9-4FDF-96CD-339719C9AE4B}" type="parTrans" cxnId="{D8C6B0A4-E203-423C-99FD-A9506097EA4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C43E4E4-F614-435F-AEF8-AE82A9DF223A}" type="sibTrans" cxnId="{D8C6B0A4-E203-423C-99FD-A9506097EA4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066ED61-3CF2-4776-9B36-E194C86F77E6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FA196C2B-E92A-490F-9FC9-AC4FA66B41FB}" type="par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B1285BF-0903-421D-8360-6570A7CE0B8E}" type="sib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67A84B7-FD2A-4138-9C71-3F9A2FD9DDC4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EB75F876-54F3-4907-A508-77A98B82CAD6}" type="parTrans" cxnId="{B737DBEA-D50C-40F3-AB10-8112F19D2EF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9B16B81-6E6A-444A-ABC0-6DCED103C23B}" type="sibTrans" cxnId="{B737DBEA-D50C-40F3-AB10-8112F19D2EF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C87C7FA-3DAA-4BA2-9C80-6420FA6B643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D585422D-906B-4032-9FA3-918465C76A13}" type="par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DAAD9A-02BE-46B7-B041-A22A1932C2EF}" type="sib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D23F15-4E18-4403-AC2D-E96597093DDD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4919ADE0-9FD8-4899-A070-5297B3FCD49B}" type="parTrans" cxnId="{4BC459B4-AC26-45B2-9D4C-7454763D7B8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6AA3DE-AE0F-4F6A-ADD9-93BB11E3F6FB}" type="sibTrans" cxnId="{4BC459B4-AC26-45B2-9D4C-7454763D7B8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DE572B7-2354-4BBD-969C-192195211415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C54D1263-310A-46B4-82DA-75D5A7746B26}" type="parTrans" cxnId="{F5E1507C-9D0C-4C96-8935-95C168FDB57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7545301-5D09-426E-B672-2B47BDA522B4}" type="sibTrans" cxnId="{F5E1507C-9D0C-4C96-8935-95C168FDB57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74AF974-9782-432C-99A8-80B8069C814C}">
      <dgm:prSet custT="1"/>
      <dgm:spPr/>
      <dgm:t>
        <a:bodyPr/>
        <a:lstStyle/>
        <a:p>
          <a:r>
            <a:rPr lang="es-ES" sz="1200" dirty="0" smtClean="0"/>
            <a:t>Auxiliar</a:t>
          </a:r>
          <a:br>
            <a:rPr lang="es-ES" sz="1200" dirty="0" smtClean="0"/>
          </a:br>
          <a:endParaRPr lang="es-ES" sz="1200" dirty="0"/>
        </a:p>
      </dgm:t>
    </dgm:pt>
    <dgm:pt modelId="{E1325D35-6F06-479C-BE8D-4DE049CDE044}" type="parTrans" cxnId="{DA92D82C-EFD9-4792-AA33-3B248EC97B62}">
      <dgm:prSet/>
      <dgm:spPr/>
      <dgm:t>
        <a:bodyPr/>
        <a:lstStyle/>
        <a:p>
          <a:endParaRPr lang="es-ES"/>
        </a:p>
      </dgm:t>
    </dgm:pt>
    <dgm:pt modelId="{AAD1AA92-21F7-494B-A28C-978B0717AA35}" type="sibTrans" cxnId="{DA92D82C-EFD9-4792-AA33-3B248EC97B62}">
      <dgm:prSet/>
      <dgm:spPr/>
      <dgm:t>
        <a:bodyPr/>
        <a:lstStyle/>
        <a:p>
          <a:endParaRPr lang="es-ES"/>
        </a:p>
      </dgm:t>
    </dgm:pt>
    <dgm:pt modelId="{E31E1DFB-C6CD-4E90-8AE7-2973D7448C81}">
      <dgm:prSet custT="1"/>
      <dgm:spPr/>
      <dgm:t>
        <a:bodyPr/>
        <a:lstStyle/>
        <a:p>
          <a:r>
            <a:rPr lang="es-ES" sz="1200" dirty="0" smtClean="0"/>
            <a:t>Encargado(a) Sección</a:t>
          </a:r>
        </a:p>
      </dgm:t>
    </dgm:pt>
    <dgm:pt modelId="{D1CC7244-4D20-44EC-8801-C6FA6ED00DCF}" type="parTrans" cxnId="{2D5F24C5-3C5B-4162-9490-1C14E2438228}">
      <dgm:prSet/>
      <dgm:spPr/>
      <dgm:t>
        <a:bodyPr/>
        <a:lstStyle/>
        <a:p>
          <a:endParaRPr lang="es-ES"/>
        </a:p>
      </dgm:t>
    </dgm:pt>
    <dgm:pt modelId="{B19BF6AD-24C9-40CB-B486-12AEAB075D78}" type="sibTrans" cxnId="{2D5F24C5-3C5B-4162-9490-1C14E2438228}">
      <dgm:prSet/>
      <dgm:spPr/>
      <dgm:t>
        <a:bodyPr/>
        <a:lstStyle/>
        <a:p>
          <a:endParaRPr lang="es-ES"/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53C8080-791C-4DF9-8CC2-2E4C9F85A068}" type="pres">
      <dgm:prSet presAssocID="{FA2ECD9E-6A31-445F-BBA2-FE8EA3A2B1F9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0DCD695-FF39-428B-9D28-3C6A0A562AA9}" type="pres">
      <dgm:prSet presAssocID="{FA2ECD9E-6A31-445F-BBA2-FE8EA3A2B1F9}" presName="rootComposite1" presStyleCnt="0"/>
      <dgm:spPr/>
      <dgm:t>
        <a:bodyPr/>
        <a:lstStyle/>
        <a:p>
          <a:endParaRPr lang="es-ES"/>
        </a:p>
      </dgm:t>
    </dgm:pt>
    <dgm:pt modelId="{9F172C60-5118-4F4C-8BF9-BDDFFEA59DA6}" type="pres">
      <dgm:prSet presAssocID="{FA2ECD9E-6A31-445F-BBA2-FE8EA3A2B1F9}" presName="rootText1" presStyleLbl="node0" presStyleIdx="0" presStyleCnt="1" custScaleX="149049" custScaleY="133193" custLinFactNeighborY="-2776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53D257-979A-464A-A88D-FC14E2E56E98}" type="pres">
      <dgm:prSet presAssocID="{FA2ECD9E-6A31-445F-BBA2-FE8EA3A2B1F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7A819-14AC-4927-8C5E-572FF47792FF}" type="pres">
      <dgm:prSet presAssocID="{FA2ECD9E-6A31-445F-BBA2-FE8EA3A2B1F9}" presName="hierChild2" presStyleCnt="0"/>
      <dgm:spPr/>
      <dgm:t>
        <a:bodyPr/>
        <a:lstStyle/>
        <a:p>
          <a:endParaRPr lang="es-ES"/>
        </a:p>
      </dgm:t>
    </dgm:pt>
    <dgm:pt modelId="{EBDAFADE-7249-4234-A4F4-8C7695CD8FFA}" type="pres">
      <dgm:prSet presAssocID="{E61F3CBB-977A-4C30-A535-84E3CB862539}" presName="Name37" presStyleLbl="parChTrans1D2" presStyleIdx="0" presStyleCnt="5"/>
      <dgm:spPr/>
      <dgm:t>
        <a:bodyPr/>
        <a:lstStyle/>
        <a:p>
          <a:endParaRPr lang="es-ES"/>
        </a:p>
      </dgm:t>
    </dgm:pt>
    <dgm:pt modelId="{F422A159-404D-4BF2-9E37-457DFC512477}" type="pres">
      <dgm:prSet presAssocID="{55210FA8-E040-4E9F-941C-6FFA55E23FED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AFC076CA-FFF2-49FA-9C4D-91972C77C8AD}" type="pres">
      <dgm:prSet presAssocID="{55210FA8-E040-4E9F-941C-6FFA55E23FED}" presName="rootComposite" presStyleCnt="0"/>
      <dgm:spPr/>
      <dgm:t>
        <a:bodyPr/>
        <a:lstStyle/>
        <a:p>
          <a:endParaRPr lang="es-ES"/>
        </a:p>
      </dgm:t>
    </dgm:pt>
    <dgm:pt modelId="{1492C8D0-D082-4E8E-AA1F-2E6ECEEB9F60}" type="pres">
      <dgm:prSet presAssocID="{55210FA8-E040-4E9F-941C-6FFA55E23FED}" presName="rootText" presStyleLbl="node2" presStyleIdx="0" presStyleCnt="5" custScaleX="119531" custScaleY="1268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059CCF-6580-4FBC-BDCA-2AD09B43D0F9}" type="pres">
      <dgm:prSet presAssocID="{55210FA8-E040-4E9F-941C-6FFA55E23FED}" presName="rootConnector" presStyleLbl="node2" presStyleIdx="0" presStyleCnt="5"/>
      <dgm:spPr/>
      <dgm:t>
        <a:bodyPr/>
        <a:lstStyle/>
        <a:p>
          <a:endParaRPr lang="es-ES"/>
        </a:p>
      </dgm:t>
    </dgm:pt>
    <dgm:pt modelId="{67F30621-B239-45B2-82E6-5C2634804FC1}" type="pres">
      <dgm:prSet presAssocID="{55210FA8-E040-4E9F-941C-6FFA55E23FED}" presName="hierChild4" presStyleCnt="0"/>
      <dgm:spPr/>
      <dgm:t>
        <a:bodyPr/>
        <a:lstStyle/>
        <a:p>
          <a:endParaRPr lang="es-ES"/>
        </a:p>
      </dgm:t>
    </dgm:pt>
    <dgm:pt modelId="{72F1BB0C-EADE-4885-BB98-970410ECE8C4}" type="pres">
      <dgm:prSet presAssocID="{FA196C2B-E92A-490F-9FC9-AC4FA66B41FB}" presName="Name35" presStyleLbl="parChTrans1D3" presStyleIdx="0" presStyleCnt="7"/>
      <dgm:spPr/>
      <dgm:t>
        <a:bodyPr/>
        <a:lstStyle/>
        <a:p>
          <a:endParaRPr lang="es-ES"/>
        </a:p>
      </dgm:t>
    </dgm:pt>
    <dgm:pt modelId="{961BED40-C0C0-4922-BD8E-B0FFA5699594}" type="pres">
      <dgm:prSet presAssocID="{5066ED61-3CF2-4776-9B36-E194C86F77E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9908A37-1B6E-4B21-8FA3-3110D3233CAF}" type="pres">
      <dgm:prSet presAssocID="{5066ED61-3CF2-4776-9B36-E194C86F77E6}" presName="rootComposite" presStyleCnt="0"/>
      <dgm:spPr/>
      <dgm:t>
        <a:bodyPr/>
        <a:lstStyle/>
        <a:p>
          <a:endParaRPr lang="es-ES"/>
        </a:p>
      </dgm:t>
    </dgm:pt>
    <dgm:pt modelId="{D7695E60-B099-4068-A022-EEDCAE3EB322}" type="pres">
      <dgm:prSet presAssocID="{5066ED61-3CF2-4776-9B36-E194C86F77E6}" presName="rootText" presStyleLbl="node3" presStyleIdx="0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C1C02EE-0412-4FA7-8D01-84C517666559}" type="pres">
      <dgm:prSet presAssocID="{5066ED61-3CF2-4776-9B36-E194C86F77E6}" presName="rootConnector" presStyleLbl="node3" presStyleIdx="0" presStyleCnt="7"/>
      <dgm:spPr/>
      <dgm:t>
        <a:bodyPr/>
        <a:lstStyle/>
        <a:p>
          <a:endParaRPr lang="es-ES"/>
        </a:p>
      </dgm:t>
    </dgm:pt>
    <dgm:pt modelId="{7A826835-E10E-49AF-9E26-1512C7305F52}" type="pres">
      <dgm:prSet presAssocID="{5066ED61-3CF2-4776-9B36-E194C86F77E6}" presName="hierChild4" presStyleCnt="0"/>
      <dgm:spPr/>
      <dgm:t>
        <a:bodyPr/>
        <a:lstStyle/>
        <a:p>
          <a:endParaRPr lang="es-ES"/>
        </a:p>
      </dgm:t>
    </dgm:pt>
    <dgm:pt modelId="{1296DE96-C884-4596-8679-CF94F30D20B4}" type="pres">
      <dgm:prSet presAssocID="{5066ED61-3CF2-4776-9B36-E194C86F77E6}" presName="hierChild5" presStyleCnt="0"/>
      <dgm:spPr/>
      <dgm:t>
        <a:bodyPr/>
        <a:lstStyle/>
        <a:p>
          <a:endParaRPr lang="es-ES"/>
        </a:p>
      </dgm:t>
    </dgm:pt>
    <dgm:pt modelId="{88001871-2DEA-4F41-9C44-372630B17821}" type="pres">
      <dgm:prSet presAssocID="{55210FA8-E040-4E9F-941C-6FFA55E23FED}" presName="hierChild5" presStyleCnt="0"/>
      <dgm:spPr/>
      <dgm:t>
        <a:bodyPr/>
        <a:lstStyle/>
        <a:p>
          <a:endParaRPr lang="es-ES"/>
        </a:p>
      </dgm:t>
    </dgm:pt>
    <dgm:pt modelId="{9D9EC4FC-8A07-4E09-8633-7E29CDEDD022}" type="pres">
      <dgm:prSet presAssocID="{A9EDC00A-A539-48C1-8412-61B7BC15DE0C}" presName="Name37" presStyleLbl="parChTrans1D2" presStyleIdx="1" presStyleCnt="5"/>
      <dgm:spPr/>
      <dgm:t>
        <a:bodyPr/>
        <a:lstStyle/>
        <a:p>
          <a:endParaRPr lang="es-ES"/>
        </a:p>
      </dgm:t>
    </dgm:pt>
    <dgm:pt modelId="{E3EA6643-3619-4ADC-B1E8-11CD71AC72EA}" type="pres">
      <dgm:prSet presAssocID="{A45E9C75-8CEF-4565-84ED-8447A4D9D696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5CD50BC0-A5B5-48B7-A904-6864E968E6E1}" type="pres">
      <dgm:prSet presAssocID="{A45E9C75-8CEF-4565-84ED-8447A4D9D696}" presName="rootComposite" presStyleCnt="0"/>
      <dgm:spPr/>
      <dgm:t>
        <a:bodyPr/>
        <a:lstStyle/>
        <a:p>
          <a:endParaRPr lang="es-ES"/>
        </a:p>
      </dgm:t>
    </dgm:pt>
    <dgm:pt modelId="{463ECA5F-CA55-47F9-BC18-E4DA5987140E}" type="pres">
      <dgm:prSet presAssocID="{A45E9C75-8CEF-4565-84ED-8447A4D9D696}" presName="rootText" presStyleLbl="node2" presStyleIdx="1" presStyleCnt="5" custScaleX="119531" custScaleY="1268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E62944-EEF3-4B13-84A5-82C12F05E11E}" type="pres">
      <dgm:prSet presAssocID="{A45E9C75-8CEF-4565-84ED-8447A4D9D696}" presName="rootConnector" presStyleLbl="node2" presStyleIdx="1" presStyleCnt="5"/>
      <dgm:spPr/>
      <dgm:t>
        <a:bodyPr/>
        <a:lstStyle/>
        <a:p>
          <a:endParaRPr lang="es-ES"/>
        </a:p>
      </dgm:t>
    </dgm:pt>
    <dgm:pt modelId="{69637FBA-AD97-4E13-A474-114E80E04B12}" type="pres">
      <dgm:prSet presAssocID="{A45E9C75-8CEF-4565-84ED-8447A4D9D696}" presName="hierChild4" presStyleCnt="0"/>
      <dgm:spPr/>
      <dgm:t>
        <a:bodyPr/>
        <a:lstStyle/>
        <a:p>
          <a:endParaRPr lang="es-ES"/>
        </a:p>
      </dgm:t>
    </dgm:pt>
    <dgm:pt modelId="{0AC97BE4-012D-480D-B20C-01A485F8F32E}" type="pres">
      <dgm:prSet presAssocID="{EB75F876-54F3-4907-A508-77A98B82CAD6}" presName="Name35" presStyleLbl="parChTrans1D3" presStyleIdx="1" presStyleCnt="7"/>
      <dgm:spPr/>
      <dgm:t>
        <a:bodyPr/>
        <a:lstStyle/>
        <a:p>
          <a:endParaRPr lang="es-ES"/>
        </a:p>
      </dgm:t>
    </dgm:pt>
    <dgm:pt modelId="{AE3D75C7-7456-4CA2-BCA8-F46F5ED983C3}" type="pres">
      <dgm:prSet presAssocID="{867A84B7-FD2A-4138-9C71-3F9A2FD9DDC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96C5253-19E6-4F62-9CFD-AF406E7285C1}" type="pres">
      <dgm:prSet presAssocID="{867A84B7-FD2A-4138-9C71-3F9A2FD9DDC4}" presName="rootComposite" presStyleCnt="0"/>
      <dgm:spPr/>
      <dgm:t>
        <a:bodyPr/>
        <a:lstStyle/>
        <a:p>
          <a:endParaRPr lang="es-ES"/>
        </a:p>
      </dgm:t>
    </dgm:pt>
    <dgm:pt modelId="{F94DEA67-809C-4247-979A-AE54AA6C195F}" type="pres">
      <dgm:prSet presAssocID="{867A84B7-FD2A-4138-9C71-3F9A2FD9DDC4}" presName="rootText" presStyleLbl="node3" presStyleIdx="1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7CEF512-38B4-445D-ADEC-D022C413C4BF}" type="pres">
      <dgm:prSet presAssocID="{867A84B7-FD2A-4138-9C71-3F9A2FD9DDC4}" presName="rootConnector" presStyleLbl="node3" presStyleIdx="1" presStyleCnt="7"/>
      <dgm:spPr/>
      <dgm:t>
        <a:bodyPr/>
        <a:lstStyle/>
        <a:p>
          <a:endParaRPr lang="es-ES"/>
        </a:p>
      </dgm:t>
    </dgm:pt>
    <dgm:pt modelId="{B7E5FB4A-5867-48DF-BEB7-8E6F582CDAB4}" type="pres">
      <dgm:prSet presAssocID="{867A84B7-FD2A-4138-9C71-3F9A2FD9DDC4}" presName="hierChild4" presStyleCnt="0"/>
      <dgm:spPr/>
      <dgm:t>
        <a:bodyPr/>
        <a:lstStyle/>
        <a:p>
          <a:endParaRPr lang="es-ES"/>
        </a:p>
      </dgm:t>
    </dgm:pt>
    <dgm:pt modelId="{E084B58E-0252-466A-AA8A-D6F609BED6C8}" type="pres">
      <dgm:prSet presAssocID="{867A84B7-FD2A-4138-9C71-3F9A2FD9DDC4}" presName="hierChild5" presStyleCnt="0"/>
      <dgm:spPr/>
      <dgm:t>
        <a:bodyPr/>
        <a:lstStyle/>
        <a:p>
          <a:endParaRPr lang="es-ES"/>
        </a:p>
      </dgm:t>
    </dgm:pt>
    <dgm:pt modelId="{B097BC31-1A67-48DD-B19E-B694836247EC}" type="pres">
      <dgm:prSet presAssocID="{E1325D35-6F06-479C-BE8D-4DE049CDE044}" presName="Name35" presStyleLbl="parChTrans1D3" presStyleIdx="2" presStyleCnt="7"/>
      <dgm:spPr/>
      <dgm:t>
        <a:bodyPr/>
        <a:lstStyle/>
        <a:p>
          <a:endParaRPr lang="es-ES"/>
        </a:p>
      </dgm:t>
    </dgm:pt>
    <dgm:pt modelId="{98A8B270-F947-43F9-A95A-3385903D2156}" type="pres">
      <dgm:prSet presAssocID="{C74AF974-9782-432C-99A8-80B8069C814C}" presName="hierRoot2" presStyleCnt="0">
        <dgm:presLayoutVars>
          <dgm:hierBranch val="init"/>
        </dgm:presLayoutVars>
      </dgm:prSet>
      <dgm:spPr/>
    </dgm:pt>
    <dgm:pt modelId="{DC9B5A09-D3BA-4CB5-B5E9-0267B9E3FF39}" type="pres">
      <dgm:prSet presAssocID="{C74AF974-9782-432C-99A8-80B8069C814C}" presName="rootComposite" presStyleCnt="0"/>
      <dgm:spPr/>
    </dgm:pt>
    <dgm:pt modelId="{C9DED53D-37D4-4929-AF92-168A92DCC405}" type="pres">
      <dgm:prSet presAssocID="{C74AF974-9782-432C-99A8-80B8069C814C}" presName="rootText" presStyleLbl="node3" presStyleIdx="2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7D6AE0E-96F6-44EF-ABAE-B292E380937D}" type="pres">
      <dgm:prSet presAssocID="{C74AF974-9782-432C-99A8-80B8069C814C}" presName="rootConnector" presStyleLbl="node3" presStyleIdx="2" presStyleCnt="7"/>
      <dgm:spPr/>
      <dgm:t>
        <a:bodyPr/>
        <a:lstStyle/>
        <a:p>
          <a:endParaRPr lang="es-ES"/>
        </a:p>
      </dgm:t>
    </dgm:pt>
    <dgm:pt modelId="{7426F90B-3ABA-43F5-810B-749AC9ED52CB}" type="pres">
      <dgm:prSet presAssocID="{C74AF974-9782-432C-99A8-80B8069C814C}" presName="hierChild4" presStyleCnt="0"/>
      <dgm:spPr/>
    </dgm:pt>
    <dgm:pt modelId="{FB6544C7-B2C1-462A-80A7-E8EF92B7361E}" type="pres">
      <dgm:prSet presAssocID="{C74AF974-9782-432C-99A8-80B8069C814C}" presName="hierChild5" presStyleCnt="0"/>
      <dgm:spPr/>
    </dgm:pt>
    <dgm:pt modelId="{8AB4122B-8EAE-4433-B19B-1F76D0E957F4}" type="pres">
      <dgm:prSet presAssocID="{A45E9C75-8CEF-4565-84ED-8447A4D9D696}" presName="hierChild5" presStyleCnt="0"/>
      <dgm:spPr/>
      <dgm:t>
        <a:bodyPr/>
        <a:lstStyle/>
        <a:p>
          <a:endParaRPr lang="es-ES"/>
        </a:p>
      </dgm:t>
    </dgm:pt>
    <dgm:pt modelId="{C5E5C8E8-98F2-4261-882B-61E203D677A2}" type="pres">
      <dgm:prSet presAssocID="{9422FCFB-1C91-4F68-9DDF-DE3FE73139F0}" presName="Name37" presStyleLbl="parChTrans1D2" presStyleIdx="2" presStyleCnt="5"/>
      <dgm:spPr/>
      <dgm:t>
        <a:bodyPr/>
        <a:lstStyle/>
        <a:p>
          <a:endParaRPr lang="es-ES"/>
        </a:p>
      </dgm:t>
    </dgm:pt>
    <dgm:pt modelId="{5E372B5C-FE0B-466C-8032-F8B2075B0EFA}" type="pres">
      <dgm:prSet presAssocID="{2EE71FC6-0607-42D1-B2D3-8DC8D423B0D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40EBEB82-1863-4BEA-A599-BD76179B1FFC}" type="pres">
      <dgm:prSet presAssocID="{2EE71FC6-0607-42D1-B2D3-8DC8D423B0D5}" presName="rootComposite" presStyleCnt="0"/>
      <dgm:spPr/>
      <dgm:t>
        <a:bodyPr/>
        <a:lstStyle/>
        <a:p>
          <a:endParaRPr lang="es-ES"/>
        </a:p>
      </dgm:t>
    </dgm:pt>
    <dgm:pt modelId="{B04A436A-928A-4C85-A0EA-90C0981B2695}" type="pres">
      <dgm:prSet presAssocID="{2EE71FC6-0607-42D1-B2D3-8DC8D423B0D5}" presName="rootText" presStyleLbl="node2" presStyleIdx="2" presStyleCnt="5" custScaleX="119531" custScaleY="1268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4BBEC-0D80-4771-8CE9-C64FD9642F49}" type="pres">
      <dgm:prSet presAssocID="{2EE71FC6-0607-42D1-B2D3-8DC8D423B0D5}" presName="rootConnector" presStyleLbl="node2" presStyleIdx="2" presStyleCnt="5"/>
      <dgm:spPr/>
      <dgm:t>
        <a:bodyPr/>
        <a:lstStyle/>
        <a:p>
          <a:endParaRPr lang="es-ES"/>
        </a:p>
      </dgm:t>
    </dgm:pt>
    <dgm:pt modelId="{01BDBA58-C8FC-4D49-B12E-FBE045A1C50B}" type="pres">
      <dgm:prSet presAssocID="{2EE71FC6-0607-42D1-B2D3-8DC8D423B0D5}" presName="hierChild4" presStyleCnt="0"/>
      <dgm:spPr/>
      <dgm:t>
        <a:bodyPr/>
        <a:lstStyle/>
        <a:p>
          <a:endParaRPr lang="es-ES"/>
        </a:p>
      </dgm:t>
    </dgm:pt>
    <dgm:pt modelId="{B6F5123B-A1B1-498B-8B0D-4B1A3BF3539A}" type="pres">
      <dgm:prSet presAssocID="{D585422D-906B-4032-9FA3-918465C76A13}" presName="Name35" presStyleLbl="parChTrans1D3" presStyleIdx="3" presStyleCnt="7"/>
      <dgm:spPr/>
      <dgm:t>
        <a:bodyPr/>
        <a:lstStyle/>
        <a:p>
          <a:endParaRPr lang="es-ES"/>
        </a:p>
      </dgm:t>
    </dgm:pt>
    <dgm:pt modelId="{D9085944-D908-4D87-A03A-66AE0CC1EECC}" type="pres">
      <dgm:prSet presAssocID="{1C87C7FA-3DAA-4BA2-9C80-6420FA6B643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FFAC1A7-AE13-4C13-A571-7A1BC1046B35}" type="pres">
      <dgm:prSet presAssocID="{1C87C7FA-3DAA-4BA2-9C80-6420FA6B643C}" presName="rootComposite" presStyleCnt="0"/>
      <dgm:spPr/>
      <dgm:t>
        <a:bodyPr/>
        <a:lstStyle/>
        <a:p>
          <a:endParaRPr lang="es-ES"/>
        </a:p>
      </dgm:t>
    </dgm:pt>
    <dgm:pt modelId="{206E70B4-9101-4C21-9539-853E54E082A3}" type="pres">
      <dgm:prSet presAssocID="{1C87C7FA-3DAA-4BA2-9C80-6420FA6B643C}" presName="rootText" presStyleLbl="node3" presStyleIdx="3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08031B-358F-4CE0-8022-EFB1C65B4435}" type="pres">
      <dgm:prSet presAssocID="{1C87C7FA-3DAA-4BA2-9C80-6420FA6B643C}" presName="rootConnector" presStyleLbl="node3" presStyleIdx="3" presStyleCnt="7"/>
      <dgm:spPr/>
      <dgm:t>
        <a:bodyPr/>
        <a:lstStyle/>
        <a:p>
          <a:endParaRPr lang="es-ES"/>
        </a:p>
      </dgm:t>
    </dgm:pt>
    <dgm:pt modelId="{34A257C3-F210-4F87-8A37-5B2306CF9F09}" type="pres">
      <dgm:prSet presAssocID="{1C87C7FA-3DAA-4BA2-9C80-6420FA6B643C}" presName="hierChild4" presStyleCnt="0"/>
      <dgm:spPr/>
      <dgm:t>
        <a:bodyPr/>
        <a:lstStyle/>
        <a:p>
          <a:endParaRPr lang="es-ES"/>
        </a:p>
      </dgm:t>
    </dgm:pt>
    <dgm:pt modelId="{7AA75D93-FC75-49A3-8AEB-13C73C2BEBFD}" type="pres">
      <dgm:prSet presAssocID="{1C87C7FA-3DAA-4BA2-9C80-6420FA6B643C}" presName="hierChild5" presStyleCnt="0"/>
      <dgm:spPr/>
      <dgm:t>
        <a:bodyPr/>
        <a:lstStyle/>
        <a:p>
          <a:endParaRPr lang="es-ES"/>
        </a:p>
      </dgm:t>
    </dgm:pt>
    <dgm:pt modelId="{FE5F4939-7EAA-4132-958D-864FBDE34620}" type="pres">
      <dgm:prSet presAssocID="{2EE71FC6-0607-42D1-B2D3-8DC8D423B0D5}" presName="hierChild5" presStyleCnt="0"/>
      <dgm:spPr/>
      <dgm:t>
        <a:bodyPr/>
        <a:lstStyle/>
        <a:p>
          <a:endParaRPr lang="es-ES"/>
        </a:p>
      </dgm:t>
    </dgm:pt>
    <dgm:pt modelId="{52818863-33E7-403F-AD36-672E0D6B10B7}" type="pres">
      <dgm:prSet presAssocID="{D5C07776-EE38-4E11-A3FF-02B75CF2D185}" presName="Name37" presStyleLbl="parChTrans1D2" presStyleIdx="3" presStyleCnt="5"/>
      <dgm:spPr/>
      <dgm:t>
        <a:bodyPr/>
        <a:lstStyle/>
        <a:p>
          <a:endParaRPr lang="es-ES"/>
        </a:p>
      </dgm:t>
    </dgm:pt>
    <dgm:pt modelId="{2AA71514-C7B6-4061-9D8E-EF5D5971CC4F}" type="pres">
      <dgm:prSet presAssocID="{A8094ECE-5C0E-4708-A3DB-CEB742153E3A}" presName="hierRoot2" presStyleCnt="0">
        <dgm:presLayoutVars>
          <dgm:hierBranch val="l"/>
        </dgm:presLayoutVars>
      </dgm:prSet>
      <dgm:spPr/>
      <dgm:t>
        <a:bodyPr/>
        <a:lstStyle/>
        <a:p>
          <a:endParaRPr lang="es-ES"/>
        </a:p>
      </dgm:t>
    </dgm:pt>
    <dgm:pt modelId="{6D34ABCE-6936-4D79-A7CC-F3FF3A165663}" type="pres">
      <dgm:prSet presAssocID="{A8094ECE-5C0E-4708-A3DB-CEB742153E3A}" presName="rootComposite" presStyleCnt="0"/>
      <dgm:spPr/>
      <dgm:t>
        <a:bodyPr/>
        <a:lstStyle/>
        <a:p>
          <a:endParaRPr lang="es-ES"/>
        </a:p>
      </dgm:t>
    </dgm:pt>
    <dgm:pt modelId="{9A81435C-5296-4945-8FE9-614A2F9B30E0}" type="pres">
      <dgm:prSet presAssocID="{A8094ECE-5C0E-4708-A3DB-CEB742153E3A}" presName="rootText" presStyleLbl="node2" presStyleIdx="3" presStyleCnt="5" custScaleX="119531" custScaleY="1268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D45348A-28FD-4CFB-A872-99760EF75BD9}" type="pres">
      <dgm:prSet presAssocID="{A8094ECE-5C0E-4708-A3DB-CEB742153E3A}" presName="rootConnector" presStyleLbl="node2" presStyleIdx="3" presStyleCnt="5"/>
      <dgm:spPr/>
      <dgm:t>
        <a:bodyPr/>
        <a:lstStyle/>
        <a:p>
          <a:endParaRPr lang="es-ES"/>
        </a:p>
      </dgm:t>
    </dgm:pt>
    <dgm:pt modelId="{1BF552C1-A7E6-47CC-A5DA-426F8FB9A28C}" type="pres">
      <dgm:prSet presAssocID="{A8094ECE-5C0E-4708-A3DB-CEB742153E3A}" presName="hierChild4" presStyleCnt="0"/>
      <dgm:spPr/>
      <dgm:t>
        <a:bodyPr/>
        <a:lstStyle/>
        <a:p>
          <a:endParaRPr lang="es-ES"/>
        </a:p>
      </dgm:t>
    </dgm:pt>
    <dgm:pt modelId="{2D1D0A03-7C78-4C7B-96E1-8B696DB46E8B}" type="pres">
      <dgm:prSet presAssocID="{4919ADE0-9FD8-4899-A070-5297B3FCD49B}" presName="Name50" presStyleLbl="parChTrans1D3" presStyleIdx="4" presStyleCnt="7"/>
      <dgm:spPr/>
      <dgm:t>
        <a:bodyPr/>
        <a:lstStyle/>
        <a:p>
          <a:endParaRPr lang="es-ES"/>
        </a:p>
      </dgm:t>
    </dgm:pt>
    <dgm:pt modelId="{2EF2EFDB-2398-4FD9-A99C-DDF5BD31896C}" type="pres">
      <dgm:prSet presAssocID="{F3D23F15-4E18-4403-AC2D-E96597093DDD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FF3F35A-14C8-4BDE-87CC-DA5A533A4996}" type="pres">
      <dgm:prSet presAssocID="{F3D23F15-4E18-4403-AC2D-E96597093DDD}" presName="rootComposite" presStyleCnt="0"/>
      <dgm:spPr/>
      <dgm:t>
        <a:bodyPr/>
        <a:lstStyle/>
        <a:p>
          <a:endParaRPr lang="es-ES"/>
        </a:p>
      </dgm:t>
    </dgm:pt>
    <dgm:pt modelId="{5ECD232C-D3E1-49F5-8794-4FA74B630B8C}" type="pres">
      <dgm:prSet presAssocID="{F3D23F15-4E18-4403-AC2D-E96597093DDD}" presName="rootText" presStyleLbl="node3" presStyleIdx="4" presStyleCnt="7" custLinFactNeighborX="45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CE7A737-6616-4A5C-A64F-55592D7E9E96}" type="pres">
      <dgm:prSet presAssocID="{F3D23F15-4E18-4403-AC2D-E96597093DDD}" presName="rootConnector" presStyleLbl="node3" presStyleIdx="4" presStyleCnt="7"/>
      <dgm:spPr/>
      <dgm:t>
        <a:bodyPr/>
        <a:lstStyle/>
        <a:p>
          <a:endParaRPr lang="es-ES"/>
        </a:p>
      </dgm:t>
    </dgm:pt>
    <dgm:pt modelId="{2F23A306-80F3-41B2-8604-8ECDFC103FBD}" type="pres">
      <dgm:prSet presAssocID="{F3D23F15-4E18-4403-AC2D-E96597093DDD}" presName="hierChild4" presStyleCnt="0"/>
      <dgm:spPr/>
      <dgm:t>
        <a:bodyPr/>
        <a:lstStyle/>
        <a:p>
          <a:endParaRPr lang="es-ES"/>
        </a:p>
      </dgm:t>
    </dgm:pt>
    <dgm:pt modelId="{BC797FAC-20D7-42B2-928B-281312D143A4}" type="pres">
      <dgm:prSet presAssocID="{F3D23F15-4E18-4403-AC2D-E96597093DDD}" presName="hierChild5" presStyleCnt="0"/>
      <dgm:spPr/>
      <dgm:t>
        <a:bodyPr/>
        <a:lstStyle/>
        <a:p>
          <a:endParaRPr lang="es-ES"/>
        </a:p>
      </dgm:t>
    </dgm:pt>
    <dgm:pt modelId="{C406D67E-4EC5-4116-8838-B7E1973BFD10}" type="pres">
      <dgm:prSet presAssocID="{D1CC7244-4D20-44EC-8801-C6FA6ED00DCF}" presName="Name50" presStyleLbl="parChTrans1D3" presStyleIdx="5" presStyleCnt="7"/>
      <dgm:spPr/>
      <dgm:t>
        <a:bodyPr/>
        <a:lstStyle/>
        <a:p>
          <a:endParaRPr lang="es-ES"/>
        </a:p>
      </dgm:t>
    </dgm:pt>
    <dgm:pt modelId="{1613C471-9290-46F9-89AC-794E65C581D7}" type="pres">
      <dgm:prSet presAssocID="{E31E1DFB-C6CD-4E90-8AE7-2973D7448C81}" presName="hierRoot2" presStyleCnt="0">
        <dgm:presLayoutVars>
          <dgm:hierBranch val="init"/>
        </dgm:presLayoutVars>
      </dgm:prSet>
      <dgm:spPr/>
    </dgm:pt>
    <dgm:pt modelId="{8F3774F9-B223-4879-B44F-434A0871CFF1}" type="pres">
      <dgm:prSet presAssocID="{E31E1DFB-C6CD-4E90-8AE7-2973D7448C81}" presName="rootComposite" presStyleCnt="0"/>
      <dgm:spPr/>
    </dgm:pt>
    <dgm:pt modelId="{C3EE78E1-B749-44DA-A0DF-201F24E19FFA}" type="pres">
      <dgm:prSet presAssocID="{E31E1DFB-C6CD-4E90-8AE7-2973D7448C81}" presName="rootText" presStyleLbl="node3" presStyleIdx="5" presStyleCnt="7" custLinFactNeighborX="45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92E9350-F866-452A-8295-B35B0A8EE154}" type="pres">
      <dgm:prSet presAssocID="{E31E1DFB-C6CD-4E90-8AE7-2973D7448C81}" presName="rootConnector" presStyleLbl="node3" presStyleIdx="5" presStyleCnt="7"/>
      <dgm:spPr/>
      <dgm:t>
        <a:bodyPr/>
        <a:lstStyle/>
        <a:p>
          <a:endParaRPr lang="es-ES"/>
        </a:p>
      </dgm:t>
    </dgm:pt>
    <dgm:pt modelId="{097189E5-AF00-422A-9CD0-CDDC8A62404C}" type="pres">
      <dgm:prSet presAssocID="{E31E1DFB-C6CD-4E90-8AE7-2973D7448C81}" presName="hierChild4" presStyleCnt="0"/>
      <dgm:spPr/>
    </dgm:pt>
    <dgm:pt modelId="{E6D43E71-3B5F-4500-8849-BE61F59D66FA}" type="pres">
      <dgm:prSet presAssocID="{E31E1DFB-C6CD-4E90-8AE7-2973D7448C81}" presName="hierChild5" presStyleCnt="0"/>
      <dgm:spPr/>
    </dgm:pt>
    <dgm:pt modelId="{469C5A67-D937-4CAA-AE40-D067B79F59A2}" type="pres">
      <dgm:prSet presAssocID="{A8094ECE-5C0E-4708-A3DB-CEB742153E3A}" presName="hierChild5" presStyleCnt="0"/>
      <dgm:spPr/>
      <dgm:t>
        <a:bodyPr/>
        <a:lstStyle/>
        <a:p>
          <a:endParaRPr lang="es-ES"/>
        </a:p>
      </dgm:t>
    </dgm:pt>
    <dgm:pt modelId="{CFB77591-84A6-4B57-A1A2-23276BA57C05}" type="pres">
      <dgm:prSet presAssocID="{557A3C72-4EF9-4FDF-96CD-339719C9AE4B}" presName="Name37" presStyleLbl="parChTrans1D2" presStyleIdx="4" presStyleCnt="5"/>
      <dgm:spPr/>
      <dgm:t>
        <a:bodyPr/>
        <a:lstStyle/>
        <a:p>
          <a:endParaRPr lang="es-ES"/>
        </a:p>
      </dgm:t>
    </dgm:pt>
    <dgm:pt modelId="{1878C821-6D2A-4F26-BA49-215BDCA139CD}" type="pres">
      <dgm:prSet presAssocID="{31C5B3EE-17B0-4B60-8162-D14B255F9457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D82F0198-94D9-4F76-8164-4980C7037634}" type="pres">
      <dgm:prSet presAssocID="{31C5B3EE-17B0-4B60-8162-D14B255F9457}" presName="rootComposite" presStyleCnt="0"/>
      <dgm:spPr/>
      <dgm:t>
        <a:bodyPr/>
        <a:lstStyle/>
        <a:p>
          <a:endParaRPr lang="es-ES"/>
        </a:p>
      </dgm:t>
    </dgm:pt>
    <dgm:pt modelId="{CB5D7EF8-B2B6-46AA-B44D-87546247481A}" type="pres">
      <dgm:prSet presAssocID="{31C5B3EE-17B0-4B60-8162-D14B255F9457}" presName="rootText" presStyleLbl="node2" presStyleIdx="4" presStyleCnt="5" custScaleX="119531" custScaleY="1268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4F50E19-C420-4B75-9E8E-B90BC12FA377}" type="pres">
      <dgm:prSet presAssocID="{31C5B3EE-17B0-4B60-8162-D14B255F9457}" presName="rootConnector" presStyleLbl="node2" presStyleIdx="4" presStyleCnt="5"/>
      <dgm:spPr/>
      <dgm:t>
        <a:bodyPr/>
        <a:lstStyle/>
        <a:p>
          <a:endParaRPr lang="es-ES"/>
        </a:p>
      </dgm:t>
    </dgm:pt>
    <dgm:pt modelId="{E33D9122-7C5A-48CD-A91C-8DCEAEC47A91}" type="pres">
      <dgm:prSet presAssocID="{31C5B3EE-17B0-4B60-8162-D14B255F9457}" presName="hierChild4" presStyleCnt="0"/>
      <dgm:spPr/>
      <dgm:t>
        <a:bodyPr/>
        <a:lstStyle/>
        <a:p>
          <a:endParaRPr lang="es-ES"/>
        </a:p>
      </dgm:t>
    </dgm:pt>
    <dgm:pt modelId="{1BD52BCF-25E3-4284-BB98-3C6D5B644BAE}" type="pres">
      <dgm:prSet presAssocID="{C54D1263-310A-46B4-82DA-75D5A7746B26}" presName="Name35" presStyleLbl="parChTrans1D3" presStyleIdx="6" presStyleCnt="7"/>
      <dgm:spPr/>
      <dgm:t>
        <a:bodyPr/>
        <a:lstStyle/>
        <a:p>
          <a:endParaRPr lang="es-ES"/>
        </a:p>
      </dgm:t>
    </dgm:pt>
    <dgm:pt modelId="{871EC8A2-B113-4F21-9716-218626FEB780}" type="pres">
      <dgm:prSet presAssocID="{CDE572B7-2354-4BBD-969C-192195211415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F8EC1BD-9387-4D71-B7F9-EFB1C3095840}" type="pres">
      <dgm:prSet presAssocID="{CDE572B7-2354-4BBD-969C-192195211415}" presName="rootComposite" presStyleCnt="0"/>
      <dgm:spPr/>
      <dgm:t>
        <a:bodyPr/>
        <a:lstStyle/>
        <a:p>
          <a:endParaRPr lang="es-ES"/>
        </a:p>
      </dgm:t>
    </dgm:pt>
    <dgm:pt modelId="{CA612A7E-8D67-4166-A574-CCF17CEA5693}" type="pres">
      <dgm:prSet presAssocID="{CDE572B7-2354-4BBD-969C-192195211415}" presName="rootText" presStyleLbl="node3" presStyleIdx="6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E78E973-9E03-46EF-9CBA-14A573CCBEBA}" type="pres">
      <dgm:prSet presAssocID="{CDE572B7-2354-4BBD-969C-192195211415}" presName="rootConnector" presStyleLbl="node3" presStyleIdx="6" presStyleCnt="7"/>
      <dgm:spPr/>
      <dgm:t>
        <a:bodyPr/>
        <a:lstStyle/>
        <a:p>
          <a:endParaRPr lang="es-ES"/>
        </a:p>
      </dgm:t>
    </dgm:pt>
    <dgm:pt modelId="{53E2366A-1C9D-4DA1-A11B-A68534174759}" type="pres">
      <dgm:prSet presAssocID="{CDE572B7-2354-4BBD-969C-192195211415}" presName="hierChild4" presStyleCnt="0"/>
      <dgm:spPr/>
      <dgm:t>
        <a:bodyPr/>
        <a:lstStyle/>
        <a:p>
          <a:endParaRPr lang="es-ES"/>
        </a:p>
      </dgm:t>
    </dgm:pt>
    <dgm:pt modelId="{F5EFB047-E4F9-4925-A2EC-A7AC5C2055A3}" type="pres">
      <dgm:prSet presAssocID="{CDE572B7-2354-4BBD-969C-192195211415}" presName="hierChild5" presStyleCnt="0"/>
      <dgm:spPr/>
      <dgm:t>
        <a:bodyPr/>
        <a:lstStyle/>
        <a:p>
          <a:endParaRPr lang="es-ES"/>
        </a:p>
      </dgm:t>
    </dgm:pt>
    <dgm:pt modelId="{6F4B5136-B71E-4920-AF9E-7A4C919FB028}" type="pres">
      <dgm:prSet presAssocID="{31C5B3EE-17B0-4B60-8162-D14B255F9457}" presName="hierChild5" presStyleCnt="0"/>
      <dgm:spPr/>
      <dgm:t>
        <a:bodyPr/>
        <a:lstStyle/>
        <a:p>
          <a:endParaRPr lang="es-ES"/>
        </a:p>
      </dgm:t>
    </dgm:pt>
    <dgm:pt modelId="{331608BA-F3D9-4C2E-A50D-E8D30A10D4F3}" type="pres">
      <dgm:prSet presAssocID="{FA2ECD9E-6A31-445F-BBA2-FE8EA3A2B1F9}" presName="hierChild3" presStyleCnt="0"/>
      <dgm:spPr/>
      <dgm:t>
        <a:bodyPr/>
        <a:lstStyle/>
        <a:p>
          <a:endParaRPr lang="es-ES"/>
        </a:p>
      </dgm:t>
    </dgm:pt>
  </dgm:ptLst>
  <dgm:cxnLst>
    <dgm:cxn modelId="{BA7E4428-F49D-4F82-ADCC-EE9FFCD14728}" type="presOf" srcId="{2EE71FC6-0607-42D1-B2D3-8DC8D423B0D5}" destId="{B04A436A-928A-4C85-A0EA-90C0981B2695}" srcOrd="0" destOrd="0" presId="urn:microsoft.com/office/officeart/2005/8/layout/orgChart1"/>
    <dgm:cxn modelId="{C91DF89C-6DE1-4E29-A6CC-37FBBB204C68}" type="presOf" srcId="{C54D1263-310A-46B4-82DA-75D5A7746B26}" destId="{1BD52BCF-25E3-4284-BB98-3C6D5B644BAE}" srcOrd="0" destOrd="0" presId="urn:microsoft.com/office/officeart/2005/8/layout/orgChart1"/>
    <dgm:cxn modelId="{F5E1507C-9D0C-4C96-8935-95C168FDB57C}" srcId="{31C5B3EE-17B0-4B60-8162-D14B255F9457}" destId="{CDE572B7-2354-4BBD-969C-192195211415}" srcOrd="0" destOrd="0" parTransId="{C54D1263-310A-46B4-82DA-75D5A7746B26}" sibTransId="{87545301-5D09-426E-B672-2B47BDA522B4}"/>
    <dgm:cxn modelId="{BC5D1B37-0070-4C5A-9D25-462C9F3D3DA3}" srcId="{E056F554-E3EA-4C8B-A056-08C3C4D722D0}" destId="{FA2ECD9E-6A31-445F-BBA2-FE8EA3A2B1F9}" srcOrd="0" destOrd="0" parTransId="{AB76B233-ADEE-40E2-8A10-FF84E2AF13A3}" sibTransId="{C3AA66EF-ECC8-4C8D-8629-642E08309D09}"/>
    <dgm:cxn modelId="{787C5A4D-C55D-49AE-8BA2-6D4626E37C96}" srcId="{FA2ECD9E-6A31-445F-BBA2-FE8EA3A2B1F9}" destId="{A8094ECE-5C0E-4708-A3DB-CEB742153E3A}" srcOrd="3" destOrd="0" parTransId="{D5C07776-EE38-4E11-A3FF-02B75CF2D185}" sibTransId="{E65EDF9F-079D-4E4D-BDE2-5E909DCDA644}"/>
    <dgm:cxn modelId="{94C0BD0C-F25C-4442-9AF6-AEB582DBAAA0}" type="presOf" srcId="{D585422D-906B-4032-9FA3-918465C76A13}" destId="{B6F5123B-A1B1-498B-8B0D-4B1A3BF3539A}" srcOrd="0" destOrd="0" presId="urn:microsoft.com/office/officeart/2005/8/layout/orgChart1"/>
    <dgm:cxn modelId="{DB8A3266-CCF9-4327-9FD1-0D57DCD3448A}" type="presOf" srcId="{31C5B3EE-17B0-4B60-8162-D14B255F9457}" destId="{F4F50E19-C420-4B75-9E8E-B90BC12FA377}" srcOrd="1" destOrd="0" presId="urn:microsoft.com/office/officeart/2005/8/layout/orgChart1"/>
    <dgm:cxn modelId="{7FD0C49A-3756-4269-9F00-1569E1E6D9A3}" type="presOf" srcId="{1C87C7FA-3DAA-4BA2-9C80-6420FA6B643C}" destId="{206E70B4-9101-4C21-9539-853E54E082A3}" srcOrd="0" destOrd="0" presId="urn:microsoft.com/office/officeart/2005/8/layout/orgChart1"/>
    <dgm:cxn modelId="{CBD9C66A-0707-486C-B31E-083A620C23E4}" type="presOf" srcId="{1C87C7FA-3DAA-4BA2-9C80-6420FA6B643C}" destId="{5608031B-358F-4CE0-8022-EFB1C65B4435}" srcOrd="1" destOrd="0" presId="urn:microsoft.com/office/officeart/2005/8/layout/orgChart1"/>
    <dgm:cxn modelId="{54342377-2CDD-4901-B430-0596F830CB13}" type="presOf" srcId="{E31E1DFB-C6CD-4E90-8AE7-2973D7448C81}" destId="{792E9350-F866-452A-8295-B35B0A8EE154}" srcOrd="1" destOrd="0" presId="urn:microsoft.com/office/officeart/2005/8/layout/orgChart1"/>
    <dgm:cxn modelId="{C66EC34C-6DEF-447A-82F6-35CF78167ABA}" type="presOf" srcId="{31C5B3EE-17B0-4B60-8162-D14B255F9457}" destId="{CB5D7EF8-B2B6-46AA-B44D-87546247481A}" srcOrd="0" destOrd="0" presId="urn:microsoft.com/office/officeart/2005/8/layout/orgChart1"/>
    <dgm:cxn modelId="{233EE64B-2C42-4C26-93CA-CCA637BF0AEB}" type="presOf" srcId="{867A84B7-FD2A-4138-9C71-3F9A2FD9DDC4}" destId="{F7CEF512-38B4-445D-ADEC-D022C413C4BF}" srcOrd="1" destOrd="0" presId="urn:microsoft.com/office/officeart/2005/8/layout/orgChart1"/>
    <dgm:cxn modelId="{DA92D82C-EFD9-4792-AA33-3B248EC97B62}" srcId="{A45E9C75-8CEF-4565-84ED-8447A4D9D696}" destId="{C74AF974-9782-432C-99A8-80B8069C814C}" srcOrd="1" destOrd="0" parTransId="{E1325D35-6F06-479C-BE8D-4DE049CDE044}" sibTransId="{AAD1AA92-21F7-494B-A28C-978B0717AA35}"/>
    <dgm:cxn modelId="{7EBA3248-0E4D-4256-8C64-9616250458C5}" type="presOf" srcId="{55210FA8-E040-4E9F-941C-6FFA55E23FED}" destId="{1492C8D0-D082-4E8E-AA1F-2E6ECEEB9F60}" srcOrd="0" destOrd="0" presId="urn:microsoft.com/office/officeart/2005/8/layout/orgChart1"/>
    <dgm:cxn modelId="{29AA05AF-E5DE-43C0-801E-39B99792FB16}" type="presOf" srcId="{4919ADE0-9FD8-4899-A070-5297B3FCD49B}" destId="{2D1D0A03-7C78-4C7B-96E1-8B696DB46E8B}" srcOrd="0" destOrd="0" presId="urn:microsoft.com/office/officeart/2005/8/layout/orgChart1"/>
    <dgm:cxn modelId="{5BD5FD6E-120A-4607-8104-2C7D4ECD673D}" type="presOf" srcId="{A8094ECE-5C0E-4708-A3DB-CEB742153E3A}" destId="{9A81435C-5296-4945-8FE9-614A2F9B30E0}" srcOrd="0" destOrd="0" presId="urn:microsoft.com/office/officeart/2005/8/layout/orgChart1"/>
    <dgm:cxn modelId="{6CB57B86-E684-4E46-B547-7D18C4082164}" srcId="{FA2ECD9E-6A31-445F-BBA2-FE8EA3A2B1F9}" destId="{2EE71FC6-0607-42D1-B2D3-8DC8D423B0D5}" srcOrd="2" destOrd="0" parTransId="{9422FCFB-1C91-4F68-9DDF-DE3FE73139F0}" sibTransId="{D73E74D9-C03C-44C1-A929-40267F1E3CDA}"/>
    <dgm:cxn modelId="{C110965F-E4F6-4C80-AF29-09D29515AF52}" type="presOf" srcId="{55210FA8-E040-4E9F-941C-6FFA55E23FED}" destId="{2A059CCF-6580-4FBC-BDCA-2AD09B43D0F9}" srcOrd="1" destOrd="0" presId="urn:microsoft.com/office/officeart/2005/8/layout/orgChart1"/>
    <dgm:cxn modelId="{B7B22334-F286-4A2F-9AE8-843EE81D031F}" srcId="{55210FA8-E040-4E9F-941C-6FFA55E23FED}" destId="{5066ED61-3CF2-4776-9B36-E194C86F77E6}" srcOrd="0" destOrd="0" parTransId="{FA196C2B-E92A-490F-9FC9-AC4FA66B41FB}" sibTransId="{0B1285BF-0903-421D-8360-6570A7CE0B8E}"/>
    <dgm:cxn modelId="{2D5F24C5-3C5B-4162-9490-1C14E2438228}" srcId="{A8094ECE-5C0E-4708-A3DB-CEB742153E3A}" destId="{E31E1DFB-C6CD-4E90-8AE7-2973D7448C81}" srcOrd="1" destOrd="0" parTransId="{D1CC7244-4D20-44EC-8801-C6FA6ED00DCF}" sibTransId="{B19BF6AD-24C9-40CB-B486-12AEAB075D78}"/>
    <dgm:cxn modelId="{C015B020-6CB3-4760-B103-316CFA3C6A22}" type="presOf" srcId="{E61F3CBB-977A-4C30-A535-84E3CB862539}" destId="{EBDAFADE-7249-4234-A4F4-8C7695CD8FFA}" srcOrd="0" destOrd="0" presId="urn:microsoft.com/office/officeart/2005/8/layout/orgChart1"/>
    <dgm:cxn modelId="{EA5B57AC-1111-4026-B51C-B35C0BEFACF9}" type="presOf" srcId="{E1325D35-6F06-479C-BE8D-4DE049CDE044}" destId="{B097BC31-1A67-48DD-B19E-B694836247EC}" srcOrd="0" destOrd="0" presId="urn:microsoft.com/office/officeart/2005/8/layout/orgChart1"/>
    <dgm:cxn modelId="{5436D343-7A3B-42C3-9EE8-35A73710E44D}" srcId="{2EE71FC6-0607-42D1-B2D3-8DC8D423B0D5}" destId="{1C87C7FA-3DAA-4BA2-9C80-6420FA6B643C}" srcOrd="0" destOrd="0" parTransId="{D585422D-906B-4032-9FA3-918465C76A13}" sibTransId="{16DAAD9A-02BE-46B7-B041-A22A1932C2EF}"/>
    <dgm:cxn modelId="{6B44081A-3D72-4B86-A862-24DE5814F803}" type="presOf" srcId="{5066ED61-3CF2-4776-9B36-E194C86F77E6}" destId="{4C1C02EE-0412-4FA7-8D01-84C517666559}" srcOrd="1" destOrd="0" presId="urn:microsoft.com/office/officeart/2005/8/layout/orgChart1"/>
    <dgm:cxn modelId="{A9283E36-5E11-43D2-A942-286305E9F694}" srcId="{FA2ECD9E-6A31-445F-BBA2-FE8EA3A2B1F9}" destId="{55210FA8-E040-4E9F-941C-6FFA55E23FED}" srcOrd="0" destOrd="0" parTransId="{E61F3CBB-977A-4C30-A535-84E3CB862539}" sibTransId="{38E3369F-9D85-4041-9799-82CDC5F0D660}"/>
    <dgm:cxn modelId="{E2DC7575-672C-43F3-ABD4-7798D7C3B798}" type="presOf" srcId="{FA196C2B-E92A-490F-9FC9-AC4FA66B41FB}" destId="{72F1BB0C-EADE-4885-BB98-970410ECE8C4}" srcOrd="0" destOrd="0" presId="urn:microsoft.com/office/officeart/2005/8/layout/orgChart1"/>
    <dgm:cxn modelId="{B8D4CC29-F3D2-4C15-8B73-0DE688D949D1}" type="presOf" srcId="{CDE572B7-2354-4BBD-969C-192195211415}" destId="{6E78E973-9E03-46EF-9CBA-14A573CCBEBA}" srcOrd="1" destOrd="0" presId="urn:microsoft.com/office/officeart/2005/8/layout/orgChart1"/>
    <dgm:cxn modelId="{037C5AE8-4B01-400C-BF08-BBEACE89512E}" type="presOf" srcId="{5066ED61-3CF2-4776-9B36-E194C86F77E6}" destId="{D7695E60-B099-4068-A022-EEDCAE3EB322}" srcOrd="0" destOrd="0" presId="urn:microsoft.com/office/officeart/2005/8/layout/orgChart1"/>
    <dgm:cxn modelId="{795AF589-95CD-441D-9A6E-0E8B8241945C}" type="presOf" srcId="{FA2ECD9E-6A31-445F-BBA2-FE8EA3A2B1F9}" destId="{9F172C60-5118-4F4C-8BF9-BDDFFEA59DA6}" srcOrd="0" destOrd="0" presId="urn:microsoft.com/office/officeart/2005/8/layout/orgChart1"/>
    <dgm:cxn modelId="{C71BA3F2-3B5D-486E-9C84-52E93F0BA6ED}" type="presOf" srcId="{F3D23F15-4E18-4403-AC2D-E96597093DDD}" destId="{3CE7A737-6616-4A5C-A64F-55592D7E9E96}" srcOrd="1" destOrd="0" presId="urn:microsoft.com/office/officeart/2005/8/layout/orgChart1"/>
    <dgm:cxn modelId="{F4522AE9-BB3D-4F43-98BC-B71702CE6F9F}" type="presOf" srcId="{A9EDC00A-A539-48C1-8412-61B7BC15DE0C}" destId="{9D9EC4FC-8A07-4E09-8633-7E29CDEDD022}" srcOrd="0" destOrd="0" presId="urn:microsoft.com/office/officeart/2005/8/layout/orgChart1"/>
    <dgm:cxn modelId="{8A938C34-9A83-42F4-836D-841FC10A036F}" type="presOf" srcId="{A45E9C75-8CEF-4565-84ED-8447A4D9D696}" destId="{463ECA5F-CA55-47F9-BC18-E4DA5987140E}" srcOrd="0" destOrd="0" presId="urn:microsoft.com/office/officeart/2005/8/layout/orgChart1"/>
    <dgm:cxn modelId="{414AF2B9-2FCB-4E3B-9D0B-064004744E65}" type="presOf" srcId="{867A84B7-FD2A-4138-9C71-3F9A2FD9DDC4}" destId="{F94DEA67-809C-4247-979A-AE54AA6C195F}" srcOrd="0" destOrd="0" presId="urn:microsoft.com/office/officeart/2005/8/layout/orgChart1"/>
    <dgm:cxn modelId="{4FF7646E-E636-4E3D-9AED-22F2297D3FAE}" type="presOf" srcId="{9422FCFB-1C91-4F68-9DDF-DE3FE73139F0}" destId="{C5E5C8E8-98F2-4261-882B-61E203D677A2}" srcOrd="0" destOrd="0" presId="urn:microsoft.com/office/officeart/2005/8/layout/orgChart1"/>
    <dgm:cxn modelId="{14AEA42C-2B44-4F2A-B983-AAE010BEAF10}" type="presOf" srcId="{A8094ECE-5C0E-4708-A3DB-CEB742153E3A}" destId="{6D45348A-28FD-4CFB-A872-99760EF75BD9}" srcOrd="1" destOrd="0" presId="urn:microsoft.com/office/officeart/2005/8/layout/orgChart1"/>
    <dgm:cxn modelId="{05816BBA-4564-4EB9-8EDC-F297342BD3C9}" type="presOf" srcId="{FA2ECD9E-6A31-445F-BBA2-FE8EA3A2B1F9}" destId="{7253D257-979A-464A-A88D-FC14E2E56E98}" srcOrd="1" destOrd="0" presId="urn:microsoft.com/office/officeart/2005/8/layout/orgChart1"/>
    <dgm:cxn modelId="{F57081D7-6B41-4DD5-9FE1-D8E0B5FFF4B8}" type="presOf" srcId="{2EE71FC6-0607-42D1-B2D3-8DC8D423B0D5}" destId="{3234BBEC-0D80-4771-8CE9-C64FD9642F49}" srcOrd="1" destOrd="0" presId="urn:microsoft.com/office/officeart/2005/8/layout/orgChart1"/>
    <dgm:cxn modelId="{32C8E5F2-27AA-492B-9972-220F2333A9A1}" type="presOf" srcId="{A45E9C75-8CEF-4565-84ED-8447A4D9D696}" destId="{59E62944-EEF3-4B13-84A5-82C12F05E11E}" srcOrd="1" destOrd="0" presId="urn:microsoft.com/office/officeart/2005/8/layout/orgChart1"/>
    <dgm:cxn modelId="{9F75BDF6-E0A7-40BD-BBE7-5922DAC09D1F}" type="presOf" srcId="{557A3C72-4EF9-4FDF-96CD-339719C9AE4B}" destId="{CFB77591-84A6-4B57-A1A2-23276BA57C05}" srcOrd="0" destOrd="0" presId="urn:microsoft.com/office/officeart/2005/8/layout/orgChart1"/>
    <dgm:cxn modelId="{8E1C0457-D2C8-4474-863B-63814079A5DD}" type="presOf" srcId="{C74AF974-9782-432C-99A8-80B8069C814C}" destId="{C9DED53D-37D4-4929-AF92-168A92DCC405}" srcOrd="0" destOrd="0" presId="urn:microsoft.com/office/officeart/2005/8/layout/orgChart1"/>
    <dgm:cxn modelId="{6D438FB6-234C-4817-AEDA-B967EE46CE5E}" type="presOf" srcId="{E31E1DFB-C6CD-4E90-8AE7-2973D7448C81}" destId="{C3EE78E1-B749-44DA-A0DF-201F24E19FFA}" srcOrd="0" destOrd="0" presId="urn:microsoft.com/office/officeart/2005/8/layout/orgChart1"/>
    <dgm:cxn modelId="{CF31B5E8-6A33-491B-B2DF-1DD6278354E1}" srcId="{FA2ECD9E-6A31-445F-BBA2-FE8EA3A2B1F9}" destId="{A45E9C75-8CEF-4565-84ED-8447A4D9D696}" srcOrd="1" destOrd="0" parTransId="{A9EDC00A-A539-48C1-8412-61B7BC15DE0C}" sibTransId="{9B782E8F-CE66-498E-AA5B-F015A2844655}"/>
    <dgm:cxn modelId="{0E855D6F-DE2A-4DED-9029-7759467C0A86}" type="presOf" srcId="{F3D23F15-4E18-4403-AC2D-E96597093DDD}" destId="{5ECD232C-D3E1-49F5-8794-4FA74B630B8C}" srcOrd="0" destOrd="0" presId="urn:microsoft.com/office/officeart/2005/8/layout/orgChart1"/>
    <dgm:cxn modelId="{50F2B66F-7BC7-426A-A297-78B4F5FCBC0F}" type="presOf" srcId="{CDE572B7-2354-4BBD-969C-192195211415}" destId="{CA612A7E-8D67-4166-A574-CCF17CEA5693}" srcOrd="0" destOrd="0" presId="urn:microsoft.com/office/officeart/2005/8/layout/orgChart1"/>
    <dgm:cxn modelId="{4BC459B4-AC26-45B2-9D4C-7454763D7B81}" srcId="{A8094ECE-5C0E-4708-A3DB-CEB742153E3A}" destId="{F3D23F15-4E18-4403-AC2D-E96597093DDD}" srcOrd="0" destOrd="0" parTransId="{4919ADE0-9FD8-4899-A070-5297B3FCD49B}" sibTransId="{316AA3DE-AE0F-4F6A-ADD9-93BB11E3F6FB}"/>
    <dgm:cxn modelId="{B737DBEA-D50C-40F3-AB10-8112F19D2EF8}" srcId="{A45E9C75-8CEF-4565-84ED-8447A4D9D696}" destId="{867A84B7-FD2A-4138-9C71-3F9A2FD9DDC4}" srcOrd="0" destOrd="0" parTransId="{EB75F876-54F3-4907-A508-77A98B82CAD6}" sibTransId="{09B16B81-6E6A-444A-ABC0-6DCED103C23B}"/>
    <dgm:cxn modelId="{517B5613-D449-4836-B2FA-F8A13FB48931}" type="presOf" srcId="{C74AF974-9782-432C-99A8-80B8069C814C}" destId="{97D6AE0E-96F6-44EF-ABAE-B292E380937D}" srcOrd="1" destOrd="0" presId="urn:microsoft.com/office/officeart/2005/8/layout/orgChart1"/>
    <dgm:cxn modelId="{9CB4435C-05A9-4045-A58F-5023637FB415}" type="presOf" srcId="{D5C07776-EE38-4E11-A3FF-02B75CF2D185}" destId="{52818863-33E7-403F-AD36-672E0D6B10B7}" srcOrd="0" destOrd="0" presId="urn:microsoft.com/office/officeart/2005/8/layout/orgChart1"/>
    <dgm:cxn modelId="{C9B61FCE-0361-4138-AD13-496E812ABF45}" type="presOf" srcId="{E056F554-E3EA-4C8B-A056-08C3C4D722D0}" destId="{AA69C1DC-D090-4581-96DD-07897FF81B5E}" srcOrd="0" destOrd="0" presId="urn:microsoft.com/office/officeart/2005/8/layout/orgChart1"/>
    <dgm:cxn modelId="{03B801A0-6921-48C9-AF70-2B688FFB8761}" type="presOf" srcId="{EB75F876-54F3-4907-A508-77A98B82CAD6}" destId="{0AC97BE4-012D-480D-B20C-01A485F8F32E}" srcOrd="0" destOrd="0" presId="urn:microsoft.com/office/officeart/2005/8/layout/orgChart1"/>
    <dgm:cxn modelId="{08E73E7E-F687-4EC9-861F-36FD067E6EBB}" type="presOf" srcId="{D1CC7244-4D20-44EC-8801-C6FA6ED00DCF}" destId="{C406D67E-4EC5-4116-8838-B7E1973BFD10}" srcOrd="0" destOrd="0" presId="urn:microsoft.com/office/officeart/2005/8/layout/orgChart1"/>
    <dgm:cxn modelId="{D8C6B0A4-E203-423C-99FD-A9506097EA4B}" srcId="{FA2ECD9E-6A31-445F-BBA2-FE8EA3A2B1F9}" destId="{31C5B3EE-17B0-4B60-8162-D14B255F9457}" srcOrd="4" destOrd="0" parTransId="{557A3C72-4EF9-4FDF-96CD-339719C9AE4B}" sibTransId="{2C43E4E4-F614-435F-AEF8-AE82A9DF223A}"/>
    <dgm:cxn modelId="{F6551B10-8A00-426F-86A5-57EE38AB8ADF}" type="presParOf" srcId="{AA69C1DC-D090-4581-96DD-07897FF81B5E}" destId="{B53C8080-791C-4DF9-8CC2-2E4C9F85A068}" srcOrd="0" destOrd="0" presId="urn:microsoft.com/office/officeart/2005/8/layout/orgChart1"/>
    <dgm:cxn modelId="{A9D9C08E-7FDC-4C33-8044-19546E4DCDDB}" type="presParOf" srcId="{B53C8080-791C-4DF9-8CC2-2E4C9F85A068}" destId="{00DCD695-FF39-428B-9D28-3C6A0A562AA9}" srcOrd="0" destOrd="0" presId="urn:microsoft.com/office/officeart/2005/8/layout/orgChart1"/>
    <dgm:cxn modelId="{88011992-0DA3-42F2-A74D-E4F62651E666}" type="presParOf" srcId="{00DCD695-FF39-428B-9D28-3C6A0A562AA9}" destId="{9F172C60-5118-4F4C-8BF9-BDDFFEA59DA6}" srcOrd="0" destOrd="0" presId="urn:microsoft.com/office/officeart/2005/8/layout/orgChart1"/>
    <dgm:cxn modelId="{879D7F78-D9E5-4A07-87B7-F5C687675765}" type="presParOf" srcId="{00DCD695-FF39-428B-9D28-3C6A0A562AA9}" destId="{7253D257-979A-464A-A88D-FC14E2E56E98}" srcOrd="1" destOrd="0" presId="urn:microsoft.com/office/officeart/2005/8/layout/orgChart1"/>
    <dgm:cxn modelId="{B8351F71-566E-416E-8C69-6D3269407039}" type="presParOf" srcId="{B53C8080-791C-4DF9-8CC2-2E4C9F85A068}" destId="{2447A819-14AC-4927-8C5E-572FF47792FF}" srcOrd="1" destOrd="0" presId="urn:microsoft.com/office/officeart/2005/8/layout/orgChart1"/>
    <dgm:cxn modelId="{9196FEE1-3566-4DB8-8540-F67386C7E0B5}" type="presParOf" srcId="{2447A819-14AC-4927-8C5E-572FF47792FF}" destId="{EBDAFADE-7249-4234-A4F4-8C7695CD8FFA}" srcOrd="0" destOrd="0" presId="urn:microsoft.com/office/officeart/2005/8/layout/orgChart1"/>
    <dgm:cxn modelId="{36E23D6B-E475-4D2D-BFA0-B25381CE3B1B}" type="presParOf" srcId="{2447A819-14AC-4927-8C5E-572FF47792FF}" destId="{F422A159-404D-4BF2-9E37-457DFC512477}" srcOrd="1" destOrd="0" presId="urn:microsoft.com/office/officeart/2005/8/layout/orgChart1"/>
    <dgm:cxn modelId="{935719A7-9F2A-40C9-8599-310D7B9C5962}" type="presParOf" srcId="{F422A159-404D-4BF2-9E37-457DFC512477}" destId="{AFC076CA-FFF2-49FA-9C4D-91972C77C8AD}" srcOrd="0" destOrd="0" presId="urn:microsoft.com/office/officeart/2005/8/layout/orgChart1"/>
    <dgm:cxn modelId="{AC945E31-E248-418F-89C9-62B61BCBECC7}" type="presParOf" srcId="{AFC076CA-FFF2-49FA-9C4D-91972C77C8AD}" destId="{1492C8D0-D082-4E8E-AA1F-2E6ECEEB9F60}" srcOrd="0" destOrd="0" presId="urn:microsoft.com/office/officeart/2005/8/layout/orgChart1"/>
    <dgm:cxn modelId="{03F2C352-5B27-41AC-986F-04A368E825D4}" type="presParOf" srcId="{AFC076CA-FFF2-49FA-9C4D-91972C77C8AD}" destId="{2A059CCF-6580-4FBC-BDCA-2AD09B43D0F9}" srcOrd="1" destOrd="0" presId="urn:microsoft.com/office/officeart/2005/8/layout/orgChart1"/>
    <dgm:cxn modelId="{98AF05D2-4AB3-4EDA-A838-908700FC91BD}" type="presParOf" srcId="{F422A159-404D-4BF2-9E37-457DFC512477}" destId="{67F30621-B239-45B2-82E6-5C2634804FC1}" srcOrd="1" destOrd="0" presId="urn:microsoft.com/office/officeart/2005/8/layout/orgChart1"/>
    <dgm:cxn modelId="{DD82CCB1-BB6C-4328-BDA5-8589BEF346BD}" type="presParOf" srcId="{67F30621-B239-45B2-82E6-5C2634804FC1}" destId="{72F1BB0C-EADE-4885-BB98-970410ECE8C4}" srcOrd="0" destOrd="0" presId="urn:microsoft.com/office/officeart/2005/8/layout/orgChart1"/>
    <dgm:cxn modelId="{1738B681-3BDB-46CE-A5CE-88B0217EFD42}" type="presParOf" srcId="{67F30621-B239-45B2-82E6-5C2634804FC1}" destId="{961BED40-C0C0-4922-BD8E-B0FFA5699594}" srcOrd="1" destOrd="0" presId="urn:microsoft.com/office/officeart/2005/8/layout/orgChart1"/>
    <dgm:cxn modelId="{9FB4CEC6-DEDC-40C7-B606-F9D2BC786937}" type="presParOf" srcId="{961BED40-C0C0-4922-BD8E-B0FFA5699594}" destId="{19908A37-1B6E-4B21-8FA3-3110D3233CAF}" srcOrd="0" destOrd="0" presId="urn:microsoft.com/office/officeart/2005/8/layout/orgChart1"/>
    <dgm:cxn modelId="{E62B4131-F879-4681-8C93-06C61B143B64}" type="presParOf" srcId="{19908A37-1B6E-4B21-8FA3-3110D3233CAF}" destId="{D7695E60-B099-4068-A022-EEDCAE3EB322}" srcOrd="0" destOrd="0" presId="urn:microsoft.com/office/officeart/2005/8/layout/orgChart1"/>
    <dgm:cxn modelId="{25C7EDD9-5CE7-4DF9-806D-0D3EDA05EB83}" type="presParOf" srcId="{19908A37-1B6E-4B21-8FA3-3110D3233CAF}" destId="{4C1C02EE-0412-4FA7-8D01-84C517666559}" srcOrd="1" destOrd="0" presId="urn:microsoft.com/office/officeart/2005/8/layout/orgChart1"/>
    <dgm:cxn modelId="{629D5D3C-8B3C-4BEA-A794-FCBD14DAB4D4}" type="presParOf" srcId="{961BED40-C0C0-4922-BD8E-B0FFA5699594}" destId="{7A826835-E10E-49AF-9E26-1512C7305F52}" srcOrd="1" destOrd="0" presId="urn:microsoft.com/office/officeart/2005/8/layout/orgChart1"/>
    <dgm:cxn modelId="{DD4F632C-8475-4C7C-94C6-2B82BA59C1A2}" type="presParOf" srcId="{961BED40-C0C0-4922-BD8E-B0FFA5699594}" destId="{1296DE96-C884-4596-8679-CF94F30D20B4}" srcOrd="2" destOrd="0" presId="urn:microsoft.com/office/officeart/2005/8/layout/orgChart1"/>
    <dgm:cxn modelId="{52A6C717-3029-4744-B500-AE15DFF7C32E}" type="presParOf" srcId="{F422A159-404D-4BF2-9E37-457DFC512477}" destId="{88001871-2DEA-4F41-9C44-372630B17821}" srcOrd="2" destOrd="0" presId="urn:microsoft.com/office/officeart/2005/8/layout/orgChart1"/>
    <dgm:cxn modelId="{A3301232-CC6C-4B99-8277-5FB0B2F4B69B}" type="presParOf" srcId="{2447A819-14AC-4927-8C5E-572FF47792FF}" destId="{9D9EC4FC-8A07-4E09-8633-7E29CDEDD022}" srcOrd="2" destOrd="0" presId="urn:microsoft.com/office/officeart/2005/8/layout/orgChart1"/>
    <dgm:cxn modelId="{8576BE04-0279-4B55-9592-2589C03B9FA1}" type="presParOf" srcId="{2447A819-14AC-4927-8C5E-572FF47792FF}" destId="{E3EA6643-3619-4ADC-B1E8-11CD71AC72EA}" srcOrd="3" destOrd="0" presId="urn:microsoft.com/office/officeart/2005/8/layout/orgChart1"/>
    <dgm:cxn modelId="{2121305F-BB84-4FBE-B5EA-5E53276BCF00}" type="presParOf" srcId="{E3EA6643-3619-4ADC-B1E8-11CD71AC72EA}" destId="{5CD50BC0-A5B5-48B7-A904-6864E968E6E1}" srcOrd="0" destOrd="0" presId="urn:microsoft.com/office/officeart/2005/8/layout/orgChart1"/>
    <dgm:cxn modelId="{A9354541-0ABA-45BF-8671-2FA10567C5E2}" type="presParOf" srcId="{5CD50BC0-A5B5-48B7-A904-6864E968E6E1}" destId="{463ECA5F-CA55-47F9-BC18-E4DA5987140E}" srcOrd="0" destOrd="0" presId="urn:microsoft.com/office/officeart/2005/8/layout/orgChart1"/>
    <dgm:cxn modelId="{7E448A18-D597-43AF-959C-BA7A2183A350}" type="presParOf" srcId="{5CD50BC0-A5B5-48B7-A904-6864E968E6E1}" destId="{59E62944-EEF3-4B13-84A5-82C12F05E11E}" srcOrd="1" destOrd="0" presId="urn:microsoft.com/office/officeart/2005/8/layout/orgChart1"/>
    <dgm:cxn modelId="{F5FD414F-ACF2-4CA5-9A04-D513489A4EE9}" type="presParOf" srcId="{E3EA6643-3619-4ADC-B1E8-11CD71AC72EA}" destId="{69637FBA-AD97-4E13-A474-114E80E04B12}" srcOrd="1" destOrd="0" presId="urn:microsoft.com/office/officeart/2005/8/layout/orgChart1"/>
    <dgm:cxn modelId="{F40C6219-E8EF-4284-8A49-5026D0A5FC7E}" type="presParOf" srcId="{69637FBA-AD97-4E13-A474-114E80E04B12}" destId="{0AC97BE4-012D-480D-B20C-01A485F8F32E}" srcOrd="0" destOrd="0" presId="urn:microsoft.com/office/officeart/2005/8/layout/orgChart1"/>
    <dgm:cxn modelId="{0BF6AD6C-A7D7-45D5-A639-EBD3896396BD}" type="presParOf" srcId="{69637FBA-AD97-4E13-A474-114E80E04B12}" destId="{AE3D75C7-7456-4CA2-BCA8-F46F5ED983C3}" srcOrd="1" destOrd="0" presId="urn:microsoft.com/office/officeart/2005/8/layout/orgChart1"/>
    <dgm:cxn modelId="{45F04C2A-84E0-4F04-B63E-3F69C212944B}" type="presParOf" srcId="{AE3D75C7-7456-4CA2-BCA8-F46F5ED983C3}" destId="{596C5253-19E6-4F62-9CFD-AF406E7285C1}" srcOrd="0" destOrd="0" presId="urn:microsoft.com/office/officeart/2005/8/layout/orgChart1"/>
    <dgm:cxn modelId="{DB31B77C-5A95-4E6E-810E-7B7FD9D68A53}" type="presParOf" srcId="{596C5253-19E6-4F62-9CFD-AF406E7285C1}" destId="{F94DEA67-809C-4247-979A-AE54AA6C195F}" srcOrd="0" destOrd="0" presId="urn:microsoft.com/office/officeart/2005/8/layout/orgChart1"/>
    <dgm:cxn modelId="{EBCEDDC7-805B-40BE-BFB2-BC27F1E92F7A}" type="presParOf" srcId="{596C5253-19E6-4F62-9CFD-AF406E7285C1}" destId="{F7CEF512-38B4-445D-ADEC-D022C413C4BF}" srcOrd="1" destOrd="0" presId="urn:microsoft.com/office/officeart/2005/8/layout/orgChart1"/>
    <dgm:cxn modelId="{41E3F3DB-A9B0-4744-9A43-444DB6766084}" type="presParOf" srcId="{AE3D75C7-7456-4CA2-BCA8-F46F5ED983C3}" destId="{B7E5FB4A-5867-48DF-BEB7-8E6F582CDAB4}" srcOrd="1" destOrd="0" presId="urn:microsoft.com/office/officeart/2005/8/layout/orgChart1"/>
    <dgm:cxn modelId="{0DFBF12B-A98D-475D-9755-4E1D1EEC9584}" type="presParOf" srcId="{AE3D75C7-7456-4CA2-BCA8-F46F5ED983C3}" destId="{E084B58E-0252-466A-AA8A-D6F609BED6C8}" srcOrd="2" destOrd="0" presId="urn:microsoft.com/office/officeart/2005/8/layout/orgChart1"/>
    <dgm:cxn modelId="{3981E449-C754-47E6-B3D5-0EF540A7625D}" type="presParOf" srcId="{69637FBA-AD97-4E13-A474-114E80E04B12}" destId="{B097BC31-1A67-48DD-B19E-B694836247EC}" srcOrd="2" destOrd="0" presId="urn:microsoft.com/office/officeart/2005/8/layout/orgChart1"/>
    <dgm:cxn modelId="{E751CF1C-A270-4867-B718-E6904353A5C9}" type="presParOf" srcId="{69637FBA-AD97-4E13-A474-114E80E04B12}" destId="{98A8B270-F947-43F9-A95A-3385903D2156}" srcOrd="3" destOrd="0" presId="urn:microsoft.com/office/officeart/2005/8/layout/orgChart1"/>
    <dgm:cxn modelId="{6CF8E26A-4F8F-4F21-8D76-A10659F43E14}" type="presParOf" srcId="{98A8B270-F947-43F9-A95A-3385903D2156}" destId="{DC9B5A09-D3BA-4CB5-B5E9-0267B9E3FF39}" srcOrd="0" destOrd="0" presId="urn:microsoft.com/office/officeart/2005/8/layout/orgChart1"/>
    <dgm:cxn modelId="{AF0A8363-52D1-45F1-A1CF-F42E83CCA0F5}" type="presParOf" srcId="{DC9B5A09-D3BA-4CB5-B5E9-0267B9E3FF39}" destId="{C9DED53D-37D4-4929-AF92-168A92DCC405}" srcOrd="0" destOrd="0" presId="urn:microsoft.com/office/officeart/2005/8/layout/orgChart1"/>
    <dgm:cxn modelId="{1EA19DCC-5370-4405-9EC2-2303F602EFE4}" type="presParOf" srcId="{DC9B5A09-D3BA-4CB5-B5E9-0267B9E3FF39}" destId="{97D6AE0E-96F6-44EF-ABAE-B292E380937D}" srcOrd="1" destOrd="0" presId="urn:microsoft.com/office/officeart/2005/8/layout/orgChart1"/>
    <dgm:cxn modelId="{32A98805-4114-4E47-9865-0F9658FD2CCB}" type="presParOf" srcId="{98A8B270-F947-43F9-A95A-3385903D2156}" destId="{7426F90B-3ABA-43F5-810B-749AC9ED52CB}" srcOrd="1" destOrd="0" presId="urn:microsoft.com/office/officeart/2005/8/layout/orgChart1"/>
    <dgm:cxn modelId="{5A589FAB-5F3D-4501-B29D-BB892580F5C5}" type="presParOf" srcId="{98A8B270-F947-43F9-A95A-3385903D2156}" destId="{FB6544C7-B2C1-462A-80A7-E8EF92B7361E}" srcOrd="2" destOrd="0" presId="urn:microsoft.com/office/officeart/2005/8/layout/orgChart1"/>
    <dgm:cxn modelId="{1E655BC7-D1C4-43A7-AA0E-5B069DA8FE2C}" type="presParOf" srcId="{E3EA6643-3619-4ADC-B1E8-11CD71AC72EA}" destId="{8AB4122B-8EAE-4433-B19B-1F76D0E957F4}" srcOrd="2" destOrd="0" presId="urn:microsoft.com/office/officeart/2005/8/layout/orgChart1"/>
    <dgm:cxn modelId="{E15259E5-01B4-4835-AE5C-EA5CD7F3A0E2}" type="presParOf" srcId="{2447A819-14AC-4927-8C5E-572FF47792FF}" destId="{C5E5C8E8-98F2-4261-882B-61E203D677A2}" srcOrd="4" destOrd="0" presId="urn:microsoft.com/office/officeart/2005/8/layout/orgChart1"/>
    <dgm:cxn modelId="{E7691E98-FD04-4F50-9793-D0F8157B14A1}" type="presParOf" srcId="{2447A819-14AC-4927-8C5E-572FF47792FF}" destId="{5E372B5C-FE0B-466C-8032-F8B2075B0EFA}" srcOrd="5" destOrd="0" presId="urn:microsoft.com/office/officeart/2005/8/layout/orgChart1"/>
    <dgm:cxn modelId="{F68D0401-A254-4280-B475-744FB47527F4}" type="presParOf" srcId="{5E372B5C-FE0B-466C-8032-F8B2075B0EFA}" destId="{40EBEB82-1863-4BEA-A599-BD76179B1FFC}" srcOrd="0" destOrd="0" presId="urn:microsoft.com/office/officeart/2005/8/layout/orgChart1"/>
    <dgm:cxn modelId="{2CE662F6-7C01-48C2-A43E-E82C893BA13D}" type="presParOf" srcId="{40EBEB82-1863-4BEA-A599-BD76179B1FFC}" destId="{B04A436A-928A-4C85-A0EA-90C0981B2695}" srcOrd="0" destOrd="0" presId="urn:microsoft.com/office/officeart/2005/8/layout/orgChart1"/>
    <dgm:cxn modelId="{372BE5DF-7735-4101-A1AC-39DE51C1ABE8}" type="presParOf" srcId="{40EBEB82-1863-4BEA-A599-BD76179B1FFC}" destId="{3234BBEC-0D80-4771-8CE9-C64FD9642F49}" srcOrd="1" destOrd="0" presId="urn:microsoft.com/office/officeart/2005/8/layout/orgChart1"/>
    <dgm:cxn modelId="{EC1CD5C0-20BB-4009-8C36-68A2B89EC98C}" type="presParOf" srcId="{5E372B5C-FE0B-466C-8032-F8B2075B0EFA}" destId="{01BDBA58-C8FC-4D49-B12E-FBE045A1C50B}" srcOrd="1" destOrd="0" presId="urn:microsoft.com/office/officeart/2005/8/layout/orgChart1"/>
    <dgm:cxn modelId="{980294A3-0D8A-4B33-B76E-E8F1C6E97108}" type="presParOf" srcId="{01BDBA58-C8FC-4D49-B12E-FBE045A1C50B}" destId="{B6F5123B-A1B1-498B-8B0D-4B1A3BF3539A}" srcOrd="0" destOrd="0" presId="urn:microsoft.com/office/officeart/2005/8/layout/orgChart1"/>
    <dgm:cxn modelId="{064733AB-B385-4557-812F-B9F3BF77B982}" type="presParOf" srcId="{01BDBA58-C8FC-4D49-B12E-FBE045A1C50B}" destId="{D9085944-D908-4D87-A03A-66AE0CC1EECC}" srcOrd="1" destOrd="0" presId="urn:microsoft.com/office/officeart/2005/8/layout/orgChart1"/>
    <dgm:cxn modelId="{ABB8915D-8A98-4560-893E-B2B279F1154E}" type="presParOf" srcId="{D9085944-D908-4D87-A03A-66AE0CC1EECC}" destId="{6FFAC1A7-AE13-4C13-A571-7A1BC1046B35}" srcOrd="0" destOrd="0" presId="urn:microsoft.com/office/officeart/2005/8/layout/orgChart1"/>
    <dgm:cxn modelId="{CD9D0685-B1BF-445E-851C-563FFF5116F2}" type="presParOf" srcId="{6FFAC1A7-AE13-4C13-A571-7A1BC1046B35}" destId="{206E70B4-9101-4C21-9539-853E54E082A3}" srcOrd="0" destOrd="0" presId="urn:microsoft.com/office/officeart/2005/8/layout/orgChart1"/>
    <dgm:cxn modelId="{30715780-0EF3-4098-B81E-D7C2E66FBC61}" type="presParOf" srcId="{6FFAC1A7-AE13-4C13-A571-7A1BC1046B35}" destId="{5608031B-358F-4CE0-8022-EFB1C65B4435}" srcOrd="1" destOrd="0" presId="urn:microsoft.com/office/officeart/2005/8/layout/orgChart1"/>
    <dgm:cxn modelId="{4E8D35C5-5FF6-4D9F-B3A3-A7570B5D4D24}" type="presParOf" srcId="{D9085944-D908-4D87-A03A-66AE0CC1EECC}" destId="{34A257C3-F210-4F87-8A37-5B2306CF9F09}" srcOrd="1" destOrd="0" presId="urn:microsoft.com/office/officeart/2005/8/layout/orgChart1"/>
    <dgm:cxn modelId="{9A538411-794D-4ECC-A1AA-328F4D2A1D75}" type="presParOf" srcId="{D9085944-D908-4D87-A03A-66AE0CC1EECC}" destId="{7AA75D93-FC75-49A3-8AEB-13C73C2BEBFD}" srcOrd="2" destOrd="0" presId="urn:microsoft.com/office/officeart/2005/8/layout/orgChart1"/>
    <dgm:cxn modelId="{DC637C6A-E8EA-4715-866B-CEE8E026708B}" type="presParOf" srcId="{5E372B5C-FE0B-466C-8032-F8B2075B0EFA}" destId="{FE5F4939-7EAA-4132-958D-864FBDE34620}" srcOrd="2" destOrd="0" presId="urn:microsoft.com/office/officeart/2005/8/layout/orgChart1"/>
    <dgm:cxn modelId="{94564BA2-6CF9-4511-8814-9AE31884769C}" type="presParOf" srcId="{2447A819-14AC-4927-8C5E-572FF47792FF}" destId="{52818863-33E7-403F-AD36-672E0D6B10B7}" srcOrd="6" destOrd="0" presId="urn:microsoft.com/office/officeart/2005/8/layout/orgChart1"/>
    <dgm:cxn modelId="{6E4527C2-408F-48FC-B684-A8A7EB11E7F0}" type="presParOf" srcId="{2447A819-14AC-4927-8C5E-572FF47792FF}" destId="{2AA71514-C7B6-4061-9D8E-EF5D5971CC4F}" srcOrd="7" destOrd="0" presId="urn:microsoft.com/office/officeart/2005/8/layout/orgChart1"/>
    <dgm:cxn modelId="{B922B079-4202-4F10-88F1-2B42E0388B17}" type="presParOf" srcId="{2AA71514-C7B6-4061-9D8E-EF5D5971CC4F}" destId="{6D34ABCE-6936-4D79-A7CC-F3FF3A165663}" srcOrd="0" destOrd="0" presId="urn:microsoft.com/office/officeart/2005/8/layout/orgChart1"/>
    <dgm:cxn modelId="{53CA8FA6-262C-4E8C-8560-E13FF741E49B}" type="presParOf" srcId="{6D34ABCE-6936-4D79-A7CC-F3FF3A165663}" destId="{9A81435C-5296-4945-8FE9-614A2F9B30E0}" srcOrd="0" destOrd="0" presId="urn:microsoft.com/office/officeart/2005/8/layout/orgChart1"/>
    <dgm:cxn modelId="{1707B4C4-B494-4A43-AF4C-5395B3831327}" type="presParOf" srcId="{6D34ABCE-6936-4D79-A7CC-F3FF3A165663}" destId="{6D45348A-28FD-4CFB-A872-99760EF75BD9}" srcOrd="1" destOrd="0" presId="urn:microsoft.com/office/officeart/2005/8/layout/orgChart1"/>
    <dgm:cxn modelId="{9C4978D7-1C45-49A3-95F7-C252545F3BF8}" type="presParOf" srcId="{2AA71514-C7B6-4061-9D8E-EF5D5971CC4F}" destId="{1BF552C1-A7E6-47CC-A5DA-426F8FB9A28C}" srcOrd="1" destOrd="0" presId="urn:microsoft.com/office/officeart/2005/8/layout/orgChart1"/>
    <dgm:cxn modelId="{846E6F0E-0790-4755-B9D9-28236DD2AD14}" type="presParOf" srcId="{1BF552C1-A7E6-47CC-A5DA-426F8FB9A28C}" destId="{2D1D0A03-7C78-4C7B-96E1-8B696DB46E8B}" srcOrd="0" destOrd="0" presId="urn:microsoft.com/office/officeart/2005/8/layout/orgChart1"/>
    <dgm:cxn modelId="{72679509-9880-4863-9674-5A1BA3B9496A}" type="presParOf" srcId="{1BF552C1-A7E6-47CC-A5DA-426F8FB9A28C}" destId="{2EF2EFDB-2398-4FD9-A99C-DDF5BD31896C}" srcOrd="1" destOrd="0" presId="urn:microsoft.com/office/officeart/2005/8/layout/orgChart1"/>
    <dgm:cxn modelId="{DBC38B93-8249-4FE9-BFAC-0E849CE719AC}" type="presParOf" srcId="{2EF2EFDB-2398-4FD9-A99C-DDF5BD31896C}" destId="{EFF3F35A-14C8-4BDE-87CC-DA5A533A4996}" srcOrd="0" destOrd="0" presId="urn:microsoft.com/office/officeart/2005/8/layout/orgChart1"/>
    <dgm:cxn modelId="{3F5CD014-B7D9-4986-9783-37542B702F30}" type="presParOf" srcId="{EFF3F35A-14C8-4BDE-87CC-DA5A533A4996}" destId="{5ECD232C-D3E1-49F5-8794-4FA74B630B8C}" srcOrd="0" destOrd="0" presId="urn:microsoft.com/office/officeart/2005/8/layout/orgChart1"/>
    <dgm:cxn modelId="{143B1737-8B6B-4B30-8437-611CE450D3B0}" type="presParOf" srcId="{EFF3F35A-14C8-4BDE-87CC-DA5A533A4996}" destId="{3CE7A737-6616-4A5C-A64F-55592D7E9E96}" srcOrd="1" destOrd="0" presId="urn:microsoft.com/office/officeart/2005/8/layout/orgChart1"/>
    <dgm:cxn modelId="{34A4EC71-006A-4DF1-A113-26D281CDD695}" type="presParOf" srcId="{2EF2EFDB-2398-4FD9-A99C-DDF5BD31896C}" destId="{2F23A306-80F3-41B2-8604-8ECDFC103FBD}" srcOrd="1" destOrd="0" presId="urn:microsoft.com/office/officeart/2005/8/layout/orgChart1"/>
    <dgm:cxn modelId="{7F3780AC-E573-47C8-A6D7-A8F333DB4620}" type="presParOf" srcId="{2EF2EFDB-2398-4FD9-A99C-DDF5BD31896C}" destId="{BC797FAC-20D7-42B2-928B-281312D143A4}" srcOrd="2" destOrd="0" presId="urn:microsoft.com/office/officeart/2005/8/layout/orgChart1"/>
    <dgm:cxn modelId="{BB3DCD52-F0B3-49EE-AF59-12879087A989}" type="presParOf" srcId="{1BF552C1-A7E6-47CC-A5DA-426F8FB9A28C}" destId="{C406D67E-4EC5-4116-8838-B7E1973BFD10}" srcOrd="2" destOrd="0" presId="urn:microsoft.com/office/officeart/2005/8/layout/orgChart1"/>
    <dgm:cxn modelId="{81480FC0-E600-4A99-AAE3-4A5363888E03}" type="presParOf" srcId="{1BF552C1-A7E6-47CC-A5DA-426F8FB9A28C}" destId="{1613C471-9290-46F9-89AC-794E65C581D7}" srcOrd="3" destOrd="0" presId="urn:microsoft.com/office/officeart/2005/8/layout/orgChart1"/>
    <dgm:cxn modelId="{C355E079-60CE-45D6-A6F1-872D1630B300}" type="presParOf" srcId="{1613C471-9290-46F9-89AC-794E65C581D7}" destId="{8F3774F9-B223-4879-B44F-434A0871CFF1}" srcOrd="0" destOrd="0" presId="urn:microsoft.com/office/officeart/2005/8/layout/orgChart1"/>
    <dgm:cxn modelId="{C917A974-2F68-4ADB-AF2D-3393FC5E4740}" type="presParOf" srcId="{8F3774F9-B223-4879-B44F-434A0871CFF1}" destId="{C3EE78E1-B749-44DA-A0DF-201F24E19FFA}" srcOrd="0" destOrd="0" presId="urn:microsoft.com/office/officeart/2005/8/layout/orgChart1"/>
    <dgm:cxn modelId="{8711FD74-F626-4B48-95C0-8C4AF1A2AB7B}" type="presParOf" srcId="{8F3774F9-B223-4879-B44F-434A0871CFF1}" destId="{792E9350-F866-452A-8295-B35B0A8EE154}" srcOrd="1" destOrd="0" presId="urn:microsoft.com/office/officeart/2005/8/layout/orgChart1"/>
    <dgm:cxn modelId="{D0A900CA-92B5-4153-B901-021884C10AFD}" type="presParOf" srcId="{1613C471-9290-46F9-89AC-794E65C581D7}" destId="{097189E5-AF00-422A-9CD0-CDDC8A62404C}" srcOrd="1" destOrd="0" presId="urn:microsoft.com/office/officeart/2005/8/layout/orgChart1"/>
    <dgm:cxn modelId="{DCAEF303-6EE6-46B9-9A77-567A1084F1E8}" type="presParOf" srcId="{1613C471-9290-46F9-89AC-794E65C581D7}" destId="{E6D43E71-3B5F-4500-8849-BE61F59D66FA}" srcOrd="2" destOrd="0" presId="urn:microsoft.com/office/officeart/2005/8/layout/orgChart1"/>
    <dgm:cxn modelId="{19710F9F-A232-48DC-973A-A1EDFBCD1DA8}" type="presParOf" srcId="{2AA71514-C7B6-4061-9D8E-EF5D5971CC4F}" destId="{469C5A67-D937-4CAA-AE40-D067B79F59A2}" srcOrd="2" destOrd="0" presId="urn:microsoft.com/office/officeart/2005/8/layout/orgChart1"/>
    <dgm:cxn modelId="{12C99940-A492-4C2C-B2A1-C2357924FA54}" type="presParOf" srcId="{2447A819-14AC-4927-8C5E-572FF47792FF}" destId="{CFB77591-84A6-4B57-A1A2-23276BA57C05}" srcOrd="8" destOrd="0" presId="urn:microsoft.com/office/officeart/2005/8/layout/orgChart1"/>
    <dgm:cxn modelId="{2C9C517C-5A82-45E4-B986-FBDFB714F8D7}" type="presParOf" srcId="{2447A819-14AC-4927-8C5E-572FF47792FF}" destId="{1878C821-6D2A-4F26-BA49-215BDCA139CD}" srcOrd="9" destOrd="0" presId="urn:microsoft.com/office/officeart/2005/8/layout/orgChart1"/>
    <dgm:cxn modelId="{CB92D141-FDDA-49E0-9E55-BEB60807FF06}" type="presParOf" srcId="{1878C821-6D2A-4F26-BA49-215BDCA139CD}" destId="{D82F0198-94D9-4F76-8164-4980C7037634}" srcOrd="0" destOrd="0" presId="urn:microsoft.com/office/officeart/2005/8/layout/orgChart1"/>
    <dgm:cxn modelId="{8F59DA7B-8651-4588-A428-75AC58780371}" type="presParOf" srcId="{D82F0198-94D9-4F76-8164-4980C7037634}" destId="{CB5D7EF8-B2B6-46AA-B44D-87546247481A}" srcOrd="0" destOrd="0" presId="urn:microsoft.com/office/officeart/2005/8/layout/orgChart1"/>
    <dgm:cxn modelId="{A52231B3-B323-4A8C-84BD-9BF660F8187C}" type="presParOf" srcId="{D82F0198-94D9-4F76-8164-4980C7037634}" destId="{F4F50E19-C420-4B75-9E8E-B90BC12FA377}" srcOrd="1" destOrd="0" presId="urn:microsoft.com/office/officeart/2005/8/layout/orgChart1"/>
    <dgm:cxn modelId="{534D7CFB-774F-45F1-BAE5-54D2E37EA2C1}" type="presParOf" srcId="{1878C821-6D2A-4F26-BA49-215BDCA139CD}" destId="{E33D9122-7C5A-48CD-A91C-8DCEAEC47A91}" srcOrd="1" destOrd="0" presId="urn:microsoft.com/office/officeart/2005/8/layout/orgChart1"/>
    <dgm:cxn modelId="{D002DB78-68AC-4EF4-B632-8E2DFFC9573E}" type="presParOf" srcId="{E33D9122-7C5A-48CD-A91C-8DCEAEC47A91}" destId="{1BD52BCF-25E3-4284-BB98-3C6D5B644BAE}" srcOrd="0" destOrd="0" presId="urn:microsoft.com/office/officeart/2005/8/layout/orgChart1"/>
    <dgm:cxn modelId="{0493B60C-5F45-476A-8B42-F2D6A8AB2CE9}" type="presParOf" srcId="{E33D9122-7C5A-48CD-A91C-8DCEAEC47A91}" destId="{871EC8A2-B113-4F21-9716-218626FEB780}" srcOrd="1" destOrd="0" presId="urn:microsoft.com/office/officeart/2005/8/layout/orgChart1"/>
    <dgm:cxn modelId="{BE56808C-DD9A-495A-9C76-FAE1B7B631AE}" type="presParOf" srcId="{871EC8A2-B113-4F21-9716-218626FEB780}" destId="{8F8EC1BD-9387-4D71-B7F9-EFB1C3095840}" srcOrd="0" destOrd="0" presId="urn:microsoft.com/office/officeart/2005/8/layout/orgChart1"/>
    <dgm:cxn modelId="{62A5A873-444E-4E60-B228-FB5BBF1DC31B}" type="presParOf" srcId="{8F8EC1BD-9387-4D71-B7F9-EFB1C3095840}" destId="{CA612A7E-8D67-4166-A574-CCF17CEA5693}" srcOrd="0" destOrd="0" presId="urn:microsoft.com/office/officeart/2005/8/layout/orgChart1"/>
    <dgm:cxn modelId="{CA044DE4-D7B2-4074-853D-2D0F47AAB8A9}" type="presParOf" srcId="{8F8EC1BD-9387-4D71-B7F9-EFB1C3095840}" destId="{6E78E973-9E03-46EF-9CBA-14A573CCBEBA}" srcOrd="1" destOrd="0" presId="urn:microsoft.com/office/officeart/2005/8/layout/orgChart1"/>
    <dgm:cxn modelId="{AC66F3F1-B0D2-47D9-9C27-B3AFE8647EE1}" type="presParOf" srcId="{871EC8A2-B113-4F21-9716-218626FEB780}" destId="{53E2366A-1C9D-4DA1-A11B-A68534174759}" srcOrd="1" destOrd="0" presId="urn:microsoft.com/office/officeart/2005/8/layout/orgChart1"/>
    <dgm:cxn modelId="{ADDAC936-9C9E-441A-A4D2-B8E808E09A21}" type="presParOf" srcId="{871EC8A2-B113-4F21-9716-218626FEB780}" destId="{F5EFB047-E4F9-4925-A2EC-A7AC5C2055A3}" srcOrd="2" destOrd="0" presId="urn:microsoft.com/office/officeart/2005/8/layout/orgChart1"/>
    <dgm:cxn modelId="{F7054133-D316-45BB-BEB8-8C6A199AD4F7}" type="presParOf" srcId="{1878C821-6D2A-4F26-BA49-215BDCA139CD}" destId="{6F4B5136-B71E-4920-AF9E-7A4C919FB028}" srcOrd="2" destOrd="0" presId="urn:microsoft.com/office/officeart/2005/8/layout/orgChart1"/>
    <dgm:cxn modelId="{EAE807FA-5BDA-4583-9FD6-F53F1EDF180B}" type="presParOf" srcId="{B53C8080-791C-4DF9-8CC2-2E4C9F85A068}" destId="{331608BA-F3D9-4C2E-A50D-E8D30A10D4F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FA2ECD9E-6A31-445F-BBA2-FE8EA3A2B1F9}">
      <dgm:prSet phldrT="[Texto]"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Área de Zona Norte</a:t>
          </a:r>
          <a:endParaRPr lang="es-ES" sz="1200" dirty="0">
            <a:latin typeface="+mn-lt"/>
            <a:cs typeface="Calibri" panose="020F0502020204030204" pitchFamily="34" charset="0"/>
          </a:endParaRPr>
        </a:p>
      </dgm:t>
    </dgm:pt>
    <dgm:pt modelId="{AB76B233-ADEE-40E2-8A10-FF84E2AF13A3}" type="parTrans" cxnId="{BC5D1B37-0070-4C5A-9D25-462C9F3D3DA3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C3AA66EF-ECC8-4C8D-8629-642E08309D09}" type="sibTrans" cxnId="{BC5D1B37-0070-4C5A-9D25-462C9F3D3DA3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55210FA8-E040-4E9F-941C-6FFA55E23FED}">
      <dgm:prSet phldrT="[Texto]"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Administrador(a) </a:t>
          </a:r>
        </a:p>
        <a:p>
          <a:r>
            <a:rPr lang="es-ES" sz="1200" dirty="0" smtClean="0">
              <a:latin typeface="+mn-lt"/>
              <a:cs typeface="Calibri" panose="020F0502020204030204" pitchFamily="34" charset="0"/>
            </a:rPr>
            <a:t>CBF 9 </a:t>
          </a:r>
        </a:p>
      </dgm:t>
    </dgm:pt>
    <dgm:pt modelId="{E61F3CBB-977A-4C30-A535-84E3CB862539}" type="parTrans" cxnId="{A9283E36-5E11-43D2-A942-286305E9F694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38E3369F-9D85-4041-9799-82CDC5F0D660}" type="sibTrans" cxnId="{A9283E36-5E11-43D2-A942-286305E9F694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A45E9C75-8CEF-4565-84ED-8447A4D9D696}">
      <dgm:prSet phldrT="[Texto]"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Centro de Bienestar Familiar 11</a:t>
          </a:r>
        </a:p>
        <a:p>
          <a:r>
            <a:rPr lang="es-ES" sz="1200" dirty="0" smtClean="0">
              <a:latin typeface="+mn-lt"/>
              <a:cs typeface="Calibri" panose="020F0502020204030204" pitchFamily="34" charset="0"/>
            </a:rPr>
            <a:t>Auxiliar </a:t>
          </a:r>
        </a:p>
      </dgm:t>
    </dgm:pt>
    <dgm:pt modelId="{A9EDC00A-A539-48C1-8412-61B7BC15DE0C}" type="parTrans" cxnId="{CF31B5E8-6A33-491B-B2DF-1DD6278354E1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9B782E8F-CE66-498E-AA5B-F015A2844655}" type="sibTrans" cxnId="{CF31B5E8-6A33-491B-B2DF-1DD6278354E1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2EE71FC6-0607-42D1-B2D3-8DC8D423B0D5}">
      <dgm:prSet phldrT="[Texto]"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Encargado(a) Sección CBF Fomerrey 113 </a:t>
          </a:r>
        </a:p>
      </dgm:t>
    </dgm:pt>
    <dgm:pt modelId="{9422FCFB-1C91-4F68-9DDF-DE3FE73139F0}" type="parTrans" cxnId="{6CB57B86-E684-4E46-B547-7D18C4082164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D73E74D9-C03C-44C1-A929-40267F1E3CDA}" type="sibTrans" cxnId="{6CB57B86-E684-4E46-B547-7D18C4082164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A8094ECE-5C0E-4708-A3DB-CEB742153E3A}">
      <dgm:prSet phldrT="[Texto]"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Área Sección CBF Fomerrey 114 </a:t>
          </a:r>
        </a:p>
        <a:p>
          <a:r>
            <a:rPr lang="es-ES" sz="1200" dirty="0" smtClean="0">
              <a:latin typeface="+mn-lt"/>
              <a:cs typeface="Calibri" panose="020F0502020204030204" pitchFamily="34" charset="0"/>
            </a:rPr>
            <a:t>Intendente </a:t>
          </a:r>
        </a:p>
      </dgm:t>
    </dgm:pt>
    <dgm:pt modelId="{D5C07776-EE38-4E11-A3FF-02B75CF2D185}" type="parTrans" cxnId="{787C5A4D-C55D-49AE-8BA2-6D4626E37C96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E65EDF9F-079D-4E4D-BDE2-5E909DCDA644}" type="sibTrans" cxnId="{787C5A4D-C55D-49AE-8BA2-6D4626E37C96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867A84B7-FD2A-4138-9C71-3F9A2FD9DDC4}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Intendente</a:t>
          </a:r>
        </a:p>
      </dgm:t>
    </dgm:pt>
    <dgm:pt modelId="{EB75F876-54F3-4907-A508-77A98B82CAD6}" type="parTrans" cxnId="{B737DBEA-D50C-40F3-AB10-8112F19D2EF8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09B16B81-6E6A-444A-ABC0-6DCED103C23B}" type="sibTrans" cxnId="{B737DBEA-D50C-40F3-AB10-8112F19D2EF8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1C87C7FA-3DAA-4BA2-9C80-6420FA6B643C}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Intendente </a:t>
          </a:r>
        </a:p>
      </dgm:t>
    </dgm:pt>
    <dgm:pt modelId="{D585422D-906B-4032-9FA3-918465C76A13}" type="parTrans" cxnId="{5436D343-7A3B-42C3-9EE8-35A73710E44D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16DAAD9A-02BE-46B7-B041-A22A1932C2EF}" type="sibTrans" cxnId="{5436D343-7A3B-42C3-9EE8-35A73710E44D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8089F58E-7B11-43A6-B50C-99B28BBEA39B}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Intendente </a:t>
          </a:r>
        </a:p>
      </dgm:t>
    </dgm:pt>
    <dgm:pt modelId="{ECA584BA-D54B-4578-99A9-D8EB56EA69B5}" type="parTrans" cxnId="{653C6C5D-A6AB-491A-9311-6A248407A31C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D28B5D83-D116-4F69-8B78-36475E4D21A2}" type="sibTrans" cxnId="{653C6C5D-A6AB-491A-9311-6A248407A31C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250399B3-E035-4650-AF9C-8C0F9B5760FF}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Intendente</a:t>
          </a:r>
        </a:p>
      </dgm:t>
    </dgm:pt>
    <dgm:pt modelId="{292CE9C0-B8B1-4983-824E-899663E2D585}" type="parTrans" cxnId="{BAF2F20C-31ED-49E2-8B01-FA7E1A5D7758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45DF1FFF-176F-4C5A-87CB-52CA4216EE33}" type="sibTrans" cxnId="{BAF2F20C-31ED-49E2-8B01-FA7E1A5D7758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BD14D6F8-443A-4D72-A1A8-86F7F4DC24F7}">
      <dgm:prSet phldrT="[Texto]"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Administrador(a) CBF A. I. V.</a:t>
          </a:r>
        </a:p>
      </dgm:t>
    </dgm:pt>
    <dgm:pt modelId="{7A8589FD-40E5-46E7-8412-9395E3703CFF}" type="parTrans" cxnId="{EFF493EC-FD1A-4551-B8DD-07C2AC77C5B2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3E5AD8AD-CC86-4AE0-93E7-9896540E7E33}" type="sibTrans" cxnId="{EFF493EC-FD1A-4551-B8DD-07C2AC77C5B2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7FC241C3-5F2E-4043-B98F-E6A61D59B1E5}">
      <dgm:prSet phldrT="[Texto]"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CBF </a:t>
          </a:r>
          <a:r>
            <a:rPr lang="es-ES" sz="1200" dirty="0" err="1" smtClean="0">
              <a:latin typeface="+mn-lt"/>
              <a:cs typeface="Calibri" panose="020F0502020204030204" pitchFamily="34" charset="0"/>
            </a:rPr>
            <a:t>Ind</a:t>
          </a:r>
          <a:r>
            <a:rPr lang="es-ES" sz="1200" dirty="0" smtClean="0">
              <a:latin typeface="+mn-lt"/>
              <a:cs typeface="Calibri" panose="020F0502020204030204" pitchFamily="34" charset="0"/>
            </a:rPr>
            <a:t>. </a:t>
          </a:r>
          <a:r>
            <a:rPr lang="es-ES" sz="1200" dirty="0" err="1" smtClean="0">
              <a:latin typeface="+mn-lt"/>
              <a:cs typeface="Calibri" panose="020F0502020204030204" pitchFamily="34" charset="0"/>
            </a:rPr>
            <a:t>Nar</a:t>
          </a:r>
          <a:r>
            <a:rPr lang="es-ES" sz="1200" dirty="0" smtClean="0">
              <a:latin typeface="+mn-lt"/>
              <a:cs typeface="Calibri" panose="020F0502020204030204" pitchFamily="34" charset="0"/>
            </a:rPr>
            <a:t>. </a:t>
          </a:r>
        </a:p>
        <a:p>
          <a:r>
            <a:rPr lang="es-ES" sz="1200" dirty="0" smtClean="0">
              <a:latin typeface="+mn-lt"/>
              <a:cs typeface="Calibri" panose="020F0502020204030204" pitchFamily="34" charset="0"/>
            </a:rPr>
            <a:t>Administrador(a)</a:t>
          </a:r>
        </a:p>
      </dgm:t>
    </dgm:pt>
    <dgm:pt modelId="{A203A36B-A362-421D-A874-46EC8B1AE199}" type="parTrans" cxnId="{83182113-85DC-433D-81AA-BCD787DB2435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EA322E20-BA55-4330-A569-BAE989EE8D3F}" type="sibTrans" cxnId="{83182113-85DC-433D-81AA-BCD787DB2435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2686D1B3-86C0-4013-BE79-926B3AF219D8}">
      <dgm:prSet custT="1"/>
      <dgm:spPr/>
      <dgm:t>
        <a:bodyPr/>
        <a:lstStyle/>
        <a:p>
          <a:r>
            <a:rPr lang="es-ES" sz="1200" dirty="0" smtClean="0">
              <a:latin typeface="+mn-lt"/>
            </a:rPr>
            <a:t>Intendente</a:t>
          </a:r>
        </a:p>
      </dgm:t>
    </dgm:pt>
    <dgm:pt modelId="{13CBBACC-8F7B-40A6-A490-C83FFF756431}" type="parTrans" cxnId="{896CE2B4-BAC4-4269-9BBE-7153477A9798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1A80AE94-C8EB-40D1-B39C-663C5466CF8C}" type="sibTrans" cxnId="{896CE2B4-BAC4-4269-9BBE-7153477A9798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CB943632-F3EE-4AFB-B428-886464A9428F}">
      <dgm:prSet custT="1"/>
      <dgm:spPr/>
      <dgm:t>
        <a:bodyPr/>
        <a:lstStyle/>
        <a:p>
          <a:r>
            <a:rPr lang="es-ES" sz="1200" dirty="0" smtClean="0">
              <a:latin typeface="+mn-lt"/>
            </a:rPr>
            <a:t>Intendente</a:t>
          </a:r>
        </a:p>
      </dgm:t>
    </dgm:pt>
    <dgm:pt modelId="{2F29A754-F913-4246-8048-FFDA0BCE9910}" type="parTrans" cxnId="{C8D667D7-FB60-4FFA-81F0-99A8C07074CD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75C1BBA2-B8F4-4229-9254-FE5C62D0615C}" type="sibTrans" cxnId="{C8D667D7-FB60-4FFA-81F0-99A8C07074CD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53C8080-791C-4DF9-8CC2-2E4C9F85A068}" type="pres">
      <dgm:prSet presAssocID="{FA2ECD9E-6A31-445F-BBA2-FE8EA3A2B1F9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0DCD695-FF39-428B-9D28-3C6A0A562AA9}" type="pres">
      <dgm:prSet presAssocID="{FA2ECD9E-6A31-445F-BBA2-FE8EA3A2B1F9}" presName="rootComposite1" presStyleCnt="0"/>
      <dgm:spPr/>
      <dgm:t>
        <a:bodyPr/>
        <a:lstStyle/>
        <a:p>
          <a:endParaRPr lang="es-ES"/>
        </a:p>
      </dgm:t>
    </dgm:pt>
    <dgm:pt modelId="{9F172C60-5118-4F4C-8BF9-BDDFFEA59DA6}" type="pres">
      <dgm:prSet presAssocID="{FA2ECD9E-6A31-445F-BBA2-FE8EA3A2B1F9}" presName="rootText1" presStyleLbl="node0" presStyleIdx="0" presStyleCnt="1" custScaleX="171026" custScaleY="160555" custLinFactNeighborX="-518" custLinFactNeighborY="-3273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53D257-979A-464A-A88D-FC14E2E56E98}" type="pres">
      <dgm:prSet presAssocID="{FA2ECD9E-6A31-445F-BBA2-FE8EA3A2B1F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7A819-14AC-4927-8C5E-572FF47792FF}" type="pres">
      <dgm:prSet presAssocID="{FA2ECD9E-6A31-445F-BBA2-FE8EA3A2B1F9}" presName="hierChild2" presStyleCnt="0"/>
      <dgm:spPr/>
      <dgm:t>
        <a:bodyPr/>
        <a:lstStyle/>
        <a:p>
          <a:endParaRPr lang="es-ES"/>
        </a:p>
      </dgm:t>
    </dgm:pt>
    <dgm:pt modelId="{EBDAFADE-7249-4234-A4F4-8C7695CD8FFA}" type="pres">
      <dgm:prSet presAssocID="{E61F3CBB-977A-4C30-A535-84E3CB862539}" presName="Name37" presStyleLbl="parChTrans1D2" presStyleIdx="0" presStyleCnt="6"/>
      <dgm:spPr/>
      <dgm:t>
        <a:bodyPr/>
        <a:lstStyle/>
        <a:p>
          <a:endParaRPr lang="es-ES"/>
        </a:p>
      </dgm:t>
    </dgm:pt>
    <dgm:pt modelId="{F422A159-404D-4BF2-9E37-457DFC512477}" type="pres">
      <dgm:prSet presAssocID="{55210FA8-E040-4E9F-941C-6FFA55E23FED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AFC076CA-FFF2-49FA-9C4D-91972C77C8AD}" type="pres">
      <dgm:prSet presAssocID="{55210FA8-E040-4E9F-941C-6FFA55E23FED}" presName="rootComposite" presStyleCnt="0"/>
      <dgm:spPr/>
      <dgm:t>
        <a:bodyPr/>
        <a:lstStyle/>
        <a:p>
          <a:endParaRPr lang="es-ES"/>
        </a:p>
      </dgm:t>
    </dgm:pt>
    <dgm:pt modelId="{1492C8D0-D082-4E8E-AA1F-2E6ECEEB9F60}" type="pres">
      <dgm:prSet presAssocID="{55210FA8-E040-4E9F-941C-6FFA55E23FED}" presName="rootText" presStyleLbl="node2" presStyleIdx="0" presStyleCnt="6" custScaleX="124443" custScaleY="1605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059CCF-6580-4FBC-BDCA-2AD09B43D0F9}" type="pres">
      <dgm:prSet presAssocID="{55210FA8-E040-4E9F-941C-6FFA55E23FED}" presName="rootConnector" presStyleLbl="node2" presStyleIdx="0" presStyleCnt="6"/>
      <dgm:spPr/>
      <dgm:t>
        <a:bodyPr/>
        <a:lstStyle/>
        <a:p>
          <a:endParaRPr lang="es-ES"/>
        </a:p>
      </dgm:t>
    </dgm:pt>
    <dgm:pt modelId="{67F30621-B239-45B2-82E6-5C2634804FC1}" type="pres">
      <dgm:prSet presAssocID="{55210FA8-E040-4E9F-941C-6FFA55E23FED}" presName="hierChild4" presStyleCnt="0"/>
      <dgm:spPr/>
      <dgm:t>
        <a:bodyPr/>
        <a:lstStyle/>
        <a:p>
          <a:endParaRPr lang="es-ES"/>
        </a:p>
      </dgm:t>
    </dgm:pt>
    <dgm:pt modelId="{4B7105E4-1D05-4462-A4C3-A95A67346E18}" type="pres">
      <dgm:prSet presAssocID="{292CE9C0-B8B1-4983-824E-899663E2D585}" presName="Name35" presStyleLbl="parChTrans1D3" presStyleIdx="0" presStyleCnt="6"/>
      <dgm:spPr/>
      <dgm:t>
        <a:bodyPr/>
        <a:lstStyle/>
        <a:p>
          <a:endParaRPr lang="es-ES"/>
        </a:p>
      </dgm:t>
    </dgm:pt>
    <dgm:pt modelId="{0937483D-DF67-4E6F-B491-B8764FA34C18}" type="pres">
      <dgm:prSet presAssocID="{250399B3-E035-4650-AF9C-8C0F9B5760FF}" presName="hierRoot2" presStyleCnt="0">
        <dgm:presLayoutVars>
          <dgm:hierBranch val="init"/>
        </dgm:presLayoutVars>
      </dgm:prSet>
      <dgm:spPr/>
    </dgm:pt>
    <dgm:pt modelId="{7D5FAC05-4BA8-4FAE-9977-1BD6EDD4B60E}" type="pres">
      <dgm:prSet presAssocID="{250399B3-E035-4650-AF9C-8C0F9B5760FF}" presName="rootComposite" presStyleCnt="0"/>
      <dgm:spPr/>
    </dgm:pt>
    <dgm:pt modelId="{C3B3EB9F-FCDC-43F0-A6A8-F9975C1B8FFE}" type="pres">
      <dgm:prSet presAssocID="{250399B3-E035-4650-AF9C-8C0F9B5760FF}" presName="rootText" presStyleLbl="node3" presStyleIdx="0" presStyleCnt="6" custScaleX="124443" custScaleY="139613" custLinFactNeighborY="188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860B04A-610F-46DA-AA83-D1C0FFF44D9C}" type="pres">
      <dgm:prSet presAssocID="{250399B3-E035-4650-AF9C-8C0F9B5760FF}" presName="rootConnector" presStyleLbl="node3" presStyleIdx="0" presStyleCnt="6"/>
      <dgm:spPr/>
      <dgm:t>
        <a:bodyPr/>
        <a:lstStyle/>
        <a:p>
          <a:endParaRPr lang="es-ES"/>
        </a:p>
      </dgm:t>
    </dgm:pt>
    <dgm:pt modelId="{730F9C37-441A-4AB5-896F-2EF2720F8D4A}" type="pres">
      <dgm:prSet presAssocID="{250399B3-E035-4650-AF9C-8C0F9B5760FF}" presName="hierChild4" presStyleCnt="0"/>
      <dgm:spPr/>
    </dgm:pt>
    <dgm:pt modelId="{CD929366-D43D-453E-B9AD-8ED68CAE0DF8}" type="pres">
      <dgm:prSet presAssocID="{250399B3-E035-4650-AF9C-8C0F9B5760FF}" presName="hierChild5" presStyleCnt="0"/>
      <dgm:spPr/>
    </dgm:pt>
    <dgm:pt modelId="{88001871-2DEA-4F41-9C44-372630B17821}" type="pres">
      <dgm:prSet presAssocID="{55210FA8-E040-4E9F-941C-6FFA55E23FED}" presName="hierChild5" presStyleCnt="0"/>
      <dgm:spPr/>
      <dgm:t>
        <a:bodyPr/>
        <a:lstStyle/>
        <a:p>
          <a:endParaRPr lang="es-ES"/>
        </a:p>
      </dgm:t>
    </dgm:pt>
    <dgm:pt modelId="{9D9EC4FC-8A07-4E09-8633-7E29CDEDD022}" type="pres">
      <dgm:prSet presAssocID="{A9EDC00A-A539-48C1-8412-61B7BC15DE0C}" presName="Name37" presStyleLbl="parChTrans1D2" presStyleIdx="1" presStyleCnt="6"/>
      <dgm:spPr/>
      <dgm:t>
        <a:bodyPr/>
        <a:lstStyle/>
        <a:p>
          <a:endParaRPr lang="es-ES"/>
        </a:p>
      </dgm:t>
    </dgm:pt>
    <dgm:pt modelId="{E3EA6643-3619-4ADC-B1E8-11CD71AC72EA}" type="pres">
      <dgm:prSet presAssocID="{A45E9C75-8CEF-4565-84ED-8447A4D9D696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5CD50BC0-A5B5-48B7-A904-6864E968E6E1}" type="pres">
      <dgm:prSet presAssocID="{A45E9C75-8CEF-4565-84ED-8447A4D9D696}" presName="rootComposite" presStyleCnt="0"/>
      <dgm:spPr/>
      <dgm:t>
        <a:bodyPr/>
        <a:lstStyle/>
        <a:p>
          <a:endParaRPr lang="es-ES"/>
        </a:p>
      </dgm:t>
    </dgm:pt>
    <dgm:pt modelId="{463ECA5F-CA55-47F9-BC18-E4DA5987140E}" type="pres">
      <dgm:prSet presAssocID="{A45E9C75-8CEF-4565-84ED-8447A4D9D696}" presName="rootText" presStyleLbl="node2" presStyleIdx="1" presStyleCnt="6" custScaleX="124443" custScaleY="1605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E62944-EEF3-4B13-84A5-82C12F05E11E}" type="pres">
      <dgm:prSet presAssocID="{A45E9C75-8CEF-4565-84ED-8447A4D9D696}" presName="rootConnector" presStyleLbl="node2" presStyleIdx="1" presStyleCnt="6"/>
      <dgm:spPr/>
      <dgm:t>
        <a:bodyPr/>
        <a:lstStyle/>
        <a:p>
          <a:endParaRPr lang="es-ES"/>
        </a:p>
      </dgm:t>
    </dgm:pt>
    <dgm:pt modelId="{69637FBA-AD97-4E13-A474-114E80E04B12}" type="pres">
      <dgm:prSet presAssocID="{A45E9C75-8CEF-4565-84ED-8447A4D9D696}" presName="hierChild4" presStyleCnt="0"/>
      <dgm:spPr/>
      <dgm:t>
        <a:bodyPr/>
        <a:lstStyle/>
        <a:p>
          <a:endParaRPr lang="es-ES"/>
        </a:p>
      </dgm:t>
    </dgm:pt>
    <dgm:pt modelId="{251C0071-1473-4E37-B99E-E2A3C545506B}" type="pres">
      <dgm:prSet presAssocID="{EB75F876-54F3-4907-A508-77A98B82CAD6}" presName="Name35" presStyleLbl="parChTrans1D3" presStyleIdx="1" presStyleCnt="6"/>
      <dgm:spPr/>
      <dgm:t>
        <a:bodyPr/>
        <a:lstStyle/>
        <a:p>
          <a:endParaRPr lang="es-ES"/>
        </a:p>
      </dgm:t>
    </dgm:pt>
    <dgm:pt modelId="{AE3D75C7-7456-4CA2-BCA8-F46F5ED983C3}" type="pres">
      <dgm:prSet presAssocID="{867A84B7-FD2A-4138-9C71-3F9A2FD9DDC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96C5253-19E6-4F62-9CFD-AF406E7285C1}" type="pres">
      <dgm:prSet presAssocID="{867A84B7-FD2A-4138-9C71-3F9A2FD9DDC4}" presName="rootComposite" presStyleCnt="0"/>
      <dgm:spPr/>
      <dgm:t>
        <a:bodyPr/>
        <a:lstStyle/>
        <a:p>
          <a:endParaRPr lang="es-ES"/>
        </a:p>
      </dgm:t>
    </dgm:pt>
    <dgm:pt modelId="{F94DEA67-809C-4247-979A-AE54AA6C195F}" type="pres">
      <dgm:prSet presAssocID="{867A84B7-FD2A-4138-9C71-3F9A2FD9DDC4}" presName="rootText" presStyleLbl="node3" presStyleIdx="1" presStyleCnt="6" custScaleX="124443" custScaleY="139613" custLinFactNeighborY="188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7CEF512-38B4-445D-ADEC-D022C413C4BF}" type="pres">
      <dgm:prSet presAssocID="{867A84B7-FD2A-4138-9C71-3F9A2FD9DDC4}" presName="rootConnector" presStyleLbl="node3" presStyleIdx="1" presStyleCnt="6"/>
      <dgm:spPr/>
      <dgm:t>
        <a:bodyPr/>
        <a:lstStyle/>
        <a:p>
          <a:endParaRPr lang="es-ES"/>
        </a:p>
      </dgm:t>
    </dgm:pt>
    <dgm:pt modelId="{B7E5FB4A-5867-48DF-BEB7-8E6F582CDAB4}" type="pres">
      <dgm:prSet presAssocID="{867A84B7-FD2A-4138-9C71-3F9A2FD9DDC4}" presName="hierChild4" presStyleCnt="0"/>
      <dgm:spPr/>
      <dgm:t>
        <a:bodyPr/>
        <a:lstStyle/>
        <a:p>
          <a:endParaRPr lang="es-ES"/>
        </a:p>
      </dgm:t>
    </dgm:pt>
    <dgm:pt modelId="{E084B58E-0252-466A-AA8A-D6F609BED6C8}" type="pres">
      <dgm:prSet presAssocID="{867A84B7-FD2A-4138-9C71-3F9A2FD9DDC4}" presName="hierChild5" presStyleCnt="0"/>
      <dgm:spPr/>
      <dgm:t>
        <a:bodyPr/>
        <a:lstStyle/>
        <a:p>
          <a:endParaRPr lang="es-ES"/>
        </a:p>
      </dgm:t>
    </dgm:pt>
    <dgm:pt modelId="{8AB4122B-8EAE-4433-B19B-1F76D0E957F4}" type="pres">
      <dgm:prSet presAssocID="{A45E9C75-8CEF-4565-84ED-8447A4D9D696}" presName="hierChild5" presStyleCnt="0"/>
      <dgm:spPr/>
      <dgm:t>
        <a:bodyPr/>
        <a:lstStyle/>
        <a:p>
          <a:endParaRPr lang="es-ES"/>
        </a:p>
      </dgm:t>
    </dgm:pt>
    <dgm:pt modelId="{C5E5C8E8-98F2-4261-882B-61E203D677A2}" type="pres">
      <dgm:prSet presAssocID="{9422FCFB-1C91-4F68-9DDF-DE3FE73139F0}" presName="Name37" presStyleLbl="parChTrans1D2" presStyleIdx="2" presStyleCnt="6"/>
      <dgm:spPr/>
      <dgm:t>
        <a:bodyPr/>
        <a:lstStyle/>
        <a:p>
          <a:endParaRPr lang="es-ES"/>
        </a:p>
      </dgm:t>
    </dgm:pt>
    <dgm:pt modelId="{5E372B5C-FE0B-466C-8032-F8B2075B0EFA}" type="pres">
      <dgm:prSet presAssocID="{2EE71FC6-0607-42D1-B2D3-8DC8D423B0D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40EBEB82-1863-4BEA-A599-BD76179B1FFC}" type="pres">
      <dgm:prSet presAssocID="{2EE71FC6-0607-42D1-B2D3-8DC8D423B0D5}" presName="rootComposite" presStyleCnt="0"/>
      <dgm:spPr/>
      <dgm:t>
        <a:bodyPr/>
        <a:lstStyle/>
        <a:p>
          <a:endParaRPr lang="es-ES"/>
        </a:p>
      </dgm:t>
    </dgm:pt>
    <dgm:pt modelId="{B04A436A-928A-4C85-A0EA-90C0981B2695}" type="pres">
      <dgm:prSet presAssocID="{2EE71FC6-0607-42D1-B2D3-8DC8D423B0D5}" presName="rootText" presStyleLbl="node2" presStyleIdx="2" presStyleCnt="6" custScaleX="124443" custScaleY="160555" custLinFactNeighborX="-21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4BBEC-0D80-4771-8CE9-C64FD9642F49}" type="pres">
      <dgm:prSet presAssocID="{2EE71FC6-0607-42D1-B2D3-8DC8D423B0D5}" presName="rootConnector" presStyleLbl="node2" presStyleIdx="2" presStyleCnt="6"/>
      <dgm:spPr/>
      <dgm:t>
        <a:bodyPr/>
        <a:lstStyle/>
        <a:p>
          <a:endParaRPr lang="es-ES"/>
        </a:p>
      </dgm:t>
    </dgm:pt>
    <dgm:pt modelId="{01BDBA58-C8FC-4D49-B12E-FBE045A1C50B}" type="pres">
      <dgm:prSet presAssocID="{2EE71FC6-0607-42D1-B2D3-8DC8D423B0D5}" presName="hierChild4" presStyleCnt="0"/>
      <dgm:spPr/>
      <dgm:t>
        <a:bodyPr/>
        <a:lstStyle/>
        <a:p>
          <a:endParaRPr lang="es-ES"/>
        </a:p>
      </dgm:t>
    </dgm:pt>
    <dgm:pt modelId="{B6F5123B-A1B1-498B-8B0D-4B1A3BF3539A}" type="pres">
      <dgm:prSet presAssocID="{D585422D-906B-4032-9FA3-918465C76A13}" presName="Name35" presStyleLbl="parChTrans1D3" presStyleIdx="2" presStyleCnt="6"/>
      <dgm:spPr/>
      <dgm:t>
        <a:bodyPr/>
        <a:lstStyle/>
        <a:p>
          <a:endParaRPr lang="es-ES"/>
        </a:p>
      </dgm:t>
    </dgm:pt>
    <dgm:pt modelId="{D9085944-D908-4D87-A03A-66AE0CC1EECC}" type="pres">
      <dgm:prSet presAssocID="{1C87C7FA-3DAA-4BA2-9C80-6420FA6B643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FFAC1A7-AE13-4C13-A571-7A1BC1046B35}" type="pres">
      <dgm:prSet presAssocID="{1C87C7FA-3DAA-4BA2-9C80-6420FA6B643C}" presName="rootComposite" presStyleCnt="0"/>
      <dgm:spPr/>
      <dgm:t>
        <a:bodyPr/>
        <a:lstStyle/>
        <a:p>
          <a:endParaRPr lang="es-ES"/>
        </a:p>
      </dgm:t>
    </dgm:pt>
    <dgm:pt modelId="{206E70B4-9101-4C21-9539-853E54E082A3}" type="pres">
      <dgm:prSet presAssocID="{1C87C7FA-3DAA-4BA2-9C80-6420FA6B643C}" presName="rootText" presStyleLbl="node3" presStyleIdx="2" presStyleCnt="6" custScaleX="124443" custScaleY="139613" custLinFactNeighborX="-2184" custLinFactNeighborY="188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08031B-358F-4CE0-8022-EFB1C65B4435}" type="pres">
      <dgm:prSet presAssocID="{1C87C7FA-3DAA-4BA2-9C80-6420FA6B643C}" presName="rootConnector" presStyleLbl="node3" presStyleIdx="2" presStyleCnt="6"/>
      <dgm:spPr/>
      <dgm:t>
        <a:bodyPr/>
        <a:lstStyle/>
        <a:p>
          <a:endParaRPr lang="es-ES"/>
        </a:p>
      </dgm:t>
    </dgm:pt>
    <dgm:pt modelId="{34A257C3-F210-4F87-8A37-5B2306CF9F09}" type="pres">
      <dgm:prSet presAssocID="{1C87C7FA-3DAA-4BA2-9C80-6420FA6B643C}" presName="hierChild4" presStyleCnt="0"/>
      <dgm:spPr/>
      <dgm:t>
        <a:bodyPr/>
        <a:lstStyle/>
        <a:p>
          <a:endParaRPr lang="es-ES"/>
        </a:p>
      </dgm:t>
    </dgm:pt>
    <dgm:pt modelId="{7AA75D93-FC75-49A3-8AEB-13C73C2BEBFD}" type="pres">
      <dgm:prSet presAssocID="{1C87C7FA-3DAA-4BA2-9C80-6420FA6B643C}" presName="hierChild5" presStyleCnt="0"/>
      <dgm:spPr/>
      <dgm:t>
        <a:bodyPr/>
        <a:lstStyle/>
        <a:p>
          <a:endParaRPr lang="es-ES"/>
        </a:p>
      </dgm:t>
    </dgm:pt>
    <dgm:pt modelId="{FE5F4939-7EAA-4132-958D-864FBDE34620}" type="pres">
      <dgm:prSet presAssocID="{2EE71FC6-0607-42D1-B2D3-8DC8D423B0D5}" presName="hierChild5" presStyleCnt="0"/>
      <dgm:spPr/>
      <dgm:t>
        <a:bodyPr/>
        <a:lstStyle/>
        <a:p>
          <a:endParaRPr lang="es-ES"/>
        </a:p>
      </dgm:t>
    </dgm:pt>
    <dgm:pt modelId="{52818863-33E7-403F-AD36-672E0D6B10B7}" type="pres">
      <dgm:prSet presAssocID="{D5C07776-EE38-4E11-A3FF-02B75CF2D185}" presName="Name37" presStyleLbl="parChTrans1D2" presStyleIdx="3" presStyleCnt="6"/>
      <dgm:spPr/>
      <dgm:t>
        <a:bodyPr/>
        <a:lstStyle/>
        <a:p>
          <a:endParaRPr lang="es-ES"/>
        </a:p>
      </dgm:t>
    </dgm:pt>
    <dgm:pt modelId="{2AA71514-C7B6-4061-9D8E-EF5D5971CC4F}" type="pres">
      <dgm:prSet presAssocID="{A8094ECE-5C0E-4708-A3DB-CEB742153E3A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6D34ABCE-6936-4D79-A7CC-F3FF3A165663}" type="pres">
      <dgm:prSet presAssocID="{A8094ECE-5C0E-4708-A3DB-CEB742153E3A}" presName="rootComposite" presStyleCnt="0"/>
      <dgm:spPr/>
      <dgm:t>
        <a:bodyPr/>
        <a:lstStyle/>
        <a:p>
          <a:endParaRPr lang="es-ES"/>
        </a:p>
      </dgm:t>
    </dgm:pt>
    <dgm:pt modelId="{9A81435C-5296-4945-8FE9-614A2F9B30E0}" type="pres">
      <dgm:prSet presAssocID="{A8094ECE-5C0E-4708-A3DB-CEB742153E3A}" presName="rootText" presStyleLbl="node2" presStyleIdx="3" presStyleCnt="6" custScaleX="124443" custScaleY="1605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D45348A-28FD-4CFB-A872-99760EF75BD9}" type="pres">
      <dgm:prSet presAssocID="{A8094ECE-5C0E-4708-A3DB-CEB742153E3A}" presName="rootConnector" presStyleLbl="node2" presStyleIdx="3" presStyleCnt="6"/>
      <dgm:spPr/>
      <dgm:t>
        <a:bodyPr/>
        <a:lstStyle/>
        <a:p>
          <a:endParaRPr lang="es-ES"/>
        </a:p>
      </dgm:t>
    </dgm:pt>
    <dgm:pt modelId="{1BF552C1-A7E6-47CC-A5DA-426F8FB9A28C}" type="pres">
      <dgm:prSet presAssocID="{A8094ECE-5C0E-4708-A3DB-CEB742153E3A}" presName="hierChild4" presStyleCnt="0"/>
      <dgm:spPr/>
      <dgm:t>
        <a:bodyPr/>
        <a:lstStyle/>
        <a:p>
          <a:endParaRPr lang="es-ES"/>
        </a:p>
      </dgm:t>
    </dgm:pt>
    <dgm:pt modelId="{E8031F2B-91E7-41EF-9E94-48F078FD003A}" type="pres">
      <dgm:prSet presAssocID="{ECA584BA-D54B-4578-99A9-D8EB56EA69B5}" presName="Name35" presStyleLbl="parChTrans1D3" presStyleIdx="3" presStyleCnt="6"/>
      <dgm:spPr/>
      <dgm:t>
        <a:bodyPr/>
        <a:lstStyle/>
        <a:p>
          <a:endParaRPr lang="es-ES"/>
        </a:p>
      </dgm:t>
    </dgm:pt>
    <dgm:pt modelId="{75E7B905-CB25-4D15-BB25-858AA847B934}" type="pres">
      <dgm:prSet presAssocID="{8089F58E-7B11-43A6-B50C-99B28BBEA39B}" presName="hierRoot2" presStyleCnt="0">
        <dgm:presLayoutVars>
          <dgm:hierBranch val="init"/>
        </dgm:presLayoutVars>
      </dgm:prSet>
      <dgm:spPr/>
    </dgm:pt>
    <dgm:pt modelId="{1744894D-5E52-4D87-B7E5-511FEE18F03E}" type="pres">
      <dgm:prSet presAssocID="{8089F58E-7B11-43A6-B50C-99B28BBEA39B}" presName="rootComposite" presStyleCnt="0"/>
      <dgm:spPr/>
    </dgm:pt>
    <dgm:pt modelId="{9D53E274-7283-459F-B8B8-5A016568E68C}" type="pres">
      <dgm:prSet presAssocID="{8089F58E-7B11-43A6-B50C-99B28BBEA39B}" presName="rootText" presStyleLbl="node3" presStyleIdx="3" presStyleCnt="6" custScaleX="124443" custScaleY="139613" custLinFactNeighborX="9" custLinFactNeighborY="188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E5254B6-D77D-479B-A125-97ECCE223496}" type="pres">
      <dgm:prSet presAssocID="{8089F58E-7B11-43A6-B50C-99B28BBEA39B}" presName="rootConnector" presStyleLbl="node3" presStyleIdx="3" presStyleCnt="6"/>
      <dgm:spPr/>
      <dgm:t>
        <a:bodyPr/>
        <a:lstStyle/>
        <a:p>
          <a:endParaRPr lang="es-ES"/>
        </a:p>
      </dgm:t>
    </dgm:pt>
    <dgm:pt modelId="{7105CC0C-AFF3-4575-B7A5-DDE63D8218E0}" type="pres">
      <dgm:prSet presAssocID="{8089F58E-7B11-43A6-B50C-99B28BBEA39B}" presName="hierChild4" presStyleCnt="0"/>
      <dgm:spPr/>
    </dgm:pt>
    <dgm:pt modelId="{5C22EC5B-E95B-406D-A33E-8B4C5C74AEF0}" type="pres">
      <dgm:prSet presAssocID="{8089F58E-7B11-43A6-B50C-99B28BBEA39B}" presName="hierChild5" presStyleCnt="0"/>
      <dgm:spPr/>
    </dgm:pt>
    <dgm:pt modelId="{469C5A67-D937-4CAA-AE40-D067B79F59A2}" type="pres">
      <dgm:prSet presAssocID="{A8094ECE-5C0E-4708-A3DB-CEB742153E3A}" presName="hierChild5" presStyleCnt="0"/>
      <dgm:spPr/>
      <dgm:t>
        <a:bodyPr/>
        <a:lstStyle/>
        <a:p>
          <a:endParaRPr lang="es-ES"/>
        </a:p>
      </dgm:t>
    </dgm:pt>
    <dgm:pt modelId="{88473473-EE33-481E-8EAA-E0E6B2462A13}" type="pres">
      <dgm:prSet presAssocID="{7A8589FD-40E5-46E7-8412-9395E3703CFF}" presName="Name37" presStyleLbl="parChTrans1D2" presStyleIdx="4" presStyleCnt="6"/>
      <dgm:spPr/>
      <dgm:t>
        <a:bodyPr/>
        <a:lstStyle/>
        <a:p>
          <a:endParaRPr lang="es-ES"/>
        </a:p>
      </dgm:t>
    </dgm:pt>
    <dgm:pt modelId="{2F66A9B3-C5B7-4398-A678-F4D542B7E81E}" type="pres">
      <dgm:prSet presAssocID="{BD14D6F8-443A-4D72-A1A8-86F7F4DC24F7}" presName="hierRoot2" presStyleCnt="0">
        <dgm:presLayoutVars>
          <dgm:hierBranch/>
        </dgm:presLayoutVars>
      </dgm:prSet>
      <dgm:spPr/>
    </dgm:pt>
    <dgm:pt modelId="{8E2E6853-15E4-4F3D-BE35-614BD3B1FC91}" type="pres">
      <dgm:prSet presAssocID="{BD14D6F8-443A-4D72-A1A8-86F7F4DC24F7}" presName="rootComposite" presStyleCnt="0"/>
      <dgm:spPr/>
    </dgm:pt>
    <dgm:pt modelId="{28ABFE7A-DD4A-4372-9E91-2DE2E4B3F3F4}" type="pres">
      <dgm:prSet presAssocID="{BD14D6F8-443A-4D72-A1A8-86F7F4DC24F7}" presName="rootText" presStyleLbl="node2" presStyleIdx="4" presStyleCnt="6" custScaleX="124443" custScaleY="160555" custLinFactNeighborX="-129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6A7E115-6C4D-4A0A-B714-84DF7593751A}" type="pres">
      <dgm:prSet presAssocID="{BD14D6F8-443A-4D72-A1A8-86F7F4DC24F7}" presName="rootConnector" presStyleLbl="node2" presStyleIdx="4" presStyleCnt="6"/>
      <dgm:spPr/>
      <dgm:t>
        <a:bodyPr/>
        <a:lstStyle/>
        <a:p>
          <a:endParaRPr lang="es-ES"/>
        </a:p>
      </dgm:t>
    </dgm:pt>
    <dgm:pt modelId="{3D110B0B-D779-4665-8081-2EAF58873479}" type="pres">
      <dgm:prSet presAssocID="{BD14D6F8-443A-4D72-A1A8-86F7F4DC24F7}" presName="hierChild4" presStyleCnt="0"/>
      <dgm:spPr/>
    </dgm:pt>
    <dgm:pt modelId="{F77B1F9B-6C75-4FFD-B59B-A492573781CA}" type="pres">
      <dgm:prSet presAssocID="{13CBBACC-8F7B-40A6-A490-C83FFF756431}" presName="Name35" presStyleLbl="parChTrans1D3" presStyleIdx="4" presStyleCnt="6"/>
      <dgm:spPr/>
      <dgm:t>
        <a:bodyPr/>
        <a:lstStyle/>
        <a:p>
          <a:endParaRPr lang="es-ES"/>
        </a:p>
      </dgm:t>
    </dgm:pt>
    <dgm:pt modelId="{26579273-C8F5-4A7C-ADA6-51CF383AD365}" type="pres">
      <dgm:prSet presAssocID="{2686D1B3-86C0-4013-BE79-926B3AF219D8}" presName="hierRoot2" presStyleCnt="0">
        <dgm:presLayoutVars>
          <dgm:hierBranch val="init"/>
        </dgm:presLayoutVars>
      </dgm:prSet>
      <dgm:spPr/>
    </dgm:pt>
    <dgm:pt modelId="{EB132F1C-A999-472D-8641-D2FEB49D428D}" type="pres">
      <dgm:prSet presAssocID="{2686D1B3-86C0-4013-BE79-926B3AF219D8}" presName="rootComposite" presStyleCnt="0"/>
      <dgm:spPr/>
    </dgm:pt>
    <dgm:pt modelId="{CF727D2B-0484-47FD-8C42-D87FEBF138EB}" type="pres">
      <dgm:prSet presAssocID="{2686D1B3-86C0-4013-BE79-926B3AF219D8}" presName="rootText" presStyleLbl="node3" presStyleIdx="4" presStyleCnt="6" custScaleX="124443" custScaleY="139613" custLinFactNeighborX="-1299" custLinFactNeighborY="188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97255A8-24AB-4DD9-AA92-B6FF219E311B}" type="pres">
      <dgm:prSet presAssocID="{2686D1B3-86C0-4013-BE79-926B3AF219D8}" presName="rootConnector" presStyleLbl="node3" presStyleIdx="4" presStyleCnt="6"/>
      <dgm:spPr/>
      <dgm:t>
        <a:bodyPr/>
        <a:lstStyle/>
        <a:p>
          <a:endParaRPr lang="es-ES"/>
        </a:p>
      </dgm:t>
    </dgm:pt>
    <dgm:pt modelId="{77FC1584-A6E4-4D0C-920D-80941A4C3802}" type="pres">
      <dgm:prSet presAssocID="{2686D1B3-86C0-4013-BE79-926B3AF219D8}" presName="hierChild4" presStyleCnt="0"/>
      <dgm:spPr/>
    </dgm:pt>
    <dgm:pt modelId="{1700216D-B718-4C2B-9A63-1C0FE7FEC287}" type="pres">
      <dgm:prSet presAssocID="{2686D1B3-86C0-4013-BE79-926B3AF219D8}" presName="hierChild5" presStyleCnt="0"/>
      <dgm:spPr/>
    </dgm:pt>
    <dgm:pt modelId="{F075180A-CDE9-4759-9334-DFED206C5F6B}" type="pres">
      <dgm:prSet presAssocID="{BD14D6F8-443A-4D72-A1A8-86F7F4DC24F7}" presName="hierChild5" presStyleCnt="0"/>
      <dgm:spPr/>
    </dgm:pt>
    <dgm:pt modelId="{2F1A1EFC-3611-42AB-B644-349F53A9129A}" type="pres">
      <dgm:prSet presAssocID="{A203A36B-A362-421D-A874-46EC8B1AE199}" presName="Name37" presStyleLbl="parChTrans1D2" presStyleIdx="5" presStyleCnt="6"/>
      <dgm:spPr/>
      <dgm:t>
        <a:bodyPr/>
        <a:lstStyle/>
        <a:p>
          <a:endParaRPr lang="es-ES"/>
        </a:p>
      </dgm:t>
    </dgm:pt>
    <dgm:pt modelId="{60DC4FD3-3A4C-43D7-8408-E7FDF3E2BE74}" type="pres">
      <dgm:prSet presAssocID="{7FC241C3-5F2E-4043-B98F-E6A61D59B1E5}" presName="hierRoot2" presStyleCnt="0">
        <dgm:presLayoutVars>
          <dgm:hierBranch/>
        </dgm:presLayoutVars>
      </dgm:prSet>
      <dgm:spPr/>
    </dgm:pt>
    <dgm:pt modelId="{63184EEC-4C8D-4A06-95C9-DEC62932769A}" type="pres">
      <dgm:prSet presAssocID="{7FC241C3-5F2E-4043-B98F-E6A61D59B1E5}" presName="rootComposite" presStyleCnt="0"/>
      <dgm:spPr/>
    </dgm:pt>
    <dgm:pt modelId="{5E8E5F30-0974-4B16-8CFC-2F4548A29F8A}" type="pres">
      <dgm:prSet presAssocID="{7FC241C3-5F2E-4043-B98F-E6A61D59B1E5}" presName="rootText" presStyleLbl="node2" presStyleIdx="5" presStyleCnt="6" custScaleX="124443" custScaleY="160555" custLinFactNeighborX="108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FBCD180-DC7F-4B7E-B69F-F10E0A2456EE}" type="pres">
      <dgm:prSet presAssocID="{7FC241C3-5F2E-4043-B98F-E6A61D59B1E5}" presName="rootConnector" presStyleLbl="node2" presStyleIdx="5" presStyleCnt="6"/>
      <dgm:spPr/>
      <dgm:t>
        <a:bodyPr/>
        <a:lstStyle/>
        <a:p>
          <a:endParaRPr lang="es-ES"/>
        </a:p>
      </dgm:t>
    </dgm:pt>
    <dgm:pt modelId="{EC5125B1-662E-457F-AA59-292764DB7E64}" type="pres">
      <dgm:prSet presAssocID="{7FC241C3-5F2E-4043-B98F-E6A61D59B1E5}" presName="hierChild4" presStyleCnt="0"/>
      <dgm:spPr/>
    </dgm:pt>
    <dgm:pt modelId="{55CBB183-F899-4582-9094-717103346695}" type="pres">
      <dgm:prSet presAssocID="{2F29A754-F913-4246-8048-FFDA0BCE9910}" presName="Name35" presStyleLbl="parChTrans1D3" presStyleIdx="5" presStyleCnt="6"/>
      <dgm:spPr/>
      <dgm:t>
        <a:bodyPr/>
        <a:lstStyle/>
        <a:p>
          <a:endParaRPr lang="es-ES"/>
        </a:p>
      </dgm:t>
    </dgm:pt>
    <dgm:pt modelId="{68AA7554-26B4-44E2-86A9-A88725FFA13F}" type="pres">
      <dgm:prSet presAssocID="{CB943632-F3EE-4AFB-B428-886464A9428F}" presName="hierRoot2" presStyleCnt="0">
        <dgm:presLayoutVars>
          <dgm:hierBranch val="init"/>
        </dgm:presLayoutVars>
      </dgm:prSet>
      <dgm:spPr/>
    </dgm:pt>
    <dgm:pt modelId="{0979101D-2FAA-4645-8E84-396C3D7086F3}" type="pres">
      <dgm:prSet presAssocID="{CB943632-F3EE-4AFB-B428-886464A9428F}" presName="rootComposite" presStyleCnt="0"/>
      <dgm:spPr/>
    </dgm:pt>
    <dgm:pt modelId="{5FAD8588-21F2-4B8A-9523-421F8E7C20E8}" type="pres">
      <dgm:prSet presAssocID="{CB943632-F3EE-4AFB-B428-886464A9428F}" presName="rootText" presStyleLbl="node3" presStyleIdx="5" presStyleCnt="6" custScaleX="124443" custScaleY="139613" custLinFactNeighborX="10819" custLinFactNeighborY="188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AB99DC-1EF2-4E83-A456-63BC74668B22}" type="pres">
      <dgm:prSet presAssocID="{CB943632-F3EE-4AFB-B428-886464A9428F}" presName="rootConnector" presStyleLbl="node3" presStyleIdx="5" presStyleCnt="6"/>
      <dgm:spPr/>
      <dgm:t>
        <a:bodyPr/>
        <a:lstStyle/>
        <a:p>
          <a:endParaRPr lang="es-ES"/>
        </a:p>
      </dgm:t>
    </dgm:pt>
    <dgm:pt modelId="{85286D42-5C83-4564-9FA0-4AEE022CDCB4}" type="pres">
      <dgm:prSet presAssocID="{CB943632-F3EE-4AFB-B428-886464A9428F}" presName="hierChild4" presStyleCnt="0"/>
      <dgm:spPr/>
    </dgm:pt>
    <dgm:pt modelId="{F7A3BEDB-FC24-4700-983C-B21CE514DA82}" type="pres">
      <dgm:prSet presAssocID="{CB943632-F3EE-4AFB-B428-886464A9428F}" presName="hierChild5" presStyleCnt="0"/>
      <dgm:spPr/>
    </dgm:pt>
    <dgm:pt modelId="{B2664CEF-1E12-4832-B619-A9BA2AAB7118}" type="pres">
      <dgm:prSet presAssocID="{7FC241C3-5F2E-4043-B98F-E6A61D59B1E5}" presName="hierChild5" presStyleCnt="0"/>
      <dgm:spPr/>
    </dgm:pt>
    <dgm:pt modelId="{331608BA-F3D9-4C2E-A50D-E8D30A10D4F3}" type="pres">
      <dgm:prSet presAssocID="{FA2ECD9E-6A31-445F-BBA2-FE8EA3A2B1F9}" presName="hierChild3" presStyleCnt="0"/>
      <dgm:spPr/>
      <dgm:t>
        <a:bodyPr/>
        <a:lstStyle/>
        <a:p>
          <a:endParaRPr lang="es-ES"/>
        </a:p>
      </dgm:t>
    </dgm:pt>
  </dgm:ptLst>
  <dgm:cxnLst>
    <dgm:cxn modelId="{BAF2F20C-31ED-49E2-8B01-FA7E1A5D7758}" srcId="{55210FA8-E040-4E9F-941C-6FFA55E23FED}" destId="{250399B3-E035-4650-AF9C-8C0F9B5760FF}" srcOrd="0" destOrd="0" parTransId="{292CE9C0-B8B1-4983-824E-899663E2D585}" sibTransId="{45DF1FFF-176F-4C5A-87CB-52CA4216EE33}"/>
    <dgm:cxn modelId="{C015B020-6CB3-4760-B103-316CFA3C6A22}" type="presOf" srcId="{E61F3CBB-977A-4C30-A535-84E3CB862539}" destId="{EBDAFADE-7249-4234-A4F4-8C7695CD8FFA}" srcOrd="0" destOrd="0" presId="urn:microsoft.com/office/officeart/2005/8/layout/orgChart1"/>
    <dgm:cxn modelId="{5436D343-7A3B-42C3-9EE8-35A73710E44D}" srcId="{2EE71FC6-0607-42D1-B2D3-8DC8D423B0D5}" destId="{1C87C7FA-3DAA-4BA2-9C80-6420FA6B643C}" srcOrd="0" destOrd="0" parTransId="{D585422D-906B-4032-9FA3-918465C76A13}" sibTransId="{16DAAD9A-02BE-46B7-B041-A22A1932C2EF}"/>
    <dgm:cxn modelId="{BC5D1B37-0070-4C5A-9D25-462C9F3D3DA3}" srcId="{E056F554-E3EA-4C8B-A056-08C3C4D722D0}" destId="{FA2ECD9E-6A31-445F-BBA2-FE8EA3A2B1F9}" srcOrd="0" destOrd="0" parTransId="{AB76B233-ADEE-40E2-8A10-FF84E2AF13A3}" sibTransId="{C3AA66EF-ECC8-4C8D-8629-642E08309D09}"/>
    <dgm:cxn modelId="{A8B3A170-434D-4D79-8670-79C2795DC3B0}" type="presOf" srcId="{2686D1B3-86C0-4013-BE79-926B3AF219D8}" destId="{097255A8-24AB-4DD9-AA92-B6FF219E311B}" srcOrd="1" destOrd="0" presId="urn:microsoft.com/office/officeart/2005/8/layout/orgChart1"/>
    <dgm:cxn modelId="{568BF410-0EEE-4695-A6A6-BF839E21570C}" type="presOf" srcId="{250399B3-E035-4650-AF9C-8C0F9B5760FF}" destId="{C3B3EB9F-FCDC-43F0-A6A8-F9975C1B8FFE}" srcOrd="0" destOrd="0" presId="urn:microsoft.com/office/officeart/2005/8/layout/orgChart1"/>
    <dgm:cxn modelId="{BE2880BD-92DD-47F7-9585-96A38305A199}" type="presOf" srcId="{CB943632-F3EE-4AFB-B428-886464A9428F}" destId="{5FAD8588-21F2-4B8A-9523-421F8E7C20E8}" srcOrd="0" destOrd="0" presId="urn:microsoft.com/office/officeart/2005/8/layout/orgChart1"/>
    <dgm:cxn modelId="{08B458BB-E4E7-4DB5-8BFC-106EB686A504}" type="presOf" srcId="{ECA584BA-D54B-4578-99A9-D8EB56EA69B5}" destId="{E8031F2B-91E7-41EF-9E94-48F078FD003A}" srcOrd="0" destOrd="0" presId="urn:microsoft.com/office/officeart/2005/8/layout/orgChart1"/>
    <dgm:cxn modelId="{9CB4435C-05A9-4045-A58F-5023637FB415}" type="presOf" srcId="{D5C07776-EE38-4E11-A3FF-02B75CF2D185}" destId="{52818863-33E7-403F-AD36-672E0D6B10B7}" srcOrd="0" destOrd="0" presId="urn:microsoft.com/office/officeart/2005/8/layout/orgChart1"/>
    <dgm:cxn modelId="{E495C9DF-29F2-401D-8990-AA1F86C79521}" type="presOf" srcId="{7FC241C3-5F2E-4043-B98F-E6A61D59B1E5}" destId="{5E8E5F30-0974-4B16-8CFC-2F4548A29F8A}" srcOrd="0" destOrd="0" presId="urn:microsoft.com/office/officeart/2005/8/layout/orgChart1"/>
    <dgm:cxn modelId="{83182113-85DC-433D-81AA-BCD787DB2435}" srcId="{FA2ECD9E-6A31-445F-BBA2-FE8EA3A2B1F9}" destId="{7FC241C3-5F2E-4043-B98F-E6A61D59B1E5}" srcOrd="5" destOrd="0" parTransId="{A203A36B-A362-421D-A874-46EC8B1AE199}" sibTransId="{EA322E20-BA55-4330-A569-BAE989EE8D3F}"/>
    <dgm:cxn modelId="{6CB57B86-E684-4E46-B547-7D18C4082164}" srcId="{FA2ECD9E-6A31-445F-BBA2-FE8EA3A2B1F9}" destId="{2EE71FC6-0607-42D1-B2D3-8DC8D423B0D5}" srcOrd="2" destOrd="0" parTransId="{9422FCFB-1C91-4F68-9DDF-DE3FE73139F0}" sibTransId="{D73E74D9-C03C-44C1-A929-40267F1E3CDA}"/>
    <dgm:cxn modelId="{C110965F-E4F6-4C80-AF29-09D29515AF52}" type="presOf" srcId="{55210FA8-E040-4E9F-941C-6FFA55E23FED}" destId="{2A059CCF-6580-4FBC-BDCA-2AD09B43D0F9}" srcOrd="1" destOrd="0" presId="urn:microsoft.com/office/officeart/2005/8/layout/orgChart1"/>
    <dgm:cxn modelId="{94110CB9-8DC9-4863-8BB5-F25D9E1A3E1E}" type="presOf" srcId="{292CE9C0-B8B1-4983-824E-899663E2D585}" destId="{4B7105E4-1D05-4462-A4C3-A95A67346E18}" srcOrd="0" destOrd="0" presId="urn:microsoft.com/office/officeart/2005/8/layout/orgChart1"/>
    <dgm:cxn modelId="{94C0BD0C-F25C-4442-9AF6-AEB582DBAAA0}" type="presOf" srcId="{D585422D-906B-4032-9FA3-918465C76A13}" destId="{B6F5123B-A1B1-498B-8B0D-4B1A3BF3539A}" srcOrd="0" destOrd="0" presId="urn:microsoft.com/office/officeart/2005/8/layout/orgChart1"/>
    <dgm:cxn modelId="{91D552B3-991D-47EF-A50C-C7DF1E9CBF86}" type="presOf" srcId="{8089F58E-7B11-43A6-B50C-99B28BBEA39B}" destId="{0E5254B6-D77D-479B-A125-97ECCE223496}" srcOrd="1" destOrd="0" presId="urn:microsoft.com/office/officeart/2005/8/layout/orgChart1"/>
    <dgm:cxn modelId="{14AEA42C-2B44-4F2A-B983-AAE010BEAF10}" type="presOf" srcId="{A8094ECE-5C0E-4708-A3DB-CEB742153E3A}" destId="{6D45348A-28FD-4CFB-A872-99760EF75BD9}" srcOrd="1" destOrd="0" presId="urn:microsoft.com/office/officeart/2005/8/layout/orgChart1"/>
    <dgm:cxn modelId="{253DC49C-4924-4D3A-9F64-74846D464E03}" type="presOf" srcId="{7A8589FD-40E5-46E7-8412-9395E3703CFF}" destId="{88473473-EE33-481E-8EAA-E0E6B2462A13}" srcOrd="0" destOrd="0" presId="urn:microsoft.com/office/officeart/2005/8/layout/orgChart1"/>
    <dgm:cxn modelId="{7EBA3248-0E4D-4256-8C64-9616250458C5}" type="presOf" srcId="{55210FA8-E040-4E9F-941C-6FFA55E23FED}" destId="{1492C8D0-D082-4E8E-AA1F-2E6ECEEB9F60}" srcOrd="0" destOrd="0" presId="urn:microsoft.com/office/officeart/2005/8/layout/orgChart1"/>
    <dgm:cxn modelId="{32C8E5F2-27AA-492B-9972-220F2333A9A1}" type="presOf" srcId="{A45E9C75-8CEF-4565-84ED-8447A4D9D696}" destId="{59E62944-EEF3-4B13-84A5-82C12F05E11E}" srcOrd="1" destOrd="0" presId="urn:microsoft.com/office/officeart/2005/8/layout/orgChart1"/>
    <dgm:cxn modelId="{3A0A228D-43DF-4C32-A8FE-7D1043EACDE3}" type="presOf" srcId="{2686D1B3-86C0-4013-BE79-926B3AF219D8}" destId="{CF727D2B-0484-47FD-8C42-D87FEBF138EB}" srcOrd="0" destOrd="0" presId="urn:microsoft.com/office/officeart/2005/8/layout/orgChart1"/>
    <dgm:cxn modelId="{5C92B3BE-4573-4B9C-BCB2-A891F1B1AFBE}" type="presOf" srcId="{A203A36B-A362-421D-A874-46EC8B1AE199}" destId="{2F1A1EFC-3611-42AB-B644-349F53A9129A}" srcOrd="0" destOrd="0" presId="urn:microsoft.com/office/officeart/2005/8/layout/orgChart1"/>
    <dgm:cxn modelId="{F57081D7-6B41-4DD5-9FE1-D8E0B5FFF4B8}" type="presOf" srcId="{2EE71FC6-0607-42D1-B2D3-8DC8D423B0D5}" destId="{3234BBEC-0D80-4771-8CE9-C64FD9642F49}" srcOrd="1" destOrd="0" presId="urn:microsoft.com/office/officeart/2005/8/layout/orgChart1"/>
    <dgm:cxn modelId="{05816BBA-4564-4EB9-8EDC-F297342BD3C9}" type="presOf" srcId="{FA2ECD9E-6A31-445F-BBA2-FE8EA3A2B1F9}" destId="{7253D257-979A-464A-A88D-FC14E2E56E98}" srcOrd="1" destOrd="0" presId="urn:microsoft.com/office/officeart/2005/8/layout/orgChart1"/>
    <dgm:cxn modelId="{8C0E7C4C-7452-4775-AAFC-EC5B31651493}" type="presOf" srcId="{13CBBACC-8F7B-40A6-A490-C83FFF756431}" destId="{F77B1F9B-6C75-4FFD-B59B-A492573781CA}" srcOrd="0" destOrd="0" presId="urn:microsoft.com/office/officeart/2005/8/layout/orgChart1"/>
    <dgm:cxn modelId="{CBD9C66A-0707-486C-B31E-083A620C23E4}" type="presOf" srcId="{1C87C7FA-3DAA-4BA2-9C80-6420FA6B643C}" destId="{5608031B-358F-4CE0-8022-EFB1C65B4435}" srcOrd="1" destOrd="0" presId="urn:microsoft.com/office/officeart/2005/8/layout/orgChart1"/>
    <dgm:cxn modelId="{228B40DC-7527-454F-A341-D4E2A611D5A3}" type="presOf" srcId="{CB943632-F3EE-4AFB-B428-886464A9428F}" destId="{F0AB99DC-1EF2-4E83-A456-63BC74668B22}" srcOrd="1" destOrd="0" presId="urn:microsoft.com/office/officeart/2005/8/layout/orgChart1"/>
    <dgm:cxn modelId="{BF22A861-D015-4645-AD62-784CEB1CEA0F}" type="presOf" srcId="{7FC241C3-5F2E-4043-B98F-E6A61D59B1E5}" destId="{CFBCD180-DC7F-4B7E-B69F-F10E0A2456EE}" srcOrd="1" destOrd="0" presId="urn:microsoft.com/office/officeart/2005/8/layout/orgChart1"/>
    <dgm:cxn modelId="{233EE64B-2C42-4C26-93CA-CCA637BF0AEB}" type="presOf" srcId="{867A84B7-FD2A-4138-9C71-3F9A2FD9DDC4}" destId="{F7CEF512-38B4-445D-ADEC-D022C413C4BF}" srcOrd="1" destOrd="0" presId="urn:microsoft.com/office/officeart/2005/8/layout/orgChart1"/>
    <dgm:cxn modelId="{787C5A4D-C55D-49AE-8BA2-6D4626E37C96}" srcId="{FA2ECD9E-6A31-445F-BBA2-FE8EA3A2B1F9}" destId="{A8094ECE-5C0E-4708-A3DB-CEB742153E3A}" srcOrd="3" destOrd="0" parTransId="{D5C07776-EE38-4E11-A3FF-02B75CF2D185}" sibTransId="{E65EDF9F-079D-4E4D-BDE2-5E909DCDA644}"/>
    <dgm:cxn modelId="{A9283E36-5E11-43D2-A942-286305E9F694}" srcId="{FA2ECD9E-6A31-445F-BBA2-FE8EA3A2B1F9}" destId="{55210FA8-E040-4E9F-941C-6FFA55E23FED}" srcOrd="0" destOrd="0" parTransId="{E61F3CBB-977A-4C30-A535-84E3CB862539}" sibTransId="{38E3369F-9D85-4041-9799-82CDC5F0D660}"/>
    <dgm:cxn modelId="{4FF7646E-E636-4E3D-9AED-22F2297D3FAE}" type="presOf" srcId="{9422FCFB-1C91-4F68-9DDF-DE3FE73139F0}" destId="{C5E5C8E8-98F2-4261-882B-61E203D677A2}" srcOrd="0" destOrd="0" presId="urn:microsoft.com/office/officeart/2005/8/layout/orgChart1"/>
    <dgm:cxn modelId="{E7BBB62B-5752-4B0E-B7C3-8620C7C644B6}" type="presOf" srcId="{2F29A754-F913-4246-8048-FFDA0BCE9910}" destId="{55CBB183-F899-4582-9094-717103346695}" srcOrd="0" destOrd="0" presId="urn:microsoft.com/office/officeart/2005/8/layout/orgChart1"/>
    <dgm:cxn modelId="{896CE2B4-BAC4-4269-9BBE-7153477A9798}" srcId="{BD14D6F8-443A-4D72-A1A8-86F7F4DC24F7}" destId="{2686D1B3-86C0-4013-BE79-926B3AF219D8}" srcOrd="0" destOrd="0" parTransId="{13CBBACC-8F7B-40A6-A490-C83FFF756431}" sibTransId="{1A80AE94-C8EB-40D1-B39C-663C5466CF8C}"/>
    <dgm:cxn modelId="{A315F331-CE5F-474B-B728-5F64735AE2B4}" type="presOf" srcId="{EB75F876-54F3-4907-A508-77A98B82CAD6}" destId="{251C0071-1473-4E37-B99E-E2A3C545506B}" srcOrd="0" destOrd="0" presId="urn:microsoft.com/office/officeart/2005/8/layout/orgChart1"/>
    <dgm:cxn modelId="{C8EA4FA1-51C8-4FBC-A274-6B3446A64057}" type="presOf" srcId="{BD14D6F8-443A-4D72-A1A8-86F7F4DC24F7}" destId="{86A7E115-6C4D-4A0A-B714-84DF7593751A}" srcOrd="1" destOrd="0" presId="urn:microsoft.com/office/officeart/2005/8/layout/orgChart1"/>
    <dgm:cxn modelId="{CF31B5E8-6A33-491B-B2DF-1DD6278354E1}" srcId="{FA2ECD9E-6A31-445F-BBA2-FE8EA3A2B1F9}" destId="{A45E9C75-8CEF-4565-84ED-8447A4D9D696}" srcOrd="1" destOrd="0" parTransId="{A9EDC00A-A539-48C1-8412-61B7BC15DE0C}" sibTransId="{9B782E8F-CE66-498E-AA5B-F015A2844655}"/>
    <dgm:cxn modelId="{A1D2887C-4C02-4300-84C5-B1273BDAC3B4}" type="presOf" srcId="{BD14D6F8-443A-4D72-A1A8-86F7F4DC24F7}" destId="{28ABFE7A-DD4A-4372-9E91-2DE2E4B3F3F4}" srcOrd="0" destOrd="0" presId="urn:microsoft.com/office/officeart/2005/8/layout/orgChart1"/>
    <dgm:cxn modelId="{C8D667D7-FB60-4FFA-81F0-99A8C07074CD}" srcId="{7FC241C3-5F2E-4043-B98F-E6A61D59B1E5}" destId="{CB943632-F3EE-4AFB-B428-886464A9428F}" srcOrd="0" destOrd="0" parTransId="{2F29A754-F913-4246-8048-FFDA0BCE9910}" sibTransId="{75C1BBA2-B8F4-4229-9254-FE5C62D0615C}"/>
    <dgm:cxn modelId="{EFF493EC-FD1A-4551-B8DD-07C2AC77C5B2}" srcId="{FA2ECD9E-6A31-445F-BBA2-FE8EA3A2B1F9}" destId="{BD14D6F8-443A-4D72-A1A8-86F7F4DC24F7}" srcOrd="4" destOrd="0" parTransId="{7A8589FD-40E5-46E7-8412-9395E3703CFF}" sibTransId="{3E5AD8AD-CC86-4AE0-93E7-9896540E7E33}"/>
    <dgm:cxn modelId="{653C6C5D-A6AB-491A-9311-6A248407A31C}" srcId="{A8094ECE-5C0E-4708-A3DB-CEB742153E3A}" destId="{8089F58E-7B11-43A6-B50C-99B28BBEA39B}" srcOrd="0" destOrd="0" parTransId="{ECA584BA-D54B-4578-99A9-D8EB56EA69B5}" sibTransId="{D28B5D83-D116-4F69-8B78-36475E4D21A2}"/>
    <dgm:cxn modelId="{7FD0C49A-3756-4269-9F00-1569E1E6D9A3}" type="presOf" srcId="{1C87C7FA-3DAA-4BA2-9C80-6420FA6B643C}" destId="{206E70B4-9101-4C21-9539-853E54E082A3}" srcOrd="0" destOrd="0" presId="urn:microsoft.com/office/officeart/2005/8/layout/orgChart1"/>
    <dgm:cxn modelId="{795AF589-95CD-441D-9A6E-0E8B8241945C}" type="presOf" srcId="{FA2ECD9E-6A31-445F-BBA2-FE8EA3A2B1F9}" destId="{9F172C60-5118-4F4C-8BF9-BDDFFEA59DA6}" srcOrd="0" destOrd="0" presId="urn:microsoft.com/office/officeart/2005/8/layout/orgChart1"/>
    <dgm:cxn modelId="{8A938C34-9A83-42F4-836D-841FC10A036F}" type="presOf" srcId="{A45E9C75-8CEF-4565-84ED-8447A4D9D696}" destId="{463ECA5F-CA55-47F9-BC18-E4DA5987140E}" srcOrd="0" destOrd="0" presId="urn:microsoft.com/office/officeart/2005/8/layout/orgChart1"/>
    <dgm:cxn modelId="{4305EE06-2B46-4233-A4A0-C2852AE57EB4}" type="presOf" srcId="{8089F58E-7B11-43A6-B50C-99B28BBEA39B}" destId="{9D53E274-7283-459F-B8B8-5A016568E68C}" srcOrd="0" destOrd="0" presId="urn:microsoft.com/office/officeart/2005/8/layout/orgChart1"/>
    <dgm:cxn modelId="{39875D29-E8B8-4FB7-9AA5-CA7547739F94}" type="presOf" srcId="{250399B3-E035-4650-AF9C-8C0F9B5760FF}" destId="{1860B04A-610F-46DA-AA83-D1C0FFF44D9C}" srcOrd="1" destOrd="0" presId="urn:microsoft.com/office/officeart/2005/8/layout/orgChart1"/>
    <dgm:cxn modelId="{F4522AE9-BB3D-4F43-98BC-B71702CE6F9F}" type="presOf" srcId="{A9EDC00A-A539-48C1-8412-61B7BC15DE0C}" destId="{9D9EC4FC-8A07-4E09-8633-7E29CDEDD022}" srcOrd="0" destOrd="0" presId="urn:microsoft.com/office/officeart/2005/8/layout/orgChart1"/>
    <dgm:cxn modelId="{BA7E4428-F49D-4F82-ADCC-EE9FFCD14728}" type="presOf" srcId="{2EE71FC6-0607-42D1-B2D3-8DC8D423B0D5}" destId="{B04A436A-928A-4C85-A0EA-90C0981B2695}" srcOrd="0" destOrd="0" presId="urn:microsoft.com/office/officeart/2005/8/layout/orgChart1"/>
    <dgm:cxn modelId="{414AF2B9-2FCB-4E3B-9D0B-064004744E65}" type="presOf" srcId="{867A84B7-FD2A-4138-9C71-3F9A2FD9DDC4}" destId="{F94DEA67-809C-4247-979A-AE54AA6C195F}" srcOrd="0" destOrd="0" presId="urn:microsoft.com/office/officeart/2005/8/layout/orgChart1"/>
    <dgm:cxn modelId="{C9B61FCE-0361-4138-AD13-496E812ABF45}" type="presOf" srcId="{E056F554-E3EA-4C8B-A056-08C3C4D722D0}" destId="{AA69C1DC-D090-4581-96DD-07897FF81B5E}" srcOrd="0" destOrd="0" presId="urn:microsoft.com/office/officeart/2005/8/layout/orgChart1"/>
    <dgm:cxn modelId="{B737DBEA-D50C-40F3-AB10-8112F19D2EF8}" srcId="{A45E9C75-8CEF-4565-84ED-8447A4D9D696}" destId="{867A84B7-FD2A-4138-9C71-3F9A2FD9DDC4}" srcOrd="0" destOrd="0" parTransId="{EB75F876-54F3-4907-A508-77A98B82CAD6}" sibTransId="{09B16B81-6E6A-444A-ABC0-6DCED103C23B}"/>
    <dgm:cxn modelId="{5BD5FD6E-120A-4607-8104-2C7D4ECD673D}" type="presOf" srcId="{A8094ECE-5C0E-4708-A3DB-CEB742153E3A}" destId="{9A81435C-5296-4945-8FE9-614A2F9B30E0}" srcOrd="0" destOrd="0" presId="urn:microsoft.com/office/officeart/2005/8/layout/orgChart1"/>
    <dgm:cxn modelId="{F6551B10-8A00-426F-86A5-57EE38AB8ADF}" type="presParOf" srcId="{AA69C1DC-D090-4581-96DD-07897FF81B5E}" destId="{B53C8080-791C-4DF9-8CC2-2E4C9F85A068}" srcOrd="0" destOrd="0" presId="urn:microsoft.com/office/officeart/2005/8/layout/orgChart1"/>
    <dgm:cxn modelId="{A9D9C08E-7FDC-4C33-8044-19546E4DCDDB}" type="presParOf" srcId="{B53C8080-791C-4DF9-8CC2-2E4C9F85A068}" destId="{00DCD695-FF39-428B-9D28-3C6A0A562AA9}" srcOrd="0" destOrd="0" presId="urn:microsoft.com/office/officeart/2005/8/layout/orgChart1"/>
    <dgm:cxn modelId="{88011992-0DA3-42F2-A74D-E4F62651E666}" type="presParOf" srcId="{00DCD695-FF39-428B-9D28-3C6A0A562AA9}" destId="{9F172C60-5118-4F4C-8BF9-BDDFFEA59DA6}" srcOrd="0" destOrd="0" presId="urn:microsoft.com/office/officeart/2005/8/layout/orgChart1"/>
    <dgm:cxn modelId="{879D7F78-D9E5-4A07-87B7-F5C687675765}" type="presParOf" srcId="{00DCD695-FF39-428B-9D28-3C6A0A562AA9}" destId="{7253D257-979A-464A-A88D-FC14E2E56E98}" srcOrd="1" destOrd="0" presId="urn:microsoft.com/office/officeart/2005/8/layout/orgChart1"/>
    <dgm:cxn modelId="{B8351F71-566E-416E-8C69-6D3269407039}" type="presParOf" srcId="{B53C8080-791C-4DF9-8CC2-2E4C9F85A068}" destId="{2447A819-14AC-4927-8C5E-572FF47792FF}" srcOrd="1" destOrd="0" presId="urn:microsoft.com/office/officeart/2005/8/layout/orgChart1"/>
    <dgm:cxn modelId="{9196FEE1-3566-4DB8-8540-F67386C7E0B5}" type="presParOf" srcId="{2447A819-14AC-4927-8C5E-572FF47792FF}" destId="{EBDAFADE-7249-4234-A4F4-8C7695CD8FFA}" srcOrd="0" destOrd="0" presId="urn:microsoft.com/office/officeart/2005/8/layout/orgChart1"/>
    <dgm:cxn modelId="{36E23D6B-E475-4D2D-BFA0-B25381CE3B1B}" type="presParOf" srcId="{2447A819-14AC-4927-8C5E-572FF47792FF}" destId="{F422A159-404D-4BF2-9E37-457DFC512477}" srcOrd="1" destOrd="0" presId="urn:microsoft.com/office/officeart/2005/8/layout/orgChart1"/>
    <dgm:cxn modelId="{935719A7-9F2A-40C9-8599-310D7B9C5962}" type="presParOf" srcId="{F422A159-404D-4BF2-9E37-457DFC512477}" destId="{AFC076CA-FFF2-49FA-9C4D-91972C77C8AD}" srcOrd="0" destOrd="0" presId="urn:microsoft.com/office/officeart/2005/8/layout/orgChart1"/>
    <dgm:cxn modelId="{AC945E31-E248-418F-89C9-62B61BCBECC7}" type="presParOf" srcId="{AFC076CA-FFF2-49FA-9C4D-91972C77C8AD}" destId="{1492C8D0-D082-4E8E-AA1F-2E6ECEEB9F60}" srcOrd="0" destOrd="0" presId="urn:microsoft.com/office/officeart/2005/8/layout/orgChart1"/>
    <dgm:cxn modelId="{03F2C352-5B27-41AC-986F-04A368E825D4}" type="presParOf" srcId="{AFC076CA-FFF2-49FA-9C4D-91972C77C8AD}" destId="{2A059CCF-6580-4FBC-BDCA-2AD09B43D0F9}" srcOrd="1" destOrd="0" presId="urn:microsoft.com/office/officeart/2005/8/layout/orgChart1"/>
    <dgm:cxn modelId="{98AF05D2-4AB3-4EDA-A838-908700FC91BD}" type="presParOf" srcId="{F422A159-404D-4BF2-9E37-457DFC512477}" destId="{67F30621-B239-45B2-82E6-5C2634804FC1}" srcOrd="1" destOrd="0" presId="urn:microsoft.com/office/officeart/2005/8/layout/orgChart1"/>
    <dgm:cxn modelId="{B425EA65-2EED-4867-941A-DC51E314DDBC}" type="presParOf" srcId="{67F30621-B239-45B2-82E6-5C2634804FC1}" destId="{4B7105E4-1D05-4462-A4C3-A95A67346E18}" srcOrd="0" destOrd="0" presId="urn:microsoft.com/office/officeart/2005/8/layout/orgChart1"/>
    <dgm:cxn modelId="{D8FA60A1-7174-4718-B9A5-F911CDEA4E0E}" type="presParOf" srcId="{67F30621-B239-45B2-82E6-5C2634804FC1}" destId="{0937483D-DF67-4E6F-B491-B8764FA34C18}" srcOrd="1" destOrd="0" presId="urn:microsoft.com/office/officeart/2005/8/layout/orgChart1"/>
    <dgm:cxn modelId="{F1304259-3712-48D1-9B8E-83D74DBEA93A}" type="presParOf" srcId="{0937483D-DF67-4E6F-B491-B8764FA34C18}" destId="{7D5FAC05-4BA8-4FAE-9977-1BD6EDD4B60E}" srcOrd="0" destOrd="0" presId="urn:microsoft.com/office/officeart/2005/8/layout/orgChart1"/>
    <dgm:cxn modelId="{242FBB67-8A4D-452C-83E2-A2CB3EB97362}" type="presParOf" srcId="{7D5FAC05-4BA8-4FAE-9977-1BD6EDD4B60E}" destId="{C3B3EB9F-FCDC-43F0-A6A8-F9975C1B8FFE}" srcOrd="0" destOrd="0" presId="urn:microsoft.com/office/officeart/2005/8/layout/orgChart1"/>
    <dgm:cxn modelId="{93015BE6-69A3-4315-957A-C94A438D4B0A}" type="presParOf" srcId="{7D5FAC05-4BA8-4FAE-9977-1BD6EDD4B60E}" destId="{1860B04A-610F-46DA-AA83-D1C0FFF44D9C}" srcOrd="1" destOrd="0" presId="urn:microsoft.com/office/officeart/2005/8/layout/orgChart1"/>
    <dgm:cxn modelId="{894605B0-EAFD-423F-A14E-A288D7ABE6F0}" type="presParOf" srcId="{0937483D-DF67-4E6F-B491-B8764FA34C18}" destId="{730F9C37-441A-4AB5-896F-2EF2720F8D4A}" srcOrd="1" destOrd="0" presId="urn:microsoft.com/office/officeart/2005/8/layout/orgChart1"/>
    <dgm:cxn modelId="{629CFC4C-0301-438E-BD1F-366C09EC5A74}" type="presParOf" srcId="{0937483D-DF67-4E6F-B491-B8764FA34C18}" destId="{CD929366-D43D-453E-B9AD-8ED68CAE0DF8}" srcOrd="2" destOrd="0" presId="urn:microsoft.com/office/officeart/2005/8/layout/orgChart1"/>
    <dgm:cxn modelId="{52A6C717-3029-4744-B500-AE15DFF7C32E}" type="presParOf" srcId="{F422A159-404D-4BF2-9E37-457DFC512477}" destId="{88001871-2DEA-4F41-9C44-372630B17821}" srcOrd="2" destOrd="0" presId="urn:microsoft.com/office/officeart/2005/8/layout/orgChart1"/>
    <dgm:cxn modelId="{A3301232-CC6C-4B99-8277-5FB0B2F4B69B}" type="presParOf" srcId="{2447A819-14AC-4927-8C5E-572FF47792FF}" destId="{9D9EC4FC-8A07-4E09-8633-7E29CDEDD022}" srcOrd="2" destOrd="0" presId="urn:microsoft.com/office/officeart/2005/8/layout/orgChart1"/>
    <dgm:cxn modelId="{8576BE04-0279-4B55-9592-2589C03B9FA1}" type="presParOf" srcId="{2447A819-14AC-4927-8C5E-572FF47792FF}" destId="{E3EA6643-3619-4ADC-B1E8-11CD71AC72EA}" srcOrd="3" destOrd="0" presId="urn:microsoft.com/office/officeart/2005/8/layout/orgChart1"/>
    <dgm:cxn modelId="{2121305F-BB84-4FBE-B5EA-5E53276BCF00}" type="presParOf" srcId="{E3EA6643-3619-4ADC-B1E8-11CD71AC72EA}" destId="{5CD50BC0-A5B5-48B7-A904-6864E968E6E1}" srcOrd="0" destOrd="0" presId="urn:microsoft.com/office/officeart/2005/8/layout/orgChart1"/>
    <dgm:cxn modelId="{A9354541-0ABA-45BF-8671-2FA10567C5E2}" type="presParOf" srcId="{5CD50BC0-A5B5-48B7-A904-6864E968E6E1}" destId="{463ECA5F-CA55-47F9-BC18-E4DA5987140E}" srcOrd="0" destOrd="0" presId="urn:microsoft.com/office/officeart/2005/8/layout/orgChart1"/>
    <dgm:cxn modelId="{7E448A18-D597-43AF-959C-BA7A2183A350}" type="presParOf" srcId="{5CD50BC0-A5B5-48B7-A904-6864E968E6E1}" destId="{59E62944-EEF3-4B13-84A5-82C12F05E11E}" srcOrd="1" destOrd="0" presId="urn:microsoft.com/office/officeart/2005/8/layout/orgChart1"/>
    <dgm:cxn modelId="{F5FD414F-ACF2-4CA5-9A04-D513489A4EE9}" type="presParOf" srcId="{E3EA6643-3619-4ADC-B1E8-11CD71AC72EA}" destId="{69637FBA-AD97-4E13-A474-114E80E04B12}" srcOrd="1" destOrd="0" presId="urn:microsoft.com/office/officeart/2005/8/layout/orgChart1"/>
    <dgm:cxn modelId="{7B70FC79-3A88-4293-8435-8451580D29F7}" type="presParOf" srcId="{69637FBA-AD97-4E13-A474-114E80E04B12}" destId="{251C0071-1473-4E37-B99E-E2A3C545506B}" srcOrd="0" destOrd="0" presId="urn:microsoft.com/office/officeart/2005/8/layout/orgChart1"/>
    <dgm:cxn modelId="{0BF6AD6C-A7D7-45D5-A639-EBD3896396BD}" type="presParOf" srcId="{69637FBA-AD97-4E13-A474-114E80E04B12}" destId="{AE3D75C7-7456-4CA2-BCA8-F46F5ED983C3}" srcOrd="1" destOrd="0" presId="urn:microsoft.com/office/officeart/2005/8/layout/orgChart1"/>
    <dgm:cxn modelId="{45F04C2A-84E0-4F04-B63E-3F69C212944B}" type="presParOf" srcId="{AE3D75C7-7456-4CA2-BCA8-F46F5ED983C3}" destId="{596C5253-19E6-4F62-9CFD-AF406E7285C1}" srcOrd="0" destOrd="0" presId="urn:microsoft.com/office/officeart/2005/8/layout/orgChart1"/>
    <dgm:cxn modelId="{DB31B77C-5A95-4E6E-810E-7B7FD9D68A53}" type="presParOf" srcId="{596C5253-19E6-4F62-9CFD-AF406E7285C1}" destId="{F94DEA67-809C-4247-979A-AE54AA6C195F}" srcOrd="0" destOrd="0" presId="urn:microsoft.com/office/officeart/2005/8/layout/orgChart1"/>
    <dgm:cxn modelId="{EBCEDDC7-805B-40BE-BFB2-BC27F1E92F7A}" type="presParOf" srcId="{596C5253-19E6-4F62-9CFD-AF406E7285C1}" destId="{F7CEF512-38B4-445D-ADEC-D022C413C4BF}" srcOrd="1" destOrd="0" presId="urn:microsoft.com/office/officeart/2005/8/layout/orgChart1"/>
    <dgm:cxn modelId="{41E3F3DB-A9B0-4744-9A43-444DB6766084}" type="presParOf" srcId="{AE3D75C7-7456-4CA2-BCA8-F46F5ED983C3}" destId="{B7E5FB4A-5867-48DF-BEB7-8E6F582CDAB4}" srcOrd="1" destOrd="0" presId="urn:microsoft.com/office/officeart/2005/8/layout/orgChart1"/>
    <dgm:cxn modelId="{0DFBF12B-A98D-475D-9755-4E1D1EEC9584}" type="presParOf" srcId="{AE3D75C7-7456-4CA2-BCA8-F46F5ED983C3}" destId="{E084B58E-0252-466A-AA8A-D6F609BED6C8}" srcOrd="2" destOrd="0" presId="urn:microsoft.com/office/officeart/2005/8/layout/orgChart1"/>
    <dgm:cxn modelId="{1E655BC7-D1C4-43A7-AA0E-5B069DA8FE2C}" type="presParOf" srcId="{E3EA6643-3619-4ADC-B1E8-11CD71AC72EA}" destId="{8AB4122B-8EAE-4433-B19B-1F76D0E957F4}" srcOrd="2" destOrd="0" presId="urn:microsoft.com/office/officeart/2005/8/layout/orgChart1"/>
    <dgm:cxn modelId="{E15259E5-01B4-4835-AE5C-EA5CD7F3A0E2}" type="presParOf" srcId="{2447A819-14AC-4927-8C5E-572FF47792FF}" destId="{C5E5C8E8-98F2-4261-882B-61E203D677A2}" srcOrd="4" destOrd="0" presId="urn:microsoft.com/office/officeart/2005/8/layout/orgChart1"/>
    <dgm:cxn modelId="{E7691E98-FD04-4F50-9793-D0F8157B14A1}" type="presParOf" srcId="{2447A819-14AC-4927-8C5E-572FF47792FF}" destId="{5E372B5C-FE0B-466C-8032-F8B2075B0EFA}" srcOrd="5" destOrd="0" presId="urn:microsoft.com/office/officeart/2005/8/layout/orgChart1"/>
    <dgm:cxn modelId="{F68D0401-A254-4280-B475-744FB47527F4}" type="presParOf" srcId="{5E372B5C-FE0B-466C-8032-F8B2075B0EFA}" destId="{40EBEB82-1863-4BEA-A599-BD76179B1FFC}" srcOrd="0" destOrd="0" presId="urn:microsoft.com/office/officeart/2005/8/layout/orgChart1"/>
    <dgm:cxn modelId="{2CE662F6-7C01-48C2-A43E-E82C893BA13D}" type="presParOf" srcId="{40EBEB82-1863-4BEA-A599-BD76179B1FFC}" destId="{B04A436A-928A-4C85-A0EA-90C0981B2695}" srcOrd="0" destOrd="0" presId="urn:microsoft.com/office/officeart/2005/8/layout/orgChart1"/>
    <dgm:cxn modelId="{372BE5DF-7735-4101-A1AC-39DE51C1ABE8}" type="presParOf" srcId="{40EBEB82-1863-4BEA-A599-BD76179B1FFC}" destId="{3234BBEC-0D80-4771-8CE9-C64FD9642F49}" srcOrd="1" destOrd="0" presId="urn:microsoft.com/office/officeart/2005/8/layout/orgChart1"/>
    <dgm:cxn modelId="{EC1CD5C0-20BB-4009-8C36-68A2B89EC98C}" type="presParOf" srcId="{5E372B5C-FE0B-466C-8032-F8B2075B0EFA}" destId="{01BDBA58-C8FC-4D49-B12E-FBE045A1C50B}" srcOrd="1" destOrd="0" presId="urn:microsoft.com/office/officeart/2005/8/layout/orgChart1"/>
    <dgm:cxn modelId="{980294A3-0D8A-4B33-B76E-E8F1C6E97108}" type="presParOf" srcId="{01BDBA58-C8FC-4D49-B12E-FBE045A1C50B}" destId="{B6F5123B-A1B1-498B-8B0D-4B1A3BF3539A}" srcOrd="0" destOrd="0" presId="urn:microsoft.com/office/officeart/2005/8/layout/orgChart1"/>
    <dgm:cxn modelId="{064733AB-B385-4557-812F-B9F3BF77B982}" type="presParOf" srcId="{01BDBA58-C8FC-4D49-B12E-FBE045A1C50B}" destId="{D9085944-D908-4D87-A03A-66AE0CC1EECC}" srcOrd="1" destOrd="0" presId="urn:microsoft.com/office/officeart/2005/8/layout/orgChart1"/>
    <dgm:cxn modelId="{ABB8915D-8A98-4560-893E-B2B279F1154E}" type="presParOf" srcId="{D9085944-D908-4D87-A03A-66AE0CC1EECC}" destId="{6FFAC1A7-AE13-4C13-A571-7A1BC1046B35}" srcOrd="0" destOrd="0" presId="urn:microsoft.com/office/officeart/2005/8/layout/orgChart1"/>
    <dgm:cxn modelId="{CD9D0685-B1BF-445E-851C-563FFF5116F2}" type="presParOf" srcId="{6FFAC1A7-AE13-4C13-A571-7A1BC1046B35}" destId="{206E70B4-9101-4C21-9539-853E54E082A3}" srcOrd="0" destOrd="0" presId="urn:microsoft.com/office/officeart/2005/8/layout/orgChart1"/>
    <dgm:cxn modelId="{30715780-0EF3-4098-B81E-D7C2E66FBC61}" type="presParOf" srcId="{6FFAC1A7-AE13-4C13-A571-7A1BC1046B35}" destId="{5608031B-358F-4CE0-8022-EFB1C65B4435}" srcOrd="1" destOrd="0" presId="urn:microsoft.com/office/officeart/2005/8/layout/orgChart1"/>
    <dgm:cxn modelId="{4E8D35C5-5FF6-4D9F-B3A3-A7570B5D4D24}" type="presParOf" srcId="{D9085944-D908-4D87-A03A-66AE0CC1EECC}" destId="{34A257C3-F210-4F87-8A37-5B2306CF9F09}" srcOrd="1" destOrd="0" presId="urn:microsoft.com/office/officeart/2005/8/layout/orgChart1"/>
    <dgm:cxn modelId="{9A538411-794D-4ECC-A1AA-328F4D2A1D75}" type="presParOf" srcId="{D9085944-D908-4D87-A03A-66AE0CC1EECC}" destId="{7AA75D93-FC75-49A3-8AEB-13C73C2BEBFD}" srcOrd="2" destOrd="0" presId="urn:microsoft.com/office/officeart/2005/8/layout/orgChart1"/>
    <dgm:cxn modelId="{DC637C6A-E8EA-4715-866B-CEE8E026708B}" type="presParOf" srcId="{5E372B5C-FE0B-466C-8032-F8B2075B0EFA}" destId="{FE5F4939-7EAA-4132-958D-864FBDE34620}" srcOrd="2" destOrd="0" presId="urn:microsoft.com/office/officeart/2005/8/layout/orgChart1"/>
    <dgm:cxn modelId="{94564BA2-6CF9-4511-8814-9AE31884769C}" type="presParOf" srcId="{2447A819-14AC-4927-8C5E-572FF47792FF}" destId="{52818863-33E7-403F-AD36-672E0D6B10B7}" srcOrd="6" destOrd="0" presId="urn:microsoft.com/office/officeart/2005/8/layout/orgChart1"/>
    <dgm:cxn modelId="{6E4527C2-408F-48FC-B684-A8A7EB11E7F0}" type="presParOf" srcId="{2447A819-14AC-4927-8C5E-572FF47792FF}" destId="{2AA71514-C7B6-4061-9D8E-EF5D5971CC4F}" srcOrd="7" destOrd="0" presId="urn:microsoft.com/office/officeart/2005/8/layout/orgChart1"/>
    <dgm:cxn modelId="{B922B079-4202-4F10-88F1-2B42E0388B17}" type="presParOf" srcId="{2AA71514-C7B6-4061-9D8E-EF5D5971CC4F}" destId="{6D34ABCE-6936-4D79-A7CC-F3FF3A165663}" srcOrd="0" destOrd="0" presId="urn:microsoft.com/office/officeart/2005/8/layout/orgChart1"/>
    <dgm:cxn modelId="{53CA8FA6-262C-4E8C-8560-E13FF741E49B}" type="presParOf" srcId="{6D34ABCE-6936-4D79-A7CC-F3FF3A165663}" destId="{9A81435C-5296-4945-8FE9-614A2F9B30E0}" srcOrd="0" destOrd="0" presId="urn:microsoft.com/office/officeart/2005/8/layout/orgChart1"/>
    <dgm:cxn modelId="{1707B4C4-B494-4A43-AF4C-5395B3831327}" type="presParOf" srcId="{6D34ABCE-6936-4D79-A7CC-F3FF3A165663}" destId="{6D45348A-28FD-4CFB-A872-99760EF75BD9}" srcOrd="1" destOrd="0" presId="urn:microsoft.com/office/officeart/2005/8/layout/orgChart1"/>
    <dgm:cxn modelId="{9C4978D7-1C45-49A3-95F7-C252545F3BF8}" type="presParOf" srcId="{2AA71514-C7B6-4061-9D8E-EF5D5971CC4F}" destId="{1BF552C1-A7E6-47CC-A5DA-426F8FB9A28C}" srcOrd="1" destOrd="0" presId="urn:microsoft.com/office/officeart/2005/8/layout/orgChart1"/>
    <dgm:cxn modelId="{4466EFFF-5724-4E42-8880-216C682CBB8F}" type="presParOf" srcId="{1BF552C1-A7E6-47CC-A5DA-426F8FB9A28C}" destId="{E8031F2B-91E7-41EF-9E94-48F078FD003A}" srcOrd="0" destOrd="0" presId="urn:microsoft.com/office/officeart/2005/8/layout/orgChart1"/>
    <dgm:cxn modelId="{74A0CF30-A20B-460B-BF9E-E742874773FC}" type="presParOf" srcId="{1BF552C1-A7E6-47CC-A5DA-426F8FB9A28C}" destId="{75E7B905-CB25-4D15-BB25-858AA847B934}" srcOrd="1" destOrd="0" presId="urn:microsoft.com/office/officeart/2005/8/layout/orgChart1"/>
    <dgm:cxn modelId="{00D0511A-365E-4ADC-B28B-AF76CA82E262}" type="presParOf" srcId="{75E7B905-CB25-4D15-BB25-858AA847B934}" destId="{1744894D-5E52-4D87-B7E5-511FEE18F03E}" srcOrd="0" destOrd="0" presId="urn:microsoft.com/office/officeart/2005/8/layout/orgChart1"/>
    <dgm:cxn modelId="{A41E8E89-9C7E-49A7-AC9D-612747B9792D}" type="presParOf" srcId="{1744894D-5E52-4D87-B7E5-511FEE18F03E}" destId="{9D53E274-7283-459F-B8B8-5A016568E68C}" srcOrd="0" destOrd="0" presId="urn:microsoft.com/office/officeart/2005/8/layout/orgChart1"/>
    <dgm:cxn modelId="{8C81676D-FDF2-4927-BD71-D0FB89140E01}" type="presParOf" srcId="{1744894D-5E52-4D87-B7E5-511FEE18F03E}" destId="{0E5254B6-D77D-479B-A125-97ECCE223496}" srcOrd="1" destOrd="0" presId="urn:microsoft.com/office/officeart/2005/8/layout/orgChart1"/>
    <dgm:cxn modelId="{B4BB51B9-07CC-4955-8C21-38B825DDCEAA}" type="presParOf" srcId="{75E7B905-CB25-4D15-BB25-858AA847B934}" destId="{7105CC0C-AFF3-4575-B7A5-DDE63D8218E0}" srcOrd="1" destOrd="0" presId="urn:microsoft.com/office/officeart/2005/8/layout/orgChart1"/>
    <dgm:cxn modelId="{009585C4-B773-434D-AF94-5B274AEBBE36}" type="presParOf" srcId="{75E7B905-CB25-4D15-BB25-858AA847B934}" destId="{5C22EC5B-E95B-406D-A33E-8B4C5C74AEF0}" srcOrd="2" destOrd="0" presId="urn:microsoft.com/office/officeart/2005/8/layout/orgChart1"/>
    <dgm:cxn modelId="{19710F9F-A232-48DC-973A-A1EDFBCD1DA8}" type="presParOf" srcId="{2AA71514-C7B6-4061-9D8E-EF5D5971CC4F}" destId="{469C5A67-D937-4CAA-AE40-D067B79F59A2}" srcOrd="2" destOrd="0" presId="urn:microsoft.com/office/officeart/2005/8/layout/orgChart1"/>
    <dgm:cxn modelId="{0E11A20B-2532-499A-A849-139DF8598E0B}" type="presParOf" srcId="{2447A819-14AC-4927-8C5E-572FF47792FF}" destId="{88473473-EE33-481E-8EAA-E0E6B2462A13}" srcOrd="8" destOrd="0" presId="urn:microsoft.com/office/officeart/2005/8/layout/orgChart1"/>
    <dgm:cxn modelId="{39E96E3F-3494-4BC7-8CC4-3C285851F9A4}" type="presParOf" srcId="{2447A819-14AC-4927-8C5E-572FF47792FF}" destId="{2F66A9B3-C5B7-4398-A678-F4D542B7E81E}" srcOrd="9" destOrd="0" presId="urn:microsoft.com/office/officeart/2005/8/layout/orgChart1"/>
    <dgm:cxn modelId="{E1BADAEF-77C5-4723-A10F-38300EA0F90E}" type="presParOf" srcId="{2F66A9B3-C5B7-4398-A678-F4D542B7E81E}" destId="{8E2E6853-15E4-4F3D-BE35-614BD3B1FC91}" srcOrd="0" destOrd="0" presId="urn:microsoft.com/office/officeart/2005/8/layout/orgChart1"/>
    <dgm:cxn modelId="{844597EE-4A49-463F-AAC0-26596E9AFFDF}" type="presParOf" srcId="{8E2E6853-15E4-4F3D-BE35-614BD3B1FC91}" destId="{28ABFE7A-DD4A-4372-9E91-2DE2E4B3F3F4}" srcOrd="0" destOrd="0" presId="urn:microsoft.com/office/officeart/2005/8/layout/orgChart1"/>
    <dgm:cxn modelId="{5614B65A-E6E4-4214-BA4A-13A90D77465C}" type="presParOf" srcId="{8E2E6853-15E4-4F3D-BE35-614BD3B1FC91}" destId="{86A7E115-6C4D-4A0A-B714-84DF7593751A}" srcOrd="1" destOrd="0" presId="urn:microsoft.com/office/officeart/2005/8/layout/orgChart1"/>
    <dgm:cxn modelId="{8F0AA13D-A5C6-40BF-9C60-11686B6BAEAB}" type="presParOf" srcId="{2F66A9B3-C5B7-4398-A678-F4D542B7E81E}" destId="{3D110B0B-D779-4665-8081-2EAF58873479}" srcOrd="1" destOrd="0" presId="urn:microsoft.com/office/officeart/2005/8/layout/orgChart1"/>
    <dgm:cxn modelId="{A87B4D86-FA75-4121-A4A3-AFD46D832533}" type="presParOf" srcId="{3D110B0B-D779-4665-8081-2EAF58873479}" destId="{F77B1F9B-6C75-4FFD-B59B-A492573781CA}" srcOrd="0" destOrd="0" presId="urn:microsoft.com/office/officeart/2005/8/layout/orgChart1"/>
    <dgm:cxn modelId="{51D02F82-8C6E-488E-A6E1-880E7D4E5D3C}" type="presParOf" srcId="{3D110B0B-D779-4665-8081-2EAF58873479}" destId="{26579273-C8F5-4A7C-ADA6-51CF383AD365}" srcOrd="1" destOrd="0" presId="urn:microsoft.com/office/officeart/2005/8/layout/orgChart1"/>
    <dgm:cxn modelId="{C2E5A11F-5A3E-442D-8877-ACC3378B46A2}" type="presParOf" srcId="{26579273-C8F5-4A7C-ADA6-51CF383AD365}" destId="{EB132F1C-A999-472D-8641-D2FEB49D428D}" srcOrd="0" destOrd="0" presId="urn:microsoft.com/office/officeart/2005/8/layout/orgChart1"/>
    <dgm:cxn modelId="{77D56B7D-8A58-4DA5-B56C-4FC2C23ADE74}" type="presParOf" srcId="{EB132F1C-A999-472D-8641-D2FEB49D428D}" destId="{CF727D2B-0484-47FD-8C42-D87FEBF138EB}" srcOrd="0" destOrd="0" presId="urn:microsoft.com/office/officeart/2005/8/layout/orgChart1"/>
    <dgm:cxn modelId="{1D39C37B-A216-4EFB-8C69-5C6837161098}" type="presParOf" srcId="{EB132F1C-A999-472D-8641-D2FEB49D428D}" destId="{097255A8-24AB-4DD9-AA92-B6FF219E311B}" srcOrd="1" destOrd="0" presId="urn:microsoft.com/office/officeart/2005/8/layout/orgChart1"/>
    <dgm:cxn modelId="{DC2C6FAD-AA8A-4555-B9CD-9207688C3BD4}" type="presParOf" srcId="{26579273-C8F5-4A7C-ADA6-51CF383AD365}" destId="{77FC1584-A6E4-4D0C-920D-80941A4C3802}" srcOrd="1" destOrd="0" presId="urn:microsoft.com/office/officeart/2005/8/layout/orgChart1"/>
    <dgm:cxn modelId="{CA2CA390-2DA1-4D3D-A6AB-7F71BE9BA44B}" type="presParOf" srcId="{26579273-C8F5-4A7C-ADA6-51CF383AD365}" destId="{1700216D-B718-4C2B-9A63-1C0FE7FEC287}" srcOrd="2" destOrd="0" presId="urn:microsoft.com/office/officeart/2005/8/layout/orgChart1"/>
    <dgm:cxn modelId="{0C375330-399E-41E2-8A1B-E6CA5F342ACD}" type="presParOf" srcId="{2F66A9B3-C5B7-4398-A678-F4D542B7E81E}" destId="{F075180A-CDE9-4759-9334-DFED206C5F6B}" srcOrd="2" destOrd="0" presId="urn:microsoft.com/office/officeart/2005/8/layout/orgChart1"/>
    <dgm:cxn modelId="{8D30046E-81E9-4782-BA7F-7D843DA5640E}" type="presParOf" srcId="{2447A819-14AC-4927-8C5E-572FF47792FF}" destId="{2F1A1EFC-3611-42AB-B644-349F53A9129A}" srcOrd="10" destOrd="0" presId="urn:microsoft.com/office/officeart/2005/8/layout/orgChart1"/>
    <dgm:cxn modelId="{F456CB93-EFFC-4785-BF6F-094862AC39C4}" type="presParOf" srcId="{2447A819-14AC-4927-8C5E-572FF47792FF}" destId="{60DC4FD3-3A4C-43D7-8408-E7FDF3E2BE74}" srcOrd="11" destOrd="0" presId="urn:microsoft.com/office/officeart/2005/8/layout/orgChart1"/>
    <dgm:cxn modelId="{214AA9DD-FA3A-48E3-B644-1A7B9CAD2A61}" type="presParOf" srcId="{60DC4FD3-3A4C-43D7-8408-E7FDF3E2BE74}" destId="{63184EEC-4C8D-4A06-95C9-DEC62932769A}" srcOrd="0" destOrd="0" presId="urn:microsoft.com/office/officeart/2005/8/layout/orgChart1"/>
    <dgm:cxn modelId="{A92EED1F-C0CA-422B-8D16-1AD776675A82}" type="presParOf" srcId="{63184EEC-4C8D-4A06-95C9-DEC62932769A}" destId="{5E8E5F30-0974-4B16-8CFC-2F4548A29F8A}" srcOrd="0" destOrd="0" presId="urn:microsoft.com/office/officeart/2005/8/layout/orgChart1"/>
    <dgm:cxn modelId="{EDCBC1FA-5857-4271-A151-EE607C47C0D6}" type="presParOf" srcId="{63184EEC-4C8D-4A06-95C9-DEC62932769A}" destId="{CFBCD180-DC7F-4B7E-B69F-F10E0A2456EE}" srcOrd="1" destOrd="0" presId="urn:microsoft.com/office/officeart/2005/8/layout/orgChart1"/>
    <dgm:cxn modelId="{98B51E9D-340D-444A-9BD2-BDC57BDDAB97}" type="presParOf" srcId="{60DC4FD3-3A4C-43D7-8408-E7FDF3E2BE74}" destId="{EC5125B1-662E-457F-AA59-292764DB7E64}" srcOrd="1" destOrd="0" presId="urn:microsoft.com/office/officeart/2005/8/layout/orgChart1"/>
    <dgm:cxn modelId="{D87C093E-E914-4C9B-BF50-AA235F4FE4E8}" type="presParOf" srcId="{EC5125B1-662E-457F-AA59-292764DB7E64}" destId="{55CBB183-F899-4582-9094-717103346695}" srcOrd="0" destOrd="0" presId="urn:microsoft.com/office/officeart/2005/8/layout/orgChart1"/>
    <dgm:cxn modelId="{E9F7E7AD-BC39-4AF8-A63D-B7C457311380}" type="presParOf" srcId="{EC5125B1-662E-457F-AA59-292764DB7E64}" destId="{68AA7554-26B4-44E2-86A9-A88725FFA13F}" srcOrd="1" destOrd="0" presId="urn:microsoft.com/office/officeart/2005/8/layout/orgChart1"/>
    <dgm:cxn modelId="{4D220B0E-7C04-406F-BA7F-8B079DA0280D}" type="presParOf" srcId="{68AA7554-26B4-44E2-86A9-A88725FFA13F}" destId="{0979101D-2FAA-4645-8E84-396C3D7086F3}" srcOrd="0" destOrd="0" presId="urn:microsoft.com/office/officeart/2005/8/layout/orgChart1"/>
    <dgm:cxn modelId="{5F409DEC-51CA-4FA6-BAC4-DCC64FFF6C64}" type="presParOf" srcId="{0979101D-2FAA-4645-8E84-396C3D7086F3}" destId="{5FAD8588-21F2-4B8A-9523-421F8E7C20E8}" srcOrd="0" destOrd="0" presId="urn:microsoft.com/office/officeart/2005/8/layout/orgChart1"/>
    <dgm:cxn modelId="{9F495A12-4366-4626-9603-EB5286922E6F}" type="presParOf" srcId="{0979101D-2FAA-4645-8E84-396C3D7086F3}" destId="{F0AB99DC-1EF2-4E83-A456-63BC74668B22}" srcOrd="1" destOrd="0" presId="urn:microsoft.com/office/officeart/2005/8/layout/orgChart1"/>
    <dgm:cxn modelId="{91DC8CF8-A7FB-4BFE-8399-188A4065967D}" type="presParOf" srcId="{68AA7554-26B4-44E2-86A9-A88725FFA13F}" destId="{85286D42-5C83-4564-9FA0-4AEE022CDCB4}" srcOrd="1" destOrd="0" presId="urn:microsoft.com/office/officeart/2005/8/layout/orgChart1"/>
    <dgm:cxn modelId="{2D546155-B337-4907-8A81-2EF8EA479174}" type="presParOf" srcId="{68AA7554-26B4-44E2-86A9-A88725FFA13F}" destId="{F7A3BEDB-FC24-4700-983C-B21CE514DA82}" srcOrd="2" destOrd="0" presId="urn:microsoft.com/office/officeart/2005/8/layout/orgChart1"/>
    <dgm:cxn modelId="{000080AE-4844-45E8-B4CB-33D646467BA1}" type="presParOf" srcId="{60DC4FD3-3A4C-43D7-8408-E7FDF3E2BE74}" destId="{B2664CEF-1E12-4832-B619-A9BA2AAB7118}" srcOrd="2" destOrd="0" presId="urn:microsoft.com/office/officeart/2005/8/layout/orgChart1"/>
    <dgm:cxn modelId="{EAE807FA-5BDA-4583-9FD6-F53F1EDF180B}" type="presParOf" srcId="{B53C8080-791C-4DF9-8CC2-2E4C9F85A068}" destId="{331608BA-F3D9-4C2E-A50D-E8D30A10D4F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FA2ECD9E-6A31-445F-BBA2-FE8EA3A2B1F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Norte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B76B233-ADEE-40E2-8A10-FF84E2AF13A3}" type="par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3AA66EF-ECC8-4C8D-8629-642E08309D09}" type="sib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5210FA8-E040-4E9F-941C-6FFA55E23FE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Centro de Desarrollo del Talento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1F3CBB-977A-4C30-A535-84E3CB862539}" type="par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8E3369F-9D85-4041-9799-82CDC5F0D660}" type="sib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45E9C75-8CEF-4565-84ED-8447A4D9D696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CBF Francisco Zarco </a:t>
          </a:r>
        </a:p>
      </dgm:t>
    </dgm:pt>
    <dgm:pt modelId="{A9EDC00A-A539-48C1-8412-61B7BC15DE0C}" type="par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B782E8F-CE66-498E-AA5B-F015A2844655}" type="sib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E71FC6-0607-42D1-B2D3-8DC8D423B0D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CBF V de </a:t>
          </a: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Infonavit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</a:p>
      </dgm:t>
    </dgm:pt>
    <dgm:pt modelId="{9422FCFB-1C91-4F68-9DDF-DE3FE73139F0}" type="par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73E74D9-C03C-44C1-A929-40267F1E3CDA}" type="sib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8094ECE-5C0E-4708-A3DB-CEB742153E3A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Encargado(a) de CBF Monterrey 400</a:t>
          </a:r>
        </a:p>
      </dgm:t>
    </dgm:pt>
    <dgm:pt modelId="{D5C07776-EE38-4E11-A3FF-02B75CF2D185}" type="par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5EDF9F-079D-4E4D-BDE2-5E909DCDA644}" type="sib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066ED61-3CF2-4776-9B36-E194C86F77E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FA196C2B-E92A-490F-9FC9-AC4FA66B41FB}" type="par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B1285BF-0903-421D-8360-6570A7CE0B8E}" type="sib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67A84B7-FD2A-4138-9C71-3F9A2FD9DDC4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EB75F876-54F3-4907-A508-77A98B82CAD6}" type="parTrans" cxnId="{B737DBEA-D50C-40F3-AB10-8112F19D2EF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9B16B81-6E6A-444A-ABC0-6DCED103C23B}" type="sibTrans" cxnId="{B737DBEA-D50C-40F3-AB10-8112F19D2EF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C87C7FA-3DAA-4BA2-9C80-6420FA6B643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D585422D-906B-4032-9FA3-918465C76A13}" type="par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DAAD9A-02BE-46B7-B041-A22A1932C2EF}" type="sib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D23F15-4E18-4403-AC2D-E96597093DDD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4919ADE0-9FD8-4899-A070-5297B3FCD49B}" type="parTrans" cxnId="{4BC459B4-AC26-45B2-9D4C-7454763D7B8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6AA3DE-AE0F-4F6A-ADD9-93BB11E3F6FB}" type="sibTrans" cxnId="{4BC459B4-AC26-45B2-9D4C-7454763D7B8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B4B43F6-E237-449B-A262-352E43EF71F1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 </a:t>
          </a:r>
        </a:p>
      </dgm:t>
    </dgm:pt>
    <dgm:pt modelId="{3CE296D0-5672-4F81-99C9-602B301EAE41}" type="parTrans" cxnId="{847350AE-058B-41E2-9831-3BA5DD72AD8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1CD2032-6ED5-4C02-BC44-AC03416C8A7D}" type="sibTrans" cxnId="{847350AE-058B-41E2-9831-3BA5DD72AD8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0F76DFA-8AF1-4555-90A3-DC207E723662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</a:t>
          </a:r>
        </a:p>
      </dgm:t>
    </dgm:pt>
    <dgm:pt modelId="{7769A2DE-A8F7-4E57-A158-C9D03FAC79EC}" type="parTrans" cxnId="{38D9EE63-9BE4-4BFF-A278-F728977B4B5F}">
      <dgm:prSet/>
      <dgm:spPr/>
      <dgm:t>
        <a:bodyPr/>
        <a:lstStyle/>
        <a:p>
          <a:endParaRPr lang="es-ES"/>
        </a:p>
      </dgm:t>
    </dgm:pt>
    <dgm:pt modelId="{CBAE97CC-6619-4037-A689-959318BCCD02}" type="sibTrans" cxnId="{38D9EE63-9BE4-4BFF-A278-F728977B4B5F}">
      <dgm:prSet/>
      <dgm:spPr/>
      <dgm:t>
        <a:bodyPr/>
        <a:lstStyle/>
        <a:p>
          <a:endParaRPr lang="es-ES"/>
        </a:p>
      </dgm:t>
    </dgm:pt>
    <dgm:pt modelId="{04FCC048-438B-4181-A34E-9A96278D92C4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 </a:t>
          </a:r>
        </a:p>
      </dgm:t>
    </dgm:pt>
    <dgm:pt modelId="{3F9CDD89-9E72-4FD5-889D-015FF99E3B30}" type="parTrans" cxnId="{DF4F4F57-2EA3-4787-8761-3FFA2525FAFB}">
      <dgm:prSet/>
      <dgm:spPr/>
      <dgm:t>
        <a:bodyPr/>
        <a:lstStyle/>
        <a:p>
          <a:endParaRPr lang="es-ES"/>
        </a:p>
      </dgm:t>
    </dgm:pt>
    <dgm:pt modelId="{22C1B1FE-0A50-4015-A17F-1882A34CD0F7}" type="sibTrans" cxnId="{DF4F4F57-2EA3-4787-8761-3FFA2525FAFB}">
      <dgm:prSet/>
      <dgm:spPr/>
      <dgm:t>
        <a:bodyPr/>
        <a:lstStyle/>
        <a:p>
          <a:endParaRPr lang="es-ES"/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53C8080-791C-4DF9-8CC2-2E4C9F85A068}" type="pres">
      <dgm:prSet presAssocID="{FA2ECD9E-6A31-445F-BBA2-FE8EA3A2B1F9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0DCD695-FF39-428B-9D28-3C6A0A562AA9}" type="pres">
      <dgm:prSet presAssocID="{FA2ECD9E-6A31-445F-BBA2-FE8EA3A2B1F9}" presName="rootComposite1" presStyleCnt="0"/>
      <dgm:spPr/>
      <dgm:t>
        <a:bodyPr/>
        <a:lstStyle/>
        <a:p>
          <a:endParaRPr lang="es-ES"/>
        </a:p>
      </dgm:t>
    </dgm:pt>
    <dgm:pt modelId="{9F172C60-5118-4F4C-8BF9-BDDFFEA59DA6}" type="pres">
      <dgm:prSet presAssocID="{FA2ECD9E-6A31-445F-BBA2-FE8EA3A2B1F9}" presName="rootText1" presStyleLbl="node0" presStyleIdx="0" presStyleCnt="1" custScaleX="119503" custScaleY="103020" custLinFactNeighborY="-720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53D257-979A-464A-A88D-FC14E2E56E98}" type="pres">
      <dgm:prSet presAssocID="{FA2ECD9E-6A31-445F-BBA2-FE8EA3A2B1F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7A819-14AC-4927-8C5E-572FF47792FF}" type="pres">
      <dgm:prSet presAssocID="{FA2ECD9E-6A31-445F-BBA2-FE8EA3A2B1F9}" presName="hierChild2" presStyleCnt="0"/>
      <dgm:spPr/>
      <dgm:t>
        <a:bodyPr/>
        <a:lstStyle/>
        <a:p>
          <a:endParaRPr lang="es-ES"/>
        </a:p>
      </dgm:t>
    </dgm:pt>
    <dgm:pt modelId="{EBDAFADE-7249-4234-A4F4-8C7695CD8FFA}" type="pres">
      <dgm:prSet presAssocID="{E61F3CBB-977A-4C30-A535-84E3CB862539}" presName="Name37" presStyleLbl="parChTrans1D2" presStyleIdx="0" presStyleCnt="4"/>
      <dgm:spPr/>
      <dgm:t>
        <a:bodyPr/>
        <a:lstStyle/>
        <a:p>
          <a:endParaRPr lang="es-ES"/>
        </a:p>
      </dgm:t>
    </dgm:pt>
    <dgm:pt modelId="{F422A159-404D-4BF2-9E37-457DFC512477}" type="pres">
      <dgm:prSet presAssocID="{55210FA8-E040-4E9F-941C-6FFA55E23FED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AFC076CA-FFF2-49FA-9C4D-91972C77C8AD}" type="pres">
      <dgm:prSet presAssocID="{55210FA8-E040-4E9F-941C-6FFA55E23FED}" presName="rootComposite" presStyleCnt="0"/>
      <dgm:spPr/>
      <dgm:t>
        <a:bodyPr/>
        <a:lstStyle/>
        <a:p>
          <a:endParaRPr lang="es-ES"/>
        </a:p>
      </dgm:t>
    </dgm:pt>
    <dgm:pt modelId="{1492C8D0-D082-4E8E-AA1F-2E6ECEEB9F60}" type="pres">
      <dgm:prSet presAssocID="{55210FA8-E040-4E9F-941C-6FFA55E23FED}" presName="rootText" presStyleLbl="node2" presStyleIdx="0" presStyleCnt="4" custLinFactNeighborY="2072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059CCF-6580-4FBC-BDCA-2AD09B43D0F9}" type="pres">
      <dgm:prSet presAssocID="{55210FA8-E040-4E9F-941C-6FFA55E23FED}" presName="rootConnector" presStyleLbl="node2" presStyleIdx="0" presStyleCnt="4"/>
      <dgm:spPr/>
      <dgm:t>
        <a:bodyPr/>
        <a:lstStyle/>
        <a:p>
          <a:endParaRPr lang="es-ES"/>
        </a:p>
      </dgm:t>
    </dgm:pt>
    <dgm:pt modelId="{67F30621-B239-45B2-82E6-5C2634804FC1}" type="pres">
      <dgm:prSet presAssocID="{55210FA8-E040-4E9F-941C-6FFA55E23FED}" presName="hierChild4" presStyleCnt="0"/>
      <dgm:spPr/>
      <dgm:t>
        <a:bodyPr/>
        <a:lstStyle/>
        <a:p>
          <a:endParaRPr lang="es-ES"/>
        </a:p>
      </dgm:t>
    </dgm:pt>
    <dgm:pt modelId="{9EB4BF63-B7F7-4F35-AD3F-6AD31391D629}" type="pres">
      <dgm:prSet presAssocID="{FA196C2B-E92A-490F-9FC9-AC4FA66B41FB}" presName="Name50" presStyleLbl="parChTrans1D3" presStyleIdx="0" presStyleCnt="7"/>
      <dgm:spPr/>
      <dgm:t>
        <a:bodyPr/>
        <a:lstStyle/>
        <a:p>
          <a:endParaRPr lang="es-ES"/>
        </a:p>
      </dgm:t>
    </dgm:pt>
    <dgm:pt modelId="{961BED40-C0C0-4922-BD8E-B0FFA5699594}" type="pres">
      <dgm:prSet presAssocID="{5066ED61-3CF2-4776-9B36-E194C86F77E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9908A37-1B6E-4B21-8FA3-3110D3233CAF}" type="pres">
      <dgm:prSet presAssocID="{5066ED61-3CF2-4776-9B36-E194C86F77E6}" presName="rootComposite" presStyleCnt="0"/>
      <dgm:spPr/>
      <dgm:t>
        <a:bodyPr/>
        <a:lstStyle/>
        <a:p>
          <a:endParaRPr lang="es-ES"/>
        </a:p>
      </dgm:t>
    </dgm:pt>
    <dgm:pt modelId="{D7695E60-B099-4068-A022-EEDCAE3EB322}" type="pres">
      <dgm:prSet presAssocID="{5066ED61-3CF2-4776-9B36-E194C86F77E6}" presName="rootText" presStyleLbl="node3" presStyleIdx="0" presStyleCnt="7" custScaleX="81469" custScaleY="81838" custLinFactNeighborX="-6503" custLinFactNeighborY="677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C1C02EE-0412-4FA7-8D01-84C517666559}" type="pres">
      <dgm:prSet presAssocID="{5066ED61-3CF2-4776-9B36-E194C86F77E6}" presName="rootConnector" presStyleLbl="node3" presStyleIdx="0" presStyleCnt="7"/>
      <dgm:spPr/>
      <dgm:t>
        <a:bodyPr/>
        <a:lstStyle/>
        <a:p>
          <a:endParaRPr lang="es-ES"/>
        </a:p>
      </dgm:t>
    </dgm:pt>
    <dgm:pt modelId="{7A826835-E10E-49AF-9E26-1512C7305F52}" type="pres">
      <dgm:prSet presAssocID="{5066ED61-3CF2-4776-9B36-E194C86F77E6}" presName="hierChild4" presStyleCnt="0"/>
      <dgm:spPr/>
      <dgm:t>
        <a:bodyPr/>
        <a:lstStyle/>
        <a:p>
          <a:endParaRPr lang="es-ES"/>
        </a:p>
      </dgm:t>
    </dgm:pt>
    <dgm:pt modelId="{1296DE96-C884-4596-8679-CF94F30D20B4}" type="pres">
      <dgm:prSet presAssocID="{5066ED61-3CF2-4776-9B36-E194C86F77E6}" presName="hierChild5" presStyleCnt="0"/>
      <dgm:spPr/>
      <dgm:t>
        <a:bodyPr/>
        <a:lstStyle/>
        <a:p>
          <a:endParaRPr lang="es-ES"/>
        </a:p>
      </dgm:t>
    </dgm:pt>
    <dgm:pt modelId="{A18C0967-2B57-43F6-BE8B-82EFD88CF3B7}" type="pres">
      <dgm:prSet presAssocID="{7769A2DE-A8F7-4E57-A158-C9D03FAC79EC}" presName="Name50" presStyleLbl="parChTrans1D3" presStyleIdx="1" presStyleCnt="7"/>
      <dgm:spPr/>
      <dgm:t>
        <a:bodyPr/>
        <a:lstStyle/>
        <a:p>
          <a:endParaRPr lang="es-ES"/>
        </a:p>
      </dgm:t>
    </dgm:pt>
    <dgm:pt modelId="{0E8FEC24-96AD-4B81-8C5E-1699F3F92ADE}" type="pres">
      <dgm:prSet presAssocID="{40F76DFA-8AF1-4555-90A3-DC207E723662}" presName="hierRoot2" presStyleCnt="0">
        <dgm:presLayoutVars>
          <dgm:hierBranch val="init"/>
        </dgm:presLayoutVars>
      </dgm:prSet>
      <dgm:spPr/>
    </dgm:pt>
    <dgm:pt modelId="{DB63D6A3-A004-4B10-83D4-F249404DD664}" type="pres">
      <dgm:prSet presAssocID="{40F76DFA-8AF1-4555-90A3-DC207E723662}" presName="rootComposite" presStyleCnt="0"/>
      <dgm:spPr/>
    </dgm:pt>
    <dgm:pt modelId="{1F767A20-3875-43F0-B233-4D737F0D32B6}" type="pres">
      <dgm:prSet presAssocID="{40F76DFA-8AF1-4555-90A3-DC207E723662}" presName="rootText" presStyleLbl="node3" presStyleIdx="1" presStyleCnt="7" custScaleX="81469" custScaleY="81838" custLinFactNeighborX="-6503" custLinFactNeighborY="-1801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91680DB-A554-49A6-A5CD-89642FCFB1D0}" type="pres">
      <dgm:prSet presAssocID="{40F76DFA-8AF1-4555-90A3-DC207E723662}" presName="rootConnector" presStyleLbl="node3" presStyleIdx="1" presStyleCnt="7"/>
      <dgm:spPr/>
      <dgm:t>
        <a:bodyPr/>
        <a:lstStyle/>
        <a:p>
          <a:endParaRPr lang="es-ES"/>
        </a:p>
      </dgm:t>
    </dgm:pt>
    <dgm:pt modelId="{9BF9BD6E-A92E-4AE0-8C49-DB8E20BCB380}" type="pres">
      <dgm:prSet presAssocID="{40F76DFA-8AF1-4555-90A3-DC207E723662}" presName="hierChild4" presStyleCnt="0"/>
      <dgm:spPr/>
    </dgm:pt>
    <dgm:pt modelId="{56102608-1D97-499A-803F-8198295DC0F0}" type="pres">
      <dgm:prSet presAssocID="{40F76DFA-8AF1-4555-90A3-DC207E723662}" presName="hierChild5" presStyleCnt="0"/>
      <dgm:spPr/>
    </dgm:pt>
    <dgm:pt modelId="{88001871-2DEA-4F41-9C44-372630B17821}" type="pres">
      <dgm:prSet presAssocID="{55210FA8-E040-4E9F-941C-6FFA55E23FED}" presName="hierChild5" presStyleCnt="0"/>
      <dgm:spPr/>
      <dgm:t>
        <a:bodyPr/>
        <a:lstStyle/>
        <a:p>
          <a:endParaRPr lang="es-ES"/>
        </a:p>
      </dgm:t>
    </dgm:pt>
    <dgm:pt modelId="{9D9EC4FC-8A07-4E09-8633-7E29CDEDD022}" type="pres">
      <dgm:prSet presAssocID="{A9EDC00A-A539-48C1-8412-61B7BC15DE0C}" presName="Name37" presStyleLbl="parChTrans1D2" presStyleIdx="1" presStyleCnt="4"/>
      <dgm:spPr/>
      <dgm:t>
        <a:bodyPr/>
        <a:lstStyle/>
        <a:p>
          <a:endParaRPr lang="es-ES"/>
        </a:p>
      </dgm:t>
    </dgm:pt>
    <dgm:pt modelId="{E3EA6643-3619-4ADC-B1E8-11CD71AC72EA}" type="pres">
      <dgm:prSet presAssocID="{A45E9C75-8CEF-4565-84ED-8447A4D9D696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5CD50BC0-A5B5-48B7-A904-6864E968E6E1}" type="pres">
      <dgm:prSet presAssocID="{A45E9C75-8CEF-4565-84ED-8447A4D9D696}" presName="rootComposite" presStyleCnt="0"/>
      <dgm:spPr/>
      <dgm:t>
        <a:bodyPr/>
        <a:lstStyle/>
        <a:p>
          <a:endParaRPr lang="es-ES"/>
        </a:p>
      </dgm:t>
    </dgm:pt>
    <dgm:pt modelId="{463ECA5F-CA55-47F9-BC18-E4DA5987140E}" type="pres">
      <dgm:prSet presAssocID="{A45E9C75-8CEF-4565-84ED-8447A4D9D696}" presName="rootText" presStyleLbl="node2" presStyleIdx="1" presStyleCnt="4" custLinFactNeighborY="2072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E62944-EEF3-4B13-84A5-82C12F05E11E}" type="pres">
      <dgm:prSet presAssocID="{A45E9C75-8CEF-4565-84ED-8447A4D9D696}" presName="rootConnector" presStyleLbl="node2" presStyleIdx="1" presStyleCnt="4"/>
      <dgm:spPr/>
      <dgm:t>
        <a:bodyPr/>
        <a:lstStyle/>
        <a:p>
          <a:endParaRPr lang="es-ES"/>
        </a:p>
      </dgm:t>
    </dgm:pt>
    <dgm:pt modelId="{69637FBA-AD97-4E13-A474-114E80E04B12}" type="pres">
      <dgm:prSet presAssocID="{A45E9C75-8CEF-4565-84ED-8447A4D9D696}" presName="hierChild4" presStyleCnt="0"/>
      <dgm:spPr/>
      <dgm:t>
        <a:bodyPr/>
        <a:lstStyle/>
        <a:p>
          <a:endParaRPr lang="es-ES"/>
        </a:p>
      </dgm:t>
    </dgm:pt>
    <dgm:pt modelId="{C885D728-A185-4177-808C-85696461FE3E}" type="pres">
      <dgm:prSet presAssocID="{EB75F876-54F3-4907-A508-77A98B82CAD6}" presName="Name50" presStyleLbl="parChTrans1D3" presStyleIdx="2" presStyleCnt="7"/>
      <dgm:spPr/>
      <dgm:t>
        <a:bodyPr/>
        <a:lstStyle/>
        <a:p>
          <a:endParaRPr lang="es-ES"/>
        </a:p>
      </dgm:t>
    </dgm:pt>
    <dgm:pt modelId="{AE3D75C7-7456-4CA2-BCA8-F46F5ED983C3}" type="pres">
      <dgm:prSet presAssocID="{867A84B7-FD2A-4138-9C71-3F9A2FD9DDC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96C5253-19E6-4F62-9CFD-AF406E7285C1}" type="pres">
      <dgm:prSet presAssocID="{867A84B7-FD2A-4138-9C71-3F9A2FD9DDC4}" presName="rootComposite" presStyleCnt="0"/>
      <dgm:spPr/>
      <dgm:t>
        <a:bodyPr/>
        <a:lstStyle/>
        <a:p>
          <a:endParaRPr lang="es-ES"/>
        </a:p>
      </dgm:t>
    </dgm:pt>
    <dgm:pt modelId="{F94DEA67-809C-4247-979A-AE54AA6C195F}" type="pres">
      <dgm:prSet presAssocID="{867A84B7-FD2A-4138-9C71-3F9A2FD9DDC4}" presName="rootText" presStyleLbl="node3" presStyleIdx="2" presStyleCnt="7" custScaleX="81469" custScaleY="81838" custLinFactNeighborX="-7004" custLinFactNeighborY="677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7CEF512-38B4-445D-ADEC-D022C413C4BF}" type="pres">
      <dgm:prSet presAssocID="{867A84B7-FD2A-4138-9C71-3F9A2FD9DDC4}" presName="rootConnector" presStyleLbl="node3" presStyleIdx="2" presStyleCnt="7"/>
      <dgm:spPr/>
      <dgm:t>
        <a:bodyPr/>
        <a:lstStyle/>
        <a:p>
          <a:endParaRPr lang="es-ES"/>
        </a:p>
      </dgm:t>
    </dgm:pt>
    <dgm:pt modelId="{B7E5FB4A-5867-48DF-BEB7-8E6F582CDAB4}" type="pres">
      <dgm:prSet presAssocID="{867A84B7-FD2A-4138-9C71-3F9A2FD9DDC4}" presName="hierChild4" presStyleCnt="0"/>
      <dgm:spPr/>
      <dgm:t>
        <a:bodyPr/>
        <a:lstStyle/>
        <a:p>
          <a:endParaRPr lang="es-ES"/>
        </a:p>
      </dgm:t>
    </dgm:pt>
    <dgm:pt modelId="{E084B58E-0252-466A-AA8A-D6F609BED6C8}" type="pres">
      <dgm:prSet presAssocID="{867A84B7-FD2A-4138-9C71-3F9A2FD9DDC4}" presName="hierChild5" presStyleCnt="0"/>
      <dgm:spPr/>
      <dgm:t>
        <a:bodyPr/>
        <a:lstStyle/>
        <a:p>
          <a:endParaRPr lang="es-ES"/>
        </a:p>
      </dgm:t>
    </dgm:pt>
    <dgm:pt modelId="{8AB4122B-8EAE-4433-B19B-1F76D0E957F4}" type="pres">
      <dgm:prSet presAssocID="{A45E9C75-8CEF-4565-84ED-8447A4D9D696}" presName="hierChild5" presStyleCnt="0"/>
      <dgm:spPr/>
      <dgm:t>
        <a:bodyPr/>
        <a:lstStyle/>
        <a:p>
          <a:endParaRPr lang="es-ES"/>
        </a:p>
      </dgm:t>
    </dgm:pt>
    <dgm:pt modelId="{C5E5C8E8-98F2-4261-882B-61E203D677A2}" type="pres">
      <dgm:prSet presAssocID="{9422FCFB-1C91-4F68-9DDF-DE3FE73139F0}" presName="Name37" presStyleLbl="parChTrans1D2" presStyleIdx="2" presStyleCnt="4"/>
      <dgm:spPr/>
      <dgm:t>
        <a:bodyPr/>
        <a:lstStyle/>
        <a:p>
          <a:endParaRPr lang="es-ES"/>
        </a:p>
      </dgm:t>
    </dgm:pt>
    <dgm:pt modelId="{5E372B5C-FE0B-466C-8032-F8B2075B0EFA}" type="pres">
      <dgm:prSet presAssocID="{2EE71FC6-0607-42D1-B2D3-8DC8D423B0D5}" presName="hierRoot2" presStyleCnt="0">
        <dgm:presLayoutVars>
          <dgm:hierBranch val="l"/>
        </dgm:presLayoutVars>
      </dgm:prSet>
      <dgm:spPr/>
      <dgm:t>
        <a:bodyPr/>
        <a:lstStyle/>
        <a:p>
          <a:endParaRPr lang="es-ES"/>
        </a:p>
      </dgm:t>
    </dgm:pt>
    <dgm:pt modelId="{40EBEB82-1863-4BEA-A599-BD76179B1FFC}" type="pres">
      <dgm:prSet presAssocID="{2EE71FC6-0607-42D1-B2D3-8DC8D423B0D5}" presName="rootComposite" presStyleCnt="0"/>
      <dgm:spPr/>
      <dgm:t>
        <a:bodyPr/>
        <a:lstStyle/>
        <a:p>
          <a:endParaRPr lang="es-ES"/>
        </a:p>
      </dgm:t>
    </dgm:pt>
    <dgm:pt modelId="{B04A436A-928A-4C85-A0EA-90C0981B2695}" type="pres">
      <dgm:prSet presAssocID="{2EE71FC6-0607-42D1-B2D3-8DC8D423B0D5}" presName="rootText" presStyleLbl="node2" presStyleIdx="2" presStyleCnt="4" custLinFactNeighborY="2072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4BBEC-0D80-4771-8CE9-C64FD9642F49}" type="pres">
      <dgm:prSet presAssocID="{2EE71FC6-0607-42D1-B2D3-8DC8D423B0D5}" presName="rootConnector" presStyleLbl="node2" presStyleIdx="2" presStyleCnt="4"/>
      <dgm:spPr/>
      <dgm:t>
        <a:bodyPr/>
        <a:lstStyle/>
        <a:p>
          <a:endParaRPr lang="es-ES"/>
        </a:p>
      </dgm:t>
    </dgm:pt>
    <dgm:pt modelId="{01BDBA58-C8FC-4D49-B12E-FBE045A1C50B}" type="pres">
      <dgm:prSet presAssocID="{2EE71FC6-0607-42D1-B2D3-8DC8D423B0D5}" presName="hierChild4" presStyleCnt="0"/>
      <dgm:spPr/>
      <dgm:t>
        <a:bodyPr/>
        <a:lstStyle/>
        <a:p>
          <a:endParaRPr lang="es-ES"/>
        </a:p>
      </dgm:t>
    </dgm:pt>
    <dgm:pt modelId="{B9003B38-CFCC-4B01-B6DB-A15FDE4858D9}" type="pres">
      <dgm:prSet presAssocID="{D585422D-906B-4032-9FA3-918465C76A13}" presName="Name50" presStyleLbl="parChTrans1D3" presStyleIdx="3" presStyleCnt="7"/>
      <dgm:spPr/>
      <dgm:t>
        <a:bodyPr/>
        <a:lstStyle/>
        <a:p>
          <a:endParaRPr lang="es-ES"/>
        </a:p>
      </dgm:t>
    </dgm:pt>
    <dgm:pt modelId="{D9085944-D908-4D87-A03A-66AE0CC1EECC}" type="pres">
      <dgm:prSet presAssocID="{1C87C7FA-3DAA-4BA2-9C80-6420FA6B643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FFAC1A7-AE13-4C13-A571-7A1BC1046B35}" type="pres">
      <dgm:prSet presAssocID="{1C87C7FA-3DAA-4BA2-9C80-6420FA6B643C}" presName="rootComposite" presStyleCnt="0"/>
      <dgm:spPr/>
      <dgm:t>
        <a:bodyPr/>
        <a:lstStyle/>
        <a:p>
          <a:endParaRPr lang="es-ES"/>
        </a:p>
      </dgm:t>
    </dgm:pt>
    <dgm:pt modelId="{206E70B4-9101-4C21-9539-853E54E082A3}" type="pres">
      <dgm:prSet presAssocID="{1C87C7FA-3DAA-4BA2-9C80-6420FA6B643C}" presName="rootText" presStyleLbl="node3" presStyleIdx="3" presStyleCnt="7" custScaleX="81469" custScaleY="81838" custLinFactNeighborX="6000" custLinFactNeighborY="677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08031B-358F-4CE0-8022-EFB1C65B4435}" type="pres">
      <dgm:prSet presAssocID="{1C87C7FA-3DAA-4BA2-9C80-6420FA6B643C}" presName="rootConnector" presStyleLbl="node3" presStyleIdx="3" presStyleCnt="7"/>
      <dgm:spPr/>
      <dgm:t>
        <a:bodyPr/>
        <a:lstStyle/>
        <a:p>
          <a:endParaRPr lang="es-ES"/>
        </a:p>
      </dgm:t>
    </dgm:pt>
    <dgm:pt modelId="{34A257C3-F210-4F87-8A37-5B2306CF9F09}" type="pres">
      <dgm:prSet presAssocID="{1C87C7FA-3DAA-4BA2-9C80-6420FA6B643C}" presName="hierChild4" presStyleCnt="0"/>
      <dgm:spPr/>
      <dgm:t>
        <a:bodyPr/>
        <a:lstStyle/>
        <a:p>
          <a:endParaRPr lang="es-ES"/>
        </a:p>
      </dgm:t>
    </dgm:pt>
    <dgm:pt modelId="{7AA75D93-FC75-49A3-8AEB-13C73C2BEBFD}" type="pres">
      <dgm:prSet presAssocID="{1C87C7FA-3DAA-4BA2-9C80-6420FA6B643C}" presName="hierChild5" presStyleCnt="0"/>
      <dgm:spPr/>
      <dgm:t>
        <a:bodyPr/>
        <a:lstStyle/>
        <a:p>
          <a:endParaRPr lang="es-ES"/>
        </a:p>
      </dgm:t>
    </dgm:pt>
    <dgm:pt modelId="{382462E6-F7D6-48EA-AED2-98E2AE7DA608}" type="pres">
      <dgm:prSet presAssocID="{3F9CDD89-9E72-4FD5-889D-015FF99E3B30}" presName="Name50" presStyleLbl="parChTrans1D3" presStyleIdx="4" presStyleCnt="7"/>
      <dgm:spPr/>
      <dgm:t>
        <a:bodyPr/>
        <a:lstStyle/>
        <a:p>
          <a:endParaRPr lang="es-ES"/>
        </a:p>
      </dgm:t>
    </dgm:pt>
    <dgm:pt modelId="{4863A1AE-1DED-4066-BDD4-1071BBFE9C5E}" type="pres">
      <dgm:prSet presAssocID="{04FCC048-438B-4181-A34E-9A96278D92C4}" presName="hierRoot2" presStyleCnt="0">
        <dgm:presLayoutVars>
          <dgm:hierBranch val="init"/>
        </dgm:presLayoutVars>
      </dgm:prSet>
      <dgm:spPr/>
    </dgm:pt>
    <dgm:pt modelId="{E6EA8DB2-B099-4055-BD92-2197E1998481}" type="pres">
      <dgm:prSet presAssocID="{04FCC048-438B-4181-A34E-9A96278D92C4}" presName="rootComposite" presStyleCnt="0"/>
      <dgm:spPr/>
    </dgm:pt>
    <dgm:pt modelId="{3463C236-0DE2-41F5-BDB7-5141C8489249}" type="pres">
      <dgm:prSet presAssocID="{04FCC048-438B-4181-A34E-9A96278D92C4}" presName="rootText" presStyleLbl="node3" presStyleIdx="4" presStyleCnt="7" custScaleX="81469" custScaleY="81838" custLinFactNeighborX="6000" custLinFactNeighborY="-1801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6603A1A-151C-4D32-BBA0-9E4FF0D3FE6B}" type="pres">
      <dgm:prSet presAssocID="{04FCC048-438B-4181-A34E-9A96278D92C4}" presName="rootConnector" presStyleLbl="node3" presStyleIdx="4" presStyleCnt="7"/>
      <dgm:spPr/>
      <dgm:t>
        <a:bodyPr/>
        <a:lstStyle/>
        <a:p>
          <a:endParaRPr lang="es-ES"/>
        </a:p>
      </dgm:t>
    </dgm:pt>
    <dgm:pt modelId="{6D4642FB-C3A6-4544-B8C5-AE4A9A8ED356}" type="pres">
      <dgm:prSet presAssocID="{04FCC048-438B-4181-A34E-9A96278D92C4}" presName="hierChild4" presStyleCnt="0"/>
      <dgm:spPr/>
    </dgm:pt>
    <dgm:pt modelId="{383F3220-6B58-42C0-A291-A017B843D94D}" type="pres">
      <dgm:prSet presAssocID="{04FCC048-438B-4181-A34E-9A96278D92C4}" presName="hierChild5" presStyleCnt="0"/>
      <dgm:spPr/>
    </dgm:pt>
    <dgm:pt modelId="{FE5F4939-7EAA-4132-958D-864FBDE34620}" type="pres">
      <dgm:prSet presAssocID="{2EE71FC6-0607-42D1-B2D3-8DC8D423B0D5}" presName="hierChild5" presStyleCnt="0"/>
      <dgm:spPr/>
      <dgm:t>
        <a:bodyPr/>
        <a:lstStyle/>
        <a:p>
          <a:endParaRPr lang="es-ES"/>
        </a:p>
      </dgm:t>
    </dgm:pt>
    <dgm:pt modelId="{52818863-33E7-403F-AD36-672E0D6B10B7}" type="pres">
      <dgm:prSet presAssocID="{D5C07776-EE38-4E11-A3FF-02B75CF2D185}" presName="Name37" presStyleLbl="parChTrans1D2" presStyleIdx="3" presStyleCnt="4"/>
      <dgm:spPr/>
      <dgm:t>
        <a:bodyPr/>
        <a:lstStyle/>
        <a:p>
          <a:endParaRPr lang="es-ES"/>
        </a:p>
      </dgm:t>
    </dgm:pt>
    <dgm:pt modelId="{2AA71514-C7B6-4061-9D8E-EF5D5971CC4F}" type="pres">
      <dgm:prSet presAssocID="{A8094ECE-5C0E-4708-A3DB-CEB742153E3A}" presName="hierRoot2" presStyleCnt="0">
        <dgm:presLayoutVars>
          <dgm:hierBranch val="l"/>
        </dgm:presLayoutVars>
      </dgm:prSet>
      <dgm:spPr/>
      <dgm:t>
        <a:bodyPr/>
        <a:lstStyle/>
        <a:p>
          <a:endParaRPr lang="es-ES"/>
        </a:p>
      </dgm:t>
    </dgm:pt>
    <dgm:pt modelId="{6D34ABCE-6936-4D79-A7CC-F3FF3A165663}" type="pres">
      <dgm:prSet presAssocID="{A8094ECE-5C0E-4708-A3DB-CEB742153E3A}" presName="rootComposite" presStyleCnt="0"/>
      <dgm:spPr/>
      <dgm:t>
        <a:bodyPr/>
        <a:lstStyle/>
        <a:p>
          <a:endParaRPr lang="es-ES"/>
        </a:p>
      </dgm:t>
    </dgm:pt>
    <dgm:pt modelId="{9A81435C-5296-4945-8FE9-614A2F9B30E0}" type="pres">
      <dgm:prSet presAssocID="{A8094ECE-5C0E-4708-A3DB-CEB742153E3A}" presName="rootText" presStyleLbl="node2" presStyleIdx="3" presStyleCnt="4" custLinFactNeighborY="2072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D45348A-28FD-4CFB-A872-99760EF75BD9}" type="pres">
      <dgm:prSet presAssocID="{A8094ECE-5C0E-4708-A3DB-CEB742153E3A}" presName="rootConnector" presStyleLbl="node2" presStyleIdx="3" presStyleCnt="4"/>
      <dgm:spPr/>
      <dgm:t>
        <a:bodyPr/>
        <a:lstStyle/>
        <a:p>
          <a:endParaRPr lang="es-ES"/>
        </a:p>
      </dgm:t>
    </dgm:pt>
    <dgm:pt modelId="{1BF552C1-A7E6-47CC-A5DA-426F8FB9A28C}" type="pres">
      <dgm:prSet presAssocID="{A8094ECE-5C0E-4708-A3DB-CEB742153E3A}" presName="hierChild4" presStyleCnt="0"/>
      <dgm:spPr/>
      <dgm:t>
        <a:bodyPr/>
        <a:lstStyle/>
        <a:p>
          <a:endParaRPr lang="es-ES"/>
        </a:p>
      </dgm:t>
    </dgm:pt>
    <dgm:pt modelId="{E96F07B2-5592-42F3-9259-09F0434832BA}" type="pres">
      <dgm:prSet presAssocID="{4919ADE0-9FD8-4899-A070-5297B3FCD49B}" presName="Name50" presStyleLbl="parChTrans1D3" presStyleIdx="5" presStyleCnt="7"/>
      <dgm:spPr/>
      <dgm:t>
        <a:bodyPr/>
        <a:lstStyle/>
        <a:p>
          <a:endParaRPr lang="es-ES"/>
        </a:p>
      </dgm:t>
    </dgm:pt>
    <dgm:pt modelId="{2EF2EFDB-2398-4FD9-A99C-DDF5BD31896C}" type="pres">
      <dgm:prSet presAssocID="{F3D23F15-4E18-4403-AC2D-E96597093DDD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FF3F35A-14C8-4BDE-87CC-DA5A533A4996}" type="pres">
      <dgm:prSet presAssocID="{F3D23F15-4E18-4403-AC2D-E96597093DDD}" presName="rootComposite" presStyleCnt="0"/>
      <dgm:spPr/>
      <dgm:t>
        <a:bodyPr/>
        <a:lstStyle/>
        <a:p>
          <a:endParaRPr lang="es-ES"/>
        </a:p>
      </dgm:t>
    </dgm:pt>
    <dgm:pt modelId="{5ECD232C-D3E1-49F5-8794-4FA74B630B8C}" type="pres">
      <dgm:prSet presAssocID="{F3D23F15-4E18-4403-AC2D-E96597093DDD}" presName="rootText" presStyleLbl="node3" presStyleIdx="5" presStyleCnt="7" custScaleX="81469" custScaleY="81838" custLinFactNeighborX="6839" custLinFactNeighborY="677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CE7A737-6616-4A5C-A64F-55592D7E9E96}" type="pres">
      <dgm:prSet presAssocID="{F3D23F15-4E18-4403-AC2D-E96597093DDD}" presName="rootConnector" presStyleLbl="node3" presStyleIdx="5" presStyleCnt="7"/>
      <dgm:spPr/>
      <dgm:t>
        <a:bodyPr/>
        <a:lstStyle/>
        <a:p>
          <a:endParaRPr lang="es-ES"/>
        </a:p>
      </dgm:t>
    </dgm:pt>
    <dgm:pt modelId="{2F23A306-80F3-41B2-8604-8ECDFC103FBD}" type="pres">
      <dgm:prSet presAssocID="{F3D23F15-4E18-4403-AC2D-E96597093DDD}" presName="hierChild4" presStyleCnt="0"/>
      <dgm:spPr/>
      <dgm:t>
        <a:bodyPr/>
        <a:lstStyle/>
        <a:p>
          <a:endParaRPr lang="es-ES"/>
        </a:p>
      </dgm:t>
    </dgm:pt>
    <dgm:pt modelId="{BC797FAC-20D7-42B2-928B-281312D143A4}" type="pres">
      <dgm:prSet presAssocID="{F3D23F15-4E18-4403-AC2D-E96597093DDD}" presName="hierChild5" presStyleCnt="0"/>
      <dgm:spPr/>
      <dgm:t>
        <a:bodyPr/>
        <a:lstStyle/>
        <a:p>
          <a:endParaRPr lang="es-ES"/>
        </a:p>
      </dgm:t>
    </dgm:pt>
    <dgm:pt modelId="{2750C750-C3A2-4F49-90B1-5AF5B0856460}" type="pres">
      <dgm:prSet presAssocID="{3CE296D0-5672-4F81-99C9-602B301EAE41}" presName="Name50" presStyleLbl="parChTrans1D3" presStyleIdx="6" presStyleCnt="7"/>
      <dgm:spPr/>
      <dgm:t>
        <a:bodyPr/>
        <a:lstStyle/>
        <a:p>
          <a:endParaRPr lang="es-ES"/>
        </a:p>
      </dgm:t>
    </dgm:pt>
    <dgm:pt modelId="{D9B99B19-11B0-42BE-8E5C-B784FC3A09D3}" type="pres">
      <dgm:prSet presAssocID="{1B4B43F6-E237-449B-A262-352E43EF71F1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AF78192-E26E-4827-BE97-3B8BEF284551}" type="pres">
      <dgm:prSet presAssocID="{1B4B43F6-E237-449B-A262-352E43EF71F1}" presName="rootComposite" presStyleCnt="0"/>
      <dgm:spPr/>
      <dgm:t>
        <a:bodyPr/>
        <a:lstStyle/>
        <a:p>
          <a:endParaRPr lang="es-ES"/>
        </a:p>
      </dgm:t>
    </dgm:pt>
    <dgm:pt modelId="{6947E093-FA67-4100-B3FD-F25510DC9E30}" type="pres">
      <dgm:prSet presAssocID="{1B4B43F6-E237-449B-A262-352E43EF71F1}" presName="rootText" presStyleLbl="node3" presStyleIdx="6" presStyleCnt="7" custScaleX="81469" custScaleY="81838" custLinFactNeighborX="6839" custLinFactNeighborY="-1801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6553036-8999-4BAE-A790-ED2CCED04926}" type="pres">
      <dgm:prSet presAssocID="{1B4B43F6-E237-449B-A262-352E43EF71F1}" presName="rootConnector" presStyleLbl="node3" presStyleIdx="6" presStyleCnt="7"/>
      <dgm:spPr/>
      <dgm:t>
        <a:bodyPr/>
        <a:lstStyle/>
        <a:p>
          <a:endParaRPr lang="es-ES"/>
        </a:p>
      </dgm:t>
    </dgm:pt>
    <dgm:pt modelId="{20442C02-94B4-4A9B-947C-0C391173D810}" type="pres">
      <dgm:prSet presAssocID="{1B4B43F6-E237-449B-A262-352E43EF71F1}" presName="hierChild4" presStyleCnt="0"/>
      <dgm:spPr/>
      <dgm:t>
        <a:bodyPr/>
        <a:lstStyle/>
        <a:p>
          <a:endParaRPr lang="es-ES"/>
        </a:p>
      </dgm:t>
    </dgm:pt>
    <dgm:pt modelId="{2BF8FBCB-D0B4-4A39-942E-23DBE0C4A50C}" type="pres">
      <dgm:prSet presAssocID="{1B4B43F6-E237-449B-A262-352E43EF71F1}" presName="hierChild5" presStyleCnt="0"/>
      <dgm:spPr/>
      <dgm:t>
        <a:bodyPr/>
        <a:lstStyle/>
        <a:p>
          <a:endParaRPr lang="es-ES"/>
        </a:p>
      </dgm:t>
    </dgm:pt>
    <dgm:pt modelId="{469C5A67-D937-4CAA-AE40-D067B79F59A2}" type="pres">
      <dgm:prSet presAssocID="{A8094ECE-5C0E-4708-A3DB-CEB742153E3A}" presName="hierChild5" presStyleCnt="0"/>
      <dgm:spPr/>
      <dgm:t>
        <a:bodyPr/>
        <a:lstStyle/>
        <a:p>
          <a:endParaRPr lang="es-ES"/>
        </a:p>
      </dgm:t>
    </dgm:pt>
    <dgm:pt modelId="{331608BA-F3D9-4C2E-A50D-E8D30A10D4F3}" type="pres">
      <dgm:prSet presAssocID="{FA2ECD9E-6A31-445F-BBA2-FE8EA3A2B1F9}" presName="hierChild3" presStyleCnt="0"/>
      <dgm:spPr/>
      <dgm:t>
        <a:bodyPr/>
        <a:lstStyle/>
        <a:p>
          <a:endParaRPr lang="es-ES"/>
        </a:p>
      </dgm:t>
    </dgm:pt>
  </dgm:ptLst>
  <dgm:cxnLst>
    <dgm:cxn modelId="{BA7E4428-F49D-4F82-ADCC-EE9FFCD14728}" type="presOf" srcId="{2EE71FC6-0607-42D1-B2D3-8DC8D423B0D5}" destId="{B04A436A-928A-4C85-A0EA-90C0981B2695}" srcOrd="0" destOrd="0" presId="urn:microsoft.com/office/officeart/2005/8/layout/orgChart1"/>
    <dgm:cxn modelId="{BC5D1B37-0070-4C5A-9D25-462C9F3D3DA3}" srcId="{E056F554-E3EA-4C8B-A056-08C3C4D722D0}" destId="{FA2ECD9E-6A31-445F-BBA2-FE8EA3A2B1F9}" srcOrd="0" destOrd="0" parTransId="{AB76B233-ADEE-40E2-8A10-FF84E2AF13A3}" sibTransId="{C3AA66EF-ECC8-4C8D-8629-642E08309D09}"/>
    <dgm:cxn modelId="{787C5A4D-C55D-49AE-8BA2-6D4626E37C96}" srcId="{FA2ECD9E-6A31-445F-BBA2-FE8EA3A2B1F9}" destId="{A8094ECE-5C0E-4708-A3DB-CEB742153E3A}" srcOrd="3" destOrd="0" parTransId="{D5C07776-EE38-4E11-A3FF-02B75CF2D185}" sibTransId="{E65EDF9F-079D-4E4D-BDE2-5E909DCDA644}"/>
    <dgm:cxn modelId="{B79CBCBD-95A2-41B9-A4F7-267362B8C927}" type="presOf" srcId="{D585422D-906B-4032-9FA3-918465C76A13}" destId="{B9003B38-CFCC-4B01-B6DB-A15FDE4858D9}" srcOrd="0" destOrd="0" presId="urn:microsoft.com/office/officeart/2005/8/layout/orgChart1"/>
    <dgm:cxn modelId="{7FD0C49A-3756-4269-9F00-1569E1E6D9A3}" type="presOf" srcId="{1C87C7FA-3DAA-4BA2-9C80-6420FA6B643C}" destId="{206E70B4-9101-4C21-9539-853E54E082A3}" srcOrd="0" destOrd="0" presId="urn:microsoft.com/office/officeart/2005/8/layout/orgChart1"/>
    <dgm:cxn modelId="{CBD9C66A-0707-486C-B31E-083A620C23E4}" type="presOf" srcId="{1C87C7FA-3DAA-4BA2-9C80-6420FA6B643C}" destId="{5608031B-358F-4CE0-8022-EFB1C65B4435}" srcOrd="1" destOrd="0" presId="urn:microsoft.com/office/officeart/2005/8/layout/orgChart1"/>
    <dgm:cxn modelId="{C053C854-5102-4AFB-AC47-E5BA5F2CBB03}" type="presOf" srcId="{1B4B43F6-E237-449B-A262-352E43EF71F1}" destId="{6947E093-FA67-4100-B3FD-F25510DC9E30}" srcOrd="0" destOrd="0" presId="urn:microsoft.com/office/officeart/2005/8/layout/orgChart1"/>
    <dgm:cxn modelId="{233EE64B-2C42-4C26-93CA-CCA637BF0AEB}" type="presOf" srcId="{867A84B7-FD2A-4138-9C71-3F9A2FD9DDC4}" destId="{F7CEF512-38B4-445D-ADEC-D022C413C4BF}" srcOrd="1" destOrd="0" presId="urn:microsoft.com/office/officeart/2005/8/layout/orgChart1"/>
    <dgm:cxn modelId="{38D9EE63-9BE4-4BFF-A278-F728977B4B5F}" srcId="{55210FA8-E040-4E9F-941C-6FFA55E23FED}" destId="{40F76DFA-8AF1-4555-90A3-DC207E723662}" srcOrd="1" destOrd="0" parTransId="{7769A2DE-A8F7-4E57-A158-C9D03FAC79EC}" sibTransId="{CBAE97CC-6619-4037-A689-959318BCCD02}"/>
    <dgm:cxn modelId="{BBC8C0F8-9518-4427-8995-6C4CE098FEF4}" type="presOf" srcId="{04FCC048-438B-4181-A34E-9A96278D92C4}" destId="{06603A1A-151C-4D32-BBA0-9E4FF0D3FE6B}" srcOrd="1" destOrd="0" presId="urn:microsoft.com/office/officeart/2005/8/layout/orgChart1"/>
    <dgm:cxn modelId="{7EBA3248-0E4D-4256-8C64-9616250458C5}" type="presOf" srcId="{55210FA8-E040-4E9F-941C-6FFA55E23FED}" destId="{1492C8D0-D082-4E8E-AA1F-2E6ECEEB9F60}" srcOrd="0" destOrd="0" presId="urn:microsoft.com/office/officeart/2005/8/layout/orgChart1"/>
    <dgm:cxn modelId="{5BD5FD6E-120A-4607-8104-2C7D4ECD673D}" type="presOf" srcId="{A8094ECE-5C0E-4708-A3DB-CEB742153E3A}" destId="{9A81435C-5296-4945-8FE9-614A2F9B30E0}" srcOrd="0" destOrd="0" presId="urn:microsoft.com/office/officeart/2005/8/layout/orgChart1"/>
    <dgm:cxn modelId="{6CB57B86-E684-4E46-B547-7D18C4082164}" srcId="{FA2ECD9E-6A31-445F-BBA2-FE8EA3A2B1F9}" destId="{2EE71FC6-0607-42D1-B2D3-8DC8D423B0D5}" srcOrd="2" destOrd="0" parTransId="{9422FCFB-1C91-4F68-9DDF-DE3FE73139F0}" sibTransId="{D73E74D9-C03C-44C1-A929-40267F1E3CDA}"/>
    <dgm:cxn modelId="{C110965F-E4F6-4C80-AF29-09D29515AF52}" type="presOf" srcId="{55210FA8-E040-4E9F-941C-6FFA55E23FED}" destId="{2A059CCF-6580-4FBC-BDCA-2AD09B43D0F9}" srcOrd="1" destOrd="0" presId="urn:microsoft.com/office/officeart/2005/8/layout/orgChart1"/>
    <dgm:cxn modelId="{B7B22334-F286-4A2F-9AE8-843EE81D031F}" srcId="{55210FA8-E040-4E9F-941C-6FFA55E23FED}" destId="{5066ED61-3CF2-4776-9B36-E194C86F77E6}" srcOrd="0" destOrd="0" parTransId="{FA196C2B-E92A-490F-9FC9-AC4FA66B41FB}" sibTransId="{0B1285BF-0903-421D-8360-6570A7CE0B8E}"/>
    <dgm:cxn modelId="{C015B020-6CB3-4760-B103-316CFA3C6A22}" type="presOf" srcId="{E61F3CBB-977A-4C30-A535-84E3CB862539}" destId="{EBDAFADE-7249-4234-A4F4-8C7695CD8FFA}" srcOrd="0" destOrd="0" presId="urn:microsoft.com/office/officeart/2005/8/layout/orgChart1"/>
    <dgm:cxn modelId="{5436D343-7A3B-42C3-9EE8-35A73710E44D}" srcId="{2EE71FC6-0607-42D1-B2D3-8DC8D423B0D5}" destId="{1C87C7FA-3DAA-4BA2-9C80-6420FA6B643C}" srcOrd="0" destOrd="0" parTransId="{D585422D-906B-4032-9FA3-918465C76A13}" sibTransId="{16DAAD9A-02BE-46B7-B041-A22A1932C2EF}"/>
    <dgm:cxn modelId="{6B44081A-3D72-4B86-A862-24DE5814F803}" type="presOf" srcId="{5066ED61-3CF2-4776-9B36-E194C86F77E6}" destId="{4C1C02EE-0412-4FA7-8D01-84C517666559}" srcOrd="1" destOrd="0" presId="urn:microsoft.com/office/officeart/2005/8/layout/orgChart1"/>
    <dgm:cxn modelId="{A9283E36-5E11-43D2-A942-286305E9F694}" srcId="{FA2ECD9E-6A31-445F-BBA2-FE8EA3A2B1F9}" destId="{55210FA8-E040-4E9F-941C-6FFA55E23FED}" srcOrd="0" destOrd="0" parTransId="{E61F3CBB-977A-4C30-A535-84E3CB862539}" sibTransId="{38E3369F-9D85-4041-9799-82CDC5F0D660}"/>
    <dgm:cxn modelId="{C51A6E16-1402-4D9F-B6A5-907D1876F088}" type="presOf" srcId="{3CE296D0-5672-4F81-99C9-602B301EAE41}" destId="{2750C750-C3A2-4F49-90B1-5AF5B0856460}" srcOrd="0" destOrd="0" presId="urn:microsoft.com/office/officeart/2005/8/layout/orgChart1"/>
    <dgm:cxn modelId="{037C5AE8-4B01-400C-BF08-BBEACE89512E}" type="presOf" srcId="{5066ED61-3CF2-4776-9B36-E194C86F77E6}" destId="{D7695E60-B099-4068-A022-EEDCAE3EB322}" srcOrd="0" destOrd="0" presId="urn:microsoft.com/office/officeart/2005/8/layout/orgChart1"/>
    <dgm:cxn modelId="{D59E2CEA-2B0E-4F59-958D-750BC064F6E0}" type="presOf" srcId="{1B4B43F6-E237-449B-A262-352E43EF71F1}" destId="{86553036-8999-4BAE-A790-ED2CCED04926}" srcOrd="1" destOrd="0" presId="urn:microsoft.com/office/officeart/2005/8/layout/orgChart1"/>
    <dgm:cxn modelId="{795AF589-95CD-441D-9A6E-0E8B8241945C}" type="presOf" srcId="{FA2ECD9E-6A31-445F-BBA2-FE8EA3A2B1F9}" destId="{9F172C60-5118-4F4C-8BF9-BDDFFEA59DA6}" srcOrd="0" destOrd="0" presId="urn:microsoft.com/office/officeart/2005/8/layout/orgChart1"/>
    <dgm:cxn modelId="{C71BA3F2-3B5D-486E-9C84-52E93F0BA6ED}" type="presOf" srcId="{F3D23F15-4E18-4403-AC2D-E96597093DDD}" destId="{3CE7A737-6616-4A5C-A64F-55592D7E9E96}" srcOrd="1" destOrd="0" presId="urn:microsoft.com/office/officeart/2005/8/layout/orgChart1"/>
    <dgm:cxn modelId="{70627394-91A0-464F-8C2D-0A2616179A3E}" type="presOf" srcId="{3F9CDD89-9E72-4FD5-889D-015FF99E3B30}" destId="{382462E6-F7D6-48EA-AED2-98E2AE7DA608}" srcOrd="0" destOrd="0" presId="urn:microsoft.com/office/officeart/2005/8/layout/orgChart1"/>
    <dgm:cxn modelId="{9CC5CABE-B0B3-482F-ABC8-D4DF23EDDF7D}" type="presOf" srcId="{40F76DFA-8AF1-4555-90A3-DC207E723662}" destId="{891680DB-A554-49A6-A5CD-89642FCFB1D0}" srcOrd="1" destOrd="0" presId="urn:microsoft.com/office/officeart/2005/8/layout/orgChart1"/>
    <dgm:cxn modelId="{F4522AE9-BB3D-4F43-98BC-B71702CE6F9F}" type="presOf" srcId="{A9EDC00A-A539-48C1-8412-61B7BC15DE0C}" destId="{9D9EC4FC-8A07-4E09-8633-7E29CDEDD022}" srcOrd="0" destOrd="0" presId="urn:microsoft.com/office/officeart/2005/8/layout/orgChart1"/>
    <dgm:cxn modelId="{8A938C34-9A83-42F4-836D-841FC10A036F}" type="presOf" srcId="{A45E9C75-8CEF-4565-84ED-8447A4D9D696}" destId="{463ECA5F-CA55-47F9-BC18-E4DA5987140E}" srcOrd="0" destOrd="0" presId="urn:microsoft.com/office/officeart/2005/8/layout/orgChart1"/>
    <dgm:cxn modelId="{3E2E91D3-0FAA-4C82-B42C-7D35040C31FC}" type="presOf" srcId="{4919ADE0-9FD8-4899-A070-5297B3FCD49B}" destId="{E96F07B2-5592-42F3-9259-09F0434832BA}" srcOrd="0" destOrd="0" presId="urn:microsoft.com/office/officeart/2005/8/layout/orgChart1"/>
    <dgm:cxn modelId="{414AF2B9-2FCB-4E3B-9D0B-064004744E65}" type="presOf" srcId="{867A84B7-FD2A-4138-9C71-3F9A2FD9DDC4}" destId="{F94DEA67-809C-4247-979A-AE54AA6C195F}" srcOrd="0" destOrd="0" presId="urn:microsoft.com/office/officeart/2005/8/layout/orgChart1"/>
    <dgm:cxn modelId="{4FF7646E-E636-4E3D-9AED-22F2297D3FAE}" type="presOf" srcId="{9422FCFB-1C91-4F68-9DDF-DE3FE73139F0}" destId="{C5E5C8E8-98F2-4261-882B-61E203D677A2}" srcOrd="0" destOrd="0" presId="urn:microsoft.com/office/officeart/2005/8/layout/orgChart1"/>
    <dgm:cxn modelId="{14AEA42C-2B44-4F2A-B983-AAE010BEAF10}" type="presOf" srcId="{A8094ECE-5C0E-4708-A3DB-CEB742153E3A}" destId="{6D45348A-28FD-4CFB-A872-99760EF75BD9}" srcOrd="1" destOrd="0" presId="urn:microsoft.com/office/officeart/2005/8/layout/orgChart1"/>
    <dgm:cxn modelId="{05816BBA-4564-4EB9-8EDC-F297342BD3C9}" type="presOf" srcId="{FA2ECD9E-6A31-445F-BBA2-FE8EA3A2B1F9}" destId="{7253D257-979A-464A-A88D-FC14E2E56E98}" srcOrd="1" destOrd="0" presId="urn:microsoft.com/office/officeart/2005/8/layout/orgChart1"/>
    <dgm:cxn modelId="{F57081D7-6B41-4DD5-9FE1-D8E0B5FFF4B8}" type="presOf" srcId="{2EE71FC6-0607-42D1-B2D3-8DC8D423B0D5}" destId="{3234BBEC-0D80-4771-8CE9-C64FD9642F49}" srcOrd="1" destOrd="0" presId="urn:microsoft.com/office/officeart/2005/8/layout/orgChart1"/>
    <dgm:cxn modelId="{32C8E5F2-27AA-492B-9972-220F2333A9A1}" type="presOf" srcId="{A45E9C75-8CEF-4565-84ED-8447A4D9D696}" destId="{59E62944-EEF3-4B13-84A5-82C12F05E11E}" srcOrd="1" destOrd="0" presId="urn:microsoft.com/office/officeart/2005/8/layout/orgChart1"/>
    <dgm:cxn modelId="{2745C55D-0D16-413D-BB46-48938235E21F}" type="presOf" srcId="{7769A2DE-A8F7-4E57-A158-C9D03FAC79EC}" destId="{A18C0967-2B57-43F6-BE8B-82EFD88CF3B7}" srcOrd="0" destOrd="0" presId="urn:microsoft.com/office/officeart/2005/8/layout/orgChart1"/>
    <dgm:cxn modelId="{B24DE438-C725-4F32-9DB8-CB991A8DB96C}" type="presOf" srcId="{FA196C2B-E92A-490F-9FC9-AC4FA66B41FB}" destId="{9EB4BF63-B7F7-4F35-AD3F-6AD31391D629}" srcOrd="0" destOrd="0" presId="urn:microsoft.com/office/officeart/2005/8/layout/orgChart1"/>
    <dgm:cxn modelId="{7514DE32-69FE-4B92-A3D3-A142D81128A5}" type="presOf" srcId="{EB75F876-54F3-4907-A508-77A98B82CAD6}" destId="{C885D728-A185-4177-808C-85696461FE3E}" srcOrd="0" destOrd="0" presId="urn:microsoft.com/office/officeart/2005/8/layout/orgChart1"/>
    <dgm:cxn modelId="{CF31B5E8-6A33-491B-B2DF-1DD6278354E1}" srcId="{FA2ECD9E-6A31-445F-BBA2-FE8EA3A2B1F9}" destId="{A45E9C75-8CEF-4565-84ED-8447A4D9D696}" srcOrd="1" destOrd="0" parTransId="{A9EDC00A-A539-48C1-8412-61B7BC15DE0C}" sibTransId="{9B782E8F-CE66-498E-AA5B-F015A2844655}"/>
    <dgm:cxn modelId="{0E855D6F-DE2A-4DED-9029-7759467C0A86}" type="presOf" srcId="{F3D23F15-4E18-4403-AC2D-E96597093DDD}" destId="{5ECD232C-D3E1-49F5-8794-4FA74B630B8C}" srcOrd="0" destOrd="0" presId="urn:microsoft.com/office/officeart/2005/8/layout/orgChart1"/>
    <dgm:cxn modelId="{DF4F4F57-2EA3-4787-8761-3FFA2525FAFB}" srcId="{2EE71FC6-0607-42D1-B2D3-8DC8D423B0D5}" destId="{04FCC048-438B-4181-A34E-9A96278D92C4}" srcOrd="1" destOrd="0" parTransId="{3F9CDD89-9E72-4FD5-889D-015FF99E3B30}" sibTransId="{22C1B1FE-0A50-4015-A17F-1882A34CD0F7}"/>
    <dgm:cxn modelId="{06ACF854-169E-4026-A0B8-93E3186B6784}" type="presOf" srcId="{04FCC048-438B-4181-A34E-9A96278D92C4}" destId="{3463C236-0DE2-41F5-BDB7-5141C8489249}" srcOrd="0" destOrd="0" presId="urn:microsoft.com/office/officeart/2005/8/layout/orgChart1"/>
    <dgm:cxn modelId="{4BC459B4-AC26-45B2-9D4C-7454763D7B81}" srcId="{A8094ECE-5C0E-4708-A3DB-CEB742153E3A}" destId="{F3D23F15-4E18-4403-AC2D-E96597093DDD}" srcOrd="0" destOrd="0" parTransId="{4919ADE0-9FD8-4899-A070-5297B3FCD49B}" sibTransId="{316AA3DE-AE0F-4F6A-ADD9-93BB11E3F6FB}"/>
    <dgm:cxn modelId="{586578B6-D2D2-4F50-A929-0314684A333F}" type="presOf" srcId="{40F76DFA-8AF1-4555-90A3-DC207E723662}" destId="{1F767A20-3875-43F0-B233-4D737F0D32B6}" srcOrd="0" destOrd="0" presId="urn:microsoft.com/office/officeart/2005/8/layout/orgChart1"/>
    <dgm:cxn modelId="{B737DBEA-D50C-40F3-AB10-8112F19D2EF8}" srcId="{A45E9C75-8CEF-4565-84ED-8447A4D9D696}" destId="{867A84B7-FD2A-4138-9C71-3F9A2FD9DDC4}" srcOrd="0" destOrd="0" parTransId="{EB75F876-54F3-4907-A508-77A98B82CAD6}" sibTransId="{09B16B81-6E6A-444A-ABC0-6DCED103C23B}"/>
    <dgm:cxn modelId="{847350AE-058B-41E2-9831-3BA5DD72AD85}" srcId="{A8094ECE-5C0E-4708-A3DB-CEB742153E3A}" destId="{1B4B43F6-E237-449B-A262-352E43EF71F1}" srcOrd="1" destOrd="0" parTransId="{3CE296D0-5672-4F81-99C9-602B301EAE41}" sibTransId="{F1CD2032-6ED5-4C02-BC44-AC03416C8A7D}"/>
    <dgm:cxn modelId="{9CB4435C-05A9-4045-A58F-5023637FB415}" type="presOf" srcId="{D5C07776-EE38-4E11-A3FF-02B75CF2D185}" destId="{52818863-33E7-403F-AD36-672E0D6B10B7}" srcOrd="0" destOrd="0" presId="urn:microsoft.com/office/officeart/2005/8/layout/orgChart1"/>
    <dgm:cxn modelId="{C9B61FCE-0361-4138-AD13-496E812ABF45}" type="presOf" srcId="{E056F554-E3EA-4C8B-A056-08C3C4D722D0}" destId="{AA69C1DC-D090-4581-96DD-07897FF81B5E}" srcOrd="0" destOrd="0" presId="urn:microsoft.com/office/officeart/2005/8/layout/orgChart1"/>
    <dgm:cxn modelId="{F6551B10-8A00-426F-86A5-57EE38AB8ADF}" type="presParOf" srcId="{AA69C1DC-D090-4581-96DD-07897FF81B5E}" destId="{B53C8080-791C-4DF9-8CC2-2E4C9F85A068}" srcOrd="0" destOrd="0" presId="urn:microsoft.com/office/officeart/2005/8/layout/orgChart1"/>
    <dgm:cxn modelId="{A9D9C08E-7FDC-4C33-8044-19546E4DCDDB}" type="presParOf" srcId="{B53C8080-791C-4DF9-8CC2-2E4C9F85A068}" destId="{00DCD695-FF39-428B-9D28-3C6A0A562AA9}" srcOrd="0" destOrd="0" presId="urn:microsoft.com/office/officeart/2005/8/layout/orgChart1"/>
    <dgm:cxn modelId="{88011992-0DA3-42F2-A74D-E4F62651E666}" type="presParOf" srcId="{00DCD695-FF39-428B-9D28-3C6A0A562AA9}" destId="{9F172C60-5118-4F4C-8BF9-BDDFFEA59DA6}" srcOrd="0" destOrd="0" presId="urn:microsoft.com/office/officeart/2005/8/layout/orgChart1"/>
    <dgm:cxn modelId="{879D7F78-D9E5-4A07-87B7-F5C687675765}" type="presParOf" srcId="{00DCD695-FF39-428B-9D28-3C6A0A562AA9}" destId="{7253D257-979A-464A-A88D-FC14E2E56E98}" srcOrd="1" destOrd="0" presId="urn:microsoft.com/office/officeart/2005/8/layout/orgChart1"/>
    <dgm:cxn modelId="{B8351F71-566E-416E-8C69-6D3269407039}" type="presParOf" srcId="{B53C8080-791C-4DF9-8CC2-2E4C9F85A068}" destId="{2447A819-14AC-4927-8C5E-572FF47792FF}" srcOrd="1" destOrd="0" presId="urn:microsoft.com/office/officeart/2005/8/layout/orgChart1"/>
    <dgm:cxn modelId="{9196FEE1-3566-4DB8-8540-F67386C7E0B5}" type="presParOf" srcId="{2447A819-14AC-4927-8C5E-572FF47792FF}" destId="{EBDAFADE-7249-4234-A4F4-8C7695CD8FFA}" srcOrd="0" destOrd="0" presId="urn:microsoft.com/office/officeart/2005/8/layout/orgChart1"/>
    <dgm:cxn modelId="{36E23D6B-E475-4D2D-BFA0-B25381CE3B1B}" type="presParOf" srcId="{2447A819-14AC-4927-8C5E-572FF47792FF}" destId="{F422A159-404D-4BF2-9E37-457DFC512477}" srcOrd="1" destOrd="0" presId="urn:microsoft.com/office/officeart/2005/8/layout/orgChart1"/>
    <dgm:cxn modelId="{935719A7-9F2A-40C9-8599-310D7B9C5962}" type="presParOf" srcId="{F422A159-404D-4BF2-9E37-457DFC512477}" destId="{AFC076CA-FFF2-49FA-9C4D-91972C77C8AD}" srcOrd="0" destOrd="0" presId="urn:microsoft.com/office/officeart/2005/8/layout/orgChart1"/>
    <dgm:cxn modelId="{AC945E31-E248-418F-89C9-62B61BCBECC7}" type="presParOf" srcId="{AFC076CA-FFF2-49FA-9C4D-91972C77C8AD}" destId="{1492C8D0-D082-4E8E-AA1F-2E6ECEEB9F60}" srcOrd="0" destOrd="0" presId="urn:microsoft.com/office/officeart/2005/8/layout/orgChart1"/>
    <dgm:cxn modelId="{03F2C352-5B27-41AC-986F-04A368E825D4}" type="presParOf" srcId="{AFC076CA-FFF2-49FA-9C4D-91972C77C8AD}" destId="{2A059CCF-6580-4FBC-BDCA-2AD09B43D0F9}" srcOrd="1" destOrd="0" presId="urn:microsoft.com/office/officeart/2005/8/layout/orgChart1"/>
    <dgm:cxn modelId="{98AF05D2-4AB3-4EDA-A838-908700FC91BD}" type="presParOf" srcId="{F422A159-404D-4BF2-9E37-457DFC512477}" destId="{67F30621-B239-45B2-82E6-5C2634804FC1}" srcOrd="1" destOrd="0" presId="urn:microsoft.com/office/officeart/2005/8/layout/orgChart1"/>
    <dgm:cxn modelId="{B8F6595D-6ED4-4BA6-A22F-6968D13A2A1D}" type="presParOf" srcId="{67F30621-B239-45B2-82E6-5C2634804FC1}" destId="{9EB4BF63-B7F7-4F35-AD3F-6AD31391D629}" srcOrd="0" destOrd="0" presId="urn:microsoft.com/office/officeart/2005/8/layout/orgChart1"/>
    <dgm:cxn modelId="{1738B681-3BDB-46CE-A5CE-88B0217EFD42}" type="presParOf" srcId="{67F30621-B239-45B2-82E6-5C2634804FC1}" destId="{961BED40-C0C0-4922-BD8E-B0FFA5699594}" srcOrd="1" destOrd="0" presId="urn:microsoft.com/office/officeart/2005/8/layout/orgChart1"/>
    <dgm:cxn modelId="{9FB4CEC6-DEDC-40C7-B606-F9D2BC786937}" type="presParOf" srcId="{961BED40-C0C0-4922-BD8E-B0FFA5699594}" destId="{19908A37-1B6E-4B21-8FA3-3110D3233CAF}" srcOrd="0" destOrd="0" presId="urn:microsoft.com/office/officeart/2005/8/layout/orgChart1"/>
    <dgm:cxn modelId="{E62B4131-F879-4681-8C93-06C61B143B64}" type="presParOf" srcId="{19908A37-1B6E-4B21-8FA3-3110D3233CAF}" destId="{D7695E60-B099-4068-A022-EEDCAE3EB322}" srcOrd="0" destOrd="0" presId="urn:microsoft.com/office/officeart/2005/8/layout/orgChart1"/>
    <dgm:cxn modelId="{25C7EDD9-5CE7-4DF9-806D-0D3EDA05EB83}" type="presParOf" srcId="{19908A37-1B6E-4B21-8FA3-3110D3233CAF}" destId="{4C1C02EE-0412-4FA7-8D01-84C517666559}" srcOrd="1" destOrd="0" presId="urn:microsoft.com/office/officeart/2005/8/layout/orgChart1"/>
    <dgm:cxn modelId="{629D5D3C-8B3C-4BEA-A794-FCBD14DAB4D4}" type="presParOf" srcId="{961BED40-C0C0-4922-BD8E-B0FFA5699594}" destId="{7A826835-E10E-49AF-9E26-1512C7305F52}" srcOrd="1" destOrd="0" presId="urn:microsoft.com/office/officeart/2005/8/layout/orgChart1"/>
    <dgm:cxn modelId="{DD4F632C-8475-4C7C-94C6-2B82BA59C1A2}" type="presParOf" srcId="{961BED40-C0C0-4922-BD8E-B0FFA5699594}" destId="{1296DE96-C884-4596-8679-CF94F30D20B4}" srcOrd="2" destOrd="0" presId="urn:microsoft.com/office/officeart/2005/8/layout/orgChart1"/>
    <dgm:cxn modelId="{12B43D15-CE2B-4295-B9C1-80B58D6ADBB8}" type="presParOf" srcId="{67F30621-B239-45B2-82E6-5C2634804FC1}" destId="{A18C0967-2B57-43F6-BE8B-82EFD88CF3B7}" srcOrd="2" destOrd="0" presId="urn:microsoft.com/office/officeart/2005/8/layout/orgChart1"/>
    <dgm:cxn modelId="{1E9578BD-F706-477A-A3C8-70008C4D8F5C}" type="presParOf" srcId="{67F30621-B239-45B2-82E6-5C2634804FC1}" destId="{0E8FEC24-96AD-4B81-8C5E-1699F3F92ADE}" srcOrd="3" destOrd="0" presId="urn:microsoft.com/office/officeart/2005/8/layout/orgChart1"/>
    <dgm:cxn modelId="{1D343F00-BDBD-44DF-8CF1-392FD6B963DF}" type="presParOf" srcId="{0E8FEC24-96AD-4B81-8C5E-1699F3F92ADE}" destId="{DB63D6A3-A004-4B10-83D4-F249404DD664}" srcOrd="0" destOrd="0" presId="urn:microsoft.com/office/officeart/2005/8/layout/orgChart1"/>
    <dgm:cxn modelId="{35D0B22E-E757-464F-98DA-151BD3F1ED2E}" type="presParOf" srcId="{DB63D6A3-A004-4B10-83D4-F249404DD664}" destId="{1F767A20-3875-43F0-B233-4D737F0D32B6}" srcOrd="0" destOrd="0" presId="urn:microsoft.com/office/officeart/2005/8/layout/orgChart1"/>
    <dgm:cxn modelId="{69855916-6496-45B4-9D44-AC428038B84C}" type="presParOf" srcId="{DB63D6A3-A004-4B10-83D4-F249404DD664}" destId="{891680DB-A554-49A6-A5CD-89642FCFB1D0}" srcOrd="1" destOrd="0" presId="urn:microsoft.com/office/officeart/2005/8/layout/orgChart1"/>
    <dgm:cxn modelId="{83239BF8-A7AF-45B2-97B3-B1B645883EBA}" type="presParOf" srcId="{0E8FEC24-96AD-4B81-8C5E-1699F3F92ADE}" destId="{9BF9BD6E-A92E-4AE0-8C49-DB8E20BCB380}" srcOrd="1" destOrd="0" presId="urn:microsoft.com/office/officeart/2005/8/layout/orgChart1"/>
    <dgm:cxn modelId="{19A848DE-049B-4BCA-AFEA-E39C7672F0EE}" type="presParOf" srcId="{0E8FEC24-96AD-4B81-8C5E-1699F3F92ADE}" destId="{56102608-1D97-499A-803F-8198295DC0F0}" srcOrd="2" destOrd="0" presId="urn:microsoft.com/office/officeart/2005/8/layout/orgChart1"/>
    <dgm:cxn modelId="{52A6C717-3029-4744-B500-AE15DFF7C32E}" type="presParOf" srcId="{F422A159-404D-4BF2-9E37-457DFC512477}" destId="{88001871-2DEA-4F41-9C44-372630B17821}" srcOrd="2" destOrd="0" presId="urn:microsoft.com/office/officeart/2005/8/layout/orgChart1"/>
    <dgm:cxn modelId="{A3301232-CC6C-4B99-8277-5FB0B2F4B69B}" type="presParOf" srcId="{2447A819-14AC-4927-8C5E-572FF47792FF}" destId="{9D9EC4FC-8A07-4E09-8633-7E29CDEDD022}" srcOrd="2" destOrd="0" presId="urn:microsoft.com/office/officeart/2005/8/layout/orgChart1"/>
    <dgm:cxn modelId="{8576BE04-0279-4B55-9592-2589C03B9FA1}" type="presParOf" srcId="{2447A819-14AC-4927-8C5E-572FF47792FF}" destId="{E3EA6643-3619-4ADC-B1E8-11CD71AC72EA}" srcOrd="3" destOrd="0" presId="urn:microsoft.com/office/officeart/2005/8/layout/orgChart1"/>
    <dgm:cxn modelId="{2121305F-BB84-4FBE-B5EA-5E53276BCF00}" type="presParOf" srcId="{E3EA6643-3619-4ADC-B1E8-11CD71AC72EA}" destId="{5CD50BC0-A5B5-48B7-A904-6864E968E6E1}" srcOrd="0" destOrd="0" presId="urn:microsoft.com/office/officeart/2005/8/layout/orgChart1"/>
    <dgm:cxn modelId="{A9354541-0ABA-45BF-8671-2FA10567C5E2}" type="presParOf" srcId="{5CD50BC0-A5B5-48B7-A904-6864E968E6E1}" destId="{463ECA5F-CA55-47F9-BC18-E4DA5987140E}" srcOrd="0" destOrd="0" presId="urn:microsoft.com/office/officeart/2005/8/layout/orgChart1"/>
    <dgm:cxn modelId="{7E448A18-D597-43AF-959C-BA7A2183A350}" type="presParOf" srcId="{5CD50BC0-A5B5-48B7-A904-6864E968E6E1}" destId="{59E62944-EEF3-4B13-84A5-82C12F05E11E}" srcOrd="1" destOrd="0" presId="urn:microsoft.com/office/officeart/2005/8/layout/orgChart1"/>
    <dgm:cxn modelId="{F5FD414F-ACF2-4CA5-9A04-D513489A4EE9}" type="presParOf" srcId="{E3EA6643-3619-4ADC-B1E8-11CD71AC72EA}" destId="{69637FBA-AD97-4E13-A474-114E80E04B12}" srcOrd="1" destOrd="0" presId="urn:microsoft.com/office/officeart/2005/8/layout/orgChart1"/>
    <dgm:cxn modelId="{A8F8FC4A-16DB-4574-B346-0FFEBAB53606}" type="presParOf" srcId="{69637FBA-AD97-4E13-A474-114E80E04B12}" destId="{C885D728-A185-4177-808C-85696461FE3E}" srcOrd="0" destOrd="0" presId="urn:microsoft.com/office/officeart/2005/8/layout/orgChart1"/>
    <dgm:cxn modelId="{0BF6AD6C-A7D7-45D5-A639-EBD3896396BD}" type="presParOf" srcId="{69637FBA-AD97-4E13-A474-114E80E04B12}" destId="{AE3D75C7-7456-4CA2-BCA8-F46F5ED983C3}" srcOrd="1" destOrd="0" presId="urn:microsoft.com/office/officeart/2005/8/layout/orgChart1"/>
    <dgm:cxn modelId="{45F04C2A-84E0-4F04-B63E-3F69C212944B}" type="presParOf" srcId="{AE3D75C7-7456-4CA2-BCA8-F46F5ED983C3}" destId="{596C5253-19E6-4F62-9CFD-AF406E7285C1}" srcOrd="0" destOrd="0" presId="urn:microsoft.com/office/officeart/2005/8/layout/orgChart1"/>
    <dgm:cxn modelId="{DB31B77C-5A95-4E6E-810E-7B7FD9D68A53}" type="presParOf" srcId="{596C5253-19E6-4F62-9CFD-AF406E7285C1}" destId="{F94DEA67-809C-4247-979A-AE54AA6C195F}" srcOrd="0" destOrd="0" presId="urn:microsoft.com/office/officeart/2005/8/layout/orgChart1"/>
    <dgm:cxn modelId="{EBCEDDC7-805B-40BE-BFB2-BC27F1E92F7A}" type="presParOf" srcId="{596C5253-19E6-4F62-9CFD-AF406E7285C1}" destId="{F7CEF512-38B4-445D-ADEC-D022C413C4BF}" srcOrd="1" destOrd="0" presId="urn:microsoft.com/office/officeart/2005/8/layout/orgChart1"/>
    <dgm:cxn modelId="{41E3F3DB-A9B0-4744-9A43-444DB6766084}" type="presParOf" srcId="{AE3D75C7-7456-4CA2-BCA8-F46F5ED983C3}" destId="{B7E5FB4A-5867-48DF-BEB7-8E6F582CDAB4}" srcOrd="1" destOrd="0" presId="urn:microsoft.com/office/officeart/2005/8/layout/orgChart1"/>
    <dgm:cxn modelId="{0DFBF12B-A98D-475D-9755-4E1D1EEC9584}" type="presParOf" srcId="{AE3D75C7-7456-4CA2-BCA8-F46F5ED983C3}" destId="{E084B58E-0252-466A-AA8A-D6F609BED6C8}" srcOrd="2" destOrd="0" presId="urn:microsoft.com/office/officeart/2005/8/layout/orgChart1"/>
    <dgm:cxn modelId="{1E655BC7-D1C4-43A7-AA0E-5B069DA8FE2C}" type="presParOf" srcId="{E3EA6643-3619-4ADC-B1E8-11CD71AC72EA}" destId="{8AB4122B-8EAE-4433-B19B-1F76D0E957F4}" srcOrd="2" destOrd="0" presId="urn:microsoft.com/office/officeart/2005/8/layout/orgChart1"/>
    <dgm:cxn modelId="{E15259E5-01B4-4835-AE5C-EA5CD7F3A0E2}" type="presParOf" srcId="{2447A819-14AC-4927-8C5E-572FF47792FF}" destId="{C5E5C8E8-98F2-4261-882B-61E203D677A2}" srcOrd="4" destOrd="0" presId="urn:microsoft.com/office/officeart/2005/8/layout/orgChart1"/>
    <dgm:cxn modelId="{E7691E98-FD04-4F50-9793-D0F8157B14A1}" type="presParOf" srcId="{2447A819-14AC-4927-8C5E-572FF47792FF}" destId="{5E372B5C-FE0B-466C-8032-F8B2075B0EFA}" srcOrd="5" destOrd="0" presId="urn:microsoft.com/office/officeart/2005/8/layout/orgChart1"/>
    <dgm:cxn modelId="{F68D0401-A254-4280-B475-744FB47527F4}" type="presParOf" srcId="{5E372B5C-FE0B-466C-8032-F8B2075B0EFA}" destId="{40EBEB82-1863-4BEA-A599-BD76179B1FFC}" srcOrd="0" destOrd="0" presId="urn:microsoft.com/office/officeart/2005/8/layout/orgChart1"/>
    <dgm:cxn modelId="{2CE662F6-7C01-48C2-A43E-E82C893BA13D}" type="presParOf" srcId="{40EBEB82-1863-4BEA-A599-BD76179B1FFC}" destId="{B04A436A-928A-4C85-A0EA-90C0981B2695}" srcOrd="0" destOrd="0" presId="urn:microsoft.com/office/officeart/2005/8/layout/orgChart1"/>
    <dgm:cxn modelId="{372BE5DF-7735-4101-A1AC-39DE51C1ABE8}" type="presParOf" srcId="{40EBEB82-1863-4BEA-A599-BD76179B1FFC}" destId="{3234BBEC-0D80-4771-8CE9-C64FD9642F49}" srcOrd="1" destOrd="0" presId="urn:microsoft.com/office/officeart/2005/8/layout/orgChart1"/>
    <dgm:cxn modelId="{EC1CD5C0-20BB-4009-8C36-68A2B89EC98C}" type="presParOf" srcId="{5E372B5C-FE0B-466C-8032-F8B2075B0EFA}" destId="{01BDBA58-C8FC-4D49-B12E-FBE045A1C50B}" srcOrd="1" destOrd="0" presId="urn:microsoft.com/office/officeart/2005/8/layout/orgChart1"/>
    <dgm:cxn modelId="{22C1DF9F-3005-41A7-9E54-81EFF9F39CFA}" type="presParOf" srcId="{01BDBA58-C8FC-4D49-B12E-FBE045A1C50B}" destId="{B9003B38-CFCC-4B01-B6DB-A15FDE4858D9}" srcOrd="0" destOrd="0" presId="urn:microsoft.com/office/officeart/2005/8/layout/orgChart1"/>
    <dgm:cxn modelId="{064733AB-B385-4557-812F-B9F3BF77B982}" type="presParOf" srcId="{01BDBA58-C8FC-4D49-B12E-FBE045A1C50B}" destId="{D9085944-D908-4D87-A03A-66AE0CC1EECC}" srcOrd="1" destOrd="0" presId="urn:microsoft.com/office/officeart/2005/8/layout/orgChart1"/>
    <dgm:cxn modelId="{ABB8915D-8A98-4560-893E-B2B279F1154E}" type="presParOf" srcId="{D9085944-D908-4D87-A03A-66AE0CC1EECC}" destId="{6FFAC1A7-AE13-4C13-A571-7A1BC1046B35}" srcOrd="0" destOrd="0" presId="urn:microsoft.com/office/officeart/2005/8/layout/orgChart1"/>
    <dgm:cxn modelId="{CD9D0685-B1BF-445E-851C-563FFF5116F2}" type="presParOf" srcId="{6FFAC1A7-AE13-4C13-A571-7A1BC1046B35}" destId="{206E70B4-9101-4C21-9539-853E54E082A3}" srcOrd="0" destOrd="0" presId="urn:microsoft.com/office/officeart/2005/8/layout/orgChart1"/>
    <dgm:cxn modelId="{30715780-0EF3-4098-B81E-D7C2E66FBC61}" type="presParOf" srcId="{6FFAC1A7-AE13-4C13-A571-7A1BC1046B35}" destId="{5608031B-358F-4CE0-8022-EFB1C65B4435}" srcOrd="1" destOrd="0" presId="urn:microsoft.com/office/officeart/2005/8/layout/orgChart1"/>
    <dgm:cxn modelId="{4E8D35C5-5FF6-4D9F-B3A3-A7570B5D4D24}" type="presParOf" srcId="{D9085944-D908-4D87-A03A-66AE0CC1EECC}" destId="{34A257C3-F210-4F87-8A37-5B2306CF9F09}" srcOrd="1" destOrd="0" presId="urn:microsoft.com/office/officeart/2005/8/layout/orgChart1"/>
    <dgm:cxn modelId="{9A538411-794D-4ECC-A1AA-328F4D2A1D75}" type="presParOf" srcId="{D9085944-D908-4D87-A03A-66AE0CC1EECC}" destId="{7AA75D93-FC75-49A3-8AEB-13C73C2BEBFD}" srcOrd="2" destOrd="0" presId="urn:microsoft.com/office/officeart/2005/8/layout/orgChart1"/>
    <dgm:cxn modelId="{96584527-669E-4DF9-B580-F2D646C9C818}" type="presParOf" srcId="{01BDBA58-C8FC-4D49-B12E-FBE045A1C50B}" destId="{382462E6-F7D6-48EA-AED2-98E2AE7DA608}" srcOrd="2" destOrd="0" presId="urn:microsoft.com/office/officeart/2005/8/layout/orgChart1"/>
    <dgm:cxn modelId="{953DE8F9-0E6D-44E8-8A57-E37F31EDF8AA}" type="presParOf" srcId="{01BDBA58-C8FC-4D49-B12E-FBE045A1C50B}" destId="{4863A1AE-1DED-4066-BDD4-1071BBFE9C5E}" srcOrd="3" destOrd="0" presId="urn:microsoft.com/office/officeart/2005/8/layout/orgChart1"/>
    <dgm:cxn modelId="{73E0842B-588D-44AA-8D4E-89537ABA2E5C}" type="presParOf" srcId="{4863A1AE-1DED-4066-BDD4-1071BBFE9C5E}" destId="{E6EA8DB2-B099-4055-BD92-2197E1998481}" srcOrd="0" destOrd="0" presId="urn:microsoft.com/office/officeart/2005/8/layout/orgChart1"/>
    <dgm:cxn modelId="{0478CD87-7036-4058-9D47-507DF0B67DB2}" type="presParOf" srcId="{E6EA8DB2-B099-4055-BD92-2197E1998481}" destId="{3463C236-0DE2-41F5-BDB7-5141C8489249}" srcOrd="0" destOrd="0" presId="urn:microsoft.com/office/officeart/2005/8/layout/orgChart1"/>
    <dgm:cxn modelId="{A15B311E-9464-4AE4-8A7E-9947B6479C4F}" type="presParOf" srcId="{E6EA8DB2-B099-4055-BD92-2197E1998481}" destId="{06603A1A-151C-4D32-BBA0-9E4FF0D3FE6B}" srcOrd="1" destOrd="0" presId="urn:microsoft.com/office/officeart/2005/8/layout/orgChart1"/>
    <dgm:cxn modelId="{4827A2B1-201D-4C0C-A398-471879B615B3}" type="presParOf" srcId="{4863A1AE-1DED-4066-BDD4-1071BBFE9C5E}" destId="{6D4642FB-C3A6-4544-B8C5-AE4A9A8ED356}" srcOrd="1" destOrd="0" presId="urn:microsoft.com/office/officeart/2005/8/layout/orgChart1"/>
    <dgm:cxn modelId="{A4015697-E9CB-43A8-9FAE-BAF8F8B367D6}" type="presParOf" srcId="{4863A1AE-1DED-4066-BDD4-1071BBFE9C5E}" destId="{383F3220-6B58-42C0-A291-A017B843D94D}" srcOrd="2" destOrd="0" presId="urn:microsoft.com/office/officeart/2005/8/layout/orgChart1"/>
    <dgm:cxn modelId="{DC637C6A-E8EA-4715-866B-CEE8E026708B}" type="presParOf" srcId="{5E372B5C-FE0B-466C-8032-F8B2075B0EFA}" destId="{FE5F4939-7EAA-4132-958D-864FBDE34620}" srcOrd="2" destOrd="0" presId="urn:microsoft.com/office/officeart/2005/8/layout/orgChart1"/>
    <dgm:cxn modelId="{94564BA2-6CF9-4511-8814-9AE31884769C}" type="presParOf" srcId="{2447A819-14AC-4927-8C5E-572FF47792FF}" destId="{52818863-33E7-403F-AD36-672E0D6B10B7}" srcOrd="6" destOrd="0" presId="urn:microsoft.com/office/officeart/2005/8/layout/orgChart1"/>
    <dgm:cxn modelId="{6E4527C2-408F-48FC-B684-A8A7EB11E7F0}" type="presParOf" srcId="{2447A819-14AC-4927-8C5E-572FF47792FF}" destId="{2AA71514-C7B6-4061-9D8E-EF5D5971CC4F}" srcOrd="7" destOrd="0" presId="urn:microsoft.com/office/officeart/2005/8/layout/orgChart1"/>
    <dgm:cxn modelId="{B922B079-4202-4F10-88F1-2B42E0388B17}" type="presParOf" srcId="{2AA71514-C7B6-4061-9D8E-EF5D5971CC4F}" destId="{6D34ABCE-6936-4D79-A7CC-F3FF3A165663}" srcOrd="0" destOrd="0" presId="urn:microsoft.com/office/officeart/2005/8/layout/orgChart1"/>
    <dgm:cxn modelId="{53CA8FA6-262C-4E8C-8560-E13FF741E49B}" type="presParOf" srcId="{6D34ABCE-6936-4D79-A7CC-F3FF3A165663}" destId="{9A81435C-5296-4945-8FE9-614A2F9B30E0}" srcOrd="0" destOrd="0" presId="urn:microsoft.com/office/officeart/2005/8/layout/orgChart1"/>
    <dgm:cxn modelId="{1707B4C4-B494-4A43-AF4C-5395B3831327}" type="presParOf" srcId="{6D34ABCE-6936-4D79-A7CC-F3FF3A165663}" destId="{6D45348A-28FD-4CFB-A872-99760EF75BD9}" srcOrd="1" destOrd="0" presId="urn:microsoft.com/office/officeart/2005/8/layout/orgChart1"/>
    <dgm:cxn modelId="{9C4978D7-1C45-49A3-95F7-C252545F3BF8}" type="presParOf" srcId="{2AA71514-C7B6-4061-9D8E-EF5D5971CC4F}" destId="{1BF552C1-A7E6-47CC-A5DA-426F8FB9A28C}" srcOrd="1" destOrd="0" presId="urn:microsoft.com/office/officeart/2005/8/layout/orgChart1"/>
    <dgm:cxn modelId="{36840799-A7E0-4BAC-9EE9-CA0AFCCB6E1D}" type="presParOf" srcId="{1BF552C1-A7E6-47CC-A5DA-426F8FB9A28C}" destId="{E96F07B2-5592-42F3-9259-09F0434832BA}" srcOrd="0" destOrd="0" presId="urn:microsoft.com/office/officeart/2005/8/layout/orgChart1"/>
    <dgm:cxn modelId="{72679509-9880-4863-9674-5A1BA3B9496A}" type="presParOf" srcId="{1BF552C1-A7E6-47CC-A5DA-426F8FB9A28C}" destId="{2EF2EFDB-2398-4FD9-A99C-DDF5BD31896C}" srcOrd="1" destOrd="0" presId="urn:microsoft.com/office/officeart/2005/8/layout/orgChart1"/>
    <dgm:cxn modelId="{DBC38B93-8249-4FE9-BFAC-0E849CE719AC}" type="presParOf" srcId="{2EF2EFDB-2398-4FD9-A99C-DDF5BD31896C}" destId="{EFF3F35A-14C8-4BDE-87CC-DA5A533A4996}" srcOrd="0" destOrd="0" presId="urn:microsoft.com/office/officeart/2005/8/layout/orgChart1"/>
    <dgm:cxn modelId="{3F5CD014-B7D9-4986-9783-37542B702F30}" type="presParOf" srcId="{EFF3F35A-14C8-4BDE-87CC-DA5A533A4996}" destId="{5ECD232C-D3E1-49F5-8794-4FA74B630B8C}" srcOrd="0" destOrd="0" presId="urn:microsoft.com/office/officeart/2005/8/layout/orgChart1"/>
    <dgm:cxn modelId="{143B1737-8B6B-4B30-8437-611CE450D3B0}" type="presParOf" srcId="{EFF3F35A-14C8-4BDE-87CC-DA5A533A4996}" destId="{3CE7A737-6616-4A5C-A64F-55592D7E9E96}" srcOrd="1" destOrd="0" presId="urn:microsoft.com/office/officeart/2005/8/layout/orgChart1"/>
    <dgm:cxn modelId="{34A4EC71-006A-4DF1-A113-26D281CDD695}" type="presParOf" srcId="{2EF2EFDB-2398-4FD9-A99C-DDF5BD31896C}" destId="{2F23A306-80F3-41B2-8604-8ECDFC103FBD}" srcOrd="1" destOrd="0" presId="urn:microsoft.com/office/officeart/2005/8/layout/orgChart1"/>
    <dgm:cxn modelId="{7F3780AC-E573-47C8-A6D7-A8F333DB4620}" type="presParOf" srcId="{2EF2EFDB-2398-4FD9-A99C-DDF5BD31896C}" destId="{BC797FAC-20D7-42B2-928B-281312D143A4}" srcOrd="2" destOrd="0" presId="urn:microsoft.com/office/officeart/2005/8/layout/orgChart1"/>
    <dgm:cxn modelId="{ADE68B4A-BC9C-45CF-A9F2-AAE936842CB1}" type="presParOf" srcId="{1BF552C1-A7E6-47CC-A5DA-426F8FB9A28C}" destId="{2750C750-C3A2-4F49-90B1-5AF5B0856460}" srcOrd="2" destOrd="0" presId="urn:microsoft.com/office/officeart/2005/8/layout/orgChart1"/>
    <dgm:cxn modelId="{A6997D03-CD55-4DB2-8AA5-687C0B54C990}" type="presParOf" srcId="{1BF552C1-A7E6-47CC-A5DA-426F8FB9A28C}" destId="{D9B99B19-11B0-42BE-8E5C-B784FC3A09D3}" srcOrd="3" destOrd="0" presId="urn:microsoft.com/office/officeart/2005/8/layout/orgChart1"/>
    <dgm:cxn modelId="{81B9E52D-96A5-47B4-892F-293DE4EF169C}" type="presParOf" srcId="{D9B99B19-11B0-42BE-8E5C-B784FC3A09D3}" destId="{CAF78192-E26E-4827-BE97-3B8BEF284551}" srcOrd="0" destOrd="0" presId="urn:microsoft.com/office/officeart/2005/8/layout/orgChart1"/>
    <dgm:cxn modelId="{C8D2BE00-57DA-43AD-A0E1-3A50270CC492}" type="presParOf" srcId="{CAF78192-E26E-4827-BE97-3B8BEF284551}" destId="{6947E093-FA67-4100-B3FD-F25510DC9E30}" srcOrd="0" destOrd="0" presId="urn:microsoft.com/office/officeart/2005/8/layout/orgChart1"/>
    <dgm:cxn modelId="{1789CDBF-D4FE-4DCC-BAC0-4AEA25767EFF}" type="presParOf" srcId="{CAF78192-E26E-4827-BE97-3B8BEF284551}" destId="{86553036-8999-4BAE-A790-ED2CCED04926}" srcOrd="1" destOrd="0" presId="urn:microsoft.com/office/officeart/2005/8/layout/orgChart1"/>
    <dgm:cxn modelId="{4DAC248B-AFC3-4237-9B33-7397FAAA8C7F}" type="presParOf" srcId="{D9B99B19-11B0-42BE-8E5C-B784FC3A09D3}" destId="{20442C02-94B4-4A9B-947C-0C391173D810}" srcOrd="1" destOrd="0" presId="urn:microsoft.com/office/officeart/2005/8/layout/orgChart1"/>
    <dgm:cxn modelId="{1F765834-B97F-4F1F-A343-F8137DA8BA0D}" type="presParOf" srcId="{D9B99B19-11B0-42BE-8E5C-B784FC3A09D3}" destId="{2BF8FBCB-D0B4-4A39-942E-23DBE0C4A50C}" srcOrd="2" destOrd="0" presId="urn:microsoft.com/office/officeart/2005/8/layout/orgChart1"/>
    <dgm:cxn modelId="{19710F9F-A232-48DC-973A-A1EDFBCD1DA8}" type="presParOf" srcId="{2AA71514-C7B6-4061-9D8E-EF5D5971CC4F}" destId="{469C5A67-D937-4CAA-AE40-D067B79F59A2}" srcOrd="2" destOrd="0" presId="urn:microsoft.com/office/officeart/2005/8/layout/orgChart1"/>
    <dgm:cxn modelId="{EAE807FA-5BDA-4583-9FD6-F53F1EDF180B}" type="presParOf" srcId="{B53C8080-791C-4DF9-8CC2-2E4C9F85A068}" destId="{331608BA-F3D9-4C2E-A50D-E8D30A10D4F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FA2ECD9E-6A31-445F-BBA2-FE8EA3A2B1F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Sur  </a:t>
          </a:r>
        </a:p>
      </dgm:t>
    </dgm:pt>
    <dgm:pt modelId="{AB76B233-ADEE-40E2-8A10-FF84E2AF13A3}" type="par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3AA66EF-ECC8-4C8D-8629-642E08309D09}" type="sib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5210FA8-E040-4E9F-941C-6FFA55E23FE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CBF 3 </a:t>
          </a:r>
        </a:p>
      </dgm:t>
    </dgm:pt>
    <dgm:pt modelId="{E61F3CBB-977A-4C30-A535-84E3CB862539}" type="par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8E3369F-9D85-4041-9799-82CDC5F0D660}" type="sib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45E9C75-8CEF-4565-84ED-8447A4D9D696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CBF 5 </a:t>
          </a:r>
        </a:p>
      </dgm:t>
    </dgm:pt>
    <dgm:pt modelId="{A9EDC00A-A539-48C1-8412-61B7BC15DE0C}" type="par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B782E8F-CE66-498E-AA5B-F015A2844655}" type="sib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E71FC6-0607-42D1-B2D3-8DC8D423B0D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Centro de Bienestar Familiar 10</a:t>
          </a:r>
        </a:p>
      </dgm:t>
    </dgm:pt>
    <dgm:pt modelId="{9422FCFB-1C91-4F68-9DDF-DE3FE73139F0}" type="par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73E74D9-C03C-44C1-A929-40267F1E3CDA}" type="sib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C5B3EE-17B0-4B60-8162-D14B255F945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Centro de Bienestar Familiar 14 </a:t>
          </a:r>
        </a:p>
      </dgm:t>
    </dgm:pt>
    <dgm:pt modelId="{557A3C72-4EF9-4FDF-96CD-339719C9AE4B}" type="parTrans" cxnId="{D8C6B0A4-E203-423C-99FD-A9506097EA4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C43E4E4-F614-435F-AEF8-AE82A9DF223A}" type="sibTrans" cxnId="{D8C6B0A4-E203-423C-99FD-A9506097EA4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67A84B7-FD2A-4138-9C71-3F9A2FD9DDC4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EB75F876-54F3-4907-A508-77A98B82CAD6}" type="parTrans" cxnId="{B737DBEA-D50C-40F3-AB10-8112F19D2EF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9B16B81-6E6A-444A-ABC0-6DCED103C23B}" type="sibTrans" cxnId="{B737DBEA-D50C-40F3-AB10-8112F19D2EF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C87C7FA-3DAA-4BA2-9C80-6420FA6B643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gm:t>
    </dgm:pt>
    <dgm:pt modelId="{D585422D-906B-4032-9FA3-918465C76A13}" type="par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DAAD9A-02BE-46B7-B041-A22A1932C2EF}" type="sib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DE572B7-2354-4BBD-969C-192195211415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C54D1263-310A-46B4-82DA-75D5A7746B26}" type="parTrans" cxnId="{F5E1507C-9D0C-4C96-8935-95C168FDB57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7545301-5D09-426E-B672-2B47BDA522B4}" type="sibTrans" cxnId="{F5E1507C-9D0C-4C96-8935-95C168FDB57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066ED61-3CF2-4776-9B36-E194C86F77E6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0B1285BF-0903-421D-8360-6570A7CE0B8E}" type="sib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A196C2B-E92A-490F-9FC9-AC4FA66B41FB}" type="par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53C8080-791C-4DF9-8CC2-2E4C9F85A068}" type="pres">
      <dgm:prSet presAssocID="{FA2ECD9E-6A31-445F-BBA2-FE8EA3A2B1F9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0DCD695-FF39-428B-9D28-3C6A0A562AA9}" type="pres">
      <dgm:prSet presAssocID="{FA2ECD9E-6A31-445F-BBA2-FE8EA3A2B1F9}" presName="rootComposite1" presStyleCnt="0"/>
      <dgm:spPr/>
      <dgm:t>
        <a:bodyPr/>
        <a:lstStyle/>
        <a:p>
          <a:endParaRPr lang="es-ES"/>
        </a:p>
      </dgm:t>
    </dgm:pt>
    <dgm:pt modelId="{9F172C60-5118-4F4C-8BF9-BDDFFEA59DA6}" type="pres">
      <dgm:prSet presAssocID="{FA2ECD9E-6A31-445F-BBA2-FE8EA3A2B1F9}" presName="rootText1" presStyleLbl="node0" presStyleIdx="0" presStyleCnt="1" custScaleX="139117" custLinFactNeighborX="-67" custLinFactNeighborY="-232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53D257-979A-464A-A88D-FC14E2E56E98}" type="pres">
      <dgm:prSet presAssocID="{FA2ECD9E-6A31-445F-BBA2-FE8EA3A2B1F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7A819-14AC-4927-8C5E-572FF47792FF}" type="pres">
      <dgm:prSet presAssocID="{FA2ECD9E-6A31-445F-BBA2-FE8EA3A2B1F9}" presName="hierChild2" presStyleCnt="0"/>
      <dgm:spPr/>
      <dgm:t>
        <a:bodyPr/>
        <a:lstStyle/>
        <a:p>
          <a:endParaRPr lang="es-ES"/>
        </a:p>
      </dgm:t>
    </dgm:pt>
    <dgm:pt modelId="{EBDAFADE-7249-4234-A4F4-8C7695CD8FFA}" type="pres">
      <dgm:prSet presAssocID="{E61F3CBB-977A-4C30-A535-84E3CB862539}" presName="Name37" presStyleLbl="parChTrans1D2" presStyleIdx="0" presStyleCnt="4"/>
      <dgm:spPr/>
      <dgm:t>
        <a:bodyPr/>
        <a:lstStyle/>
        <a:p>
          <a:endParaRPr lang="es-ES"/>
        </a:p>
      </dgm:t>
    </dgm:pt>
    <dgm:pt modelId="{F422A159-404D-4BF2-9E37-457DFC512477}" type="pres">
      <dgm:prSet presAssocID="{55210FA8-E040-4E9F-941C-6FFA55E23FED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AFC076CA-FFF2-49FA-9C4D-91972C77C8AD}" type="pres">
      <dgm:prSet presAssocID="{55210FA8-E040-4E9F-941C-6FFA55E23FED}" presName="rootComposite" presStyleCnt="0"/>
      <dgm:spPr/>
      <dgm:t>
        <a:bodyPr/>
        <a:lstStyle/>
        <a:p>
          <a:endParaRPr lang="es-ES"/>
        </a:p>
      </dgm:t>
    </dgm:pt>
    <dgm:pt modelId="{1492C8D0-D082-4E8E-AA1F-2E6ECEEB9F60}" type="pres">
      <dgm:prSet presAssocID="{55210FA8-E040-4E9F-941C-6FFA55E23FED}" presName="rootText" presStyleLbl="node2" presStyleIdx="0" presStyleCnt="4" custScaleY="10234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059CCF-6580-4FBC-BDCA-2AD09B43D0F9}" type="pres">
      <dgm:prSet presAssocID="{55210FA8-E040-4E9F-941C-6FFA55E23FED}" presName="rootConnector" presStyleLbl="node2" presStyleIdx="0" presStyleCnt="4"/>
      <dgm:spPr/>
      <dgm:t>
        <a:bodyPr/>
        <a:lstStyle/>
        <a:p>
          <a:endParaRPr lang="es-ES"/>
        </a:p>
      </dgm:t>
    </dgm:pt>
    <dgm:pt modelId="{67F30621-B239-45B2-82E6-5C2634804FC1}" type="pres">
      <dgm:prSet presAssocID="{55210FA8-E040-4E9F-941C-6FFA55E23FED}" presName="hierChild4" presStyleCnt="0"/>
      <dgm:spPr/>
      <dgm:t>
        <a:bodyPr/>
        <a:lstStyle/>
        <a:p>
          <a:endParaRPr lang="es-ES"/>
        </a:p>
      </dgm:t>
    </dgm:pt>
    <dgm:pt modelId="{72F1BB0C-EADE-4885-BB98-970410ECE8C4}" type="pres">
      <dgm:prSet presAssocID="{FA196C2B-E92A-490F-9FC9-AC4FA66B41FB}" presName="Name35" presStyleLbl="parChTrans1D3" presStyleIdx="0" presStyleCnt="4"/>
      <dgm:spPr/>
      <dgm:t>
        <a:bodyPr/>
        <a:lstStyle/>
        <a:p>
          <a:endParaRPr lang="es-ES"/>
        </a:p>
      </dgm:t>
    </dgm:pt>
    <dgm:pt modelId="{961BED40-C0C0-4922-BD8E-B0FFA5699594}" type="pres">
      <dgm:prSet presAssocID="{5066ED61-3CF2-4776-9B36-E194C86F77E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9908A37-1B6E-4B21-8FA3-3110D3233CAF}" type="pres">
      <dgm:prSet presAssocID="{5066ED61-3CF2-4776-9B36-E194C86F77E6}" presName="rootComposite" presStyleCnt="0"/>
      <dgm:spPr/>
      <dgm:t>
        <a:bodyPr/>
        <a:lstStyle/>
        <a:p>
          <a:endParaRPr lang="es-ES"/>
        </a:p>
      </dgm:t>
    </dgm:pt>
    <dgm:pt modelId="{D7695E60-B099-4068-A022-EEDCAE3EB322}" type="pres">
      <dgm:prSet presAssocID="{5066ED61-3CF2-4776-9B36-E194C86F77E6}" presName="rootText" presStyleLbl="node3" presStyleIdx="0" presStyleCnt="4" custScaleY="852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C1C02EE-0412-4FA7-8D01-84C517666559}" type="pres">
      <dgm:prSet presAssocID="{5066ED61-3CF2-4776-9B36-E194C86F77E6}" presName="rootConnector" presStyleLbl="node3" presStyleIdx="0" presStyleCnt="4"/>
      <dgm:spPr/>
      <dgm:t>
        <a:bodyPr/>
        <a:lstStyle/>
        <a:p>
          <a:endParaRPr lang="es-ES"/>
        </a:p>
      </dgm:t>
    </dgm:pt>
    <dgm:pt modelId="{7A826835-E10E-49AF-9E26-1512C7305F52}" type="pres">
      <dgm:prSet presAssocID="{5066ED61-3CF2-4776-9B36-E194C86F77E6}" presName="hierChild4" presStyleCnt="0"/>
      <dgm:spPr/>
      <dgm:t>
        <a:bodyPr/>
        <a:lstStyle/>
        <a:p>
          <a:endParaRPr lang="es-ES"/>
        </a:p>
      </dgm:t>
    </dgm:pt>
    <dgm:pt modelId="{1296DE96-C884-4596-8679-CF94F30D20B4}" type="pres">
      <dgm:prSet presAssocID="{5066ED61-3CF2-4776-9B36-E194C86F77E6}" presName="hierChild5" presStyleCnt="0"/>
      <dgm:spPr/>
      <dgm:t>
        <a:bodyPr/>
        <a:lstStyle/>
        <a:p>
          <a:endParaRPr lang="es-ES"/>
        </a:p>
      </dgm:t>
    </dgm:pt>
    <dgm:pt modelId="{88001871-2DEA-4F41-9C44-372630B17821}" type="pres">
      <dgm:prSet presAssocID="{55210FA8-E040-4E9F-941C-6FFA55E23FED}" presName="hierChild5" presStyleCnt="0"/>
      <dgm:spPr/>
      <dgm:t>
        <a:bodyPr/>
        <a:lstStyle/>
        <a:p>
          <a:endParaRPr lang="es-ES"/>
        </a:p>
      </dgm:t>
    </dgm:pt>
    <dgm:pt modelId="{9D9EC4FC-8A07-4E09-8633-7E29CDEDD022}" type="pres">
      <dgm:prSet presAssocID="{A9EDC00A-A539-48C1-8412-61B7BC15DE0C}" presName="Name37" presStyleLbl="parChTrans1D2" presStyleIdx="1" presStyleCnt="4"/>
      <dgm:spPr/>
      <dgm:t>
        <a:bodyPr/>
        <a:lstStyle/>
        <a:p>
          <a:endParaRPr lang="es-ES"/>
        </a:p>
      </dgm:t>
    </dgm:pt>
    <dgm:pt modelId="{E3EA6643-3619-4ADC-B1E8-11CD71AC72EA}" type="pres">
      <dgm:prSet presAssocID="{A45E9C75-8CEF-4565-84ED-8447A4D9D696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5CD50BC0-A5B5-48B7-A904-6864E968E6E1}" type="pres">
      <dgm:prSet presAssocID="{A45E9C75-8CEF-4565-84ED-8447A4D9D696}" presName="rootComposite" presStyleCnt="0"/>
      <dgm:spPr/>
      <dgm:t>
        <a:bodyPr/>
        <a:lstStyle/>
        <a:p>
          <a:endParaRPr lang="es-ES"/>
        </a:p>
      </dgm:t>
    </dgm:pt>
    <dgm:pt modelId="{463ECA5F-CA55-47F9-BC18-E4DA5987140E}" type="pres">
      <dgm:prSet presAssocID="{A45E9C75-8CEF-4565-84ED-8447A4D9D696}" presName="rootText" presStyleLbl="node2" presStyleIdx="1" presStyleCnt="4" custScaleY="10234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E62944-EEF3-4B13-84A5-82C12F05E11E}" type="pres">
      <dgm:prSet presAssocID="{A45E9C75-8CEF-4565-84ED-8447A4D9D696}" presName="rootConnector" presStyleLbl="node2" presStyleIdx="1" presStyleCnt="4"/>
      <dgm:spPr/>
      <dgm:t>
        <a:bodyPr/>
        <a:lstStyle/>
        <a:p>
          <a:endParaRPr lang="es-ES"/>
        </a:p>
      </dgm:t>
    </dgm:pt>
    <dgm:pt modelId="{69637FBA-AD97-4E13-A474-114E80E04B12}" type="pres">
      <dgm:prSet presAssocID="{A45E9C75-8CEF-4565-84ED-8447A4D9D696}" presName="hierChild4" presStyleCnt="0"/>
      <dgm:spPr/>
      <dgm:t>
        <a:bodyPr/>
        <a:lstStyle/>
        <a:p>
          <a:endParaRPr lang="es-ES"/>
        </a:p>
      </dgm:t>
    </dgm:pt>
    <dgm:pt modelId="{0AC97BE4-012D-480D-B20C-01A485F8F32E}" type="pres">
      <dgm:prSet presAssocID="{EB75F876-54F3-4907-A508-77A98B82CAD6}" presName="Name35" presStyleLbl="parChTrans1D3" presStyleIdx="1" presStyleCnt="4"/>
      <dgm:spPr/>
      <dgm:t>
        <a:bodyPr/>
        <a:lstStyle/>
        <a:p>
          <a:endParaRPr lang="es-ES"/>
        </a:p>
      </dgm:t>
    </dgm:pt>
    <dgm:pt modelId="{AE3D75C7-7456-4CA2-BCA8-F46F5ED983C3}" type="pres">
      <dgm:prSet presAssocID="{867A84B7-FD2A-4138-9C71-3F9A2FD9DDC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96C5253-19E6-4F62-9CFD-AF406E7285C1}" type="pres">
      <dgm:prSet presAssocID="{867A84B7-FD2A-4138-9C71-3F9A2FD9DDC4}" presName="rootComposite" presStyleCnt="0"/>
      <dgm:spPr/>
      <dgm:t>
        <a:bodyPr/>
        <a:lstStyle/>
        <a:p>
          <a:endParaRPr lang="es-ES"/>
        </a:p>
      </dgm:t>
    </dgm:pt>
    <dgm:pt modelId="{F94DEA67-809C-4247-979A-AE54AA6C195F}" type="pres">
      <dgm:prSet presAssocID="{867A84B7-FD2A-4138-9C71-3F9A2FD9DDC4}" presName="rootText" presStyleLbl="node3" presStyleIdx="1" presStyleCnt="4" custScaleY="852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7CEF512-38B4-445D-ADEC-D022C413C4BF}" type="pres">
      <dgm:prSet presAssocID="{867A84B7-FD2A-4138-9C71-3F9A2FD9DDC4}" presName="rootConnector" presStyleLbl="node3" presStyleIdx="1" presStyleCnt="4"/>
      <dgm:spPr/>
      <dgm:t>
        <a:bodyPr/>
        <a:lstStyle/>
        <a:p>
          <a:endParaRPr lang="es-ES"/>
        </a:p>
      </dgm:t>
    </dgm:pt>
    <dgm:pt modelId="{B7E5FB4A-5867-48DF-BEB7-8E6F582CDAB4}" type="pres">
      <dgm:prSet presAssocID="{867A84B7-FD2A-4138-9C71-3F9A2FD9DDC4}" presName="hierChild4" presStyleCnt="0"/>
      <dgm:spPr/>
      <dgm:t>
        <a:bodyPr/>
        <a:lstStyle/>
        <a:p>
          <a:endParaRPr lang="es-ES"/>
        </a:p>
      </dgm:t>
    </dgm:pt>
    <dgm:pt modelId="{E084B58E-0252-466A-AA8A-D6F609BED6C8}" type="pres">
      <dgm:prSet presAssocID="{867A84B7-FD2A-4138-9C71-3F9A2FD9DDC4}" presName="hierChild5" presStyleCnt="0"/>
      <dgm:spPr/>
      <dgm:t>
        <a:bodyPr/>
        <a:lstStyle/>
        <a:p>
          <a:endParaRPr lang="es-ES"/>
        </a:p>
      </dgm:t>
    </dgm:pt>
    <dgm:pt modelId="{8AB4122B-8EAE-4433-B19B-1F76D0E957F4}" type="pres">
      <dgm:prSet presAssocID="{A45E9C75-8CEF-4565-84ED-8447A4D9D696}" presName="hierChild5" presStyleCnt="0"/>
      <dgm:spPr/>
      <dgm:t>
        <a:bodyPr/>
        <a:lstStyle/>
        <a:p>
          <a:endParaRPr lang="es-ES"/>
        </a:p>
      </dgm:t>
    </dgm:pt>
    <dgm:pt modelId="{C5E5C8E8-98F2-4261-882B-61E203D677A2}" type="pres">
      <dgm:prSet presAssocID="{9422FCFB-1C91-4F68-9DDF-DE3FE73139F0}" presName="Name37" presStyleLbl="parChTrans1D2" presStyleIdx="2" presStyleCnt="4"/>
      <dgm:spPr/>
      <dgm:t>
        <a:bodyPr/>
        <a:lstStyle/>
        <a:p>
          <a:endParaRPr lang="es-ES"/>
        </a:p>
      </dgm:t>
    </dgm:pt>
    <dgm:pt modelId="{5E372B5C-FE0B-466C-8032-F8B2075B0EFA}" type="pres">
      <dgm:prSet presAssocID="{2EE71FC6-0607-42D1-B2D3-8DC8D423B0D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40EBEB82-1863-4BEA-A599-BD76179B1FFC}" type="pres">
      <dgm:prSet presAssocID="{2EE71FC6-0607-42D1-B2D3-8DC8D423B0D5}" presName="rootComposite" presStyleCnt="0"/>
      <dgm:spPr/>
      <dgm:t>
        <a:bodyPr/>
        <a:lstStyle/>
        <a:p>
          <a:endParaRPr lang="es-ES"/>
        </a:p>
      </dgm:t>
    </dgm:pt>
    <dgm:pt modelId="{B04A436A-928A-4C85-A0EA-90C0981B2695}" type="pres">
      <dgm:prSet presAssocID="{2EE71FC6-0607-42D1-B2D3-8DC8D423B0D5}" presName="rootText" presStyleLbl="node2" presStyleIdx="2" presStyleCnt="4" custScaleY="10234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4BBEC-0D80-4771-8CE9-C64FD9642F49}" type="pres">
      <dgm:prSet presAssocID="{2EE71FC6-0607-42D1-B2D3-8DC8D423B0D5}" presName="rootConnector" presStyleLbl="node2" presStyleIdx="2" presStyleCnt="4"/>
      <dgm:spPr/>
      <dgm:t>
        <a:bodyPr/>
        <a:lstStyle/>
        <a:p>
          <a:endParaRPr lang="es-ES"/>
        </a:p>
      </dgm:t>
    </dgm:pt>
    <dgm:pt modelId="{01BDBA58-C8FC-4D49-B12E-FBE045A1C50B}" type="pres">
      <dgm:prSet presAssocID="{2EE71FC6-0607-42D1-B2D3-8DC8D423B0D5}" presName="hierChild4" presStyleCnt="0"/>
      <dgm:spPr/>
      <dgm:t>
        <a:bodyPr/>
        <a:lstStyle/>
        <a:p>
          <a:endParaRPr lang="es-ES"/>
        </a:p>
      </dgm:t>
    </dgm:pt>
    <dgm:pt modelId="{EC16DA8A-5FA0-460A-8517-2DEFCF6827A5}" type="pres">
      <dgm:prSet presAssocID="{D585422D-906B-4032-9FA3-918465C76A13}" presName="Name35" presStyleLbl="parChTrans1D3" presStyleIdx="2" presStyleCnt="4"/>
      <dgm:spPr/>
      <dgm:t>
        <a:bodyPr/>
        <a:lstStyle/>
        <a:p>
          <a:endParaRPr lang="es-ES"/>
        </a:p>
      </dgm:t>
    </dgm:pt>
    <dgm:pt modelId="{D9085944-D908-4D87-A03A-66AE0CC1EECC}" type="pres">
      <dgm:prSet presAssocID="{1C87C7FA-3DAA-4BA2-9C80-6420FA6B643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FFAC1A7-AE13-4C13-A571-7A1BC1046B35}" type="pres">
      <dgm:prSet presAssocID="{1C87C7FA-3DAA-4BA2-9C80-6420FA6B643C}" presName="rootComposite" presStyleCnt="0"/>
      <dgm:spPr/>
      <dgm:t>
        <a:bodyPr/>
        <a:lstStyle/>
        <a:p>
          <a:endParaRPr lang="es-ES"/>
        </a:p>
      </dgm:t>
    </dgm:pt>
    <dgm:pt modelId="{206E70B4-9101-4C21-9539-853E54E082A3}" type="pres">
      <dgm:prSet presAssocID="{1C87C7FA-3DAA-4BA2-9C80-6420FA6B643C}" presName="rootText" presStyleLbl="node3" presStyleIdx="2" presStyleCnt="4" custScaleY="852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08031B-358F-4CE0-8022-EFB1C65B4435}" type="pres">
      <dgm:prSet presAssocID="{1C87C7FA-3DAA-4BA2-9C80-6420FA6B643C}" presName="rootConnector" presStyleLbl="node3" presStyleIdx="2" presStyleCnt="4"/>
      <dgm:spPr/>
      <dgm:t>
        <a:bodyPr/>
        <a:lstStyle/>
        <a:p>
          <a:endParaRPr lang="es-ES"/>
        </a:p>
      </dgm:t>
    </dgm:pt>
    <dgm:pt modelId="{34A257C3-F210-4F87-8A37-5B2306CF9F09}" type="pres">
      <dgm:prSet presAssocID="{1C87C7FA-3DAA-4BA2-9C80-6420FA6B643C}" presName="hierChild4" presStyleCnt="0"/>
      <dgm:spPr/>
      <dgm:t>
        <a:bodyPr/>
        <a:lstStyle/>
        <a:p>
          <a:endParaRPr lang="es-ES"/>
        </a:p>
      </dgm:t>
    </dgm:pt>
    <dgm:pt modelId="{7AA75D93-FC75-49A3-8AEB-13C73C2BEBFD}" type="pres">
      <dgm:prSet presAssocID="{1C87C7FA-3DAA-4BA2-9C80-6420FA6B643C}" presName="hierChild5" presStyleCnt="0"/>
      <dgm:spPr/>
      <dgm:t>
        <a:bodyPr/>
        <a:lstStyle/>
        <a:p>
          <a:endParaRPr lang="es-ES"/>
        </a:p>
      </dgm:t>
    </dgm:pt>
    <dgm:pt modelId="{FE5F4939-7EAA-4132-958D-864FBDE34620}" type="pres">
      <dgm:prSet presAssocID="{2EE71FC6-0607-42D1-B2D3-8DC8D423B0D5}" presName="hierChild5" presStyleCnt="0"/>
      <dgm:spPr/>
      <dgm:t>
        <a:bodyPr/>
        <a:lstStyle/>
        <a:p>
          <a:endParaRPr lang="es-ES"/>
        </a:p>
      </dgm:t>
    </dgm:pt>
    <dgm:pt modelId="{CFB77591-84A6-4B57-A1A2-23276BA57C05}" type="pres">
      <dgm:prSet presAssocID="{557A3C72-4EF9-4FDF-96CD-339719C9AE4B}" presName="Name37" presStyleLbl="parChTrans1D2" presStyleIdx="3" presStyleCnt="4"/>
      <dgm:spPr/>
      <dgm:t>
        <a:bodyPr/>
        <a:lstStyle/>
        <a:p>
          <a:endParaRPr lang="es-ES"/>
        </a:p>
      </dgm:t>
    </dgm:pt>
    <dgm:pt modelId="{1878C821-6D2A-4F26-BA49-215BDCA139CD}" type="pres">
      <dgm:prSet presAssocID="{31C5B3EE-17B0-4B60-8162-D14B255F9457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D82F0198-94D9-4F76-8164-4980C7037634}" type="pres">
      <dgm:prSet presAssocID="{31C5B3EE-17B0-4B60-8162-D14B255F9457}" presName="rootComposite" presStyleCnt="0"/>
      <dgm:spPr/>
      <dgm:t>
        <a:bodyPr/>
        <a:lstStyle/>
        <a:p>
          <a:endParaRPr lang="es-ES"/>
        </a:p>
      </dgm:t>
    </dgm:pt>
    <dgm:pt modelId="{CB5D7EF8-B2B6-46AA-B44D-87546247481A}" type="pres">
      <dgm:prSet presAssocID="{31C5B3EE-17B0-4B60-8162-D14B255F9457}" presName="rootText" presStyleLbl="node2" presStyleIdx="3" presStyleCnt="4" custScaleY="10234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4F50E19-C420-4B75-9E8E-B90BC12FA377}" type="pres">
      <dgm:prSet presAssocID="{31C5B3EE-17B0-4B60-8162-D14B255F9457}" presName="rootConnector" presStyleLbl="node2" presStyleIdx="3" presStyleCnt="4"/>
      <dgm:spPr/>
      <dgm:t>
        <a:bodyPr/>
        <a:lstStyle/>
        <a:p>
          <a:endParaRPr lang="es-ES"/>
        </a:p>
      </dgm:t>
    </dgm:pt>
    <dgm:pt modelId="{E33D9122-7C5A-48CD-A91C-8DCEAEC47A91}" type="pres">
      <dgm:prSet presAssocID="{31C5B3EE-17B0-4B60-8162-D14B255F9457}" presName="hierChild4" presStyleCnt="0"/>
      <dgm:spPr/>
      <dgm:t>
        <a:bodyPr/>
        <a:lstStyle/>
        <a:p>
          <a:endParaRPr lang="es-ES"/>
        </a:p>
      </dgm:t>
    </dgm:pt>
    <dgm:pt modelId="{2C07213B-8971-43D5-8298-FF9648FAE0C3}" type="pres">
      <dgm:prSet presAssocID="{C54D1263-310A-46B4-82DA-75D5A7746B26}" presName="Name35" presStyleLbl="parChTrans1D3" presStyleIdx="3" presStyleCnt="4"/>
      <dgm:spPr/>
      <dgm:t>
        <a:bodyPr/>
        <a:lstStyle/>
        <a:p>
          <a:endParaRPr lang="es-ES"/>
        </a:p>
      </dgm:t>
    </dgm:pt>
    <dgm:pt modelId="{871EC8A2-B113-4F21-9716-218626FEB780}" type="pres">
      <dgm:prSet presAssocID="{CDE572B7-2354-4BBD-969C-192195211415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F8EC1BD-9387-4D71-B7F9-EFB1C3095840}" type="pres">
      <dgm:prSet presAssocID="{CDE572B7-2354-4BBD-969C-192195211415}" presName="rootComposite" presStyleCnt="0"/>
      <dgm:spPr/>
      <dgm:t>
        <a:bodyPr/>
        <a:lstStyle/>
        <a:p>
          <a:endParaRPr lang="es-ES"/>
        </a:p>
      </dgm:t>
    </dgm:pt>
    <dgm:pt modelId="{CA612A7E-8D67-4166-A574-CCF17CEA5693}" type="pres">
      <dgm:prSet presAssocID="{CDE572B7-2354-4BBD-969C-192195211415}" presName="rootText" presStyleLbl="node3" presStyleIdx="3" presStyleCnt="4" custScaleY="852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E78E973-9E03-46EF-9CBA-14A573CCBEBA}" type="pres">
      <dgm:prSet presAssocID="{CDE572B7-2354-4BBD-969C-192195211415}" presName="rootConnector" presStyleLbl="node3" presStyleIdx="3" presStyleCnt="4"/>
      <dgm:spPr/>
      <dgm:t>
        <a:bodyPr/>
        <a:lstStyle/>
        <a:p>
          <a:endParaRPr lang="es-ES"/>
        </a:p>
      </dgm:t>
    </dgm:pt>
    <dgm:pt modelId="{53E2366A-1C9D-4DA1-A11B-A68534174759}" type="pres">
      <dgm:prSet presAssocID="{CDE572B7-2354-4BBD-969C-192195211415}" presName="hierChild4" presStyleCnt="0"/>
      <dgm:spPr/>
      <dgm:t>
        <a:bodyPr/>
        <a:lstStyle/>
        <a:p>
          <a:endParaRPr lang="es-ES"/>
        </a:p>
      </dgm:t>
    </dgm:pt>
    <dgm:pt modelId="{F5EFB047-E4F9-4925-A2EC-A7AC5C2055A3}" type="pres">
      <dgm:prSet presAssocID="{CDE572B7-2354-4BBD-969C-192195211415}" presName="hierChild5" presStyleCnt="0"/>
      <dgm:spPr/>
      <dgm:t>
        <a:bodyPr/>
        <a:lstStyle/>
        <a:p>
          <a:endParaRPr lang="es-ES"/>
        </a:p>
      </dgm:t>
    </dgm:pt>
    <dgm:pt modelId="{6F4B5136-B71E-4920-AF9E-7A4C919FB028}" type="pres">
      <dgm:prSet presAssocID="{31C5B3EE-17B0-4B60-8162-D14B255F9457}" presName="hierChild5" presStyleCnt="0"/>
      <dgm:spPr/>
      <dgm:t>
        <a:bodyPr/>
        <a:lstStyle/>
        <a:p>
          <a:endParaRPr lang="es-ES"/>
        </a:p>
      </dgm:t>
    </dgm:pt>
    <dgm:pt modelId="{331608BA-F3D9-4C2E-A50D-E8D30A10D4F3}" type="pres">
      <dgm:prSet presAssocID="{FA2ECD9E-6A31-445F-BBA2-FE8EA3A2B1F9}" presName="hierChild3" presStyleCnt="0"/>
      <dgm:spPr/>
      <dgm:t>
        <a:bodyPr/>
        <a:lstStyle/>
        <a:p>
          <a:endParaRPr lang="es-ES"/>
        </a:p>
      </dgm:t>
    </dgm:pt>
  </dgm:ptLst>
  <dgm:cxnLst>
    <dgm:cxn modelId="{6CB57B86-E684-4E46-B547-7D18C4082164}" srcId="{FA2ECD9E-6A31-445F-BBA2-FE8EA3A2B1F9}" destId="{2EE71FC6-0607-42D1-B2D3-8DC8D423B0D5}" srcOrd="2" destOrd="0" parTransId="{9422FCFB-1C91-4F68-9DDF-DE3FE73139F0}" sibTransId="{D73E74D9-C03C-44C1-A929-40267F1E3CDA}"/>
    <dgm:cxn modelId="{32C8E5F2-27AA-492B-9972-220F2333A9A1}" type="presOf" srcId="{A45E9C75-8CEF-4565-84ED-8447A4D9D696}" destId="{59E62944-EEF3-4B13-84A5-82C12F05E11E}" srcOrd="1" destOrd="0" presId="urn:microsoft.com/office/officeart/2005/8/layout/orgChart1"/>
    <dgm:cxn modelId="{A9283E36-5E11-43D2-A942-286305E9F694}" srcId="{FA2ECD9E-6A31-445F-BBA2-FE8EA3A2B1F9}" destId="{55210FA8-E040-4E9F-941C-6FFA55E23FED}" srcOrd="0" destOrd="0" parTransId="{E61F3CBB-977A-4C30-A535-84E3CB862539}" sibTransId="{38E3369F-9D85-4041-9799-82CDC5F0D660}"/>
    <dgm:cxn modelId="{B737DBEA-D50C-40F3-AB10-8112F19D2EF8}" srcId="{A45E9C75-8CEF-4565-84ED-8447A4D9D696}" destId="{867A84B7-FD2A-4138-9C71-3F9A2FD9DDC4}" srcOrd="0" destOrd="0" parTransId="{EB75F876-54F3-4907-A508-77A98B82CAD6}" sibTransId="{09B16B81-6E6A-444A-ABC0-6DCED103C23B}"/>
    <dgm:cxn modelId="{F5E1507C-9D0C-4C96-8935-95C168FDB57C}" srcId="{31C5B3EE-17B0-4B60-8162-D14B255F9457}" destId="{CDE572B7-2354-4BBD-969C-192195211415}" srcOrd="0" destOrd="0" parTransId="{C54D1263-310A-46B4-82DA-75D5A7746B26}" sibTransId="{87545301-5D09-426E-B672-2B47BDA522B4}"/>
    <dgm:cxn modelId="{F4522AE9-BB3D-4F43-98BC-B71702CE6F9F}" type="presOf" srcId="{A9EDC00A-A539-48C1-8412-61B7BC15DE0C}" destId="{9D9EC4FC-8A07-4E09-8633-7E29CDEDD022}" srcOrd="0" destOrd="0" presId="urn:microsoft.com/office/officeart/2005/8/layout/orgChart1"/>
    <dgm:cxn modelId="{05816BBA-4564-4EB9-8EDC-F297342BD3C9}" type="presOf" srcId="{FA2ECD9E-6A31-445F-BBA2-FE8EA3A2B1F9}" destId="{7253D257-979A-464A-A88D-FC14E2E56E98}" srcOrd="1" destOrd="0" presId="urn:microsoft.com/office/officeart/2005/8/layout/orgChart1"/>
    <dgm:cxn modelId="{F57081D7-6B41-4DD5-9FE1-D8E0B5FFF4B8}" type="presOf" srcId="{2EE71FC6-0607-42D1-B2D3-8DC8D423B0D5}" destId="{3234BBEC-0D80-4771-8CE9-C64FD9642F49}" srcOrd="1" destOrd="0" presId="urn:microsoft.com/office/officeart/2005/8/layout/orgChart1"/>
    <dgm:cxn modelId="{E2DC7575-672C-43F3-ABD4-7798D7C3B798}" type="presOf" srcId="{FA196C2B-E92A-490F-9FC9-AC4FA66B41FB}" destId="{72F1BB0C-EADE-4885-BB98-970410ECE8C4}" srcOrd="0" destOrd="0" presId="urn:microsoft.com/office/officeart/2005/8/layout/orgChart1"/>
    <dgm:cxn modelId="{03B801A0-6921-48C9-AF70-2B688FFB8761}" type="presOf" srcId="{EB75F876-54F3-4907-A508-77A98B82CAD6}" destId="{0AC97BE4-012D-480D-B20C-01A485F8F32E}" srcOrd="0" destOrd="0" presId="urn:microsoft.com/office/officeart/2005/8/layout/orgChart1"/>
    <dgm:cxn modelId="{5974108C-F863-48E0-BD7D-5CE79D0D1938}" type="presOf" srcId="{C54D1263-310A-46B4-82DA-75D5A7746B26}" destId="{2C07213B-8971-43D5-8298-FF9648FAE0C3}" srcOrd="0" destOrd="0" presId="urn:microsoft.com/office/officeart/2005/8/layout/orgChart1"/>
    <dgm:cxn modelId="{4FF7646E-E636-4E3D-9AED-22F2297D3FAE}" type="presOf" srcId="{9422FCFB-1C91-4F68-9DDF-DE3FE73139F0}" destId="{C5E5C8E8-98F2-4261-882B-61E203D677A2}" srcOrd="0" destOrd="0" presId="urn:microsoft.com/office/officeart/2005/8/layout/orgChart1"/>
    <dgm:cxn modelId="{6B44081A-3D72-4B86-A862-24DE5814F803}" type="presOf" srcId="{5066ED61-3CF2-4776-9B36-E194C86F77E6}" destId="{4C1C02EE-0412-4FA7-8D01-84C517666559}" srcOrd="1" destOrd="0" presId="urn:microsoft.com/office/officeart/2005/8/layout/orgChart1"/>
    <dgm:cxn modelId="{D8C6B0A4-E203-423C-99FD-A9506097EA4B}" srcId="{FA2ECD9E-6A31-445F-BBA2-FE8EA3A2B1F9}" destId="{31C5B3EE-17B0-4B60-8162-D14B255F9457}" srcOrd="3" destOrd="0" parTransId="{557A3C72-4EF9-4FDF-96CD-339719C9AE4B}" sibTransId="{2C43E4E4-F614-435F-AEF8-AE82A9DF223A}"/>
    <dgm:cxn modelId="{B7B22334-F286-4A2F-9AE8-843EE81D031F}" srcId="{55210FA8-E040-4E9F-941C-6FFA55E23FED}" destId="{5066ED61-3CF2-4776-9B36-E194C86F77E6}" srcOrd="0" destOrd="0" parTransId="{FA196C2B-E92A-490F-9FC9-AC4FA66B41FB}" sibTransId="{0B1285BF-0903-421D-8360-6570A7CE0B8E}"/>
    <dgm:cxn modelId="{C110965F-E4F6-4C80-AF29-09D29515AF52}" type="presOf" srcId="{55210FA8-E040-4E9F-941C-6FFA55E23FED}" destId="{2A059CCF-6580-4FBC-BDCA-2AD09B43D0F9}" srcOrd="1" destOrd="0" presId="urn:microsoft.com/office/officeart/2005/8/layout/orgChart1"/>
    <dgm:cxn modelId="{8A938C34-9A83-42F4-836D-841FC10A036F}" type="presOf" srcId="{A45E9C75-8CEF-4565-84ED-8447A4D9D696}" destId="{463ECA5F-CA55-47F9-BC18-E4DA5987140E}" srcOrd="0" destOrd="0" presId="urn:microsoft.com/office/officeart/2005/8/layout/orgChart1"/>
    <dgm:cxn modelId="{CBD9C66A-0707-486C-B31E-083A620C23E4}" type="presOf" srcId="{1C87C7FA-3DAA-4BA2-9C80-6420FA6B643C}" destId="{5608031B-358F-4CE0-8022-EFB1C65B4435}" srcOrd="1" destOrd="0" presId="urn:microsoft.com/office/officeart/2005/8/layout/orgChart1"/>
    <dgm:cxn modelId="{7FD0C49A-3756-4269-9F00-1569E1E6D9A3}" type="presOf" srcId="{1C87C7FA-3DAA-4BA2-9C80-6420FA6B643C}" destId="{206E70B4-9101-4C21-9539-853E54E082A3}" srcOrd="0" destOrd="0" presId="urn:microsoft.com/office/officeart/2005/8/layout/orgChart1"/>
    <dgm:cxn modelId="{5436D343-7A3B-42C3-9EE8-35A73710E44D}" srcId="{2EE71FC6-0607-42D1-B2D3-8DC8D423B0D5}" destId="{1C87C7FA-3DAA-4BA2-9C80-6420FA6B643C}" srcOrd="0" destOrd="0" parTransId="{D585422D-906B-4032-9FA3-918465C76A13}" sibTransId="{16DAAD9A-02BE-46B7-B041-A22A1932C2EF}"/>
    <dgm:cxn modelId="{9F75BDF6-E0A7-40BD-BBE7-5922DAC09D1F}" type="presOf" srcId="{557A3C72-4EF9-4FDF-96CD-339719C9AE4B}" destId="{CFB77591-84A6-4B57-A1A2-23276BA57C05}" srcOrd="0" destOrd="0" presId="urn:microsoft.com/office/officeart/2005/8/layout/orgChart1"/>
    <dgm:cxn modelId="{795AF589-95CD-441D-9A6E-0E8B8241945C}" type="presOf" srcId="{FA2ECD9E-6A31-445F-BBA2-FE8EA3A2B1F9}" destId="{9F172C60-5118-4F4C-8BF9-BDDFFEA59DA6}" srcOrd="0" destOrd="0" presId="urn:microsoft.com/office/officeart/2005/8/layout/orgChart1"/>
    <dgm:cxn modelId="{50F2B66F-7BC7-426A-A297-78B4F5FCBC0F}" type="presOf" srcId="{CDE572B7-2354-4BBD-969C-192195211415}" destId="{CA612A7E-8D67-4166-A574-CCF17CEA5693}" srcOrd="0" destOrd="0" presId="urn:microsoft.com/office/officeart/2005/8/layout/orgChart1"/>
    <dgm:cxn modelId="{B8D4CC29-F3D2-4C15-8B73-0DE688D949D1}" type="presOf" srcId="{CDE572B7-2354-4BBD-969C-192195211415}" destId="{6E78E973-9E03-46EF-9CBA-14A573CCBEBA}" srcOrd="1" destOrd="0" presId="urn:microsoft.com/office/officeart/2005/8/layout/orgChart1"/>
    <dgm:cxn modelId="{BC5D1B37-0070-4C5A-9D25-462C9F3D3DA3}" srcId="{E056F554-E3EA-4C8B-A056-08C3C4D722D0}" destId="{FA2ECD9E-6A31-445F-BBA2-FE8EA3A2B1F9}" srcOrd="0" destOrd="0" parTransId="{AB76B233-ADEE-40E2-8A10-FF84E2AF13A3}" sibTransId="{C3AA66EF-ECC8-4C8D-8629-642E08309D09}"/>
    <dgm:cxn modelId="{DB8A3266-CCF9-4327-9FD1-0D57DCD3448A}" type="presOf" srcId="{31C5B3EE-17B0-4B60-8162-D14B255F9457}" destId="{F4F50E19-C420-4B75-9E8E-B90BC12FA377}" srcOrd="1" destOrd="0" presId="urn:microsoft.com/office/officeart/2005/8/layout/orgChart1"/>
    <dgm:cxn modelId="{C9B61FCE-0361-4138-AD13-496E812ABF45}" type="presOf" srcId="{E056F554-E3EA-4C8B-A056-08C3C4D722D0}" destId="{AA69C1DC-D090-4581-96DD-07897FF81B5E}" srcOrd="0" destOrd="0" presId="urn:microsoft.com/office/officeart/2005/8/layout/orgChart1"/>
    <dgm:cxn modelId="{414AF2B9-2FCB-4E3B-9D0B-064004744E65}" type="presOf" srcId="{867A84B7-FD2A-4138-9C71-3F9A2FD9DDC4}" destId="{F94DEA67-809C-4247-979A-AE54AA6C195F}" srcOrd="0" destOrd="0" presId="urn:microsoft.com/office/officeart/2005/8/layout/orgChart1"/>
    <dgm:cxn modelId="{C015B020-6CB3-4760-B103-316CFA3C6A22}" type="presOf" srcId="{E61F3CBB-977A-4C30-A535-84E3CB862539}" destId="{EBDAFADE-7249-4234-A4F4-8C7695CD8FFA}" srcOrd="0" destOrd="0" presId="urn:microsoft.com/office/officeart/2005/8/layout/orgChart1"/>
    <dgm:cxn modelId="{BA7E4428-F49D-4F82-ADCC-EE9FFCD14728}" type="presOf" srcId="{2EE71FC6-0607-42D1-B2D3-8DC8D423B0D5}" destId="{B04A436A-928A-4C85-A0EA-90C0981B2695}" srcOrd="0" destOrd="0" presId="urn:microsoft.com/office/officeart/2005/8/layout/orgChart1"/>
    <dgm:cxn modelId="{C66EC34C-6DEF-447A-82F6-35CF78167ABA}" type="presOf" srcId="{31C5B3EE-17B0-4B60-8162-D14B255F9457}" destId="{CB5D7EF8-B2B6-46AA-B44D-87546247481A}" srcOrd="0" destOrd="0" presId="urn:microsoft.com/office/officeart/2005/8/layout/orgChart1"/>
    <dgm:cxn modelId="{CF31B5E8-6A33-491B-B2DF-1DD6278354E1}" srcId="{FA2ECD9E-6A31-445F-BBA2-FE8EA3A2B1F9}" destId="{A45E9C75-8CEF-4565-84ED-8447A4D9D696}" srcOrd="1" destOrd="0" parTransId="{A9EDC00A-A539-48C1-8412-61B7BC15DE0C}" sibTransId="{9B782E8F-CE66-498E-AA5B-F015A2844655}"/>
    <dgm:cxn modelId="{233EE64B-2C42-4C26-93CA-CCA637BF0AEB}" type="presOf" srcId="{867A84B7-FD2A-4138-9C71-3F9A2FD9DDC4}" destId="{F7CEF512-38B4-445D-ADEC-D022C413C4BF}" srcOrd="1" destOrd="0" presId="urn:microsoft.com/office/officeart/2005/8/layout/orgChart1"/>
    <dgm:cxn modelId="{037C5AE8-4B01-400C-BF08-BBEACE89512E}" type="presOf" srcId="{5066ED61-3CF2-4776-9B36-E194C86F77E6}" destId="{D7695E60-B099-4068-A022-EEDCAE3EB322}" srcOrd="0" destOrd="0" presId="urn:microsoft.com/office/officeart/2005/8/layout/orgChart1"/>
    <dgm:cxn modelId="{7EBA3248-0E4D-4256-8C64-9616250458C5}" type="presOf" srcId="{55210FA8-E040-4E9F-941C-6FFA55E23FED}" destId="{1492C8D0-D082-4E8E-AA1F-2E6ECEEB9F60}" srcOrd="0" destOrd="0" presId="urn:microsoft.com/office/officeart/2005/8/layout/orgChart1"/>
    <dgm:cxn modelId="{DC03AB07-CD5F-4BB4-B26E-D06FA4B45556}" type="presOf" srcId="{D585422D-906B-4032-9FA3-918465C76A13}" destId="{EC16DA8A-5FA0-460A-8517-2DEFCF6827A5}" srcOrd="0" destOrd="0" presId="urn:microsoft.com/office/officeart/2005/8/layout/orgChart1"/>
    <dgm:cxn modelId="{F6551B10-8A00-426F-86A5-57EE38AB8ADF}" type="presParOf" srcId="{AA69C1DC-D090-4581-96DD-07897FF81B5E}" destId="{B53C8080-791C-4DF9-8CC2-2E4C9F85A068}" srcOrd="0" destOrd="0" presId="urn:microsoft.com/office/officeart/2005/8/layout/orgChart1"/>
    <dgm:cxn modelId="{A9D9C08E-7FDC-4C33-8044-19546E4DCDDB}" type="presParOf" srcId="{B53C8080-791C-4DF9-8CC2-2E4C9F85A068}" destId="{00DCD695-FF39-428B-9D28-3C6A0A562AA9}" srcOrd="0" destOrd="0" presId="urn:microsoft.com/office/officeart/2005/8/layout/orgChart1"/>
    <dgm:cxn modelId="{88011992-0DA3-42F2-A74D-E4F62651E666}" type="presParOf" srcId="{00DCD695-FF39-428B-9D28-3C6A0A562AA9}" destId="{9F172C60-5118-4F4C-8BF9-BDDFFEA59DA6}" srcOrd="0" destOrd="0" presId="urn:microsoft.com/office/officeart/2005/8/layout/orgChart1"/>
    <dgm:cxn modelId="{879D7F78-D9E5-4A07-87B7-F5C687675765}" type="presParOf" srcId="{00DCD695-FF39-428B-9D28-3C6A0A562AA9}" destId="{7253D257-979A-464A-A88D-FC14E2E56E98}" srcOrd="1" destOrd="0" presId="urn:microsoft.com/office/officeart/2005/8/layout/orgChart1"/>
    <dgm:cxn modelId="{B8351F71-566E-416E-8C69-6D3269407039}" type="presParOf" srcId="{B53C8080-791C-4DF9-8CC2-2E4C9F85A068}" destId="{2447A819-14AC-4927-8C5E-572FF47792FF}" srcOrd="1" destOrd="0" presId="urn:microsoft.com/office/officeart/2005/8/layout/orgChart1"/>
    <dgm:cxn modelId="{9196FEE1-3566-4DB8-8540-F67386C7E0B5}" type="presParOf" srcId="{2447A819-14AC-4927-8C5E-572FF47792FF}" destId="{EBDAFADE-7249-4234-A4F4-8C7695CD8FFA}" srcOrd="0" destOrd="0" presId="urn:microsoft.com/office/officeart/2005/8/layout/orgChart1"/>
    <dgm:cxn modelId="{36E23D6B-E475-4D2D-BFA0-B25381CE3B1B}" type="presParOf" srcId="{2447A819-14AC-4927-8C5E-572FF47792FF}" destId="{F422A159-404D-4BF2-9E37-457DFC512477}" srcOrd="1" destOrd="0" presId="urn:microsoft.com/office/officeart/2005/8/layout/orgChart1"/>
    <dgm:cxn modelId="{935719A7-9F2A-40C9-8599-310D7B9C5962}" type="presParOf" srcId="{F422A159-404D-4BF2-9E37-457DFC512477}" destId="{AFC076CA-FFF2-49FA-9C4D-91972C77C8AD}" srcOrd="0" destOrd="0" presId="urn:microsoft.com/office/officeart/2005/8/layout/orgChart1"/>
    <dgm:cxn modelId="{AC945E31-E248-418F-89C9-62B61BCBECC7}" type="presParOf" srcId="{AFC076CA-FFF2-49FA-9C4D-91972C77C8AD}" destId="{1492C8D0-D082-4E8E-AA1F-2E6ECEEB9F60}" srcOrd="0" destOrd="0" presId="urn:microsoft.com/office/officeart/2005/8/layout/orgChart1"/>
    <dgm:cxn modelId="{03F2C352-5B27-41AC-986F-04A368E825D4}" type="presParOf" srcId="{AFC076CA-FFF2-49FA-9C4D-91972C77C8AD}" destId="{2A059CCF-6580-4FBC-BDCA-2AD09B43D0F9}" srcOrd="1" destOrd="0" presId="urn:microsoft.com/office/officeart/2005/8/layout/orgChart1"/>
    <dgm:cxn modelId="{98AF05D2-4AB3-4EDA-A838-908700FC91BD}" type="presParOf" srcId="{F422A159-404D-4BF2-9E37-457DFC512477}" destId="{67F30621-B239-45B2-82E6-5C2634804FC1}" srcOrd="1" destOrd="0" presId="urn:microsoft.com/office/officeart/2005/8/layout/orgChart1"/>
    <dgm:cxn modelId="{DD82CCB1-BB6C-4328-BDA5-8589BEF346BD}" type="presParOf" srcId="{67F30621-B239-45B2-82E6-5C2634804FC1}" destId="{72F1BB0C-EADE-4885-BB98-970410ECE8C4}" srcOrd="0" destOrd="0" presId="urn:microsoft.com/office/officeart/2005/8/layout/orgChart1"/>
    <dgm:cxn modelId="{1738B681-3BDB-46CE-A5CE-88B0217EFD42}" type="presParOf" srcId="{67F30621-B239-45B2-82E6-5C2634804FC1}" destId="{961BED40-C0C0-4922-BD8E-B0FFA5699594}" srcOrd="1" destOrd="0" presId="urn:microsoft.com/office/officeart/2005/8/layout/orgChart1"/>
    <dgm:cxn modelId="{9FB4CEC6-DEDC-40C7-B606-F9D2BC786937}" type="presParOf" srcId="{961BED40-C0C0-4922-BD8E-B0FFA5699594}" destId="{19908A37-1B6E-4B21-8FA3-3110D3233CAF}" srcOrd="0" destOrd="0" presId="urn:microsoft.com/office/officeart/2005/8/layout/orgChart1"/>
    <dgm:cxn modelId="{E62B4131-F879-4681-8C93-06C61B143B64}" type="presParOf" srcId="{19908A37-1B6E-4B21-8FA3-3110D3233CAF}" destId="{D7695E60-B099-4068-A022-EEDCAE3EB322}" srcOrd="0" destOrd="0" presId="urn:microsoft.com/office/officeart/2005/8/layout/orgChart1"/>
    <dgm:cxn modelId="{25C7EDD9-5CE7-4DF9-806D-0D3EDA05EB83}" type="presParOf" srcId="{19908A37-1B6E-4B21-8FA3-3110D3233CAF}" destId="{4C1C02EE-0412-4FA7-8D01-84C517666559}" srcOrd="1" destOrd="0" presId="urn:microsoft.com/office/officeart/2005/8/layout/orgChart1"/>
    <dgm:cxn modelId="{629D5D3C-8B3C-4BEA-A794-FCBD14DAB4D4}" type="presParOf" srcId="{961BED40-C0C0-4922-BD8E-B0FFA5699594}" destId="{7A826835-E10E-49AF-9E26-1512C7305F52}" srcOrd="1" destOrd="0" presId="urn:microsoft.com/office/officeart/2005/8/layout/orgChart1"/>
    <dgm:cxn modelId="{DD4F632C-8475-4C7C-94C6-2B82BA59C1A2}" type="presParOf" srcId="{961BED40-C0C0-4922-BD8E-B0FFA5699594}" destId="{1296DE96-C884-4596-8679-CF94F30D20B4}" srcOrd="2" destOrd="0" presId="urn:microsoft.com/office/officeart/2005/8/layout/orgChart1"/>
    <dgm:cxn modelId="{52A6C717-3029-4744-B500-AE15DFF7C32E}" type="presParOf" srcId="{F422A159-404D-4BF2-9E37-457DFC512477}" destId="{88001871-2DEA-4F41-9C44-372630B17821}" srcOrd="2" destOrd="0" presId="urn:microsoft.com/office/officeart/2005/8/layout/orgChart1"/>
    <dgm:cxn modelId="{A3301232-CC6C-4B99-8277-5FB0B2F4B69B}" type="presParOf" srcId="{2447A819-14AC-4927-8C5E-572FF47792FF}" destId="{9D9EC4FC-8A07-4E09-8633-7E29CDEDD022}" srcOrd="2" destOrd="0" presId="urn:microsoft.com/office/officeart/2005/8/layout/orgChart1"/>
    <dgm:cxn modelId="{8576BE04-0279-4B55-9592-2589C03B9FA1}" type="presParOf" srcId="{2447A819-14AC-4927-8C5E-572FF47792FF}" destId="{E3EA6643-3619-4ADC-B1E8-11CD71AC72EA}" srcOrd="3" destOrd="0" presId="urn:microsoft.com/office/officeart/2005/8/layout/orgChart1"/>
    <dgm:cxn modelId="{2121305F-BB84-4FBE-B5EA-5E53276BCF00}" type="presParOf" srcId="{E3EA6643-3619-4ADC-B1E8-11CD71AC72EA}" destId="{5CD50BC0-A5B5-48B7-A904-6864E968E6E1}" srcOrd="0" destOrd="0" presId="urn:microsoft.com/office/officeart/2005/8/layout/orgChart1"/>
    <dgm:cxn modelId="{A9354541-0ABA-45BF-8671-2FA10567C5E2}" type="presParOf" srcId="{5CD50BC0-A5B5-48B7-A904-6864E968E6E1}" destId="{463ECA5F-CA55-47F9-BC18-E4DA5987140E}" srcOrd="0" destOrd="0" presId="urn:microsoft.com/office/officeart/2005/8/layout/orgChart1"/>
    <dgm:cxn modelId="{7E448A18-D597-43AF-959C-BA7A2183A350}" type="presParOf" srcId="{5CD50BC0-A5B5-48B7-A904-6864E968E6E1}" destId="{59E62944-EEF3-4B13-84A5-82C12F05E11E}" srcOrd="1" destOrd="0" presId="urn:microsoft.com/office/officeart/2005/8/layout/orgChart1"/>
    <dgm:cxn modelId="{F5FD414F-ACF2-4CA5-9A04-D513489A4EE9}" type="presParOf" srcId="{E3EA6643-3619-4ADC-B1E8-11CD71AC72EA}" destId="{69637FBA-AD97-4E13-A474-114E80E04B12}" srcOrd="1" destOrd="0" presId="urn:microsoft.com/office/officeart/2005/8/layout/orgChart1"/>
    <dgm:cxn modelId="{F40C6219-E8EF-4284-8A49-5026D0A5FC7E}" type="presParOf" srcId="{69637FBA-AD97-4E13-A474-114E80E04B12}" destId="{0AC97BE4-012D-480D-B20C-01A485F8F32E}" srcOrd="0" destOrd="0" presId="urn:microsoft.com/office/officeart/2005/8/layout/orgChart1"/>
    <dgm:cxn modelId="{0BF6AD6C-A7D7-45D5-A639-EBD3896396BD}" type="presParOf" srcId="{69637FBA-AD97-4E13-A474-114E80E04B12}" destId="{AE3D75C7-7456-4CA2-BCA8-F46F5ED983C3}" srcOrd="1" destOrd="0" presId="urn:microsoft.com/office/officeart/2005/8/layout/orgChart1"/>
    <dgm:cxn modelId="{45F04C2A-84E0-4F04-B63E-3F69C212944B}" type="presParOf" srcId="{AE3D75C7-7456-4CA2-BCA8-F46F5ED983C3}" destId="{596C5253-19E6-4F62-9CFD-AF406E7285C1}" srcOrd="0" destOrd="0" presId="urn:microsoft.com/office/officeart/2005/8/layout/orgChart1"/>
    <dgm:cxn modelId="{DB31B77C-5A95-4E6E-810E-7B7FD9D68A53}" type="presParOf" srcId="{596C5253-19E6-4F62-9CFD-AF406E7285C1}" destId="{F94DEA67-809C-4247-979A-AE54AA6C195F}" srcOrd="0" destOrd="0" presId="urn:microsoft.com/office/officeart/2005/8/layout/orgChart1"/>
    <dgm:cxn modelId="{EBCEDDC7-805B-40BE-BFB2-BC27F1E92F7A}" type="presParOf" srcId="{596C5253-19E6-4F62-9CFD-AF406E7285C1}" destId="{F7CEF512-38B4-445D-ADEC-D022C413C4BF}" srcOrd="1" destOrd="0" presId="urn:microsoft.com/office/officeart/2005/8/layout/orgChart1"/>
    <dgm:cxn modelId="{41E3F3DB-A9B0-4744-9A43-444DB6766084}" type="presParOf" srcId="{AE3D75C7-7456-4CA2-BCA8-F46F5ED983C3}" destId="{B7E5FB4A-5867-48DF-BEB7-8E6F582CDAB4}" srcOrd="1" destOrd="0" presId="urn:microsoft.com/office/officeart/2005/8/layout/orgChart1"/>
    <dgm:cxn modelId="{0DFBF12B-A98D-475D-9755-4E1D1EEC9584}" type="presParOf" srcId="{AE3D75C7-7456-4CA2-BCA8-F46F5ED983C3}" destId="{E084B58E-0252-466A-AA8A-D6F609BED6C8}" srcOrd="2" destOrd="0" presId="urn:microsoft.com/office/officeart/2005/8/layout/orgChart1"/>
    <dgm:cxn modelId="{1E655BC7-D1C4-43A7-AA0E-5B069DA8FE2C}" type="presParOf" srcId="{E3EA6643-3619-4ADC-B1E8-11CD71AC72EA}" destId="{8AB4122B-8EAE-4433-B19B-1F76D0E957F4}" srcOrd="2" destOrd="0" presId="urn:microsoft.com/office/officeart/2005/8/layout/orgChart1"/>
    <dgm:cxn modelId="{E15259E5-01B4-4835-AE5C-EA5CD7F3A0E2}" type="presParOf" srcId="{2447A819-14AC-4927-8C5E-572FF47792FF}" destId="{C5E5C8E8-98F2-4261-882B-61E203D677A2}" srcOrd="4" destOrd="0" presId="urn:microsoft.com/office/officeart/2005/8/layout/orgChart1"/>
    <dgm:cxn modelId="{E7691E98-FD04-4F50-9793-D0F8157B14A1}" type="presParOf" srcId="{2447A819-14AC-4927-8C5E-572FF47792FF}" destId="{5E372B5C-FE0B-466C-8032-F8B2075B0EFA}" srcOrd="5" destOrd="0" presId="urn:microsoft.com/office/officeart/2005/8/layout/orgChart1"/>
    <dgm:cxn modelId="{F68D0401-A254-4280-B475-744FB47527F4}" type="presParOf" srcId="{5E372B5C-FE0B-466C-8032-F8B2075B0EFA}" destId="{40EBEB82-1863-4BEA-A599-BD76179B1FFC}" srcOrd="0" destOrd="0" presId="urn:microsoft.com/office/officeart/2005/8/layout/orgChart1"/>
    <dgm:cxn modelId="{2CE662F6-7C01-48C2-A43E-E82C893BA13D}" type="presParOf" srcId="{40EBEB82-1863-4BEA-A599-BD76179B1FFC}" destId="{B04A436A-928A-4C85-A0EA-90C0981B2695}" srcOrd="0" destOrd="0" presId="urn:microsoft.com/office/officeart/2005/8/layout/orgChart1"/>
    <dgm:cxn modelId="{372BE5DF-7735-4101-A1AC-39DE51C1ABE8}" type="presParOf" srcId="{40EBEB82-1863-4BEA-A599-BD76179B1FFC}" destId="{3234BBEC-0D80-4771-8CE9-C64FD9642F49}" srcOrd="1" destOrd="0" presId="urn:microsoft.com/office/officeart/2005/8/layout/orgChart1"/>
    <dgm:cxn modelId="{EC1CD5C0-20BB-4009-8C36-68A2B89EC98C}" type="presParOf" srcId="{5E372B5C-FE0B-466C-8032-F8B2075B0EFA}" destId="{01BDBA58-C8FC-4D49-B12E-FBE045A1C50B}" srcOrd="1" destOrd="0" presId="urn:microsoft.com/office/officeart/2005/8/layout/orgChart1"/>
    <dgm:cxn modelId="{F7DE55D2-E4F2-45E4-BC93-15B37B25F3D4}" type="presParOf" srcId="{01BDBA58-C8FC-4D49-B12E-FBE045A1C50B}" destId="{EC16DA8A-5FA0-460A-8517-2DEFCF6827A5}" srcOrd="0" destOrd="0" presId="urn:microsoft.com/office/officeart/2005/8/layout/orgChart1"/>
    <dgm:cxn modelId="{064733AB-B385-4557-812F-B9F3BF77B982}" type="presParOf" srcId="{01BDBA58-C8FC-4D49-B12E-FBE045A1C50B}" destId="{D9085944-D908-4D87-A03A-66AE0CC1EECC}" srcOrd="1" destOrd="0" presId="urn:microsoft.com/office/officeart/2005/8/layout/orgChart1"/>
    <dgm:cxn modelId="{ABB8915D-8A98-4560-893E-B2B279F1154E}" type="presParOf" srcId="{D9085944-D908-4D87-A03A-66AE0CC1EECC}" destId="{6FFAC1A7-AE13-4C13-A571-7A1BC1046B35}" srcOrd="0" destOrd="0" presId="urn:microsoft.com/office/officeart/2005/8/layout/orgChart1"/>
    <dgm:cxn modelId="{CD9D0685-B1BF-445E-851C-563FFF5116F2}" type="presParOf" srcId="{6FFAC1A7-AE13-4C13-A571-7A1BC1046B35}" destId="{206E70B4-9101-4C21-9539-853E54E082A3}" srcOrd="0" destOrd="0" presId="urn:microsoft.com/office/officeart/2005/8/layout/orgChart1"/>
    <dgm:cxn modelId="{30715780-0EF3-4098-B81E-D7C2E66FBC61}" type="presParOf" srcId="{6FFAC1A7-AE13-4C13-A571-7A1BC1046B35}" destId="{5608031B-358F-4CE0-8022-EFB1C65B4435}" srcOrd="1" destOrd="0" presId="urn:microsoft.com/office/officeart/2005/8/layout/orgChart1"/>
    <dgm:cxn modelId="{4E8D35C5-5FF6-4D9F-B3A3-A7570B5D4D24}" type="presParOf" srcId="{D9085944-D908-4D87-A03A-66AE0CC1EECC}" destId="{34A257C3-F210-4F87-8A37-5B2306CF9F09}" srcOrd="1" destOrd="0" presId="urn:microsoft.com/office/officeart/2005/8/layout/orgChart1"/>
    <dgm:cxn modelId="{9A538411-794D-4ECC-A1AA-328F4D2A1D75}" type="presParOf" srcId="{D9085944-D908-4D87-A03A-66AE0CC1EECC}" destId="{7AA75D93-FC75-49A3-8AEB-13C73C2BEBFD}" srcOrd="2" destOrd="0" presId="urn:microsoft.com/office/officeart/2005/8/layout/orgChart1"/>
    <dgm:cxn modelId="{DC637C6A-E8EA-4715-866B-CEE8E026708B}" type="presParOf" srcId="{5E372B5C-FE0B-466C-8032-F8B2075B0EFA}" destId="{FE5F4939-7EAA-4132-958D-864FBDE34620}" srcOrd="2" destOrd="0" presId="urn:microsoft.com/office/officeart/2005/8/layout/orgChart1"/>
    <dgm:cxn modelId="{12C99940-A492-4C2C-B2A1-C2357924FA54}" type="presParOf" srcId="{2447A819-14AC-4927-8C5E-572FF47792FF}" destId="{CFB77591-84A6-4B57-A1A2-23276BA57C05}" srcOrd="6" destOrd="0" presId="urn:microsoft.com/office/officeart/2005/8/layout/orgChart1"/>
    <dgm:cxn modelId="{2C9C517C-5A82-45E4-B986-FBDFB714F8D7}" type="presParOf" srcId="{2447A819-14AC-4927-8C5E-572FF47792FF}" destId="{1878C821-6D2A-4F26-BA49-215BDCA139CD}" srcOrd="7" destOrd="0" presId="urn:microsoft.com/office/officeart/2005/8/layout/orgChart1"/>
    <dgm:cxn modelId="{CB92D141-FDDA-49E0-9E55-BEB60807FF06}" type="presParOf" srcId="{1878C821-6D2A-4F26-BA49-215BDCA139CD}" destId="{D82F0198-94D9-4F76-8164-4980C7037634}" srcOrd="0" destOrd="0" presId="urn:microsoft.com/office/officeart/2005/8/layout/orgChart1"/>
    <dgm:cxn modelId="{8F59DA7B-8651-4588-A428-75AC58780371}" type="presParOf" srcId="{D82F0198-94D9-4F76-8164-4980C7037634}" destId="{CB5D7EF8-B2B6-46AA-B44D-87546247481A}" srcOrd="0" destOrd="0" presId="urn:microsoft.com/office/officeart/2005/8/layout/orgChart1"/>
    <dgm:cxn modelId="{A52231B3-B323-4A8C-84BD-9BF660F8187C}" type="presParOf" srcId="{D82F0198-94D9-4F76-8164-4980C7037634}" destId="{F4F50E19-C420-4B75-9E8E-B90BC12FA377}" srcOrd="1" destOrd="0" presId="urn:microsoft.com/office/officeart/2005/8/layout/orgChart1"/>
    <dgm:cxn modelId="{534D7CFB-774F-45F1-BAE5-54D2E37EA2C1}" type="presParOf" srcId="{1878C821-6D2A-4F26-BA49-215BDCA139CD}" destId="{E33D9122-7C5A-48CD-A91C-8DCEAEC47A91}" srcOrd="1" destOrd="0" presId="urn:microsoft.com/office/officeart/2005/8/layout/orgChart1"/>
    <dgm:cxn modelId="{99236E88-4F7B-47EB-9F86-1140631BE3AA}" type="presParOf" srcId="{E33D9122-7C5A-48CD-A91C-8DCEAEC47A91}" destId="{2C07213B-8971-43D5-8298-FF9648FAE0C3}" srcOrd="0" destOrd="0" presId="urn:microsoft.com/office/officeart/2005/8/layout/orgChart1"/>
    <dgm:cxn modelId="{0493B60C-5F45-476A-8B42-F2D6A8AB2CE9}" type="presParOf" srcId="{E33D9122-7C5A-48CD-A91C-8DCEAEC47A91}" destId="{871EC8A2-B113-4F21-9716-218626FEB780}" srcOrd="1" destOrd="0" presId="urn:microsoft.com/office/officeart/2005/8/layout/orgChart1"/>
    <dgm:cxn modelId="{BE56808C-DD9A-495A-9C76-FAE1B7B631AE}" type="presParOf" srcId="{871EC8A2-B113-4F21-9716-218626FEB780}" destId="{8F8EC1BD-9387-4D71-B7F9-EFB1C3095840}" srcOrd="0" destOrd="0" presId="urn:microsoft.com/office/officeart/2005/8/layout/orgChart1"/>
    <dgm:cxn modelId="{62A5A873-444E-4E60-B228-FB5BBF1DC31B}" type="presParOf" srcId="{8F8EC1BD-9387-4D71-B7F9-EFB1C3095840}" destId="{CA612A7E-8D67-4166-A574-CCF17CEA5693}" srcOrd="0" destOrd="0" presId="urn:microsoft.com/office/officeart/2005/8/layout/orgChart1"/>
    <dgm:cxn modelId="{CA044DE4-D7B2-4074-853D-2D0F47AAB8A9}" type="presParOf" srcId="{8F8EC1BD-9387-4D71-B7F9-EFB1C3095840}" destId="{6E78E973-9E03-46EF-9CBA-14A573CCBEBA}" srcOrd="1" destOrd="0" presId="urn:microsoft.com/office/officeart/2005/8/layout/orgChart1"/>
    <dgm:cxn modelId="{AC66F3F1-B0D2-47D9-9C27-B3AFE8647EE1}" type="presParOf" srcId="{871EC8A2-B113-4F21-9716-218626FEB780}" destId="{53E2366A-1C9D-4DA1-A11B-A68534174759}" srcOrd="1" destOrd="0" presId="urn:microsoft.com/office/officeart/2005/8/layout/orgChart1"/>
    <dgm:cxn modelId="{ADDAC936-9C9E-441A-A4D2-B8E808E09A21}" type="presParOf" srcId="{871EC8A2-B113-4F21-9716-218626FEB780}" destId="{F5EFB047-E4F9-4925-A2EC-A7AC5C2055A3}" srcOrd="2" destOrd="0" presId="urn:microsoft.com/office/officeart/2005/8/layout/orgChart1"/>
    <dgm:cxn modelId="{F7054133-D316-45BB-BEB8-8C6A199AD4F7}" type="presParOf" srcId="{1878C821-6D2A-4F26-BA49-215BDCA139CD}" destId="{6F4B5136-B71E-4920-AF9E-7A4C919FB028}" srcOrd="2" destOrd="0" presId="urn:microsoft.com/office/officeart/2005/8/layout/orgChart1"/>
    <dgm:cxn modelId="{EAE807FA-5BDA-4583-9FD6-F53F1EDF180B}" type="presParOf" srcId="{B53C8080-791C-4DF9-8CC2-2E4C9F85A068}" destId="{331608BA-F3D9-4C2E-A50D-E8D30A10D4F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FA2ECD9E-6A31-445F-BBA2-FE8EA3A2B1F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Sur  </a:t>
          </a:r>
        </a:p>
      </dgm:t>
    </dgm:pt>
    <dgm:pt modelId="{AB76B233-ADEE-40E2-8A10-FF84E2AF13A3}" type="par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3AA66EF-ECC8-4C8D-8629-642E08309D09}" type="sib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8094ECE-5C0E-4708-A3DB-CEB742153E3A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Centro DIF </a:t>
          </a:r>
          <a:r>
            <a:rPr lang="es-ES" sz="1200" dirty="0" err="1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Fco</a:t>
          </a: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. I. Madero</a:t>
          </a:r>
        </a:p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D5C07776-EE38-4E11-A3FF-02B75CF2D185}" type="par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5EDF9F-079D-4E4D-BDE2-5E909DCDA644}" type="sib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C5B3EE-17B0-4B60-8162-D14B255F945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CBF Fomerrey 45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</a:p>
      </dgm:t>
    </dgm:pt>
    <dgm:pt modelId="{557A3C72-4EF9-4FDF-96CD-339719C9AE4B}" type="parTrans" cxnId="{D8C6B0A4-E203-423C-99FD-A9506097EA4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C43E4E4-F614-435F-AEF8-AE82A9DF223A}" type="sibTrans" cxnId="{D8C6B0A4-E203-423C-99FD-A9506097EA4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C87C7FA-3DAA-4BA2-9C80-6420FA6B643C}">
      <dgm:prSet custT="1"/>
      <dgm:spPr/>
      <dgm:t>
        <a:bodyPr/>
        <a:lstStyle/>
        <a:p>
          <a:r>
            <a:rPr lang="es-ES" sz="1200" b="0" dirty="0" err="1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CBF</a:t>
          </a:r>
          <a:r>
            <a:rPr lang="es-ES" sz="1200" b="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Pío X</a:t>
          </a:r>
        </a:p>
        <a:p>
          <a:r>
            <a:rPr lang="es-ES" sz="1200" b="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Encargado(a) Sección</a:t>
          </a:r>
        </a:p>
      </dgm:t>
    </dgm:pt>
    <dgm:pt modelId="{D585422D-906B-4032-9FA3-918465C76A13}" type="par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DAAD9A-02BE-46B7-B041-A22A1932C2EF}" type="sib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D23F15-4E18-4403-AC2D-E96597093DDD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4919ADE0-9FD8-4899-A070-5297B3FCD49B}" type="parTrans" cxnId="{4BC459B4-AC26-45B2-9D4C-7454763D7B8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6AA3DE-AE0F-4F6A-ADD9-93BB11E3F6FB}" type="sibTrans" cxnId="{4BC459B4-AC26-45B2-9D4C-7454763D7B8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DE572B7-2354-4BBD-969C-192195211415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C54D1263-310A-46B4-82DA-75D5A7746B26}" type="parTrans" cxnId="{F5E1507C-9D0C-4C96-8935-95C168FDB57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7545301-5D09-426E-B672-2B47BDA522B4}" type="sibTrans" cxnId="{F5E1507C-9D0C-4C96-8935-95C168FDB57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1D8BC64-5A1C-4DAA-AC3B-82E15759547F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F1A324B1-14B7-435E-8FC8-96E10E557B1C}" type="parTrans" cxnId="{FCCA9412-6AC5-4A19-B8E8-37D6FC9562FE}">
      <dgm:prSet/>
      <dgm:spPr/>
      <dgm:t>
        <a:bodyPr/>
        <a:lstStyle/>
        <a:p>
          <a:endParaRPr lang="es-ES"/>
        </a:p>
      </dgm:t>
    </dgm:pt>
    <dgm:pt modelId="{6FD39665-2BCF-4B60-B4A7-4677AA1B4BE3}" type="sibTrans" cxnId="{FCCA9412-6AC5-4A19-B8E8-37D6FC9562FE}">
      <dgm:prSet/>
      <dgm:spPr/>
      <dgm:t>
        <a:bodyPr/>
        <a:lstStyle/>
        <a:p>
          <a:endParaRPr lang="es-ES"/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53C8080-791C-4DF9-8CC2-2E4C9F85A068}" type="pres">
      <dgm:prSet presAssocID="{FA2ECD9E-6A31-445F-BBA2-FE8EA3A2B1F9}" presName="hierRoot1" presStyleCnt="0">
        <dgm:presLayoutVars>
          <dgm:hierBranch val="init"/>
        </dgm:presLayoutVars>
      </dgm:prSet>
      <dgm:spPr/>
    </dgm:pt>
    <dgm:pt modelId="{00DCD695-FF39-428B-9D28-3C6A0A562AA9}" type="pres">
      <dgm:prSet presAssocID="{FA2ECD9E-6A31-445F-BBA2-FE8EA3A2B1F9}" presName="rootComposite1" presStyleCnt="0"/>
      <dgm:spPr/>
    </dgm:pt>
    <dgm:pt modelId="{9F172C60-5118-4F4C-8BF9-BDDFFEA59DA6}" type="pres">
      <dgm:prSet presAssocID="{FA2ECD9E-6A31-445F-BBA2-FE8EA3A2B1F9}" presName="rootText1" presStyleLbl="node0" presStyleIdx="0" presStyleCnt="1" custScaleX="126075" custLinFactNeighborY="-232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53D257-979A-464A-A88D-FC14E2E56E98}" type="pres">
      <dgm:prSet presAssocID="{FA2ECD9E-6A31-445F-BBA2-FE8EA3A2B1F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7A819-14AC-4927-8C5E-572FF47792FF}" type="pres">
      <dgm:prSet presAssocID="{FA2ECD9E-6A31-445F-BBA2-FE8EA3A2B1F9}" presName="hierChild2" presStyleCnt="0"/>
      <dgm:spPr/>
    </dgm:pt>
    <dgm:pt modelId="{A6CD9F0E-110D-4A70-846F-7D71B40BA870}" type="pres">
      <dgm:prSet presAssocID="{D585422D-906B-4032-9FA3-918465C76A13}" presName="Name37" presStyleLbl="parChTrans1D2" presStyleIdx="0" presStyleCnt="3"/>
      <dgm:spPr/>
      <dgm:t>
        <a:bodyPr/>
        <a:lstStyle/>
        <a:p>
          <a:endParaRPr lang="es-ES"/>
        </a:p>
      </dgm:t>
    </dgm:pt>
    <dgm:pt modelId="{D9085944-D908-4D87-A03A-66AE0CC1EECC}" type="pres">
      <dgm:prSet presAssocID="{1C87C7FA-3DAA-4BA2-9C80-6420FA6B643C}" presName="hierRoot2" presStyleCnt="0">
        <dgm:presLayoutVars>
          <dgm:hierBranch/>
        </dgm:presLayoutVars>
      </dgm:prSet>
      <dgm:spPr/>
    </dgm:pt>
    <dgm:pt modelId="{6FFAC1A7-AE13-4C13-A571-7A1BC1046B35}" type="pres">
      <dgm:prSet presAssocID="{1C87C7FA-3DAA-4BA2-9C80-6420FA6B643C}" presName="rootComposite" presStyleCnt="0"/>
      <dgm:spPr/>
    </dgm:pt>
    <dgm:pt modelId="{206E70B4-9101-4C21-9539-853E54E082A3}" type="pres">
      <dgm:prSet presAssocID="{1C87C7FA-3DAA-4BA2-9C80-6420FA6B643C}" presName="rootText" presStyleLbl="node2" presStyleIdx="0" presStyleCnt="3" custScaleY="7970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08031B-358F-4CE0-8022-EFB1C65B4435}" type="pres">
      <dgm:prSet presAssocID="{1C87C7FA-3DAA-4BA2-9C80-6420FA6B643C}" presName="rootConnector" presStyleLbl="node2" presStyleIdx="0" presStyleCnt="3"/>
      <dgm:spPr/>
      <dgm:t>
        <a:bodyPr/>
        <a:lstStyle/>
        <a:p>
          <a:endParaRPr lang="es-ES"/>
        </a:p>
      </dgm:t>
    </dgm:pt>
    <dgm:pt modelId="{34A257C3-F210-4F87-8A37-5B2306CF9F09}" type="pres">
      <dgm:prSet presAssocID="{1C87C7FA-3DAA-4BA2-9C80-6420FA6B643C}" presName="hierChild4" presStyleCnt="0"/>
      <dgm:spPr/>
    </dgm:pt>
    <dgm:pt modelId="{5EB4AD84-7918-4921-8EE5-F04A10E922E0}" type="pres">
      <dgm:prSet presAssocID="{F1A324B1-14B7-435E-8FC8-96E10E557B1C}" presName="Name35" presStyleLbl="parChTrans1D3" presStyleIdx="0" presStyleCnt="3"/>
      <dgm:spPr/>
      <dgm:t>
        <a:bodyPr/>
        <a:lstStyle/>
        <a:p>
          <a:endParaRPr lang="es-ES"/>
        </a:p>
      </dgm:t>
    </dgm:pt>
    <dgm:pt modelId="{16F1F538-CFB0-4A32-967E-167CD00B7FEA}" type="pres">
      <dgm:prSet presAssocID="{51D8BC64-5A1C-4DAA-AC3B-82E15759547F}" presName="hierRoot2" presStyleCnt="0">
        <dgm:presLayoutVars>
          <dgm:hierBranch val="init"/>
        </dgm:presLayoutVars>
      </dgm:prSet>
      <dgm:spPr/>
    </dgm:pt>
    <dgm:pt modelId="{CBA0D5CD-A904-49BC-9B52-773AEE0624AF}" type="pres">
      <dgm:prSet presAssocID="{51D8BC64-5A1C-4DAA-AC3B-82E15759547F}" presName="rootComposite" presStyleCnt="0"/>
      <dgm:spPr/>
    </dgm:pt>
    <dgm:pt modelId="{7AAE06EC-535C-4417-A36E-476C5CFD4013}" type="pres">
      <dgm:prSet presAssocID="{51D8BC64-5A1C-4DAA-AC3B-82E15759547F}" presName="rootText" presStyleLbl="node3" presStyleIdx="0" presStyleCnt="3" custScaleY="79445" custLinFactNeighborY="-406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59A78AC-8D09-4D7E-B44E-AC8A99CD251C}" type="pres">
      <dgm:prSet presAssocID="{51D8BC64-5A1C-4DAA-AC3B-82E15759547F}" presName="rootConnector" presStyleLbl="node3" presStyleIdx="0" presStyleCnt="3"/>
      <dgm:spPr/>
      <dgm:t>
        <a:bodyPr/>
        <a:lstStyle/>
        <a:p>
          <a:endParaRPr lang="es-ES"/>
        </a:p>
      </dgm:t>
    </dgm:pt>
    <dgm:pt modelId="{37450D43-D0CB-4000-B5BA-682B83A14BEE}" type="pres">
      <dgm:prSet presAssocID="{51D8BC64-5A1C-4DAA-AC3B-82E15759547F}" presName="hierChild4" presStyleCnt="0"/>
      <dgm:spPr/>
    </dgm:pt>
    <dgm:pt modelId="{0FC0C014-1898-44CC-BAE0-4CE715EF4FF1}" type="pres">
      <dgm:prSet presAssocID="{51D8BC64-5A1C-4DAA-AC3B-82E15759547F}" presName="hierChild5" presStyleCnt="0"/>
      <dgm:spPr/>
    </dgm:pt>
    <dgm:pt modelId="{7AA75D93-FC75-49A3-8AEB-13C73C2BEBFD}" type="pres">
      <dgm:prSet presAssocID="{1C87C7FA-3DAA-4BA2-9C80-6420FA6B643C}" presName="hierChild5" presStyleCnt="0"/>
      <dgm:spPr/>
    </dgm:pt>
    <dgm:pt modelId="{52818863-33E7-403F-AD36-672E0D6B10B7}" type="pres">
      <dgm:prSet presAssocID="{D5C07776-EE38-4E11-A3FF-02B75CF2D185}" presName="Name37" presStyleLbl="parChTrans1D2" presStyleIdx="1" presStyleCnt="3"/>
      <dgm:spPr/>
      <dgm:t>
        <a:bodyPr/>
        <a:lstStyle/>
        <a:p>
          <a:endParaRPr lang="es-ES"/>
        </a:p>
      </dgm:t>
    </dgm:pt>
    <dgm:pt modelId="{2AA71514-C7B6-4061-9D8E-EF5D5971CC4F}" type="pres">
      <dgm:prSet presAssocID="{A8094ECE-5C0E-4708-A3DB-CEB742153E3A}" presName="hierRoot2" presStyleCnt="0">
        <dgm:presLayoutVars>
          <dgm:hierBranch/>
        </dgm:presLayoutVars>
      </dgm:prSet>
      <dgm:spPr/>
    </dgm:pt>
    <dgm:pt modelId="{6D34ABCE-6936-4D79-A7CC-F3FF3A165663}" type="pres">
      <dgm:prSet presAssocID="{A8094ECE-5C0E-4708-A3DB-CEB742153E3A}" presName="rootComposite" presStyleCnt="0"/>
      <dgm:spPr/>
    </dgm:pt>
    <dgm:pt modelId="{9A81435C-5296-4945-8FE9-614A2F9B30E0}" type="pres">
      <dgm:prSet presAssocID="{A8094ECE-5C0E-4708-A3DB-CEB742153E3A}" presName="rootText" presStyleLbl="node2" presStyleIdx="1" presStyleCnt="3" custScaleY="7970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D45348A-28FD-4CFB-A872-99760EF75BD9}" type="pres">
      <dgm:prSet presAssocID="{A8094ECE-5C0E-4708-A3DB-CEB742153E3A}" presName="rootConnector" presStyleLbl="node2" presStyleIdx="1" presStyleCnt="3"/>
      <dgm:spPr/>
      <dgm:t>
        <a:bodyPr/>
        <a:lstStyle/>
        <a:p>
          <a:endParaRPr lang="es-ES"/>
        </a:p>
      </dgm:t>
    </dgm:pt>
    <dgm:pt modelId="{1BF552C1-A7E6-47CC-A5DA-426F8FB9A28C}" type="pres">
      <dgm:prSet presAssocID="{A8094ECE-5C0E-4708-A3DB-CEB742153E3A}" presName="hierChild4" presStyleCnt="0"/>
      <dgm:spPr/>
    </dgm:pt>
    <dgm:pt modelId="{0A48579D-828D-4FA8-B4F4-B8E33AF5270A}" type="pres">
      <dgm:prSet presAssocID="{4919ADE0-9FD8-4899-A070-5297B3FCD49B}" presName="Name35" presStyleLbl="parChTrans1D3" presStyleIdx="1" presStyleCnt="3"/>
      <dgm:spPr/>
      <dgm:t>
        <a:bodyPr/>
        <a:lstStyle/>
        <a:p>
          <a:endParaRPr lang="es-ES"/>
        </a:p>
      </dgm:t>
    </dgm:pt>
    <dgm:pt modelId="{2EF2EFDB-2398-4FD9-A99C-DDF5BD31896C}" type="pres">
      <dgm:prSet presAssocID="{F3D23F15-4E18-4403-AC2D-E96597093DDD}" presName="hierRoot2" presStyleCnt="0">
        <dgm:presLayoutVars>
          <dgm:hierBranch val="init"/>
        </dgm:presLayoutVars>
      </dgm:prSet>
      <dgm:spPr/>
    </dgm:pt>
    <dgm:pt modelId="{EFF3F35A-14C8-4BDE-87CC-DA5A533A4996}" type="pres">
      <dgm:prSet presAssocID="{F3D23F15-4E18-4403-AC2D-E96597093DDD}" presName="rootComposite" presStyleCnt="0"/>
      <dgm:spPr/>
    </dgm:pt>
    <dgm:pt modelId="{5ECD232C-D3E1-49F5-8794-4FA74B630B8C}" type="pres">
      <dgm:prSet presAssocID="{F3D23F15-4E18-4403-AC2D-E96597093DDD}" presName="rootText" presStyleLbl="node3" presStyleIdx="1" presStyleCnt="3" custScaleY="79445" custLinFactNeighborY="-406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CE7A737-6616-4A5C-A64F-55592D7E9E96}" type="pres">
      <dgm:prSet presAssocID="{F3D23F15-4E18-4403-AC2D-E96597093DDD}" presName="rootConnector" presStyleLbl="node3" presStyleIdx="1" presStyleCnt="3"/>
      <dgm:spPr/>
      <dgm:t>
        <a:bodyPr/>
        <a:lstStyle/>
        <a:p>
          <a:endParaRPr lang="es-ES"/>
        </a:p>
      </dgm:t>
    </dgm:pt>
    <dgm:pt modelId="{2F23A306-80F3-41B2-8604-8ECDFC103FBD}" type="pres">
      <dgm:prSet presAssocID="{F3D23F15-4E18-4403-AC2D-E96597093DDD}" presName="hierChild4" presStyleCnt="0"/>
      <dgm:spPr/>
    </dgm:pt>
    <dgm:pt modelId="{BC797FAC-20D7-42B2-928B-281312D143A4}" type="pres">
      <dgm:prSet presAssocID="{F3D23F15-4E18-4403-AC2D-E96597093DDD}" presName="hierChild5" presStyleCnt="0"/>
      <dgm:spPr/>
    </dgm:pt>
    <dgm:pt modelId="{469C5A67-D937-4CAA-AE40-D067B79F59A2}" type="pres">
      <dgm:prSet presAssocID="{A8094ECE-5C0E-4708-A3DB-CEB742153E3A}" presName="hierChild5" presStyleCnt="0"/>
      <dgm:spPr/>
    </dgm:pt>
    <dgm:pt modelId="{CFB77591-84A6-4B57-A1A2-23276BA57C05}" type="pres">
      <dgm:prSet presAssocID="{557A3C72-4EF9-4FDF-96CD-339719C9AE4B}" presName="Name37" presStyleLbl="parChTrans1D2" presStyleIdx="2" presStyleCnt="3"/>
      <dgm:spPr/>
      <dgm:t>
        <a:bodyPr/>
        <a:lstStyle/>
        <a:p>
          <a:endParaRPr lang="es-ES"/>
        </a:p>
      </dgm:t>
    </dgm:pt>
    <dgm:pt modelId="{1878C821-6D2A-4F26-BA49-215BDCA139CD}" type="pres">
      <dgm:prSet presAssocID="{31C5B3EE-17B0-4B60-8162-D14B255F9457}" presName="hierRoot2" presStyleCnt="0">
        <dgm:presLayoutVars>
          <dgm:hierBranch/>
        </dgm:presLayoutVars>
      </dgm:prSet>
      <dgm:spPr/>
    </dgm:pt>
    <dgm:pt modelId="{D82F0198-94D9-4F76-8164-4980C7037634}" type="pres">
      <dgm:prSet presAssocID="{31C5B3EE-17B0-4B60-8162-D14B255F9457}" presName="rootComposite" presStyleCnt="0"/>
      <dgm:spPr/>
    </dgm:pt>
    <dgm:pt modelId="{CB5D7EF8-B2B6-46AA-B44D-87546247481A}" type="pres">
      <dgm:prSet presAssocID="{31C5B3EE-17B0-4B60-8162-D14B255F9457}" presName="rootText" presStyleLbl="node2" presStyleIdx="2" presStyleCnt="3" custScaleY="7970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4F50E19-C420-4B75-9E8E-B90BC12FA377}" type="pres">
      <dgm:prSet presAssocID="{31C5B3EE-17B0-4B60-8162-D14B255F9457}" presName="rootConnector" presStyleLbl="node2" presStyleIdx="2" presStyleCnt="3"/>
      <dgm:spPr/>
      <dgm:t>
        <a:bodyPr/>
        <a:lstStyle/>
        <a:p>
          <a:endParaRPr lang="es-ES"/>
        </a:p>
      </dgm:t>
    </dgm:pt>
    <dgm:pt modelId="{E33D9122-7C5A-48CD-A91C-8DCEAEC47A91}" type="pres">
      <dgm:prSet presAssocID="{31C5B3EE-17B0-4B60-8162-D14B255F9457}" presName="hierChild4" presStyleCnt="0"/>
      <dgm:spPr/>
    </dgm:pt>
    <dgm:pt modelId="{1BD52BCF-25E3-4284-BB98-3C6D5B644BAE}" type="pres">
      <dgm:prSet presAssocID="{C54D1263-310A-46B4-82DA-75D5A7746B26}" presName="Name35" presStyleLbl="parChTrans1D3" presStyleIdx="2" presStyleCnt="3"/>
      <dgm:spPr/>
      <dgm:t>
        <a:bodyPr/>
        <a:lstStyle/>
        <a:p>
          <a:endParaRPr lang="es-ES"/>
        </a:p>
      </dgm:t>
    </dgm:pt>
    <dgm:pt modelId="{871EC8A2-B113-4F21-9716-218626FEB780}" type="pres">
      <dgm:prSet presAssocID="{CDE572B7-2354-4BBD-969C-192195211415}" presName="hierRoot2" presStyleCnt="0">
        <dgm:presLayoutVars>
          <dgm:hierBranch val="init"/>
        </dgm:presLayoutVars>
      </dgm:prSet>
      <dgm:spPr/>
    </dgm:pt>
    <dgm:pt modelId="{8F8EC1BD-9387-4D71-B7F9-EFB1C3095840}" type="pres">
      <dgm:prSet presAssocID="{CDE572B7-2354-4BBD-969C-192195211415}" presName="rootComposite" presStyleCnt="0"/>
      <dgm:spPr/>
    </dgm:pt>
    <dgm:pt modelId="{CA612A7E-8D67-4166-A574-CCF17CEA5693}" type="pres">
      <dgm:prSet presAssocID="{CDE572B7-2354-4BBD-969C-192195211415}" presName="rootText" presStyleLbl="node3" presStyleIdx="2" presStyleCnt="3" custScaleY="79445" custLinFactNeighborY="-406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E78E973-9E03-46EF-9CBA-14A573CCBEBA}" type="pres">
      <dgm:prSet presAssocID="{CDE572B7-2354-4BBD-969C-192195211415}" presName="rootConnector" presStyleLbl="node3" presStyleIdx="2" presStyleCnt="3"/>
      <dgm:spPr/>
      <dgm:t>
        <a:bodyPr/>
        <a:lstStyle/>
        <a:p>
          <a:endParaRPr lang="es-ES"/>
        </a:p>
      </dgm:t>
    </dgm:pt>
    <dgm:pt modelId="{53E2366A-1C9D-4DA1-A11B-A68534174759}" type="pres">
      <dgm:prSet presAssocID="{CDE572B7-2354-4BBD-969C-192195211415}" presName="hierChild4" presStyleCnt="0"/>
      <dgm:spPr/>
    </dgm:pt>
    <dgm:pt modelId="{F5EFB047-E4F9-4925-A2EC-A7AC5C2055A3}" type="pres">
      <dgm:prSet presAssocID="{CDE572B7-2354-4BBD-969C-192195211415}" presName="hierChild5" presStyleCnt="0"/>
      <dgm:spPr/>
    </dgm:pt>
    <dgm:pt modelId="{6F4B5136-B71E-4920-AF9E-7A4C919FB028}" type="pres">
      <dgm:prSet presAssocID="{31C5B3EE-17B0-4B60-8162-D14B255F9457}" presName="hierChild5" presStyleCnt="0"/>
      <dgm:spPr/>
    </dgm:pt>
    <dgm:pt modelId="{331608BA-F3D9-4C2E-A50D-E8D30A10D4F3}" type="pres">
      <dgm:prSet presAssocID="{FA2ECD9E-6A31-445F-BBA2-FE8EA3A2B1F9}" presName="hierChild3" presStyleCnt="0"/>
      <dgm:spPr/>
    </dgm:pt>
  </dgm:ptLst>
  <dgm:cxnLst>
    <dgm:cxn modelId="{FCCA9412-6AC5-4A19-B8E8-37D6FC9562FE}" srcId="{1C87C7FA-3DAA-4BA2-9C80-6420FA6B643C}" destId="{51D8BC64-5A1C-4DAA-AC3B-82E15759547F}" srcOrd="0" destOrd="0" parTransId="{F1A324B1-14B7-435E-8FC8-96E10E557B1C}" sibTransId="{6FD39665-2BCF-4B60-B4A7-4677AA1B4BE3}"/>
    <dgm:cxn modelId="{DB7AA27C-E515-4092-A4D8-0E3AA2900F70}" type="presOf" srcId="{51D8BC64-5A1C-4DAA-AC3B-82E15759547F}" destId="{E59A78AC-8D09-4D7E-B44E-AC8A99CD251C}" srcOrd="1" destOrd="0" presId="urn:microsoft.com/office/officeart/2005/8/layout/orgChart1"/>
    <dgm:cxn modelId="{C66EC34C-6DEF-447A-82F6-35CF78167ABA}" type="presOf" srcId="{31C5B3EE-17B0-4B60-8162-D14B255F9457}" destId="{CB5D7EF8-B2B6-46AA-B44D-87546247481A}" srcOrd="0" destOrd="0" presId="urn:microsoft.com/office/officeart/2005/8/layout/orgChart1"/>
    <dgm:cxn modelId="{B8D4CC29-F3D2-4C15-8B73-0DE688D949D1}" type="presOf" srcId="{CDE572B7-2354-4BBD-969C-192195211415}" destId="{6E78E973-9E03-46EF-9CBA-14A573CCBEBA}" srcOrd="1" destOrd="0" presId="urn:microsoft.com/office/officeart/2005/8/layout/orgChart1"/>
    <dgm:cxn modelId="{5222D30B-1C5A-4F64-A922-0B30F80C86C7}" type="presOf" srcId="{4919ADE0-9FD8-4899-A070-5297B3FCD49B}" destId="{0A48579D-828D-4FA8-B4F4-B8E33AF5270A}" srcOrd="0" destOrd="0" presId="urn:microsoft.com/office/officeart/2005/8/layout/orgChart1"/>
    <dgm:cxn modelId="{C9B61FCE-0361-4138-AD13-496E812ABF45}" type="presOf" srcId="{E056F554-E3EA-4C8B-A056-08C3C4D722D0}" destId="{AA69C1DC-D090-4581-96DD-07897FF81B5E}" srcOrd="0" destOrd="0" presId="urn:microsoft.com/office/officeart/2005/8/layout/orgChart1"/>
    <dgm:cxn modelId="{C71BA3F2-3B5D-486E-9C84-52E93F0BA6ED}" type="presOf" srcId="{F3D23F15-4E18-4403-AC2D-E96597093DDD}" destId="{3CE7A737-6616-4A5C-A64F-55592D7E9E96}" srcOrd="1" destOrd="0" presId="urn:microsoft.com/office/officeart/2005/8/layout/orgChart1"/>
    <dgm:cxn modelId="{5436D343-7A3B-42C3-9EE8-35A73710E44D}" srcId="{FA2ECD9E-6A31-445F-BBA2-FE8EA3A2B1F9}" destId="{1C87C7FA-3DAA-4BA2-9C80-6420FA6B643C}" srcOrd="0" destOrd="0" parTransId="{D585422D-906B-4032-9FA3-918465C76A13}" sibTransId="{16DAAD9A-02BE-46B7-B041-A22A1932C2EF}"/>
    <dgm:cxn modelId="{95A8991D-F7CA-4F93-8D34-AF688716B344}" type="presOf" srcId="{51D8BC64-5A1C-4DAA-AC3B-82E15759547F}" destId="{7AAE06EC-535C-4417-A36E-476C5CFD4013}" srcOrd="0" destOrd="0" presId="urn:microsoft.com/office/officeart/2005/8/layout/orgChart1"/>
    <dgm:cxn modelId="{5BD5FD6E-120A-4607-8104-2C7D4ECD673D}" type="presOf" srcId="{A8094ECE-5C0E-4708-A3DB-CEB742153E3A}" destId="{9A81435C-5296-4945-8FE9-614A2F9B30E0}" srcOrd="0" destOrd="0" presId="urn:microsoft.com/office/officeart/2005/8/layout/orgChart1"/>
    <dgm:cxn modelId="{BBC335CC-888C-476A-A911-F82ECA41BB20}" type="presOf" srcId="{F1A324B1-14B7-435E-8FC8-96E10E557B1C}" destId="{5EB4AD84-7918-4921-8EE5-F04A10E922E0}" srcOrd="0" destOrd="0" presId="urn:microsoft.com/office/officeart/2005/8/layout/orgChart1"/>
    <dgm:cxn modelId="{FEBA3AC0-7C40-4B2E-8811-F4296F6A7E73}" type="presOf" srcId="{1C87C7FA-3DAA-4BA2-9C80-6420FA6B643C}" destId="{206E70B4-9101-4C21-9539-853E54E082A3}" srcOrd="0" destOrd="0" presId="urn:microsoft.com/office/officeart/2005/8/layout/orgChart1"/>
    <dgm:cxn modelId="{05816BBA-4564-4EB9-8EDC-F297342BD3C9}" type="presOf" srcId="{FA2ECD9E-6A31-445F-BBA2-FE8EA3A2B1F9}" destId="{7253D257-979A-464A-A88D-FC14E2E56E98}" srcOrd="1" destOrd="0" presId="urn:microsoft.com/office/officeart/2005/8/layout/orgChart1"/>
    <dgm:cxn modelId="{C91DF89C-6DE1-4E29-A6CC-37FBBB204C68}" type="presOf" srcId="{C54D1263-310A-46B4-82DA-75D5A7746B26}" destId="{1BD52BCF-25E3-4284-BB98-3C6D5B644BAE}" srcOrd="0" destOrd="0" presId="urn:microsoft.com/office/officeart/2005/8/layout/orgChart1"/>
    <dgm:cxn modelId="{16320AF5-D362-4B52-9618-56D8815C5CCC}" type="presOf" srcId="{1C87C7FA-3DAA-4BA2-9C80-6420FA6B643C}" destId="{5608031B-358F-4CE0-8022-EFB1C65B4435}" srcOrd="1" destOrd="0" presId="urn:microsoft.com/office/officeart/2005/8/layout/orgChart1"/>
    <dgm:cxn modelId="{14AEA42C-2B44-4F2A-B983-AAE010BEAF10}" type="presOf" srcId="{A8094ECE-5C0E-4708-A3DB-CEB742153E3A}" destId="{6D45348A-28FD-4CFB-A872-99760EF75BD9}" srcOrd="1" destOrd="0" presId="urn:microsoft.com/office/officeart/2005/8/layout/orgChart1"/>
    <dgm:cxn modelId="{BC5D1B37-0070-4C5A-9D25-462C9F3D3DA3}" srcId="{E056F554-E3EA-4C8B-A056-08C3C4D722D0}" destId="{FA2ECD9E-6A31-445F-BBA2-FE8EA3A2B1F9}" srcOrd="0" destOrd="0" parTransId="{AB76B233-ADEE-40E2-8A10-FF84E2AF13A3}" sibTransId="{C3AA66EF-ECC8-4C8D-8629-642E08309D09}"/>
    <dgm:cxn modelId="{F5E1507C-9D0C-4C96-8935-95C168FDB57C}" srcId="{31C5B3EE-17B0-4B60-8162-D14B255F9457}" destId="{CDE572B7-2354-4BBD-969C-192195211415}" srcOrd="0" destOrd="0" parTransId="{C54D1263-310A-46B4-82DA-75D5A7746B26}" sibTransId="{87545301-5D09-426E-B672-2B47BDA522B4}"/>
    <dgm:cxn modelId="{787C5A4D-C55D-49AE-8BA2-6D4626E37C96}" srcId="{FA2ECD9E-6A31-445F-BBA2-FE8EA3A2B1F9}" destId="{A8094ECE-5C0E-4708-A3DB-CEB742153E3A}" srcOrd="1" destOrd="0" parTransId="{D5C07776-EE38-4E11-A3FF-02B75CF2D185}" sibTransId="{E65EDF9F-079D-4E4D-BDE2-5E909DCDA644}"/>
    <dgm:cxn modelId="{D8C6B0A4-E203-423C-99FD-A9506097EA4B}" srcId="{FA2ECD9E-6A31-445F-BBA2-FE8EA3A2B1F9}" destId="{31C5B3EE-17B0-4B60-8162-D14B255F9457}" srcOrd="2" destOrd="0" parTransId="{557A3C72-4EF9-4FDF-96CD-339719C9AE4B}" sibTransId="{2C43E4E4-F614-435F-AEF8-AE82A9DF223A}"/>
    <dgm:cxn modelId="{DB8A3266-CCF9-4327-9FD1-0D57DCD3448A}" type="presOf" srcId="{31C5B3EE-17B0-4B60-8162-D14B255F9457}" destId="{F4F50E19-C420-4B75-9E8E-B90BC12FA377}" srcOrd="1" destOrd="0" presId="urn:microsoft.com/office/officeart/2005/8/layout/orgChart1"/>
    <dgm:cxn modelId="{4BC459B4-AC26-45B2-9D4C-7454763D7B81}" srcId="{A8094ECE-5C0E-4708-A3DB-CEB742153E3A}" destId="{F3D23F15-4E18-4403-AC2D-E96597093DDD}" srcOrd="0" destOrd="0" parTransId="{4919ADE0-9FD8-4899-A070-5297B3FCD49B}" sibTransId="{316AA3DE-AE0F-4F6A-ADD9-93BB11E3F6FB}"/>
    <dgm:cxn modelId="{9F75BDF6-E0A7-40BD-BBE7-5922DAC09D1F}" type="presOf" srcId="{557A3C72-4EF9-4FDF-96CD-339719C9AE4B}" destId="{CFB77591-84A6-4B57-A1A2-23276BA57C05}" srcOrd="0" destOrd="0" presId="urn:microsoft.com/office/officeart/2005/8/layout/orgChart1"/>
    <dgm:cxn modelId="{827D2930-603B-4168-8542-6118E1637121}" type="presOf" srcId="{D585422D-906B-4032-9FA3-918465C76A13}" destId="{A6CD9F0E-110D-4A70-846F-7D71B40BA870}" srcOrd="0" destOrd="0" presId="urn:microsoft.com/office/officeart/2005/8/layout/orgChart1"/>
    <dgm:cxn modelId="{9CB4435C-05A9-4045-A58F-5023637FB415}" type="presOf" srcId="{D5C07776-EE38-4E11-A3FF-02B75CF2D185}" destId="{52818863-33E7-403F-AD36-672E0D6B10B7}" srcOrd="0" destOrd="0" presId="urn:microsoft.com/office/officeart/2005/8/layout/orgChart1"/>
    <dgm:cxn modelId="{0E855D6F-DE2A-4DED-9029-7759467C0A86}" type="presOf" srcId="{F3D23F15-4E18-4403-AC2D-E96597093DDD}" destId="{5ECD232C-D3E1-49F5-8794-4FA74B630B8C}" srcOrd="0" destOrd="0" presId="urn:microsoft.com/office/officeart/2005/8/layout/orgChart1"/>
    <dgm:cxn modelId="{795AF589-95CD-441D-9A6E-0E8B8241945C}" type="presOf" srcId="{FA2ECD9E-6A31-445F-BBA2-FE8EA3A2B1F9}" destId="{9F172C60-5118-4F4C-8BF9-BDDFFEA59DA6}" srcOrd="0" destOrd="0" presId="urn:microsoft.com/office/officeart/2005/8/layout/orgChart1"/>
    <dgm:cxn modelId="{50F2B66F-7BC7-426A-A297-78B4F5FCBC0F}" type="presOf" srcId="{CDE572B7-2354-4BBD-969C-192195211415}" destId="{CA612A7E-8D67-4166-A574-CCF17CEA5693}" srcOrd="0" destOrd="0" presId="urn:microsoft.com/office/officeart/2005/8/layout/orgChart1"/>
    <dgm:cxn modelId="{F6551B10-8A00-426F-86A5-57EE38AB8ADF}" type="presParOf" srcId="{AA69C1DC-D090-4581-96DD-07897FF81B5E}" destId="{B53C8080-791C-4DF9-8CC2-2E4C9F85A068}" srcOrd="0" destOrd="0" presId="urn:microsoft.com/office/officeart/2005/8/layout/orgChart1"/>
    <dgm:cxn modelId="{A9D9C08E-7FDC-4C33-8044-19546E4DCDDB}" type="presParOf" srcId="{B53C8080-791C-4DF9-8CC2-2E4C9F85A068}" destId="{00DCD695-FF39-428B-9D28-3C6A0A562AA9}" srcOrd="0" destOrd="0" presId="urn:microsoft.com/office/officeart/2005/8/layout/orgChart1"/>
    <dgm:cxn modelId="{88011992-0DA3-42F2-A74D-E4F62651E666}" type="presParOf" srcId="{00DCD695-FF39-428B-9D28-3C6A0A562AA9}" destId="{9F172C60-5118-4F4C-8BF9-BDDFFEA59DA6}" srcOrd="0" destOrd="0" presId="urn:microsoft.com/office/officeart/2005/8/layout/orgChart1"/>
    <dgm:cxn modelId="{879D7F78-D9E5-4A07-87B7-F5C687675765}" type="presParOf" srcId="{00DCD695-FF39-428B-9D28-3C6A0A562AA9}" destId="{7253D257-979A-464A-A88D-FC14E2E56E98}" srcOrd="1" destOrd="0" presId="urn:microsoft.com/office/officeart/2005/8/layout/orgChart1"/>
    <dgm:cxn modelId="{B8351F71-566E-416E-8C69-6D3269407039}" type="presParOf" srcId="{B53C8080-791C-4DF9-8CC2-2E4C9F85A068}" destId="{2447A819-14AC-4927-8C5E-572FF47792FF}" srcOrd="1" destOrd="0" presId="urn:microsoft.com/office/officeart/2005/8/layout/orgChart1"/>
    <dgm:cxn modelId="{F8AA8C9E-2D3F-4795-B4C7-8AB9EF3B7EDE}" type="presParOf" srcId="{2447A819-14AC-4927-8C5E-572FF47792FF}" destId="{A6CD9F0E-110D-4A70-846F-7D71B40BA870}" srcOrd="0" destOrd="0" presId="urn:microsoft.com/office/officeart/2005/8/layout/orgChart1"/>
    <dgm:cxn modelId="{1DF4EA3E-5AF5-49A5-A5DF-B84021324C99}" type="presParOf" srcId="{2447A819-14AC-4927-8C5E-572FF47792FF}" destId="{D9085944-D908-4D87-A03A-66AE0CC1EECC}" srcOrd="1" destOrd="0" presId="urn:microsoft.com/office/officeart/2005/8/layout/orgChart1"/>
    <dgm:cxn modelId="{E12439FD-6B83-4C40-B1C6-9973E0AE83A1}" type="presParOf" srcId="{D9085944-D908-4D87-A03A-66AE0CC1EECC}" destId="{6FFAC1A7-AE13-4C13-A571-7A1BC1046B35}" srcOrd="0" destOrd="0" presId="urn:microsoft.com/office/officeart/2005/8/layout/orgChart1"/>
    <dgm:cxn modelId="{1B6E0915-128B-45DC-817C-B7972D25FBFD}" type="presParOf" srcId="{6FFAC1A7-AE13-4C13-A571-7A1BC1046B35}" destId="{206E70B4-9101-4C21-9539-853E54E082A3}" srcOrd="0" destOrd="0" presId="urn:microsoft.com/office/officeart/2005/8/layout/orgChart1"/>
    <dgm:cxn modelId="{D73D0E7B-7A04-41A3-90FD-A898F5810A84}" type="presParOf" srcId="{6FFAC1A7-AE13-4C13-A571-7A1BC1046B35}" destId="{5608031B-358F-4CE0-8022-EFB1C65B4435}" srcOrd="1" destOrd="0" presId="urn:microsoft.com/office/officeart/2005/8/layout/orgChart1"/>
    <dgm:cxn modelId="{AF80A91B-12A2-44BA-91A0-992891C7234A}" type="presParOf" srcId="{D9085944-D908-4D87-A03A-66AE0CC1EECC}" destId="{34A257C3-F210-4F87-8A37-5B2306CF9F09}" srcOrd="1" destOrd="0" presId="urn:microsoft.com/office/officeart/2005/8/layout/orgChart1"/>
    <dgm:cxn modelId="{E2372DCF-285A-401C-AA90-FB926C40AB53}" type="presParOf" srcId="{34A257C3-F210-4F87-8A37-5B2306CF9F09}" destId="{5EB4AD84-7918-4921-8EE5-F04A10E922E0}" srcOrd="0" destOrd="0" presId="urn:microsoft.com/office/officeart/2005/8/layout/orgChart1"/>
    <dgm:cxn modelId="{0FE21DD6-DF5A-4A78-94E2-561FB8EFED2C}" type="presParOf" srcId="{34A257C3-F210-4F87-8A37-5B2306CF9F09}" destId="{16F1F538-CFB0-4A32-967E-167CD00B7FEA}" srcOrd="1" destOrd="0" presId="urn:microsoft.com/office/officeart/2005/8/layout/orgChart1"/>
    <dgm:cxn modelId="{B109E1A6-1BF3-42A0-B871-725E6DD6071B}" type="presParOf" srcId="{16F1F538-CFB0-4A32-967E-167CD00B7FEA}" destId="{CBA0D5CD-A904-49BC-9B52-773AEE0624AF}" srcOrd="0" destOrd="0" presId="urn:microsoft.com/office/officeart/2005/8/layout/orgChart1"/>
    <dgm:cxn modelId="{2F561BC5-69C2-4D04-B022-EF74C4A47DA6}" type="presParOf" srcId="{CBA0D5CD-A904-49BC-9B52-773AEE0624AF}" destId="{7AAE06EC-535C-4417-A36E-476C5CFD4013}" srcOrd="0" destOrd="0" presId="urn:microsoft.com/office/officeart/2005/8/layout/orgChart1"/>
    <dgm:cxn modelId="{A4CFC33B-3443-4328-8AF4-F3D28FD79B10}" type="presParOf" srcId="{CBA0D5CD-A904-49BC-9B52-773AEE0624AF}" destId="{E59A78AC-8D09-4D7E-B44E-AC8A99CD251C}" srcOrd="1" destOrd="0" presId="urn:microsoft.com/office/officeart/2005/8/layout/orgChart1"/>
    <dgm:cxn modelId="{F80969CF-CBE3-4756-B974-C1F35897101A}" type="presParOf" srcId="{16F1F538-CFB0-4A32-967E-167CD00B7FEA}" destId="{37450D43-D0CB-4000-B5BA-682B83A14BEE}" srcOrd="1" destOrd="0" presId="urn:microsoft.com/office/officeart/2005/8/layout/orgChart1"/>
    <dgm:cxn modelId="{CDACF08E-6828-4C03-AE30-4F8CD3D27BE4}" type="presParOf" srcId="{16F1F538-CFB0-4A32-967E-167CD00B7FEA}" destId="{0FC0C014-1898-44CC-BAE0-4CE715EF4FF1}" srcOrd="2" destOrd="0" presId="urn:microsoft.com/office/officeart/2005/8/layout/orgChart1"/>
    <dgm:cxn modelId="{B9210244-1346-4351-954A-B5B8518D2FE0}" type="presParOf" srcId="{D9085944-D908-4D87-A03A-66AE0CC1EECC}" destId="{7AA75D93-FC75-49A3-8AEB-13C73C2BEBFD}" srcOrd="2" destOrd="0" presId="urn:microsoft.com/office/officeart/2005/8/layout/orgChart1"/>
    <dgm:cxn modelId="{94564BA2-6CF9-4511-8814-9AE31884769C}" type="presParOf" srcId="{2447A819-14AC-4927-8C5E-572FF47792FF}" destId="{52818863-33E7-403F-AD36-672E0D6B10B7}" srcOrd="2" destOrd="0" presId="urn:microsoft.com/office/officeart/2005/8/layout/orgChart1"/>
    <dgm:cxn modelId="{6E4527C2-408F-48FC-B684-A8A7EB11E7F0}" type="presParOf" srcId="{2447A819-14AC-4927-8C5E-572FF47792FF}" destId="{2AA71514-C7B6-4061-9D8E-EF5D5971CC4F}" srcOrd="3" destOrd="0" presId="urn:microsoft.com/office/officeart/2005/8/layout/orgChart1"/>
    <dgm:cxn modelId="{B922B079-4202-4F10-88F1-2B42E0388B17}" type="presParOf" srcId="{2AA71514-C7B6-4061-9D8E-EF5D5971CC4F}" destId="{6D34ABCE-6936-4D79-A7CC-F3FF3A165663}" srcOrd="0" destOrd="0" presId="urn:microsoft.com/office/officeart/2005/8/layout/orgChart1"/>
    <dgm:cxn modelId="{53CA8FA6-262C-4E8C-8560-E13FF741E49B}" type="presParOf" srcId="{6D34ABCE-6936-4D79-A7CC-F3FF3A165663}" destId="{9A81435C-5296-4945-8FE9-614A2F9B30E0}" srcOrd="0" destOrd="0" presId="urn:microsoft.com/office/officeart/2005/8/layout/orgChart1"/>
    <dgm:cxn modelId="{1707B4C4-B494-4A43-AF4C-5395B3831327}" type="presParOf" srcId="{6D34ABCE-6936-4D79-A7CC-F3FF3A165663}" destId="{6D45348A-28FD-4CFB-A872-99760EF75BD9}" srcOrd="1" destOrd="0" presId="urn:microsoft.com/office/officeart/2005/8/layout/orgChart1"/>
    <dgm:cxn modelId="{9C4978D7-1C45-49A3-95F7-C252545F3BF8}" type="presParOf" srcId="{2AA71514-C7B6-4061-9D8E-EF5D5971CC4F}" destId="{1BF552C1-A7E6-47CC-A5DA-426F8FB9A28C}" srcOrd="1" destOrd="0" presId="urn:microsoft.com/office/officeart/2005/8/layout/orgChart1"/>
    <dgm:cxn modelId="{D0D518A7-054E-4454-8A15-A8402933EB12}" type="presParOf" srcId="{1BF552C1-A7E6-47CC-A5DA-426F8FB9A28C}" destId="{0A48579D-828D-4FA8-B4F4-B8E33AF5270A}" srcOrd="0" destOrd="0" presId="urn:microsoft.com/office/officeart/2005/8/layout/orgChart1"/>
    <dgm:cxn modelId="{72679509-9880-4863-9674-5A1BA3B9496A}" type="presParOf" srcId="{1BF552C1-A7E6-47CC-A5DA-426F8FB9A28C}" destId="{2EF2EFDB-2398-4FD9-A99C-DDF5BD31896C}" srcOrd="1" destOrd="0" presId="urn:microsoft.com/office/officeart/2005/8/layout/orgChart1"/>
    <dgm:cxn modelId="{DBC38B93-8249-4FE9-BFAC-0E849CE719AC}" type="presParOf" srcId="{2EF2EFDB-2398-4FD9-A99C-DDF5BD31896C}" destId="{EFF3F35A-14C8-4BDE-87CC-DA5A533A4996}" srcOrd="0" destOrd="0" presId="urn:microsoft.com/office/officeart/2005/8/layout/orgChart1"/>
    <dgm:cxn modelId="{3F5CD014-B7D9-4986-9783-37542B702F30}" type="presParOf" srcId="{EFF3F35A-14C8-4BDE-87CC-DA5A533A4996}" destId="{5ECD232C-D3E1-49F5-8794-4FA74B630B8C}" srcOrd="0" destOrd="0" presId="urn:microsoft.com/office/officeart/2005/8/layout/orgChart1"/>
    <dgm:cxn modelId="{143B1737-8B6B-4B30-8437-611CE450D3B0}" type="presParOf" srcId="{EFF3F35A-14C8-4BDE-87CC-DA5A533A4996}" destId="{3CE7A737-6616-4A5C-A64F-55592D7E9E96}" srcOrd="1" destOrd="0" presId="urn:microsoft.com/office/officeart/2005/8/layout/orgChart1"/>
    <dgm:cxn modelId="{34A4EC71-006A-4DF1-A113-26D281CDD695}" type="presParOf" srcId="{2EF2EFDB-2398-4FD9-A99C-DDF5BD31896C}" destId="{2F23A306-80F3-41B2-8604-8ECDFC103FBD}" srcOrd="1" destOrd="0" presId="urn:microsoft.com/office/officeart/2005/8/layout/orgChart1"/>
    <dgm:cxn modelId="{7F3780AC-E573-47C8-A6D7-A8F333DB4620}" type="presParOf" srcId="{2EF2EFDB-2398-4FD9-A99C-DDF5BD31896C}" destId="{BC797FAC-20D7-42B2-928B-281312D143A4}" srcOrd="2" destOrd="0" presId="urn:microsoft.com/office/officeart/2005/8/layout/orgChart1"/>
    <dgm:cxn modelId="{19710F9F-A232-48DC-973A-A1EDFBCD1DA8}" type="presParOf" srcId="{2AA71514-C7B6-4061-9D8E-EF5D5971CC4F}" destId="{469C5A67-D937-4CAA-AE40-D067B79F59A2}" srcOrd="2" destOrd="0" presId="urn:microsoft.com/office/officeart/2005/8/layout/orgChart1"/>
    <dgm:cxn modelId="{12C99940-A492-4C2C-B2A1-C2357924FA54}" type="presParOf" srcId="{2447A819-14AC-4927-8C5E-572FF47792FF}" destId="{CFB77591-84A6-4B57-A1A2-23276BA57C05}" srcOrd="4" destOrd="0" presId="urn:microsoft.com/office/officeart/2005/8/layout/orgChart1"/>
    <dgm:cxn modelId="{2C9C517C-5A82-45E4-B986-FBDFB714F8D7}" type="presParOf" srcId="{2447A819-14AC-4927-8C5E-572FF47792FF}" destId="{1878C821-6D2A-4F26-BA49-215BDCA139CD}" srcOrd="5" destOrd="0" presId="urn:microsoft.com/office/officeart/2005/8/layout/orgChart1"/>
    <dgm:cxn modelId="{CB92D141-FDDA-49E0-9E55-BEB60807FF06}" type="presParOf" srcId="{1878C821-6D2A-4F26-BA49-215BDCA139CD}" destId="{D82F0198-94D9-4F76-8164-4980C7037634}" srcOrd="0" destOrd="0" presId="urn:microsoft.com/office/officeart/2005/8/layout/orgChart1"/>
    <dgm:cxn modelId="{8F59DA7B-8651-4588-A428-75AC58780371}" type="presParOf" srcId="{D82F0198-94D9-4F76-8164-4980C7037634}" destId="{CB5D7EF8-B2B6-46AA-B44D-87546247481A}" srcOrd="0" destOrd="0" presId="urn:microsoft.com/office/officeart/2005/8/layout/orgChart1"/>
    <dgm:cxn modelId="{A52231B3-B323-4A8C-84BD-9BF660F8187C}" type="presParOf" srcId="{D82F0198-94D9-4F76-8164-4980C7037634}" destId="{F4F50E19-C420-4B75-9E8E-B90BC12FA377}" srcOrd="1" destOrd="0" presId="urn:microsoft.com/office/officeart/2005/8/layout/orgChart1"/>
    <dgm:cxn modelId="{534D7CFB-774F-45F1-BAE5-54D2E37EA2C1}" type="presParOf" srcId="{1878C821-6D2A-4F26-BA49-215BDCA139CD}" destId="{E33D9122-7C5A-48CD-A91C-8DCEAEC47A91}" srcOrd="1" destOrd="0" presId="urn:microsoft.com/office/officeart/2005/8/layout/orgChart1"/>
    <dgm:cxn modelId="{D002DB78-68AC-4EF4-B632-8E2DFFC9573E}" type="presParOf" srcId="{E33D9122-7C5A-48CD-A91C-8DCEAEC47A91}" destId="{1BD52BCF-25E3-4284-BB98-3C6D5B644BAE}" srcOrd="0" destOrd="0" presId="urn:microsoft.com/office/officeart/2005/8/layout/orgChart1"/>
    <dgm:cxn modelId="{0493B60C-5F45-476A-8B42-F2D6A8AB2CE9}" type="presParOf" srcId="{E33D9122-7C5A-48CD-A91C-8DCEAEC47A91}" destId="{871EC8A2-B113-4F21-9716-218626FEB780}" srcOrd="1" destOrd="0" presId="urn:microsoft.com/office/officeart/2005/8/layout/orgChart1"/>
    <dgm:cxn modelId="{BE56808C-DD9A-495A-9C76-FAE1B7B631AE}" type="presParOf" srcId="{871EC8A2-B113-4F21-9716-218626FEB780}" destId="{8F8EC1BD-9387-4D71-B7F9-EFB1C3095840}" srcOrd="0" destOrd="0" presId="urn:microsoft.com/office/officeart/2005/8/layout/orgChart1"/>
    <dgm:cxn modelId="{62A5A873-444E-4E60-B228-FB5BBF1DC31B}" type="presParOf" srcId="{8F8EC1BD-9387-4D71-B7F9-EFB1C3095840}" destId="{CA612A7E-8D67-4166-A574-CCF17CEA5693}" srcOrd="0" destOrd="0" presId="urn:microsoft.com/office/officeart/2005/8/layout/orgChart1"/>
    <dgm:cxn modelId="{CA044DE4-D7B2-4074-853D-2D0F47AAB8A9}" type="presParOf" srcId="{8F8EC1BD-9387-4D71-B7F9-EFB1C3095840}" destId="{6E78E973-9E03-46EF-9CBA-14A573CCBEBA}" srcOrd="1" destOrd="0" presId="urn:microsoft.com/office/officeart/2005/8/layout/orgChart1"/>
    <dgm:cxn modelId="{AC66F3F1-B0D2-47D9-9C27-B3AFE8647EE1}" type="presParOf" srcId="{871EC8A2-B113-4F21-9716-218626FEB780}" destId="{53E2366A-1C9D-4DA1-A11B-A68534174759}" srcOrd="1" destOrd="0" presId="urn:microsoft.com/office/officeart/2005/8/layout/orgChart1"/>
    <dgm:cxn modelId="{ADDAC936-9C9E-441A-A4D2-B8E808E09A21}" type="presParOf" srcId="{871EC8A2-B113-4F21-9716-218626FEB780}" destId="{F5EFB047-E4F9-4925-A2EC-A7AC5C2055A3}" srcOrd="2" destOrd="0" presId="urn:microsoft.com/office/officeart/2005/8/layout/orgChart1"/>
    <dgm:cxn modelId="{F7054133-D316-45BB-BEB8-8C6A199AD4F7}" type="presParOf" srcId="{1878C821-6D2A-4F26-BA49-215BDCA139CD}" destId="{6F4B5136-B71E-4920-AF9E-7A4C919FB028}" srcOrd="2" destOrd="0" presId="urn:microsoft.com/office/officeart/2005/8/layout/orgChart1"/>
    <dgm:cxn modelId="{EAE807FA-5BDA-4583-9FD6-F53F1EDF180B}" type="presParOf" srcId="{B53C8080-791C-4DF9-8CC2-2E4C9F85A068}" destId="{331608BA-F3D9-4C2E-A50D-E8D30A10D4F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FA2ECD9E-6A31-445F-BBA2-FE8EA3A2B1F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Sur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B76B233-ADEE-40E2-8A10-FF84E2AF13A3}" type="par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3AA66EF-ECC8-4C8D-8629-642E08309D09}" type="sib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5210FA8-E040-4E9F-941C-6FFA55E23FE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CBF H. Jara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</a:t>
          </a:r>
        </a:p>
      </dgm:t>
    </dgm:pt>
    <dgm:pt modelId="{E61F3CBB-977A-4C30-A535-84E3CB862539}" type="par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8E3369F-9D85-4041-9799-82CDC5F0D660}" type="sib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E71FC6-0607-42D1-B2D3-8DC8D423B0D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CBF Nueva </a:t>
          </a: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Estanzuela</a:t>
          </a:r>
          <a:endParaRPr lang="es-ES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</a:p>
      </dgm:t>
    </dgm:pt>
    <dgm:pt modelId="{9422FCFB-1C91-4F68-9DDF-DE3FE73139F0}" type="par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73E74D9-C03C-44C1-A929-40267F1E3CDA}" type="sib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8094ECE-5C0E-4708-A3DB-CEB742153E3A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Canoas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gm:t>
    </dgm:pt>
    <dgm:pt modelId="{D5C07776-EE38-4E11-A3FF-02B75CF2D185}" type="par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5EDF9F-079D-4E4D-BDE2-5E909DCDA644}" type="sib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066ED61-3CF2-4776-9B36-E194C86F77E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FA196C2B-E92A-490F-9FC9-AC4FA66B41FB}" type="par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B1285BF-0903-421D-8360-6570A7CE0B8E}" type="sib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C87C7FA-3DAA-4BA2-9C80-6420FA6B643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D585422D-906B-4032-9FA3-918465C76A13}" type="par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DAAD9A-02BE-46B7-B041-A22A1932C2EF}" type="sib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62D0D3E-3A76-41EE-8A03-BAF67F6448F3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Ayudante General </a:t>
          </a:r>
        </a:p>
      </dgm:t>
    </dgm:pt>
    <dgm:pt modelId="{6BB01362-B008-4DC5-8A11-0A2201602AA5}" type="parTrans" cxnId="{ACD9EFF4-B3B4-46F5-97E7-1F14E3C0DEF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F188A64-2BF1-44EF-B117-803CCD83051F}" type="sibTrans" cxnId="{ACD9EFF4-B3B4-46F5-97E7-1F14E3C0DEF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53C8080-791C-4DF9-8CC2-2E4C9F85A068}" type="pres">
      <dgm:prSet presAssocID="{FA2ECD9E-6A31-445F-BBA2-FE8EA3A2B1F9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0DCD695-FF39-428B-9D28-3C6A0A562AA9}" type="pres">
      <dgm:prSet presAssocID="{FA2ECD9E-6A31-445F-BBA2-FE8EA3A2B1F9}" presName="rootComposite1" presStyleCnt="0"/>
      <dgm:spPr/>
      <dgm:t>
        <a:bodyPr/>
        <a:lstStyle/>
        <a:p>
          <a:endParaRPr lang="es-ES"/>
        </a:p>
      </dgm:t>
    </dgm:pt>
    <dgm:pt modelId="{9F172C60-5118-4F4C-8BF9-BDDFFEA59DA6}" type="pres">
      <dgm:prSet presAssocID="{FA2ECD9E-6A31-445F-BBA2-FE8EA3A2B1F9}" presName="rootText1" presStyleLbl="node0" presStyleIdx="0" presStyleCnt="1" custScaleX="123187" custScaleY="95289" custLinFactNeighborY="51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53D257-979A-464A-A88D-FC14E2E56E98}" type="pres">
      <dgm:prSet presAssocID="{FA2ECD9E-6A31-445F-BBA2-FE8EA3A2B1F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7A819-14AC-4927-8C5E-572FF47792FF}" type="pres">
      <dgm:prSet presAssocID="{FA2ECD9E-6A31-445F-BBA2-FE8EA3A2B1F9}" presName="hierChild2" presStyleCnt="0"/>
      <dgm:spPr/>
      <dgm:t>
        <a:bodyPr/>
        <a:lstStyle/>
        <a:p>
          <a:endParaRPr lang="es-ES"/>
        </a:p>
      </dgm:t>
    </dgm:pt>
    <dgm:pt modelId="{EBDAFADE-7249-4234-A4F4-8C7695CD8FFA}" type="pres">
      <dgm:prSet presAssocID="{E61F3CBB-977A-4C30-A535-84E3CB862539}" presName="Name37" presStyleLbl="parChTrans1D2" presStyleIdx="0" presStyleCnt="3"/>
      <dgm:spPr/>
      <dgm:t>
        <a:bodyPr/>
        <a:lstStyle/>
        <a:p>
          <a:endParaRPr lang="es-ES"/>
        </a:p>
      </dgm:t>
    </dgm:pt>
    <dgm:pt modelId="{F422A159-404D-4BF2-9E37-457DFC512477}" type="pres">
      <dgm:prSet presAssocID="{55210FA8-E040-4E9F-941C-6FFA55E23FED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AFC076CA-FFF2-49FA-9C4D-91972C77C8AD}" type="pres">
      <dgm:prSet presAssocID="{55210FA8-E040-4E9F-941C-6FFA55E23FED}" presName="rootComposite" presStyleCnt="0"/>
      <dgm:spPr/>
      <dgm:t>
        <a:bodyPr/>
        <a:lstStyle/>
        <a:p>
          <a:endParaRPr lang="es-ES"/>
        </a:p>
      </dgm:t>
    </dgm:pt>
    <dgm:pt modelId="{1492C8D0-D082-4E8E-AA1F-2E6ECEEB9F60}" type="pres">
      <dgm:prSet presAssocID="{55210FA8-E040-4E9F-941C-6FFA55E23FED}" presName="rootText" presStyleLbl="node2" presStyleIdx="0" presStyleCnt="3" custScaleX="91190" custScaleY="86489" custLinFactNeighborY="1882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059CCF-6580-4FBC-BDCA-2AD09B43D0F9}" type="pres">
      <dgm:prSet presAssocID="{55210FA8-E040-4E9F-941C-6FFA55E23FED}" presName="rootConnector" presStyleLbl="node2" presStyleIdx="0" presStyleCnt="3"/>
      <dgm:spPr/>
      <dgm:t>
        <a:bodyPr/>
        <a:lstStyle/>
        <a:p>
          <a:endParaRPr lang="es-ES"/>
        </a:p>
      </dgm:t>
    </dgm:pt>
    <dgm:pt modelId="{67F30621-B239-45B2-82E6-5C2634804FC1}" type="pres">
      <dgm:prSet presAssocID="{55210FA8-E040-4E9F-941C-6FFA55E23FED}" presName="hierChild4" presStyleCnt="0"/>
      <dgm:spPr/>
      <dgm:t>
        <a:bodyPr/>
        <a:lstStyle/>
        <a:p>
          <a:endParaRPr lang="es-ES"/>
        </a:p>
      </dgm:t>
    </dgm:pt>
    <dgm:pt modelId="{0A4EAA2F-4DCF-4206-B4ED-49EFE01AAB66}" type="pres">
      <dgm:prSet presAssocID="{FA196C2B-E92A-490F-9FC9-AC4FA66B41FB}" presName="Name50" presStyleLbl="parChTrans1D3" presStyleIdx="0" presStyleCnt="3"/>
      <dgm:spPr/>
      <dgm:t>
        <a:bodyPr/>
        <a:lstStyle/>
        <a:p>
          <a:endParaRPr lang="es-ES"/>
        </a:p>
      </dgm:t>
    </dgm:pt>
    <dgm:pt modelId="{961BED40-C0C0-4922-BD8E-B0FFA5699594}" type="pres">
      <dgm:prSet presAssocID="{5066ED61-3CF2-4776-9B36-E194C86F77E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9908A37-1B6E-4B21-8FA3-3110D3233CAF}" type="pres">
      <dgm:prSet presAssocID="{5066ED61-3CF2-4776-9B36-E194C86F77E6}" presName="rootComposite" presStyleCnt="0"/>
      <dgm:spPr/>
      <dgm:t>
        <a:bodyPr/>
        <a:lstStyle/>
        <a:p>
          <a:endParaRPr lang="es-ES"/>
        </a:p>
      </dgm:t>
    </dgm:pt>
    <dgm:pt modelId="{D7695E60-B099-4068-A022-EEDCAE3EB322}" type="pres">
      <dgm:prSet presAssocID="{5066ED61-3CF2-4776-9B36-E194C86F77E6}" presName="rootText" presStyleLbl="node3" presStyleIdx="0" presStyleCnt="3" custScaleX="75364" custScaleY="64806" custLinFactNeighborX="-6898" custLinFactNeighborY="63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C1C02EE-0412-4FA7-8D01-84C517666559}" type="pres">
      <dgm:prSet presAssocID="{5066ED61-3CF2-4776-9B36-E194C86F77E6}" presName="rootConnector" presStyleLbl="node3" presStyleIdx="0" presStyleCnt="3"/>
      <dgm:spPr/>
      <dgm:t>
        <a:bodyPr/>
        <a:lstStyle/>
        <a:p>
          <a:endParaRPr lang="es-ES"/>
        </a:p>
      </dgm:t>
    </dgm:pt>
    <dgm:pt modelId="{7A826835-E10E-49AF-9E26-1512C7305F52}" type="pres">
      <dgm:prSet presAssocID="{5066ED61-3CF2-4776-9B36-E194C86F77E6}" presName="hierChild4" presStyleCnt="0"/>
      <dgm:spPr/>
      <dgm:t>
        <a:bodyPr/>
        <a:lstStyle/>
        <a:p>
          <a:endParaRPr lang="es-ES"/>
        </a:p>
      </dgm:t>
    </dgm:pt>
    <dgm:pt modelId="{1296DE96-C884-4596-8679-CF94F30D20B4}" type="pres">
      <dgm:prSet presAssocID="{5066ED61-3CF2-4776-9B36-E194C86F77E6}" presName="hierChild5" presStyleCnt="0"/>
      <dgm:spPr/>
      <dgm:t>
        <a:bodyPr/>
        <a:lstStyle/>
        <a:p>
          <a:endParaRPr lang="es-ES"/>
        </a:p>
      </dgm:t>
    </dgm:pt>
    <dgm:pt modelId="{BFDDE607-B948-4D0F-9A1A-BFED6EC76D9D}" type="pres">
      <dgm:prSet presAssocID="{6BB01362-B008-4DC5-8A11-0A2201602AA5}" presName="Name50" presStyleLbl="parChTrans1D3" presStyleIdx="1" presStyleCnt="3"/>
      <dgm:spPr/>
      <dgm:t>
        <a:bodyPr/>
        <a:lstStyle/>
        <a:p>
          <a:endParaRPr lang="es-ES"/>
        </a:p>
      </dgm:t>
    </dgm:pt>
    <dgm:pt modelId="{1C52CD00-6165-4579-8A28-80B56786D96A}" type="pres">
      <dgm:prSet presAssocID="{962D0D3E-3A76-41EE-8A03-BAF67F6448F3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DDCD0720-9605-4C59-921A-0620C2772DFF}" type="pres">
      <dgm:prSet presAssocID="{962D0D3E-3A76-41EE-8A03-BAF67F6448F3}" presName="rootComposite" presStyleCnt="0"/>
      <dgm:spPr/>
      <dgm:t>
        <a:bodyPr/>
        <a:lstStyle/>
        <a:p>
          <a:endParaRPr lang="es-ES"/>
        </a:p>
      </dgm:t>
    </dgm:pt>
    <dgm:pt modelId="{2FC46D36-34F8-46CB-AEE6-AB1EF9F42D24}" type="pres">
      <dgm:prSet presAssocID="{962D0D3E-3A76-41EE-8A03-BAF67F6448F3}" presName="rootText" presStyleLbl="node3" presStyleIdx="1" presStyleCnt="3" custScaleX="75364" custScaleY="64806" custLinFactNeighborX="-6898" custLinFactNeighborY="-1728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E6209D3-64DC-49DB-BC5B-85FA566DDFD6}" type="pres">
      <dgm:prSet presAssocID="{962D0D3E-3A76-41EE-8A03-BAF67F6448F3}" presName="rootConnector" presStyleLbl="node3" presStyleIdx="1" presStyleCnt="3"/>
      <dgm:spPr/>
      <dgm:t>
        <a:bodyPr/>
        <a:lstStyle/>
        <a:p>
          <a:endParaRPr lang="es-ES"/>
        </a:p>
      </dgm:t>
    </dgm:pt>
    <dgm:pt modelId="{B9C05910-635D-414A-9F07-9D740DEC89F6}" type="pres">
      <dgm:prSet presAssocID="{962D0D3E-3A76-41EE-8A03-BAF67F6448F3}" presName="hierChild4" presStyleCnt="0"/>
      <dgm:spPr/>
      <dgm:t>
        <a:bodyPr/>
        <a:lstStyle/>
        <a:p>
          <a:endParaRPr lang="es-ES"/>
        </a:p>
      </dgm:t>
    </dgm:pt>
    <dgm:pt modelId="{298AEB4B-84E7-47FA-8385-523CFEF6DB5A}" type="pres">
      <dgm:prSet presAssocID="{962D0D3E-3A76-41EE-8A03-BAF67F6448F3}" presName="hierChild5" presStyleCnt="0"/>
      <dgm:spPr/>
      <dgm:t>
        <a:bodyPr/>
        <a:lstStyle/>
        <a:p>
          <a:endParaRPr lang="es-ES"/>
        </a:p>
      </dgm:t>
    </dgm:pt>
    <dgm:pt modelId="{88001871-2DEA-4F41-9C44-372630B17821}" type="pres">
      <dgm:prSet presAssocID="{55210FA8-E040-4E9F-941C-6FFA55E23FED}" presName="hierChild5" presStyleCnt="0"/>
      <dgm:spPr/>
      <dgm:t>
        <a:bodyPr/>
        <a:lstStyle/>
        <a:p>
          <a:endParaRPr lang="es-ES"/>
        </a:p>
      </dgm:t>
    </dgm:pt>
    <dgm:pt modelId="{C5E5C8E8-98F2-4261-882B-61E203D677A2}" type="pres">
      <dgm:prSet presAssocID="{9422FCFB-1C91-4F68-9DDF-DE3FE73139F0}" presName="Name37" presStyleLbl="parChTrans1D2" presStyleIdx="1" presStyleCnt="3"/>
      <dgm:spPr/>
      <dgm:t>
        <a:bodyPr/>
        <a:lstStyle/>
        <a:p>
          <a:endParaRPr lang="es-ES"/>
        </a:p>
      </dgm:t>
    </dgm:pt>
    <dgm:pt modelId="{5E372B5C-FE0B-466C-8032-F8B2075B0EFA}" type="pres">
      <dgm:prSet presAssocID="{2EE71FC6-0607-42D1-B2D3-8DC8D423B0D5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40EBEB82-1863-4BEA-A599-BD76179B1FFC}" type="pres">
      <dgm:prSet presAssocID="{2EE71FC6-0607-42D1-B2D3-8DC8D423B0D5}" presName="rootComposite" presStyleCnt="0"/>
      <dgm:spPr/>
      <dgm:t>
        <a:bodyPr/>
        <a:lstStyle/>
        <a:p>
          <a:endParaRPr lang="es-ES"/>
        </a:p>
      </dgm:t>
    </dgm:pt>
    <dgm:pt modelId="{B04A436A-928A-4C85-A0EA-90C0981B2695}" type="pres">
      <dgm:prSet presAssocID="{2EE71FC6-0607-42D1-B2D3-8DC8D423B0D5}" presName="rootText" presStyleLbl="node2" presStyleIdx="1" presStyleCnt="3" custScaleX="91190" custScaleY="86489" custLinFactNeighborY="1882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4BBEC-0D80-4771-8CE9-C64FD9642F49}" type="pres">
      <dgm:prSet presAssocID="{2EE71FC6-0607-42D1-B2D3-8DC8D423B0D5}" presName="rootConnector" presStyleLbl="node2" presStyleIdx="1" presStyleCnt="3"/>
      <dgm:spPr/>
      <dgm:t>
        <a:bodyPr/>
        <a:lstStyle/>
        <a:p>
          <a:endParaRPr lang="es-ES"/>
        </a:p>
      </dgm:t>
    </dgm:pt>
    <dgm:pt modelId="{01BDBA58-C8FC-4D49-B12E-FBE045A1C50B}" type="pres">
      <dgm:prSet presAssocID="{2EE71FC6-0607-42D1-B2D3-8DC8D423B0D5}" presName="hierChild4" presStyleCnt="0"/>
      <dgm:spPr/>
      <dgm:t>
        <a:bodyPr/>
        <a:lstStyle/>
        <a:p>
          <a:endParaRPr lang="es-ES"/>
        </a:p>
      </dgm:t>
    </dgm:pt>
    <dgm:pt modelId="{21D7E1C4-A299-4BEB-876E-9A9B936303A7}" type="pres">
      <dgm:prSet presAssocID="{D585422D-906B-4032-9FA3-918465C76A13}" presName="Name50" presStyleLbl="parChTrans1D3" presStyleIdx="2" presStyleCnt="3"/>
      <dgm:spPr/>
      <dgm:t>
        <a:bodyPr/>
        <a:lstStyle/>
        <a:p>
          <a:endParaRPr lang="es-ES"/>
        </a:p>
      </dgm:t>
    </dgm:pt>
    <dgm:pt modelId="{D9085944-D908-4D87-A03A-66AE0CC1EECC}" type="pres">
      <dgm:prSet presAssocID="{1C87C7FA-3DAA-4BA2-9C80-6420FA6B643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FFAC1A7-AE13-4C13-A571-7A1BC1046B35}" type="pres">
      <dgm:prSet presAssocID="{1C87C7FA-3DAA-4BA2-9C80-6420FA6B643C}" presName="rootComposite" presStyleCnt="0"/>
      <dgm:spPr/>
      <dgm:t>
        <a:bodyPr/>
        <a:lstStyle/>
        <a:p>
          <a:endParaRPr lang="es-ES"/>
        </a:p>
      </dgm:t>
    </dgm:pt>
    <dgm:pt modelId="{206E70B4-9101-4C21-9539-853E54E082A3}" type="pres">
      <dgm:prSet presAssocID="{1C87C7FA-3DAA-4BA2-9C80-6420FA6B643C}" presName="rootText" presStyleLbl="node3" presStyleIdx="2" presStyleCnt="3" custScaleX="75364" custScaleY="64806" custLinFactNeighborX="-6518" custLinFactNeighborY="63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08031B-358F-4CE0-8022-EFB1C65B4435}" type="pres">
      <dgm:prSet presAssocID="{1C87C7FA-3DAA-4BA2-9C80-6420FA6B643C}" presName="rootConnector" presStyleLbl="node3" presStyleIdx="2" presStyleCnt="3"/>
      <dgm:spPr/>
      <dgm:t>
        <a:bodyPr/>
        <a:lstStyle/>
        <a:p>
          <a:endParaRPr lang="es-ES"/>
        </a:p>
      </dgm:t>
    </dgm:pt>
    <dgm:pt modelId="{34A257C3-F210-4F87-8A37-5B2306CF9F09}" type="pres">
      <dgm:prSet presAssocID="{1C87C7FA-3DAA-4BA2-9C80-6420FA6B643C}" presName="hierChild4" presStyleCnt="0"/>
      <dgm:spPr/>
      <dgm:t>
        <a:bodyPr/>
        <a:lstStyle/>
        <a:p>
          <a:endParaRPr lang="es-ES"/>
        </a:p>
      </dgm:t>
    </dgm:pt>
    <dgm:pt modelId="{7AA75D93-FC75-49A3-8AEB-13C73C2BEBFD}" type="pres">
      <dgm:prSet presAssocID="{1C87C7FA-3DAA-4BA2-9C80-6420FA6B643C}" presName="hierChild5" presStyleCnt="0"/>
      <dgm:spPr/>
      <dgm:t>
        <a:bodyPr/>
        <a:lstStyle/>
        <a:p>
          <a:endParaRPr lang="es-ES"/>
        </a:p>
      </dgm:t>
    </dgm:pt>
    <dgm:pt modelId="{FE5F4939-7EAA-4132-958D-864FBDE34620}" type="pres">
      <dgm:prSet presAssocID="{2EE71FC6-0607-42D1-B2D3-8DC8D423B0D5}" presName="hierChild5" presStyleCnt="0"/>
      <dgm:spPr/>
      <dgm:t>
        <a:bodyPr/>
        <a:lstStyle/>
        <a:p>
          <a:endParaRPr lang="es-ES"/>
        </a:p>
      </dgm:t>
    </dgm:pt>
    <dgm:pt modelId="{52818863-33E7-403F-AD36-672E0D6B10B7}" type="pres">
      <dgm:prSet presAssocID="{D5C07776-EE38-4E11-A3FF-02B75CF2D185}" presName="Name37" presStyleLbl="parChTrans1D2" presStyleIdx="2" presStyleCnt="3"/>
      <dgm:spPr/>
      <dgm:t>
        <a:bodyPr/>
        <a:lstStyle/>
        <a:p>
          <a:endParaRPr lang="es-ES"/>
        </a:p>
      </dgm:t>
    </dgm:pt>
    <dgm:pt modelId="{2AA71514-C7B6-4061-9D8E-EF5D5971CC4F}" type="pres">
      <dgm:prSet presAssocID="{A8094ECE-5C0E-4708-A3DB-CEB742153E3A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6D34ABCE-6936-4D79-A7CC-F3FF3A165663}" type="pres">
      <dgm:prSet presAssocID="{A8094ECE-5C0E-4708-A3DB-CEB742153E3A}" presName="rootComposite" presStyleCnt="0"/>
      <dgm:spPr/>
      <dgm:t>
        <a:bodyPr/>
        <a:lstStyle/>
        <a:p>
          <a:endParaRPr lang="es-ES"/>
        </a:p>
      </dgm:t>
    </dgm:pt>
    <dgm:pt modelId="{9A81435C-5296-4945-8FE9-614A2F9B30E0}" type="pres">
      <dgm:prSet presAssocID="{A8094ECE-5C0E-4708-A3DB-CEB742153E3A}" presName="rootText" presStyleLbl="node2" presStyleIdx="2" presStyleCnt="3" custScaleX="91190" custScaleY="86489" custLinFactNeighborY="1882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D45348A-28FD-4CFB-A872-99760EF75BD9}" type="pres">
      <dgm:prSet presAssocID="{A8094ECE-5C0E-4708-A3DB-CEB742153E3A}" presName="rootConnector" presStyleLbl="node2" presStyleIdx="2" presStyleCnt="3"/>
      <dgm:spPr/>
      <dgm:t>
        <a:bodyPr/>
        <a:lstStyle/>
        <a:p>
          <a:endParaRPr lang="es-ES"/>
        </a:p>
      </dgm:t>
    </dgm:pt>
    <dgm:pt modelId="{1BF552C1-A7E6-47CC-A5DA-426F8FB9A28C}" type="pres">
      <dgm:prSet presAssocID="{A8094ECE-5C0E-4708-A3DB-CEB742153E3A}" presName="hierChild4" presStyleCnt="0"/>
      <dgm:spPr/>
      <dgm:t>
        <a:bodyPr/>
        <a:lstStyle/>
        <a:p>
          <a:endParaRPr lang="es-ES"/>
        </a:p>
      </dgm:t>
    </dgm:pt>
    <dgm:pt modelId="{469C5A67-D937-4CAA-AE40-D067B79F59A2}" type="pres">
      <dgm:prSet presAssocID="{A8094ECE-5C0E-4708-A3DB-CEB742153E3A}" presName="hierChild5" presStyleCnt="0"/>
      <dgm:spPr/>
      <dgm:t>
        <a:bodyPr/>
        <a:lstStyle/>
        <a:p>
          <a:endParaRPr lang="es-ES"/>
        </a:p>
      </dgm:t>
    </dgm:pt>
    <dgm:pt modelId="{331608BA-F3D9-4C2E-A50D-E8D30A10D4F3}" type="pres">
      <dgm:prSet presAssocID="{FA2ECD9E-6A31-445F-BBA2-FE8EA3A2B1F9}" presName="hierChild3" presStyleCnt="0"/>
      <dgm:spPr/>
      <dgm:t>
        <a:bodyPr/>
        <a:lstStyle/>
        <a:p>
          <a:endParaRPr lang="es-ES"/>
        </a:p>
      </dgm:t>
    </dgm:pt>
  </dgm:ptLst>
  <dgm:cxnLst>
    <dgm:cxn modelId="{1AD86483-2FEE-424E-9322-F58B3611FAAB}" type="presOf" srcId="{D585422D-906B-4032-9FA3-918465C76A13}" destId="{21D7E1C4-A299-4BEB-876E-9A9B936303A7}" srcOrd="0" destOrd="0" presId="urn:microsoft.com/office/officeart/2005/8/layout/orgChart1"/>
    <dgm:cxn modelId="{C9B61FCE-0361-4138-AD13-496E812ABF45}" type="presOf" srcId="{E056F554-E3EA-4C8B-A056-08C3C4D722D0}" destId="{AA69C1DC-D090-4581-96DD-07897FF81B5E}" srcOrd="0" destOrd="0" presId="urn:microsoft.com/office/officeart/2005/8/layout/orgChart1"/>
    <dgm:cxn modelId="{5436D343-7A3B-42C3-9EE8-35A73710E44D}" srcId="{2EE71FC6-0607-42D1-B2D3-8DC8D423B0D5}" destId="{1C87C7FA-3DAA-4BA2-9C80-6420FA6B643C}" srcOrd="0" destOrd="0" parTransId="{D585422D-906B-4032-9FA3-918465C76A13}" sibTransId="{16DAAD9A-02BE-46B7-B041-A22A1932C2EF}"/>
    <dgm:cxn modelId="{5BD5FD6E-120A-4607-8104-2C7D4ECD673D}" type="presOf" srcId="{A8094ECE-5C0E-4708-A3DB-CEB742153E3A}" destId="{9A81435C-5296-4945-8FE9-614A2F9B30E0}" srcOrd="0" destOrd="0" presId="urn:microsoft.com/office/officeart/2005/8/layout/orgChart1"/>
    <dgm:cxn modelId="{ACD9EFF4-B3B4-46F5-97E7-1F14E3C0DEF5}" srcId="{55210FA8-E040-4E9F-941C-6FFA55E23FED}" destId="{962D0D3E-3A76-41EE-8A03-BAF67F6448F3}" srcOrd="1" destOrd="0" parTransId="{6BB01362-B008-4DC5-8A11-0A2201602AA5}" sibTransId="{CF188A64-2BF1-44EF-B117-803CCD83051F}"/>
    <dgm:cxn modelId="{6B44081A-3D72-4B86-A862-24DE5814F803}" type="presOf" srcId="{5066ED61-3CF2-4776-9B36-E194C86F77E6}" destId="{4C1C02EE-0412-4FA7-8D01-84C517666559}" srcOrd="1" destOrd="0" presId="urn:microsoft.com/office/officeart/2005/8/layout/orgChart1"/>
    <dgm:cxn modelId="{B63E5CFD-CDF4-48C0-938B-D5FCFB6B310E}" type="presOf" srcId="{FA196C2B-E92A-490F-9FC9-AC4FA66B41FB}" destId="{0A4EAA2F-4DCF-4206-B4ED-49EFE01AAB66}" srcOrd="0" destOrd="0" presId="urn:microsoft.com/office/officeart/2005/8/layout/orgChart1"/>
    <dgm:cxn modelId="{05816BBA-4564-4EB9-8EDC-F297342BD3C9}" type="presOf" srcId="{FA2ECD9E-6A31-445F-BBA2-FE8EA3A2B1F9}" destId="{7253D257-979A-464A-A88D-FC14E2E56E98}" srcOrd="1" destOrd="0" presId="urn:microsoft.com/office/officeart/2005/8/layout/orgChart1"/>
    <dgm:cxn modelId="{7EBA3248-0E4D-4256-8C64-9616250458C5}" type="presOf" srcId="{55210FA8-E040-4E9F-941C-6FFA55E23FED}" destId="{1492C8D0-D082-4E8E-AA1F-2E6ECEEB9F60}" srcOrd="0" destOrd="0" presId="urn:microsoft.com/office/officeart/2005/8/layout/orgChart1"/>
    <dgm:cxn modelId="{C015B020-6CB3-4760-B103-316CFA3C6A22}" type="presOf" srcId="{E61F3CBB-977A-4C30-A535-84E3CB862539}" destId="{EBDAFADE-7249-4234-A4F4-8C7695CD8FFA}" srcOrd="0" destOrd="0" presId="urn:microsoft.com/office/officeart/2005/8/layout/orgChart1"/>
    <dgm:cxn modelId="{14AEA42C-2B44-4F2A-B983-AAE010BEAF10}" type="presOf" srcId="{A8094ECE-5C0E-4708-A3DB-CEB742153E3A}" destId="{6D45348A-28FD-4CFB-A872-99760EF75BD9}" srcOrd="1" destOrd="0" presId="urn:microsoft.com/office/officeart/2005/8/layout/orgChart1"/>
    <dgm:cxn modelId="{BC5D1B37-0070-4C5A-9D25-462C9F3D3DA3}" srcId="{E056F554-E3EA-4C8B-A056-08C3C4D722D0}" destId="{FA2ECD9E-6A31-445F-BBA2-FE8EA3A2B1F9}" srcOrd="0" destOrd="0" parTransId="{AB76B233-ADEE-40E2-8A10-FF84E2AF13A3}" sibTransId="{C3AA66EF-ECC8-4C8D-8629-642E08309D09}"/>
    <dgm:cxn modelId="{CBD9C66A-0707-486C-B31E-083A620C23E4}" type="presOf" srcId="{1C87C7FA-3DAA-4BA2-9C80-6420FA6B643C}" destId="{5608031B-358F-4CE0-8022-EFB1C65B4435}" srcOrd="1" destOrd="0" presId="urn:microsoft.com/office/officeart/2005/8/layout/orgChart1"/>
    <dgm:cxn modelId="{787C5A4D-C55D-49AE-8BA2-6D4626E37C96}" srcId="{FA2ECD9E-6A31-445F-BBA2-FE8EA3A2B1F9}" destId="{A8094ECE-5C0E-4708-A3DB-CEB742153E3A}" srcOrd="2" destOrd="0" parTransId="{D5C07776-EE38-4E11-A3FF-02B75CF2D185}" sibTransId="{E65EDF9F-079D-4E4D-BDE2-5E909DCDA644}"/>
    <dgm:cxn modelId="{7FD0C49A-3756-4269-9F00-1569E1E6D9A3}" type="presOf" srcId="{1C87C7FA-3DAA-4BA2-9C80-6420FA6B643C}" destId="{206E70B4-9101-4C21-9539-853E54E082A3}" srcOrd="0" destOrd="0" presId="urn:microsoft.com/office/officeart/2005/8/layout/orgChart1"/>
    <dgm:cxn modelId="{551CABD9-17B0-4F4D-845F-3AA236E1D5E1}" type="presOf" srcId="{6BB01362-B008-4DC5-8A11-0A2201602AA5}" destId="{BFDDE607-B948-4D0F-9A1A-BFED6EC76D9D}" srcOrd="0" destOrd="0" presId="urn:microsoft.com/office/officeart/2005/8/layout/orgChart1"/>
    <dgm:cxn modelId="{A9283E36-5E11-43D2-A942-286305E9F694}" srcId="{FA2ECD9E-6A31-445F-BBA2-FE8EA3A2B1F9}" destId="{55210FA8-E040-4E9F-941C-6FFA55E23FED}" srcOrd="0" destOrd="0" parTransId="{E61F3CBB-977A-4C30-A535-84E3CB862539}" sibTransId="{38E3369F-9D85-4041-9799-82CDC5F0D660}"/>
    <dgm:cxn modelId="{BA7E4428-F49D-4F82-ADCC-EE9FFCD14728}" type="presOf" srcId="{2EE71FC6-0607-42D1-B2D3-8DC8D423B0D5}" destId="{B04A436A-928A-4C85-A0EA-90C0981B2695}" srcOrd="0" destOrd="0" presId="urn:microsoft.com/office/officeart/2005/8/layout/orgChart1"/>
    <dgm:cxn modelId="{9CB4435C-05A9-4045-A58F-5023637FB415}" type="presOf" srcId="{D5C07776-EE38-4E11-A3FF-02B75CF2D185}" destId="{52818863-33E7-403F-AD36-672E0D6B10B7}" srcOrd="0" destOrd="0" presId="urn:microsoft.com/office/officeart/2005/8/layout/orgChart1"/>
    <dgm:cxn modelId="{4FF7646E-E636-4E3D-9AED-22F2297D3FAE}" type="presOf" srcId="{9422FCFB-1C91-4F68-9DDF-DE3FE73139F0}" destId="{C5E5C8E8-98F2-4261-882B-61E203D677A2}" srcOrd="0" destOrd="0" presId="urn:microsoft.com/office/officeart/2005/8/layout/orgChart1"/>
    <dgm:cxn modelId="{0C8EC968-3113-44AF-B005-5684D5D066E4}" type="presOf" srcId="{962D0D3E-3A76-41EE-8A03-BAF67F6448F3}" destId="{2FC46D36-34F8-46CB-AEE6-AB1EF9F42D24}" srcOrd="0" destOrd="0" presId="urn:microsoft.com/office/officeart/2005/8/layout/orgChart1"/>
    <dgm:cxn modelId="{F57081D7-6B41-4DD5-9FE1-D8E0B5FFF4B8}" type="presOf" srcId="{2EE71FC6-0607-42D1-B2D3-8DC8D423B0D5}" destId="{3234BBEC-0D80-4771-8CE9-C64FD9642F49}" srcOrd="1" destOrd="0" presId="urn:microsoft.com/office/officeart/2005/8/layout/orgChart1"/>
    <dgm:cxn modelId="{43903030-C627-4E9C-8605-4E03C278B5A7}" type="presOf" srcId="{962D0D3E-3A76-41EE-8A03-BAF67F6448F3}" destId="{DE6209D3-64DC-49DB-BC5B-85FA566DDFD6}" srcOrd="1" destOrd="0" presId="urn:microsoft.com/office/officeart/2005/8/layout/orgChart1"/>
    <dgm:cxn modelId="{6CB57B86-E684-4E46-B547-7D18C4082164}" srcId="{FA2ECD9E-6A31-445F-BBA2-FE8EA3A2B1F9}" destId="{2EE71FC6-0607-42D1-B2D3-8DC8D423B0D5}" srcOrd="1" destOrd="0" parTransId="{9422FCFB-1C91-4F68-9DDF-DE3FE73139F0}" sibTransId="{D73E74D9-C03C-44C1-A929-40267F1E3CDA}"/>
    <dgm:cxn modelId="{C110965F-E4F6-4C80-AF29-09D29515AF52}" type="presOf" srcId="{55210FA8-E040-4E9F-941C-6FFA55E23FED}" destId="{2A059CCF-6580-4FBC-BDCA-2AD09B43D0F9}" srcOrd="1" destOrd="0" presId="urn:microsoft.com/office/officeart/2005/8/layout/orgChart1"/>
    <dgm:cxn modelId="{795AF589-95CD-441D-9A6E-0E8B8241945C}" type="presOf" srcId="{FA2ECD9E-6A31-445F-BBA2-FE8EA3A2B1F9}" destId="{9F172C60-5118-4F4C-8BF9-BDDFFEA59DA6}" srcOrd="0" destOrd="0" presId="urn:microsoft.com/office/officeart/2005/8/layout/orgChart1"/>
    <dgm:cxn modelId="{B7B22334-F286-4A2F-9AE8-843EE81D031F}" srcId="{55210FA8-E040-4E9F-941C-6FFA55E23FED}" destId="{5066ED61-3CF2-4776-9B36-E194C86F77E6}" srcOrd="0" destOrd="0" parTransId="{FA196C2B-E92A-490F-9FC9-AC4FA66B41FB}" sibTransId="{0B1285BF-0903-421D-8360-6570A7CE0B8E}"/>
    <dgm:cxn modelId="{037C5AE8-4B01-400C-BF08-BBEACE89512E}" type="presOf" srcId="{5066ED61-3CF2-4776-9B36-E194C86F77E6}" destId="{D7695E60-B099-4068-A022-EEDCAE3EB322}" srcOrd="0" destOrd="0" presId="urn:microsoft.com/office/officeart/2005/8/layout/orgChart1"/>
    <dgm:cxn modelId="{F6551B10-8A00-426F-86A5-57EE38AB8ADF}" type="presParOf" srcId="{AA69C1DC-D090-4581-96DD-07897FF81B5E}" destId="{B53C8080-791C-4DF9-8CC2-2E4C9F85A068}" srcOrd="0" destOrd="0" presId="urn:microsoft.com/office/officeart/2005/8/layout/orgChart1"/>
    <dgm:cxn modelId="{A9D9C08E-7FDC-4C33-8044-19546E4DCDDB}" type="presParOf" srcId="{B53C8080-791C-4DF9-8CC2-2E4C9F85A068}" destId="{00DCD695-FF39-428B-9D28-3C6A0A562AA9}" srcOrd="0" destOrd="0" presId="urn:microsoft.com/office/officeart/2005/8/layout/orgChart1"/>
    <dgm:cxn modelId="{88011992-0DA3-42F2-A74D-E4F62651E666}" type="presParOf" srcId="{00DCD695-FF39-428B-9D28-3C6A0A562AA9}" destId="{9F172C60-5118-4F4C-8BF9-BDDFFEA59DA6}" srcOrd="0" destOrd="0" presId="urn:microsoft.com/office/officeart/2005/8/layout/orgChart1"/>
    <dgm:cxn modelId="{879D7F78-D9E5-4A07-87B7-F5C687675765}" type="presParOf" srcId="{00DCD695-FF39-428B-9D28-3C6A0A562AA9}" destId="{7253D257-979A-464A-A88D-FC14E2E56E98}" srcOrd="1" destOrd="0" presId="urn:microsoft.com/office/officeart/2005/8/layout/orgChart1"/>
    <dgm:cxn modelId="{B8351F71-566E-416E-8C69-6D3269407039}" type="presParOf" srcId="{B53C8080-791C-4DF9-8CC2-2E4C9F85A068}" destId="{2447A819-14AC-4927-8C5E-572FF47792FF}" srcOrd="1" destOrd="0" presId="urn:microsoft.com/office/officeart/2005/8/layout/orgChart1"/>
    <dgm:cxn modelId="{9196FEE1-3566-4DB8-8540-F67386C7E0B5}" type="presParOf" srcId="{2447A819-14AC-4927-8C5E-572FF47792FF}" destId="{EBDAFADE-7249-4234-A4F4-8C7695CD8FFA}" srcOrd="0" destOrd="0" presId="urn:microsoft.com/office/officeart/2005/8/layout/orgChart1"/>
    <dgm:cxn modelId="{36E23D6B-E475-4D2D-BFA0-B25381CE3B1B}" type="presParOf" srcId="{2447A819-14AC-4927-8C5E-572FF47792FF}" destId="{F422A159-404D-4BF2-9E37-457DFC512477}" srcOrd="1" destOrd="0" presId="urn:microsoft.com/office/officeart/2005/8/layout/orgChart1"/>
    <dgm:cxn modelId="{935719A7-9F2A-40C9-8599-310D7B9C5962}" type="presParOf" srcId="{F422A159-404D-4BF2-9E37-457DFC512477}" destId="{AFC076CA-FFF2-49FA-9C4D-91972C77C8AD}" srcOrd="0" destOrd="0" presId="urn:microsoft.com/office/officeart/2005/8/layout/orgChart1"/>
    <dgm:cxn modelId="{AC945E31-E248-418F-89C9-62B61BCBECC7}" type="presParOf" srcId="{AFC076CA-FFF2-49FA-9C4D-91972C77C8AD}" destId="{1492C8D0-D082-4E8E-AA1F-2E6ECEEB9F60}" srcOrd="0" destOrd="0" presId="urn:microsoft.com/office/officeart/2005/8/layout/orgChart1"/>
    <dgm:cxn modelId="{03F2C352-5B27-41AC-986F-04A368E825D4}" type="presParOf" srcId="{AFC076CA-FFF2-49FA-9C4D-91972C77C8AD}" destId="{2A059CCF-6580-4FBC-BDCA-2AD09B43D0F9}" srcOrd="1" destOrd="0" presId="urn:microsoft.com/office/officeart/2005/8/layout/orgChart1"/>
    <dgm:cxn modelId="{98AF05D2-4AB3-4EDA-A838-908700FC91BD}" type="presParOf" srcId="{F422A159-404D-4BF2-9E37-457DFC512477}" destId="{67F30621-B239-45B2-82E6-5C2634804FC1}" srcOrd="1" destOrd="0" presId="urn:microsoft.com/office/officeart/2005/8/layout/orgChart1"/>
    <dgm:cxn modelId="{5BC5C30E-0359-416D-80E5-17DE90B6357C}" type="presParOf" srcId="{67F30621-B239-45B2-82E6-5C2634804FC1}" destId="{0A4EAA2F-4DCF-4206-B4ED-49EFE01AAB66}" srcOrd="0" destOrd="0" presId="urn:microsoft.com/office/officeart/2005/8/layout/orgChart1"/>
    <dgm:cxn modelId="{1738B681-3BDB-46CE-A5CE-88B0217EFD42}" type="presParOf" srcId="{67F30621-B239-45B2-82E6-5C2634804FC1}" destId="{961BED40-C0C0-4922-BD8E-B0FFA5699594}" srcOrd="1" destOrd="0" presId="urn:microsoft.com/office/officeart/2005/8/layout/orgChart1"/>
    <dgm:cxn modelId="{9FB4CEC6-DEDC-40C7-B606-F9D2BC786937}" type="presParOf" srcId="{961BED40-C0C0-4922-BD8E-B0FFA5699594}" destId="{19908A37-1B6E-4B21-8FA3-3110D3233CAF}" srcOrd="0" destOrd="0" presId="urn:microsoft.com/office/officeart/2005/8/layout/orgChart1"/>
    <dgm:cxn modelId="{E62B4131-F879-4681-8C93-06C61B143B64}" type="presParOf" srcId="{19908A37-1B6E-4B21-8FA3-3110D3233CAF}" destId="{D7695E60-B099-4068-A022-EEDCAE3EB322}" srcOrd="0" destOrd="0" presId="urn:microsoft.com/office/officeart/2005/8/layout/orgChart1"/>
    <dgm:cxn modelId="{25C7EDD9-5CE7-4DF9-806D-0D3EDA05EB83}" type="presParOf" srcId="{19908A37-1B6E-4B21-8FA3-3110D3233CAF}" destId="{4C1C02EE-0412-4FA7-8D01-84C517666559}" srcOrd="1" destOrd="0" presId="urn:microsoft.com/office/officeart/2005/8/layout/orgChart1"/>
    <dgm:cxn modelId="{629D5D3C-8B3C-4BEA-A794-FCBD14DAB4D4}" type="presParOf" srcId="{961BED40-C0C0-4922-BD8E-B0FFA5699594}" destId="{7A826835-E10E-49AF-9E26-1512C7305F52}" srcOrd="1" destOrd="0" presId="urn:microsoft.com/office/officeart/2005/8/layout/orgChart1"/>
    <dgm:cxn modelId="{DD4F632C-8475-4C7C-94C6-2B82BA59C1A2}" type="presParOf" srcId="{961BED40-C0C0-4922-BD8E-B0FFA5699594}" destId="{1296DE96-C884-4596-8679-CF94F30D20B4}" srcOrd="2" destOrd="0" presId="urn:microsoft.com/office/officeart/2005/8/layout/orgChart1"/>
    <dgm:cxn modelId="{D58605B3-AEB1-4D34-A15D-45FC6D787AD5}" type="presParOf" srcId="{67F30621-B239-45B2-82E6-5C2634804FC1}" destId="{BFDDE607-B948-4D0F-9A1A-BFED6EC76D9D}" srcOrd="2" destOrd="0" presId="urn:microsoft.com/office/officeart/2005/8/layout/orgChart1"/>
    <dgm:cxn modelId="{4E3FDCC6-2963-4ABE-A3D4-64BFDE641AF7}" type="presParOf" srcId="{67F30621-B239-45B2-82E6-5C2634804FC1}" destId="{1C52CD00-6165-4579-8A28-80B56786D96A}" srcOrd="3" destOrd="0" presId="urn:microsoft.com/office/officeart/2005/8/layout/orgChart1"/>
    <dgm:cxn modelId="{9680352B-37BA-4FB8-9EA8-541EC5F15FC9}" type="presParOf" srcId="{1C52CD00-6165-4579-8A28-80B56786D96A}" destId="{DDCD0720-9605-4C59-921A-0620C2772DFF}" srcOrd="0" destOrd="0" presId="urn:microsoft.com/office/officeart/2005/8/layout/orgChart1"/>
    <dgm:cxn modelId="{DC98D59D-35BC-4F78-ACF5-914DD4282DA7}" type="presParOf" srcId="{DDCD0720-9605-4C59-921A-0620C2772DFF}" destId="{2FC46D36-34F8-46CB-AEE6-AB1EF9F42D24}" srcOrd="0" destOrd="0" presId="urn:microsoft.com/office/officeart/2005/8/layout/orgChart1"/>
    <dgm:cxn modelId="{53DBCD6D-9965-4049-BFF5-07A412F1DA7D}" type="presParOf" srcId="{DDCD0720-9605-4C59-921A-0620C2772DFF}" destId="{DE6209D3-64DC-49DB-BC5B-85FA566DDFD6}" srcOrd="1" destOrd="0" presId="urn:microsoft.com/office/officeart/2005/8/layout/orgChart1"/>
    <dgm:cxn modelId="{FB99D9BD-8E8A-4AA9-9617-DA3496B21079}" type="presParOf" srcId="{1C52CD00-6165-4579-8A28-80B56786D96A}" destId="{B9C05910-635D-414A-9F07-9D740DEC89F6}" srcOrd="1" destOrd="0" presId="urn:microsoft.com/office/officeart/2005/8/layout/orgChart1"/>
    <dgm:cxn modelId="{64D4F24E-55C5-49AD-AB77-2E2AE201E684}" type="presParOf" srcId="{1C52CD00-6165-4579-8A28-80B56786D96A}" destId="{298AEB4B-84E7-47FA-8385-523CFEF6DB5A}" srcOrd="2" destOrd="0" presId="urn:microsoft.com/office/officeart/2005/8/layout/orgChart1"/>
    <dgm:cxn modelId="{52A6C717-3029-4744-B500-AE15DFF7C32E}" type="presParOf" srcId="{F422A159-404D-4BF2-9E37-457DFC512477}" destId="{88001871-2DEA-4F41-9C44-372630B17821}" srcOrd="2" destOrd="0" presId="urn:microsoft.com/office/officeart/2005/8/layout/orgChart1"/>
    <dgm:cxn modelId="{E15259E5-01B4-4835-AE5C-EA5CD7F3A0E2}" type="presParOf" srcId="{2447A819-14AC-4927-8C5E-572FF47792FF}" destId="{C5E5C8E8-98F2-4261-882B-61E203D677A2}" srcOrd="2" destOrd="0" presId="urn:microsoft.com/office/officeart/2005/8/layout/orgChart1"/>
    <dgm:cxn modelId="{E7691E98-FD04-4F50-9793-D0F8157B14A1}" type="presParOf" srcId="{2447A819-14AC-4927-8C5E-572FF47792FF}" destId="{5E372B5C-FE0B-466C-8032-F8B2075B0EFA}" srcOrd="3" destOrd="0" presId="urn:microsoft.com/office/officeart/2005/8/layout/orgChart1"/>
    <dgm:cxn modelId="{F68D0401-A254-4280-B475-744FB47527F4}" type="presParOf" srcId="{5E372B5C-FE0B-466C-8032-F8B2075B0EFA}" destId="{40EBEB82-1863-4BEA-A599-BD76179B1FFC}" srcOrd="0" destOrd="0" presId="urn:microsoft.com/office/officeart/2005/8/layout/orgChart1"/>
    <dgm:cxn modelId="{2CE662F6-7C01-48C2-A43E-E82C893BA13D}" type="presParOf" srcId="{40EBEB82-1863-4BEA-A599-BD76179B1FFC}" destId="{B04A436A-928A-4C85-A0EA-90C0981B2695}" srcOrd="0" destOrd="0" presId="urn:microsoft.com/office/officeart/2005/8/layout/orgChart1"/>
    <dgm:cxn modelId="{372BE5DF-7735-4101-A1AC-39DE51C1ABE8}" type="presParOf" srcId="{40EBEB82-1863-4BEA-A599-BD76179B1FFC}" destId="{3234BBEC-0D80-4771-8CE9-C64FD9642F49}" srcOrd="1" destOrd="0" presId="urn:microsoft.com/office/officeart/2005/8/layout/orgChart1"/>
    <dgm:cxn modelId="{EC1CD5C0-20BB-4009-8C36-68A2B89EC98C}" type="presParOf" srcId="{5E372B5C-FE0B-466C-8032-F8B2075B0EFA}" destId="{01BDBA58-C8FC-4D49-B12E-FBE045A1C50B}" srcOrd="1" destOrd="0" presId="urn:microsoft.com/office/officeart/2005/8/layout/orgChart1"/>
    <dgm:cxn modelId="{7DDBA73B-5086-4141-816B-AC19E3A480AF}" type="presParOf" srcId="{01BDBA58-C8FC-4D49-B12E-FBE045A1C50B}" destId="{21D7E1C4-A299-4BEB-876E-9A9B936303A7}" srcOrd="0" destOrd="0" presId="urn:microsoft.com/office/officeart/2005/8/layout/orgChart1"/>
    <dgm:cxn modelId="{064733AB-B385-4557-812F-B9F3BF77B982}" type="presParOf" srcId="{01BDBA58-C8FC-4D49-B12E-FBE045A1C50B}" destId="{D9085944-D908-4D87-A03A-66AE0CC1EECC}" srcOrd="1" destOrd="0" presId="urn:microsoft.com/office/officeart/2005/8/layout/orgChart1"/>
    <dgm:cxn modelId="{ABB8915D-8A98-4560-893E-B2B279F1154E}" type="presParOf" srcId="{D9085944-D908-4D87-A03A-66AE0CC1EECC}" destId="{6FFAC1A7-AE13-4C13-A571-7A1BC1046B35}" srcOrd="0" destOrd="0" presId="urn:microsoft.com/office/officeart/2005/8/layout/orgChart1"/>
    <dgm:cxn modelId="{CD9D0685-B1BF-445E-851C-563FFF5116F2}" type="presParOf" srcId="{6FFAC1A7-AE13-4C13-A571-7A1BC1046B35}" destId="{206E70B4-9101-4C21-9539-853E54E082A3}" srcOrd="0" destOrd="0" presId="urn:microsoft.com/office/officeart/2005/8/layout/orgChart1"/>
    <dgm:cxn modelId="{30715780-0EF3-4098-B81E-D7C2E66FBC61}" type="presParOf" srcId="{6FFAC1A7-AE13-4C13-A571-7A1BC1046B35}" destId="{5608031B-358F-4CE0-8022-EFB1C65B4435}" srcOrd="1" destOrd="0" presId="urn:microsoft.com/office/officeart/2005/8/layout/orgChart1"/>
    <dgm:cxn modelId="{4E8D35C5-5FF6-4D9F-B3A3-A7570B5D4D24}" type="presParOf" srcId="{D9085944-D908-4D87-A03A-66AE0CC1EECC}" destId="{34A257C3-F210-4F87-8A37-5B2306CF9F09}" srcOrd="1" destOrd="0" presId="urn:microsoft.com/office/officeart/2005/8/layout/orgChart1"/>
    <dgm:cxn modelId="{9A538411-794D-4ECC-A1AA-328F4D2A1D75}" type="presParOf" srcId="{D9085944-D908-4D87-A03A-66AE0CC1EECC}" destId="{7AA75D93-FC75-49A3-8AEB-13C73C2BEBFD}" srcOrd="2" destOrd="0" presId="urn:microsoft.com/office/officeart/2005/8/layout/orgChart1"/>
    <dgm:cxn modelId="{DC637C6A-E8EA-4715-866B-CEE8E026708B}" type="presParOf" srcId="{5E372B5C-FE0B-466C-8032-F8B2075B0EFA}" destId="{FE5F4939-7EAA-4132-958D-864FBDE34620}" srcOrd="2" destOrd="0" presId="urn:microsoft.com/office/officeart/2005/8/layout/orgChart1"/>
    <dgm:cxn modelId="{94564BA2-6CF9-4511-8814-9AE31884769C}" type="presParOf" srcId="{2447A819-14AC-4927-8C5E-572FF47792FF}" destId="{52818863-33E7-403F-AD36-672E0D6B10B7}" srcOrd="4" destOrd="0" presId="urn:microsoft.com/office/officeart/2005/8/layout/orgChart1"/>
    <dgm:cxn modelId="{6E4527C2-408F-48FC-B684-A8A7EB11E7F0}" type="presParOf" srcId="{2447A819-14AC-4927-8C5E-572FF47792FF}" destId="{2AA71514-C7B6-4061-9D8E-EF5D5971CC4F}" srcOrd="5" destOrd="0" presId="urn:microsoft.com/office/officeart/2005/8/layout/orgChart1"/>
    <dgm:cxn modelId="{B922B079-4202-4F10-88F1-2B42E0388B17}" type="presParOf" srcId="{2AA71514-C7B6-4061-9D8E-EF5D5971CC4F}" destId="{6D34ABCE-6936-4D79-A7CC-F3FF3A165663}" srcOrd="0" destOrd="0" presId="urn:microsoft.com/office/officeart/2005/8/layout/orgChart1"/>
    <dgm:cxn modelId="{53CA8FA6-262C-4E8C-8560-E13FF741E49B}" type="presParOf" srcId="{6D34ABCE-6936-4D79-A7CC-F3FF3A165663}" destId="{9A81435C-5296-4945-8FE9-614A2F9B30E0}" srcOrd="0" destOrd="0" presId="urn:microsoft.com/office/officeart/2005/8/layout/orgChart1"/>
    <dgm:cxn modelId="{1707B4C4-B494-4A43-AF4C-5395B3831327}" type="presParOf" srcId="{6D34ABCE-6936-4D79-A7CC-F3FF3A165663}" destId="{6D45348A-28FD-4CFB-A872-99760EF75BD9}" srcOrd="1" destOrd="0" presId="urn:microsoft.com/office/officeart/2005/8/layout/orgChart1"/>
    <dgm:cxn modelId="{9C4978D7-1C45-49A3-95F7-C252545F3BF8}" type="presParOf" srcId="{2AA71514-C7B6-4061-9D8E-EF5D5971CC4F}" destId="{1BF552C1-A7E6-47CC-A5DA-426F8FB9A28C}" srcOrd="1" destOrd="0" presId="urn:microsoft.com/office/officeart/2005/8/layout/orgChart1"/>
    <dgm:cxn modelId="{19710F9F-A232-48DC-973A-A1EDFBCD1DA8}" type="presParOf" srcId="{2AA71514-C7B6-4061-9D8E-EF5D5971CC4F}" destId="{469C5A67-D937-4CAA-AE40-D067B79F59A2}" srcOrd="2" destOrd="0" presId="urn:microsoft.com/office/officeart/2005/8/layout/orgChart1"/>
    <dgm:cxn modelId="{EAE807FA-5BDA-4583-9FD6-F53F1EDF180B}" type="presParOf" srcId="{B53C8080-791C-4DF9-8CC2-2E4C9F85A068}" destId="{331608BA-F3D9-4C2E-A50D-E8D30A10D4F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55210FA8-E040-4E9F-941C-6FFA55E23FED}">
      <dgm:prSet phldrT="[Texto]" custT="1"/>
      <dgm:spPr/>
      <dgm:t>
        <a:bodyPr/>
        <a:lstStyle/>
        <a:p>
          <a:r>
            <a:rPr lang="es-ES" sz="1000" dirty="0" smtClean="0">
              <a:latin typeface="+mn-lt"/>
              <a:cs typeface="Calibri" panose="020F0502020204030204" pitchFamily="34" charset="0"/>
            </a:rPr>
            <a:t>Ludoteca Geriátrica</a:t>
          </a:r>
        </a:p>
        <a:p>
          <a:r>
            <a:rPr lang="es-ES" sz="1000" dirty="0" smtClean="0">
              <a:latin typeface="+mn-lt"/>
              <a:cs typeface="Calibri" panose="020F0502020204030204" pitchFamily="34" charset="0"/>
            </a:rPr>
            <a:t>“Francisco Zarco”</a:t>
          </a:r>
        </a:p>
        <a:p>
          <a:r>
            <a:rPr lang="es-ES" sz="1000" dirty="0" smtClean="0">
              <a:latin typeface="+mn-lt"/>
              <a:cs typeface="Calibri" panose="020F0502020204030204" pitchFamily="34" charset="0"/>
            </a:rPr>
            <a:t>Administrador(a) Ludoteca</a:t>
          </a:r>
        </a:p>
      </dgm:t>
    </dgm:pt>
    <dgm:pt modelId="{E61F3CBB-977A-4C30-A535-84E3CB862539}" type="parTrans" cxnId="{A9283E36-5E11-43D2-A942-286305E9F694}">
      <dgm:prSet/>
      <dgm:spPr/>
      <dgm:t>
        <a:bodyPr/>
        <a:lstStyle/>
        <a:p>
          <a:endParaRPr lang="es-ES" sz="100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38E3369F-9D85-4041-9799-82CDC5F0D660}" type="sibTrans" cxnId="{A9283E36-5E11-43D2-A942-286305E9F694}">
      <dgm:prSet/>
      <dgm:spPr/>
      <dgm:t>
        <a:bodyPr/>
        <a:lstStyle/>
        <a:p>
          <a:endParaRPr lang="es-ES" sz="100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B57D23AE-F72B-4B7C-BA82-B6AB1F766602}">
      <dgm:prSet custT="1"/>
      <dgm:spPr/>
      <dgm:t>
        <a:bodyPr/>
        <a:lstStyle/>
        <a:p>
          <a:r>
            <a:rPr lang="es-ES" sz="1000" smtClean="0">
              <a:latin typeface="+mn-lt"/>
            </a:rPr>
            <a:t>Encargado(a) de Psicología y Ludotecas</a:t>
          </a:r>
          <a:endParaRPr lang="es-ES" sz="1000" dirty="0" smtClean="0">
            <a:latin typeface="+mn-lt"/>
          </a:endParaRPr>
        </a:p>
      </dgm:t>
    </dgm:pt>
    <dgm:pt modelId="{B093E3D9-7C86-48EC-A7A2-EB74CEEF81B8}" type="parTrans" cxnId="{B261C805-21F8-4CE2-A0F2-89AE4F1CDA44}">
      <dgm:prSet/>
      <dgm:spPr/>
      <dgm:t>
        <a:bodyPr/>
        <a:lstStyle/>
        <a:p>
          <a:endParaRPr lang="es-ES" sz="1000">
            <a:solidFill>
              <a:schemeClr val="tx1"/>
            </a:solidFill>
            <a:latin typeface="+mn-lt"/>
          </a:endParaRPr>
        </a:p>
      </dgm:t>
    </dgm:pt>
    <dgm:pt modelId="{38094378-2468-4F98-AF43-8154AAF06033}" type="sibTrans" cxnId="{B261C805-21F8-4CE2-A0F2-89AE4F1CDA44}">
      <dgm:prSet/>
      <dgm:spPr/>
      <dgm:t>
        <a:bodyPr/>
        <a:lstStyle/>
        <a:p>
          <a:endParaRPr lang="es-ES" sz="1000">
            <a:solidFill>
              <a:schemeClr val="tx1"/>
            </a:solidFill>
            <a:latin typeface="+mn-lt"/>
          </a:endParaRPr>
        </a:p>
      </dgm:t>
    </dgm:pt>
    <dgm:pt modelId="{D59F6EA2-6F77-473F-8599-9F2AF80DA315}">
      <dgm:prSet custT="1"/>
      <dgm:spPr/>
      <dgm:t>
        <a:bodyPr/>
        <a:lstStyle/>
        <a:p>
          <a:r>
            <a:rPr lang="es-ES" sz="1000" dirty="0" smtClean="0">
              <a:latin typeface="+mn-lt"/>
              <a:cs typeface="Calibri" panose="020F0502020204030204" pitchFamily="34" charset="0"/>
            </a:rPr>
            <a:t>Ludoteca Infantil</a:t>
          </a:r>
        </a:p>
        <a:p>
          <a:r>
            <a:rPr lang="es-ES" sz="1000" dirty="0" smtClean="0">
              <a:latin typeface="+mn-lt"/>
              <a:cs typeface="Calibri" panose="020F0502020204030204" pitchFamily="34" charset="0"/>
            </a:rPr>
            <a:t>“Francisco Zarco”</a:t>
          </a:r>
        </a:p>
        <a:p>
          <a:r>
            <a:rPr lang="es-ES" sz="1000" dirty="0" smtClean="0">
              <a:latin typeface="+mn-lt"/>
              <a:cs typeface="Calibri" panose="020F0502020204030204" pitchFamily="34" charset="0"/>
            </a:rPr>
            <a:t>Administrador(a) Ludoteca</a:t>
          </a:r>
        </a:p>
      </dgm:t>
    </dgm:pt>
    <dgm:pt modelId="{257252EC-ABB0-450A-AC9B-926E2A2F520D}" type="parTrans" cxnId="{A8F11638-1938-4D21-BC94-5FCDC0B8F0FC}">
      <dgm:prSet/>
      <dgm:spPr/>
      <dgm:t>
        <a:bodyPr/>
        <a:lstStyle/>
        <a:p>
          <a:endParaRPr lang="es-MX" sz="1000">
            <a:solidFill>
              <a:schemeClr val="tx1"/>
            </a:solidFill>
            <a:latin typeface="+mn-lt"/>
          </a:endParaRPr>
        </a:p>
      </dgm:t>
    </dgm:pt>
    <dgm:pt modelId="{B2482C50-9615-4E80-9909-EF17957BEED8}" type="sibTrans" cxnId="{A8F11638-1938-4D21-BC94-5FCDC0B8F0FC}">
      <dgm:prSet/>
      <dgm:spPr/>
      <dgm:t>
        <a:bodyPr/>
        <a:lstStyle/>
        <a:p>
          <a:endParaRPr lang="es-MX" sz="1000">
            <a:solidFill>
              <a:schemeClr val="tx1"/>
            </a:solidFill>
            <a:latin typeface="+mn-lt"/>
          </a:endParaRPr>
        </a:p>
      </dgm:t>
    </dgm:pt>
    <dgm:pt modelId="{7605421B-AAEF-4422-8027-225B552D41EB}">
      <dgm:prSet custT="1"/>
      <dgm:spPr/>
      <dgm:t>
        <a:bodyPr/>
        <a:lstStyle/>
        <a:p>
          <a:r>
            <a:rPr lang="es-ES" sz="1000" dirty="0" smtClean="0">
              <a:latin typeface="+mn-lt"/>
              <a:cs typeface="Calibri" panose="020F0502020204030204" pitchFamily="34" charset="0"/>
            </a:rPr>
            <a:t>Auxiliar Administrativo(a)</a:t>
          </a:r>
        </a:p>
      </dgm:t>
    </dgm:pt>
    <dgm:pt modelId="{10B5ACCB-16C7-407B-B3E1-03AB5B1CFB4C}" type="parTrans" cxnId="{5BE8EB61-7DB1-473F-B21E-CBA4A8263626}">
      <dgm:prSet/>
      <dgm:spPr/>
      <dgm:t>
        <a:bodyPr/>
        <a:lstStyle/>
        <a:p>
          <a:endParaRPr lang="es-MX" sz="1000">
            <a:solidFill>
              <a:schemeClr val="tx1"/>
            </a:solidFill>
            <a:latin typeface="+mn-lt"/>
          </a:endParaRPr>
        </a:p>
      </dgm:t>
    </dgm:pt>
    <dgm:pt modelId="{74C10B5F-7E96-4AD3-BD02-5C71BDA32D23}" type="sibTrans" cxnId="{5BE8EB61-7DB1-473F-B21E-CBA4A8263626}">
      <dgm:prSet/>
      <dgm:spPr/>
      <dgm:t>
        <a:bodyPr/>
        <a:lstStyle/>
        <a:p>
          <a:endParaRPr lang="es-MX" sz="1000">
            <a:solidFill>
              <a:schemeClr val="tx1"/>
            </a:solidFill>
            <a:latin typeface="+mn-lt"/>
          </a:endParaRPr>
        </a:p>
      </dgm:t>
    </dgm:pt>
    <dgm:pt modelId="{69097931-152A-4A31-9980-4FE1EB627F53}" type="asst">
      <dgm:prSet custT="1"/>
      <dgm:spPr/>
      <dgm:t>
        <a:bodyPr/>
        <a:lstStyle/>
        <a:p>
          <a:r>
            <a:rPr lang="es-ES" sz="1000" dirty="0" smtClean="0">
              <a:latin typeface="+mn-lt"/>
            </a:rPr>
            <a:t>Chofer</a:t>
          </a:r>
        </a:p>
      </dgm:t>
    </dgm:pt>
    <dgm:pt modelId="{CAC912E5-9197-42B7-AE62-7154374FD758}" type="parTrans" cxnId="{56D08E56-E55D-4DC7-B730-B3F37FB172D5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A881DBC8-0F1D-48F8-903A-029054A76C3F}" type="sibTrans" cxnId="{56D08E56-E55D-4DC7-B730-B3F37FB172D5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8E94EDE0-4F75-483E-8B91-0AD4897F9933}">
      <dgm:prSet custT="1"/>
      <dgm:spPr/>
      <dgm:t>
        <a:bodyPr/>
        <a:lstStyle/>
        <a:p>
          <a:r>
            <a:rPr lang="es-ES" sz="1000" dirty="0" smtClean="0">
              <a:latin typeface="+mn-lt"/>
              <a:cs typeface="Calibri" panose="020F0502020204030204" pitchFamily="34" charset="0"/>
            </a:rPr>
            <a:t>Ludoteca Infantil</a:t>
          </a:r>
        </a:p>
        <a:p>
          <a:r>
            <a:rPr lang="es-ES" sz="1000" dirty="0" smtClean="0">
              <a:latin typeface="+mn-lt"/>
              <a:cs typeface="Calibri" panose="020F0502020204030204" pitchFamily="34" charset="0"/>
            </a:rPr>
            <a:t>“Fomerrey 114”</a:t>
          </a:r>
        </a:p>
        <a:p>
          <a:r>
            <a:rPr lang="es-ES" sz="1000" dirty="0" smtClean="0">
              <a:latin typeface="+mn-lt"/>
              <a:cs typeface="Calibri" panose="020F0502020204030204" pitchFamily="34" charset="0"/>
            </a:rPr>
            <a:t>Administrador(a) de Ludoteca Infantil</a:t>
          </a:r>
        </a:p>
      </dgm:t>
    </dgm:pt>
    <dgm:pt modelId="{9AD9A6D4-A670-4E7F-8A84-A03B720F05AB}" type="parTrans" cxnId="{D44BF36B-5ADE-46BD-937B-B326BD106E73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D3061181-F5C7-497E-A6FE-97D86DD57692}" type="sibTrans" cxnId="{D44BF36B-5ADE-46BD-937B-B326BD106E73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24026533-5A83-4C2C-AF05-4A1834F9255A}">
      <dgm:prSet custT="1"/>
      <dgm:spPr/>
      <dgm:t>
        <a:bodyPr/>
        <a:lstStyle/>
        <a:p>
          <a:r>
            <a:rPr lang="es-ES" sz="1000" dirty="0" smtClean="0">
              <a:latin typeface="+mn-lt"/>
              <a:cs typeface="Calibri" panose="020F0502020204030204" pitchFamily="34" charset="0"/>
            </a:rPr>
            <a:t>Auxiliar de Ludoteca</a:t>
          </a:r>
        </a:p>
      </dgm:t>
    </dgm:pt>
    <dgm:pt modelId="{BA54C94F-6E49-44F6-A0B2-B03DF4319B59}" type="parTrans" cxnId="{2B54287A-5BE2-40B8-A17B-1B33BDA42AFD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FEA698F8-CD7B-4E91-8CFB-D5967DFB0552}" type="sibTrans" cxnId="{2B54287A-5BE2-40B8-A17B-1B33BDA42AFD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F9A801EE-967E-4A02-A594-38B8F255915E}">
      <dgm:prSet custT="1"/>
      <dgm:spPr/>
      <dgm:t>
        <a:bodyPr/>
        <a:lstStyle/>
        <a:p>
          <a:r>
            <a:rPr lang="es-ES" sz="1000" dirty="0" smtClean="0">
              <a:latin typeface="+mn-lt"/>
            </a:rPr>
            <a:t>Administrador(a) Ludoteca</a:t>
          </a:r>
        </a:p>
        <a:p>
          <a:r>
            <a:rPr lang="es-ES" sz="1000" dirty="0" smtClean="0">
              <a:latin typeface="+mn-lt"/>
            </a:rPr>
            <a:t>“Fomerrey 114”  Ludoteca Geriátrica</a:t>
          </a:r>
        </a:p>
      </dgm:t>
    </dgm:pt>
    <dgm:pt modelId="{7BC97178-567E-4142-9798-D8E8EA91B4B4}" type="parTrans" cxnId="{30A87BB7-759C-4AFE-8D0C-A22B7EA37783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D9B967D8-1C47-4F8C-A926-2CD73D1388E2}" type="sibTrans" cxnId="{30A87BB7-759C-4AFE-8D0C-A22B7EA37783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305F29DE-6385-42D8-A0F4-035BF7393B81}">
      <dgm:prSet custT="1"/>
      <dgm:spPr/>
      <dgm:t>
        <a:bodyPr/>
        <a:lstStyle/>
        <a:p>
          <a:r>
            <a:rPr lang="es-ES" sz="1000" dirty="0" smtClean="0">
              <a:latin typeface="+mn-lt"/>
            </a:rPr>
            <a:t>Auxiliar de Ludoteca</a:t>
          </a:r>
        </a:p>
      </dgm:t>
    </dgm:pt>
    <dgm:pt modelId="{FE53BEC6-B11E-4EF8-9294-2D4F22E2E361}" type="parTrans" cxnId="{1E5D480B-7879-42E5-A3AF-6D079864C754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210A4357-79A5-4CF1-ACDF-83265873DDF2}" type="sibTrans" cxnId="{1E5D480B-7879-42E5-A3AF-6D079864C754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98D7B206-548D-4D92-B70B-4B18462C332B}">
      <dgm:prSet custT="1"/>
      <dgm:spPr/>
      <dgm:t>
        <a:bodyPr/>
        <a:lstStyle/>
        <a:p>
          <a:r>
            <a:rPr lang="es-ES" sz="1000" dirty="0" smtClean="0">
              <a:latin typeface="+mn-lt"/>
              <a:cs typeface="Calibri" panose="020F0502020204030204" pitchFamily="34" charset="0"/>
            </a:rPr>
            <a:t>Ludoteca Digital</a:t>
          </a:r>
        </a:p>
        <a:p>
          <a:r>
            <a:rPr lang="es-ES" sz="1000" dirty="0" smtClean="0">
              <a:latin typeface="+mn-lt"/>
              <a:cs typeface="Calibri" panose="020F0502020204030204" pitchFamily="34" charset="0"/>
            </a:rPr>
            <a:t>“Fomerrey 114”</a:t>
          </a:r>
        </a:p>
        <a:p>
          <a:r>
            <a:rPr lang="es-ES" sz="1000" dirty="0" smtClean="0">
              <a:latin typeface="+mn-lt"/>
              <a:cs typeface="Calibri" panose="020F0502020204030204" pitchFamily="34" charset="0"/>
            </a:rPr>
            <a:t>Administrador(a) de Ludoteca</a:t>
          </a:r>
        </a:p>
      </dgm:t>
    </dgm:pt>
    <dgm:pt modelId="{D572690A-04CD-44FE-8255-CF9FCB8FAC31}" type="parTrans" cxnId="{D5430EE1-51D2-482E-A168-136BA231372E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B6096F03-A117-4DC6-813C-0F64A5615CC7}" type="sibTrans" cxnId="{D5430EE1-51D2-482E-A168-136BA231372E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F3638420-8293-41DA-BB06-812706262055}">
      <dgm:prSet custT="1"/>
      <dgm:spPr/>
      <dgm:t>
        <a:bodyPr/>
        <a:lstStyle/>
        <a:p>
          <a:r>
            <a:rPr lang="es-ES" sz="1000" dirty="0" smtClean="0">
              <a:latin typeface="+mn-lt"/>
            </a:rPr>
            <a:t>Administrador(a) de Ludoteca </a:t>
          </a:r>
          <a:r>
            <a:rPr lang="es-ES" sz="1000" dirty="0" err="1" smtClean="0">
              <a:latin typeface="+mn-lt"/>
            </a:rPr>
            <a:t>Inf</a:t>
          </a:r>
          <a:r>
            <a:rPr lang="es-ES" sz="1000" dirty="0" smtClean="0">
              <a:latin typeface="+mn-lt"/>
            </a:rPr>
            <a:t> </a:t>
          </a:r>
          <a:r>
            <a:rPr lang="es-ES" sz="1000" dirty="0" err="1" smtClean="0">
              <a:latin typeface="+mn-lt"/>
            </a:rPr>
            <a:t>Fom</a:t>
          </a:r>
          <a:r>
            <a:rPr lang="es-ES" sz="1000" dirty="0" smtClean="0">
              <a:latin typeface="+mn-lt"/>
            </a:rPr>
            <a:t> 35</a:t>
          </a:r>
        </a:p>
      </dgm:t>
    </dgm:pt>
    <dgm:pt modelId="{5D84AD6F-6AA9-417B-9790-E7B38985EF7C}" type="parTrans" cxnId="{AA666DE7-A7CD-4E74-BF7C-F6C193CB9C51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8A0B86E6-E415-47A6-AB12-850C63A03B7F}" type="sibTrans" cxnId="{AA666DE7-A7CD-4E74-BF7C-F6C193CB9C51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DF16CACF-5E3F-4C58-B3B3-CD6C330D3B3B}">
      <dgm:prSet custT="1"/>
      <dgm:spPr/>
      <dgm:t>
        <a:bodyPr/>
        <a:lstStyle/>
        <a:p>
          <a:r>
            <a:rPr lang="es-ES" sz="1000" dirty="0" smtClean="0">
              <a:latin typeface="+mn-lt"/>
            </a:rPr>
            <a:t>Auxiliar (de Ludoteca)</a:t>
          </a:r>
        </a:p>
      </dgm:t>
    </dgm:pt>
    <dgm:pt modelId="{E3D913E3-A434-4970-BF30-4B56F843316A}" type="parTrans" cxnId="{FFBF9686-7276-4206-A2FB-897F111DAD6F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3728A099-4C39-4049-A32D-0AE58EAEFDAE}" type="sibTrans" cxnId="{FFBF9686-7276-4206-A2FB-897F111DAD6F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C09CAD6A-01FB-4160-8FD8-4E0F7FB5F020}">
      <dgm:prSet custT="1"/>
      <dgm:spPr/>
      <dgm:t>
        <a:bodyPr/>
        <a:lstStyle/>
        <a:p>
          <a:r>
            <a:rPr lang="es-ES" sz="1000" dirty="0" smtClean="0">
              <a:latin typeface="+mn-lt"/>
              <a:cs typeface="Calibri" panose="020F0502020204030204" pitchFamily="34" charset="0"/>
            </a:rPr>
            <a:t>Ludoteca Infantil</a:t>
          </a:r>
        </a:p>
        <a:p>
          <a:r>
            <a:rPr lang="es-ES" sz="1000" dirty="0" smtClean="0">
              <a:latin typeface="+mn-lt"/>
            </a:rPr>
            <a:t>“</a:t>
          </a:r>
          <a:r>
            <a:rPr lang="es-ES" sz="1000" dirty="0" err="1" smtClean="0">
              <a:latin typeface="+mn-lt"/>
            </a:rPr>
            <a:t>Fco</a:t>
          </a:r>
          <a:r>
            <a:rPr lang="es-ES" sz="1000" dirty="0" smtClean="0">
              <a:latin typeface="+mn-lt"/>
            </a:rPr>
            <a:t>. I. Madero”</a:t>
          </a:r>
        </a:p>
        <a:p>
          <a:r>
            <a:rPr lang="es-ES" sz="1000" dirty="0" smtClean="0">
              <a:latin typeface="+mn-lt"/>
            </a:rPr>
            <a:t>Administrador(a) de Ludoteca</a:t>
          </a:r>
        </a:p>
      </dgm:t>
    </dgm:pt>
    <dgm:pt modelId="{0BE96725-32A9-4E79-A043-9A666F1B6C51}" type="parTrans" cxnId="{9BE10130-A7D6-455D-B62E-FFA0C28026E1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1E5D3980-40FD-4E31-9256-9BBF9CAD8E33}" type="sibTrans" cxnId="{9BE10130-A7D6-455D-B62E-FFA0C28026E1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5F226885-68DE-4903-8062-03A25C095130}">
      <dgm:prSet custT="1"/>
      <dgm:spPr/>
      <dgm:t>
        <a:bodyPr/>
        <a:lstStyle/>
        <a:p>
          <a:r>
            <a:rPr lang="es-ES" sz="1000" dirty="0" smtClean="0">
              <a:latin typeface="+mn-lt"/>
              <a:cs typeface="Calibri" panose="020F0502020204030204" pitchFamily="34" charset="0"/>
            </a:rPr>
            <a:t>Ludoteca Geriátrica</a:t>
          </a:r>
        </a:p>
        <a:p>
          <a:r>
            <a:rPr lang="es-ES" sz="1000" dirty="0" smtClean="0">
              <a:latin typeface="+mn-lt"/>
              <a:cs typeface="Calibri" panose="020F0502020204030204" pitchFamily="34" charset="0"/>
            </a:rPr>
            <a:t>“</a:t>
          </a:r>
          <a:r>
            <a:rPr lang="es-ES" sz="1000" dirty="0" err="1" smtClean="0">
              <a:latin typeface="+mn-lt"/>
              <a:cs typeface="Calibri" panose="020F0502020204030204" pitchFamily="34" charset="0"/>
            </a:rPr>
            <a:t>Fco</a:t>
          </a:r>
          <a:r>
            <a:rPr lang="es-ES" sz="1000" dirty="0" smtClean="0">
              <a:latin typeface="+mn-lt"/>
              <a:cs typeface="Calibri" panose="020F0502020204030204" pitchFamily="34" charset="0"/>
            </a:rPr>
            <a:t>. I. Madero”</a:t>
          </a:r>
        </a:p>
        <a:p>
          <a:r>
            <a:rPr lang="es-ES" sz="1000" dirty="0" smtClean="0">
              <a:latin typeface="+mn-lt"/>
            </a:rPr>
            <a:t>Administrador(a) Ludoteca</a:t>
          </a:r>
        </a:p>
      </dgm:t>
    </dgm:pt>
    <dgm:pt modelId="{8FEACE51-C21C-4352-8456-899EDF558609}" type="parTrans" cxnId="{DA4830EE-0987-4539-9759-F769B152B43B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7DE20831-6138-4E0B-9465-73058CF8A4AB}" type="sibTrans" cxnId="{DA4830EE-0987-4539-9759-F769B152B43B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C58CED02-8301-464F-99F1-5007B7FBA827}">
      <dgm:prSet custT="1"/>
      <dgm:spPr/>
      <dgm:t>
        <a:bodyPr/>
        <a:lstStyle/>
        <a:p>
          <a:r>
            <a:rPr lang="es-ES" sz="1000" dirty="0" smtClean="0">
              <a:latin typeface="+mn-lt"/>
            </a:rPr>
            <a:t>Auxiliar de Ludoteca</a:t>
          </a:r>
        </a:p>
      </dgm:t>
    </dgm:pt>
    <dgm:pt modelId="{F67F8F00-B794-47D5-B50C-A57FB3556569}" type="parTrans" cxnId="{480F61FF-2A24-4B27-9965-A33AFA6BFAB3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CBE6491E-45C2-43E9-B077-D5AE373DA425}" type="sibTrans" cxnId="{480F61FF-2A24-4B27-9965-A33AFA6BFAB3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6E4D3F7B-C65F-4FE3-908A-C4E5D89F3B97}">
      <dgm:prSet custT="1"/>
      <dgm:spPr/>
      <dgm:t>
        <a:bodyPr/>
        <a:lstStyle/>
        <a:p>
          <a:r>
            <a:rPr lang="es-ES" sz="1000" dirty="0" smtClean="0">
              <a:latin typeface="+mn-lt"/>
            </a:rPr>
            <a:t>Auxiliar (De Ludoteca)</a:t>
          </a:r>
        </a:p>
      </dgm:t>
    </dgm:pt>
    <dgm:pt modelId="{2D8AA4B9-FE14-4EC6-BB19-A7803BBA6186}" type="parTrans" cxnId="{01334F82-3A8E-4AC9-9E84-CEEC4F057E1E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A429D2BE-5646-4DA7-B6BE-AB2B9AC6B16D}" type="sibTrans" cxnId="{01334F82-3A8E-4AC9-9E84-CEEC4F057E1E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B6480492-750E-4E19-AC73-05C121C94202}" type="asst">
      <dgm:prSet custT="1"/>
      <dgm:spPr/>
      <dgm:t>
        <a:bodyPr/>
        <a:lstStyle/>
        <a:p>
          <a:r>
            <a:rPr lang="es-ES" sz="1000" dirty="0" smtClean="0">
              <a:latin typeface="+mn-lt"/>
            </a:rPr>
            <a:t>Auxiliar</a:t>
          </a:r>
        </a:p>
      </dgm:t>
    </dgm:pt>
    <dgm:pt modelId="{D5027445-326E-4B70-9279-5E766540350A}" type="parTrans" cxnId="{112D20D5-8C06-4176-8AF4-F9FC92766F00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5C6A836A-2AA4-425C-8791-2E77FD65D43B}" type="sibTrans" cxnId="{112D20D5-8C06-4176-8AF4-F9FC92766F00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CDE5D730-A123-49A7-A330-D240A87E0F88}" type="pres">
      <dgm:prSet presAssocID="{B57D23AE-F72B-4B7C-BA82-B6AB1F766602}" presName="hierRoot1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D0D30868-A88A-4028-921D-096F13B2A032}" type="pres">
      <dgm:prSet presAssocID="{B57D23AE-F72B-4B7C-BA82-B6AB1F766602}" presName="rootComposite1" presStyleCnt="0"/>
      <dgm:spPr/>
      <dgm:t>
        <a:bodyPr/>
        <a:lstStyle/>
        <a:p>
          <a:endParaRPr lang="es-ES"/>
        </a:p>
      </dgm:t>
    </dgm:pt>
    <dgm:pt modelId="{4650C1D4-D3EC-4CFF-8244-BF27AC3F6451}" type="pres">
      <dgm:prSet presAssocID="{B57D23AE-F72B-4B7C-BA82-B6AB1F766602}" presName="rootText1" presStyleLbl="node0" presStyleIdx="0" presStyleCnt="1" custScaleX="200283" custScaleY="192580" custLinFactNeighborX="-748" custLinFactNeighborY="-485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72EA1A1-848A-47B5-A97B-99889B98B988}" type="pres">
      <dgm:prSet presAssocID="{B57D23AE-F72B-4B7C-BA82-B6AB1F766602}" presName="rootConnector1" presStyleLbl="node1" presStyleIdx="0" presStyleCnt="0"/>
      <dgm:spPr/>
      <dgm:t>
        <a:bodyPr/>
        <a:lstStyle/>
        <a:p>
          <a:endParaRPr lang="es-ES"/>
        </a:p>
      </dgm:t>
    </dgm:pt>
    <dgm:pt modelId="{EE57D13E-18B7-4503-A49B-B6ADF968262E}" type="pres">
      <dgm:prSet presAssocID="{B57D23AE-F72B-4B7C-BA82-B6AB1F766602}" presName="hierChild2" presStyleCnt="0"/>
      <dgm:spPr/>
      <dgm:t>
        <a:bodyPr/>
        <a:lstStyle/>
        <a:p>
          <a:endParaRPr lang="es-ES"/>
        </a:p>
      </dgm:t>
    </dgm:pt>
    <dgm:pt modelId="{D11B6A01-0A2D-40AF-BF00-C39E3A841BF3}" type="pres">
      <dgm:prSet presAssocID="{E61F3CBB-977A-4C30-A535-84E3CB862539}" presName="Name35" presStyleLbl="parChTrans1D2" presStyleIdx="0" presStyleCnt="10"/>
      <dgm:spPr/>
      <dgm:t>
        <a:bodyPr/>
        <a:lstStyle/>
        <a:p>
          <a:endParaRPr lang="es-ES"/>
        </a:p>
      </dgm:t>
    </dgm:pt>
    <dgm:pt modelId="{F422A159-404D-4BF2-9E37-457DFC512477}" type="pres">
      <dgm:prSet presAssocID="{55210FA8-E040-4E9F-941C-6FFA55E23FED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AFC076CA-FFF2-49FA-9C4D-91972C77C8AD}" type="pres">
      <dgm:prSet presAssocID="{55210FA8-E040-4E9F-941C-6FFA55E23FED}" presName="rootComposite" presStyleCnt="0"/>
      <dgm:spPr/>
      <dgm:t>
        <a:bodyPr/>
        <a:lstStyle/>
        <a:p>
          <a:endParaRPr lang="es-ES"/>
        </a:p>
      </dgm:t>
    </dgm:pt>
    <dgm:pt modelId="{1492C8D0-D082-4E8E-AA1F-2E6ECEEB9F60}" type="pres">
      <dgm:prSet presAssocID="{55210FA8-E040-4E9F-941C-6FFA55E23FED}" presName="rootText" presStyleLbl="node2" presStyleIdx="0" presStyleCnt="8" custScaleX="101785" custScaleY="249432" custLinFactNeighborY="3311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059CCF-6580-4FBC-BDCA-2AD09B43D0F9}" type="pres">
      <dgm:prSet presAssocID="{55210FA8-E040-4E9F-941C-6FFA55E23FED}" presName="rootConnector" presStyleLbl="node2" presStyleIdx="0" presStyleCnt="8"/>
      <dgm:spPr/>
      <dgm:t>
        <a:bodyPr/>
        <a:lstStyle/>
        <a:p>
          <a:endParaRPr lang="es-ES"/>
        </a:p>
      </dgm:t>
    </dgm:pt>
    <dgm:pt modelId="{67F30621-B239-45B2-82E6-5C2634804FC1}" type="pres">
      <dgm:prSet presAssocID="{55210FA8-E040-4E9F-941C-6FFA55E23FED}" presName="hierChild4" presStyleCnt="0"/>
      <dgm:spPr/>
      <dgm:t>
        <a:bodyPr/>
        <a:lstStyle/>
        <a:p>
          <a:endParaRPr lang="es-ES"/>
        </a:p>
      </dgm:t>
    </dgm:pt>
    <dgm:pt modelId="{EAA952FE-60EF-470B-AD46-F7EB3AFD7728}" type="pres">
      <dgm:prSet presAssocID="{F67F8F00-B794-47D5-B50C-A57FB3556569}" presName="Name35" presStyleLbl="parChTrans1D3" presStyleIdx="0" presStyleCnt="6"/>
      <dgm:spPr/>
      <dgm:t>
        <a:bodyPr/>
        <a:lstStyle/>
        <a:p>
          <a:endParaRPr lang="es-ES"/>
        </a:p>
      </dgm:t>
    </dgm:pt>
    <dgm:pt modelId="{B37A9DFA-5A94-437B-BCD1-1530074708BB}" type="pres">
      <dgm:prSet presAssocID="{C58CED02-8301-464F-99F1-5007B7FBA82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D76B212-878D-4461-A1C3-6EB4CA238D54}" type="pres">
      <dgm:prSet presAssocID="{C58CED02-8301-464F-99F1-5007B7FBA827}" presName="rootComposite" presStyleCnt="0"/>
      <dgm:spPr/>
      <dgm:t>
        <a:bodyPr/>
        <a:lstStyle/>
        <a:p>
          <a:endParaRPr lang="es-ES"/>
        </a:p>
      </dgm:t>
    </dgm:pt>
    <dgm:pt modelId="{2B7A8B9D-3CCB-4FED-8781-83020EB4590C}" type="pres">
      <dgm:prSet presAssocID="{C58CED02-8301-464F-99F1-5007B7FBA827}" presName="rootText" presStyleLbl="node3" presStyleIdx="0" presStyleCnt="6" custScaleX="101721" custScaleY="130954" custLinFactNeighborY="5610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36B761B-E95E-407B-B9CE-A708337D9184}" type="pres">
      <dgm:prSet presAssocID="{C58CED02-8301-464F-99F1-5007B7FBA827}" presName="rootConnector" presStyleLbl="node3" presStyleIdx="0" presStyleCnt="6"/>
      <dgm:spPr/>
      <dgm:t>
        <a:bodyPr/>
        <a:lstStyle/>
        <a:p>
          <a:endParaRPr lang="es-ES"/>
        </a:p>
      </dgm:t>
    </dgm:pt>
    <dgm:pt modelId="{F3359CA3-0250-4DC5-97F8-DBCCDAD67B4E}" type="pres">
      <dgm:prSet presAssocID="{C58CED02-8301-464F-99F1-5007B7FBA827}" presName="hierChild4" presStyleCnt="0"/>
      <dgm:spPr/>
      <dgm:t>
        <a:bodyPr/>
        <a:lstStyle/>
        <a:p>
          <a:endParaRPr lang="es-ES"/>
        </a:p>
      </dgm:t>
    </dgm:pt>
    <dgm:pt modelId="{38ABA280-FFF8-4868-926A-79E28DBC1B71}" type="pres">
      <dgm:prSet presAssocID="{C58CED02-8301-464F-99F1-5007B7FBA827}" presName="hierChild5" presStyleCnt="0"/>
      <dgm:spPr/>
      <dgm:t>
        <a:bodyPr/>
        <a:lstStyle/>
        <a:p>
          <a:endParaRPr lang="es-ES"/>
        </a:p>
      </dgm:t>
    </dgm:pt>
    <dgm:pt modelId="{88001871-2DEA-4F41-9C44-372630B17821}" type="pres">
      <dgm:prSet presAssocID="{55210FA8-E040-4E9F-941C-6FFA55E23FED}" presName="hierChild5" presStyleCnt="0"/>
      <dgm:spPr/>
      <dgm:t>
        <a:bodyPr/>
        <a:lstStyle/>
        <a:p>
          <a:endParaRPr lang="es-ES"/>
        </a:p>
      </dgm:t>
    </dgm:pt>
    <dgm:pt modelId="{A1ED07DB-416B-4E6E-A0AA-E89CBD87AE4F}" type="pres">
      <dgm:prSet presAssocID="{257252EC-ABB0-450A-AC9B-926E2A2F520D}" presName="Name35" presStyleLbl="parChTrans1D2" presStyleIdx="1" presStyleCnt="10"/>
      <dgm:spPr/>
      <dgm:t>
        <a:bodyPr/>
        <a:lstStyle/>
        <a:p>
          <a:endParaRPr lang="es-ES"/>
        </a:p>
      </dgm:t>
    </dgm:pt>
    <dgm:pt modelId="{1F893833-D516-4B7C-9E26-EA511E685D61}" type="pres">
      <dgm:prSet presAssocID="{D59F6EA2-6F77-473F-8599-9F2AF80DA31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C7A684C2-ADB6-4C9D-B7A2-AF56CC76B874}" type="pres">
      <dgm:prSet presAssocID="{D59F6EA2-6F77-473F-8599-9F2AF80DA315}" presName="rootComposite" presStyleCnt="0"/>
      <dgm:spPr/>
      <dgm:t>
        <a:bodyPr/>
        <a:lstStyle/>
        <a:p>
          <a:endParaRPr lang="es-ES"/>
        </a:p>
      </dgm:t>
    </dgm:pt>
    <dgm:pt modelId="{F4E3BFAA-6851-4CAD-8DF9-55AFD5D3DAEC}" type="pres">
      <dgm:prSet presAssocID="{D59F6EA2-6F77-473F-8599-9F2AF80DA315}" presName="rootText" presStyleLbl="node2" presStyleIdx="1" presStyleCnt="8" custScaleX="101785" custScaleY="249432" custLinFactNeighborY="3467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56E32E48-AF99-4479-A04C-B0C8D185B806}" type="pres">
      <dgm:prSet presAssocID="{D59F6EA2-6F77-473F-8599-9F2AF80DA315}" presName="rootConnector" presStyleLbl="node2" presStyleIdx="1" presStyleCnt="8"/>
      <dgm:spPr/>
      <dgm:t>
        <a:bodyPr/>
        <a:lstStyle/>
        <a:p>
          <a:endParaRPr lang="es-ES"/>
        </a:p>
      </dgm:t>
    </dgm:pt>
    <dgm:pt modelId="{71D37702-DB4F-4B7E-A901-9C80D2F7CE33}" type="pres">
      <dgm:prSet presAssocID="{D59F6EA2-6F77-473F-8599-9F2AF80DA315}" presName="hierChild4" presStyleCnt="0"/>
      <dgm:spPr/>
      <dgm:t>
        <a:bodyPr/>
        <a:lstStyle/>
        <a:p>
          <a:endParaRPr lang="es-ES"/>
        </a:p>
      </dgm:t>
    </dgm:pt>
    <dgm:pt modelId="{EBD14395-2ECC-4A09-8507-F7AD962A97FD}" type="pres">
      <dgm:prSet presAssocID="{10B5ACCB-16C7-407B-B3E1-03AB5B1CFB4C}" presName="Name35" presStyleLbl="parChTrans1D3" presStyleIdx="1" presStyleCnt="6"/>
      <dgm:spPr/>
      <dgm:t>
        <a:bodyPr/>
        <a:lstStyle/>
        <a:p>
          <a:endParaRPr lang="es-ES"/>
        </a:p>
      </dgm:t>
    </dgm:pt>
    <dgm:pt modelId="{848A6A68-F04A-4220-AE47-FEBEB685D623}" type="pres">
      <dgm:prSet presAssocID="{7605421B-AAEF-4422-8027-225B552D41E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D09ADBF-41E6-429C-9A11-F1A1B00561F4}" type="pres">
      <dgm:prSet presAssocID="{7605421B-AAEF-4422-8027-225B552D41EB}" presName="rootComposite" presStyleCnt="0"/>
      <dgm:spPr/>
      <dgm:t>
        <a:bodyPr/>
        <a:lstStyle/>
        <a:p>
          <a:endParaRPr lang="es-ES"/>
        </a:p>
      </dgm:t>
    </dgm:pt>
    <dgm:pt modelId="{00022F8B-A387-43D6-AA26-4B186F4ED550}" type="pres">
      <dgm:prSet presAssocID="{7605421B-AAEF-4422-8027-225B552D41EB}" presName="rootText" presStyleLbl="node3" presStyleIdx="1" presStyleCnt="6" custScaleX="101721" custScaleY="130954" custLinFactNeighborX="71" custLinFactNeighborY="5610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41EBA5A-4F67-42A2-8336-721C507A0BDD}" type="pres">
      <dgm:prSet presAssocID="{7605421B-AAEF-4422-8027-225B552D41EB}" presName="rootConnector" presStyleLbl="node3" presStyleIdx="1" presStyleCnt="6"/>
      <dgm:spPr/>
      <dgm:t>
        <a:bodyPr/>
        <a:lstStyle/>
        <a:p>
          <a:endParaRPr lang="es-ES"/>
        </a:p>
      </dgm:t>
    </dgm:pt>
    <dgm:pt modelId="{3274513D-45B9-4C5A-A452-D94274CA7CD6}" type="pres">
      <dgm:prSet presAssocID="{7605421B-AAEF-4422-8027-225B552D41EB}" presName="hierChild4" presStyleCnt="0"/>
      <dgm:spPr/>
      <dgm:t>
        <a:bodyPr/>
        <a:lstStyle/>
        <a:p>
          <a:endParaRPr lang="es-ES"/>
        </a:p>
      </dgm:t>
    </dgm:pt>
    <dgm:pt modelId="{795C8E43-9EB9-4D3E-A1E9-2C221BB21A42}" type="pres">
      <dgm:prSet presAssocID="{7605421B-AAEF-4422-8027-225B552D41EB}" presName="hierChild5" presStyleCnt="0"/>
      <dgm:spPr/>
      <dgm:t>
        <a:bodyPr/>
        <a:lstStyle/>
        <a:p>
          <a:endParaRPr lang="es-ES"/>
        </a:p>
      </dgm:t>
    </dgm:pt>
    <dgm:pt modelId="{AFDDA80D-3E73-493E-BA8A-CD50FAF8EF62}" type="pres">
      <dgm:prSet presAssocID="{D59F6EA2-6F77-473F-8599-9F2AF80DA315}" presName="hierChild5" presStyleCnt="0"/>
      <dgm:spPr/>
      <dgm:t>
        <a:bodyPr/>
        <a:lstStyle/>
        <a:p>
          <a:endParaRPr lang="es-ES"/>
        </a:p>
      </dgm:t>
    </dgm:pt>
    <dgm:pt modelId="{AB838084-6ADD-4796-8E61-ED2E84A98358}" type="pres">
      <dgm:prSet presAssocID="{D572690A-04CD-44FE-8255-CF9FCB8FAC31}" presName="Name35" presStyleLbl="parChTrans1D2" presStyleIdx="2" presStyleCnt="10"/>
      <dgm:spPr/>
      <dgm:t>
        <a:bodyPr/>
        <a:lstStyle/>
        <a:p>
          <a:endParaRPr lang="es-ES"/>
        </a:p>
      </dgm:t>
    </dgm:pt>
    <dgm:pt modelId="{4F5E2C64-B6DA-4AB8-8939-2F87C8CCEA26}" type="pres">
      <dgm:prSet presAssocID="{98D7B206-548D-4D92-B70B-4B18462C332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428E516-FC36-479D-820E-2969FF3D0FB6}" type="pres">
      <dgm:prSet presAssocID="{98D7B206-548D-4D92-B70B-4B18462C332B}" presName="rootComposite" presStyleCnt="0"/>
      <dgm:spPr/>
      <dgm:t>
        <a:bodyPr/>
        <a:lstStyle/>
        <a:p>
          <a:endParaRPr lang="es-ES"/>
        </a:p>
      </dgm:t>
    </dgm:pt>
    <dgm:pt modelId="{A9BBBF1B-2DD5-4B92-82E1-9AF79A9DF021}" type="pres">
      <dgm:prSet presAssocID="{98D7B206-548D-4D92-B70B-4B18462C332B}" presName="rootText" presStyleLbl="node2" presStyleIdx="2" presStyleCnt="8" custScaleX="101785" custScaleY="249432" custLinFactNeighborY="343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8BFC093-328B-462E-96A0-59263E0011EB}" type="pres">
      <dgm:prSet presAssocID="{98D7B206-548D-4D92-B70B-4B18462C332B}" presName="rootConnector" presStyleLbl="node2" presStyleIdx="2" presStyleCnt="8"/>
      <dgm:spPr/>
      <dgm:t>
        <a:bodyPr/>
        <a:lstStyle/>
        <a:p>
          <a:endParaRPr lang="es-ES"/>
        </a:p>
      </dgm:t>
    </dgm:pt>
    <dgm:pt modelId="{A9DAD631-68E8-4D85-B78A-9203A7F1C39C}" type="pres">
      <dgm:prSet presAssocID="{98D7B206-548D-4D92-B70B-4B18462C332B}" presName="hierChild4" presStyleCnt="0"/>
      <dgm:spPr/>
      <dgm:t>
        <a:bodyPr/>
        <a:lstStyle/>
        <a:p>
          <a:endParaRPr lang="es-ES"/>
        </a:p>
      </dgm:t>
    </dgm:pt>
    <dgm:pt modelId="{FA81AB9A-9A7B-4874-9ADF-757C9E37BBAE}" type="pres">
      <dgm:prSet presAssocID="{98D7B206-548D-4D92-B70B-4B18462C332B}" presName="hierChild5" presStyleCnt="0"/>
      <dgm:spPr/>
      <dgm:t>
        <a:bodyPr/>
        <a:lstStyle/>
        <a:p>
          <a:endParaRPr lang="es-ES"/>
        </a:p>
      </dgm:t>
    </dgm:pt>
    <dgm:pt modelId="{26798687-22EB-48D0-9286-767328DD3810}" type="pres">
      <dgm:prSet presAssocID="{7BC97178-567E-4142-9798-D8E8EA91B4B4}" presName="Name35" presStyleLbl="parChTrans1D2" presStyleIdx="3" presStyleCnt="10"/>
      <dgm:spPr/>
      <dgm:t>
        <a:bodyPr/>
        <a:lstStyle/>
        <a:p>
          <a:endParaRPr lang="es-ES"/>
        </a:p>
      </dgm:t>
    </dgm:pt>
    <dgm:pt modelId="{4220A5E7-FD02-4DEE-926A-C4480AABAA05}" type="pres">
      <dgm:prSet presAssocID="{F9A801EE-967E-4A02-A594-38B8F255915E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C51D8262-C7E8-4B85-82C7-E099C685E3C1}" type="pres">
      <dgm:prSet presAssocID="{F9A801EE-967E-4A02-A594-38B8F255915E}" presName="rootComposite" presStyleCnt="0"/>
      <dgm:spPr/>
      <dgm:t>
        <a:bodyPr/>
        <a:lstStyle/>
        <a:p>
          <a:endParaRPr lang="es-ES"/>
        </a:p>
      </dgm:t>
    </dgm:pt>
    <dgm:pt modelId="{9296219B-6E61-455C-9B32-9AA68A397550}" type="pres">
      <dgm:prSet presAssocID="{F9A801EE-967E-4A02-A594-38B8F255915E}" presName="rootText" presStyleLbl="node2" presStyleIdx="3" presStyleCnt="8" custScaleX="101785" custScaleY="249432" custLinFactNeighborY="343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8E530B6-255A-4EB4-9AED-6EFDF30C83C8}" type="pres">
      <dgm:prSet presAssocID="{F9A801EE-967E-4A02-A594-38B8F255915E}" presName="rootConnector" presStyleLbl="node2" presStyleIdx="3" presStyleCnt="8"/>
      <dgm:spPr/>
      <dgm:t>
        <a:bodyPr/>
        <a:lstStyle/>
        <a:p>
          <a:endParaRPr lang="es-ES"/>
        </a:p>
      </dgm:t>
    </dgm:pt>
    <dgm:pt modelId="{86116371-EA07-4161-A7C3-EADD24EA0331}" type="pres">
      <dgm:prSet presAssocID="{F9A801EE-967E-4A02-A594-38B8F255915E}" presName="hierChild4" presStyleCnt="0"/>
      <dgm:spPr/>
      <dgm:t>
        <a:bodyPr/>
        <a:lstStyle/>
        <a:p>
          <a:endParaRPr lang="es-ES"/>
        </a:p>
      </dgm:t>
    </dgm:pt>
    <dgm:pt modelId="{0D31834F-516C-4610-8709-01B6E53BECDB}" type="pres">
      <dgm:prSet presAssocID="{FE53BEC6-B11E-4EF8-9294-2D4F22E2E361}" presName="Name35" presStyleLbl="parChTrans1D3" presStyleIdx="2" presStyleCnt="6"/>
      <dgm:spPr/>
      <dgm:t>
        <a:bodyPr/>
        <a:lstStyle/>
        <a:p>
          <a:endParaRPr lang="es-ES"/>
        </a:p>
      </dgm:t>
    </dgm:pt>
    <dgm:pt modelId="{6E4EB046-82FC-46B8-BB3F-FC0AFC5AE6D8}" type="pres">
      <dgm:prSet presAssocID="{305F29DE-6385-42D8-A0F4-035BF7393B81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815C1E9-CCA9-448A-BC22-647AF4E50B63}" type="pres">
      <dgm:prSet presAssocID="{305F29DE-6385-42D8-A0F4-035BF7393B81}" presName="rootComposite" presStyleCnt="0"/>
      <dgm:spPr/>
      <dgm:t>
        <a:bodyPr/>
        <a:lstStyle/>
        <a:p>
          <a:endParaRPr lang="es-ES"/>
        </a:p>
      </dgm:t>
    </dgm:pt>
    <dgm:pt modelId="{573D234D-8CD6-4001-AC5B-9AA09FC36427}" type="pres">
      <dgm:prSet presAssocID="{305F29DE-6385-42D8-A0F4-035BF7393B81}" presName="rootText" presStyleLbl="node3" presStyleIdx="2" presStyleCnt="6" custScaleX="101721" custScaleY="130954" custLinFactNeighborX="200" custLinFactNeighborY="5610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BD66989-F6B4-4912-8C2A-E28498CB237D}" type="pres">
      <dgm:prSet presAssocID="{305F29DE-6385-42D8-A0F4-035BF7393B81}" presName="rootConnector" presStyleLbl="node3" presStyleIdx="2" presStyleCnt="6"/>
      <dgm:spPr/>
      <dgm:t>
        <a:bodyPr/>
        <a:lstStyle/>
        <a:p>
          <a:endParaRPr lang="es-ES"/>
        </a:p>
      </dgm:t>
    </dgm:pt>
    <dgm:pt modelId="{9E40073B-FB95-426D-8333-563AF5F348BA}" type="pres">
      <dgm:prSet presAssocID="{305F29DE-6385-42D8-A0F4-035BF7393B81}" presName="hierChild4" presStyleCnt="0"/>
      <dgm:spPr/>
      <dgm:t>
        <a:bodyPr/>
        <a:lstStyle/>
        <a:p>
          <a:endParaRPr lang="es-ES"/>
        </a:p>
      </dgm:t>
    </dgm:pt>
    <dgm:pt modelId="{7803469F-C0C0-4FCE-94F9-F0B7A89D98E3}" type="pres">
      <dgm:prSet presAssocID="{305F29DE-6385-42D8-A0F4-035BF7393B81}" presName="hierChild5" presStyleCnt="0"/>
      <dgm:spPr/>
      <dgm:t>
        <a:bodyPr/>
        <a:lstStyle/>
        <a:p>
          <a:endParaRPr lang="es-ES"/>
        </a:p>
      </dgm:t>
    </dgm:pt>
    <dgm:pt modelId="{816A692B-98C8-4B2C-9E63-0DE70D441458}" type="pres">
      <dgm:prSet presAssocID="{F9A801EE-967E-4A02-A594-38B8F255915E}" presName="hierChild5" presStyleCnt="0"/>
      <dgm:spPr/>
      <dgm:t>
        <a:bodyPr/>
        <a:lstStyle/>
        <a:p>
          <a:endParaRPr lang="es-ES"/>
        </a:p>
      </dgm:t>
    </dgm:pt>
    <dgm:pt modelId="{B8BDF9A3-1973-4944-B5C3-86270D5F1CCB}" type="pres">
      <dgm:prSet presAssocID="{5D84AD6F-6AA9-417B-9790-E7B38985EF7C}" presName="Name35" presStyleLbl="parChTrans1D2" presStyleIdx="4" presStyleCnt="10"/>
      <dgm:spPr/>
      <dgm:t>
        <a:bodyPr/>
        <a:lstStyle/>
        <a:p>
          <a:endParaRPr lang="es-ES"/>
        </a:p>
      </dgm:t>
    </dgm:pt>
    <dgm:pt modelId="{06636770-9BFE-42D6-8460-A7D6E3D8F7E4}" type="pres">
      <dgm:prSet presAssocID="{F3638420-8293-41DA-BB06-81270626205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DB784CB9-8CD0-41AA-988A-3358B4F9217E}" type="pres">
      <dgm:prSet presAssocID="{F3638420-8293-41DA-BB06-812706262055}" presName="rootComposite" presStyleCnt="0"/>
      <dgm:spPr/>
      <dgm:t>
        <a:bodyPr/>
        <a:lstStyle/>
        <a:p>
          <a:endParaRPr lang="es-ES"/>
        </a:p>
      </dgm:t>
    </dgm:pt>
    <dgm:pt modelId="{7F421625-E719-48A1-87B2-E97E73811BC5}" type="pres">
      <dgm:prSet presAssocID="{F3638420-8293-41DA-BB06-812706262055}" presName="rootText" presStyleLbl="node2" presStyleIdx="4" presStyleCnt="8" custScaleX="101785" custScaleY="249432" custLinFactNeighborY="343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8D8CABB-62A4-4B38-8179-436ACEEEAAE4}" type="pres">
      <dgm:prSet presAssocID="{F3638420-8293-41DA-BB06-812706262055}" presName="rootConnector" presStyleLbl="node2" presStyleIdx="4" presStyleCnt="8"/>
      <dgm:spPr/>
      <dgm:t>
        <a:bodyPr/>
        <a:lstStyle/>
        <a:p>
          <a:endParaRPr lang="es-ES"/>
        </a:p>
      </dgm:t>
    </dgm:pt>
    <dgm:pt modelId="{D6DF6D9C-D4BE-4A4B-B9DF-3D59D5559C0E}" type="pres">
      <dgm:prSet presAssocID="{F3638420-8293-41DA-BB06-812706262055}" presName="hierChild4" presStyleCnt="0"/>
      <dgm:spPr/>
      <dgm:t>
        <a:bodyPr/>
        <a:lstStyle/>
        <a:p>
          <a:endParaRPr lang="es-ES"/>
        </a:p>
      </dgm:t>
    </dgm:pt>
    <dgm:pt modelId="{ACC52CF3-2F36-40DC-BDE9-7DF55FD109B3}" type="pres">
      <dgm:prSet presAssocID="{E3D913E3-A434-4970-BF30-4B56F843316A}" presName="Name35" presStyleLbl="parChTrans1D3" presStyleIdx="3" presStyleCnt="6"/>
      <dgm:spPr/>
      <dgm:t>
        <a:bodyPr/>
        <a:lstStyle/>
        <a:p>
          <a:endParaRPr lang="es-ES"/>
        </a:p>
      </dgm:t>
    </dgm:pt>
    <dgm:pt modelId="{94052C68-94D8-40EE-BE8D-437E84585EF5}" type="pres">
      <dgm:prSet presAssocID="{DF16CACF-5E3F-4C58-B3B3-CD6C330D3B3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76A8FD6C-50EB-4AC9-9121-D251FDB73216}" type="pres">
      <dgm:prSet presAssocID="{DF16CACF-5E3F-4C58-B3B3-CD6C330D3B3B}" presName="rootComposite" presStyleCnt="0"/>
      <dgm:spPr/>
      <dgm:t>
        <a:bodyPr/>
        <a:lstStyle/>
        <a:p>
          <a:endParaRPr lang="es-ES"/>
        </a:p>
      </dgm:t>
    </dgm:pt>
    <dgm:pt modelId="{8B49B76F-1BFD-4401-9BB4-E11B00FE8ED4}" type="pres">
      <dgm:prSet presAssocID="{DF16CACF-5E3F-4C58-B3B3-CD6C330D3B3B}" presName="rootText" presStyleLbl="node3" presStyleIdx="3" presStyleCnt="6" custScaleX="101721" custScaleY="130954" custLinFactNeighborY="5610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22C3178-D780-4296-B839-D624CDBB315D}" type="pres">
      <dgm:prSet presAssocID="{DF16CACF-5E3F-4C58-B3B3-CD6C330D3B3B}" presName="rootConnector" presStyleLbl="node3" presStyleIdx="3" presStyleCnt="6"/>
      <dgm:spPr/>
      <dgm:t>
        <a:bodyPr/>
        <a:lstStyle/>
        <a:p>
          <a:endParaRPr lang="es-ES"/>
        </a:p>
      </dgm:t>
    </dgm:pt>
    <dgm:pt modelId="{F29934A5-72F6-498F-984E-73CACC388906}" type="pres">
      <dgm:prSet presAssocID="{DF16CACF-5E3F-4C58-B3B3-CD6C330D3B3B}" presName="hierChild4" presStyleCnt="0"/>
      <dgm:spPr/>
      <dgm:t>
        <a:bodyPr/>
        <a:lstStyle/>
        <a:p>
          <a:endParaRPr lang="es-ES"/>
        </a:p>
      </dgm:t>
    </dgm:pt>
    <dgm:pt modelId="{43C5DD2B-FDD9-4174-8728-874184AED1B7}" type="pres">
      <dgm:prSet presAssocID="{DF16CACF-5E3F-4C58-B3B3-CD6C330D3B3B}" presName="hierChild5" presStyleCnt="0"/>
      <dgm:spPr/>
      <dgm:t>
        <a:bodyPr/>
        <a:lstStyle/>
        <a:p>
          <a:endParaRPr lang="es-ES"/>
        </a:p>
      </dgm:t>
    </dgm:pt>
    <dgm:pt modelId="{B85494D0-3CAF-4E40-8BA6-097783199DBE}" type="pres">
      <dgm:prSet presAssocID="{F3638420-8293-41DA-BB06-812706262055}" presName="hierChild5" presStyleCnt="0"/>
      <dgm:spPr/>
      <dgm:t>
        <a:bodyPr/>
        <a:lstStyle/>
        <a:p>
          <a:endParaRPr lang="es-ES"/>
        </a:p>
      </dgm:t>
    </dgm:pt>
    <dgm:pt modelId="{148EFCA8-1A22-4724-86F4-26F4FB9EE65E}" type="pres">
      <dgm:prSet presAssocID="{9AD9A6D4-A670-4E7F-8A84-A03B720F05AB}" presName="Name35" presStyleLbl="parChTrans1D2" presStyleIdx="5" presStyleCnt="10"/>
      <dgm:spPr/>
      <dgm:t>
        <a:bodyPr/>
        <a:lstStyle/>
        <a:p>
          <a:endParaRPr lang="es-ES"/>
        </a:p>
      </dgm:t>
    </dgm:pt>
    <dgm:pt modelId="{DA1BDA4F-E26E-4EF8-85D8-B6F41752DC5A}" type="pres">
      <dgm:prSet presAssocID="{8E94EDE0-4F75-483E-8B91-0AD4897F9933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561BEB82-0BAC-4FAA-94C8-82213DB771C9}" type="pres">
      <dgm:prSet presAssocID="{8E94EDE0-4F75-483E-8B91-0AD4897F9933}" presName="rootComposite" presStyleCnt="0"/>
      <dgm:spPr/>
      <dgm:t>
        <a:bodyPr/>
        <a:lstStyle/>
        <a:p>
          <a:endParaRPr lang="es-ES"/>
        </a:p>
      </dgm:t>
    </dgm:pt>
    <dgm:pt modelId="{313C3A35-8F1E-4935-A476-5821BDC3C27A}" type="pres">
      <dgm:prSet presAssocID="{8E94EDE0-4F75-483E-8B91-0AD4897F9933}" presName="rootText" presStyleLbl="node2" presStyleIdx="5" presStyleCnt="8" custScaleX="101785" custScaleY="249432" custLinFactNeighborY="343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15E4270-8C7A-4494-B608-D84ADCEE0629}" type="pres">
      <dgm:prSet presAssocID="{8E94EDE0-4F75-483E-8B91-0AD4897F9933}" presName="rootConnector" presStyleLbl="node2" presStyleIdx="5" presStyleCnt="8"/>
      <dgm:spPr/>
      <dgm:t>
        <a:bodyPr/>
        <a:lstStyle/>
        <a:p>
          <a:endParaRPr lang="es-ES"/>
        </a:p>
      </dgm:t>
    </dgm:pt>
    <dgm:pt modelId="{5F1BFEC5-F715-40A2-91EF-8D86C9F2C4DD}" type="pres">
      <dgm:prSet presAssocID="{8E94EDE0-4F75-483E-8B91-0AD4897F9933}" presName="hierChild4" presStyleCnt="0"/>
      <dgm:spPr/>
      <dgm:t>
        <a:bodyPr/>
        <a:lstStyle/>
        <a:p>
          <a:endParaRPr lang="es-ES"/>
        </a:p>
      </dgm:t>
    </dgm:pt>
    <dgm:pt modelId="{BFEF0DA1-5812-4AD6-BAC6-EBF051CC0826}" type="pres">
      <dgm:prSet presAssocID="{BA54C94F-6E49-44F6-A0B2-B03DF4319B59}" presName="Name35" presStyleLbl="parChTrans1D3" presStyleIdx="4" presStyleCnt="6"/>
      <dgm:spPr/>
      <dgm:t>
        <a:bodyPr/>
        <a:lstStyle/>
        <a:p>
          <a:endParaRPr lang="es-ES"/>
        </a:p>
      </dgm:t>
    </dgm:pt>
    <dgm:pt modelId="{EB0AECC0-255B-46B5-92C4-A2BB6DBD3CCA}" type="pres">
      <dgm:prSet presAssocID="{24026533-5A83-4C2C-AF05-4A1834F9255A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FEE72FA-C035-47E9-88ED-5A0064C99064}" type="pres">
      <dgm:prSet presAssocID="{24026533-5A83-4C2C-AF05-4A1834F9255A}" presName="rootComposite" presStyleCnt="0"/>
      <dgm:spPr/>
      <dgm:t>
        <a:bodyPr/>
        <a:lstStyle/>
        <a:p>
          <a:endParaRPr lang="es-ES"/>
        </a:p>
      </dgm:t>
    </dgm:pt>
    <dgm:pt modelId="{8C8FCA97-51F6-49E3-AC9D-E0867CA65EF7}" type="pres">
      <dgm:prSet presAssocID="{24026533-5A83-4C2C-AF05-4A1834F9255A}" presName="rootText" presStyleLbl="node3" presStyleIdx="4" presStyleCnt="6" custScaleX="101721" custScaleY="130954" custLinFactNeighborY="5610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534102B-4118-4096-9B54-EAC0F8D15CF9}" type="pres">
      <dgm:prSet presAssocID="{24026533-5A83-4C2C-AF05-4A1834F9255A}" presName="rootConnector" presStyleLbl="node3" presStyleIdx="4" presStyleCnt="6"/>
      <dgm:spPr/>
      <dgm:t>
        <a:bodyPr/>
        <a:lstStyle/>
        <a:p>
          <a:endParaRPr lang="es-ES"/>
        </a:p>
      </dgm:t>
    </dgm:pt>
    <dgm:pt modelId="{5E481A87-72F3-49C7-BCB3-F14FF742574B}" type="pres">
      <dgm:prSet presAssocID="{24026533-5A83-4C2C-AF05-4A1834F9255A}" presName="hierChild4" presStyleCnt="0"/>
      <dgm:spPr/>
      <dgm:t>
        <a:bodyPr/>
        <a:lstStyle/>
        <a:p>
          <a:endParaRPr lang="es-ES"/>
        </a:p>
      </dgm:t>
    </dgm:pt>
    <dgm:pt modelId="{ED73FB9B-D41F-4550-9629-F031910B81C1}" type="pres">
      <dgm:prSet presAssocID="{24026533-5A83-4C2C-AF05-4A1834F9255A}" presName="hierChild5" presStyleCnt="0"/>
      <dgm:spPr/>
      <dgm:t>
        <a:bodyPr/>
        <a:lstStyle/>
        <a:p>
          <a:endParaRPr lang="es-ES"/>
        </a:p>
      </dgm:t>
    </dgm:pt>
    <dgm:pt modelId="{1F4EB50C-957D-495C-969D-CD54488B2274}" type="pres">
      <dgm:prSet presAssocID="{8E94EDE0-4F75-483E-8B91-0AD4897F9933}" presName="hierChild5" presStyleCnt="0"/>
      <dgm:spPr/>
      <dgm:t>
        <a:bodyPr/>
        <a:lstStyle/>
        <a:p>
          <a:endParaRPr lang="es-ES"/>
        </a:p>
      </dgm:t>
    </dgm:pt>
    <dgm:pt modelId="{733CE1E2-909F-48B1-92EF-1D069E76569E}" type="pres">
      <dgm:prSet presAssocID="{0BE96725-32A9-4E79-A043-9A666F1B6C51}" presName="Name35" presStyleLbl="parChTrans1D2" presStyleIdx="6" presStyleCnt="10"/>
      <dgm:spPr/>
      <dgm:t>
        <a:bodyPr/>
        <a:lstStyle/>
        <a:p>
          <a:endParaRPr lang="es-ES"/>
        </a:p>
      </dgm:t>
    </dgm:pt>
    <dgm:pt modelId="{4B92C22B-F817-481C-85F5-AA2F1EB452FD}" type="pres">
      <dgm:prSet presAssocID="{C09CAD6A-01FB-4160-8FD8-4E0F7FB5F020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01D0D4AE-9CE8-4A3D-A7BD-61AFFDF91422}" type="pres">
      <dgm:prSet presAssocID="{C09CAD6A-01FB-4160-8FD8-4E0F7FB5F020}" presName="rootComposite" presStyleCnt="0"/>
      <dgm:spPr/>
      <dgm:t>
        <a:bodyPr/>
        <a:lstStyle/>
        <a:p>
          <a:endParaRPr lang="es-ES"/>
        </a:p>
      </dgm:t>
    </dgm:pt>
    <dgm:pt modelId="{715A3C4B-328A-48E3-A1A2-248A30FE190A}" type="pres">
      <dgm:prSet presAssocID="{C09CAD6A-01FB-4160-8FD8-4E0F7FB5F020}" presName="rootText" presStyleLbl="node2" presStyleIdx="6" presStyleCnt="8" custScaleX="101785" custScaleY="249432" custLinFactNeighborY="343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3442471-B9B3-4BA5-9ECF-E604B3F69E5F}" type="pres">
      <dgm:prSet presAssocID="{C09CAD6A-01FB-4160-8FD8-4E0F7FB5F020}" presName="rootConnector" presStyleLbl="node2" presStyleIdx="6" presStyleCnt="8"/>
      <dgm:spPr/>
      <dgm:t>
        <a:bodyPr/>
        <a:lstStyle/>
        <a:p>
          <a:endParaRPr lang="es-ES"/>
        </a:p>
      </dgm:t>
    </dgm:pt>
    <dgm:pt modelId="{1B521416-46DF-467B-A8A0-54A008A607AD}" type="pres">
      <dgm:prSet presAssocID="{C09CAD6A-01FB-4160-8FD8-4E0F7FB5F020}" presName="hierChild4" presStyleCnt="0"/>
      <dgm:spPr/>
      <dgm:t>
        <a:bodyPr/>
        <a:lstStyle/>
        <a:p>
          <a:endParaRPr lang="es-ES"/>
        </a:p>
      </dgm:t>
    </dgm:pt>
    <dgm:pt modelId="{4DC13B39-CAE6-4052-98A9-AAE097EC11EF}" type="pres">
      <dgm:prSet presAssocID="{2D8AA4B9-FE14-4EC6-BB19-A7803BBA6186}" presName="Name35" presStyleLbl="parChTrans1D3" presStyleIdx="5" presStyleCnt="6"/>
      <dgm:spPr/>
      <dgm:t>
        <a:bodyPr/>
        <a:lstStyle/>
        <a:p>
          <a:endParaRPr lang="es-ES"/>
        </a:p>
      </dgm:t>
    </dgm:pt>
    <dgm:pt modelId="{EBC4D0B8-3C09-4172-968E-5E37AADEB331}" type="pres">
      <dgm:prSet presAssocID="{6E4D3F7B-C65F-4FE3-908A-C4E5D89F3B9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8647EEB-0528-434A-ADF0-C271751A2F8E}" type="pres">
      <dgm:prSet presAssocID="{6E4D3F7B-C65F-4FE3-908A-C4E5D89F3B97}" presName="rootComposite" presStyleCnt="0"/>
      <dgm:spPr/>
      <dgm:t>
        <a:bodyPr/>
        <a:lstStyle/>
        <a:p>
          <a:endParaRPr lang="es-ES"/>
        </a:p>
      </dgm:t>
    </dgm:pt>
    <dgm:pt modelId="{2DD50B21-CF9F-4439-91E9-D1ECBB36F02F}" type="pres">
      <dgm:prSet presAssocID="{6E4D3F7B-C65F-4FE3-908A-C4E5D89F3B97}" presName="rootText" presStyleLbl="node3" presStyleIdx="5" presStyleCnt="6" custScaleX="101721" custScaleY="130954" custLinFactNeighborY="5610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AB3E70A-15E4-48AE-97B4-581B655CE134}" type="pres">
      <dgm:prSet presAssocID="{6E4D3F7B-C65F-4FE3-908A-C4E5D89F3B97}" presName="rootConnector" presStyleLbl="node3" presStyleIdx="5" presStyleCnt="6"/>
      <dgm:spPr/>
      <dgm:t>
        <a:bodyPr/>
        <a:lstStyle/>
        <a:p>
          <a:endParaRPr lang="es-ES"/>
        </a:p>
      </dgm:t>
    </dgm:pt>
    <dgm:pt modelId="{7DA9310F-BED2-40D4-8790-695ADD6DDF70}" type="pres">
      <dgm:prSet presAssocID="{6E4D3F7B-C65F-4FE3-908A-C4E5D89F3B97}" presName="hierChild4" presStyleCnt="0"/>
      <dgm:spPr/>
      <dgm:t>
        <a:bodyPr/>
        <a:lstStyle/>
        <a:p>
          <a:endParaRPr lang="es-ES"/>
        </a:p>
      </dgm:t>
    </dgm:pt>
    <dgm:pt modelId="{378EE452-D8BE-4568-AB6A-5B43B40BF537}" type="pres">
      <dgm:prSet presAssocID="{6E4D3F7B-C65F-4FE3-908A-C4E5D89F3B97}" presName="hierChild5" presStyleCnt="0"/>
      <dgm:spPr/>
      <dgm:t>
        <a:bodyPr/>
        <a:lstStyle/>
        <a:p>
          <a:endParaRPr lang="es-ES"/>
        </a:p>
      </dgm:t>
    </dgm:pt>
    <dgm:pt modelId="{66AD7BBC-6BC0-4E39-9F24-B5AADF49B993}" type="pres">
      <dgm:prSet presAssocID="{C09CAD6A-01FB-4160-8FD8-4E0F7FB5F020}" presName="hierChild5" presStyleCnt="0"/>
      <dgm:spPr/>
      <dgm:t>
        <a:bodyPr/>
        <a:lstStyle/>
        <a:p>
          <a:endParaRPr lang="es-ES"/>
        </a:p>
      </dgm:t>
    </dgm:pt>
    <dgm:pt modelId="{29F7C390-9F92-4755-9669-4C5230D9791E}" type="pres">
      <dgm:prSet presAssocID="{8FEACE51-C21C-4352-8456-899EDF558609}" presName="Name35" presStyleLbl="parChTrans1D2" presStyleIdx="7" presStyleCnt="10"/>
      <dgm:spPr/>
      <dgm:t>
        <a:bodyPr/>
        <a:lstStyle/>
        <a:p>
          <a:endParaRPr lang="es-ES"/>
        </a:p>
      </dgm:t>
    </dgm:pt>
    <dgm:pt modelId="{DA248397-B04F-4686-B333-D3A50702D28A}" type="pres">
      <dgm:prSet presAssocID="{5F226885-68DE-4903-8062-03A25C09513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1516ED1-A7CE-47FF-94B6-3E3B674C5AE1}" type="pres">
      <dgm:prSet presAssocID="{5F226885-68DE-4903-8062-03A25C095130}" presName="rootComposite" presStyleCnt="0"/>
      <dgm:spPr/>
      <dgm:t>
        <a:bodyPr/>
        <a:lstStyle/>
        <a:p>
          <a:endParaRPr lang="es-ES"/>
        </a:p>
      </dgm:t>
    </dgm:pt>
    <dgm:pt modelId="{1C912F73-8FD4-492B-A632-ADC4EC366EAD}" type="pres">
      <dgm:prSet presAssocID="{5F226885-68DE-4903-8062-03A25C095130}" presName="rootText" presStyleLbl="node2" presStyleIdx="7" presStyleCnt="8" custScaleX="101785" custScaleY="249432" custLinFactNeighborY="3311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BA03A50-971B-42E0-A98F-59315148F2E5}" type="pres">
      <dgm:prSet presAssocID="{5F226885-68DE-4903-8062-03A25C095130}" presName="rootConnector" presStyleLbl="node2" presStyleIdx="7" presStyleCnt="8"/>
      <dgm:spPr/>
      <dgm:t>
        <a:bodyPr/>
        <a:lstStyle/>
        <a:p>
          <a:endParaRPr lang="es-ES"/>
        </a:p>
      </dgm:t>
    </dgm:pt>
    <dgm:pt modelId="{895E5BD3-DAA2-44E9-A86B-9E5462DDCDC4}" type="pres">
      <dgm:prSet presAssocID="{5F226885-68DE-4903-8062-03A25C095130}" presName="hierChild4" presStyleCnt="0"/>
      <dgm:spPr/>
      <dgm:t>
        <a:bodyPr/>
        <a:lstStyle/>
        <a:p>
          <a:endParaRPr lang="es-ES"/>
        </a:p>
      </dgm:t>
    </dgm:pt>
    <dgm:pt modelId="{74A113D9-7F39-4AAB-9AAF-443670E4E217}" type="pres">
      <dgm:prSet presAssocID="{5F226885-68DE-4903-8062-03A25C095130}" presName="hierChild5" presStyleCnt="0"/>
      <dgm:spPr/>
      <dgm:t>
        <a:bodyPr/>
        <a:lstStyle/>
        <a:p>
          <a:endParaRPr lang="es-ES"/>
        </a:p>
      </dgm:t>
    </dgm:pt>
    <dgm:pt modelId="{FEB7C427-5127-433B-BA7F-987E956A796A}" type="pres">
      <dgm:prSet presAssocID="{B57D23AE-F72B-4B7C-BA82-B6AB1F766602}" presName="hierChild3" presStyleCnt="0"/>
      <dgm:spPr/>
      <dgm:t>
        <a:bodyPr/>
        <a:lstStyle/>
        <a:p>
          <a:endParaRPr lang="es-ES"/>
        </a:p>
      </dgm:t>
    </dgm:pt>
    <dgm:pt modelId="{005497C2-D083-4364-9DED-C3F8770F43AE}" type="pres">
      <dgm:prSet presAssocID="{CAC912E5-9197-42B7-AE62-7154374FD758}" presName="Name111" presStyleLbl="parChTrans1D2" presStyleIdx="8" presStyleCnt="10"/>
      <dgm:spPr/>
      <dgm:t>
        <a:bodyPr/>
        <a:lstStyle/>
        <a:p>
          <a:endParaRPr lang="es-ES"/>
        </a:p>
      </dgm:t>
    </dgm:pt>
    <dgm:pt modelId="{04B063BA-5775-43D0-8049-9FFD534D40E8}" type="pres">
      <dgm:prSet presAssocID="{69097931-152A-4A31-9980-4FE1EB627F53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D120C82-847A-4F2E-A568-42DFC8BCF55C}" type="pres">
      <dgm:prSet presAssocID="{69097931-152A-4A31-9980-4FE1EB627F53}" presName="rootComposite3" presStyleCnt="0"/>
      <dgm:spPr/>
      <dgm:t>
        <a:bodyPr/>
        <a:lstStyle/>
        <a:p>
          <a:endParaRPr lang="es-ES"/>
        </a:p>
      </dgm:t>
    </dgm:pt>
    <dgm:pt modelId="{7C394408-DCCD-48CB-81E2-EC6F696997EC}" type="pres">
      <dgm:prSet presAssocID="{69097931-152A-4A31-9980-4FE1EB627F53}" presName="rootText3" presStyleLbl="asst1" presStyleIdx="0" presStyleCnt="2" custScaleX="128747" custScaleY="144375" custLinFactX="72738" custLinFactNeighborX="100000" custLinFactNeighborY="-2468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BB96530-F09D-436F-8629-2B9DF7C136F6}" type="pres">
      <dgm:prSet presAssocID="{69097931-152A-4A31-9980-4FE1EB627F53}" presName="rootConnector3" presStyleLbl="asst1" presStyleIdx="0" presStyleCnt="2"/>
      <dgm:spPr/>
      <dgm:t>
        <a:bodyPr/>
        <a:lstStyle/>
        <a:p>
          <a:endParaRPr lang="es-ES"/>
        </a:p>
      </dgm:t>
    </dgm:pt>
    <dgm:pt modelId="{7E7AB830-363C-4D33-A2FB-63C1686CA847}" type="pres">
      <dgm:prSet presAssocID="{69097931-152A-4A31-9980-4FE1EB627F53}" presName="hierChild6" presStyleCnt="0"/>
      <dgm:spPr/>
      <dgm:t>
        <a:bodyPr/>
        <a:lstStyle/>
        <a:p>
          <a:endParaRPr lang="es-ES"/>
        </a:p>
      </dgm:t>
    </dgm:pt>
    <dgm:pt modelId="{6845A5F6-7EB3-4CD9-AE84-E62E4324A05C}" type="pres">
      <dgm:prSet presAssocID="{69097931-152A-4A31-9980-4FE1EB627F53}" presName="hierChild7" presStyleCnt="0"/>
      <dgm:spPr/>
      <dgm:t>
        <a:bodyPr/>
        <a:lstStyle/>
        <a:p>
          <a:endParaRPr lang="es-ES"/>
        </a:p>
      </dgm:t>
    </dgm:pt>
    <dgm:pt modelId="{25516C74-6EBF-4505-8D27-32BD7ECF6754}" type="pres">
      <dgm:prSet presAssocID="{D5027445-326E-4B70-9279-5E766540350A}" presName="Name111" presStyleLbl="parChTrans1D2" presStyleIdx="9" presStyleCnt="10"/>
      <dgm:spPr/>
      <dgm:t>
        <a:bodyPr/>
        <a:lstStyle/>
        <a:p>
          <a:endParaRPr lang="es-ES"/>
        </a:p>
      </dgm:t>
    </dgm:pt>
    <dgm:pt modelId="{7CE48DE3-FD61-4007-8D0C-529DFBE4BF0A}" type="pres">
      <dgm:prSet presAssocID="{B6480492-750E-4E19-AC73-05C121C94202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90C2CCB-B02F-4929-9B06-FCCA724EEEC8}" type="pres">
      <dgm:prSet presAssocID="{B6480492-750E-4E19-AC73-05C121C94202}" presName="rootComposite3" presStyleCnt="0"/>
      <dgm:spPr/>
      <dgm:t>
        <a:bodyPr/>
        <a:lstStyle/>
        <a:p>
          <a:endParaRPr lang="es-ES"/>
        </a:p>
      </dgm:t>
    </dgm:pt>
    <dgm:pt modelId="{A96658BB-37BF-4A23-902B-1E12ABEE68DE}" type="pres">
      <dgm:prSet presAssocID="{B6480492-750E-4E19-AC73-05C121C94202}" presName="rootText3" presStyleLbl="asst1" presStyleIdx="1" presStyleCnt="2" custScaleX="128747" custScaleY="144375" custLinFactX="-71929" custLinFactNeighborX="-100000" custLinFactNeighborY="-2468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04742E2-A6CD-4B37-A8F7-9937889C72C2}" type="pres">
      <dgm:prSet presAssocID="{B6480492-750E-4E19-AC73-05C121C94202}" presName="rootConnector3" presStyleLbl="asst1" presStyleIdx="1" presStyleCnt="2"/>
      <dgm:spPr/>
      <dgm:t>
        <a:bodyPr/>
        <a:lstStyle/>
        <a:p>
          <a:endParaRPr lang="es-ES"/>
        </a:p>
      </dgm:t>
    </dgm:pt>
    <dgm:pt modelId="{653284C4-9C37-4501-A03C-67FAAC5A5EB7}" type="pres">
      <dgm:prSet presAssocID="{B6480492-750E-4E19-AC73-05C121C94202}" presName="hierChild6" presStyleCnt="0"/>
      <dgm:spPr/>
      <dgm:t>
        <a:bodyPr/>
        <a:lstStyle/>
        <a:p>
          <a:endParaRPr lang="es-ES"/>
        </a:p>
      </dgm:t>
    </dgm:pt>
    <dgm:pt modelId="{2BBF556D-B241-4B82-B5E4-AD121DE65E6D}" type="pres">
      <dgm:prSet presAssocID="{B6480492-750E-4E19-AC73-05C121C94202}" presName="hierChild7" presStyleCnt="0"/>
      <dgm:spPr/>
      <dgm:t>
        <a:bodyPr/>
        <a:lstStyle/>
        <a:p>
          <a:endParaRPr lang="es-ES"/>
        </a:p>
      </dgm:t>
    </dgm:pt>
  </dgm:ptLst>
  <dgm:cxnLst>
    <dgm:cxn modelId="{00E10BAD-F03B-458A-8D61-C9ACD86D0C22}" type="presOf" srcId="{24026533-5A83-4C2C-AF05-4A1834F9255A}" destId="{B534102B-4118-4096-9B54-EAC0F8D15CF9}" srcOrd="1" destOrd="0" presId="urn:microsoft.com/office/officeart/2005/8/layout/orgChart1"/>
    <dgm:cxn modelId="{289FD5FD-A55D-42CA-BFF9-74546B169289}" type="presOf" srcId="{0BE96725-32A9-4E79-A043-9A666F1B6C51}" destId="{733CE1E2-909F-48B1-92EF-1D069E76569E}" srcOrd="0" destOrd="0" presId="urn:microsoft.com/office/officeart/2005/8/layout/orgChart1"/>
    <dgm:cxn modelId="{143E3B61-0885-403F-A06D-17C1D56156C1}" type="presOf" srcId="{FE53BEC6-B11E-4EF8-9294-2D4F22E2E361}" destId="{0D31834F-516C-4610-8709-01B6E53BECDB}" srcOrd="0" destOrd="0" presId="urn:microsoft.com/office/officeart/2005/8/layout/orgChart1"/>
    <dgm:cxn modelId="{3C8F1560-DB50-4FBE-B39E-6195E3D38BA7}" type="presOf" srcId="{6E4D3F7B-C65F-4FE3-908A-C4E5D89F3B97}" destId="{2DD50B21-CF9F-4439-91E9-D1ECBB36F02F}" srcOrd="0" destOrd="0" presId="urn:microsoft.com/office/officeart/2005/8/layout/orgChart1"/>
    <dgm:cxn modelId="{112D20D5-8C06-4176-8AF4-F9FC92766F00}" srcId="{B57D23AE-F72B-4B7C-BA82-B6AB1F766602}" destId="{B6480492-750E-4E19-AC73-05C121C94202}" srcOrd="6" destOrd="0" parTransId="{D5027445-326E-4B70-9279-5E766540350A}" sibTransId="{5C6A836A-2AA4-425C-8791-2E77FD65D43B}"/>
    <dgm:cxn modelId="{8BA63251-0476-44A7-BC3D-CB206130E3E6}" type="presOf" srcId="{98D7B206-548D-4D92-B70B-4B18462C332B}" destId="{A9BBBF1B-2DD5-4B92-82E1-9AF79A9DF021}" srcOrd="0" destOrd="0" presId="urn:microsoft.com/office/officeart/2005/8/layout/orgChart1"/>
    <dgm:cxn modelId="{48E44A26-7915-4577-AAEE-5879FC007083}" type="presOf" srcId="{7605421B-AAEF-4422-8027-225B552D41EB}" destId="{00022F8B-A387-43D6-AA26-4B186F4ED550}" srcOrd="0" destOrd="0" presId="urn:microsoft.com/office/officeart/2005/8/layout/orgChart1"/>
    <dgm:cxn modelId="{30B51DE4-2B0E-4907-AF4C-743789A88548}" type="presOf" srcId="{257252EC-ABB0-450A-AC9B-926E2A2F520D}" destId="{A1ED07DB-416B-4E6E-A0AA-E89CBD87AE4F}" srcOrd="0" destOrd="0" presId="urn:microsoft.com/office/officeart/2005/8/layout/orgChart1"/>
    <dgm:cxn modelId="{33AE55C0-40E4-4140-BE53-D2791C329ABD}" type="presOf" srcId="{B6480492-750E-4E19-AC73-05C121C94202}" destId="{004742E2-A6CD-4B37-A8F7-9937889C72C2}" srcOrd="1" destOrd="0" presId="urn:microsoft.com/office/officeart/2005/8/layout/orgChart1"/>
    <dgm:cxn modelId="{D24D6783-20A7-4D04-82A8-C402E7045804}" type="presOf" srcId="{B57D23AE-F72B-4B7C-BA82-B6AB1F766602}" destId="{4650C1D4-D3EC-4CFF-8244-BF27AC3F6451}" srcOrd="0" destOrd="0" presId="urn:microsoft.com/office/officeart/2005/8/layout/orgChart1"/>
    <dgm:cxn modelId="{80C1EB75-360A-477E-A375-69CAF845E459}" type="presOf" srcId="{D5027445-326E-4B70-9279-5E766540350A}" destId="{25516C74-6EBF-4505-8D27-32BD7ECF6754}" srcOrd="0" destOrd="0" presId="urn:microsoft.com/office/officeart/2005/8/layout/orgChart1"/>
    <dgm:cxn modelId="{22E68241-0A13-4A7A-808C-3F2EDA85E56D}" type="presOf" srcId="{69097931-152A-4A31-9980-4FE1EB627F53}" destId="{7C394408-DCCD-48CB-81E2-EC6F696997EC}" srcOrd="0" destOrd="0" presId="urn:microsoft.com/office/officeart/2005/8/layout/orgChart1"/>
    <dgm:cxn modelId="{D281CCD7-25E1-4F31-A9DC-75947814DEDC}" type="presOf" srcId="{C58CED02-8301-464F-99F1-5007B7FBA827}" destId="{2B7A8B9D-3CCB-4FED-8781-83020EB4590C}" srcOrd="0" destOrd="0" presId="urn:microsoft.com/office/officeart/2005/8/layout/orgChart1"/>
    <dgm:cxn modelId="{710DE059-853F-4618-885C-6C151B7497F5}" type="presOf" srcId="{D59F6EA2-6F77-473F-8599-9F2AF80DA315}" destId="{56E32E48-AF99-4479-A04C-B0C8D185B806}" srcOrd="1" destOrd="0" presId="urn:microsoft.com/office/officeart/2005/8/layout/orgChart1"/>
    <dgm:cxn modelId="{30A87BB7-759C-4AFE-8D0C-A22B7EA37783}" srcId="{B57D23AE-F72B-4B7C-BA82-B6AB1F766602}" destId="{F9A801EE-967E-4A02-A594-38B8F255915E}" srcOrd="3" destOrd="0" parTransId="{7BC97178-567E-4142-9798-D8E8EA91B4B4}" sibTransId="{D9B967D8-1C47-4F8C-A926-2CD73D1388E2}"/>
    <dgm:cxn modelId="{01334F82-3A8E-4AC9-9E84-CEEC4F057E1E}" srcId="{C09CAD6A-01FB-4160-8FD8-4E0F7FB5F020}" destId="{6E4D3F7B-C65F-4FE3-908A-C4E5D89F3B97}" srcOrd="0" destOrd="0" parTransId="{2D8AA4B9-FE14-4EC6-BB19-A7803BBA6186}" sibTransId="{A429D2BE-5646-4DA7-B6BE-AB2B9AC6B16D}"/>
    <dgm:cxn modelId="{0673FDA7-7868-4418-A74F-B46E0A4C9BAB}" type="presOf" srcId="{55210FA8-E040-4E9F-941C-6FFA55E23FED}" destId="{2A059CCF-6580-4FBC-BDCA-2AD09B43D0F9}" srcOrd="1" destOrd="0" presId="urn:microsoft.com/office/officeart/2005/8/layout/orgChart1"/>
    <dgm:cxn modelId="{FFBF9686-7276-4206-A2FB-897F111DAD6F}" srcId="{F3638420-8293-41DA-BB06-812706262055}" destId="{DF16CACF-5E3F-4C58-B3B3-CD6C330D3B3B}" srcOrd="0" destOrd="0" parTransId="{E3D913E3-A434-4970-BF30-4B56F843316A}" sibTransId="{3728A099-4C39-4049-A32D-0AE58EAEFDAE}"/>
    <dgm:cxn modelId="{D5430EE1-51D2-482E-A168-136BA231372E}" srcId="{B57D23AE-F72B-4B7C-BA82-B6AB1F766602}" destId="{98D7B206-548D-4D92-B70B-4B18462C332B}" srcOrd="2" destOrd="0" parTransId="{D572690A-04CD-44FE-8255-CF9FCB8FAC31}" sibTransId="{B6096F03-A117-4DC6-813C-0F64A5615CC7}"/>
    <dgm:cxn modelId="{6F5C5D1D-547B-4F55-9181-B343E55E9F8D}" type="presOf" srcId="{8E94EDE0-4F75-483E-8B91-0AD4897F9933}" destId="{D15E4270-8C7A-4494-B608-D84ADCEE0629}" srcOrd="1" destOrd="0" presId="urn:microsoft.com/office/officeart/2005/8/layout/orgChart1"/>
    <dgm:cxn modelId="{F5E4BDB9-9E1D-4143-8194-C16285DE1DAF}" type="presOf" srcId="{D572690A-04CD-44FE-8255-CF9FCB8FAC31}" destId="{AB838084-6ADD-4796-8E61-ED2E84A98358}" srcOrd="0" destOrd="0" presId="urn:microsoft.com/office/officeart/2005/8/layout/orgChart1"/>
    <dgm:cxn modelId="{78C8D264-BCEA-4162-8BC9-D532AA02356C}" type="presOf" srcId="{CAC912E5-9197-42B7-AE62-7154374FD758}" destId="{005497C2-D083-4364-9DED-C3F8770F43AE}" srcOrd="0" destOrd="0" presId="urn:microsoft.com/office/officeart/2005/8/layout/orgChart1"/>
    <dgm:cxn modelId="{1E5D480B-7879-42E5-A3AF-6D079864C754}" srcId="{F9A801EE-967E-4A02-A594-38B8F255915E}" destId="{305F29DE-6385-42D8-A0F4-035BF7393B81}" srcOrd="0" destOrd="0" parTransId="{FE53BEC6-B11E-4EF8-9294-2D4F22E2E361}" sibTransId="{210A4357-79A5-4CF1-ACDF-83265873DDF2}"/>
    <dgm:cxn modelId="{56D08E56-E55D-4DC7-B730-B3F37FB172D5}" srcId="{B57D23AE-F72B-4B7C-BA82-B6AB1F766602}" destId="{69097931-152A-4A31-9980-4FE1EB627F53}" srcOrd="5" destOrd="0" parTransId="{CAC912E5-9197-42B7-AE62-7154374FD758}" sibTransId="{A881DBC8-0F1D-48F8-903A-029054A76C3F}"/>
    <dgm:cxn modelId="{C755C326-1E51-4D56-A61A-F14F586E8409}" type="presOf" srcId="{7BC97178-567E-4142-9798-D8E8EA91B4B4}" destId="{26798687-22EB-48D0-9286-767328DD3810}" srcOrd="0" destOrd="0" presId="urn:microsoft.com/office/officeart/2005/8/layout/orgChart1"/>
    <dgm:cxn modelId="{98103E96-B081-4092-A374-5FEE68BDCBA9}" type="presOf" srcId="{6E4D3F7B-C65F-4FE3-908A-C4E5D89F3B97}" destId="{3AB3E70A-15E4-48AE-97B4-581B655CE134}" srcOrd="1" destOrd="0" presId="urn:microsoft.com/office/officeart/2005/8/layout/orgChart1"/>
    <dgm:cxn modelId="{26A7023C-4DDA-44B9-8797-02158F8BF6E9}" type="presOf" srcId="{C09CAD6A-01FB-4160-8FD8-4E0F7FB5F020}" destId="{715A3C4B-328A-48E3-A1A2-248A30FE190A}" srcOrd="0" destOrd="0" presId="urn:microsoft.com/office/officeart/2005/8/layout/orgChart1"/>
    <dgm:cxn modelId="{A0910000-07D1-4F3E-A381-3FA8CB580B37}" type="presOf" srcId="{E61F3CBB-977A-4C30-A535-84E3CB862539}" destId="{D11B6A01-0A2D-40AF-BF00-C39E3A841BF3}" srcOrd="0" destOrd="0" presId="urn:microsoft.com/office/officeart/2005/8/layout/orgChart1"/>
    <dgm:cxn modelId="{7B527759-4119-4465-82F9-FF9BCF09FF8D}" type="presOf" srcId="{8FEACE51-C21C-4352-8456-899EDF558609}" destId="{29F7C390-9F92-4755-9669-4C5230D9791E}" srcOrd="0" destOrd="0" presId="urn:microsoft.com/office/officeart/2005/8/layout/orgChart1"/>
    <dgm:cxn modelId="{B8647D33-E8AD-489C-88C2-6001B40CF77E}" type="presOf" srcId="{24026533-5A83-4C2C-AF05-4A1834F9255A}" destId="{8C8FCA97-51F6-49E3-AC9D-E0867CA65EF7}" srcOrd="0" destOrd="0" presId="urn:microsoft.com/office/officeart/2005/8/layout/orgChart1"/>
    <dgm:cxn modelId="{480F61FF-2A24-4B27-9965-A33AFA6BFAB3}" srcId="{55210FA8-E040-4E9F-941C-6FFA55E23FED}" destId="{C58CED02-8301-464F-99F1-5007B7FBA827}" srcOrd="0" destOrd="0" parTransId="{F67F8F00-B794-47D5-B50C-A57FB3556569}" sibTransId="{CBE6491E-45C2-43E9-B077-D5AE373DA425}"/>
    <dgm:cxn modelId="{29331331-7C3C-4283-88DB-5F40541BAE0E}" type="presOf" srcId="{DF16CACF-5E3F-4C58-B3B3-CD6C330D3B3B}" destId="{8B49B76F-1BFD-4401-9BB4-E11B00FE8ED4}" srcOrd="0" destOrd="0" presId="urn:microsoft.com/office/officeart/2005/8/layout/orgChart1"/>
    <dgm:cxn modelId="{F116797D-9693-4ED7-8B0F-AD1531755283}" type="presOf" srcId="{55210FA8-E040-4E9F-941C-6FFA55E23FED}" destId="{1492C8D0-D082-4E8E-AA1F-2E6ECEEB9F60}" srcOrd="0" destOrd="0" presId="urn:microsoft.com/office/officeart/2005/8/layout/orgChart1"/>
    <dgm:cxn modelId="{839F6E42-5AE6-445A-9FCD-F00A707F8648}" type="presOf" srcId="{F3638420-8293-41DA-BB06-812706262055}" destId="{7F421625-E719-48A1-87B2-E97E73811BC5}" srcOrd="0" destOrd="0" presId="urn:microsoft.com/office/officeart/2005/8/layout/orgChart1"/>
    <dgm:cxn modelId="{AA19B846-E51A-4D1D-9B2B-B28CF7996E6C}" type="presOf" srcId="{F67F8F00-B794-47D5-B50C-A57FB3556569}" destId="{EAA952FE-60EF-470B-AD46-F7EB3AFD7728}" srcOrd="0" destOrd="0" presId="urn:microsoft.com/office/officeart/2005/8/layout/orgChart1"/>
    <dgm:cxn modelId="{30B38DC3-732E-4ED5-91E1-1AEF176BB37A}" type="presOf" srcId="{B6480492-750E-4E19-AC73-05C121C94202}" destId="{A96658BB-37BF-4A23-902B-1E12ABEE68DE}" srcOrd="0" destOrd="0" presId="urn:microsoft.com/office/officeart/2005/8/layout/orgChart1"/>
    <dgm:cxn modelId="{AF83B659-190C-46F7-A4D0-15CF57D6FCDC}" type="presOf" srcId="{C09CAD6A-01FB-4160-8FD8-4E0F7FB5F020}" destId="{D3442471-B9B3-4BA5-9ECF-E604B3F69E5F}" srcOrd="1" destOrd="0" presId="urn:microsoft.com/office/officeart/2005/8/layout/orgChart1"/>
    <dgm:cxn modelId="{C2A9DECE-178A-482C-8D3D-FAF5E54ACF0F}" type="presOf" srcId="{C58CED02-8301-464F-99F1-5007B7FBA827}" destId="{C36B761B-E95E-407B-B9CE-A708337D9184}" srcOrd="1" destOrd="0" presId="urn:microsoft.com/office/officeart/2005/8/layout/orgChart1"/>
    <dgm:cxn modelId="{5AC0261E-F610-49D1-AB47-4841A42C67CA}" type="presOf" srcId="{E3D913E3-A434-4970-BF30-4B56F843316A}" destId="{ACC52CF3-2F36-40DC-BDE9-7DF55FD109B3}" srcOrd="0" destOrd="0" presId="urn:microsoft.com/office/officeart/2005/8/layout/orgChart1"/>
    <dgm:cxn modelId="{8E40FF37-DDD5-4AFF-9869-4E1C4A722DC8}" type="presOf" srcId="{B57D23AE-F72B-4B7C-BA82-B6AB1F766602}" destId="{B72EA1A1-848A-47B5-A97B-99889B98B988}" srcOrd="1" destOrd="0" presId="urn:microsoft.com/office/officeart/2005/8/layout/orgChart1"/>
    <dgm:cxn modelId="{F9A65D9F-8758-454F-AD19-8E475F0339D0}" type="presOf" srcId="{E056F554-E3EA-4C8B-A056-08C3C4D722D0}" destId="{AA69C1DC-D090-4581-96DD-07897FF81B5E}" srcOrd="0" destOrd="0" presId="urn:microsoft.com/office/officeart/2005/8/layout/orgChart1"/>
    <dgm:cxn modelId="{A8F11638-1938-4D21-BC94-5FCDC0B8F0FC}" srcId="{B57D23AE-F72B-4B7C-BA82-B6AB1F766602}" destId="{D59F6EA2-6F77-473F-8599-9F2AF80DA315}" srcOrd="1" destOrd="0" parTransId="{257252EC-ABB0-450A-AC9B-926E2A2F520D}" sibTransId="{B2482C50-9615-4E80-9909-EF17957BEED8}"/>
    <dgm:cxn modelId="{0A847A7D-0BC4-4096-8D3A-5E401DE79B31}" type="presOf" srcId="{10B5ACCB-16C7-407B-B3E1-03AB5B1CFB4C}" destId="{EBD14395-2ECC-4A09-8507-F7AD962A97FD}" srcOrd="0" destOrd="0" presId="urn:microsoft.com/office/officeart/2005/8/layout/orgChart1"/>
    <dgm:cxn modelId="{9BE10130-A7D6-455D-B62E-FFA0C28026E1}" srcId="{B57D23AE-F72B-4B7C-BA82-B6AB1F766602}" destId="{C09CAD6A-01FB-4160-8FD8-4E0F7FB5F020}" srcOrd="8" destOrd="0" parTransId="{0BE96725-32A9-4E79-A043-9A666F1B6C51}" sibTransId="{1E5D3980-40FD-4E31-9256-9BBF9CAD8E33}"/>
    <dgm:cxn modelId="{DA4830EE-0987-4539-9759-F769B152B43B}" srcId="{B57D23AE-F72B-4B7C-BA82-B6AB1F766602}" destId="{5F226885-68DE-4903-8062-03A25C095130}" srcOrd="9" destOrd="0" parTransId="{8FEACE51-C21C-4352-8456-899EDF558609}" sibTransId="{7DE20831-6138-4E0B-9465-73058CF8A4AB}"/>
    <dgm:cxn modelId="{2B54287A-5BE2-40B8-A17B-1B33BDA42AFD}" srcId="{8E94EDE0-4F75-483E-8B91-0AD4897F9933}" destId="{24026533-5A83-4C2C-AF05-4A1834F9255A}" srcOrd="0" destOrd="0" parTransId="{BA54C94F-6E49-44F6-A0B2-B03DF4319B59}" sibTransId="{FEA698F8-CD7B-4E91-8CFB-D5967DFB0552}"/>
    <dgm:cxn modelId="{9350108D-A07F-4360-8C1C-F23EBAD6C9B9}" type="presOf" srcId="{8E94EDE0-4F75-483E-8B91-0AD4897F9933}" destId="{313C3A35-8F1E-4935-A476-5821BDC3C27A}" srcOrd="0" destOrd="0" presId="urn:microsoft.com/office/officeart/2005/8/layout/orgChart1"/>
    <dgm:cxn modelId="{B15703C9-DDC6-4BD2-90FE-76A8D113C065}" type="presOf" srcId="{BA54C94F-6E49-44F6-A0B2-B03DF4319B59}" destId="{BFEF0DA1-5812-4AD6-BAC6-EBF051CC0826}" srcOrd="0" destOrd="0" presId="urn:microsoft.com/office/officeart/2005/8/layout/orgChart1"/>
    <dgm:cxn modelId="{A474917F-8AC9-4C00-9155-9E1C5A60FFCD}" type="presOf" srcId="{305F29DE-6385-42D8-A0F4-035BF7393B81}" destId="{6BD66989-F6B4-4912-8C2A-E28498CB237D}" srcOrd="1" destOrd="0" presId="urn:microsoft.com/office/officeart/2005/8/layout/orgChart1"/>
    <dgm:cxn modelId="{25FCB8A2-DCB9-47B9-AFF0-B4E0A93D4452}" type="presOf" srcId="{D59F6EA2-6F77-473F-8599-9F2AF80DA315}" destId="{F4E3BFAA-6851-4CAD-8DF9-55AFD5D3DAEC}" srcOrd="0" destOrd="0" presId="urn:microsoft.com/office/officeart/2005/8/layout/orgChart1"/>
    <dgm:cxn modelId="{A86BA0A9-8139-4FA6-9DC4-C1FD74C9C6C5}" type="presOf" srcId="{7605421B-AAEF-4422-8027-225B552D41EB}" destId="{841EBA5A-4F67-42A2-8336-721C507A0BDD}" srcOrd="1" destOrd="0" presId="urn:microsoft.com/office/officeart/2005/8/layout/orgChart1"/>
    <dgm:cxn modelId="{D44BF36B-5ADE-46BD-937B-B326BD106E73}" srcId="{B57D23AE-F72B-4B7C-BA82-B6AB1F766602}" destId="{8E94EDE0-4F75-483E-8B91-0AD4897F9933}" srcOrd="7" destOrd="0" parTransId="{9AD9A6D4-A670-4E7F-8A84-A03B720F05AB}" sibTransId="{D3061181-F5C7-497E-A6FE-97D86DD57692}"/>
    <dgm:cxn modelId="{EE204C51-22A9-4C33-8A7A-EF2BE24EF8C6}" type="presOf" srcId="{305F29DE-6385-42D8-A0F4-035BF7393B81}" destId="{573D234D-8CD6-4001-AC5B-9AA09FC36427}" srcOrd="0" destOrd="0" presId="urn:microsoft.com/office/officeart/2005/8/layout/orgChart1"/>
    <dgm:cxn modelId="{26985464-A79C-4CCB-8153-5100FA9DB2CE}" type="presOf" srcId="{DF16CACF-5E3F-4C58-B3B3-CD6C330D3B3B}" destId="{E22C3178-D780-4296-B839-D624CDBB315D}" srcOrd="1" destOrd="0" presId="urn:microsoft.com/office/officeart/2005/8/layout/orgChart1"/>
    <dgm:cxn modelId="{BE631A22-6F87-436C-84C3-EDDEF0B8B736}" type="presOf" srcId="{5D84AD6F-6AA9-417B-9790-E7B38985EF7C}" destId="{B8BDF9A3-1973-4944-B5C3-86270D5F1CCB}" srcOrd="0" destOrd="0" presId="urn:microsoft.com/office/officeart/2005/8/layout/orgChart1"/>
    <dgm:cxn modelId="{5BE8EB61-7DB1-473F-B21E-CBA4A8263626}" srcId="{D59F6EA2-6F77-473F-8599-9F2AF80DA315}" destId="{7605421B-AAEF-4422-8027-225B552D41EB}" srcOrd="0" destOrd="0" parTransId="{10B5ACCB-16C7-407B-B3E1-03AB5B1CFB4C}" sibTransId="{74C10B5F-7E96-4AD3-BD02-5C71BDA32D23}"/>
    <dgm:cxn modelId="{CB5FF80E-F11A-4139-8EAD-325F916FBC7E}" type="presOf" srcId="{F3638420-8293-41DA-BB06-812706262055}" destId="{38D8CABB-62A4-4B38-8179-436ACEEEAAE4}" srcOrd="1" destOrd="0" presId="urn:microsoft.com/office/officeart/2005/8/layout/orgChart1"/>
    <dgm:cxn modelId="{AA666DE7-A7CD-4E74-BF7C-F6C193CB9C51}" srcId="{B57D23AE-F72B-4B7C-BA82-B6AB1F766602}" destId="{F3638420-8293-41DA-BB06-812706262055}" srcOrd="4" destOrd="0" parTransId="{5D84AD6F-6AA9-417B-9790-E7B38985EF7C}" sibTransId="{8A0B86E6-E415-47A6-AB12-850C63A03B7F}"/>
    <dgm:cxn modelId="{F255CBE1-8AF3-4F32-9BC8-483F85D26057}" type="presOf" srcId="{F9A801EE-967E-4A02-A594-38B8F255915E}" destId="{9296219B-6E61-455C-9B32-9AA68A397550}" srcOrd="0" destOrd="0" presId="urn:microsoft.com/office/officeart/2005/8/layout/orgChart1"/>
    <dgm:cxn modelId="{CD4EF258-6365-40D2-A9CC-880C9C488941}" type="presOf" srcId="{2D8AA4B9-FE14-4EC6-BB19-A7803BBA6186}" destId="{4DC13B39-CAE6-4052-98A9-AAE097EC11EF}" srcOrd="0" destOrd="0" presId="urn:microsoft.com/office/officeart/2005/8/layout/orgChart1"/>
    <dgm:cxn modelId="{A9283E36-5E11-43D2-A942-286305E9F694}" srcId="{B57D23AE-F72B-4B7C-BA82-B6AB1F766602}" destId="{55210FA8-E040-4E9F-941C-6FFA55E23FED}" srcOrd="0" destOrd="0" parTransId="{E61F3CBB-977A-4C30-A535-84E3CB862539}" sibTransId="{38E3369F-9D85-4041-9799-82CDC5F0D660}"/>
    <dgm:cxn modelId="{089F6A28-795D-495D-86EF-08FEB1EE9E27}" type="presOf" srcId="{5F226885-68DE-4903-8062-03A25C095130}" destId="{1C912F73-8FD4-492B-A632-ADC4EC366EAD}" srcOrd="0" destOrd="0" presId="urn:microsoft.com/office/officeart/2005/8/layout/orgChart1"/>
    <dgm:cxn modelId="{FA1FFAF8-399D-411A-964D-125A05B2D696}" type="presOf" srcId="{69097931-152A-4A31-9980-4FE1EB627F53}" destId="{DBB96530-F09D-436F-8629-2B9DF7C136F6}" srcOrd="1" destOrd="0" presId="urn:microsoft.com/office/officeart/2005/8/layout/orgChart1"/>
    <dgm:cxn modelId="{B261C805-21F8-4CE2-A0F2-89AE4F1CDA44}" srcId="{E056F554-E3EA-4C8B-A056-08C3C4D722D0}" destId="{B57D23AE-F72B-4B7C-BA82-B6AB1F766602}" srcOrd="0" destOrd="0" parTransId="{B093E3D9-7C86-48EC-A7A2-EB74CEEF81B8}" sibTransId="{38094378-2468-4F98-AF43-8154AAF06033}"/>
    <dgm:cxn modelId="{02480E8F-9F78-4CAF-8A80-FB0E7DAF1584}" type="presOf" srcId="{9AD9A6D4-A670-4E7F-8A84-A03B720F05AB}" destId="{148EFCA8-1A22-4724-86F4-26F4FB9EE65E}" srcOrd="0" destOrd="0" presId="urn:microsoft.com/office/officeart/2005/8/layout/orgChart1"/>
    <dgm:cxn modelId="{E06FEDBF-8E24-42B3-86AF-DA25F41021FC}" type="presOf" srcId="{5F226885-68DE-4903-8062-03A25C095130}" destId="{DBA03A50-971B-42E0-A98F-59315148F2E5}" srcOrd="1" destOrd="0" presId="urn:microsoft.com/office/officeart/2005/8/layout/orgChart1"/>
    <dgm:cxn modelId="{E8F0612D-E694-4EE0-8FCC-7ED79542F79D}" type="presOf" srcId="{98D7B206-548D-4D92-B70B-4B18462C332B}" destId="{78BFC093-328B-462E-96A0-59263E0011EB}" srcOrd="1" destOrd="0" presId="urn:microsoft.com/office/officeart/2005/8/layout/orgChart1"/>
    <dgm:cxn modelId="{4C32DF1F-BB09-4AF4-8040-DE65B447605C}" type="presOf" srcId="{F9A801EE-967E-4A02-A594-38B8F255915E}" destId="{28E530B6-255A-4EB4-9AED-6EFDF30C83C8}" srcOrd="1" destOrd="0" presId="urn:microsoft.com/office/officeart/2005/8/layout/orgChart1"/>
    <dgm:cxn modelId="{1C2B2149-B6F5-4FCF-8094-4D5FDCB77DA5}" type="presParOf" srcId="{AA69C1DC-D090-4581-96DD-07897FF81B5E}" destId="{CDE5D730-A123-49A7-A330-D240A87E0F88}" srcOrd="0" destOrd="0" presId="urn:microsoft.com/office/officeart/2005/8/layout/orgChart1"/>
    <dgm:cxn modelId="{750DD36F-D899-4933-A73C-4CA9F2702FE5}" type="presParOf" srcId="{CDE5D730-A123-49A7-A330-D240A87E0F88}" destId="{D0D30868-A88A-4028-921D-096F13B2A032}" srcOrd="0" destOrd="0" presId="urn:microsoft.com/office/officeart/2005/8/layout/orgChart1"/>
    <dgm:cxn modelId="{2742C5E9-41B7-4F08-B818-225460CCCD65}" type="presParOf" srcId="{D0D30868-A88A-4028-921D-096F13B2A032}" destId="{4650C1D4-D3EC-4CFF-8244-BF27AC3F6451}" srcOrd="0" destOrd="0" presId="urn:microsoft.com/office/officeart/2005/8/layout/orgChart1"/>
    <dgm:cxn modelId="{2B3175F3-ADD4-4FE7-AB7B-ED2ED773EA12}" type="presParOf" srcId="{D0D30868-A88A-4028-921D-096F13B2A032}" destId="{B72EA1A1-848A-47B5-A97B-99889B98B988}" srcOrd="1" destOrd="0" presId="urn:microsoft.com/office/officeart/2005/8/layout/orgChart1"/>
    <dgm:cxn modelId="{E5E47160-BEC6-47CF-AFF6-6A012EBC65C3}" type="presParOf" srcId="{CDE5D730-A123-49A7-A330-D240A87E0F88}" destId="{EE57D13E-18B7-4503-A49B-B6ADF968262E}" srcOrd="1" destOrd="0" presId="urn:microsoft.com/office/officeart/2005/8/layout/orgChart1"/>
    <dgm:cxn modelId="{123704AB-251F-4F90-B152-F92517A929CE}" type="presParOf" srcId="{EE57D13E-18B7-4503-A49B-B6ADF968262E}" destId="{D11B6A01-0A2D-40AF-BF00-C39E3A841BF3}" srcOrd="0" destOrd="0" presId="urn:microsoft.com/office/officeart/2005/8/layout/orgChart1"/>
    <dgm:cxn modelId="{26912E3B-FCBA-4328-8509-788C680B92BA}" type="presParOf" srcId="{EE57D13E-18B7-4503-A49B-B6ADF968262E}" destId="{F422A159-404D-4BF2-9E37-457DFC512477}" srcOrd="1" destOrd="0" presId="urn:microsoft.com/office/officeart/2005/8/layout/orgChart1"/>
    <dgm:cxn modelId="{BE17FF59-94CB-4F4B-ACDE-8F660D2396F6}" type="presParOf" srcId="{F422A159-404D-4BF2-9E37-457DFC512477}" destId="{AFC076CA-FFF2-49FA-9C4D-91972C77C8AD}" srcOrd="0" destOrd="0" presId="urn:microsoft.com/office/officeart/2005/8/layout/orgChart1"/>
    <dgm:cxn modelId="{8C4780C8-9784-4FA6-A51E-1A51ABC0ACAC}" type="presParOf" srcId="{AFC076CA-FFF2-49FA-9C4D-91972C77C8AD}" destId="{1492C8D0-D082-4E8E-AA1F-2E6ECEEB9F60}" srcOrd="0" destOrd="0" presId="urn:microsoft.com/office/officeart/2005/8/layout/orgChart1"/>
    <dgm:cxn modelId="{7A37CB25-5D65-4162-9BAC-A0A462C92326}" type="presParOf" srcId="{AFC076CA-FFF2-49FA-9C4D-91972C77C8AD}" destId="{2A059CCF-6580-4FBC-BDCA-2AD09B43D0F9}" srcOrd="1" destOrd="0" presId="urn:microsoft.com/office/officeart/2005/8/layout/orgChart1"/>
    <dgm:cxn modelId="{6FA561A4-0CAF-4F29-AA50-BE438FEC94C5}" type="presParOf" srcId="{F422A159-404D-4BF2-9E37-457DFC512477}" destId="{67F30621-B239-45B2-82E6-5C2634804FC1}" srcOrd="1" destOrd="0" presId="urn:microsoft.com/office/officeart/2005/8/layout/orgChart1"/>
    <dgm:cxn modelId="{98C36DDD-CCBE-4D97-BDBB-D10BD48DA544}" type="presParOf" srcId="{67F30621-B239-45B2-82E6-5C2634804FC1}" destId="{EAA952FE-60EF-470B-AD46-F7EB3AFD7728}" srcOrd="0" destOrd="0" presId="urn:microsoft.com/office/officeart/2005/8/layout/orgChart1"/>
    <dgm:cxn modelId="{E6996EC2-099D-443E-96FC-6A25815BC455}" type="presParOf" srcId="{67F30621-B239-45B2-82E6-5C2634804FC1}" destId="{B37A9DFA-5A94-437B-BCD1-1530074708BB}" srcOrd="1" destOrd="0" presId="urn:microsoft.com/office/officeart/2005/8/layout/orgChart1"/>
    <dgm:cxn modelId="{CF0C7C9D-7F54-4C22-9F61-7EE34EBE5105}" type="presParOf" srcId="{B37A9DFA-5A94-437B-BCD1-1530074708BB}" destId="{2D76B212-878D-4461-A1C3-6EB4CA238D54}" srcOrd="0" destOrd="0" presId="urn:microsoft.com/office/officeart/2005/8/layout/orgChart1"/>
    <dgm:cxn modelId="{09A6EB8F-9C93-4C69-B253-C1F57F85DB93}" type="presParOf" srcId="{2D76B212-878D-4461-A1C3-6EB4CA238D54}" destId="{2B7A8B9D-3CCB-4FED-8781-83020EB4590C}" srcOrd="0" destOrd="0" presId="urn:microsoft.com/office/officeart/2005/8/layout/orgChart1"/>
    <dgm:cxn modelId="{533206EA-2B79-4803-BBD9-9704705CA415}" type="presParOf" srcId="{2D76B212-878D-4461-A1C3-6EB4CA238D54}" destId="{C36B761B-E95E-407B-B9CE-A708337D9184}" srcOrd="1" destOrd="0" presId="urn:microsoft.com/office/officeart/2005/8/layout/orgChart1"/>
    <dgm:cxn modelId="{1FDD08E9-C093-452A-88A3-788CF22A620E}" type="presParOf" srcId="{B37A9DFA-5A94-437B-BCD1-1530074708BB}" destId="{F3359CA3-0250-4DC5-97F8-DBCCDAD67B4E}" srcOrd="1" destOrd="0" presId="urn:microsoft.com/office/officeart/2005/8/layout/orgChart1"/>
    <dgm:cxn modelId="{44F7B6E7-9558-4DF1-B146-26647C225FF6}" type="presParOf" srcId="{B37A9DFA-5A94-437B-BCD1-1530074708BB}" destId="{38ABA280-FFF8-4868-926A-79E28DBC1B71}" srcOrd="2" destOrd="0" presId="urn:microsoft.com/office/officeart/2005/8/layout/orgChart1"/>
    <dgm:cxn modelId="{5F784A08-CCA0-44EE-9000-E357040F8CC5}" type="presParOf" srcId="{F422A159-404D-4BF2-9E37-457DFC512477}" destId="{88001871-2DEA-4F41-9C44-372630B17821}" srcOrd="2" destOrd="0" presId="urn:microsoft.com/office/officeart/2005/8/layout/orgChart1"/>
    <dgm:cxn modelId="{C8AF6A4C-24BE-4D03-80A4-00BF90F454C8}" type="presParOf" srcId="{EE57D13E-18B7-4503-A49B-B6ADF968262E}" destId="{A1ED07DB-416B-4E6E-A0AA-E89CBD87AE4F}" srcOrd="2" destOrd="0" presId="urn:microsoft.com/office/officeart/2005/8/layout/orgChart1"/>
    <dgm:cxn modelId="{8D1967DA-0744-4CD8-B6A8-7D333FD3A134}" type="presParOf" srcId="{EE57D13E-18B7-4503-A49B-B6ADF968262E}" destId="{1F893833-D516-4B7C-9E26-EA511E685D61}" srcOrd="3" destOrd="0" presId="urn:microsoft.com/office/officeart/2005/8/layout/orgChart1"/>
    <dgm:cxn modelId="{2B191B1A-C77D-4A84-BC95-8C6DB77A9EC8}" type="presParOf" srcId="{1F893833-D516-4B7C-9E26-EA511E685D61}" destId="{C7A684C2-ADB6-4C9D-B7A2-AF56CC76B874}" srcOrd="0" destOrd="0" presId="urn:microsoft.com/office/officeart/2005/8/layout/orgChart1"/>
    <dgm:cxn modelId="{78A44B33-8AF1-41DD-9386-D5124E38CB2A}" type="presParOf" srcId="{C7A684C2-ADB6-4C9D-B7A2-AF56CC76B874}" destId="{F4E3BFAA-6851-4CAD-8DF9-55AFD5D3DAEC}" srcOrd="0" destOrd="0" presId="urn:microsoft.com/office/officeart/2005/8/layout/orgChart1"/>
    <dgm:cxn modelId="{E0F8F975-DA65-40BC-8405-6638C568D372}" type="presParOf" srcId="{C7A684C2-ADB6-4C9D-B7A2-AF56CC76B874}" destId="{56E32E48-AF99-4479-A04C-B0C8D185B806}" srcOrd="1" destOrd="0" presId="urn:microsoft.com/office/officeart/2005/8/layout/orgChart1"/>
    <dgm:cxn modelId="{802D9028-9A43-4B87-A0FA-FC7769DC74C5}" type="presParOf" srcId="{1F893833-D516-4B7C-9E26-EA511E685D61}" destId="{71D37702-DB4F-4B7E-A901-9C80D2F7CE33}" srcOrd="1" destOrd="0" presId="urn:microsoft.com/office/officeart/2005/8/layout/orgChart1"/>
    <dgm:cxn modelId="{9C7BF122-5F3A-4A59-976E-6D086009FCEB}" type="presParOf" srcId="{71D37702-DB4F-4B7E-A901-9C80D2F7CE33}" destId="{EBD14395-2ECC-4A09-8507-F7AD962A97FD}" srcOrd="0" destOrd="0" presId="urn:microsoft.com/office/officeart/2005/8/layout/orgChart1"/>
    <dgm:cxn modelId="{AD79475A-55DE-4510-B080-1A7D96B2623E}" type="presParOf" srcId="{71D37702-DB4F-4B7E-A901-9C80D2F7CE33}" destId="{848A6A68-F04A-4220-AE47-FEBEB685D623}" srcOrd="1" destOrd="0" presId="urn:microsoft.com/office/officeart/2005/8/layout/orgChart1"/>
    <dgm:cxn modelId="{C9FB03E9-4358-4F59-A8D7-4A38CF6C10C3}" type="presParOf" srcId="{848A6A68-F04A-4220-AE47-FEBEB685D623}" destId="{AD09ADBF-41E6-429C-9A11-F1A1B00561F4}" srcOrd="0" destOrd="0" presId="urn:microsoft.com/office/officeart/2005/8/layout/orgChart1"/>
    <dgm:cxn modelId="{38A2D80D-4453-4E0B-A743-078B460A3A11}" type="presParOf" srcId="{AD09ADBF-41E6-429C-9A11-F1A1B00561F4}" destId="{00022F8B-A387-43D6-AA26-4B186F4ED550}" srcOrd="0" destOrd="0" presId="urn:microsoft.com/office/officeart/2005/8/layout/orgChart1"/>
    <dgm:cxn modelId="{EC3CE183-465F-4913-B0AA-8ECE6B11D6C0}" type="presParOf" srcId="{AD09ADBF-41E6-429C-9A11-F1A1B00561F4}" destId="{841EBA5A-4F67-42A2-8336-721C507A0BDD}" srcOrd="1" destOrd="0" presId="urn:microsoft.com/office/officeart/2005/8/layout/orgChart1"/>
    <dgm:cxn modelId="{5E0CEA04-E2D8-413E-8630-673470FD88ED}" type="presParOf" srcId="{848A6A68-F04A-4220-AE47-FEBEB685D623}" destId="{3274513D-45B9-4C5A-A452-D94274CA7CD6}" srcOrd="1" destOrd="0" presId="urn:microsoft.com/office/officeart/2005/8/layout/orgChart1"/>
    <dgm:cxn modelId="{5FFF35C8-7236-47EB-8C33-E4F7B5D36F96}" type="presParOf" srcId="{848A6A68-F04A-4220-AE47-FEBEB685D623}" destId="{795C8E43-9EB9-4D3E-A1E9-2C221BB21A42}" srcOrd="2" destOrd="0" presId="urn:microsoft.com/office/officeart/2005/8/layout/orgChart1"/>
    <dgm:cxn modelId="{B1B77DA4-FF51-49BA-A721-994F0716AA74}" type="presParOf" srcId="{1F893833-D516-4B7C-9E26-EA511E685D61}" destId="{AFDDA80D-3E73-493E-BA8A-CD50FAF8EF62}" srcOrd="2" destOrd="0" presId="urn:microsoft.com/office/officeart/2005/8/layout/orgChart1"/>
    <dgm:cxn modelId="{DB29A91F-D55D-495B-8818-8495CF4BB264}" type="presParOf" srcId="{EE57D13E-18B7-4503-A49B-B6ADF968262E}" destId="{AB838084-6ADD-4796-8E61-ED2E84A98358}" srcOrd="4" destOrd="0" presId="urn:microsoft.com/office/officeart/2005/8/layout/orgChart1"/>
    <dgm:cxn modelId="{36955E51-5966-46D3-898F-D93CE8AD8A3F}" type="presParOf" srcId="{EE57D13E-18B7-4503-A49B-B6ADF968262E}" destId="{4F5E2C64-B6DA-4AB8-8939-2F87C8CCEA26}" srcOrd="5" destOrd="0" presId="urn:microsoft.com/office/officeart/2005/8/layout/orgChart1"/>
    <dgm:cxn modelId="{97D72338-63A2-49BB-9632-AF0094E4A71E}" type="presParOf" srcId="{4F5E2C64-B6DA-4AB8-8939-2F87C8CCEA26}" destId="{2428E516-FC36-479D-820E-2969FF3D0FB6}" srcOrd="0" destOrd="0" presId="urn:microsoft.com/office/officeart/2005/8/layout/orgChart1"/>
    <dgm:cxn modelId="{113ED7DA-D66F-44BA-8C5A-5ADF17777903}" type="presParOf" srcId="{2428E516-FC36-479D-820E-2969FF3D0FB6}" destId="{A9BBBF1B-2DD5-4B92-82E1-9AF79A9DF021}" srcOrd="0" destOrd="0" presId="urn:microsoft.com/office/officeart/2005/8/layout/orgChart1"/>
    <dgm:cxn modelId="{C115471A-5249-4123-BD2F-D2B2D554F612}" type="presParOf" srcId="{2428E516-FC36-479D-820E-2969FF3D0FB6}" destId="{78BFC093-328B-462E-96A0-59263E0011EB}" srcOrd="1" destOrd="0" presId="urn:microsoft.com/office/officeart/2005/8/layout/orgChart1"/>
    <dgm:cxn modelId="{A0F56B85-DB63-40F8-9C58-BF4DE49A4139}" type="presParOf" srcId="{4F5E2C64-B6DA-4AB8-8939-2F87C8CCEA26}" destId="{A9DAD631-68E8-4D85-B78A-9203A7F1C39C}" srcOrd="1" destOrd="0" presId="urn:microsoft.com/office/officeart/2005/8/layout/orgChart1"/>
    <dgm:cxn modelId="{62935E15-6536-4A31-9423-6292B04EC575}" type="presParOf" srcId="{4F5E2C64-B6DA-4AB8-8939-2F87C8CCEA26}" destId="{FA81AB9A-9A7B-4874-9ADF-757C9E37BBAE}" srcOrd="2" destOrd="0" presId="urn:microsoft.com/office/officeart/2005/8/layout/orgChart1"/>
    <dgm:cxn modelId="{84AC3666-425D-4456-BACC-8566F029EDCB}" type="presParOf" srcId="{EE57D13E-18B7-4503-A49B-B6ADF968262E}" destId="{26798687-22EB-48D0-9286-767328DD3810}" srcOrd="6" destOrd="0" presId="urn:microsoft.com/office/officeart/2005/8/layout/orgChart1"/>
    <dgm:cxn modelId="{7AF021A1-8B68-411C-A1D8-ED5B0A646242}" type="presParOf" srcId="{EE57D13E-18B7-4503-A49B-B6ADF968262E}" destId="{4220A5E7-FD02-4DEE-926A-C4480AABAA05}" srcOrd="7" destOrd="0" presId="urn:microsoft.com/office/officeart/2005/8/layout/orgChart1"/>
    <dgm:cxn modelId="{2C096CA3-8433-4288-B3FC-1E1836F98BD5}" type="presParOf" srcId="{4220A5E7-FD02-4DEE-926A-C4480AABAA05}" destId="{C51D8262-C7E8-4B85-82C7-E099C685E3C1}" srcOrd="0" destOrd="0" presId="urn:microsoft.com/office/officeart/2005/8/layout/orgChart1"/>
    <dgm:cxn modelId="{7C1D6679-DF62-47CB-B285-BD3812F25BA8}" type="presParOf" srcId="{C51D8262-C7E8-4B85-82C7-E099C685E3C1}" destId="{9296219B-6E61-455C-9B32-9AA68A397550}" srcOrd="0" destOrd="0" presId="urn:microsoft.com/office/officeart/2005/8/layout/orgChart1"/>
    <dgm:cxn modelId="{DD4F0197-E4C6-409D-A3EC-7375C3E7FC78}" type="presParOf" srcId="{C51D8262-C7E8-4B85-82C7-E099C685E3C1}" destId="{28E530B6-255A-4EB4-9AED-6EFDF30C83C8}" srcOrd="1" destOrd="0" presId="urn:microsoft.com/office/officeart/2005/8/layout/orgChart1"/>
    <dgm:cxn modelId="{EE94CC96-7034-46FD-8E81-4B3643DEE7A1}" type="presParOf" srcId="{4220A5E7-FD02-4DEE-926A-C4480AABAA05}" destId="{86116371-EA07-4161-A7C3-EADD24EA0331}" srcOrd="1" destOrd="0" presId="urn:microsoft.com/office/officeart/2005/8/layout/orgChart1"/>
    <dgm:cxn modelId="{DBF145B0-3B7C-4E63-A037-0D6A767E6F47}" type="presParOf" srcId="{86116371-EA07-4161-A7C3-EADD24EA0331}" destId="{0D31834F-516C-4610-8709-01B6E53BECDB}" srcOrd="0" destOrd="0" presId="urn:microsoft.com/office/officeart/2005/8/layout/orgChart1"/>
    <dgm:cxn modelId="{ACF8AD22-77AD-4088-A50E-0088D7FBDAB0}" type="presParOf" srcId="{86116371-EA07-4161-A7C3-EADD24EA0331}" destId="{6E4EB046-82FC-46B8-BB3F-FC0AFC5AE6D8}" srcOrd="1" destOrd="0" presId="urn:microsoft.com/office/officeart/2005/8/layout/orgChart1"/>
    <dgm:cxn modelId="{C7EA0EEA-1819-464A-83ED-27554B381ABE}" type="presParOf" srcId="{6E4EB046-82FC-46B8-BB3F-FC0AFC5AE6D8}" destId="{5815C1E9-CCA9-448A-BC22-647AF4E50B63}" srcOrd="0" destOrd="0" presId="urn:microsoft.com/office/officeart/2005/8/layout/orgChart1"/>
    <dgm:cxn modelId="{1CFC9C39-DAD8-41E7-886D-07E001306DC2}" type="presParOf" srcId="{5815C1E9-CCA9-448A-BC22-647AF4E50B63}" destId="{573D234D-8CD6-4001-AC5B-9AA09FC36427}" srcOrd="0" destOrd="0" presId="urn:microsoft.com/office/officeart/2005/8/layout/orgChart1"/>
    <dgm:cxn modelId="{962488E3-89C8-40B9-8844-9E295A6A6A04}" type="presParOf" srcId="{5815C1E9-CCA9-448A-BC22-647AF4E50B63}" destId="{6BD66989-F6B4-4912-8C2A-E28498CB237D}" srcOrd="1" destOrd="0" presId="urn:microsoft.com/office/officeart/2005/8/layout/orgChart1"/>
    <dgm:cxn modelId="{5E5FB27A-9DED-4879-AD6E-DF7DC9F3C7F3}" type="presParOf" srcId="{6E4EB046-82FC-46B8-BB3F-FC0AFC5AE6D8}" destId="{9E40073B-FB95-426D-8333-563AF5F348BA}" srcOrd="1" destOrd="0" presId="urn:microsoft.com/office/officeart/2005/8/layout/orgChart1"/>
    <dgm:cxn modelId="{6348624D-B942-42B3-967D-C2656BACBF11}" type="presParOf" srcId="{6E4EB046-82FC-46B8-BB3F-FC0AFC5AE6D8}" destId="{7803469F-C0C0-4FCE-94F9-F0B7A89D98E3}" srcOrd="2" destOrd="0" presId="urn:microsoft.com/office/officeart/2005/8/layout/orgChart1"/>
    <dgm:cxn modelId="{97C18FE0-2123-44A9-BF4A-F95C1A2D888B}" type="presParOf" srcId="{4220A5E7-FD02-4DEE-926A-C4480AABAA05}" destId="{816A692B-98C8-4B2C-9E63-0DE70D441458}" srcOrd="2" destOrd="0" presId="urn:microsoft.com/office/officeart/2005/8/layout/orgChart1"/>
    <dgm:cxn modelId="{26BE91ED-65C0-4F5C-8C35-DE7206ED6F38}" type="presParOf" srcId="{EE57D13E-18B7-4503-A49B-B6ADF968262E}" destId="{B8BDF9A3-1973-4944-B5C3-86270D5F1CCB}" srcOrd="8" destOrd="0" presId="urn:microsoft.com/office/officeart/2005/8/layout/orgChart1"/>
    <dgm:cxn modelId="{245A8118-B190-4456-A234-FD0BAEC204A0}" type="presParOf" srcId="{EE57D13E-18B7-4503-A49B-B6ADF968262E}" destId="{06636770-9BFE-42D6-8460-A7D6E3D8F7E4}" srcOrd="9" destOrd="0" presId="urn:microsoft.com/office/officeart/2005/8/layout/orgChart1"/>
    <dgm:cxn modelId="{C19C2EDE-5856-48D3-8A6A-5349F7F73D1D}" type="presParOf" srcId="{06636770-9BFE-42D6-8460-A7D6E3D8F7E4}" destId="{DB784CB9-8CD0-41AA-988A-3358B4F9217E}" srcOrd="0" destOrd="0" presId="urn:microsoft.com/office/officeart/2005/8/layout/orgChart1"/>
    <dgm:cxn modelId="{280DA3BC-9E2C-4B7C-A965-823304FF9680}" type="presParOf" srcId="{DB784CB9-8CD0-41AA-988A-3358B4F9217E}" destId="{7F421625-E719-48A1-87B2-E97E73811BC5}" srcOrd="0" destOrd="0" presId="urn:microsoft.com/office/officeart/2005/8/layout/orgChart1"/>
    <dgm:cxn modelId="{0F1FAA7A-B10B-42BC-99D7-125C5951ACA2}" type="presParOf" srcId="{DB784CB9-8CD0-41AA-988A-3358B4F9217E}" destId="{38D8CABB-62A4-4B38-8179-436ACEEEAAE4}" srcOrd="1" destOrd="0" presId="urn:microsoft.com/office/officeart/2005/8/layout/orgChart1"/>
    <dgm:cxn modelId="{A7AB7742-E86F-4A85-B5C8-81B4B0F31E05}" type="presParOf" srcId="{06636770-9BFE-42D6-8460-A7D6E3D8F7E4}" destId="{D6DF6D9C-D4BE-4A4B-B9DF-3D59D5559C0E}" srcOrd="1" destOrd="0" presId="urn:microsoft.com/office/officeart/2005/8/layout/orgChart1"/>
    <dgm:cxn modelId="{6A9D1B4E-8912-4D12-846B-2DBCFEBE7FEA}" type="presParOf" srcId="{D6DF6D9C-D4BE-4A4B-B9DF-3D59D5559C0E}" destId="{ACC52CF3-2F36-40DC-BDE9-7DF55FD109B3}" srcOrd="0" destOrd="0" presId="urn:microsoft.com/office/officeart/2005/8/layout/orgChart1"/>
    <dgm:cxn modelId="{F1A46F73-C80F-41FA-96BF-8DB776DB278E}" type="presParOf" srcId="{D6DF6D9C-D4BE-4A4B-B9DF-3D59D5559C0E}" destId="{94052C68-94D8-40EE-BE8D-437E84585EF5}" srcOrd="1" destOrd="0" presId="urn:microsoft.com/office/officeart/2005/8/layout/orgChart1"/>
    <dgm:cxn modelId="{176D14E0-2182-4C57-BA75-5483B91A56E5}" type="presParOf" srcId="{94052C68-94D8-40EE-BE8D-437E84585EF5}" destId="{76A8FD6C-50EB-4AC9-9121-D251FDB73216}" srcOrd="0" destOrd="0" presId="urn:microsoft.com/office/officeart/2005/8/layout/orgChart1"/>
    <dgm:cxn modelId="{B81E46A9-B796-4AE9-B2C3-4CAA1C26BCDF}" type="presParOf" srcId="{76A8FD6C-50EB-4AC9-9121-D251FDB73216}" destId="{8B49B76F-1BFD-4401-9BB4-E11B00FE8ED4}" srcOrd="0" destOrd="0" presId="urn:microsoft.com/office/officeart/2005/8/layout/orgChart1"/>
    <dgm:cxn modelId="{3C352BD3-8A23-4546-9415-AB31C87E226E}" type="presParOf" srcId="{76A8FD6C-50EB-4AC9-9121-D251FDB73216}" destId="{E22C3178-D780-4296-B839-D624CDBB315D}" srcOrd="1" destOrd="0" presId="urn:microsoft.com/office/officeart/2005/8/layout/orgChart1"/>
    <dgm:cxn modelId="{3EC2F1BE-E2BB-4E4D-86F8-E2D17F735D15}" type="presParOf" srcId="{94052C68-94D8-40EE-BE8D-437E84585EF5}" destId="{F29934A5-72F6-498F-984E-73CACC388906}" srcOrd="1" destOrd="0" presId="urn:microsoft.com/office/officeart/2005/8/layout/orgChart1"/>
    <dgm:cxn modelId="{A6C0757F-50DE-4168-B621-5D7DB46D6FD3}" type="presParOf" srcId="{94052C68-94D8-40EE-BE8D-437E84585EF5}" destId="{43C5DD2B-FDD9-4174-8728-874184AED1B7}" srcOrd="2" destOrd="0" presId="urn:microsoft.com/office/officeart/2005/8/layout/orgChart1"/>
    <dgm:cxn modelId="{416ABB0D-D3C8-44CB-9ACC-78934968DC44}" type="presParOf" srcId="{06636770-9BFE-42D6-8460-A7D6E3D8F7E4}" destId="{B85494D0-3CAF-4E40-8BA6-097783199DBE}" srcOrd="2" destOrd="0" presId="urn:microsoft.com/office/officeart/2005/8/layout/orgChart1"/>
    <dgm:cxn modelId="{12E3AFC7-81CC-4A57-8B33-C6DBAA44DF32}" type="presParOf" srcId="{EE57D13E-18B7-4503-A49B-B6ADF968262E}" destId="{148EFCA8-1A22-4724-86F4-26F4FB9EE65E}" srcOrd="10" destOrd="0" presId="urn:microsoft.com/office/officeart/2005/8/layout/orgChart1"/>
    <dgm:cxn modelId="{8A38774B-9BE2-4BBC-9D59-7FB56C169CF5}" type="presParOf" srcId="{EE57D13E-18B7-4503-A49B-B6ADF968262E}" destId="{DA1BDA4F-E26E-4EF8-85D8-B6F41752DC5A}" srcOrd="11" destOrd="0" presId="urn:microsoft.com/office/officeart/2005/8/layout/orgChart1"/>
    <dgm:cxn modelId="{8EDFE74B-5564-4237-8051-31926A656262}" type="presParOf" srcId="{DA1BDA4F-E26E-4EF8-85D8-B6F41752DC5A}" destId="{561BEB82-0BAC-4FAA-94C8-82213DB771C9}" srcOrd="0" destOrd="0" presId="urn:microsoft.com/office/officeart/2005/8/layout/orgChart1"/>
    <dgm:cxn modelId="{CD479A2E-DEFC-46A5-B63A-9582374149F3}" type="presParOf" srcId="{561BEB82-0BAC-4FAA-94C8-82213DB771C9}" destId="{313C3A35-8F1E-4935-A476-5821BDC3C27A}" srcOrd="0" destOrd="0" presId="urn:microsoft.com/office/officeart/2005/8/layout/orgChart1"/>
    <dgm:cxn modelId="{8C430F30-0AAF-4055-93FF-9A886F4B4E36}" type="presParOf" srcId="{561BEB82-0BAC-4FAA-94C8-82213DB771C9}" destId="{D15E4270-8C7A-4494-B608-D84ADCEE0629}" srcOrd="1" destOrd="0" presId="urn:microsoft.com/office/officeart/2005/8/layout/orgChart1"/>
    <dgm:cxn modelId="{89E56AE4-9DB6-4BBF-B5FC-FF2C2991508D}" type="presParOf" srcId="{DA1BDA4F-E26E-4EF8-85D8-B6F41752DC5A}" destId="{5F1BFEC5-F715-40A2-91EF-8D86C9F2C4DD}" srcOrd="1" destOrd="0" presId="urn:microsoft.com/office/officeart/2005/8/layout/orgChart1"/>
    <dgm:cxn modelId="{7850068D-F528-41E1-8ECD-6766460AF5FE}" type="presParOf" srcId="{5F1BFEC5-F715-40A2-91EF-8D86C9F2C4DD}" destId="{BFEF0DA1-5812-4AD6-BAC6-EBF051CC0826}" srcOrd="0" destOrd="0" presId="urn:microsoft.com/office/officeart/2005/8/layout/orgChart1"/>
    <dgm:cxn modelId="{EEF0C54E-ED46-4A61-9424-58FBE065D867}" type="presParOf" srcId="{5F1BFEC5-F715-40A2-91EF-8D86C9F2C4DD}" destId="{EB0AECC0-255B-46B5-92C4-A2BB6DBD3CCA}" srcOrd="1" destOrd="0" presId="urn:microsoft.com/office/officeart/2005/8/layout/orgChart1"/>
    <dgm:cxn modelId="{9BE83CD0-E583-4F4B-9CFC-B430AD9D9D5F}" type="presParOf" srcId="{EB0AECC0-255B-46B5-92C4-A2BB6DBD3CCA}" destId="{6FEE72FA-C035-47E9-88ED-5A0064C99064}" srcOrd="0" destOrd="0" presId="urn:microsoft.com/office/officeart/2005/8/layout/orgChart1"/>
    <dgm:cxn modelId="{41E14185-BEFE-45A0-B902-0CC46075DDEF}" type="presParOf" srcId="{6FEE72FA-C035-47E9-88ED-5A0064C99064}" destId="{8C8FCA97-51F6-49E3-AC9D-E0867CA65EF7}" srcOrd="0" destOrd="0" presId="urn:microsoft.com/office/officeart/2005/8/layout/orgChart1"/>
    <dgm:cxn modelId="{57EBD8F7-E106-4F05-82E8-80E0532F39C2}" type="presParOf" srcId="{6FEE72FA-C035-47E9-88ED-5A0064C99064}" destId="{B534102B-4118-4096-9B54-EAC0F8D15CF9}" srcOrd="1" destOrd="0" presId="urn:microsoft.com/office/officeart/2005/8/layout/orgChart1"/>
    <dgm:cxn modelId="{7E068A84-8ED8-426B-9A9B-0A93D29BF73A}" type="presParOf" srcId="{EB0AECC0-255B-46B5-92C4-A2BB6DBD3CCA}" destId="{5E481A87-72F3-49C7-BCB3-F14FF742574B}" srcOrd="1" destOrd="0" presId="urn:microsoft.com/office/officeart/2005/8/layout/orgChart1"/>
    <dgm:cxn modelId="{C71DD1C2-D908-470D-9CF5-1B07DAD0C84D}" type="presParOf" srcId="{EB0AECC0-255B-46B5-92C4-A2BB6DBD3CCA}" destId="{ED73FB9B-D41F-4550-9629-F031910B81C1}" srcOrd="2" destOrd="0" presId="urn:microsoft.com/office/officeart/2005/8/layout/orgChart1"/>
    <dgm:cxn modelId="{94702825-1349-4E75-8497-2554BC46433E}" type="presParOf" srcId="{DA1BDA4F-E26E-4EF8-85D8-B6F41752DC5A}" destId="{1F4EB50C-957D-495C-969D-CD54488B2274}" srcOrd="2" destOrd="0" presId="urn:microsoft.com/office/officeart/2005/8/layout/orgChart1"/>
    <dgm:cxn modelId="{9BAE03FD-EDE0-4F8A-8106-A1D4AB971017}" type="presParOf" srcId="{EE57D13E-18B7-4503-A49B-B6ADF968262E}" destId="{733CE1E2-909F-48B1-92EF-1D069E76569E}" srcOrd="12" destOrd="0" presId="urn:microsoft.com/office/officeart/2005/8/layout/orgChart1"/>
    <dgm:cxn modelId="{00C969F7-9031-4D6D-A45D-4417CE4CC771}" type="presParOf" srcId="{EE57D13E-18B7-4503-A49B-B6ADF968262E}" destId="{4B92C22B-F817-481C-85F5-AA2F1EB452FD}" srcOrd="13" destOrd="0" presId="urn:microsoft.com/office/officeart/2005/8/layout/orgChart1"/>
    <dgm:cxn modelId="{F6B2DE0D-D038-4523-90D4-D50A657055FD}" type="presParOf" srcId="{4B92C22B-F817-481C-85F5-AA2F1EB452FD}" destId="{01D0D4AE-9CE8-4A3D-A7BD-61AFFDF91422}" srcOrd="0" destOrd="0" presId="urn:microsoft.com/office/officeart/2005/8/layout/orgChart1"/>
    <dgm:cxn modelId="{EEC06885-51A5-404E-8595-FD5755E50D2A}" type="presParOf" srcId="{01D0D4AE-9CE8-4A3D-A7BD-61AFFDF91422}" destId="{715A3C4B-328A-48E3-A1A2-248A30FE190A}" srcOrd="0" destOrd="0" presId="urn:microsoft.com/office/officeart/2005/8/layout/orgChart1"/>
    <dgm:cxn modelId="{0BCB52A3-F8AE-4F54-9F47-102A2284EFEA}" type="presParOf" srcId="{01D0D4AE-9CE8-4A3D-A7BD-61AFFDF91422}" destId="{D3442471-B9B3-4BA5-9ECF-E604B3F69E5F}" srcOrd="1" destOrd="0" presId="urn:microsoft.com/office/officeart/2005/8/layout/orgChart1"/>
    <dgm:cxn modelId="{A5AA2E96-1FE5-45C0-9B0D-63895572ECDA}" type="presParOf" srcId="{4B92C22B-F817-481C-85F5-AA2F1EB452FD}" destId="{1B521416-46DF-467B-A8A0-54A008A607AD}" srcOrd="1" destOrd="0" presId="urn:microsoft.com/office/officeart/2005/8/layout/orgChart1"/>
    <dgm:cxn modelId="{35D7980B-ADB1-45A2-A818-BCA0C613257C}" type="presParOf" srcId="{1B521416-46DF-467B-A8A0-54A008A607AD}" destId="{4DC13B39-CAE6-4052-98A9-AAE097EC11EF}" srcOrd="0" destOrd="0" presId="urn:microsoft.com/office/officeart/2005/8/layout/orgChart1"/>
    <dgm:cxn modelId="{E55A156E-45C6-4DCF-B96C-9148FAFA9A5A}" type="presParOf" srcId="{1B521416-46DF-467B-A8A0-54A008A607AD}" destId="{EBC4D0B8-3C09-4172-968E-5E37AADEB331}" srcOrd="1" destOrd="0" presId="urn:microsoft.com/office/officeart/2005/8/layout/orgChart1"/>
    <dgm:cxn modelId="{9FBE0273-396C-4EEA-8379-EFC09ACD98E9}" type="presParOf" srcId="{EBC4D0B8-3C09-4172-968E-5E37AADEB331}" destId="{38647EEB-0528-434A-ADF0-C271751A2F8E}" srcOrd="0" destOrd="0" presId="urn:microsoft.com/office/officeart/2005/8/layout/orgChart1"/>
    <dgm:cxn modelId="{4182EFD2-EC9A-4172-8D7E-441CAD7559A0}" type="presParOf" srcId="{38647EEB-0528-434A-ADF0-C271751A2F8E}" destId="{2DD50B21-CF9F-4439-91E9-D1ECBB36F02F}" srcOrd="0" destOrd="0" presId="urn:microsoft.com/office/officeart/2005/8/layout/orgChart1"/>
    <dgm:cxn modelId="{0AD5B707-3BCC-4615-BE12-693BA87B580E}" type="presParOf" srcId="{38647EEB-0528-434A-ADF0-C271751A2F8E}" destId="{3AB3E70A-15E4-48AE-97B4-581B655CE134}" srcOrd="1" destOrd="0" presId="urn:microsoft.com/office/officeart/2005/8/layout/orgChart1"/>
    <dgm:cxn modelId="{090A68E5-3AD7-4EDA-B2B5-30B3954F9333}" type="presParOf" srcId="{EBC4D0B8-3C09-4172-968E-5E37AADEB331}" destId="{7DA9310F-BED2-40D4-8790-695ADD6DDF70}" srcOrd="1" destOrd="0" presId="urn:microsoft.com/office/officeart/2005/8/layout/orgChart1"/>
    <dgm:cxn modelId="{14871271-C214-4CA2-935A-DE7E983F5CFF}" type="presParOf" srcId="{EBC4D0B8-3C09-4172-968E-5E37AADEB331}" destId="{378EE452-D8BE-4568-AB6A-5B43B40BF537}" srcOrd="2" destOrd="0" presId="urn:microsoft.com/office/officeart/2005/8/layout/orgChart1"/>
    <dgm:cxn modelId="{911FCAC7-7C97-4520-9B90-72279A6187AA}" type="presParOf" srcId="{4B92C22B-F817-481C-85F5-AA2F1EB452FD}" destId="{66AD7BBC-6BC0-4E39-9F24-B5AADF49B993}" srcOrd="2" destOrd="0" presId="urn:microsoft.com/office/officeart/2005/8/layout/orgChart1"/>
    <dgm:cxn modelId="{77FDFA40-D295-4D3A-8087-D235563CA687}" type="presParOf" srcId="{EE57D13E-18B7-4503-A49B-B6ADF968262E}" destId="{29F7C390-9F92-4755-9669-4C5230D9791E}" srcOrd="14" destOrd="0" presId="urn:microsoft.com/office/officeart/2005/8/layout/orgChart1"/>
    <dgm:cxn modelId="{C6E73E72-FB77-4E10-94A1-3D14B230ADB7}" type="presParOf" srcId="{EE57D13E-18B7-4503-A49B-B6ADF968262E}" destId="{DA248397-B04F-4686-B333-D3A50702D28A}" srcOrd="15" destOrd="0" presId="urn:microsoft.com/office/officeart/2005/8/layout/orgChart1"/>
    <dgm:cxn modelId="{0583BCED-ED4A-4E9F-A816-EF18C7B12F6C}" type="presParOf" srcId="{DA248397-B04F-4686-B333-D3A50702D28A}" destId="{81516ED1-A7CE-47FF-94B6-3E3B674C5AE1}" srcOrd="0" destOrd="0" presId="urn:microsoft.com/office/officeart/2005/8/layout/orgChart1"/>
    <dgm:cxn modelId="{62679E12-7D89-4037-81B7-00047985DCD5}" type="presParOf" srcId="{81516ED1-A7CE-47FF-94B6-3E3B674C5AE1}" destId="{1C912F73-8FD4-492B-A632-ADC4EC366EAD}" srcOrd="0" destOrd="0" presId="urn:microsoft.com/office/officeart/2005/8/layout/orgChart1"/>
    <dgm:cxn modelId="{A35FAE11-1E10-41B4-B25A-42271AF8CC04}" type="presParOf" srcId="{81516ED1-A7CE-47FF-94B6-3E3B674C5AE1}" destId="{DBA03A50-971B-42E0-A98F-59315148F2E5}" srcOrd="1" destOrd="0" presId="urn:microsoft.com/office/officeart/2005/8/layout/orgChart1"/>
    <dgm:cxn modelId="{38B264EC-8758-4AC4-8AAF-08D2339B6FFC}" type="presParOf" srcId="{DA248397-B04F-4686-B333-D3A50702D28A}" destId="{895E5BD3-DAA2-44E9-A86B-9E5462DDCDC4}" srcOrd="1" destOrd="0" presId="urn:microsoft.com/office/officeart/2005/8/layout/orgChart1"/>
    <dgm:cxn modelId="{DB90A0C9-470C-4D9D-8A59-88497572D4C1}" type="presParOf" srcId="{DA248397-B04F-4686-B333-D3A50702D28A}" destId="{74A113D9-7F39-4AAB-9AAF-443670E4E217}" srcOrd="2" destOrd="0" presId="urn:microsoft.com/office/officeart/2005/8/layout/orgChart1"/>
    <dgm:cxn modelId="{D4C3B6C9-743C-49AC-8EBD-27818EE962E9}" type="presParOf" srcId="{CDE5D730-A123-49A7-A330-D240A87E0F88}" destId="{FEB7C427-5127-433B-BA7F-987E956A796A}" srcOrd="2" destOrd="0" presId="urn:microsoft.com/office/officeart/2005/8/layout/orgChart1"/>
    <dgm:cxn modelId="{94F145BC-FD1C-4EE0-894D-8C99B41B3E4B}" type="presParOf" srcId="{FEB7C427-5127-433B-BA7F-987E956A796A}" destId="{005497C2-D083-4364-9DED-C3F8770F43AE}" srcOrd="0" destOrd="0" presId="urn:microsoft.com/office/officeart/2005/8/layout/orgChart1"/>
    <dgm:cxn modelId="{E70732D5-0698-4673-842E-ADEC9C9A70CC}" type="presParOf" srcId="{FEB7C427-5127-433B-BA7F-987E956A796A}" destId="{04B063BA-5775-43D0-8049-9FFD534D40E8}" srcOrd="1" destOrd="0" presId="urn:microsoft.com/office/officeart/2005/8/layout/orgChart1"/>
    <dgm:cxn modelId="{C67A2F9D-C287-4FED-86CC-D08FD697CC0C}" type="presParOf" srcId="{04B063BA-5775-43D0-8049-9FFD534D40E8}" destId="{5D120C82-847A-4F2E-A568-42DFC8BCF55C}" srcOrd="0" destOrd="0" presId="urn:microsoft.com/office/officeart/2005/8/layout/orgChart1"/>
    <dgm:cxn modelId="{24058668-FD39-4774-B705-7341203DE785}" type="presParOf" srcId="{5D120C82-847A-4F2E-A568-42DFC8BCF55C}" destId="{7C394408-DCCD-48CB-81E2-EC6F696997EC}" srcOrd="0" destOrd="0" presId="urn:microsoft.com/office/officeart/2005/8/layout/orgChart1"/>
    <dgm:cxn modelId="{45E61685-9BD3-4003-B780-D47D2DC7485A}" type="presParOf" srcId="{5D120C82-847A-4F2E-A568-42DFC8BCF55C}" destId="{DBB96530-F09D-436F-8629-2B9DF7C136F6}" srcOrd="1" destOrd="0" presId="urn:microsoft.com/office/officeart/2005/8/layout/orgChart1"/>
    <dgm:cxn modelId="{066ABC01-2A69-4306-B480-3C1A489325CB}" type="presParOf" srcId="{04B063BA-5775-43D0-8049-9FFD534D40E8}" destId="{7E7AB830-363C-4D33-A2FB-63C1686CA847}" srcOrd="1" destOrd="0" presId="urn:microsoft.com/office/officeart/2005/8/layout/orgChart1"/>
    <dgm:cxn modelId="{7FD471A9-AB92-4384-8535-A0A34DFF934C}" type="presParOf" srcId="{04B063BA-5775-43D0-8049-9FFD534D40E8}" destId="{6845A5F6-7EB3-4CD9-AE84-E62E4324A05C}" srcOrd="2" destOrd="0" presId="urn:microsoft.com/office/officeart/2005/8/layout/orgChart1"/>
    <dgm:cxn modelId="{8582693B-C24D-4F33-A079-63DFED614217}" type="presParOf" srcId="{FEB7C427-5127-433B-BA7F-987E956A796A}" destId="{25516C74-6EBF-4505-8D27-32BD7ECF6754}" srcOrd="2" destOrd="0" presId="urn:microsoft.com/office/officeart/2005/8/layout/orgChart1"/>
    <dgm:cxn modelId="{1C745066-4E70-4ECA-BEAF-216424EDE9E1}" type="presParOf" srcId="{FEB7C427-5127-433B-BA7F-987E956A796A}" destId="{7CE48DE3-FD61-4007-8D0C-529DFBE4BF0A}" srcOrd="3" destOrd="0" presId="urn:microsoft.com/office/officeart/2005/8/layout/orgChart1"/>
    <dgm:cxn modelId="{EA5F651D-AB21-4F9D-B8E0-9CBE6C6566B8}" type="presParOf" srcId="{7CE48DE3-FD61-4007-8D0C-529DFBE4BF0A}" destId="{C90C2CCB-B02F-4929-9B06-FCCA724EEEC8}" srcOrd="0" destOrd="0" presId="urn:microsoft.com/office/officeart/2005/8/layout/orgChart1"/>
    <dgm:cxn modelId="{DD218F6E-5F5B-41BE-AF77-764B35B0AE97}" type="presParOf" srcId="{C90C2CCB-B02F-4929-9B06-FCCA724EEEC8}" destId="{A96658BB-37BF-4A23-902B-1E12ABEE68DE}" srcOrd="0" destOrd="0" presId="urn:microsoft.com/office/officeart/2005/8/layout/orgChart1"/>
    <dgm:cxn modelId="{6A3C28B1-5A1A-4BDC-9B84-D6991ECF5F1E}" type="presParOf" srcId="{C90C2CCB-B02F-4929-9B06-FCCA724EEEC8}" destId="{004742E2-A6CD-4B37-A8F7-9937889C72C2}" srcOrd="1" destOrd="0" presId="urn:microsoft.com/office/officeart/2005/8/layout/orgChart1"/>
    <dgm:cxn modelId="{21AB6E0F-A352-4508-BC0A-22C36AC0A9D9}" type="presParOf" srcId="{7CE48DE3-FD61-4007-8D0C-529DFBE4BF0A}" destId="{653284C4-9C37-4501-A03C-67FAAC5A5EB7}" srcOrd="1" destOrd="0" presId="urn:microsoft.com/office/officeart/2005/8/layout/orgChart1"/>
    <dgm:cxn modelId="{19829724-830F-4489-9178-AAB3A38ADC2B}" type="presParOf" srcId="{7CE48DE3-FD61-4007-8D0C-529DFBE4BF0A}" destId="{2BBF556D-B241-4B82-B5E4-AD121DE65E6D}" srcOrd="2" destOrd="0" presId="urn:microsoft.com/office/officeart/2005/8/layout/orgChart1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57D23AE-F72B-4B7C-BA82-B6AB1F766602}">
      <dgm:prSet custT="1"/>
      <dgm:spPr/>
      <dgm:t>
        <a:bodyPr/>
        <a:lstStyle/>
        <a:p>
          <a:r>
            <a:rPr lang="es-ES" sz="1100" dirty="0" smtClean="0">
              <a:solidFill>
                <a:schemeClr val="tx1"/>
              </a:solidFill>
            </a:rPr>
            <a:t>Encargado(a) de Psicología y Ludotecas</a:t>
          </a:r>
        </a:p>
      </dgm:t>
    </dgm:pt>
    <dgm:pt modelId="{B093E3D9-7C86-48EC-A7A2-EB74CEEF81B8}" type="parTrans" cxnId="{B261C805-21F8-4CE2-A0F2-89AE4F1CDA44}">
      <dgm:prSet/>
      <dgm:spPr/>
      <dgm:t>
        <a:bodyPr/>
        <a:lstStyle/>
        <a:p>
          <a:endParaRPr lang="es-ES" sz="1100">
            <a:solidFill>
              <a:schemeClr val="tx1"/>
            </a:solidFill>
          </a:endParaRPr>
        </a:p>
      </dgm:t>
    </dgm:pt>
    <dgm:pt modelId="{38094378-2468-4F98-AF43-8154AAF06033}" type="sibTrans" cxnId="{B261C805-21F8-4CE2-A0F2-89AE4F1CDA44}">
      <dgm:prSet/>
      <dgm:spPr/>
      <dgm:t>
        <a:bodyPr/>
        <a:lstStyle/>
        <a:p>
          <a:endParaRPr lang="es-ES" sz="1100">
            <a:solidFill>
              <a:schemeClr val="tx1"/>
            </a:solidFill>
          </a:endParaRPr>
        </a:p>
      </dgm:t>
    </dgm:pt>
    <dgm:pt modelId="{8626AE54-F4DB-4CCA-9280-61EDD91A3326}">
      <dgm:prSet custT="1"/>
      <dgm:spPr>
        <a:solidFill>
          <a:schemeClr val="bg1"/>
        </a:solidFill>
      </dgm:spPr>
      <dgm:t>
        <a:bodyPr/>
        <a:lstStyle/>
        <a:p>
          <a:r>
            <a:rPr lang="es-ES" sz="1100" dirty="0" smtClean="0">
              <a:solidFill>
                <a:schemeClr val="tx1"/>
              </a:solidFill>
            </a:rPr>
            <a:t>Ludoteca Infantil</a:t>
          </a:r>
        </a:p>
        <a:p>
          <a:r>
            <a:rPr lang="es-ES" sz="1100" dirty="0" smtClean="0">
              <a:solidFill>
                <a:schemeClr val="tx1"/>
              </a:solidFill>
            </a:rPr>
            <a:t>“Nueva </a:t>
          </a:r>
          <a:r>
            <a:rPr lang="es-ES" sz="1100" dirty="0" err="1" smtClean="0">
              <a:solidFill>
                <a:schemeClr val="tx1"/>
              </a:solidFill>
            </a:rPr>
            <a:t>Estanzuela</a:t>
          </a:r>
          <a:r>
            <a:rPr lang="es-ES" sz="1100" dirty="0" smtClean="0">
              <a:solidFill>
                <a:schemeClr val="tx1"/>
              </a:solidFill>
            </a:rPr>
            <a:t>”</a:t>
          </a:r>
        </a:p>
        <a:p>
          <a:r>
            <a:rPr lang="es-ES" sz="1100" dirty="0" smtClean="0">
              <a:solidFill>
                <a:schemeClr val="tx1"/>
              </a:solidFill>
            </a:rPr>
            <a:t>Administrador(a) Ludoteca</a:t>
          </a:r>
        </a:p>
      </dgm:t>
    </dgm:pt>
    <dgm:pt modelId="{9B19D798-B771-45DB-837F-0115D8DAEA5A}" type="parTrans" cxnId="{C717BDCA-213E-4D52-A9F6-B57EAA7EB30E}">
      <dgm:prSet/>
      <dgm:spPr/>
      <dgm:t>
        <a:bodyPr/>
        <a:lstStyle/>
        <a:p>
          <a:endParaRPr lang="es-MX" sz="1100">
            <a:solidFill>
              <a:schemeClr val="tx1"/>
            </a:solidFill>
          </a:endParaRPr>
        </a:p>
      </dgm:t>
    </dgm:pt>
    <dgm:pt modelId="{0B652F09-6DD1-4ED8-B480-2AE562894165}" type="sibTrans" cxnId="{C717BDCA-213E-4D52-A9F6-B57EAA7EB30E}">
      <dgm:prSet/>
      <dgm:spPr/>
      <dgm:t>
        <a:bodyPr/>
        <a:lstStyle/>
        <a:p>
          <a:endParaRPr lang="es-MX" sz="1100">
            <a:solidFill>
              <a:schemeClr val="tx1"/>
            </a:solidFill>
          </a:endParaRPr>
        </a:p>
      </dgm:t>
    </dgm:pt>
    <dgm:pt modelId="{C0ADE32F-CB38-416D-AF6F-78AB1349A660}">
      <dgm:prSet custT="1"/>
      <dgm:spPr>
        <a:solidFill>
          <a:schemeClr val="bg1"/>
        </a:solidFill>
      </dgm:spPr>
      <dgm:t>
        <a:bodyPr/>
        <a:lstStyle/>
        <a:p>
          <a:r>
            <a:rPr lang="es-ES" sz="1100" dirty="0" smtClean="0">
              <a:solidFill>
                <a:schemeClr val="tx1"/>
              </a:solidFill>
            </a:rPr>
            <a:t>Ludoteca Infantil </a:t>
          </a:r>
        </a:p>
        <a:p>
          <a:r>
            <a:rPr lang="es-ES" sz="1100" dirty="0" smtClean="0">
              <a:solidFill>
                <a:schemeClr val="tx1"/>
              </a:solidFill>
            </a:rPr>
            <a:t>“Antonio I. Villarreal”</a:t>
          </a:r>
        </a:p>
        <a:p>
          <a:r>
            <a:rPr lang="es-ES" sz="1100" dirty="0" smtClean="0">
              <a:solidFill>
                <a:schemeClr val="tx1"/>
              </a:solidFill>
            </a:rPr>
            <a:t>Administrador(a) Ludoteca</a:t>
          </a:r>
        </a:p>
      </dgm:t>
    </dgm:pt>
    <dgm:pt modelId="{8C7CBA74-0ED6-41F9-A957-A25E4A50BDD3}" type="parTrans" cxnId="{266B456E-E75A-4394-B7B6-9EBD7B6390F5}">
      <dgm:prSet/>
      <dgm:spPr/>
      <dgm:t>
        <a:bodyPr/>
        <a:lstStyle/>
        <a:p>
          <a:endParaRPr lang="es-ES" sz="1100"/>
        </a:p>
      </dgm:t>
    </dgm:pt>
    <dgm:pt modelId="{5E600992-0886-4BA2-A723-5D8CCD750110}" type="sibTrans" cxnId="{266B456E-E75A-4394-B7B6-9EBD7B6390F5}">
      <dgm:prSet/>
      <dgm:spPr/>
      <dgm:t>
        <a:bodyPr/>
        <a:lstStyle/>
        <a:p>
          <a:endParaRPr lang="es-ES" sz="1100"/>
        </a:p>
      </dgm:t>
    </dgm:pt>
    <dgm:pt modelId="{33483E28-D9E4-4976-BE89-E51D9DE2264D}">
      <dgm:prSet custT="1"/>
      <dgm:spPr>
        <a:solidFill>
          <a:schemeClr val="bg1"/>
        </a:solidFill>
      </dgm:spPr>
      <dgm:t>
        <a:bodyPr/>
        <a:lstStyle/>
        <a:p>
          <a:r>
            <a:rPr lang="es-ES" sz="11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Auxiliar (De Ludoteca)</a:t>
          </a:r>
        </a:p>
      </dgm:t>
    </dgm:pt>
    <dgm:pt modelId="{D2FB2FD1-DCED-4789-96BD-FB38494AFC36}" type="parTrans" cxnId="{AFC699F9-0027-48DB-84AC-E5B07A1CE152}">
      <dgm:prSet/>
      <dgm:spPr/>
      <dgm:t>
        <a:bodyPr/>
        <a:lstStyle/>
        <a:p>
          <a:endParaRPr lang="es-ES" sz="1100"/>
        </a:p>
      </dgm:t>
    </dgm:pt>
    <dgm:pt modelId="{4707B198-B363-4686-9709-5D4309F109F3}" type="sibTrans" cxnId="{AFC699F9-0027-48DB-84AC-E5B07A1CE152}">
      <dgm:prSet/>
      <dgm:spPr/>
      <dgm:t>
        <a:bodyPr/>
        <a:lstStyle/>
        <a:p>
          <a:endParaRPr lang="es-ES" sz="1100"/>
        </a:p>
      </dgm:t>
    </dgm:pt>
    <dgm:pt modelId="{89D8676A-6BF0-47B4-88E3-0AFC2484BA06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100" dirty="0" smtClean="0">
              <a:solidFill>
                <a:schemeClr val="tx1"/>
              </a:solidFill>
            </a:rPr>
            <a:t>Administrador(a) Ludoteca</a:t>
          </a:r>
        </a:p>
      </dgm:t>
    </dgm:pt>
    <dgm:pt modelId="{FFE4C169-6CD5-404B-9F1B-0380F53B7FB5}" type="parTrans" cxnId="{58FA832E-46A8-48FA-97D7-23AFAE8DC48E}">
      <dgm:prSet/>
      <dgm:spPr/>
      <dgm:t>
        <a:bodyPr/>
        <a:lstStyle/>
        <a:p>
          <a:endParaRPr lang="es-ES" sz="1100"/>
        </a:p>
      </dgm:t>
    </dgm:pt>
    <dgm:pt modelId="{5D43435C-11A9-4087-9DCF-90C315526E0A}" type="sibTrans" cxnId="{58FA832E-46A8-48FA-97D7-23AFAE8DC48E}">
      <dgm:prSet/>
      <dgm:spPr/>
      <dgm:t>
        <a:bodyPr/>
        <a:lstStyle/>
        <a:p>
          <a:endParaRPr lang="es-ES" sz="1100"/>
        </a:p>
      </dgm:t>
    </dgm:pt>
    <dgm:pt modelId="{E4D43584-A7AA-45A9-B767-582618472478}">
      <dgm:prSet custT="1"/>
      <dgm:spPr>
        <a:solidFill>
          <a:schemeClr val="bg1"/>
        </a:solidFill>
      </dgm:spPr>
      <dgm:t>
        <a:bodyPr/>
        <a:lstStyle/>
        <a:p>
          <a:r>
            <a:rPr lang="es-ES" sz="1100" dirty="0" smtClean="0">
              <a:solidFill>
                <a:schemeClr val="tx1"/>
              </a:solidFill>
            </a:rPr>
            <a:t>Ludoteca Infantil</a:t>
          </a:r>
        </a:p>
        <a:p>
          <a:r>
            <a:rPr lang="es-ES" sz="1100" dirty="0" smtClean="0">
              <a:solidFill>
                <a:schemeClr val="tx1"/>
              </a:solidFill>
            </a:rPr>
            <a:t>“Pío X”</a:t>
          </a:r>
        </a:p>
        <a:p>
          <a:r>
            <a:rPr lang="es-ES" sz="1100" dirty="0" smtClean="0">
              <a:solidFill>
                <a:schemeClr val="tx1"/>
              </a:solidFill>
            </a:rPr>
            <a:t>Encargado(a) Sección</a:t>
          </a:r>
        </a:p>
      </dgm:t>
    </dgm:pt>
    <dgm:pt modelId="{A9DC7DE8-B51A-418A-A9CE-D84CE86CE3D0}" type="parTrans" cxnId="{C3E7656D-17D4-4D51-BAF2-102602FB45D6}">
      <dgm:prSet/>
      <dgm:spPr/>
      <dgm:t>
        <a:bodyPr/>
        <a:lstStyle/>
        <a:p>
          <a:endParaRPr lang="es-ES" sz="1100"/>
        </a:p>
      </dgm:t>
    </dgm:pt>
    <dgm:pt modelId="{3E615A0E-574D-4FC8-9D1E-6495F00AD95F}" type="sibTrans" cxnId="{C3E7656D-17D4-4D51-BAF2-102602FB45D6}">
      <dgm:prSet/>
      <dgm:spPr/>
      <dgm:t>
        <a:bodyPr/>
        <a:lstStyle/>
        <a:p>
          <a:endParaRPr lang="es-ES" sz="1100"/>
        </a:p>
      </dgm:t>
    </dgm:pt>
    <dgm:pt modelId="{3CD6222B-7048-450D-BD43-01B68E4DDA3D}">
      <dgm:prSet custT="1"/>
      <dgm:spPr>
        <a:solidFill>
          <a:schemeClr val="bg1"/>
        </a:solidFill>
      </dgm:spPr>
      <dgm:t>
        <a:bodyPr/>
        <a:lstStyle/>
        <a:p>
          <a:r>
            <a:rPr lang="es-ES" sz="1100" dirty="0" smtClean="0">
              <a:solidFill>
                <a:schemeClr val="tx1"/>
              </a:solidFill>
            </a:rPr>
            <a:t>Ludoteca Digital</a:t>
          </a:r>
        </a:p>
        <a:p>
          <a:r>
            <a:rPr lang="es-ES" sz="1100" dirty="0" smtClean="0">
              <a:solidFill>
                <a:schemeClr val="tx1"/>
              </a:solidFill>
            </a:rPr>
            <a:t>“Pío X”</a:t>
          </a:r>
        </a:p>
        <a:p>
          <a:r>
            <a:rPr lang="es-ES" sz="1100" dirty="0" smtClean="0">
              <a:solidFill>
                <a:schemeClr val="tx1"/>
              </a:solidFill>
            </a:rPr>
            <a:t>Maestra(o)</a:t>
          </a:r>
        </a:p>
      </dgm:t>
    </dgm:pt>
    <dgm:pt modelId="{1045D87A-5CC6-4BE5-AEC6-5B06FA5A0FA9}" type="parTrans" cxnId="{67B8350C-54EF-4F66-AE7E-EE505E860DB5}">
      <dgm:prSet/>
      <dgm:spPr/>
      <dgm:t>
        <a:bodyPr/>
        <a:lstStyle/>
        <a:p>
          <a:endParaRPr lang="es-ES" sz="1100"/>
        </a:p>
      </dgm:t>
    </dgm:pt>
    <dgm:pt modelId="{6507E3B7-E479-44D2-A01F-902EFDBA6613}" type="sibTrans" cxnId="{67B8350C-54EF-4F66-AE7E-EE505E860DB5}">
      <dgm:prSet/>
      <dgm:spPr/>
      <dgm:t>
        <a:bodyPr/>
        <a:lstStyle/>
        <a:p>
          <a:endParaRPr lang="es-ES" sz="1100"/>
        </a:p>
      </dgm:t>
    </dgm:pt>
    <dgm:pt modelId="{BE951B67-DC0E-426E-8BD3-8929B6552E6C}">
      <dgm:prSet custT="1"/>
      <dgm:spPr>
        <a:solidFill>
          <a:schemeClr val="bg1"/>
        </a:solidFill>
      </dgm:spPr>
      <dgm:t>
        <a:bodyPr/>
        <a:lstStyle/>
        <a:p>
          <a:r>
            <a:rPr lang="es-MX" sz="1100" dirty="0" smtClean="0">
              <a:solidFill>
                <a:schemeClr val="tx1"/>
              </a:solidFill>
            </a:rPr>
            <a:t>Ludoteca Infantil</a:t>
          </a:r>
        </a:p>
        <a:p>
          <a:r>
            <a:rPr lang="es-MX" sz="1100" dirty="0" smtClean="0">
              <a:solidFill>
                <a:schemeClr val="tx1"/>
              </a:solidFill>
            </a:rPr>
            <a:t>“Burócratas”</a:t>
          </a:r>
        </a:p>
        <a:p>
          <a:r>
            <a:rPr lang="es-MX" sz="1100" dirty="0" smtClean="0">
              <a:solidFill>
                <a:schemeClr val="tx1"/>
              </a:solidFill>
            </a:rPr>
            <a:t>Administrador(a) </a:t>
          </a:r>
        </a:p>
        <a:p>
          <a:r>
            <a:rPr lang="es-MX" sz="1100" dirty="0" smtClean="0">
              <a:solidFill>
                <a:schemeClr val="tx1"/>
              </a:solidFill>
            </a:rPr>
            <a:t>Ludoteca</a:t>
          </a:r>
        </a:p>
      </dgm:t>
    </dgm:pt>
    <dgm:pt modelId="{BB32B9E0-1F3A-47EC-975D-84DC2E07F932}" type="parTrans" cxnId="{79297DF3-2A56-4D76-BDFE-CFD159D082F9}">
      <dgm:prSet/>
      <dgm:spPr/>
      <dgm:t>
        <a:bodyPr/>
        <a:lstStyle/>
        <a:p>
          <a:endParaRPr lang="es-ES" sz="1100"/>
        </a:p>
      </dgm:t>
    </dgm:pt>
    <dgm:pt modelId="{FE14E777-81A5-4985-B18E-2D7B897C4198}" type="sibTrans" cxnId="{79297DF3-2A56-4D76-BDFE-CFD159D082F9}">
      <dgm:prSet/>
      <dgm:spPr/>
      <dgm:t>
        <a:bodyPr/>
        <a:lstStyle/>
        <a:p>
          <a:endParaRPr lang="es-ES" sz="1100"/>
        </a:p>
      </dgm:t>
    </dgm:pt>
    <dgm:pt modelId="{2DA03DA5-341E-4471-98BB-899FBB207292}">
      <dgm:prSet custT="1"/>
      <dgm:spPr>
        <a:solidFill>
          <a:schemeClr val="bg1"/>
        </a:solidFill>
      </dgm:spPr>
      <dgm:t>
        <a:bodyPr/>
        <a:lstStyle/>
        <a:p>
          <a:r>
            <a:rPr lang="es-MX" sz="1100" dirty="0" smtClean="0">
              <a:solidFill>
                <a:schemeClr val="tx1"/>
              </a:solidFill>
            </a:rPr>
            <a:t>Administrador(a) Ludoteca Digital</a:t>
          </a:r>
        </a:p>
      </dgm:t>
    </dgm:pt>
    <dgm:pt modelId="{237AA469-A033-447E-A12C-CE2A70FF302E}" type="parTrans" cxnId="{39BFF63B-6274-40E3-B0C3-1E59587FF78B}">
      <dgm:prSet/>
      <dgm:spPr/>
      <dgm:t>
        <a:bodyPr/>
        <a:lstStyle/>
        <a:p>
          <a:endParaRPr lang="es-ES" sz="1100"/>
        </a:p>
      </dgm:t>
    </dgm:pt>
    <dgm:pt modelId="{9A5F9403-EE3D-4EA8-B0CD-51DF70E0AC80}" type="sibTrans" cxnId="{39BFF63B-6274-40E3-B0C3-1E59587FF78B}">
      <dgm:prSet/>
      <dgm:spPr/>
      <dgm:t>
        <a:bodyPr/>
        <a:lstStyle/>
        <a:p>
          <a:endParaRPr lang="es-ES" sz="1100"/>
        </a:p>
      </dgm:t>
    </dgm:pt>
    <dgm:pt modelId="{08FEA672-394D-4ABD-9429-C3BB1C2DC3E3}">
      <dgm:prSet custT="1"/>
      <dgm:spPr>
        <a:solidFill>
          <a:schemeClr val="bg1"/>
        </a:solidFill>
      </dgm:spPr>
      <dgm:t>
        <a:bodyPr/>
        <a:lstStyle/>
        <a:p>
          <a:r>
            <a:rPr lang="es-ES" sz="1100" dirty="0" smtClean="0">
              <a:solidFill>
                <a:schemeClr val="tx1"/>
              </a:solidFill>
            </a:rPr>
            <a:t>Auxiliar</a:t>
          </a:r>
        </a:p>
      </dgm:t>
    </dgm:pt>
    <dgm:pt modelId="{5C7E352C-D0AE-4E01-98B9-DCFDAC9136B9}" type="parTrans" cxnId="{65D38022-B9B6-486C-ADFB-83E252F6B361}">
      <dgm:prSet/>
      <dgm:spPr/>
      <dgm:t>
        <a:bodyPr/>
        <a:lstStyle/>
        <a:p>
          <a:endParaRPr lang="es-ES" sz="1100"/>
        </a:p>
      </dgm:t>
    </dgm:pt>
    <dgm:pt modelId="{ADAB0F42-53E4-4C32-94DD-7E5E75B68630}" type="sibTrans" cxnId="{65D38022-B9B6-486C-ADFB-83E252F6B361}">
      <dgm:prSet/>
      <dgm:spPr/>
      <dgm:t>
        <a:bodyPr/>
        <a:lstStyle/>
        <a:p>
          <a:endParaRPr lang="es-ES" sz="1100"/>
        </a:p>
      </dgm:t>
    </dgm:pt>
    <dgm:pt modelId="{5EFDA604-4AD3-4340-9658-2D86BAE51419}">
      <dgm:prSet custT="1"/>
      <dgm:spPr>
        <a:solidFill>
          <a:schemeClr val="bg1"/>
        </a:solidFill>
      </dgm:spPr>
      <dgm:t>
        <a:bodyPr/>
        <a:lstStyle/>
        <a:p>
          <a:r>
            <a:rPr lang="es-ES" sz="1100" dirty="0" smtClean="0">
              <a:solidFill>
                <a:schemeClr val="tx1"/>
              </a:solidFill>
            </a:rPr>
            <a:t>Administrador(a) de Ludotecas</a:t>
          </a:r>
        </a:p>
      </dgm:t>
    </dgm:pt>
    <dgm:pt modelId="{A9EF09F6-FCB8-4648-856D-FF3553693D91}" type="parTrans" cxnId="{FA49822D-95CB-4D1E-B468-1369CB5CCC77}">
      <dgm:prSet/>
      <dgm:spPr/>
      <dgm:t>
        <a:bodyPr/>
        <a:lstStyle/>
        <a:p>
          <a:endParaRPr lang="es-ES" sz="1100"/>
        </a:p>
      </dgm:t>
    </dgm:pt>
    <dgm:pt modelId="{1E44B14B-4E21-4657-9565-A8F960852D48}" type="sibTrans" cxnId="{FA49822D-95CB-4D1E-B468-1369CB5CCC77}">
      <dgm:prSet/>
      <dgm:spPr/>
      <dgm:t>
        <a:bodyPr/>
        <a:lstStyle/>
        <a:p>
          <a:endParaRPr lang="es-ES" sz="1100"/>
        </a:p>
      </dgm:t>
    </dgm:pt>
    <dgm:pt modelId="{50C68564-1E77-4E12-8573-040CC70A7559}">
      <dgm:prSet custT="1"/>
      <dgm:spPr/>
      <dgm:t>
        <a:bodyPr/>
        <a:lstStyle/>
        <a:p>
          <a:r>
            <a:rPr lang="es-ES" sz="1100" dirty="0" smtClean="0"/>
            <a:t>Niñera(o)</a:t>
          </a:r>
        </a:p>
      </dgm:t>
    </dgm:pt>
    <dgm:pt modelId="{E1231CD1-4AB9-475E-A592-39CC50E78838}" type="parTrans" cxnId="{F79D47BA-0F15-479C-85FA-014816E1D593}">
      <dgm:prSet/>
      <dgm:spPr/>
      <dgm:t>
        <a:bodyPr/>
        <a:lstStyle/>
        <a:p>
          <a:endParaRPr lang="es-ES"/>
        </a:p>
      </dgm:t>
    </dgm:pt>
    <dgm:pt modelId="{F823522F-4A24-4155-B845-E4634979D58A}" type="sibTrans" cxnId="{F79D47BA-0F15-479C-85FA-014816E1D593}">
      <dgm:prSet/>
      <dgm:spPr/>
      <dgm:t>
        <a:bodyPr/>
        <a:lstStyle/>
        <a:p>
          <a:endParaRPr lang="es-ES"/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CDE5D730-A123-49A7-A330-D240A87E0F88}" type="pres">
      <dgm:prSet presAssocID="{B57D23AE-F72B-4B7C-BA82-B6AB1F766602}" presName="hierRoot1" presStyleCnt="0">
        <dgm:presLayoutVars>
          <dgm:hierBranch/>
        </dgm:presLayoutVars>
      </dgm:prSet>
      <dgm:spPr/>
    </dgm:pt>
    <dgm:pt modelId="{D0D30868-A88A-4028-921D-096F13B2A032}" type="pres">
      <dgm:prSet presAssocID="{B57D23AE-F72B-4B7C-BA82-B6AB1F766602}" presName="rootComposite1" presStyleCnt="0"/>
      <dgm:spPr/>
    </dgm:pt>
    <dgm:pt modelId="{4650C1D4-D3EC-4CFF-8244-BF27AC3F6451}" type="pres">
      <dgm:prSet presAssocID="{B57D23AE-F72B-4B7C-BA82-B6AB1F766602}" presName="rootText1" presStyleLbl="node0" presStyleIdx="0" presStyleCnt="1" custScaleX="224828" custScaleY="210477" custLinFactNeighborX="4193" custLinFactNeighborY="-913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72EA1A1-848A-47B5-A97B-99889B98B988}" type="pres">
      <dgm:prSet presAssocID="{B57D23AE-F72B-4B7C-BA82-B6AB1F766602}" presName="rootConnector1" presStyleLbl="node1" presStyleIdx="0" presStyleCnt="0"/>
      <dgm:spPr/>
      <dgm:t>
        <a:bodyPr/>
        <a:lstStyle/>
        <a:p>
          <a:endParaRPr lang="es-ES"/>
        </a:p>
      </dgm:t>
    </dgm:pt>
    <dgm:pt modelId="{EE57D13E-18B7-4503-A49B-B6ADF968262E}" type="pres">
      <dgm:prSet presAssocID="{B57D23AE-F72B-4B7C-BA82-B6AB1F766602}" presName="hierChild2" presStyleCnt="0"/>
      <dgm:spPr/>
    </dgm:pt>
    <dgm:pt modelId="{9827561A-99C1-48B3-A18D-31D5C9A11F48}" type="pres">
      <dgm:prSet presAssocID="{9B19D798-B771-45DB-837F-0115D8DAEA5A}" presName="Name35" presStyleLbl="parChTrans1D2" presStyleIdx="0" presStyleCnt="8"/>
      <dgm:spPr/>
      <dgm:t>
        <a:bodyPr/>
        <a:lstStyle/>
        <a:p>
          <a:endParaRPr lang="es-MX"/>
        </a:p>
      </dgm:t>
    </dgm:pt>
    <dgm:pt modelId="{B524A437-4723-4277-BA5D-168AC11384D7}" type="pres">
      <dgm:prSet presAssocID="{8626AE54-F4DB-4CCA-9280-61EDD91A3326}" presName="hierRoot2" presStyleCnt="0">
        <dgm:presLayoutVars>
          <dgm:hierBranch/>
        </dgm:presLayoutVars>
      </dgm:prSet>
      <dgm:spPr/>
    </dgm:pt>
    <dgm:pt modelId="{A049CC85-2109-4314-BDCE-C7932D668B69}" type="pres">
      <dgm:prSet presAssocID="{8626AE54-F4DB-4CCA-9280-61EDD91A3326}" presName="rootComposite" presStyleCnt="0"/>
      <dgm:spPr/>
    </dgm:pt>
    <dgm:pt modelId="{808DF5C3-6EA9-40D7-82BD-665F03F00879}" type="pres">
      <dgm:prSet presAssocID="{8626AE54-F4DB-4CCA-9280-61EDD91A3326}" presName="rootText" presStyleLbl="node2" presStyleIdx="0" presStyleCnt="7" custScaleX="134715" custScaleY="375030" custLinFactNeighborX="940" custLinFactNeighborY="3285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BB92E142-090F-4585-94D2-9AA26888B51B}" type="pres">
      <dgm:prSet presAssocID="{8626AE54-F4DB-4CCA-9280-61EDD91A3326}" presName="rootConnector" presStyleLbl="node2" presStyleIdx="0" presStyleCnt="7"/>
      <dgm:spPr/>
      <dgm:t>
        <a:bodyPr/>
        <a:lstStyle/>
        <a:p>
          <a:endParaRPr lang="es-MX"/>
        </a:p>
      </dgm:t>
    </dgm:pt>
    <dgm:pt modelId="{F66FF765-95FE-4157-9A21-0C5F840A4617}" type="pres">
      <dgm:prSet presAssocID="{8626AE54-F4DB-4CCA-9280-61EDD91A3326}" presName="hierChild4" presStyleCnt="0"/>
      <dgm:spPr/>
    </dgm:pt>
    <dgm:pt modelId="{C0AF3001-A8BD-4252-855D-1D8E6ACECEEE}" type="pres">
      <dgm:prSet presAssocID="{5C7E352C-D0AE-4E01-98B9-DCFDAC9136B9}" presName="Name35" presStyleLbl="parChTrans1D3" presStyleIdx="0" presStyleCnt="2"/>
      <dgm:spPr/>
      <dgm:t>
        <a:bodyPr/>
        <a:lstStyle/>
        <a:p>
          <a:endParaRPr lang="es-ES"/>
        </a:p>
      </dgm:t>
    </dgm:pt>
    <dgm:pt modelId="{7697B583-8289-440F-8633-66CF8876D6C0}" type="pres">
      <dgm:prSet presAssocID="{08FEA672-394D-4ABD-9429-C3BB1C2DC3E3}" presName="hierRoot2" presStyleCnt="0">
        <dgm:presLayoutVars>
          <dgm:hierBranch val="init"/>
        </dgm:presLayoutVars>
      </dgm:prSet>
      <dgm:spPr/>
    </dgm:pt>
    <dgm:pt modelId="{3BBC9CCF-9BED-43CA-9DDE-C14B8A175FEA}" type="pres">
      <dgm:prSet presAssocID="{08FEA672-394D-4ABD-9429-C3BB1C2DC3E3}" presName="rootComposite" presStyleCnt="0"/>
      <dgm:spPr/>
    </dgm:pt>
    <dgm:pt modelId="{06B4BBE0-EF08-45EC-AE84-E49EA1A343D6}" type="pres">
      <dgm:prSet presAssocID="{08FEA672-394D-4ABD-9429-C3BB1C2DC3E3}" presName="rootText" presStyleLbl="node3" presStyleIdx="0" presStyleCnt="2" custScaleX="134715" custScaleY="177646" custLinFactNeighborX="711" custLinFactNeighborY="383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5E8AC03-823A-4FDE-A7AF-94BD3BC0272E}" type="pres">
      <dgm:prSet presAssocID="{08FEA672-394D-4ABD-9429-C3BB1C2DC3E3}" presName="rootConnector" presStyleLbl="node3" presStyleIdx="0" presStyleCnt="2"/>
      <dgm:spPr/>
      <dgm:t>
        <a:bodyPr/>
        <a:lstStyle/>
        <a:p>
          <a:endParaRPr lang="es-ES"/>
        </a:p>
      </dgm:t>
    </dgm:pt>
    <dgm:pt modelId="{38E5521E-AE2F-4664-AD2A-7CB485CDCE7F}" type="pres">
      <dgm:prSet presAssocID="{08FEA672-394D-4ABD-9429-C3BB1C2DC3E3}" presName="hierChild4" presStyleCnt="0"/>
      <dgm:spPr/>
    </dgm:pt>
    <dgm:pt modelId="{0AC7E569-618A-4662-ADD0-D1E3972337E1}" type="pres">
      <dgm:prSet presAssocID="{08FEA672-394D-4ABD-9429-C3BB1C2DC3E3}" presName="hierChild5" presStyleCnt="0"/>
      <dgm:spPr/>
    </dgm:pt>
    <dgm:pt modelId="{215893D9-0456-494F-A740-0ACDCE360D7C}" type="pres">
      <dgm:prSet presAssocID="{8626AE54-F4DB-4CCA-9280-61EDD91A3326}" presName="hierChild5" presStyleCnt="0"/>
      <dgm:spPr/>
    </dgm:pt>
    <dgm:pt modelId="{CC67BEBE-A9C9-4BBE-960F-1569FEB4BA4A}" type="pres">
      <dgm:prSet presAssocID="{1045D87A-5CC6-4BE5-AEC6-5B06FA5A0FA9}" presName="Name35" presStyleLbl="parChTrans1D2" presStyleIdx="1" presStyleCnt="8"/>
      <dgm:spPr/>
      <dgm:t>
        <a:bodyPr/>
        <a:lstStyle/>
        <a:p>
          <a:endParaRPr lang="es-ES"/>
        </a:p>
      </dgm:t>
    </dgm:pt>
    <dgm:pt modelId="{DD21308F-EE7B-4B6D-BE87-AD68A5B200BF}" type="pres">
      <dgm:prSet presAssocID="{3CD6222B-7048-450D-BD43-01B68E4DDA3D}" presName="hierRoot2" presStyleCnt="0">
        <dgm:presLayoutVars>
          <dgm:hierBranch val="init"/>
        </dgm:presLayoutVars>
      </dgm:prSet>
      <dgm:spPr/>
    </dgm:pt>
    <dgm:pt modelId="{4924B57A-DE2E-4556-BE9A-B454D5074AB9}" type="pres">
      <dgm:prSet presAssocID="{3CD6222B-7048-450D-BD43-01B68E4DDA3D}" presName="rootComposite" presStyleCnt="0"/>
      <dgm:spPr/>
    </dgm:pt>
    <dgm:pt modelId="{F932881E-59EB-4FA3-83A2-366784D3CE04}" type="pres">
      <dgm:prSet presAssocID="{3CD6222B-7048-450D-BD43-01B68E4DDA3D}" presName="rootText" presStyleLbl="node2" presStyleIdx="1" presStyleCnt="7" custScaleX="116470" custScaleY="375030" custLinFactNeighborY="3311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C4C756D-3E1F-4599-8570-1BC4FB183F9A}" type="pres">
      <dgm:prSet presAssocID="{3CD6222B-7048-450D-BD43-01B68E4DDA3D}" presName="rootConnector" presStyleLbl="node2" presStyleIdx="1" presStyleCnt="7"/>
      <dgm:spPr/>
      <dgm:t>
        <a:bodyPr/>
        <a:lstStyle/>
        <a:p>
          <a:endParaRPr lang="es-ES"/>
        </a:p>
      </dgm:t>
    </dgm:pt>
    <dgm:pt modelId="{0BA7DA4C-0DB0-4E25-9339-BA8802ED1E3C}" type="pres">
      <dgm:prSet presAssocID="{3CD6222B-7048-450D-BD43-01B68E4DDA3D}" presName="hierChild4" presStyleCnt="0"/>
      <dgm:spPr/>
    </dgm:pt>
    <dgm:pt modelId="{A453145C-EE54-4A4D-A095-309445122895}" type="pres">
      <dgm:prSet presAssocID="{3CD6222B-7048-450D-BD43-01B68E4DDA3D}" presName="hierChild5" presStyleCnt="0"/>
      <dgm:spPr/>
    </dgm:pt>
    <dgm:pt modelId="{EC3250D3-484D-46B5-AEC7-4C75DDD9E55C}" type="pres">
      <dgm:prSet presAssocID="{237AA469-A033-447E-A12C-CE2A70FF302E}" presName="Name35" presStyleLbl="parChTrans1D2" presStyleIdx="2" presStyleCnt="8"/>
      <dgm:spPr/>
      <dgm:t>
        <a:bodyPr/>
        <a:lstStyle/>
        <a:p>
          <a:endParaRPr lang="es-ES"/>
        </a:p>
      </dgm:t>
    </dgm:pt>
    <dgm:pt modelId="{F833BB60-48EB-4632-8B31-1B6A4A5139FC}" type="pres">
      <dgm:prSet presAssocID="{2DA03DA5-341E-4471-98BB-899FBB207292}" presName="hierRoot2" presStyleCnt="0">
        <dgm:presLayoutVars>
          <dgm:hierBranch val="init"/>
        </dgm:presLayoutVars>
      </dgm:prSet>
      <dgm:spPr/>
    </dgm:pt>
    <dgm:pt modelId="{9E96A6DD-901C-4796-8FE4-179038322638}" type="pres">
      <dgm:prSet presAssocID="{2DA03DA5-341E-4471-98BB-899FBB207292}" presName="rootComposite" presStyleCnt="0"/>
      <dgm:spPr/>
    </dgm:pt>
    <dgm:pt modelId="{47B02F7E-53D4-4D0A-A1BF-B37404DAAB3C}" type="pres">
      <dgm:prSet presAssocID="{2DA03DA5-341E-4471-98BB-899FBB207292}" presName="rootText" presStyleLbl="node2" presStyleIdx="2" presStyleCnt="7" custScaleX="134695" custScaleY="375030" custLinFactNeighborY="343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1AC7795-952C-458E-A765-71858C0C17DA}" type="pres">
      <dgm:prSet presAssocID="{2DA03DA5-341E-4471-98BB-899FBB207292}" presName="rootConnector" presStyleLbl="node2" presStyleIdx="2" presStyleCnt="7"/>
      <dgm:spPr/>
      <dgm:t>
        <a:bodyPr/>
        <a:lstStyle/>
        <a:p>
          <a:endParaRPr lang="es-ES"/>
        </a:p>
      </dgm:t>
    </dgm:pt>
    <dgm:pt modelId="{C50F7B7C-2A52-43CB-AE41-AEB6F68ADC44}" type="pres">
      <dgm:prSet presAssocID="{2DA03DA5-341E-4471-98BB-899FBB207292}" presName="hierChild4" presStyleCnt="0"/>
      <dgm:spPr/>
    </dgm:pt>
    <dgm:pt modelId="{CDE41A95-44C4-4A91-BA3F-3B40BF2BDC98}" type="pres">
      <dgm:prSet presAssocID="{2DA03DA5-341E-4471-98BB-899FBB207292}" presName="hierChild5" presStyleCnt="0"/>
      <dgm:spPr/>
    </dgm:pt>
    <dgm:pt modelId="{B32E3902-190E-48B5-A9CB-3F11E5617955}" type="pres">
      <dgm:prSet presAssocID="{BB32B9E0-1F3A-47EC-975D-84DC2E07F932}" presName="Name35" presStyleLbl="parChTrans1D2" presStyleIdx="3" presStyleCnt="8"/>
      <dgm:spPr/>
      <dgm:t>
        <a:bodyPr/>
        <a:lstStyle/>
        <a:p>
          <a:endParaRPr lang="es-ES"/>
        </a:p>
      </dgm:t>
    </dgm:pt>
    <dgm:pt modelId="{5DECB591-A0FA-499F-978F-3555F79CF6A0}" type="pres">
      <dgm:prSet presAssocID="{BE951B67-DC0E-426E-8BD3-8929B6552E6C}" presName="hierRoot2" presStyleCnt="0">
        <dgm:presLayoutVars>
          <dgm:hierBranch/>
        </dgm:presLayoutVars>
      </dgm:prSet>
      <dgm:spPr/>
    </dgm:pt>
    <dgm:pt modelId="{7B1F3338-BB88-4B5D-AA69-1AA1286E5695}" type="pres">
      <dgm:prSet presAssocID="{BE951B67-DC0E-426E-8BD3-8929B6552E6C}" presName="rootComposite" presStyleCnt="0"/>
      <dgm:spPr/>
    </dgm:pt>
    <dgm:pt modelId="{2BBB2CA5-F0EF-4434-9D82-40E3595611B7}" type="pres">
      <dgm:prSet presAssocID="{BE951B67-DC0E-426E-8BD3-8929B6552E6C}" presName="rootText" presStyleLbl="node2" presStyleIdx="3" presStyleCnt="7" custScaleX="134695" custScaleY="375030" custLinFactNeighborY="343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78AF812-6971-4869-8CCD-289E2ECC8D66}" type="pres">
      <dgm:prSet presAssocID="{BE951B67-DC0E-426E-8BD3-8929B6552E6C}" presName="rootConnector" presStyleLbl="node2" presStyleIdx="3" presStyleCnt="7"/>
      <dgm:spPr/>
      <dgm:t>
        <a:bodyPr/>
        <a:lstStyle/>
        <a:p>
          <a:endParaRPr lang="es-ES"/>
        </a:p>
      </dgm:t>
    </dgm:pt>
    <dgm:pt modelId="{C80A5289-53D7-4D89-B9D1-FC0752A65579}" type="pres">
      <dgm:prSet presAssocID="{BE951B67-DC0E-426E-8BD3-8929B6552E6C}" presName="hierChild4" presStyleCnt="0"/>
      <dgm:spPr/>
    </dgm:pt>
    <dgm:pt modelId="{6FB7CD70-927E-4686-B1F7-958F5CC29C38}" type="pres">
      <dgm:prSet presAssocID="{BE951B67-DC0E-426E-8BD3-8929B6552E6C}" presName="hierChild5" presStyleCnt="0"/>
      <dgm:spPr/>
    </dgm:pt>
    <dgm:pt modelId="{882F73D4-8100-4B84-86F0-B3A43BC51432}" type="pres">
      <dgm:prSet presAssocID="{8C7CBA74-0ED6-41F9-A957-A25E4A50BDD3}" presName="Name35" presStyleLbl="parChTrans1D2" presStyleIdx="4" presStyleCnt="8"/>
      <dgm:spPr/>
      <dgm:t>
        <a:bodyPr/>
        <a:lstStyle/>
        <a:p>
          <a:endParaRPr lang="es-ES"/>
        </a:p>
      </dgm:t>
    </dgm:pt>
    <dgm:pt modelId="{26D2B623-47ED-4912-BC0E-382EEDD255D9}" type="pres">
      <dgm:prSet presAssocID="{C0ADE32F-CB38-416D-AF6F-78AB1349A660}" presName="hierRoot2" presStyleCnt="0">
        <dgm:presLayoutVars>
          <dgm:hierBranch/>
        </dgm:presLayoutVars>
      </dgm:prSet>
      <dgm:spPr/>
    </dgm:pt>
    <dgm:pt modelId="{6B6D3186-CF81-44E7-85A2-D9C9B701BECA}" type="pres">
      <dgm:prSet presAssocID="{C0ADE32F-CB38-416D-AF6F-78AB1349A660}" presName="rootComposite" presStyleCnt="0"/>
      <dgm:spPr/>
    </dgm:pt>
    <dgm:pt modelId="{7B043C9B-77E5-4D8D-8BDE-905646108524}" type="pres">
      <dgm:prSet presAssocID="{C0ADE32F-CB38-416D-AF6F-78AB1349A660}" presName="rootText" presStyleLbl="node2" presStyleIdx="4" presStyleCnt="7" custScaleX="134715" custScaleY="375030" custLinFactNeighborY="343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4C9CD61-7341-414B-9201-C184E34B13CE}" type="pres">
      <dgm:prSet presAssocID="{C0ADE32F-CB38-416D-AF6F-78AB1349A660}" presName="rootConnector" presStyleLbl="node2" presStyleIdx="4" presStyleCnt="7"/>
      <dgm:spPr/>
      <dgm:t>
        <a:bodyPr/>
        <a:lstStyle/>
        <a:p>
          <a:endParaRPr lang="es-ES"/>
        </a:p>
      </dgm:t>
    </dgm:pt>
    <dgm:pt modelId="{9A6A2E39-C1D4-4415-8A52-8C521C482703}" type="pres">
      <dgm:prSet presAssocID="{C0ADE32F-CB38-416D-AF6F-78AB1349A660}" presName="hierChild4" presStyleCnt="0"/>
      <dgm:spPr/>
    </dgm:pt>
    <dgm:pt modelId="{EE9846C9-CCED-4185-AE39-C4FB822866FB}" type="pres">
      <dgm:prSet presAssocID="{D2FB2FD1-DCED-4789-96BD-FB38494AFC36}" presName="Name35" presStyleLbl="parChTrans1D3" presStyleIdx="1" presStyleCnt="2"/>
      <dgm:spPr/>
      <dgm:t>
        <a:bodyPr/>
        <a:lstStyle/>
        <a:p>
          <a:endParaRPr lang="es-ES"/>
        </a:p>
      </dgm:t>
    </dgm:pt>
    <dgm:pt modelId="{6DB69C34-612D-44FD-933E-1972535BA8A5}" type="pres">
      <dgm:prSet presAssocID="{33483E28-D9E4-4976-BE89-E51D9DE2264D}" presName="hierRoot2" presStyleCnt="0">
        <dgm:presLayoutVars>
          <dgm:hierBranch/>
        </dgm:presLayoutVars>
      </dgm:prSet>
      <dgm:spPr/>
    </dgm:pt>
    <dgm:pt modelId="{57EB96AE-906D-458B-B4FC-069FC631A24C}" type="pres">
      <dgm:prSet presAssocID="{33483E28-D9E4-4976-BE89-E51D9DE2264D}" presName="rootComposite" presStyleCnt="0"/>
      <dgm:spPr/>
    </dgm:pt>
    <dgm:pt modelId="{ACC849D7-AC4B-4942-9C64-1D83A4791100}" type="pres">
      <dgm:prSet presAssocID="{33483E28-D9E4-4976-BE89-E51D9DE2264D}" presName="rootText" presStyleLbl="node3" presStyleIdx="1" presStyleCnt="2" custScaleX="134715" custScaleY="177646" custLinFactNeighborX="191" custLinFactNeighborY="571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860625C-C3F9-4890-BFE3-8333308A1BA7}" type="pres">
      <dgm:prSet presAssocID="{33483E28-D9E4-4976-BE89-E51D9DE2264D}" presName="rootConnector" presStyleLbl="node3" presStyleIdx="1" presStyleCnt="2"/>
      <dgm:spPr/>
      <dgm:t>
        <a:bodyPr/>
        <a:lstStyle/>
        <a:p>
          <a:endParaRPr lang="es-ES"/>
        </a:p>
      </dgm:t>
    </dgm:pt>
    <dgm:pt modelId="{AD42E237-58A0-4DFB-B8AB-A06E99A2571D}" type="pres">
      <dgm:prSet presAssocID="{33483E28-D9E4-4976-BE89-E51D9DE2264D}" presName="hierChild4" presStyleCnt="0"/>
      <dgm:spPr/>
    </dgm:pt>
    <dgm:pt modelId="{CFE45DAA-39CF-4C49-A1FA-052A010C9CC0}" type="pres">
      <dgm:prSet presAssocID="{E1231CD1-4AB9-475E-A592-39CC50E78838}" presName="Name35" presStyleLbl="parChTrans1D4" presStyleIdx="0" presStyleCnt="1"/>
      <dgm:spPr/>
      <dgm:t>
        <a:bodyPr/>
        <a:lstStyle/>
        <a:p>
          <a:endParaRPr lang="es-ES"/>
        </a:p>
      </dgm:t>
    </dgm:pt>
    <dgm:pt modelId="{9A7FB455-7741-49C1-9E78-50C3B7DF2CAD}" type="pres">
      <dgm:prSet presAssocID="{50C68564-1E77-4E12-8573-040CC70A7559}" presName="hierRoot2" presStyleCnt="0">
        <dgm:presLayoutVars>
          <dgm:hierBranch val="init"/>
        </dgm:presLayoutVars>
      </dgm:prSet>
      <dgm:spPr/>
    </dgm:pt>
    <dgm:pt modelId="{6A54562F-50D0-443F-A2BA-7ED272296550}" type="pres">
      <dgm:prSet presAssocID="{50C68564-1E77-4E12-8573-040CC70A7559}" presName="rootComposite" presStyleCnt="0"/>
      <dgm:spPr/>
    </dgm:pt>
    <dgm:pt modelId="{E206E329-BD40-4EAE-ADDA-4B15B5D2DD41}" type="pres">
      <dgm:prSet presAssocID="{50C68564-1E77-4E12-8573-040CC70A7559}" presName="rootText" presStyleLbl="node4" presStyleIdx="0" presStyleCnt="1" custScaleX="134715" custScaleY="131973" custLinFactNeighborY="4353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B8B66FF-8815-4B97-9147-FF5832EA362A}" type="pres">
      <dgm:prSet presAssocID="{50C68564-1E77-4E12-8573-040CC70A7559}" presName="rootConnector" presStyleLbl="node4" presStyleIdx="0" presStyleCnt="1"/>
      <dgm:spPr/>
      <dgm:t>
        <a:bodyPr/>
        <a:lstStyle/>
        <a:p>
          <a:endParaRPr lang="es-ES"/>
        </a:p>
      </dgm:t>
    </dgm:pt>
    <dgm:pt modelId="{A3B8B82F-38AD-405F-A053-263F01F7DA05}" type="pres">
      <dgm:prSet presAssocID="{50C68564-1E77-4E12-8573-040CC70A7559}" presName="hierChild4" presStyleCnt="0"/>
      <dgm:spPr/>
    </dgm:pt>
    <dgm:pt modelId="{9FB11387-BF2D-4EE3-BE5A-EF239DD8B99D}" type="pres">
      <dgm:prSet presAssocID="{50C68564-1E77-4E12-8573-040CC70A7559}" presName="hierChild5" presStyleCnt="0"/>
      <dgm:spPr/>
    </dgm:pt>
    <dgm:pt modelId="{6F569ECA-705B-41E7-8B03-2DA278D93CDF}" type="pres">
      <dgm:prSet presAssocID="{33483E28-D9E4-4976-BE89-E51D9DE2264D}" presName="hierChild5" presStyleCnt="0"/>
      <dgm:spPr/>
    </dgm:pt>
    <dgm:pt modelId="{18BBAC0B-8AB4-4BEA-A130-2653011EB2C7}" type="pres">
      <dgm:prSet presAssocID="{C0ADE32F-CB38-416D-AF6F-78AB1349A660}" presName="hierChild5" presStyleCnt="0"/>
      <dgm:spPr/>
    </dgm:pt>
    <dgm:pt modelId="{C5049784-BFE8-40BC-9477-074BDF20DB23}" type="pres">
      <dgm:prSet presAssocID="{A9DC7DE8-B51A-418A-A9CE-D84CE86CE3D0}" presName="Name35" presStyleLbl="parChTrans1D2" presStyleIdx="5" presStyleCnt="8"/>
      <dgm:spPr/>
      <dgm:t>
        <a:bodyPr/>
        <a:lstStyle/>
        <a:p>
          <a:endParaRPr lang="es-ES"/>
        </a:p>
      </dgm:t>
    </dgm:pt>
    <dgm:pt modelId="{7B8D6E45-0A21-4A5E-8464-FF94A9592C0B}" type="pres">
      <dgm:prSet presAssocID="{E4D43584-A7AA-45A9-B767-582618472478}" presName="hierRoot2" presStyleCnt="0">
        <dgm:presLayoutVars>
          <dgm:hierBranch/>
        </dgm:presLayoutVars>
      </dgm:prSet>
      <dgm:spPr/>
    </dgm:pt>
    <dgm:pt modelId="{B1D058B2-3CF5-4560-AEF2-1029464F720B}" type="pres">
      <dgm:prSet presAssocID="{E4D43584-A7AA-45A9-B767-582618472478}" presName="rootComposite" presStyleCnt="0"/>
      <dgm:spPr/>
    </dgm:pt>
    <dgm:pt modelId="{364E6F8E-2918-4AD8-A75D-1C426227D3FF}" type="pres">
      <dgm:prSet presAssocID="{E4D43584-A7AA-45A9-B767-582618472478}" presName="rootText" presStyleLbl="node2" presStyleIdx="5" presStyleCnt="7" custScaleX="116470" custScaleY="375030" custLinFactNeighborY="3311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EDDB8D-EE44-4AA4-9CD1-7530358F90A7}" type="pres">
      <dgm:prSet presAssocID="{E4D43584-A7AA-45A9-B767-582618472478}" presName="rootConnector" presStyleLbl="node2" presStyleIdx="5" presStyleCnt="7"/>
      <dgm:spPr/>
      <dgm:t>
        <a:bodyPr/>
        <a:lstStyle/>
        <a:p>
          <a:endParaRPr lang="es-ES"/>
        </a:p>
      </dgm:t>
    </dgm:pt>
    <dgm:pt modelId="{07B8BF7F-76D1-41DD-A22E-52BA33DEF03A}" type="pres">
      <dgm:prSet presAssocID="{E4D43584-A7AA-45A9-B767-582618472478}" presName="hierChild4" presStyleCnt="0"/>
      <dgm:spPr/>
    </dgm:pt>
    <dgm:pt modelId="{6917790F-3FAA-423C-8CA5-31F3F6CEB68B}" type="pres">
      <dgm:prSet presAssocID="{E4D43584-A7AA-45A9-B767-582618472478}" presName="hierChild5" presStyleCnt="0"/>
      <dgm:spPr/>
    </dgm:pt>
    <dgm:pt modelId="{0E90FE06-26D6-40D8-8E17-FDF312D5A7FC}" type="pres">
      <dgm:prSet presAssocID="{A9EF09F6-FCB8-4648-856D-FF3553693D91}" presName="Name35" presStyleLbl="parChTrans1D2" presStyleIdx="6" presStyleCnt="8"/>
      <dgm:spPr/>
      <dgm:t>
        <a:bodyPr/>
        <a:lstStyle/>
        <a:p>
          <a:endParaRPr lang="es-ES"/>
        </a:p>
      </dgm:t>
    </dgm:pt>
    <dgm:pt modelId="{0F7FC7CF-8724-497F-97F5-44F810E737C5}" type="pres">
      <dgm:prSet presAssocID="{5EFDA604-4AD3-4340-9658-2D86BAE51419}" presName="hierRoot2" presStyleCnt="0">
        <dgm:presLayoutVars>
          <dgm:hierBranch val="init"/>
        </dgm:presLayoutVars>
      </dgm:prSet>
      <dgm:spPr/>
    </dgm:pt>
    <dgm:pt modelId="{A745C538-6A34-4857-BE74-E31303369F42}" type="pres">
      <dgm:prSet presAssocID="{5EFDA604-4AD3-4340-9658-2D86BAE51419}" presName="rootComposite" presStyleCnt="0"/>
      <dgm:spPr/>
    </dgm:pt>
    <dgm:pt modelId="{273CBF1A-0C91-4733-B0E9-417FB29A91E1}" type="pres">
      <dgm:prSet presAssocID="{5EFDA604-4AD3-4340-9658-2D86BAE51419}" presName="rootText" presStyleLbl="node2" presStyleIdx="6" presStyleCnt="7" custScaleX="134695" custScaleY="375030" custLinFactNeighborY="3311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C7C40E2-8573-4F55-BAE5-E61588EB4AB6}" type="pres">
      <dgm:prSet presAssocID="{5EFDA604-4AD3-4340-9658-2D86BAE51419}" presName="rootConnector" presStyleLbl="node2" presStyleIdx="6" presStyleCnt="7"/>
      <dgm:spPr/>
      <dgm:t>
        <a:bodyPr/>
        <a:lstStyle/>
        <a:p>
          <a:endParaRPr lang="es-ES"/>
        </a:p>
      </dgm:t>
    </dgm:pt>
    <dgm:pt modelId="{CE226422-22F4-411B-BA6B-B0D6F3B88CD0}" type="pres">
      <dgm:prSet presAssocID="{5EFDA604-4AD3-4340-9658-2D86BAE51419}" presName="hierChild4" presStyleCnt="0"/>
      <dgm:spPr/>
    </dgm:pt>
    <dgm:pt modelId="{18BCB2EC-EBB0-4491-9091-E7A6AED2EDFB}" type="pres">
      <dgm:prSet presAssocID="{5EFDA604-4AD3-4340-9658-2D86BAE51419}" presName="hierChild5" presStyleCnt="0"/>
      <dgm:spPr/>
    </dgm:pt>
    <dgm:pt modelId="{FEB7C427-5127-433B-BA7F-987E956A796A}" type="pres">
      <dgm:prSet presAssocID="{B57D23AE-F72B-4B7C-BA82-B6AB1F766602}" presName="hierChild3" presStyleCnt="0"/>
      <dgm:spPr/>
    </dgm:pt>
    <dgm:pt modelId="{56DE61F7-D6D6-404B-AD23-1CC0E97D2E09}" type="pres">
      <dgm:prSet presAssocID="{FFE4C169-6CD5-404B-9F1B-0380F53B7FB5}" presName="Name111" presStyleLbl="parChTrans1D2" presStyleIdx="7" presStyleCnt="8"/>
      <dgm:spPr/>
      <dgm:t>
        <a:bodyPr/>
        <a:lstStyle/>
        <a:p>
          <a:endParaRPr lang="es-ES"/>
        </a:p>
      </dgm:t>
    </dgm:pt>
    <dgm:pt modelId="{575EE55C-80F7-463F-8F71-A0AF0AD97206}" type="pres">
      <dgm:prSet presAssocID="{89D8676A-6BF0-47B4-88E3-0AFC2484BA06}" presName="hierRoot3" presStyleCnt="0">
        <dgm:presLayoutVars>
          <dgm:hierBranch val="init"/>
        </dgm:presLayoutVars>
      </dgm:prSet>
      <dgm:spPr/>
    </dgm:pt>
    <dgm:pt modelId="{5D39B144-8CFE-4B6E-99AC-02815A3B7BCA}" type="pres">
      <dgm:prSet presAssocID="{89D8676A-6BF0-47B4-88E3-0AFC2484BA06}" presName="rootComposite3" presStyleCnt="0"/>
      <dgm:spPr/>
    </dgm:pt>
    <dgm:pt modelId="{F94027F2-604F-44CD-9368-7037FB816836}" type="pres">
      <dgm:prSet presAssocID="{89D8676A-6BF0-47B4-88E3-0AFC2484BA06}" presName="rootText3" presStyleLbl="asst1" presStyleIdx="0" presStyleCnt="1" custScaleX="152973" custScaleY="167776" custLinFactNeighborX="-49755" custLinFactNeighborY="-949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C88DE23-C89E-4E21-AC38-A89F9EA1E9AE}" type="pres">
      <dgm:prSet presAssocID="{89D8676A-6BF0-47B4-88E3-0AFC2484BA06}" presName="rootConnector3" presStyleLbl="asst1" presStyleIdx="0" presStyleCnt="1"/>
      <dgm:spPr/>
      <dgm:t>
        <a:bodyPr/>
        <a:lstStyle/>
        <a:p>
          <a:endParaRPr lang="es-ES"/>
        </a:p>
      </dgm:t>
    </dgm:pt>
    <dgm:pt modelId="{7743ED4D-3631-425C-AF32-D775D0DB51B0}" type="pres">
      <dgm:prSet presAssocID="{89D8676A-6BF0-47B4-88E3-0AFC2484BA06}" presName="hierChild6" presStyleCnt="0"/>
      <dgm:spPr/>
    </dgm:pt>
    <dgm:pt modelId="{55D39258-FBBA-4581-B172-A1ECA870E4A1}" type="pres">
      <dgm:prSet presAssocID="{89D8676A-6BF0-47B4-88E3-0AFC2484BA06}" presName="hierChild7" presStyleCnt="0"/>
      <dgm:spPr/>
    </dgm:pt>
  </dgm:ptLst>
  <dgm:cxnLst>
    <dgm:cxn modelId="{2929EFBC-22F1-46AE-9128-7AD2EAD36FA7}" type="presOf" srcId="{BE951B67-DC0E-426E-8BD3-8929B6552E6C}" destId="{2BBB2CA5-F0EF-4434-9D82-40E3595611B7}" srcOrd="0" destOrd="0" presId="urn:microsoft.com/office/officeart/2005/8/layout/orgChart1"/>
    <dgm:cxn modelId="{FFC8A62B-8BC5-4576-9737-8B605505E577}" type="presOf" srcId="{50C68564-1E77-4E12-8573-040CC70A7559}" destId="{7B8B66FF-8815-4B97-9147-FF5832EA362A}" srcOrd="1" destOrd="0" presId="urn:microsoft.com/office/officeart/2005/8/layout/orgChart1"/>
    <dgm:cxn modelId="{D5642DB0-14A1-47BB-B832-01CE5A8B5785}" type="presOf" srcId="{33483E28-D9E4-4976-BE89-E51D9DE2264D}" destId="{8860625C-C3F9-4890-BFE3-8333308A1BA7}" srcOrd="1" destOrd="0" presId="urn:microsoft.com/office/officeart/2005/8/layout/orgChart1"/>
    <dgm:cxn modelId="{8E40FF37-DDD5-4AFF-9869-4E1C4A722DC8}" type="presOf" srcId="{B57D23AE-F72B-4B7C-BA82-B6AB1F766602}" destId="{B72EA1A1-848A-47B5-A97B-99889B98B988}" srcOrd="1" destOrd="0" presId="urn:microsoft.com/office/officeart/2005/8/layout/orgChart1"/>
    <dgm:cxn modelId="{AFC699F9-0027-48DB-84AC-E5B07A1CE152}" srcId="{C0ADE32F-CB38-416D-AF6F-78AB1349A660}" destId="{33483E28-D9E4-4976-BE89-E51D9DE2264D}" srcOrd="0" destOrd="0" parTransId="{D2FB2FD1-DCED-4789-96BD-FB38494AFC36}" sibTransId="{4707B198-B363-4686-9709-5D4309F109F3}"/>
    <dgm:cxn modelId="{0316047E-950B-40A4-9656-A4555B2FD649}" type="presOf" srcId="{C0ADE32F-CB38-416D-AF6F-78AB1349A660}" destId="{7B043C9B-77E5-4D8D-8BDE-905646108524}" srcOrd="0" destOrd="0" presId="urn:microsoft.com/office/officeart/2005/8/layout/orgChart1"/>
    <dgm:cxn modelId="{856454D1-30FD-4C03-AC30-8533C2D24F38}" type="presOf" srcId="{3CD6222B-7048-450D-BD43-01B68E4DDA3D}" destId="{F932881E-59EB-4FA3-83A2-366784D3CE04}" srcOrd="0" destOrd="0" presId="urn:microsoft.com/office/officeart/2005/8/layout/orgChart1"/>
    <dgm:cxn modelId="{58FA832E-46A8-48FA-97D7-23AFAE8DC48E}" srcId="{B57D23AE-F72B-4B7C-BA82-B6AB1F766602}" destId="{89D8676A-6BF0-47B4-88E3-0AFC2484BA06}" srcOrd="7" destOrd="0" parTransId="{FFE4C169-6CD5-404B-9F1B-0380F53B7FB5}" sibTransId="{5D43435C-11A9-4087-9DCF-90C315526E0A}"/>
    <dgm:cxn modelId="{E5A86B02-DEE6-4B24-A19D-6B9BA38D12CE}" type="presOf" srcId="{8C7CBA74-0ED6-41F9-A957-A25E4A50BDD3}" destId="{882F73D4-8100-4B84-86F0-B3A43BC51432}" srcOrd="0" destOrd="0" presId="urn:microsoft.com/office/officeart/2005/8/layout/orgChart1"/>
    <dgm:cxn modelId="{F79D47BA-0F15-479C-85FA-014816E1D593}" srcId="{33483E28-D9E4-4976-BE89-E51D9DE2264D}" destId="{50C68564-1E77-4E12-8573-040CC70A7559}" srcOrd="0" destOrd="0" parTransId="{E1231CD1-4AB9-475E-A592-39CC50E78838}" sibTransId="{F823522F-4A24-4155-B845-E4634979D58A}"/>
    <dgm:cxn modelId="{C3E7656D-17D4-4D51-BAF2-102602FB45D6}" srcId="{B57D23AE-F72B-4B7C-BA82-B6AB1F766602}" destId="{E4D43584-A7AA-45A9-B767-582618472478}" srcOrd="5" destOrd="0" parTransId="{A9DC7DE8-B51A-418A-A9CE-D84CE86CE3D0}" sibTransId="{3E615A0E-574D-4FC8-9D1E-6495F00AD95F}"/>
    <dgm:cxn modelId="{F9A65D9F-8758-454F-AD19-8E475F0339D0}" type="presOf" srcId="{E056F554-E3EA-4C8B-A056-08C3C4D722D0}" destId="{AA69C1DC-D090-4581-96DD-07897FF81B5E}" srcOrd="0" destOrd="0" presId="urn:microsoft.com/office/officeart/2005/8/layout/orgChart1"/>
    <dgm:cxn modelId="{38B440DF-8493-4837-A482-8E6E5F4E2D7F}" type="presOf" srcId="{C0ADE32F-CB38-416D-AF6F-78AB1349A660}" destId="{54C9CD61-7341-414B-9201-C184E34B13CE}" srcOrd="1" destOrd="0" presId="urn:microsoft.com/office/officeart/2005/8/layout/orgChart1"/>
    <dgm:cxn modelId="{39BFF63B-6274-40E3-B0C3-1E59587FF78B}" srcId="{B57D23AE-F72B-4B7C-BA82-B6AB1F766602}" destId="{2DA03DA5-341E-4471-98BB-899FBB207292}" srcOrd="2" destOrd="0" parTransId="{237AA469-A033-447E-A12C-CE2A70FF302E}" sibTransId="{9A5F9403-EE3D-4EA8-B0CD-51DF70E0AC80}"/>
    <dgm:cxn modelId="{9E5BD35C-E075-4785-B0ED-A406105ECA35}" type="presOf" srcId="{1045D87A-5CC6-4BE5-AEC6-5B06FA5A0FA9}" destId="{CC67BEBE-A9C9-4BBE-960F-1569FEB4BA4A}" srcOrd="0" destOrd="0" presId="urn:microsoft.com/office/officeart/2005/8/layout/orgChart1"/>
    <dgm:cxn modelId="{DDCCC19E-AECB-475F-A586-9AD1913A201D}" type="presOf" srcId="{50C68564-1E77-4E12-8573-040CC70A7559}" destId="{E206E329-BD40-4EAE-ADDA-4B15B5D2DD41}" srcOrd="0" destOrd="0" presId="urn:microsoft.com/office/officeart/2005/8/layout/orgChart1"/>
    <dgm:cxn modelId="{FA49822D-95CB-4D1E-B468-1369CB5CCC77}" srcId="{B57D23AE-F72B-4B7C-BA82-B6AB1F766602}" destId="{5EFDA604-4AD3-4340-9658-2D86BAE51419}" srcOrd="6" destOrd="0" parTransId="{A9EF09F6-FCB8-4648-856D-FF3553693D91}" sibTransId="{1E44B14B-4E21-4657-9565-A8F960852D48}"/>
    <dgm:cxn modelId="{79297DF3-2A56-4D76-BDFE-CFD159D082F9}" srcId="{B57D23AE-F72B-4B7C-BA82-B6AB1F766602}" destId="{BE951B67-DC0E-426E-8BD3-8929B6552E6C}" srcOrd="3" destOrd="0" parTransId="{BB32B9E0-1F3A-47EC-975D-84DC2E07F932}" sibTransId="{FE14E777-81A5-4985-B18E-2D7B897C4198}"/>
    <dgm:cxn modelId="{46A281B0-6329-47D4-92FD-C9271A97B1DE}" type="presOf" srcId="{237AA469-A033-447E-A12C-CE2A70FF302E}" destId="{EC3250D3-484D-46B5-AEC7-4C75DDD9E55C}" srcOrd="0" destOrd="0" presId="urn:microsoft.com/office/officeart/2005/8/layout/orgChart1"/>
    <dgm:cxn modelId="{18B078BB-4D30-4A03-944E-F57BC01BE64F}" type="presOf" srcId="{3CD6222B-7048-450D-BD43-01B68E4DDA3D}" destId="{4C4C756D-3E1F-4599-8570-1BC4FB183F9A}" srcOrd="1" destOrd="0" presId="urn:microsoft.com/office/officeart/2005/8/layout/orgChart1"/>
    <dgm:cxn modelId="{332849B1-C52B-4BD8-8990-6B073B3FD271}" type="presOf" srcId="{BB32B9E0-1F3A-47EC-975D-84DC2E07F932}" destId="{B32E3902-190E-48B5-A9CB-3F11E5617955}" srcOrd="0" destOrd="0" presId="urn:microsoft.com/office/officeart/2005/8/layout/orgChart1"/>
    <dgm:cxn modelId="{ED08DC6C-DA3A-4730-AD81-FA8B41A7E16D}" type="presOf" srcId="{08FEA672-394D-4ABD-9429-C3BB1C2DC3E3}" destId="{C5E8AC03-823A-4FDE-A7AF-94BD3BC0272E}" srcOrd="1" destOrd="0" presId="urn:microsoft.com/office/officeart/2005/8/layout/orgChart1"/>
    <dgm:cxn modelId="{D0CF020B-5E0B-465F-9F15-939EF6FA7407}" type="presOf" srcId="{89D8676A-6BF0-47B4-88E3-0AFC2484BA06}" destId="{F94027F2-604F-44CD-9368-7037FB816836}" srcOrd="0" destOrd="0" presId="urn:microsoft.com/office/officeart/2005/8/layout/orgChart1"/>
    <dgm:cxn modelId="{234F55F9-A1AD-462C-B27A-26BCF5C74379}" type="presOf" srcId="{89D8676A-6BF0-47B4-88E3-0AFC2484BA06}" destId="{8C88DE23-C89E-4E21-AC38-A89F9EA1E9AE}" srcOrd="1" destOrd="0" presId="urn:microsoft.com/office/officeart/2005/8/layout/orgChart1"/>
    <dgm:cxn modelId="{42B0CEA8-885A-4A90-BC10-0AE74D0372DF}" type="presOf" srcId="{5C7E352C-D0AE-4E01-98B9-DCFDAC9136B9}" destId="{C0AF3001-A8BD-4252-855D-1D8E6ACECEEE}" srcOrd="0" destOrd="0" presId="urn:microsoft.com/office/officeart/2005/8/layout/orgChart1"/>
    <dgm:cxn modelId="{65D38022-B9B6-486C-ADFB-83E252F6B361}" srcId="{8626AE54-F4DB-4CCA-9280-61EDD91A3326}" destId="{08FEA672-394D-4ABD-9429-C3BB1C2DC3E3}" srcOrd="0" destOrd="0" parTransId="{5C7E352C-D0AE-4E01-98B9-DCFDAC9136B9}" sibTransId="{ADAB0F42-53E4-4C32-94DD-7E5E75B68630}"/>
    <dgm:cxn modelId="{D24D6783-20A7-4D04-82A8-C402E7045804}" type="presOf" srcId="{B57D23AE-F72B-4B7C-BA82-B6AB1F766602}" destId="{4650C1D4-D3EC-4CFF-8244-BF27AC3F6451}" srcOrd="0" destOrd="0" presId="urn:microsoft.com/office/officeart/2005/8/layout/orgChart1"/>
    <dgm:cxn modelId="{84EEADE9-D4BE-4CD6-B1A8-7894E921E440}" type="presOf" srcId="{2DA03DA5-341E-4471-98BB-899FBB207292}" destId="{01AC7795-952C-458E-A765-71858C0C17DA}" srcOrd="1" destOrd="0" presId="urn:microsoft.com/office/officeart/2005/8/layout/orgChart1"/>
    <dgm:cxn modelId="{AB4C85C2-29B0-47E3-BF6F-3A2FF7C2C269}" type="presOf" srcId="{5EFDA604-4AD3-4340-9658-2D86BAE51419}" destId="{273CBF1A-0C91-4733-B0E9-417FB29A91E1}" srcOrd="0" destOrd="0" presId="urn:microsoft.com/office/officeart/2005/8/layout/orgChart1"/>
    <dgm:cxn modelId="{C6D3D534-5B16-4B3D-AA18-E8286B6CF943}" type="presOf" srcId="{2DA03DA5-341E-4471-98BB-899FBB207292}" destId="{47B02F7E-53D4-4D0A-A1BF-B37404DAAB3C}" srcOrd="0" destOrd="0" presId="urn:microsoft.com/office/officeart/2005/8/layout/orgChart1"/>
    <dgm:cxn modelId="{67B8350C-54EF-4F66-AE7E-EE505E860DB5}" srcId="{B57D23AE-F72B-4B7C-BA82-B6AB1F766602}" destId="{3CD6222B-7048-450D-BD43-01B68E4DDA3D}" srcOrd="1" destOrd="0" parTransId="{1045D87A-5CC6-4BE5-AEC6-5B06FA5A0FA9}" sibTransId="{6507E3B7-E479-44D2-A01F-902EFDBA6613}"/>
    <dgm:cxn modelId="{8E9D7BF3-3E1F-4043-856F-817AABBFE7AD}" type="presOf" srcId="{5EFDA604-4AD3-4340-9658-2D86BAE51419}" destId="{EC7C40E2-8573-4F55-BAE5-E61588EB4AB6}" srcOrd="1" destOrd="0" presId="urn:microsoft.com/office/officeart/2005/8/layout/orgChart1"/>
    <dgm:cxn modelId="{D22D4FAC-8090-4E3C-9624-C4501B182AA7}" type="presOf" srcId="{E4D43584-A7AA-45A9-B767-582618472478}" destId="{10EDDB8D-EE44-4AA4-9CD1-7530358F90A7}" srcOrd="1" destOrd="0" presId="urn:microsoft.com/office/officeart/2005/8/layout/orgChart1"/>
    <dgm:cxn modelId="{467060AD-24BB-4806-8212-A8E48C0947D2}" type="presOf" srcId="{A9EF09F6-FCB8-4648-856D-FF3553693D91}" destId="{0E90FE06-26D6-40D8-8E17-FDF312D5A7FC}" srcOrd="0" destOrd="0" presId="urn:microsoft.com/office/officeart/2005/8/layout/orgChart1"/>
    <dgm:cxn modelId="{26D6D46A-E48A-4D59-897B-D306191CDA5B}" type="presOf" srcId="{8626AE54-F4DB-4CCA-9280-61EDD91A3326}" destId="{BB92E142-090F-4585-94D2-9AA26888B51B}" srcOrd="1" destOrd="0" presId="urn:microsoft.com/office/officeart/2005/8/layout/orgChart1"/>
    <dgm:cxn modelId="{CC37DB0E-4B47-49D0-95F1-E078A58CBAE2}" type="presOf" srcId="{D2FB2FD1-DCED-4789-96BD-FB38494AFC36}" destId="{EE9846C9-CCED-4185-AE39-C4FB822866FB}" srcOrd="0" destOrd="0" presId="urn:microsoft.com/office/officeart/2005/8/layout/orgChart1"/>
    <dgm:cxn modelId="{C717BDCA-213E-4D52-A9F6-B57EAA7EB30E}" srcId="{B57D23AE-F72B-4B7C-BA82-B6AB1F766602}" destId="{8626AE54-F4DB-4CCA-9280-61EDD91A3326}" srcOrd="0" destOrd="0" parTransId="{9B19D798-B771-45DB-837F-0115D8DAEA5A}" sibTransId="{0B652F09-6DD1-4ED8-B480-2AE562894165}"/>
    <dgm:cxn modelId="{589D53FC-0229-4741-9061-76F6745690D8}" type="presOf" srcId="{E4D43584-A7AA-45A9-B767-582618472478}" destId="{364E6F8E-2918-4AD8-A75D-1C426227D3FF}" srcOrd="0" destOrd="0" presId="urn:microsoft.com/office/officeart/2005/8/layout/orgChart1"/>
    <dgm:cxn modelId="{6F5753F5-649D-4D44-B766-5C9DFEB287D1}" type="presOf" srcId="{BE951B67-DC0E-426E-8BD3-8929B6552E6C}" destId="{078AF812-6971-4869-8CCD-289E2ECC8D66}" srcOrd="1" destOrd="0" presId="urn:microsoft.com/office/officeart/2005/8/layout/orgChart1"/>
    <dgm:cxn modelId="{BC3115B3-F732-4784-A35F-07A2ADABC9E9}" type="presOf" srcId="{FFE4C169-6CD5-404B-9F1B-0380F53B7FB5}" destId="{56DE61F7-D6D6-404B-AD23-1CC0E97D2E09}" srcOrd="0" destOrd="0" presId="urn:microsoft.com/office/officeart/2005/8/layout/orgChart1"/>
    <dgm:cxn modelId="{ECD33AED-EE9E-433E-98E5-F8DFEE30A9EB}" type="presOf" srcId="{8626AE54-F4DB-4CCA-9280-61EDD91A3326}" destId="{808DF5C3-6EA9-40D7-82BD-665F03F00879}" srcOrd="0" destOrd="0" presId="urn:microsoft.com/office/officeart/2005/8/layout/orgChart1"/>
    <dgm:cxn modelId="{6CE272DC-B3DB-4803-A025-C1E992A53D50}" type="presOf" srcId="{08FEA672-394D-4ABD-9429-C3BB1C2DC3E3}" destId="{06B4BBE0-EF08-45EC-AE84-E49EA1A343D6}" srcOrd="0" destOrd="0" presId="urn:microsoft.com/office/officeart/2005/8/layout/orgChart1"/>
    <dgm:cxn modelId="{B261C805-21F8-4CE2-A0F2-89AE4F1CDA44}" srcId="{E056F554-E3EA-4C8B-A056-08C3C4D722D0}" destId="{B57D23AE-F72B-4B7C-BA82-B6AB1F766602}" srcOrd="0" destOrd="0" parTransId="{B093E3D9-7C86-48EC-A7A2-EB74CEEF81B8}" sibTransId="{38094378-2468-4F98-AF43-8154AAF06033}"/>
    <dgm:cxn modelId="{8FE011C1-5777-4A81-982D-994619AA34DC}" type="presOf" srcId="{A9DC7DE8-B51A-418A-A9CE-D84CE86CE3D0}" destId="{C5049784-BFE8-40BC-9477-074BDF20DB23}" srcOrd="0" destOrd="0" presId="urn:microsoft.com/office/officeart/2005/8/layout/orgChart1"/>
    <dgm:cxn modelId="{770CA7B4-DC8D-4E56-806A-BD739217FDA9}" type="presOf" srcId="{9B19D798-B771-45DB-837F-0115D8DAEA5A}" destId="{9827561A-99C1-48B3-A18D-31D5C9A11F48}" srcOrd="0" destOrd="0" presId="urn:microsoft.com/office/officeart/2005/8/layout/orgChart1"/>
    <dgm:cxn modelId="{266B456E-E75A-4394-B7B6-9EBD7B6390F5}" srcId="{B57D23AE-F72B-4B7C-BA82-B6AB1F766602}" destId="{C0ADE32F-CB38-416D-AF6F-78AB1349A660}" srcOrd="4" destOrd="0" parTransId="{8C7CBA74-0ED6-41F9-A957-A25E4A50BDD3}" sibTransId="{5E600992-0886-4BA2-A723-5D8CCD750110}"/>
    <dgm:cxn modelId="{7DE14C2F-3CE4-471C-8B99-4DED147717FF}" type="presOf" srcId="{33483E28-D9E4-4976-BE89-E51D9DE2264D}" destId="{ACC849D7-AC4B-4942-9C64-1D83A4791100}" srcOrd="0" destOrd="0" presId="urn:microsoft.com/office/officeart/2005/8/layout/orgChart1"/>
    <dgm:cxn modelId="{414A23C0-9B68-43C7-93CB-3FD2A7B80682}" type="presOf" srcId="{E1231CD1-4AB9-475E-A592-39CC50E78838}" destId="{CFE45DAA-39CF-4C49-A1FA-052A010C9CC0}" srcOrd="0" destOrd="0" presId="urn:microsoft.com/office/officeart/2005/8/layout/orgChart1"/>
    <dgm:cxn modelId="{1C2B2149-B6F5-4FCF-8094-4D5FDCB77DA5}" type="presParOf" srcId="{AA69C1DC-D090-4581-96DD-07897FF81B5E}" destId="{CDE5D730-A123-49A7-A330-D240A87E0F88}" srcOrd="0" destOrd="0" presId="urn:microsoft.com/office/officeart/2005/8/layout/orgChart1"/>
    <dgm:cxn modelId="{750DD36F-D899-4933-A73C-4CA9F2702FE5}" type="presParOf" srcId="{CDE5D730-A123-49A7-A330-D240A87E0F88}" destId="{D0D30868-A88A-4028-921D-096F13B2A032}" srcOrd="0" destOrd="0" presId="urn:microsoft.com/office/officeart/2005/8/layout/orgChart1"/>
    <dgm:cxn modelId="{2742C5E9-41B7-4F08-B818-225460CCCD65}" type="presParOf" srcId="{D0D30868-A88A-4028-921D-096F13B2A032}" destId="{4650C1D4-D3EC-4CFF-8244-BF27AC3F6451}" srcOrd="0" destOrd="0" presId="urn:microsoft.com/office/officeart/2005/8/layout/orgChart1"/>
    <dgm:cxn modelId="{2B3175F3-ADD4-4FE7-AB7B-ED2ED773EA12}" type="presParOf" srcId="{D0D30868-A88A-4028-921D-096F13B2A032}" destId="{B72EA1A1-848A-47B5-A97B-99889B98B988}" srcOrd="1" destOrd="0" presId="urn:microsoft.com/office/officeart/2005/8/layout/orgChart1"/>
    <dgm:cxn modelId="{E5E47160-BEC6-47CF-AFF6-6A012EBC65C3}" type="presParOf" srcId="{CDE5D730-A123-49A7-A330-D240A87E0F88}" destId="{EE57D13E-18B7-4503-A49B-B6ADF968262E}" srcOrd="1" destOrd="0" presId="urn:microsoft.com/office/officeart/2005/8/layout/orgChart1"/>
    <dgm:cxn modelId="{6340A071-717E-47B4-9299-48594A467D9D}" type="presParOf" srcId="{EE57D13E-18B7-4503-A49B-B6ADF968262E}" destId="{9827561A-99C1-48B3-A18D-31D5C9A11F48}" srcOrd="0" destOrd="0" presId="urn:microsoft.com/office/officeart/2005/8/layout/orgChart1"/>
    <dgm:cxn modelId="{4A44EBB2-18C0-42C2-90EF-DAB50EAD9BCF}" type="presParOf" srcId="{EE57D13E-18B7-4503-A49B-B6ADF968262E}" destId="{B524A437-4723-4277-BA5D-168AC11384D7}" srcOrd="1" destOrd="0" presId="urn:microsoft.com/office/officeart/2005/8/layout/orgChart1"/>
    <dgm:cxn modelId="{115AF8E9-EB86-4CBB-A96C-FA6CBC3936A7}" type="presParOf" srcId="{B524A437-4723-4277-BA5D-168AC11384D7}" destId="{A049CC85-2109-4314-BDCE-C7932D668B69}" srcOrd="0" destOrd="0" presId="urn:microsoft.com/office/officeart/2005/8/layout/orgChart1"/>
    <dgm:cxn modelId="{9E6A6524-8BF8-4A7C-A89F-4215DF447125}" type="presParOf" srcId="{A049CC85-2109-4314-BDCE-C7932D668B69}" destId="{808DF5C3-6EA9-40D7-82BD-665F03F00879}" srcOrd="0" destOrd="0" presId="urn:microsoft.com/office/officeart/2005/8/layout/orgChart1"/>
    <dgm:cxn modelId="{81FC613F-5B0D-43D3-8DBE-A23A3BDE7027}" type="presParOf" srcId="{A049CC85-2109-4314-BDCE-C7932D668B69}" destId="{BB92E142-090F-4585-94D2-9AA26888B51B}" srcOrd="1" destOrd="0" presId="urn:microsoft.com/office/officeart/2005/8/layout/orgChart1"/>
    <dgm:cxn modelId="{4506061C-6013-4072-A6E8-66A508246799}" type="presParOf" srcId="{B524A437-4723-4277-BA5D-168AC11384D7}" destId="{F66FF765-95FE-4157-9A21-0C5F840A4617}" srcOrd="1" destOrd="0" presId="urn:microsoft.com/office/officeart/2005/8/layout/orgChart1"/>
    <dgm:cxn modelId="{4AEE92B2-D884-4CEA-ACB8-543D729652F9}" type="presParOf" srcId="{F66FF765-95FE-4157-9A21-0C5F840A4617}" destId="{C0AF3001-A8BD-4252-855D-1D8E6ACECEEE}" srcOrd="0" destOrd="0" presId="urn:microsoft.com/office/officeart/2005/8/layout/orgChart1"/>
    <dgm:cxn modelId="{611416AB-FC8B-4C51-AFC1-57B278D26651}" type="presParOf" srcId="{F66FF765-95FE-4157-9A21-0C5F840A4617}" destId="{7697B583-8289-440F-8633-66CF8876D6C0}" srcOrd="1" destOrd="0" presId="urn:microsoft.com/office/officeart/2005/8/layout/orgChart1"/>
    <dgm:cxn modelId="{E72BC1DE-6093-478B-829F-A108BACCC368}" type="presParOf" srcId="{7697B583-8289-440F-8633-66CF8876D6C0}" destId="{3BBC9CCF-9BED-43CA-9DDE-C14B8A175FEA}" srcOrd="0" destOrd="0" presId="urn:microsoft.com/office/officeart/2005/8/layout/orgChart1"/>
    <dgm:cxn modelId="{D6432A9B-FAB8-49EC-A8DB-5472FD5BF0DC}" type="presParOf" srcId="{3BBC9CCF-9BED-43CA-9DDE-C14B8A175FEA}" destId="{06B4BBE0-EF08-45EC-AE84-E49EA1A343D6}" srcOrd="0" destOrd="0" presId="urn:microsoft.com/office/officeart/2005/8/layout/orgChart1"/>
    <dgm:cxn modelId="{0BB21F85-D740-4FE7-9D07-40355F2E6037}" type="presParOf" srcId="{3BBC9CCF-9BED-43CA-9DDE-C14B8A175FEA}" destId="{C5E8AC03-823A-4FDE-A7AF-94BD3BC0272E}" srcOrd="1" destOrd="0" presId="urn:microsoft.com/office/officeart/2005/8/layout/orgChart1"/>
    <dgm:cxn modelId="{457252E6-C931-4B3D-9C02-641084D7B093}" type="presParOf" srcId="{7697B583-8289-440F-8633-66CF8876D6C0}" destId="{38E5521E-AE2F-4664-AD2A-7CB485CDCE7F}" srcOrd="1" destOrd="0" presId="urn:microsoft.com/office/officeart/2005/8/layout/orgChart1"/>
    <dgm:cxn modelId="{54B2AE6A-400D-4F3E-B670-C99D68A8288B}" type="presParOf" srcId="{7697B583-8289-440F-8633-66CF8876D6C0}" destId="{0AC7E569-618A-4662-ADD0-D1E3972337E1}" srcOrd="2" destOrd="0" presId="urn:microsoft.com/office/officeart/2005/8/layout/orgChart1"/>
    <dgm:cxn modelId="{87BF281B-56F7-4FBB-B061-4F89C753AC7C}" type="presParOf" srcId="{B524A437-4723-4277-BA5D-168AC11384D7}" destId="{215893D9-0456-494F-A740-0ACDCE360D7C}" srcOrd="2" destOrd="0" presId="urn:microsoft.com/office/officeart/2005/8/layout/orgChart1"/>
    <dgm:cxn modelId="{D1D3DD57-C188-435A-B797-3F5C8F9072FD}" type="presParOf" srcId="{EE57D13E-18B7-4503-A49B-B6ADF968262E}" destId="{CC67BEBE-A9C9-4BBE-960F-1569FEB4BA4A}" srcOrd="2" destOrd="0" presId="urn:microsoft.com/office/officeart/2005/8/layout/orgChart1"/>
    <dgm:cxn modelId="{FC32EFEE-36F5-4A5D-9B3E-E7A3908003BC}" type="presParOf" srcId="{EE57D13E-18B7-4503-A49B-B6ADF968262E}" destId="{DD21308F-EE7B-4B6D-BE87-AD68A5B200BF}" srcOrd="3" destOrd="0" presId="urn:microsoft.com/office/officeart/2005/8/layout/orgChart1"/>
    <dgm:cxn modelId="{C67C6071-526A-4371-8CD9-6B13B6CAFD9B}" type="presParOf" srcId="{DD21308F-EE7B-4B6D-BE87-AD68A5B200BF}" destId="{4924B57A-DE2E-4556-BE9A-B454D5074AB9}" srcOrd="0" destOrd="0" presId="urn:microsoft.com/office/officeart/2005/8/layout/orgChart1"/>
    <dgm:cxn modelId="{2E9318DC-02FB-4C91-8CED-14CBB1D01DF4}" type="presParOf" srcId="{4924B57A-DE2E-4556-BE9A-B454D5074AB9}" destId="{F932881E-59EB-4FA3-83A2-366784D3CE04}" srcOrd="0" destOrd="0" presId="urn:microsoft.com/office/officeart/2005/8/layout/orgChart1"/>
    <dgm:cxn modelId="{A1E55ECA-3773-4625-A32E-39A1939A00F8}" type="presParOf" srcId="{4924B57A-DE2E-4556-BE9A-B454D5074AB9}" destId="{4C4C756D-3E1F-4599-8570-1BC4FB183F9A}" srcOrd="1" destOrd="0" presId="urn:microsoft.com/office/officeart/2005/8/layout/orgChart1"/>
    <dgm:cxn modelId="{A6AE027E-6C31-4300-A6B1-59F9706A1C39}" type="presParOf" srcId="{DD21308F-EE7B-4B6D-BE87-AD68A5B200BF}" destId="{0BA7DA4C-0DB0-4E25-9339-BA8802ED1E3C}" srcOrd="1" destOrd="0" presId="urn:microsoft.com/office/officeart/2005/8/layout/orgChart1"/>
    <dgm:cxn modelId="{648847E0-9408-4425-89F0-EA2CF1E93086}" type="presParOf" srcId="{DD21308F-EE7B-4B6D-BE87-AD68A5B200BF}" destId="{A453145C-EE54-4A4D-A095-309445122895}" srcOrd="2" destOrd="0" presId="urn:microsoft.com/office/officeart/2005/8/layout/orgChart1"/>
    <dgm:cxn modelId="{DEE1F8AE-8837-4A75-A30E-FD96F8BA8BF5}" type="presParOf" srcId="{EE57D13E-18B7-4503-A49B-B6ADF968262E}" destId="{EC3250D3-484D-46B5-AEC7-4C75DDD9E55C}" srcOrd="4" destOrd="0" presId="urn:microsoft.com/office/officeart/2005/8/layout/orgChart1"/>
    <dgm:cxn modelId="{98DFDDF5-9DCE-4236-90AB-39C30B7C298F}" type="presParOf" srcId="{EE57D13E-18B7-4503-A49B-B6ADF968262E}" destId="{F833BB60-48EB-4632-8B31-1B6A4A5139FC}" srcOrd="5" destOrd="0" presId="urn:microsoft.com/office/officeart/2005/8/layout/orgChart1"/>
    <dgm:cxn modelId="{72F74C89-7C5E-4D98-BC20-F1D9F07E24C0}" type="presParOf" srcId="{F833BB60-48EB-4632-8B31-1B6A4A5139FC}" destId="{9E96A6DD-901C-4796-8FE4-179038322638}" srcOrd="0" destOrd="0" presId="urn:microsoft.com/office/officeart/2005/8/layout/orgChart1"/>
    <dgm:cxn modelId="{39ED2183-7FB9-4DCA-8DE9-E90F88241913}" type="presParOf" srcId="{9E96A6DD-901C-4796-8FE4-179038322638}" destId="{47B02F7E-53D4-4D0A-A1BF-B37404DAAB3C}" srcOrd="0" destOrd="0" presId="urn:microsoft.com/office/officeart/2005/8/layout/orgChart1"/>
    <dgm:cxn modelId="{2C09A645-51A8-45D4-80D9-5B387BC99484}" type="presParOf" srcId="{9E96A6DD-901C-4796-8FE4-179038322638}" destId="{01AC7795-952C-458E-A765-71858C0C17DA}" srcOrd="1" destOrd="0" presId="urn:microsoft.com/office/officeart/2005/8/layout/orgChart1"/>
    <dgm:cxn modelId="{CFB25C82-CDFF-4F28-BC14-6E34BA4A3A43}" type="presParOf" srcId="{F833BB60-48EB-4632-8B31-1B6A4A5139FC}" destId="{C50F7B7C-2A52-43CB-AE41-AEB6F68ADC44}" srcOrd="1" destOrd="0" presId="urn:microsoft.com/office/officeart/2005/8/layout/orgChart1"/>
    <dgm:cxn modelId="{D9055693-080A-4A73-BB41-3CEA9ABD44C8}" type="presParOf" srcId="{F833BB60-48EB-4632-8B31-1B6A4A5139FC}" destId="{CDE41A95-44C4-4A91-BA3F-3B40BF2BDC98}" srcOrd="2" destOrd="0" presId="urn:microsoft.com/office/officeart/2005/8/layout/orgChart1"/>
    <dgm:cxn modelId="{331AE87A-B78B-48CE-85AD-2B7ADAF134CB}" type="presParOf" srcId="{EE57D13E-18B7-4503-A49B-B6ADF968262E}" destId="{B32E3902-190E-48B5-A9CB-3F11E5617955}" srcOrd="6" destOrd="0" presId="urn:microsoft.com/office/officeart/2005/8/layout/orgChart1"/>
    <dgm:cxn modelId="{27940547-1855-4BF8-89CE-A64ADBD44ADE}" type="presParOf" srcId="{EE57D13E-18B7-4503-A49B-B6ADF968262E}" destId="{5DECB591-A0FA-499F-978F-3555F79CF6A0}" srcOrd="7" destOrd="0" presId="urn:microsoft.com/office/officeart/2005/8/layout/orgChart1"/>
    <dgm:cxn modelId="{538E6843-6EB3-412F-BEF1-31910B40D04D}" type="presParOf" srcId="{5DECB591-A0FA-499F-978F-3555F79CF6A0}" destId="{7B1F3338-BB88-4B5D-AA69-1AA1286E5695}" srcOrd="0" destOrd="0" presId="urn:microsoft.com/office/officeart/2005/8/layout/orgChart1"/>
    <dgm:cxn modelId="{8699F0C7-5CFE-4FB0-B06B-01363667E167}" type="presParOf" srcId="{7B1F3338-BB88-4B5D-AA69-1AA1286E5695}" destId="{2BBB2CA5-F0EF-4434-9D82-40E3595611B7}" srcOrd="0" destOrd="0" presId="urn:microsoft.com/office/officeart/2005/8/layout/orgChart1"/>
    <dgm:cxn modelId="{DCA397D1-FC8D-4885-9937-87ACA1CF70F4}" type="presParOf" srcId="{7B1F3338-BB88-4B5D-AA69-1AA1286E5695}" destId="{078AF812-6971-4869-8CCD-289E2ECC8D66}" srcOrd="1" destOrd="0" presId="urn:microsoft.com/office/officeart/2005/8/layout/orgChart1"/>
    <dgm:cxn modelId="{5F0C4973-5B3E-46FD-AF34-88DFBA6FBAC0}" type="presParOf" srcId="{5DECB591-A0FA-499F-978F-3555F79CF6A0}" destId="{C80A5289-53D7-4D89-B9D1-FC0752A65579}" srcOrd="1" destOrd="0" presId="urn:microsoft.com/office/officeart/2005/8/layout/orgChart1"/>
    <dgm:cxn modelId="{D9100453-FD4C-4D5E-A1A1-425B447FD633}" type="presParOf" srcId="{5DECB591-A0FA-499F-978F-3555F79CF6A0}" destId="{6FB7CD70-927E-4686-B1F7-958F5CC29C38}" srcOrd="2" destOrd="0" presId="urn:microsoft.com/office/officeart/2005/8/layout/orgChart1"/>
    <dgm:cxn modelId="{62B1013C-9488-434E-ACB6-E4B1AF11AAAC}" type="presParOf" srcId="{EE57D13E-18B7-4503-A49B-B6ADF968262E}" destId="{882F73D4-8100-4B84-86F0-B3A43BC51432}" srcOrd="8" destOrd="0" presId="urn:microsoft.com/office/officeart/2005/8/layout/orgChart1"/>
    <dgm:cxn modelId="{20A653FD-ECF6-4DAE-8578-86D774BB1F60}" type="presParOf" srcId="{EE57D13E-18B7-4503-A49B-B6ADF968262E}" destId="{26D2B623-47ED-4912-BC0E-382EEDD255D9}" srcOrd="9" destOrd="0" presId="urn:microsoft.com/office/officeart/2005/8/layout/orgChart1"/>
    <dgm:cxn modelId="{14DB9385-63CB-4C36-94CC-48C2B8DCB9DD}" type="presParOf" srcId="{26D2B623-47ED-4912-BC0E-382EEDD255D9}" destId="{6B6D3186-CF81-44E7-85A2-D9C9B701BECA}" srcOrd="0" destOrd="0" presId="urn:microsoft.com/office/officeart/2005/8/layout/orgChart1"/>
    <dgm:cxn modelId="{2F5B34F5-03AF-48D3-92C8-B66BB78510E2}" type="presParOf" srcId="{6B6D3186-CF81-44E7-85A2-D9C9B701BECA}" destId="{7B043C9B-77E5-4D8D-8BDE-905646108524}" srcOrd="0" destOrd="0" presId="urn:microsoft.com/office/officeart/2005/8/layout/orgChart1"/>
    <dgm:cxn modelId="{92AD1CDC-E099-483A-A523-FD2FC264218A}" type="presParOf" srcId="{6B6D3186-CF81-44E7-85A2-D9C9B701BECA}" destId="{54C9CD61-7341-414B-9201-C184E34B13CE}" srcOrd="1" destOrd="0" presId="urn:microsoft.com/office/officeart/2005/8/layout/orgChart1"/>
    <dgm:cxn modelId="{FA357191-4512-4CA8-9659-D604213B6067}" type="presParOf" srcId="{26D2B623-47ED-4912-BC0E-382EEDD255D9}" destId="{9A6A2E39-C1D4-4415-8A52-8C521C482703}" srcOrd="1" destOrd="0" presId="urn:microsoft.com/office/officeart/2005/8/layout/orgChart1"/>
    <dgm:cxn modelId="{09FBCF8E-84C4-4901-A4A6-9E2EE23E8C14}" type="presParOf" srcId="{9A6A2E39-C1D4-4415-8A52-8C521C482703}" destId="{EE9846C9-CCED-4185-AE39-C4FB822866FB}" srcOrd="0" destOrd="0" presId="urn:microsoft.com/office/officeart/2005/8/layout/orgChart1"/>
    <dgm:cxn modelId="{D0045FBA-D74E-4860-9E8C-86D3ACDDF5BF}" type="presParOf" srcId="{9A6A2E39-C1D4-4415-8A52-8C521C482703}" destId="{6DB69C34-612D-44FD-933E-1972535BA8A5}" srcOrd="1" destOrd="0" presId="urn:microsoft.com/office/officeart/2005/8/layout/orgChart1"/>
    <dgm:cxn modelId="{1D2550F2-AAA1-4461-A813-219E8704EAFD}" type="presParOf" srcId="{6DB69C34-612D-44FD-933E-1972535BA8A5}" destId="{57EB96AE-906D-458B-B4FC-069FC631A24C}" srcOrd="0" destOrd="0" presId="urn:microsoft.com/office/officeart/2005/8/layout/orgChart1"/>
    <dgm:cxn modelId="{4DA88A11-A4C1-4625-BA53-801AC7C51244}" type="presParOf" srcId="{57EB96AE-906D-458B-B4FC-069FC631A24C}" destId="{ACC849D7-AC4B-4942-9C64-1D83A4791100}" srcOrd="0" destOrd="0" presId="urn:microsoft.com/office/officeart/2005/8/layout/orgChart1"/>
    <dgm:cxn modelId="{266C2077-5B24-4B47-819D-713DBC5E94F0}" type="presParOf" srcId="{57EB96AE-906D-458B-B4FC-069FC631A24C}" destId="{8860625C-C3F9-4890-BFE3-8333308A1BA7}" srcOrd="1" destOrd="0" presId="urn:microsoft.com/office/officeart/2005/8/layout/orgChart1"/>
    <dgm:cxn modelId="{738A55EB-C12F-4945-82E2-F3F5C77B87AA}" type="presParOf" srcId="{6DB69C34-612D-44FD-933E-1972535BA8A5}" destId="{AD42E237-58A0-4DFB-B8AB-A06E99A2571D}" srcOrd="1" destOrd="0" presId="urn:microsoft.com/office/officeart/2005/8/layout/orgChart1"/>
    <dgm:cxn modelId="{A32030F3-B120-49A7-86C5-574B9BCFE379}" type="presParOf" srcId="{AD42E237-58A0-4DFB-B8AB-A06E99A2571D}" destId="{CFE45DAA-39CF-4C49-A1FA-052A010C9CC0}" srcOrd="0" destOrd="0" presId="urn:microsoft.com/office/officeart/2005/8/layout/orgChart1"/>
    <dgm:cxn modelId="{9782287A-DCF6-4027-9C15-FB82BCE5E307}" type="presParOf" srcId="{AD42E237-58A0-4DFB-B8AB-A06E99A2571D}" destId="{9A7FB455-7741-49C1-9E78-50C3B7DF2CAD}" srcOrd="1" destOrd="0" presId="urn:microsoft.com/office/officeart/2005/8/layout/orgChart1"/>
    <dgm:cxn modelId="{38187BAB-A3C3-4002-A7D2-3DA71A91BCFD}" type="presParOf" srcId="{9A7FB455-7741-49C1-9E78-50C3B7DF2CAD}" destId="{6A54562F-50D0-443F-A2BA-7ED272296550}" srcOrd="0" destOrd="0" presId="urn:microsoft.com/office/officeart/2005/8/layout/orgChart1"/>
    <dgm:cxn modelId="{E1782C41-C567-436B-8B10-3F7475568F33}" type="presParOf" srcId="{6A54562F-50D0-443F-A2BA-7ED272296550}" destId="{E206E329-BD40-4EAE-ADDA-4B15B5D2DD41}" srcOrd="0" destOrd="0" presId="urn:microsoft.com/office/officeart/2005/8/layout/orgChart1"/>
    <dgm:cxn modelId="{27FB5642-F5A3-4B38-A223-72E37890FA36}" type="presParOf" srcId="{6A54562F-50D0-443F-A2BA-7ED272296550}" destId="{7B8B66FF-8815-4B97-9147-FF5832EA362A}" srcOrd="1" destOrd="0" presId="urn:microsoft.com/office/officeart/2005/8/layout/orgChart1"/>
    <dgm:cxn modelId="{771449BF-D52B-4766-9E7A-7A5687D787C4}" type="presParOf" srcId="{9A7FB455-7741-49C1-9E78-50C3B7DF2CAD}" destId="{A3B8B82F-38AD-405F-A053-263F01F7DA05}" srcOrd="1" destOrd="0" presId="urn:microsoft.com/office/officeart/2005/8/layout/orgChart1"/>
    <dgm:cxn modelId="{3403D328-C5EA-46A5-A666-39236FED5A86}" type="presParOf" srcId="{9A7FB455-7741-49C1-9E78-50C3B7DF2CAD}" destId="{9FB11387-BF2D-4EE3-BE5A-EF239DD8B99D}" srcOrd="2" destOrd="0" presId="urn:microsoft.com/office/officeart/2005/8/layout/orgChart1"/>
    <dgm:cxn modelId="{7165F96A-845F-4499-935D-D0F8A83E6840}" type="presParOf" srcId="{6DB69C34-612D-44FD-933E-1972535BA8A5}" destId="{6F569ECA-705B-41E7-8B03-2DA278D93CDF}" srcOrd="2" destOrd="0" presId="urn:microsoft.com/office/officeart/2005/8/layout/orgChart1"/>
    <dgm:cxn modelId="{27C54AAE-4800-4FC8-B178-19A5BA8AE6C0}" type="presParOf" srcId="{26D2B623-47ED-4912-BC0E-382EEDD255D9}" destId="{18BBAC0B-8AB4-4BEA-A130-2653011EB2C7}" srcOrd="2" destOrd="0" presId="urn:microsoft.com/office/officeart/2005/8/layout/orgChart1"/>
    <dgm:cxn modelId="{5144E160-AA94-4C27-920A-1D467E6049D8}" type="presParOf" srcId="{EE57D13E-18B7-4503-A49B-B6ADF968262E}" destId="{C5049784-BFE8-40BC-9477-074BDF20DB23}" srcOrd="10" destOrd="0" presId="urn:microsoft.com/office/officeart/2005/8/layout/orgChart1"/>
    <dgm:cxn modelId="{961E2CFB-078D-49E7-8CE5-56D64ADFFE3B}" type="presParOf" srcId="{EE57D13E-18B7-4503-A49B-B6ADF968262E}" destId="{7B8D6E45-0A21-4A5E-8464-FF94A9592C0B}" srcOrd="11" destOrd="0" presId="urn:microsoft.com/office/officeart/2005/8/layout/orgChart1"/>
    <dgm:cxn modelId="{0DCD8C6B-E66E-4CD5-8017-91A1C6389E16}" type="presParOf" srcId="{7B8D6E45-0A21-4A5E-8464-FF94A9592C0B}" destId="{B1D058B2-3CF5-4560-AEF2-1029464F720B}" srcOrd="0" destOrd="0" presId="urn:microsoft.com/office/officeart/2005/8/layout/orgChart1"/>
    <dgm:cxn modelId="{6E65F2FF-4C4D-41C4-BDAF-D9649251AF1A}" type="presParOf" srcId="{B1D058B2-3CF5-4560-AEF2-1029464F720B}" destId="{364E6F8E-2918-4AD8-A75D-1C426227D3FF}" srcOrd="0" destOrd="0" presId="urn:microsoft.com/office/officeart/2005/8/layout/orgChart1"/>
    <dgm:cxn modelId="{3256754D-CEFF-468C-A40F-AC4F2C628D63}" type="presParOf" srcId="{B1D058B2-3CF5-4560-AEF2-1029464F720B}" destId="{10EDDB8D-EE44-4AA4-9CD1-7530358F90A7}" srcOrd="1" destOrd="0" presId="urn:microsoft.com/office/officeart/2005/8/layout/orgChart1"/>
    <dgm:cxn modelId="{C53099B6-CEA5-4A77-BDBA-D886B7F8D63C}" type="presParOf" srcId="{7B8D6E45-0A21-4A5E-8464-FF94A9592C0B}" destId="{07B8BF7F-76D1-41DD-A22E-52BA33DEF03A}" srcOrd="1" destOrd="0" presId="urn:microsoft.com/office/officeart/2005/8/layout/orgChart1"/>
    <dgm:cxn modelId="{FABD6F6B-15C5-40D6-812A-3197D70DC4F9}" type="presParOf" srcId="{7B8D6E45-0A21-4A5E-8464-FF94A9592C0B}" destId="{6917790F-3FAA-423C-8CA5-31F3F6CEB68B}" srcOrd="2" destOrd="0" presId="urn:microsoft.com/office/officeart/2005/8/layout/orgChart1"/>
    <dgm:cxn modelId="{E444F592-56B7-41F2-AA15-D99CB60A6892}" type="presParOf" srcId="{EE57D13E-18B7-4503-A49B-B6ADF968262E}" destId="{0E90FE06-26D6-40D8-8E17-FDF312D5A7FC}" srcOrd="12" destOrd="0" presId="urn:microsoft.com/office/officeart/2005/8/layout/orgChart1"/>
    <dgm:cxn modelId="{DA1799C3-1A41-4F8F-9B4D-5C3F5264A57C}" type="presParOf" srcId="{EE57D13E-18B7-4503-A49B-B6ADF968262E}" destId="{0F7FC7CF-8724-497F-97F5-44F810E737C5}" srcOrd="13" destOrd="0" presId="urn:microsoft.com/office/officeart/2005/8/layout/orgChart1"/>
    <dgm:cxn modelId="{B24E2AC8-F37F-46FF-A024-091B30470A86}" type="presParOf" srcId="{0F7FC7CF-8724-497F-97F5-44F810E737C5}" destId="{A745C538-6A34-4857-BE74-E31303369F42}" srcOrd="0" destOrd="0" presId="urn:microsoft.com/office/officeart/2005/8/layout/orgChart1"/>
    <dgm:cxn modelId="{851E1EB2-DF0D-4AFE-B143-6AD24F407195}" type="presParOf" srcId="{A745C538-6A34-4857-BE74-E31303369F42}" destId="{273CBF1A-0C91-4733-B0E9-417FB29A91E1}" srcOrd="0" destOrd="0" presId="urn:microsoft.com/office/officeart/2005/8/layout/orgChart1"/>
    <dgm:cxn modelId="{FCDDE3C0-371A-42E9-8F4C-3E027193BD83}" type="presParOf" srcId="{A745C538-6A34-4857-BE74-E31303369F42}" destId="{EC7C40E2-8573-4F55-BAE5-E61588EB4AB6}" srcOrd="1" destOrd="0" presId="urn:microsoft.com/office/officeart/2005/8/layout/orgChart1"/>
    <dgm:cxn modelId="{2533AD1B-908B-45CA-BE2F-325114FB7003}" type="presParOf" srcId="{0F7FC7CF-8724-497F-97F5-44F810E737C5}" destId="{CE226422-22F4-411B-BA6B-B0D6F3B88CD0}" srcOrd="1" destOrd="0" presId="urn:microsoft.com/office/officeart/2005/8/layout/orgChart1"/>
    <dgm:cxn modelId="{EF94CE8A-B320-417F-B8B3-AC16FA9DBAD2}" type="presParOf" srcId="{0F7FC7CF-8724-497F-97F5-44F810E737C5}" destId="{18BCB2EC-EBB0-4491-9091-E7A6AED2EDFB}" srcOrd="2" destOrd="0" presId="urn:microsoft.com/office/officeart/2005/8/layout/orgChart1"/>
    <dgm:cxn modelId="{D4C3B6C9-743C-49AC-8EBD-27818EE962E9}" type="presParOf" srcId="{CDE5D730-A123-49A7-A330-D240A87E0F88}" destId="{FEB7C427-5127-433B-BA7F-987E956A796A}" srcOrd="2" destOrd="0" presId="urn:microsoft.com/office/officeart/2005/8/layout/orgChart1"/>
    <dgm:cxn modelId="{56C3B40F-7A8A-4CFA-BCFA-A7A6133E85C3}" type="presParOf" srcId="{FEB7C427-5127-433B-BA7F-987E956A796A}" destId="{56DE61F7-D6D6-404B-AD23-1CC0E97D2E09}" srcOrd="0" destOrd="0" presId="urn:microsoft.com/office/officeart/2005/8/layout/orgChart1"/>
    <dgm:cxn modelId="{1F13929D-3D74-4D28-8B93-710117728FF0}" type="presParOf" srcId="{FEB7C427-5127-433B-BA7F-987E956A796A}" destId="{575EE55C-80F7-463F-8F71-A0AF0AD97206}" srcOrd="1" destOrd="0" presId="urn:microsoft.com/office/officeart/2005/8/layout/orgChart1"/>
    <dgm:cxn modelId="{D5995902-CCDA-4A66-838C-D3FFDD919C97}" type="presParOf" srcId="{575EE55C-80F7-463F-8F71-A0AF0AD97206}" destId="{5D39B144-8CFE-4B6E-99AC-02815A3B7BCA}" srcOrd="0" destOrd="0" presId="urn:microsoft.com/office/officeart/2005/8/layout/orgChart1"/>
    <dgm:cxn modelId="{AEE85AFB-ED34-4282-9172-729D70F2E8E6}" type="presParOf" srcId="{5D39B144-8CFE-4B6E-99AC-02815A3B7BCA}" destId="{F94027F2-604F-44CD-9368-7037FB816836}" srcOrd="0" destOrd="0" presId="urn:microsoft.com/office/officeart/2005/8/layout/orgChart1"/>
    <dgm:cxn modelId="{5AE65917-47BC-485B-A730-7E6A6C944DBB}" type="presParOf" srcId="{5D39B144-8CFE-4B6E-99AC-02815A3B7BCA}" destId="{8C88DE23-C89E-4E21-AC38-A89F9EA1E9AE}" srcOrd="1" destOrd="0" presId="urn:microsoft.com/office/officeart/2005/8/layout/orgChart1"/>
    <dgm:cxn modelId="{09463EDD-13B4-4AD0-9126-026B7894A3C2}" type="presParOf" srcId="{575EE55C-80F7-463F-8F71-A0AF0AD97206}" destId="{7743ED4D-3631-425C-AF32-D775D0DB51B0}" srcOrd="1" destOrd="0" presId="urn:microsoft.com/office/officeart/2005/8/layout/orgChart1"/>
    <dgm:cxn modelId="{0152867B-363A-4FC4-8818-F1EEDF5A3D6D}" type="presParOf" srcId="{575EE55C-80F7-463F-8F71-A0AF0AD97206}" destId="{55D39258-FBBA-4581-B172-A1ECA870E4A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302ED395-B1F2-441E-8E28-7D9EC6AEC79D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AEC91C66-D92E-474D-92EB-AA4C91ABF2F4}">
      <dgm:prSet phldrT="[Texto]" custT="1"/>
      <dgm:spPr/>
      <dgm:t>
        <a:bodyPr/>
        <a:lstStyle/>
        <a:p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Director(a) de Atención e Inclusión a Personas con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Discapacidad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7CEF31A-3A5B-4093-AFD4-66CD1E7957D0}" type="parTrans" cxnId="{CF14E226-DABD-497B-BBB1-0496608374E5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AFF7F86-567E-4E2A-A4FB-28F895B91EF5}" type="sibTrans" cxnId="{CF14E226-DABD-497B-BBB1-0496608374E5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570061E-8A35-4D97-A785-48DF0421AB8A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Encargado(a) del Centro Educativo de Desarrollo Integral (CEDI) </a:t>
          </a:r>
        </a:p>
      </dgm:t>
    </dgm:pt>
    <dgm:pt modelId="{D8CC981B-5539-482E-BBB7-B9DE9418A8F5}" type="parTrans" cxnId="{40B5B84B-24ED-4874-801F-3FD793DEBD16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CC0541A-5748-4499-9159-FB080995531C}" type="sibTrans" cxnId="{40B5B84B-24ED-4874-801F-3FD793DEBD16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8F2B2F1-CB98-4AAF-8174-3991A012C587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Responsable área de Guardería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Especial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1A8D490-B4ED-44FD-A276-F89A7CDB1857}" type="parTrans" cxnId="{DCF17E71-CBB8-4F26-A944-127E6BAA350F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F21583A-F34B-458D-A8A0-D7F06FF8A498}" type="sibTrans" cxnId="{DCF17E71-CBB8-4F26-A944-127E6BAA350F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58A6428-BB79-4384-B4E5-C6C5BE952CCF}" type="asst">
      <dgm:prSet custT="1"/>
      <dgm:spPr>
        <a:solidFill>
          <a:schemeClr val="bg1"/>
        </a:solidFill>
      </dgm:spPr>
      <dgm:t>
        <a:bodyPr/>
        <a:lstStyle/>
        <a:p>
          <a:endParaRPr lang="es-ES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Choferes </a:t>
          </a:r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</a:b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</a:t>
          </a:r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</a:br>
          <a:endParaRPr lang="es-ES" sz="1200" dirty="0"/>
        </a:p>
      </dgm:t>
    </dgm:pt>
    <dgm:pt modelId="{72371ABC-119A-4EF0-8D77-26383F2C0455}" type="parTrans" cxnId="{48779EDB-AFE6-4774-A4E9-21C65943360E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504405FD-11F9-41E9-A23B-916A6DE4D8FA}" type="sibTrans" cxnId="{48779EDB-AFE6-4774-A4E9-21C65943360E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7467EDC9-A17E-4ABA-AB90-82A7C3C38D2A}">
      <dgm:prSet custT="1"/>
      <dgm:spPr>
        <a:solidFill>
          <a:schemeClr val="bg1"/>
        </a:solidFill>
      </dgm:spPr>
      <dgm:t>
        <a:bodyPr/>
        <a:lstStyle/>
        <a:p>
          <a:r>
            <a:rPr lang="es-MX" sz="1200" dirty="0"/>
            <a:t>Coordinador(a) de Inclusión </a:t>
          </a:r>
          <a:r>
            <a:rPr lang="es-MX" sz="1200" dirty="0" smtClean="0"/>
            <a:t>Plena</a:t>
          </a:r>
        </a:p>
      </dgm:t>
    </dgm:pt>
    <dgm:pt modelId="{2BFB7A04-2267-4C39-9BC6-0D1934F8D6C9}" type="parTrans" cxnId="{BA13AF9E-E335-4C24-B8BC-886D63C3F320}">
      <dgm:prSet/>
      <dgm:spPr/>
      <dgm:t>
        <a:bodyPr/>
        <a:lstStyle/>
        <a:p>
          <a:endParaRPr lang="es-MX"/>
        </a:p>
      </dgm:t>
    </dgm:pt>
    <dgm:pt modelId="{20D0FDCD-1006-40EF-86D9-9187D488F607}" type="sibTrans" cxnId="{BA13AF9E-E335-4C24-B8BC-886D63C3F320}">
      <dgm:prSet/>
      <dgm:spPr/>
      <dgm:t>
        <a:bodyPr/>
        <a:lstStyle/>
        <a:p>
          <a:endParaRPr lang="es-MX"/>
        </a:p>
      </dgm:t>
    </dgm:pt>
    <dgm:pt modelId="{BC58AFD2-B747-444A-BDD3-ED2F78D73A7C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/>
            <a:t>Coordinador(a) de Programas </a:t>
          </a:r>
          <a:r>
            <a:rPr lang="es-ES" sz="1200" dirty="0" smtClean="0"/>
            <a:t>Terapéuticos</a:t>
          </a:r>
          <a:endParaRPr lang="es-ES" sz="1200" dirty="0"/>
        </a:p>
      </dgm:t>
    </dgm:pt>
    <dgm:pt modelId="{D5469A8C-BAA7-4B39-90FF-A00A2212FC1B}" type="parTrans" cxnId="{3E5F8405-A4AD-45E0-9193-358EA2197D7D}">
      <dgm:prSet/>
      <dgm:spPr/>
      <dgm:t>
        <a:bodyPr/>
        <a:lstStyle/>
        <a:p>
          <a:endParaRPr lang="es-ES"/>
        </a:p>
      </dgm:t>
    </dgm:pt>
    <dgm:pt modelId="{63F86070-6F56-4C2E-9A48-A36EA639A1FB}" type="sibTrans" cxnId="{3E5F8405-A4AD-45E0-9193-358EA2197D7D}">
      <dgm:prSet/>
      <dgm:spPr/>
      <dgm:t>
        <a:bodyPr/>
        <a:lstStyle/>
        <a:p>
          <a:endParaRPr lang="es-ES"/>
        </a:p>
      </dgm:t>
    </dgm:pt>
    <dgm:pt modelId="{777ED1A3-6286-426C-B9E4-520D9A091643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Maestro (A) de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Panadería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90875E0-9499-4C25-88F4-AA6E08E16320}" type="parTrans" cxnId="{E16E62C5-EB5D-4966-A972-9FE413A752F6}">
      <dgm:prSet/>
      <dgm:spPr/>
      <dgm:t>
        <a:bodyPr/>
        <a:lstStyle/>
        <a:p>
          <a:endParaRPr lang="es-ES"/>
        </a:p>
      </dgm:t>
    </dgm:pt>
    <dgm:pt modelId="{1C45EB45-1F28-4609-A772-77213894CD81}" type="sibTrans" cxnId="{E16E62C5-EB5D-4966-A972-9FE413A752F6}">
      <dgm:prSet/>
      <dgm:spPr/>
      <dgm:t>
        <a:bodyPr/>
        <a:lstStyle/>
        <a:p>
          <a:endParaRPr lang="es-ES"/>
        </a:p>
      </dgm:t>
    </dgm:pt>
    <dgm:pt modelId="{596BC8B3-9818-458E-ADDD-E3780325C4B9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Ayudante </a:t>
          </a: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Mantenimiento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8AA262-2B20-4DF8-886D-130D0A96DADC}" type="parTrans" cxnId="{CC00C9F4-C39F-4B06-9DF2-81A087FF7640}">
      <dgm:prSet/>
      <dgm:spPr/>
      <dgm:t>
        <a:bodyPr/>
        <a:lstStyle/>
        <a:p>
          <a:endParaRPr lang="es-ES"/>
        </a:p>
      </dgm:t>
    </dgm:pt>
    <dgm:pt modelId="{FFB70100-D273-4BA0-9B38-8B216D016036}" type="sibTrans" cxnId="{CC00C9F4-C39F-4B06-9DF2-81A087FF7640}">
      <dgm:prSet/>
      <dgm:spPr/>
      <dgm:t>
        <a:bodyPr/>
        <a:lstStyle/>
        <a:p>
          <a:endParaRPr lang="es-ES"/>
        </a:p>
      </dgm:t>
    </dgm:pt>
    <dgm:pt modelId="{D649F8AF-F56D-4465-B4AE-92306B0C241D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</a:rPr>
            <a:t>Maestro(a) de Lenguaje de Señas  </a:t>
          </a:r>
          <a:endParaRPr lang="es-ES" sz="1200" dirty="0"/>
        </a:p>
      </dgm:t>
    </dgm:pt>
    <dgm:pt modelId="{A72CE57F-2BAF-4DCD-8A89-817CC5B5C380}" type="sibTrans" cxnId="{3C6F6773-EB08-429D-94CB-5BEAE8C40B9C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4AAA692C-A248-4F79-A91C-733DAEE92F73}" type="parTrans" cxnId="{3C6F6773-EB08-429D-94CB-5BEAE8C40B9C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7E3F051C-AFF7-4785-BD8F-AB3E5BD3281E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/>
            <a:t>Coordinador(a) de </a:t>
          </a:r>
          <a:r>
            <a:rPr lang="es-ES" sz="1200" dirty="0" smtClean="0"/>
            <a:t>Servicios para Personas con Discapacidad</a:t>
          </a:r>
          <a:endParaRPr lang="es-ES" sz="1200" dirty="0"/>
        </a:p>
      </dgm:t>
    </dgm:pt>
    <dgm:pt modelId="{BD41739B-5971-4E43-B232-ABF1A80146C4}" type="parTrans" cxnId="{8F92C4FA-9866-4CAA-9C98-AF8C7216B405}">
      <dgm:prSet/>
      <dgm:spPr/>
      <dgm:t>
        <a:bodyPr/>
        <a:lstStyle/>
        <a:p>
          <a:endParaRPr lang="es-ES"/>
        </a:p>
      </dgm:t>
    </dgm:pt>
    <dgm:pt modelId="{F739C9EA-FBD4-4CE2-B9CF-C6F68A045CAF}" type="sibTrans" cxnId="{8F92C4FA-9866-4CAA-9C98-AF8C7216B405}">
      <dgm:prSet/>
      <dgm:spPr/>
      <dgm:t>
        <a:bodyPr/>
        <a:lstStyle/>
        <a:p>
          <a:endParaRPr lang="es-ES"/>
        </a:p>
      </dgm:t>
    </dgm:pt>
    <dgm:pt modelId="{0570B5D5-9394-4EF3-8C06-D404E58CD0FC}" type="pres">
      <dgm:prSet presAssocID="{302ED395-B1F2-441E-8E28-7D9EC6AEC79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A23ECDB3-1070-42A0-85DA-964C632FC40C}" type="pres">
      <dgm:prSet presAssocID="{AEC91C66-D92E-474D-92EB-AA4C91ABF2F4}" presName="hierRoot1" presStyleCnt="0">
        <dgm:presLayoutVars>
          <dgm:hierBranch/>
        </dgm:presLayoutVars>
      </dgm:prSet>
      <dgm:spPr/>
    </dgm:pt>
    <dgm:pt modelId="{3FE12750-78DB-4EBA-944D-AD184ABF39F2}" type="pres">
      <dgm:prSet presAssocID="{AEC91C66-D92E-474D-92EB-AA4C91ABF2F4}" presName="rootComposite1" presStyleCnt="0"/>
      <dgm:spPr/>
    </dgm:pt>
    <dgm:pt modelId="{FD55125D-D8D1-4CB9-A28B-28FED5A8983F}" type="pres">
      <dgm:prSet presAssocID="{AEC91C66-D92E-474D-92EB-AA4C91ABF2F4}" presName="rootText1" presStyleLbl="node0" presStyleIdx="0" presStyleCnt="1" custScaleX="132741" custScaleY="132218" custLinFactNeighborX="2339" custLinFactNeighborY="-7908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D54F7B2-12EA-4B47-9C1A-A095640CD6C8}" type="pres">
      <dgm:prSet presAssocID="{AEC91C66-D92E-474D-92EB-AA4C91ABF2F4}" presName="rootConnector1" presStyleLbl="node1" presStyleIdx="0" presStyleCnt="0"/>
      <dgm:spPr/>
      <dgm:t>
        <a:bodyPr/>
        <a:lstStyle/>
        <a:p>
          <a:endParaRPr lang="es-ES"/>
        </a:p>
      </dgm:t>
    </dgm:pt>
    <dgm:pt modelId="{741D043F-146C-483E-B97B-5758639C1143}" type="pres">
      <dgm:prSet presAssocID="{AEC91C66-D92E-474D-92EB-AA4C91ABF2F4}" presName="hierChild2" presStyleCnt="0"/>
      <dgm:spPr/>
    </dgm:pt>
    <dgm:pt modelId="{D01345E9-450F-413B-8B23-1C5A926D7E29}" type="pres">
      <dgm:prSet presAssocID="{D8CC981B-5539-482E-BBB7-B9DE9418A8F5}" presName="Name35" presStyleLbl="parChTrans1D2" presStyleIdx="0" presStyleCnt="9"/>
      <dgm:spPr/>
      <dgm:t>
        <a:bodyPr/>
        <a:lstStyle/>
        <a:p>
          <a:endParaRPr lang="es-ES"/>
        </a:p>
      </dgm:t>
    </dgm:pt>
    <dgm:pt modelId="{CADB2DD8-610D-4830-970D-AF946B9C64C6}" type="pres">
      <dgm:prSet presAssocID="{B570061E-8A35-4D97-A785-48DF0421AB8A}" presName="hierRoot2" presStyleCnt="0">
        <dgm:presLayoutVars>
          <dgm:hierBranch val="init"/>
        </dgm:presLayoutVars>
      </dgm:prSet>
      <dgm:spPr/>
    </dgm:pt>
    <dgm:pt modelId="{5AC26BA6-5B1E-43F2-83A8-09FBD8F1FA5C}" type="pres">
      <dgm:prSet presAssocID="{B570061E-8A35-4D97-A785-48DF0421AB8A}" presName="rootComposite" presStyleCnt="0"/>
      <dgm:spPr/>
    </dgm:pt>
    <dgm:pt modelId="{57A3315F-5E17-467E-83F0-70B3D3A7EA21}" type="pres">
      <dgm:prSet presAssocID="{B570061E-8A35-4D97-A785-48DF0421AB8A}" presName="rootText" presStyleLbl="node2" presStyleIdx="0" presStyleCnt="5" custScaleX="112276" custScaleY="122121" custLinFactNeighborX="-25" custLinFactNeighborY="-548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E7B5913-C296-4ADE-8355-5D3E528E4D5B}" type="pres">
      <dgm:prSet presAssocID="{B570061E-8A35-4D97-A785-48DF0421AB8A}" presName="rootConnector" presStyleLbl="node2" presStyleIdx="0" presStyleCnt="5"/>
      <dgm:spPr/>
      <dgm:t>
        <a:bodyPr/>
        <a:lstStyle/>
        <a:p>
          <a:endParaRPr lang="es-ES"/>
        </a:p>
      </dgm:t>
    </dgm:pt>
    <dgm:pt modelId="{A381CD33-905A-4F14-B32A-7F448DAF1817}" type="pres">
      <dgm:prSet presAssocID="{B570061E-8A35-4D97-A785-48DF0421AB8A}" presName="hierChild4" presStyleCnt="0"/>
      <dgm:spPr/>
    </dgm:pt>
    <dgm:pt modelId="{8B791688-C94B-43AB-AA43-5089FAEBA979}" type="pres">
      <dgm:prSet presAssocID="{B570061E-8A35-4D97-A785-48DF0421AB8A}" presName="hierChild5" presStyleCnt="0"/>
      <dgm:spPr/>
    </dgm:pt>
    <dgm:pt modelId="{05DA204E-6542-43E0-95FA-5F1AE7F5581C}" type="pres">
      <dgm:prSet presAssocID="{D1A8D490-B4ED-44FD-A276-F89A7CDB1857}" presName="Name35" presStyleLbl="parChTrans1D2" presStyleIdx="1" presStyleCnt="9"/>
      <dgm:spPr/>
      <dgm:t>
        <a:bodyPr/>
        <a:lstStyle/>
        <a:p>
          <a:endParaRPr lang="es-ES"/>
        </a:p>
      </dgm:t>
    </dgm:pt>
    <dgm:pt modelId="{565F4379-6712-4EF9-9A8D-3D22BA92A66C}" type="pres">
      <dgm:prSet presAssocID="{48F2B2F1-CB98-4AAF-8174-3991A012C587}" presName="hierRoot2" presStyleCnt="0">
        <dgm:presLayoutVars>
          <dgm:hierBranch val="init"/>
        </dgm:presLayoutVars>
      </dgm:prSet>
      <dgm:spPr/>
    </dgm:pt>
    <dgm:pt modelId="{72738405-02EB-4C81-9F89-5860096B42AE}" type="pres">
      <dgm:prSet presAssocID="{48F2B2F1-CB98-4AAF-8174-3991A012C587}" presName="rootComposite" presStyleCnt="0"/>
      <dgm:spPr/>
    </dgm:pt>
    <dgm:pt modelId="{34FCE190-5F65-4C10-872E-C3F22D02EBB6}" type="pres">
      <dgm:prSet presAssocID="{48F2B2F1-CB98-4AAF-8174-3991A012C587}" presName="rootText" presStyleLbl="node2" presStyleIdx="1" presStyleCnt="5" custScaleX="112276" custScaleY="122121" custLinFactNeighborX="3459" custLinFactNeighborY="-548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10BD759-EE2B-48D2-A249-3593944F3FD8}" type="pres">
      <dgm:prSet presAssocID="{48F2B2F1-CB98-4AAF-8174-3991A012C587}" presName="rootConnector" presStyleLbl="node2" presStyleIdx="1" presStyleCnt="5"/>
      <dgm:spPr/>
      <dgm:t>
        <a:bodyPr/>
        <a:lstStyle/>
        <a:p>
          <a:endParaRPr lang="es-ES"/>
        </a:p>
      </dgm:t>
    </dgm:pt>
    <dgm:pt modelId="{6D0F2C48-A18F-4BDD-ACCA-8C9A98E863AE}" type="pres">
      <dgm:prSet presAssocID="{48F2B2F1-CB98-4AAF-8174-3991A012C587}" presName="hierChild4" presStyleCnt="0"/>
      <dgm:spPr/>
    </dgm:pt>
    <dgm:pt modelId="{6E4195C8-7971-48A3-AB5E-A23D75C43B58}" type="pres">
      <dgm:prSet presAssocID="{48F2B2F1-CB98-4AAF-8174-3991A012C587}" presName="hierChild5" presStyleCnt="0"/>
      <dgm:spPr/>
    </dgm:pt>
    <dgm:pt modelId="{D85CBE7F-8A54-435B-A794-905419F3830F}" type="pres">
      <dgm:prSet presAssocID="{2BFB7A04-2267-4C39-9BC6-0D1934F8D6C9}" presName="Name35" presStyleLbl="parChTrans1D2" presStyleIdx="2" presStyleCnt="9"/>
      <dgm:spPr/>
      <dgm:t>
        <a:bodyPr/>
        <a:lstStyle/>
        <a:p>
          <a:endParaRPr lang="es-ES"/>
        </a:p>
      </dgm:t>
    </dgm:pt>
    <dgm:pt modelId="{1EADDF63-295D-4BF7-87DF-84F0CFF4B85E}" type="pres">
      <dgm:prSet presAssocID="{7467EDC9-A17E-4ABA-AB90-82A7C3C38D2A}" presName="hierRoot2" presStyleCnt="0">
        <dgm:presLayoutVars>
          <dgm:hierBranch val="init"/>
        </dgm:presLayoutVars>
      </dgm:prSet>
      <dgm:spPr/>
    </dgm:pt>
    <dgm:pt modelId="{A8D8A6BF-4230-4B0A-BAF0-6682A0125D8B}" type="pres">
      <dgm:prSet presAssocID="{7467EDC9-A17E-4ABA-AB90-82A7C3C38D2A}" presName="rootComposite" presStyleCnt="0"/>
      <dgm:spPr/>
    </dgm:pt>
    <dgm:pt modelId="{902DB603-AAB0-4D05-9977-CEC98CD1FAC9}" type="pres">
      <dgm:prSet presAssocID="{7467EDC9-A17E-4ABA-AB90-82A7C3C38D2A}" presName="rootText" presStyleLbl="node2" presStyleIdx="2" presStyleCnt="5" custScaleX="112276" custScaleY="122121" custLinFactNeighborX="351" custLinFactNeighborY="-548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6676524-81DF-4A4B-870D-6D37C72A0FD7}" type="pres">
      <dgm:prSet presAssocID="{7467EDC9-A17E-4ABA-AB90-82A7C3C38D2A}" presName="rootConnector" presStyleLbl="node2" presStyleIdx="2" presStyleCnt="5"/>
      <dgm:spPr/>
      <dgm:t>
        <a:bodyPr/>
        <a:lstStyle/>
        <a:p>
          <a:endParaRPr lang="es-ES"/>
        </a:p>
      </dgm:t>
    </dgm:pt>
    <dgm:pt modelId="{F54EE38B-3595-4A7A-9E31-7383BF338E2A}" type="pres">
      <dgm:prSet presAssocID="{7467EDC9-A17E-4ABA-AB90-82A7C3C38D2A}" presName="hierChild4" presStyleCnt="0"/>
      <dgm:spPr/>
    </dgm:pt>
    <dgm:pt modelId="{515AE612-39D3-4EDA-9303-C238A632A1B8}" type="pres">
      <dgm:prSet presAssocID="{7467EDC9-A17E-4ABA-AB90-82A7C3C38D2A}" presName="hierChild5" presStyleCnt="0"/>
      <dgm:spPr/>
    </dgm:pt>
    <dgm:pt modelId="{3C16FB93-CE4D-4DAF-B1BF-0264E5991322}" type="pres">
      <dgm:prSet presAssocID="{D5469A8C-BAA7-4B39-90FF-A00A2212FC1B}" presName="Name35" presStyleLbl="parChTrans1D2" presStyleIdx="3" presStyleCnt="9"/>
      <dgm:spPr/>
      <dgm:t>
        <a:bodyPr/>
        <a:lstStyle/>
        <a:p>
          <a:endParaRPr lang="es-ES"/>
        </a:p>
      </dgm:t>
    </dgm:pt>
    <dgm:pt modelId="{5BD68DEB-D609-46D4-97DA-FDB9728BAF5C}" type="pres">
      <dgm:prSet presAssocID="{BC58AFD2-B747-444A-BDD3-ED2F78D73A7C}" presName="hierRoot2" presStyleCnt="0">
        <dgm:presLayoutVars>
          <dgm:hierBranch val="init"/>
        </dgm:presLayoutVars>
      </dgm:prSet>
      <dgm:spPr/>
    </dgm:pt>
    <dgm:pt modelId="{14AD5906-3D05-4282-A5D9-38319E94560E}" type="pres">
      <dgm:prSet presAssocID="{BC58AFD2-B747-444A-BDD3-ED2F78D73A7C}" presName="rootComposite" presStyleCnt="0"/>
      <dgm:spPr/>
    </dgm:pt>
    <dgm:pt modelId="{7EC0D95B-2D36-4DE7-9B07-E382CDEC1315}" type="pres">
      <dgm:prSet presAssocID="{BC58AFD2-B747-444A-BDD3-ED2F78D73A7C}" presName="rootText" presStyleLbl="node2" presStyleIdx="3" presStyleCnt="5" custScaleX="112276" custScaleY="122121" custLinFactNeighborX="-152" custLinFactNeighborY="-548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FFDA542-2FB8-4B62-9C75-9D5E1D67401A}" type="pres">
      <dgm:prSet presAssocID="{BC58AFD2-B747-444A-BDD3-ED2F78D73A7C}" presName="rootConnector" presStyleLbl="node2" presStyleIdx="3" presStyleCnt="5"/>
      <dgm:spPr/>
      <dgm:t>
        <a:bodyPr/>
        <a:lstStyle/>
        <a:p>
          <a:endParaRPr lang="es-ES"/>
        </a:p>
      </dgm:t>
    </dgm:pt>
    <dgm:pt modelId="{79CE646E-15A5-430C-94EB-3FC190492BC4}" type="pres">
      <dgm:prSet presAssocID="{BC58AFD2-B747-444A-BDD3-ED2F78D73A7C}" presName="hierChild4" presStyleCnt="0"/>
      <dgm:spPr/>
    </dgm:pt>
    <dgm:pt modelId="{21050875-08EC-4546-83A2-C3C79F558D8A}" type="pres">
      <dgm:prSet presAssocID="{BC58AFD2-B747-444A-BDD3-ED2F78D73A7C}" presName="hierChild5" presStyleCnt="0"/>
      <dgm:spPr/>
    </dgm:pt>
    <dgm:pt modelId="{AAD86853-A0F1-47A1-A52F-1CACB00D892B}" type="pres">
      <dgm:prSet presAssocID="{BD41739B-5971-4E43-B232-ABF1A80146C4}" presName="Name35" presStyleLbl="parChTrans1D2" presStyleIdx="4" presStyleCnt="9"/>
      <dgm:spPr/>
      <dgm:t>
        <a:bodyPr/>
        <a:lstStyle/>
        <a:p>
          <a:endParaRPr lang="es-ES"/>
        </a:p>
      </dgm:t>
    </dgm:pt>
    <dgm:pt modelId="{C453C830-0EEF-46D7-9FA6-30F736FF5515}" type="pres">
      <dgm:prSet presAssocID="{7E3F051C-AFF7-4785-BD8F-AB3E5BD3281E}" presName="hierRoot2" presStyleCnt="0">
        <dgm:presLayoutVars>
          <dgm:hierBranch val="init"/>
        </dgm:presLayoutVars>
      </dgm:prSet>
      <dgm:spPr/>
    </dgm:pt>
    <dgm:pt modelId="{B9DB7DD9-C35C-45CD-801F-1F592375D6C0}" type="pres">
      <dgm:prSet presAssocID="{7E3F051C-AFF7-4785-BD8F-AB3E5BD3281E}" presName="rootComposite" presStyleCnt="0"/>
      <dgm:spPr/>
    </dgm:pt>
    <dgm:pt modelId="{0C9F23FD-ED77-4E0C-8485-07D6CB43C14B}" type="pres">
      <dgm:prSet presAssocID="{7E3F051C-AFF7-4785-BD8F-AB3E5BD3281E}" presName="rootText" presStyleLbl="node2" presStyleIdx="4" presStyleCnt="5" custScaleX="112276" custScaleY="122121" custLinFactNeighborX="-152" custLinFactNeighborY="-548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D368DDF-4959-443C-AD95-0131056C23F5}" type="pres">
      <dgm:prSet presAssocID="{7E3F051C-AFF7-4785-BD8F-AB3E5BD3281E}" presName="rootConnector" presStyleLbl="node2" presStyleIdx="4" presStyleCnt="5"/>
      <dgm:spPr/>
      <dgm:t>
        <a:bodyPr/>
        <a:lstStyle/>
        <a:p>
          <a:endParaRPr lang="es-ES"/>
        </a:p>
      </dgm:t>
    </dgm:pt>
    <dgm:pt modelId="{2B673480-3743-423F-A23C-285A0DE7CC82}" type="pres">
      <dgm:prSet presAssocID="{7E3F051C-AFF7-4785-BD8F-AB3E5BD3281E}" presName="hierChild4" presStyleCnt="0"/>
      <dgm:spPr/>
    </dgm:pt>
    <dgm:pt modelId="{66C94E2A-C488-4210-A1F1-7E3EC0A6DEE1}" type="pres">
      <dgm:prSet presAssocID="{7E3F051C-AFF7-4785-BD8F-AB3E5BD3281E}" presName="hierChild5" presStyleCnt="0"/>
      <dgm:spPr/>
    </dgm:pt>
    <dgm:pt modelId="{8E2DFB75-DC0A-46BC-AB3E-B5D95D7E08B1}" type="pres">
      <dgm:prSet presAssocID="{AEC91C66-D92E-474D-92EB-AA4C91ABF2F4}" presName="hierChild3" presStyleCnt="0"/>
      <dgm:spPr/>
    </dgm:pt>
    <dgm:pt modelId="{C9AC879F-23B0-41BC-81A5-ABD242453F40}" type="pres">
      <dgm:prSet presAssocID="{4AAA692C-A248-4F79-A91C-733DAEE92F73}" presName="Name111" presStyleLbl="parChTrans1D2" presStyleIdx="5" presStyleCnt="9"/>
      <dgm:spPr/>
      <dgm:t>
        <a:bodyPr/>
        <a:lstStyle/>
        <a:p>
          <a:endParaRPr lang="es-ES"/>
        </a:p>
      </dgm:t>
    </dgm:pt>
    <dgm:pt modelId="{7D917357-E19C-4F04-A036-496951813909}" type="pres">
      <dgm:prSet presAssocID="{D649F8AF-F56D-4465-B4AE-92306B0C241D}" presName="hierRoot3" presStyleCnt="0">
        <dgm:presLayoutVars>
          <dgm:hierBranch val="init"/>
        </dgm:presLayoutVars>
      </dgm:prSet>
      <dgm:spPr/>
    </dgm:pt>
    <dgm:pt modelId="{8E77CFDD-AA58-441F-99FD-18F435C67C22}" type="pres">
      <dgm:prSet presAssocID="{D649F8AF-F56D-4465-B4AE-92306B0C241D}" presName="rootComposite3" presStyleCnt="0"/>
      <dgm:spPr/>
    </dgm:pt>
    <dgm:pt modelId="{359120B8-6DDD-4F35-85F3-5D8C70C19210}" type="pres">
      <dgm:prSet presAssocID="{D649F8AF-F56D-4465-B4AE-92306B0C241D}" presName="rootText3" presStyleLbl="asst1" presStyleIdx="0" presStyleCnt="4" custScaleX="95573" custScaleY="89507" custLinFactNeighborX="-455" custLinFactNeighborY="-6885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2EE6342-811B-4A5B-9819-2684DB6B92D9}" type="pres">
      <dgm:prSet presAssocID="{D649F8AF-F56D-4465-B4AE-92306B0C241D}" presName="rootConnector3" presStyleLbl="asst1" presStyleIdx="0" presStyleCnt="4"/>
      <dgm:spPr/>
      <dgm:t>
        <a:bodyPr/>
        <a:lstStyle/>
        <a:p>
          <a:endParaRPr lang="es-ES"/>
        </a:p>
      </dgm:t>
    </dgm:pt>
    <dgm:pt modelId="{A89A959C-D733-4D3B-8305-E442E3BBF0F1}" type="pres">
      <dgm:prSet presAssocID="{D649F8AF-F56D-4465-B4AE-92306B0C241D}" presName="hierChild6" presStyleCnt="0"/>
      <dgm:spPr/>
    </dgm:pt>
    <dgm:pt modelId="{8782D50A-8E4E-41F0-999E-4CBE299402A6}" type="pres">
      <dgm:prSet presAssocID="{D649F8AF-F56D-4465-B4AE-92306B0C241D}" presName="hierChild7" presStyleCnt="0"/>
      <dgm:spPr/>
    </dgm:pt>
    <dgm:pt modelId="{0876A21A-CDC2-4648-B018-6C4DDAE61A6F}" type="pres">
      <dgm:prSet presAssocID="{72371ABC-119A-4EF0-8D77-26383F2C0455}" presName="Name111" presStyleLbl="parChTrans1D2" presStyleIdx="6" presStyleCnt="9"/>
      <dgm:spPr/>
      <dgm:t>
        <a:bodyPr/>
        <a:lstStyle/>
        <a:p>
          <a:endParaRPr lang="es-ES"/>
        </a:p>
      </dgm:t>
    </dgm:pt>
    <dgm:pt modelId="{1AFBF8B2-FD92-4D94-8230-54303557E92B}" type="pres">
      <dgm:prSet presAssocID="{158A6428-BB79-4384-B4E5-C6C5BE952CCF}" presName="hierRoot3" presStyleCnt="0">
        <dgm:presLayoutVars>
          <dgm:hierBranch val="init"/>
        </dgm:presLayoutVars>
      </dgm:prSet>
      <dgm:spPr/>
    </dgm:pt>
    <dgm:pt modelId="{4909CCF9-5FC1-4CF6-8EF7-6C6090F40EE1}" type="pres">
      <dgm:prSet presAssocID="{158A6428-BB79-4384-B4E5-C6C5BE952CCF}" presName="rootComposite3" presStyleCnt="0"/>
      <dgm:spPr/>
    </dgm:pt>
    <dgm:pt modelId="{2BBFEA45-08C7-4737-94F2-C0E74D0C37F0}" type="pres">
      <dgm:prSet presAssocID="{158A6428-BB79-4384-B4E5-C6C5BE952CCF}" presName="rootText3" presStyleLbl="asst1" presStyleIdx="1" presStyleCnt="4" custScaleX="95573" custScaleY="106450" custLinFactX="-20031" custLinFactNeighborX="-100000" custLinFactNeighborY="6258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93F4F7A-4094-4C44-8125-5A13F837AA02}" type="pres">
      <dgm:prSet presAssocID="{158A6428-BB79-4384-B4E5-C6C5BE952CCF}" presName="rootConnector3" presStyleLbl="asst1" presStyleIdx="1" presStyleCnt="4"/>
      <dgm:spPr/>
      <dgm:t>
        <a:bodyPr/>
        <a:lstStyle/>
        <a:p>
          <a:endParaRPr lang="es-ES"/>
        </a:p>
      </dgm:t>
    </dgm:pt>
    <dgm:pt modelId="{17EC86ED-3F2F-4A24-843F-F563965E9C10}" type="pres">
      <dgm:prSet presAssocID="{158A6428-BB79-4384-B4E5-C6C5BE952CCF}" presName="hierChild6" presStyleCnt="0"/>
      <dgm:spPr/>
    </dgm:pt>
    <dgm:pt modelId="{312535E2-1D5C-40F9-9907-A01941B188A0}" type="pres">
      <dgm:prSet presAssocID="{158A6428-BB79-4384-B4E5-C6C5BE952CCF}" presName="hierChild7" presStyleCnt="0"/>
      <dgm:spPr/>
    </dgm:pt>
    <dgm:pt modelId="{EE86807B-2B9B-4CC9-94E1-ABF2DDD157B8}" type="pres">
      <dgm:prSet presAssocID="{A90875E0-9499-4C25-88F4-AA6E08E16320}" presName="Name111" presStyleLbl="parChTrans1D2" presStyleIdx="7" presStyleCnt="9"/>
      <dgm:spPr/>
      <dgm:t>
        <a:bodyPr/>
        <a:lstStyle/>
        <a:p>
          <a:endParaRPr lang="es-ES"/>
        </a:p>
      </dgm:t>
    </dgm:pt>
    <dgm:pt modelId="{886A1B66-CB60-4800-B623-7C7C89095A81}" type="pres">
      <dgm:prSet presAssocID="{777ED1A3-6286-426C-B9E4-520D9A091643}" presName="hierRoot3" presStyleCnt="0">
        <dgm:presLayoutVars>
          <dgm:hierBranch val="init"/>
        </dgm:presLayoutVars>
      </dgm:prSet>
      <dgm:spPr/>
    </dgm:pt>
    <dgm:pt modelId="{4C831515-50C7-4E09-9B42-A2A2FCF95AD5}" type="pres">
      <dgm:prSet presAssocID="{777ED1A3-6286-426C-B9E4-520D9A091643}" presName="rootComposite3" presStyleCnt="0"/>
      <dgm:spPr/>
    </dgm:pt>
    <dgm:pt modelId="{10E45D37-18A9-4080-B5A8-62E9690D6781}" type="pres">
      <dgm:prSet presAssocID="{777ED1A3-6286-426C-B9E4-520D9A091643}" presName="rootText3" presStyleLbl="asst1" presStyleIdx="2" presStyleCnt="4" custScaleX="95573" custScaleY="89507" custLinFactX="25030" custLinFactNeighborX="100000" custLinFactNeighborY="-821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74F1705-7FA7-445C-87BA-B4F61A0EB909}" type="pres">
      <dgm:prSet presAssocID="{777ED1A3-6286-426C-B9E4-520D9A091643}" presName="rootConnector3" presStyleLbl="asst1" presStyleIdx="2" presStyleCnt="4"/>
      <dgm:spPr/>
      <dgm:t>
        <a:bodyPr/>
        <a:lstStyle/>
        <a:p>
          <a:endParaRPr lang="es-ES"/>
        </a:p>
      </dgm:t>
    </dgm:pt>
    <dgm:pt modelId="{1CF8F7DB-F709-4669-8B0A-6C8C552FA274}" type="pres">
      <dgm:prSet presAssocID="{777ED1A3-6286-426C-B9E4-520D9A091643}" presName="hierChild6" presStyleCnt="0"/>
      <dgm:spPr/>
    </dgm:pt>
    <dgm:pt modelId="{8C29EC3E-46C8-4494-AEFA-BC13003CE2A5}" type="pres">
      <dgm:prSet presAssocID="{777ED1A3-6286-426C-B9E4-520D9A091643}" presName="hierChild7" presStyleCnt="0"/>
      <dgm:spPr/>
    </dgm:pt>
    <dgm:pt modelId="{A254667B-C5F1-4819-BC92-5A1BC9B35EBE}" type="pres">
      <dgm:prSet presAssocID="{2E8AA262-2B20-4DF8-886D-130D0A96DADC}" presName="Name111" presStyleLbl="parChTrans1D2" presStyleIdx="8" presStyleCnt="9"/>
      <dgm:spPr/>
      <dgm:t>
        <a:bodyPr/>
        <a:lstStyle/>
        <a:p>
          <a:endParaRPr lang="es-ES"/>
        </a:p>
      </dgm:t>
    </dgm:pt>
    <dgm:pt modelId="{6F3224D2-709C-46DB-8BB0-961B445EBC08}" type="pres">
      <dgm:prSet presAssocID="{596BC8B3-9818-458E-ADDD-E3780325C4B9}" presName="hierRoot3" presStyleCnt="0">
        <dgm:presLayoutVars>
          <dgm:hierBranch val="init"/>
        </dgm:presLayoutVars>
      </dgm:prSet>
      <dgm:spPr/>
    </dgm:pt>
    <dgm:pt modelId="{BF2E15A7-2430-4B58-8771-DB21B142F4A9}" type="pres">
      <dgm:prSet presAssocID="{596BC8B3-9818-458E-ADDD-E3780325C4B9}" presName="rootComposite3" presStyleCnt="0"/>
      <dgm:spPr/>
    </dgm:pt>
    <dgm:pt modelId="{5C5E48C7-C92F-40E3-94F5-0EB0FF84F462}" type="pres">
      <dgm:prSet presAssocID="{596BC8B3-9818-458E-ADDD-E3780325C4B9}" presName="rootText3" presStyleLbl="asst1" presStyleIdx="3" presStyleCnt="4" custScaleX="95573" custScaleY="89507" custLinFactY="-100000" custLinFactNeighborX="4814" custLinFactNeighborY="-11794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F880515-017D-43E9-81DF-E69B80F95B5F}" type="pres">
      <dgm:prSet presAssocID="{596BC8B3-9818-458E-ADDD-E3780325C4B9}" presName="rootConnector3" presStyleLbl="asst1" presStyleIdx="3" presStyleCnt="4"/>
      <dgm:spPr/>
      <dgm:t>
        <a:bodyPr/>
        <a:lstStyle/>
        <a:p>
          <a:endParaRPr lang="es-ES"/>
        </a:p>
      </dgm:t>
    </dgm:pt>
    <dgm:pt modelId="{A0D22CDE-2EC8-4D81-A9EC-3D7C6153D977}" type="pres">
      <dgm:prSet presAssocID="{596BC8B3-9818-458E-ADDD-E3780325C4B9}" presName="hierChild6" presStyleCnt="0"/>
      <dgm:spPr/>
    </dgm:pt>
    <dgm:pt modelId="{20C7F3BE-64EE-4C47-9072-CE7AEF3CE54B}" type="pres">
      <dgm:prSet presAssocID="{596BC8B3-9818-458E-ADDD-E3780325C4B9}" presName="hierChild7" presStyleCnt="0"/>
      <dgm:spPr/>
    </dgm:pt>
  </dgm:ptLst>
  <dgm:cxnLst>
    <dgm:cxn modelId="{0E8A47C3-6619-4BE9-B740-2A9F5B1A832B}" type="presOf" srcId="{AEC91C66-D92E-474D-92EB-AA4C91ABF2F4}" destId="{FD55125D-D8D1-4CB9-A28B-28FED5A8983F}" srcOrd="0" destOrd="0" presId="urn:microsoft.com/office/officeart/2005/8/layout/orgChart1"/>
    <dgm:cxn modelId="{A16DF12F-7B5D-4715-864C-BF218448BF93}" type="presOf" srcId="{2E8AA262-2B20-4DF8-886D-130D0A96DADC}" destId="{A254667B-C5F1-4819-BC92-5A1BC9B35EBE}" srcOrd="0" destOrd="0" presId="urn:microsoft.com/office/officeart/2005/8/layout/orgChart1"/>
    <dgm:cxn modelId="{210A74A5-0A34-4753-9FC6-92C522EEBB2F}" type="presOf" srcId="{AEC91C66-D92E-474D-92EB-AA4C91ABF2F4}" destId="{8D54F7B2-12EA-4B47-9C1A-A095640CD6C8}" srcOrd="1" destOrd="0" presId="urn:microsoft.com/office/officeart/2005/8/layout/orgChart1"/>
    <dgm:cxn modelId="{CC00C9F4-C39F-4B06-9DF2-81A087FF7640}" srcId="{AEC91C66-D92E-474D-92EB-AA4C91ABF2F4}" destId="{596BC8B3-9818-458E-ADDD-E3780325C4B9}" srcOrd="5" destOrd="0" parTransId="{2E8AA262-2B20-4DF8-886D-130D0A96DADC}" sibTransId="{FFB70100-D273-4BA0-9B38-8B216D016036}"/>
    <dgm:cxn modelId="{9786821F-555A-4614-BDE1-E2B6FE4D9A84}" type="presOf" srcId="{777ED1A3-6286-426C-B9E4-520D9A091643}" destId="{974F1705-7FA7-445C-87BA-B4F61A0EB909}" srcOrd="1" destOrd="0" presId="urn:microsoft.com/office/officeart/2005/8/layout/orgChart1"/>
    <dgm:cxn modelId="{0478D40A-17BB-4F2F-8D5C-33382EB5E880}" type="presOf" srcId="{7467EDC9-A17E-4ABA-AB90-82A7C3C38D2A}" destId="{B6676524-81DF-4A4B-870D-6D37C72A0FD7}" srcOrd="1" destOrd="0" presId="urn:microsoft.com/office/officeart/2005/8/layout/orgChart1"/>
    <dgm:cxn modelId="{8F92C4FA-9866-4CAA-9C98-AF8C7216B405}" srcId="{AEC91C66-D92E-474D-92EB-AA4C91ABF2F4}" destId="{7E3F051C-AFF7-4785-BD8F-AB3E5BD3281E}" srcOrd="8" destOrd="0" parTransId="{BD41739B-5971-4E43-B232-ABF1A80146C4}" sibTransId="{F739C9EA-FBD4-4CE2-B9CF-C6F68A045CAF}"/>
    <dgm:cxn modelId="{BA13AF9E-E335-4C24-B8BC-886D63C3F320}" srcId="{AEC91C66-D92E-474D-92EB-AA4C91ABF2F4}" destId="{7467EDC9-A17E-4ABA-AB90-82A7C3C38D2A}" srcOrd="6" destOrd="0" parTransId="{2BFB7A04-2267-4C39-9BC6-0D1934F8D6C9}" sibTransId="{20D0FDCD-1006-40EF-86D9-9187D488F607}"/>
    <dgm:cxn modelId="{6E270724-AD7C-4D5E-B70B-86190E539A82}" type="presOf" srcId="{D1A8D490-B4ED-44FD-A276-F89A7CDB1857}" destId="{05DA204E-6542-43E0-95FA-5F1AE7F5581C}" srcOrd="0" destOrd="0" presId="urn:microsoft.com/office/officeart/2005/8/layout/orgChart1"/>
    <dgm:cxn modelId="{D7714EB5-14BA-4CB9-A887-88497A3CD02E}" type="presOf" srcId="{B570061E-8A35-4D97-A785-48DF0421AB8A}" destId="{9E7B5913-C296-4ADE-8355-5D3E528E4D5B}" srcOrd="1" destOrd="0" presId="urn:microsoft.com/office/officeart/2005/8/layout/orgChart1"/>
    <dgm:cxn modelId="{F38668D4-D745-41F7-ABD9-6F5DDA0DDD71}" type="presOf" srcId="{777ED1A3-6286-426C-B9E4-520D9A091643}" destId="{10E45D37-18A9-4080-B5A8-62E9690D6781}" srcOrd="0" destOrd="0" presId="urn:microsoft.com/office/officeart/2005/8/layout/orgChart1"/>
    <dgm:cxn modelId="{CDA5E129-19BB-48BA-977E-233F01539D47}" type="presOf" srcId="{B570061E-8A35-4D97-A785-48DF0421AB8A}" destId="{57A3315F-5E17-467E-83F0-70B3D3A7EA21}" srcOrd="0" destOrd="0" presId="urn:microsoft.com/office/officeart/2005/8/layout/orgChart1"/>
    <dgm:cxn modelId="{AAE2334E-CC88-404C-BA5A-8D427E3DC37D}" type="presOf" srcId="{BC58AFD2-B747-444A-BDD3-ED2F78D73A7C}" destId="{FFFDA542-2FB8-4B62-9C75-9D5E1D67401A}" srcOrd="1" destOrd="0" presId="urn:microsoft.com/office/officeart/2005/8/layout/orgChart1"/>
    <dgm:cxn modelId="{D926437A-5269-457C-890C-67C3339A36E1}" type="presOf" srcId="{48F2B2F1-CB98-4AAF-8174-3991A012C587}" destId="{210BD759-EE2B-48D2-A249-3593944F3FD8}" srcOrd="1" destOrd="0" presId="urn:microsoft.com/office/officeart/2005/8/layout/orgChart1"/>
    <dgm:cxn modelId="{CF14E226-DABD-497B-BBB1-0496608374E5}" srcId="{302ED395-B1F2-441E-8E28-7D9EC6AEC79D}" destId="{AEC91C66-D92E-474D-92EB-AA4C91ABF2F4}" srcOrd="0" destOrd="0" parTransId="{A7CEF31A-3A5B-4093-AFD4-66CD1E7957D0}" sibTransId="{BAFF7F86-567E-4E2A-A4FB-28F895B91EF5}"/>
    <dgm:cxn modelId="{BD097631-2F46-486B-900D-E5D6061ABD60}" type="presOf" srcId="{7E3F051C-AFF7-4785-BD8F-AB3E5BD3281E}" destId="{FD368DDF-4959-443C-AD95-0131056C23F5}" srcOrd="1" destOrd="0" presId="urn:microsoft.com/office/officeart/2005/8/layout/orgChart1"/>
    <dgm:cxn modelId="{4E13A665-04C7-46F5-8D81-F9CD78CBA5E2}" type="presOf" srcId="{D649F8AF-F56D-4465-B4AE-92306B0C241D}" destId="{82EE6342-811B-4A5B-9819-2684DB6B92D9}" srcOrd="1" destOrd="0" presId="urn:microsoft.com/office/officeart/2005/8/layout/orgChart1"/>
    <dgm:cxn modelId="{DCF17E71-CBB8-4F26-A944-127E6BAA350F}" srcId="{AEC91C66-D92E-474D-92EB-AA4C91ABF2F4}" destId="{48F2B2F1-CB98-4AAF-8174-3991A012C587}" srcOrd="1" destOrd="0" parTransId="{D1A8D490-B4ED-44FD-A276-F89A7CDB1857}" sibTransId="{DF21583A-F34B-458D-A8A0-D7F06FF8A498}"/>
    <dgm:cxn modelId="{48779EDB-AFE6-4774-A4E9-21C65943360E}" srcId="{AEC91C66-D92E-474D-92EB-AA4C91ABF2F4}" destId="{158A6428-BB79-4384-B4E5-C6C5BE952CCF}" srcOrd="3" destOrd="0" parTransId="{72371ABC-119A-4EF0-8D77-26383F2C0455}" sibTransId="{504405FD-11F9-41E9-A23B-916A6DE4D8FA}"/>
    <dgm:cxn modelId="{B053EDB4-4329-4F09-AFDE-8835DCF8E6AB}" type="presOf" srcId="{158A6428-BB79-4384-B4E5-C6C5BE952CCF}" destId="{2BBFEA45-08C7-4737-94F2-C0E74D0C37F0}" srcOrd="0" destOrd="0" presId="urn:microsoft.com/office/officeart/2005/8/layout/orgChart1"/>
    <dgm:cxn modelId="{3C6F6773-EB08-429D-94CB-5BEAE8C40B9C}" srcId="{AEC91C66-D92E-474D-92EB-AA4C91ABF2F4}" destId="{D649F8AF-F56D-4465-B4AE-92306B0C241D}" srcOrd="2" destOrd="0" parTransId="{4AAA692C-A248-4F79-A91C-733DAEE92F73}" sibTransId="{A72CE57F-2BAF-4DCD-8A89-817CC5B5C380}"/>
    <dgm:cxn modelId="{E16E62C5-EB5D-4966-A972-9FE413A752F6}" srcId="{AEC91C66-D92E-474D-92EB-AA4C91ABF2F4}" destId="{777ED1A3-6286-426C-B9E4-520D9A091643}" srcOrd="4" destOrd="0" parTransId="{A90875E0-9499-4C25-88F4-AA6E08E16320}" sibTransId="{1C45EB45-1F28-4609-A772-77213894CD81}"/>
    <dgm:cxn modelId="{537BAC3F-FCBA-4334-98B5-683472212894}" type="presOf" srcId="{D5469A8C-BAA7-4B39-90FF-A00A2212FC1B}" destId="{3C16FB93-CE4D-4DAF-B1BF-0264E5991322}" srcOrd="0" destOrd="0" presId="urn:microsoft.com/office/officeart/2005/8/layout/orgChart1"/>
    <dgm:cxn modelId="{EE9F1645-E065-46E0-ABDC-E92DCDD8D4A9}" type="presOf" srcId="{7467EDC9-A17E-4ABA-AB90-82A7C3C38D2A}" destId="{902DB603-AAB0-4D05-9977-CEC98CD1FAC9}" srcOrd="0" destOrd="0" presId="urn:microsoft.com/office/officeart/2005/8/layout/orgChart1"/>
    <dgm:cxn modelId="{768D7506-B11D-43F7-A30A-CC472C9C4ACD}" type="presOf" srcId="{BC58AFD2-B747-444A-BDD3-ED2F78D73A7C}" destId="{7EC0D95B-2D36-4DE7-9B07-E382CDEC1315}" srcOrd="0" destOrd="0" presId="urn:microsoft.com/office/officeart/2005/8/layout/orgChart1"/>
    <dgm:cxn modelId="{358AA2E5-8278-4322-B362-63EC62C9E204}" type="presOf" srcId="{D8CC981B-5539-482E-BBB7-B9DE9418A8F5}" destId="{D01345E9-450F-413B-8B23-1C5A926D7E29}" srcOrd="0" destOrd="0" presId="urn:microsoft.com/office/officeart/2005/8/layout/orgChart1"/>
    <dgm:cxn modelId="{E7538B35-D86D-455B-B204-3CA8D36D1EC0}" type="presOf" srcId="{596BC8B3-9818-458E-ADDD-E3780325C4B9}" destId="{FF880515-017D-43E9-81DF-E69B80F95B5F}" srcOrd="1" destOrd="0" presId="urn:microsoft.com/office/officeart/2005/8/layout/orgChart1"/>
    <dgm:cxn modelId="{40B5B84B-24ED-4874-801F-3FD793DEBD16}" srcId="{AEC91C66-D92E-474D-92EB-AA4C91ABF2F4}" destId="{B570061E-8A35-4D97-A785-48DF0421AB8A}" srcOrd="0" destOrd="0" parTransId="{D8CC981B-5539-482E-BBB7-B9DE9418A8F5}" sibTransId="{DCC0541A-5748-4499-9159-FB080995531C}"/>
    <dgm:cxn modelId="{6387F8BF-83DA-494C-8673-3E33C25B494B}" type="presOf" srcId="{48F2B2F1-CB98-4AAF-8174-3991A012C587}" destId="{34FCE190-5F65-4C10-872E-C3F22D02EBB6}" srcOrd="0" destOrd="0" presId="urn:microsoft.com/office/officeart/2005/8/layout/orgChart1"/>
    <dgm:cxn modelId="{2D1FDD0B-8692-4B3E-A081-B06E5BB2486F}" type="presOf" srcId="{A90875E0-9499-4C25-88F4-AA6E08E16320}" destId="{EE86807B-2B9B-4CC9-94E1-ABF2DDD157B8}" srcOrd="0" destOrd="0" presId="urn:microsoft.com/office/officeart/2005/8/layout/orgChart1"/>
    <dgm:cxn modelId="{8313F0D4-B5E5-4A42-ACFF-BDAAF92603F9}" type="presOf" srcId="{D649F8AF-F56D-4465-B4AE-92306B0C241D}" destId="{359120B8-6DDD-4F35-85F3-5D8C70C19210}" srcOrd="0" destOrd="0" presId="urn:microsoft.com/office/officeart/2005/8/layout/orgChart1"/>
    <dgm:cxn modelId="{FF649109-8802-4BFD-8976-CEBACFB7C566}" type="presOf" srcId="{7E3F051C-AFF7-4785-BD8F-AB3E5BD3281E}" destId="{0C9F23FD-ED77-4E0C-8485-07D6CB43C14B}" srcOrd="0" destOrd="0" presId="urn:microsoft.com/office/officeart/2005/8/layout/orgChart1"/>
    <dgm:cxn modelId="{5AB03164-A317-4491-9159-0DF380A7C9E3}" type="presOf" srcId="{72371ABC-119A-4EF0-8D77-26383F2C0455}" destId="{0876A21A-CDC2-4648-B018-6C4DDAE61A6F}" srcOrd="0" destOrd="0" presId="urn:microsoft.com/office/officeart/2005/8/layout/orgChart1"/>
    <dgm:cxn modelId="{3E5F8405-A4AD-45E0-9193-358EA2197D7D}" srcId="{AEC91C66-D92E-474D-92EB-AA4C91ABF2F4}" destId="{BC58AFD2-B747-444A-BDD3-ED2F78D73A7C}" srcOrd="7" destOrd="0" parTransId="{D5469A8C-BAA7-4B39-90FF-A00A2212FC1B}" sibTransId="{63F86070-6F56-4C2E-9A48-A36EA639A1FB}"/>
    <dgm:cxn modelId="{B07959FD-82BC-4750-AB08-DEE2A6481A61}" type="presOf" srcId="{4AAA692C-A248-4F79-A91C-733DAEE92F73}" destId="{C9AC879F-23B0-41BC-81A5-ABD242453F40}" srcOrd="0" destOrd="0" presId="urn:microsoft.com/office/officeart/2005/8/layout/orgChart1"/>
    <dgm:cxn modelId="{02B32BA7-7A5E-4640-8512-ACDA91C8B46C}" type="presOf" srcId="{596BC8B3-9818-458E-ADDD-E3780325C4B9}" destId="{5C5E48C7-C92F-40E3-94F5-0EB0FF84F462}" srcOrd="0" destOrd="0" presId="urn:microsoft.com/office/officeart/2005/8/layout/orgChart1"/>
    <dgm:cxn modelId="{92FFBCAB-094C-486A-9CD9-40851AB45299}" type="presOf" srcId="{2BFB7A04-2267-4C39-9BC6-0D1934F8D6C9}" destId="{D85CBE7F-8A54-435B-A794-905419F3830F}" srcOrd="0" destOrd="0" presId="urn:microsoft.com/office/officeart/2005/8/layout/orgChart1"/>
    <dgm:cxn modelId="{B93BEFF0-2D95-49C1-85E4-0F2C9CEE74E6}" type="presOf" srcId="{BD41739B-5971-4E43-B232-ABF1A80146C4}" destId="{AAD86853-A0F1-47A1-A52F-1CACB00D892B}" srcOrd="0" destOrd="0" presId="urn:microsoft.com/office/officeart/2005/8/layout/orgChart1"/>
    <dgm:cxn modelId="{A505A09F-A629-46F2-880F-784FFBF8A99E}" type="presOf" srcId="{158A6428-BB79-4384-B4E5-C6C5BE952CCF}" destId="{893F4F7A-4094-4C44-8125-5A13F837AA02}" srcOrd="1" destOrd="0" presId="urn:microsoft.com/office/officeart/2005/8/layout/orgChart1"/>
    <dgm:cxn modelId="{A8510B24-ADD4-4F0D-BEF1-0D92E231ED51}" type="presOf" srcId="{302ED395-B1F2-441E-8E28-7D9EC6AEC79D}" destId="{0570B5D5-9394-4EF3-8C06-D404E58CD0FC}" srcOrd="0" destOrd="0" presId="urn:microsoft.com/office/officeart/2005/8/layout/orgChart1"/>
    <dgm:cxn modelId="{3BD1CFCC-3362-4249-BAAA-E1E48B701300}" type="presParOf" srcId="{0570B5D5-9394-4EF3-8C06-D404E58CD0FC}" destId="{A23ECDB3-1070-42A0-85DA-964C632FC40C}" srcOrd="0" destOrd="0" presId="urn:microsoft.com/office/officeart/2005/8/layout/orgChart1"/>
    <dgm:cxn modelId="{839E4BE3-8D06-4358-BDEC-CC047AB922FB}" type="presParOf" srcId="{A23ECDB3-1070-42A0-85DA-964C632FC40C}" destId="{3FE12750-78DB-4EBA-944D-AD184ABF39F2}" srcOrd="0" destOrd="0" presId="urn:microsoft.com/office/officeart/2005/8/layout/orgChart1"/>
    <dgm:cxn modelId="{1CC4EFC0-AA65-44D7-9D70-55F615C7E593}" type="presParOf" srcId="{3FE12750-78DB-4EBA-944D-AD184ABF39F2}" destId="{FD55125D-D8D1-4CB9-A28B-28FED5A8983F}" srcOrd="0" destOrd="0" presId="urn:microsoft.com/office/officeart/2005/8/layout/orgChart1"/>
    <dgm:cxn modelId="{DA2F75E3-A14B-4D1C-B1B9-7B217FB4F81A}" type="presParOf" srcId="{3FE12750-78DB-4EBA-944D-AD184ABF39F2}" destId="{8D54F7B2-12EA-4B47-9C1A-A095640CD6C8}" srcOrd="1" destOrd="0" presId="urn:microsoft.com/office/officeart/2005/8/layout/orgChart1"/>
    <dgm:cxn modelId="{01073837-8D00-4A05-AB3F-9E6CB4BC2F88}" type="presParOf" srcId="{A23ECDB3-1070-42A0-85DA-964C632FC40C}" destId="{741D043F-146C-483E-B97B-5758639C1143}" srcOrd="1" destOrd="0" presId="urn:microsoft.com/office/officeart/2005/8/layout/orgChart1"/>
    <dgm:cxn modelId="{20054914-37B9-42A4-B934-2B9FA1AA20F5}" type="presParOf" srcId="{741D043F-146C-483E-B97B-5758639C1143}" destId="{D01345E9-450F-413B-8B23-1C5A926D7E29}" srcOrd="0" destOrd="0" presId="urn:microsoft.com/office/officeart/2005/8/layout/orgChart1"/>
    <dgm:cxn modelId="{3E054BF6-41A7-456E-9839-F4DFBFE77401}" type="presParOf" srcId="{741D043F-146C-483E-B97B-5758639C1143}" destId="{CADB2DD8-610D-4830-970D-AF946B9C64C6}" srcOrd="1" destOrd="0" presId="urn:microsoft.com/office/officeart/2005/8/layout/orgChart1"/>
    <dgm:cxn modelId="{D5F0E395-0723-455D-A7CE-17F162D610B2}" type="presParOf" srcId="{CADB2DD8-610D-4830-970D-AF946B9C64C6}" destId="{5AC26BA6-5B1E-43F2-83A8-09FBD8F1FA5C}" srcOrd="0" destOrd="0" presId="urn:microsoft.com/office/officeart/2005/8/layout/orgChart1"/>
    <dgm:cxn modelId="{F097BEAF-DDF7-4CBF-A46B-50E2CA24CB44}" type="presParOf" srcId="{5AC26BA6-5B1E-43F2-83A8-09FBD8F1FA5C}" destId="{57A3315F-5E17-467E-83F0-70B3D3A7EA21}" srcOrd="0" destOrd="0" presId="urn:microsoft.com/office/officeart/2005/8/layout/orgChart1"/>
    <dgm:cxn modelId="{ADFA9EDF-B981-45A2-BF77-5D06FBA96DB0}" type="presParOf" srcId="{5AC26BA6-5B1E-43F2-83A8-09FBD8F1FA5C}" destId="{9E7B5913-C296-4ADE-8355-5D3E528E4D5B}" srcOrd="1" destOrd="0" presId="urn:microsoft.com/office/officeart/2005/8/layout/orgChart1"/>
    <dgm:cxn modelId="{913D826E-737C-472F-B7E4-F228D41F4A90}" type="presParOf" srcId="{CADB2DD8-610D-4830-970D-AF946B9C64C6}" destId="{A381CD33-905A-4F14-B32A-7F448DAF1817}" srcOrd="1" destOrd="0" presId="urn:microsoft.com/office/officeart/2005/8/layout/orgChart1"/>
    <dgm:cxn modelId="{7915AB4E-85DC-4CDD-A6D6-527B175F1A61}" type="presParOf" srcId="{CADB2DD8-610D-4830-970D-AF946B9C64C6}" destId="{8B791688-C94B-43AB-AA43-5089FAEBA979}" srcOrd="2" destOrd="0" presId="urn:microsoft.com/office/officeart/2005/8/layout/orgChart1"/>
    <dgm:cxn modelId="{64ED5123-E246-44B9-8039-D803492E1DCE}" type="presParOf" srcId="{741D043F-146C-483E-B97B-5758639C1143}" destId="{05DA204E-6542-43E0-95FA-5F1AE7F5581C}" srcOrd="2" destOrd="0" presId="urn:microsoft.com/office/officeart/2005/8/layout/orgChart1"/>
    <dgm:cxn modelId="{CF3BE016-980B-4015-8D87-9364B8906FD5}" type="presParOf" srcId="{741D043F-146C-483E-B97B-5758639C1143}" destId="{565F4379-6712-4EF9-9A8D-3D22BA92A66C}" srcOrd="3" destOrd="0" presId="urn:microsoft.com/office/officeart/2005/8/layout/orgChart1"/>
    <dgm:cxn modelId="{CF6BE23B-9274-4F0B-950C-1AF57EB823A5}" type="presParOf" srcId="{565F4379-6712-4EF9-9A8D-3D22BA92A66C}" destId="{72738405-02EB-4C81-9F89-5860096B42AE}" srcOrd="0" destOrd="0" presId="urn:microsoft.com/office/officeart/2005/8/layout/orgChart1"/>
    <dgm:cxn modelId="{D6B352D5-F41B-4E55-8495-66242FC720AA}" type="presParOf" srcId="{72738405-02EB-4C81-9F89-5860096B42AE}" destId="{34FCE190-5F65-4C10-872E-C3F22D02EBB6}" srcOrd="0" destOrd="0" presId="urn:microsoft.com/office/officeart/2005/8/layout/orgChart1"/>
    <dgm:cxn modelId="{F65BE0F8-5130-4997-B76F-91B466573248}" type="presParOf" srcId="{72738405-02EB-4C81-9F89-5860096B42AE}" destId="{210BD759-EE2B-48D2-A249-3593944F3FD8}" srcOrd="1" destOrd="0" presId="urn:microsoft.com/office/officeart/2005/8/layout/orgChart1"/>
    <dgm:cxn modelId="{F280C4C0-4B08-4527-A28B-CB5181CB5AEE}" type="presParOf" srcId="{565F4379-6712-4EF9-9A8D-3D22BA92A66C}" destId="{6D0F2C48-A18F-4BDD-ACCA-8C9A98E863AE}" srcOrd="1" destOrd="0" presId="urn:microsoft.com/office/officeart/2005/8/layout/orgChart1"/>
    <dgm:cxn modelId="{8FAD1104-A142-49FC-932C-EB6C84D816BB}" type="presParOf" srcId="{565F4379-6712-4EF9-9A8D-3D22BA92A66C}" destId="{6E4195C8-7971-48A3-AB5E-A23D75C43B58}" srcOrd="2" destOrd="0" presId="urn:microsoft.com/office/officeart/2005/8/layout/orgChart1"/>
    <dgm:cxn modelId="{0C6987F4-6EED-4E36-97E3-CCA5013D24DE}" type="presParOf" srcId="{741D043F-146C-483E-B97B-5758639C1143}" destId="{D85CBE7F-8A54-435B-A794-905419F3830F}" srcOrd="4" destOrd="0" presId="urn:microsoft.com/office/officeart/2005/8/layout/orgChart1"/>
    <dgm:cxn modelId="{8ECD4F0C-ECD8-48D6-8AC9-8EA75EC1E896}" type="presParOf" srcId="{741D043F-146C-483E-B97B-5758639C1143}" destId="{1EADDF63-295D-4BF7-87DF-84F0CFF4B85E}" srcOrd="5" destOrd="0" presId="urn:microsoft.com/office/officeart/2005/8/layout/orgChart1"/>
    <dgm:cxn modelId="{DEBFD85F-4247-4B92-9DC9-028DA1313936}" type="presParOf" srcId="{1EADDF63-295D-4BF7-87DF-84F0CFF4B85E}" destId="{A8D8A6BF-4230-4B0A-BAF0-6682A0125D8B}" srcOrd="0" destOrd="0" presId="urn:microsoft.com/office/officeart/2005/8/layout/orgChart1"/>
    <dgm:cxn modelId="{186367CA-2B7E-4595-B43B-B2DA336AD56A}" type="presParOf" srcId="{A8D8A6BF-4230-4B0A-BAF0-6682A0125D8B}" destId="{902DB603-AAB0-4D05-9977-CEC98CD1FAC9}" srcOrd="0" destOrd="0" presId="urn:microsoft.com/office/officeart/2005/8/layout/orgChart1"/>
    <dgm:cxn modelId="{ABFFEEA1-DFCB-45B4-8007-40BCC20561A7}" type="presParOf" srcId="{A8D8A6BF-4230-4B0A-BAF0-6682A0125D8B}" destId="{B6676524-81DF-4A4B-870D-6D37C72A0FD7}" srcOrd="1" destOrd="0" presId="urn:microsoft.com/office/officeart/2005/8/layout/orgChart1"/>
    <dgm:cxn modelId="{16B4E5E5-BEEA-4F1B-9C92-093469791180}" type="presParOf" srcId="{1EADDF63-295D-4BF7-87DF-84F0CFF4B85E}" destId="{F54EE38B-3595-4A7A-9E31-7383BF338E2A}" srcOrd="1" destOrd="0" presId="urn:microsoft.com/office/officeart/2005/8/layout/orgChart1"/>
    <dgm:cxn modelId="{9A5A3136-7134-4574-82A2-F0BB35368B57}" type="presParOf" srcId="{1EADDF63-295D-4BF7-87DF-84F0CFF4B85E}" destId="{515AE612-39D3-4EDA-9303-C238A632A1B8}" srcOrd="2" destOrd="0" presId="urn:microsoft.com/office/officeart/2005/8/layout/orgChart1"/>
    <dgm:cxn modelId="{AE5A0A10-F59C-4B3D-9D9D-C75B1AFDAD56}" type="presParOf" srcId="{741D043F-146C-483E-B97B-5758639C1143}" destId="{3C16FB93-CE4D-4DAF-B1BF-0264E5991322}" srcOrd="6" destOrd="0" presId="urn:microsoft.com/office/officeart/2005/8/layout/orgChart1"/>
    <dgm:cxn modelId="{4F511F3E-6CB1-4615-BA8F-5BFAC93FAC3D}" type="presParOf" srcId="{741D043F-146C-483E-B97B-5758639C1143}" destId="{5BD68DEB-D609-46D4-97DA-FDB9728BAF5C}" srcOrd="7" destOrd="0" presId="urn:microsoft.com/office/officeart/2005/8/layout/orgChart1"/>
    <dgm:cxn modelId="{2444A637-C71B-4BBC-B727-C3990CE3BA3D}" type="presParOf" srcId="{5BD68DEB-D609-46D4-97DA-FDB9728BAF5C}" destId="{14AD5906-3D05-4282-A5D9-38319E94560E}" srcOrd="0" destOrd="0" presId="urn:microsoft.com/office/officeart/2005/8/layout/orgChart1"/>
    <dgm:cxn modelId="{65F87E2A-8482-4AC5-914B-0CF537D83181}" type="presParOf" srcId="{14AD5906-3D05-4282-A5D9-38319E94560E}" destId="{7EC0D95B-2D36-4DE7-9B07-E382CDEC1315}" srcOrd="0" destOrd="0" presId="urn:microsoft.com/office/officeart/2005/8/layout/orgChart1"/>
    <dgm:cxn modelId="{3DD8A31D-48F2-4ED3-AAE6-C61E6DE7EAF1}" type="presParOf" srcId="{14AD5906-3D05-4282-A5D9-38319E94560E}" destId="{FFFDA542-2FB8-4B62-9C75-9D5E1D67401A}" srcOrd="1" destOrd="0" presId="urn:microsoft.com/office/officeart/2005/8/layout/orgChart1"/>
    <dgm:cxn modelId="{27B4D83C-D0A7-427C-980E-12BFBF6BFDDE}" type="presParOf" srcId="{5BD68DEB-D609-46D4-97DA-FDB9728BAF5C}" destId="{79CE646E-15A5-430C-94EB-3FC190492BC4}" srcOrd="1" destOrd="0" presId="urn:microsoft.com/office/officeart/2005/8/layout/orgChart1"/>
    <dgm:cxn modelId="{A1A10619-4980-40FB-98D1-64DDCFBF004D}" type="presParOf" srcId="{5BD68DEB-D609-46D4-97DA-FDB9728BAF5C}" destId="{21050875-08EC-4546-83A2-C3C79F558D8A}" srcOrd="2" destOrd="0" presId="urn:microsoft.com/office/officeart/2005/8/layout/orgChart1"/>
    <dgm:cxn modelId="{1B97B038-572D-4440-8D49-14BF954F29D8}" type="presParOf" srcId="{741D043F-146C-483E-B97B-5758639C1143}" destId="{AAD86853-A0F1-47A1-A52F-1CACB00D892B}" srcOrd="8" destOrd="0" presId="urn:microsoft.com/office/officeart/2005/8/layout/orgChart1"/>
    <dgm:cxn modelId="{989A4B4A-F1F4-474E-8BA5-5DC6F56EB685}" type="presParOf" srcId="{741D043F-146C-483E-B97B-5758639C1143}" destId="{C453C830-0EEF-46D7-9FA6-30F736FF5515}" srcOrd="9" destOrd="0" presId="urn:microsoft.com/office/officeart/2005/8/layout/orgChart1"/>
    <dgm:cxn modelId="{CF3CE5EA-E4A6-4D1C-8CBF-56E305F230F5}" type="presParOf" srcId="{C453C830-0EEF-46D7-9FA6-30F736FF5515}" destId="{B9DB7DD9-C35C-45CD-801F-1F592375D6C0}" srcOrd="0" destOrd="0" presId="urn:microsoft.com/office/officeart/2005/8/layout/orgChart1"/>
    <dgm:cxn modelId="{F6727F54-9CA9-40BF-9D8A-EF6663955E6F}" type="presParOf" srcId="{B9DB7DD9-C35C-45CD-801F-1F592375D6C0}" destId="{0C9F23FD-ED77-4E0C-8485-07D6CB43C14B}" srcOrd="0" destOrd="0" presId="urn:microsoft.com/office/officeart/2005/8/layout/orgChart1"/>
    <dgm:cxn modelId="{1EAA130B-F758-4B9D-ABE9-B006AE13A852}" type="presParOf" srcId="{B9DB7DD9-C35C-45CD-801F-1F592375D6C0}" destId="{FD368DDF-4959-443C-AD95-0131056C23F5}" srcOrd="1" destOrd="0" presId="urn:microsoft.com/office/officeart/2005/8/layout/orgChart1"/>
    <dgm:cxn modelId="{A3A0E544-B4CD-4587-BA77-7678CC38B1AB}" type="presParOf" srcId="{C453C830-0EEF-46D7-9FA6-30F736FF5515}" destId="{2B673480-3743-423F-A23C-285A0DE7CC82}" srcOrd="1" destOrd="0" presId="urn:microsoft.com/office/officeart/2005/8/layout/orgChart1"/>
    <dgm:cxn modelId="{606261E8-53DC-4BC5-BE71-B6375732E6A0}" type="presParOf" srcId="{C453C830-0EEF-46D7-9FA6-30F736FF5515}" destId="{66C94E2A-C488-4210-A1F1-7E3EC0A6DEE1}" srcOrd="2" destOrd="0" presId="urn:microsoft.com/office/officeart/2005/8/layout/orgChart1"/>
    <dgm:cxn modelId="{E31BC33C-875E-413B-8824-A41F76B5C55C}" type="presParOf" srcId="{A23ECDB3-1070-42A0-85DA-964C632FC40C}" destId="{8E2DFB75-DC0A-46BC-AB3E-B5D95D7E08B1}" srcOrd="2" destOrd="0" presId="urn:microsoft.com/office/officeart/2005/8/layout/orgChart1"/>
    <dgm:cxn modelId="{CD8C8B7D-9ED7-459D-856F-674D001BA053}" type="presParOf" srcId="{8E2DFB75-DC0A-46BC-AB3E-B5D95D7E08B1}" destId="{C9AC879F-23B0-41BC-81A5-ABD242453F40}" srcOrd="0" destOrd="0" presId="urn:microsoft.com/office/officeart/2005/8/layout/orgChart1"/>
    <dgm:cxn modelId="{B3D656E3-6B30-4A80-8AE4-0E951276EFBD}" type="presParOf" srcId="{8E2DFB75-DC0A-46BC-AB3E-B5D95D7E08B1}" destId="{7D917357-E19C-4F04-A036-496951813909}" srcOrd="1" destOrd="0" presId="urn:microsoft.com/office/officeart/2005/8/layout/orgChart1"/>
    <dgm:cxn modelId="{CEEEAAF1-0DFE-4B71-88B7-61209A2117C8}" type="presParOf" srcId="{7D917357-E19C-4F04-A036-496951813909}" destId="{8E77CFDD-AA58-441F-99FD-18F435C67C22}" srcOrd="0" destOrd="0" presId="urn:microsoft.com/office/officeart/2005/8/layout/orgChart1"/>
    <dgm:cxn modelId="{A1F4F769-ED44-4E38-AD90-1D3ADBBD1814}" type="presParOf" srcId="{8E77CFDD-AA58-441F-99FD-18F435C67C22}" destId="{359120B8-6DDD-4F35-85F3-5D8C70C19210}" srcOrd="0" destOrd="0" presId="urn:microsoft.com/office/officeart/2005/8/layout/orgChart1"/>
    <dgm:cxn modelId="{8055F3E7-8F4F-4E3A-859B-3ECA750D6525}" type="presParOf" srcId="{8E77CFDD-AA58-441F-99FD-18F435C67C22}" destId="{82EE6342-811B-4A5B-9819-2684DB6B92D9}" srcOrd="1" destOrd="0" presId="urn:microsoft.com/office/officeart/2005/8/layout/orgChart1"/>
    <dgm:cxn modelId="{568136ED-EF20-478F-A3F8-BDEDAA323CC3}" type="presParOf" srcId="{7D917357-E19C-4F04-A036-496951813909}" destId="{A89A959C-D733-4D3B-8305-E442E3BBF0F1}" srcOrd="1" destOrd="0" presId="urn:microsoft.com/office/officeart/2005/8/layout/orgChart1"/>
    <dgm:cxn modelId="{7084E1BD-19B7-401C-B4F2-D16A49C069F0}" type="presParOf" srcId="{7D917357-E19C-4F04-A036-496951813909}" destId="{8782D50A-8E4E-41F0-999E-4CBE299402A6}" srcOrd="2" destOrd="0" presId="urn:microsoft.com/office/officeart/2005/8/layout/orgChart1"/>
    <dgm:cxn modelId="{78BF4A90-D300-433A-B722-2A9D8DE2EEBA}" type="presParOf" srcId="{8E2DFB75-DC0A-46BC-AB3E-B5D95D7E08B1}" destId="{0876A21A-CDC2-4648-B018-6C4DDAE61A6F}" srcOrd="2" destOrd="0" presId="urn:microsoft.com/office/officeart/2005/8/layout/orgChart1"/>
    <dgm:cxn modelId="{3FAE9B91-AC4A-4053-BBB6-85F8B7FDA6E8}" type="presParOf" srcId="{8E2DFB75-DC0A-46BC-AB3E-B5D95D7E08B1}" destId="{1AFBF8B2-FD92-4D94-8230-54303557E92B}" srcOrd="3" destOrd="0" presId="urn:microsoft.com/office/officeart/2005/8/layout/orgChart1"/>
    <dgm:cxn modelId="{CF3FA835-1017-42A6-869D-1D30EFA24853}" type="presParOf" srcId="{1AFBF8B2-FD92-4D94-8230-54303557E92B}" destId="{4909CCF9-5FC1-4CF6-8EF7-6C6090F40EE1}" srcOrd="0" destOrd="0" presId="urn:microsoft.com/office/officeart/2005/8/layout/orgChart1"/>
    <dgm:cxn modelId="{8083EA3B-797D-473A-9941-C445CF283CF9}" type="presParOf" srcId="{4909CCF9-5FC1-4CF6-8EF7-6C6090F40EE1}" destId="{2BBFEA45-08C7-4737-94F2-C0E74D0C37F0}" srcOrd="0" destOrd="0" presId="urn:microsoft.com/office/officeart/2005/8/layout/orgChart1"/>
    <dgm:cxn modelId="{02CF3065-3744-44B7-A6AE-D5A210F7F24C}" type="presParOf" srcId="{4909CCF9-5FC1-4CF6-8EF7-6C6090F40EE1}" destId="{893F4F7A-4094-4C44-8125-5A13F837AA02}" srcOrd="1" destOrd="0" presId="urn:microsoft.com/office/officeart/2005/8/layout/orgChart1"/>
    <dgm:cxn modelId="{8E0BF97A-B8B9-40CF-9408-A60E3F71DC72}" type="presParOf" srcId="{1AFBF8B2-FD92-4D94-8230-54303557E92B}" destId="{17EC86ED-3F2F-4A24-843F-F563965E9C10}" srcOrd="1" destOrd="0" presId="urn:microsoft.com/office/officeart/2005/8/layout/orgChart1"/>
    <dgm:cxn modelId="{0CC3D1AB-08FC-47B8-A8F9-7138460EF525}" type="presParOf" srcId="{1AFBF8B2-FD92-4D94-8230-54303557E92B}" destId="{312535E2-1D5C-40F9-9907-A01941B188A0}" srcOrd="2" destOrd="0" presId="urn:microsoft.com/office/officeart/2005/8/layout/orgChart1"/>
    <dgm:cxn modelId="{B160C8E8-8840-4630-8CEA-8FEA4166336A}" type="presParOf" srcId="{8E2DFB75-DC0A-46BC-AB3E-B5D95D7E08B1}" destId="{EE86807B-2B9B-4CC9-94E1-ABF2DDD157B8}" srcOrd="4" destOrd="0" presId="urn:microsoft.com/office/officeart/2005/8/layout/orgChart1"/>
    <dgm:cxn modelId="{482877A0-F432-415C-9BBC-3FF8B4477C13}" type="presParOf" srcId="{8E2DFB75-DC0A-46BC-AB3E-B5D95D7E08B1}" destId="{886A1B66-CB60-4800-B623-7C7C89095A81}" srcOrd="5" destOrd="0" presId="urn:microsoft.com/office/officeart/2005/8/layout/orgChart1"/>
    <dgm:cxn modelId="{69EC7BD4-C741-494F-B5B1-A34751B819C9}" type="presParOf" srcId="{886A1B66-CB60-4800-B623-7C7C89095A81}" destId="{4C831515-50C7-4E09-9B42-A2A2FCF95AD5}" srcOrd="0" destOrd="0" presId="urn:microsoft.com/office/officeart/2005/8/layout/orgChart1"/>
    <dgm:cxn modelId="{D89C7DA0-8DE8-4DA9-9762-3D2A6AC95D43}" type="presParOf" srcId="{4C831515-50C7-4E09-9B42-A2A2FCF95AD5}" destId="{10E45D37-18A9-4080-B5A8-62E9690D6781}" srcOrd="0" destOrd="0" presId="urn:microsoft.com/office/officeart/2005/8/layout/orgChart1"/>
    <dgm:cxn modelId="{D87DFA53-D328-4FD8-ACD9-B441C8E322D7}" type="presParOf" srcId="{4C831515-50C7-4E09-9B42-A2A2FCF95AD5}" destId="{974F1705-7FA7-445C-87BA-B4F61A0EB909}" srcOrd="1" destOrd="0" presId="urn:microsoft.com/office/officeart/2005/8/layout/orgChart1"/>
    <dgm:cxn modelId="{D124F0B1-A23D-462A-B6C7-1A6DCA060453}" type="presParOf" srcId="{886A1B66-CB60-4800-B623-7C7C89095A81}" destId="{1CF8F7DB-F709-4669-8B0A-6C8C552FA274}" srcOrd="1" destOrd="0" presId="urn:microsoft.com/office/officeart/2005/8/layout/orgChart1"/>
    <dgm:cxn modelId="{64E28996-3B58-4498-BFBA-B359119AE387}" type="presParOf" srcId="{886A1B66-CB60-4800-B623-7C7C89095A81}" destId="{8C29EC3E-46C8-4494-AEFA-BC13003CE2A5}" srcOrd="2" destOrd="0" presId="urn:microsoft.com/office/officeart/2005/8/layout/orgChart1"/>
    <dgm:cxn modelId="{57A09F23-654A-42A0-AC78-3D43E38E89A2}" type="presParOf" srcId="{8E2DFB75-DC0A-46BC-AB3E-B5D95D7E08B1}" destId="{A254667B-C5F1-4819-BC92-5A1BC9B35EBE}" srcOrd="6" destOrd="0" presId="urn:microsoft.com/office/officeart/2005/8/layout/orgChart1"/>
    <dgm:cxn modelId="{23749113-5AA2-4559-BAB2-20B4C602B457}" type="presParOf" srcId="{8E2DFB75-DC0A-46BC-AB3E-B5D95D7E08B1}" destId="{6F3224D2-709C-46DB-8BB0-961B445EBC08}" srcOrd="7" destOrd="0" presId="urn:microsoft.com/office/officeart/2005/8/layout/orgChart1"/>
    <dgm:cxn modelId="{83F6ADEE-96BA-430E-BDA4-CD4BAC8FDE08}" type="presParOf" srcId="{6F3224D2-709C-46DB-8BB0-961B445EBC08}" destId="{BF2E15A7-2430-4B58-8771-DB21B142F4A9}" srcOrd="0" destOrd="0" presId="urn:microsoft.com/office/officeart/2005/8/layout/orgChart1"/>
    <dgm:cxn modelId="{F7FD7E56-FFCF-4B26-98AC-AA4223153814}" type="presParOf" srcId="{BF2E15A7-2430-4B58-8771-DB21B142F4A9}" destId="{5C5E48C7-C92F-40E3-94F5-0EB0FF84F462}" srcOrd="0" destOrd="0" presId="urn:microsoft.com/office/officeart/2005/8/layout/orgChart1"/>
    <dgm:cxn modelId="{0C584BDF-B130-4639-B615-07A3CC776DF5}" type="presParOf" srcId="{BF2E15A7-2430-4B58-8771-DB21B142F4A9}" destId="{FF880515-017D-43E9-81DF-E69B80F95B5F}" srcOrd="1" destOrd="0" presId="urn:microsoft.com/office/officeart/2005/8/layout/orgChart1"/>
    <dgm:cxn modelId="{57F361A7-088A-44EC-A6C2-CEF44769C5C9}" type="presParOf" srcId="{6F3224D2-709C-46DB-8BB0-961B445EBC08}" destId="{A0D22CDE-2EC8-4D81-A9EC-3D7C6153D977}" srcOrd="1" destOrd="0" presId="urn:microsoft.com/office/officeart/2005/8/layout/orgChart1"/>
    <dgm:cxn modelId="{FABEB4AB-EDCF-4A7B-8E63-CEB52E178A53}" type="presParOf" srcId="{6F3224D2-709C-46DB-8BB0-961B445EBC08}" destId="{20C7F3BE-64EE-4C47-9072-CE7AEF3CE54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8B93BFAB-1C1E-4342-B806-98B8309D6BA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18F81E9E-DAD4-4D59-AE7E-7B37CF03BCA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del Centro Educativo de Desarrollo Integral (CEDI)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1B2FAA-1230-429A-899B-4B39605C578C}" type="parTrans" cxnId="{491A1823-5C5E-4727-A84A-F3638EBC58F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8FF19E1-15DA-4E7C-AADC-2E7183B36F2E}" type="sibTrans" cxnId="{491A1823-5C5E-4727-A84A-F3638EBC58F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BE1CDF4-7931-4419-8D21-A96FC538950E}">
      <dgm:prSet phldrT="[Texto]" custT="1"/>
      <dgm:spPr/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Psicólogos(as) </a:t>
          </a: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endParaRPr lang="es-ES" sz="1200" dirty="0" smtClean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de Área Pedagógica</a:t>
          </a:r>
        </a:p>
      </dgm:t>
    </dgm:pt>
    <dgm:pt modelId="{9188B79D-DB18-4A8D-9712-E17C312129F7}" type="parTrans" cxnId="{4EF5C2C9-4834-45E7-9375-1EE23E91ABB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A46E7C9-797F-4A81-9CD5-30675456C8D4}" type="sibTrans" cxnId="{4EF5C2C9-4834-45E7-9375-1EE23E91ABB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4E13608-C981-4C72-81F9-9278F930AF04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Intendentes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988980D-2D73-4A93-ABBC-528B4FBD434B}" type="parTrans" cxnId="{4F5C3422-75B9-482D-9707-0E0292FD8D51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27C500B-0A40-4BE1-9725-66DAE3D2178D}" type="sibTrans" cxnId="{4F5C3422-75B9-482D-9707-0E0292FD8D51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355C5FC-27A0-4580-86C1-ADC7381A8873}" type="pres">
      <dgm:prSet presAssocID="{8B93BFAB-1C1E-4342-B806-98B8309D6BA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EFF95AD3-9C6C-49CC-A37C-CCBE3329788A}" type="pres">
      <dgm:prSet presAssocID="{18F81E9E-DAD4-4D59-AE7E-7B37CF03BCA1}" presName="hierRoot1" presStyleCnt="0">
        <dgm:presLayoutVars>
          <dgm:hierBranch val="init"/>
        </dgm:presLayoutVars>
      </dgm:prSet>
      <dgm:spPr/>
    </dgm:pt>
    <dgm:pt modelId="{14CC5B93-89A6-466D-B94E-710B3145F713}" type="pres">
      <dgm:prSet presAssocID="{18F81E9E-DAD4-4D59-AE7E-7B37CF03BCA1}" presName="rootComposite1" presStyleCnt="0"/>
      <dgm:spPr/>
    </dgm:pt>
    <dgm:pt modelId="{62737A3C-6416-4235-AB26-A89B5804614D}" type="pres">
      <dgm:prSet presAssocID="{18F81E9E-DAD4-4D59-AE7E-7B37CF03BCA1}" presName="rootText1" presStyleLbl="node0" presStyleIdx="0" presStyleCnt="1" custScaleX="102173" custScaleY="104606" custLinFactNeighborY="-22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B76BC4E-61E1-49AD-A92B-DD4846BF9539}" type="pres">
      <dgm:prSet presAssocID="{18F81E9E-DAD4-4D59-AE7E-7B37CF03BCA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B69009D1-EF46-43D5-A6EC-8852B0ED51DE}" type="pres">
      <dgm:prSet presAssocID="{18F81E9E-DAD4-4D59-AE7E-7B37CF03BCA1}" presName="hierChild2" presStyleCnt="0"/>
      <dgm:spPr/>
    </dgm:pt>
    <dgm:pt modelId="{B8905603-8B90-478F-8324-1BBEAFDD493F}" type="pres">
      <dgm:prSet presAssocID="{9188B79D-DB18-4A8D-9712-E17C312129F7}" presName="Name37" presStyleLbl="parChTrans1D2" presStyleIdx="0" presStyleCnt="2"/>
      <dgm:spPr/>
      <dgm:t>
        <a:bodyPr/>
        <a:lstStyle/>
        <a:p>
          <a:endParaRPr lang="es-ES"/>
        </a:p>
      </dgm:t>
    </dgm:pt>
    <dgm:pt modelId="{1C843448-79C1-4ED7-8560-4D7E453F0508}" type="pres">
      <dgm:prSet presAssocID="{FBE1CDF4-7931-4419-8D21-A96FC538950E}" presName="hierRoot2" presStyleCnt="0">
        <dgm:presLayoutVars>
          <dgm:hierBranch val="r"/>
        </dgm:presLayoutVars>
      </dgm:prSet>
      <dgm:spPr/>
    </dgm:pt>
    <dgm:pt modelId="{F3178D87-8190-411F-9006-6AEB76843983}" type="pres">
      <dgm:prSet presAssocID="{FBE1CDF4-7931-4419-8D21-A96FC538950E}" presName="rootComposite" presStyleCnt="0"/>
      <dgm:spPr/>
    </dgm:pt>
    <dgm:pt modelId="{942237DC-A712-4D16-9910-D0AF6A817430}" type="pres">
      <dgm:prSet presAssocID="{FBE1CDF4-7931-4419-8D21-A96FC538950E}" presName="rootText" presStyleLbl="node2" presStyleIdx="0" presStyleCnt="2" custScaleX="79481" custScaleY="84373" custLinFactNeighborY="190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3BA6845-EC77-4ABC-B35E-0785F784AD6F}" type="pres">
      <dgm:prSet presAssocID="{FBE1CDF4-7931-4419-8D21-A96FC538950E}" presName="rootConnector" presStyleLbl="node2" presStyleIdx="0" presStyleCnt="2"/>
      <dgm:spPr/>
      <dgm:t>
        <a:bodyPr/>
        <a:lstStyle/>
        <a:p>
          <a:endParaRPr lang="es-ES"/>
        </a:p>
      </dgm:t>
    </dgm:pt>
    <dgm:pt modelId="{F395B98C-BAAB-4F20-9CF8-A62BDB877BF6}" type="pres">
      <dgm:prSet presAssocID="{FBE1CDF4-7931-4419-8D21-A96FC538950E}" presName="hierChild4" presStyleCnt="0"/>
      <dgm:spPr/>
    </dgm:pt>
    <dgm:pt modelId="{BF1FFA3E-B4FC-4BD9-AFE8-0EA77FF65DBD}" type="pres">
      <dgm:prSet presAssocID="{FBE1CDF4-7931-4419-8D21-A96FC538950E}" presName="hierChild5" presStyleCnt="0"/>
      <dgm:spPr/>
    </dgm:pt>
    <dgm:pt modelId="{801EFA90-D400-4FC8-A89C-7AB259921857}" type="pres">
      <dgm:prSet presAssocID="{6988980D-2D73-4A93-ABBC-528B4FBD434B}" presName="Name37" presStyleLbl="parChTrans1D2" presStyleIdx="1" presStyleCnt="2"/>
      <dgm:spPr/>
      <dgm:t>
        <a:bodyPr/>
        <a:lstStyle/>
        <a:p>
          <a:endParaRPr lang="es-ES"/>
        </a:p>
      </dgm:t>
    </dgm:pt>
    <dgm:pt modelId="{068CDE01-EBEB-4265-8C40-36506591636B}" type="pres">
      <dgm:prSet presAssocID="{B4E13608-C981-4C72-81F9-9278F930AF04}" presName="hierRoot2" presStyleCnt="0">
        <dgm:presLayoutVars>
          <dgm:hierBranch val="init"/>
        </dgm:presLayoutVars>
      </dgm:prSet>
      <dgm:spPr/>
    </dgm:pt>
    <dgm:pt modelId="{48697AA0-B714-41C1-966B-A9EB1AB861AA}" type="pres">
      <dgm:prSet presAssocID="{B4E13608-C981-4C72-81F9-9278F930AF04}" presName="rootComposite" presStyleCnt="0"/>
      <dgm:spPr/>
    </dgm:pt>
    <dgm:pt modelId="{52DCB683-89A9-4D9E-BAE7-A60161C4D9AF}" type="pres">
      <dgm:prSet presAssocID="{B4E13608-C981-4C72-81F9-9278F930AF04}" presName="rootText" presStyleLbl="node2" presStyleIdx="1" presStyleCnt="2" custScaleX="79481" custScaleY="84373" custLinFactNeighborY="190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1DB702A-829C-4CFB-81D7-03A0DF2F1EFA}" type="pres">
      <dgm:prSet presAssocID="{B4E13608-C981-4C72-81F9-9278F930AF04}" presName="rootConnector" presStyleLbl="node2" presStyleIdx="1" presStyleCnt="2"/>
      <dgm:spPr/>
      <dgm:t>
        <a:bodyPr/>
        <a:lstStyle/>
        <a:p>
          <a:endParaRPr lang="es-ES"/>
        </a:p>
      </dgm:t>
    </dgm:pt>
    <dgm:pt modelId="{0EA7230B-4D81-4993-9372-C0A90A0E378B}" type="pres">
      <dgm:prSet presAssocID="{B4E13608-C981-4C72-81F9-9278F930AF04}" presName="hierChild4" presStyleCnt="0"/>
      <dgm:spPr/>
    </dgm:pt>
    <dgm:pt modelId="{8236751B-5310-49AE-84E3-E718ADBC4E83}" type="pres">
      <dgm:prSet presAssocID="{B4E13608-C981-4C72-81F9-9278F930AF04}" presName="hierChild5" presStyleCnt="0"/>
      <dgm:spPr/>
    </dgm:pt>
    <dgm:pt modelId="{CEB063F3-5862-4053-880D-BE60F8BE0346}" type="pres">
      <dgm:prSet presAssocID="{18F81E9E-DAD4-4D59-AE7E-7B37CF03BCA1}" presName="hierChild3" presStyleCnt="0"/>
      <dgm:spPr/>
    </dgm:pt>
  </dgm:ptLst>
  <dgm:cxnLst>
    <dgm:cxn modelId="{F0EB2D7F-04BA-4DE1-A4A2-907357987F62}" type="presOf" srcId="{FBE1CDF4-7931-4419-8D21-A96FC538950E}" destId="{942237DC-A712-4D16-9910-D0AF6A817430}" srcOrd="0" destOrd="0" presId="urn:microsoft.com/office/officeart/2005/8/layout/orgChart1"/>
    <dgm:cxn modelId="{393EC585-3FA4-4D3E-A542-0DB0F9E997EA}" type="presOf" srcId="{B4E13608-C981-4C72-81F9-9278F930AF04}" destId="{61DB702A-829C-4CFB-81D7-03A0DF2F1EFA}" srcOrd="1" destOrd="0" presId="urn:microsoft.com/office/officeart/2005/8/layout/orgChart1"/>
    <dgm:cxn modelId="{4F5C3422-75B9-482D-9707-0E0292FD8D51}" srcId="{18F81E9E-DAD4-4D59-AE7E-7B37CF03BCA1}" destId="{B4E13608-C981-4C72-81F9-9278F930AF04}" srcOrd="1" destOrd="0" parTransId="{6988980D-2D73-4A93-ABBC-528B4FBD434B}" sibTransId="{F27C500B-0A40-4BE1-9725-66DAE3D2178D}"/>
    <dgm:cxn modelId="{B7CD94B2-7ACD-4E86-B20D-13DD067FF697}" type="presOf" srcId="{9188B79D-DB18-4A8D-9712-E17C312129F7}" destId="{B8905603-8B90-478F-8324-1BBEAFDD493F}" srcOrd="0" destOrd="0" presId="urn:microsoft.com/office/officeart/2005/8/layout/orgChart1"/>
    <dgm:cxn modelId="{34987FFA-2F48-4E1F-B1AA-C06DB40C8DDD}" type="presOf" srcId="{18F81E9E-DAD4-4D59-AE7E-7B37CF03BCA1}" destId="{62737A3C-6416-4235-AB26-A89B5804614D}" srcOrd="0" destOrd="0" presId="urn:microsoft.com/office/officeart/2005/8/layout/orgChart1"/>
    <dgm:cxn modelId="{DA6F2465-784A-4037-BA0C-E37B25C770E8}" type="presOf" srcId="{8B93BFAB-1C1E-4342-B806-98B8309D6BA5}" destId="{E355C5FC-27A0-4580-86C1-ADC7381A8873}" srcOrd="0" destOrd="0" presId="urn:microsoft.com/office/officeart/2005/8/layout/orgChart1"/>
    <dgm:cxn modelId="{491A1823-5C5E-4727-A84A-F3638EBC58FE}" srcId="{8B93BFAB-1C1E-4342-B806-98B8309D6BA5}" destId="{18F81E9E-DAD4-4D59-AE7E-7B37CF03BCA1}" srcOrd="0" destOrd="0" parTransId="{E61B2FAA-1230-429A-899B-4B39605C578C}" sibTransId="{98FF19E1-15DA-4E7C-AADC-2E7183B36F2E}"/>
    <dgm:cxn modelId="{4A30837F-7AF6-490D-8E0F-525F93C62F6E}" type="presOf" srcId="{B4E13608-C981-4C72-81F9-9278F930AF04}" destId="{52DCB683-89A9-4D9E-BAE7-A60161C4D9AF}" srcOrd="0" destOrd="0" presId="urn:microsoft.com/office/officeart/2005/8/layout/orgChart1"/>
    <dgm:cxn modelId="{E0801BF5-2A46-4EF3-A39A-9B396B992CE2}" type="presOf" srcId="{18F81E9E-DAD4-4D59-AE7E-7B37CF03BCA1}" destId="{4B76BC4E-61E1-49AD-A92B-DD4846BF9539}" srcOrd="1" destOrd="0" presId="urn:microsoft.com/office/officeart/2005/8/layout/orgChart1"/>
    <dgm:cxn modelId="{B88D92F0-F13D-40FB-A678-110BB62FA503}" type="presOf" srcId="{6988980D-2D73-4A93-ABBC-528B4FBD434B}" destId="{801EFA90-D400-4FC8-A89C-7AB259921857}" srcOrd="0" destOrd="0" presId="urn:microsoft.com/office/officeart/2005/8/layout/orgChart1"/>
    <dgm:cxn modelId="{13FA5279-A6FB-42F8-AC3F-1B5FAFFAD1D5}" type="presOf" srcId="{FBE1CDF4-7931-4419-8D21-A96FC538950E}" destId="{33BA6845-EC77-4ABC-B35E-0785F784AD6F}" srcOrd="1" destOrd="0" presId="urn:microsoft.com/office/officeart/2005/8/layout/orgChart1"/>
    <dgm:cxn modelId="{4EF5C2C9-4834-45E7-9375-1EE23E91ABBE}" srcId="{18F81E9E-DAD4-4D59-AE7E-7B37CF03BCA1}" destId="{FBE1CDF4-7931-4419-8D21-A96FC538950E}" srcOrd="0" destOrd="0" parTransId="{9188B79D-DB18-4A8D-9712-E17C312129F7}" sibTransId="{8A46E7C9-797F-4A81-9CD5-30675456C8D4}"/>
    <dgm:cxn modelId="{D44DD465-084A-471B-9A3C-2C5B1A598951}" type="presParOf" srcId="{E355C5FC-27A0-4580-86C1-ADC7381A8873}" destId="{EFF95AD3-9C6C-49CC-A37C-CCBE3329788A}" srcOrd="0" destOrd="0" presId="urn:microsoft.com/office/officeart/2005/8/layout/orgChart1"/>
    <dgm:cxn modelId="{FA6209C1-E49B-4F8B-AA5D-AB5CE0BC2A55}" type="presParOf" srcId="{EFF95AD3-9C6C-49CC-A37C-CCBE3329788A}" destId="{14CC5B93-89A6-466D-B94E-710B3145F713}" srcOrd="0" destOrd="0" presId="urn:microsoft.com/office/officeart/2005/8/layout/orgChart1"/>
    <dgm:cxn modelId="{5604C1EB-2543-44E7-B78A-366DFB6CB364}" type="presParOf" srcId="{14CC5B93-89A6-466D-B94E-710B3145F713}" destId="{62737A3C-6416-4235-AB26-A89B5804614D}" srcOrd="0" destOrd="0" presId="urn:microsoft.com/office/officeart/2005/8/layout/orgChart1"/>
    <dgm:cxn modelId="{A075685D-E548-4AE1-8EB0-30389112E7E4}" type="presParOf" srcId="{14CC5B93-89A6-466D-B94E-710B3145F713}" destId="{4B76BC4E-61E1-49AD-A92B-DD4846BF9539}" srcOrd="1" destOrd="0" presId="urn:microsoft.com/office/officeart/2005/8/layout/orgChart1"/>
    <dgm:cxn modelId="{0388E709-A440-4A07-A12A-15A8E8FB626A}" type="presParOf" srcId="{EFF95AD3-9C6C-49CC-A37C-CCBE3329788A}" destId="{B69009D1-EF46-43D5-A6EC-8852B0ED51DE}" srcOrd="1" destOrd="0" presId="urn:microsoft.com/office/officeart/2005/8/layout/orgChart1"/>
    <dgm:cxn modelId="{CE054995-D516-4CC9-9192-E22B6AE78F89}" type="presParOf" srcId="{B69009D1-EF46-43D5-A6EC-8852B0ED51DE}" destId="{B8905603-8B90-478F-8324-1BBEAFDD493F}" srcOrd="0" destOrd="0" presId="urn:microsoft.com/office/officeart/2005/8/layout/orgChart1"/>
    <dgm:cxn modelId="{4A74F29E-7A96-46B4-8656-14BF65F38ED1}" type="presParOf" srcId="{B69009D1-EF46-43D5-A6EC-8852B0ED51DE}" destId="{1C843448-79C1-4ED7-8560-4D7E453F0508}" srcOrd="1" destOrd="0" presId="urn:microsoft.com/office/officeart/2005/8/layout/orgChart1"/>
    <dgm:cxn modelId="{60701E61-E4FF-4675-9932-8D3D4A6A15F6}" type="presParOf" srcId="{1C843448-79C1-4ED7-8560-4D7E453F0508}" destId="{F3178D87-8190-411F-9006-6AEB76843983}" srcOrd="0" destOrd="0" presId="urn:microsoft.com/office/officeart/2005/8/layout/orgChart1"/>
    <dgm:cxn modelId="{C0473714-1396-4A00-AE24-7CBB7F131341}" type="presParOf" srcId="{F3178D87-8190-411F-9006-6AEB76843983}" destId="{942237DC-A712-4D16-9910-D0AF6A817430}" srcOrd="0" destOrd="0" presId="urn:microsoft.com/office/officeart/2005/8/layout/orgChart1"/>
    <dgm:cxn modelId="{57E02CEC-D62B-4DD5-85B0-EAD6487D6869}" type="presParOf" srcId="{F3178D87-8190-411F-9006-6AEB76843983}" destId="{33BA6845-EC77-4ABC-B35E-0785F784AD6F}" srcOrd="1" destOrd="0" presId="urn:microsoft.com/office/officeart/2005/8/layout/orgChart1"/>
    <dgm:cxn modelId="{B9A5E9CD-2639-487D-9BD4-B49767D6ADF6}" type="presParOf" srcId="{1C843448-79C1-4ED7-8560-4D7E453F0508}" destId="{F395B98C-BAAB-4F20-9CF8-A62BDB877BF6}" srcOrd="1" destOrd="0" presId="urn:microsoft.com/office/officeart/2005/8/layout/orgChart1"/>
    <dgm:cxn modelId="{19360517-8AFB-45F8-8BDD-5534BF126777}" type="presParOf" srcId="{1C843448-79C1-4ED7-8560-4D7E453F0508}" destId="{BF1FFA3E-B4FC-4BD9-AFE8-0EA77FF65DBD}" srcOrd="2" destOrd="0" presId="urn:microsoft.com/office/officeart/2005/8/layout/orgChart1"/>
    <dgm:cxn modelId="{EFEC6A09-3793-4DE8-A10E-630959DB293E}" type="presParOf" srcId="{B69009D1-EF46-43D5-A6EC-8852B0ED51DE}" destId="{801EFA90-D400-4FC8-A89C-7AB259921857}" srcOrd="2" destOrd="0" presId="urn:microsoft.com/office/officeart/2005/8/layout/orgChart1"/>
    <dgm:cxn modelId="{7B9C7714-4A2C-4F04-A2D1-59E61A17FCE5}" type="presParOf" srcId="{B69009D1-EF46-43D5-A6EC-8852B0ED51DE}" destId="{068CDE01-EBEB-4265-8C40-36506591636B}" srcOrd="3" destOrd="0" presId="urn:microsoft.com/office/officeart/2005/8/layout/orgChart1"/>
    <dgm:cxn modelId="{08C08877-975E-4A1E-B6D5-241DAD5461C5}" type="presParOf" srcId="{068CDE01-EBEB-4265-8C40-36506591636B}" destId="{48697AA0-B714-41C1-966B-A9EB1AB861AA}" srcOrd="0" destOrd="0" presId="urn:microsoft.com/office/officeart/2005/8/layout/orgChart1"/>
    <dgm:cxn modelId="{C9B697A1-872F-4001-BF45-521981F58384}" type="presParOf" srcId="{48697AA0-B714-41C1-966B-A9EB1AB861AA}" destId="{52DCB683-89A9-4D9E-BAE7-A60161C4D9AF}" srcOrd="0" destOrd="0" presId="urn:microsoft.com/office/officeart/2005/8/layout/orgChart1"/>
    <dgm:cxn modelId="{E23DD1E8-A2B6-4A0D-B142-937943E49736}" type="presParOf" srcId="{48697AA0-B714-41C1-966B-A9EB1AB861AA}" destId="{61DB702A-829C-4CFB-81D7-03A0DF2F1EFA}" srcOrd="1" destOrd="0" presId="urn:microsoft.com/office/officeart/2005/8/layout/orgChart1"/>
    <dgm:cxn modelId="{3BCB7EF7-CDE0-4318-8F46-349837819614}" type="presParOf" srcId="{068CDE01-EBEB-4265-8C40-36506591636B}" destId="{0EA7230B-4D81-4993-9372-C0A90A0E378B}" srcOrd="1" destOrd="0" presId="urn:microsoft.com/office/officeart/2005/8/layout/orgChart1"/>
    <dgm:cxn modelId="{52104041-7917-4D08-B2DC-1954C643E44A}" type="presParOf" srcId="{068CDE01-EBEB-4265-8C40-36506591636B}" destId="{8236751B-5310-49AE-84E3-E718ADBC4E83}" srcOrd="2" destOrd="0" presId="urn:microsoft.com/office/officeart/2005/8/layout/orgChart1"/>
    <dgm:cxn modelId="{3ED2A846-3756-4AAF-AD20-1086C2EB4081}" type="presParOf" srcId="{EFF95AD3-9C6C-49CC-A37C-CCBE3329788A}" destId="{CEB063F3-5862-4053-880D-BE60F8BE034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0FD77B1-B40A-4343-AB89-C8C836CA0CF2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07EFFAD-B6BC-4483-B07B-8518768F0668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de la Oficina </a:t>
          </a:r>
          <a:b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 Presidencia</a:t>
          </a:r>
        </a:p>
      </dgm:t>
    </dgm:pt>
    <dgm:pt modelId="{609FCE20-37BE-4AB6-8E30-A25B84D276DE}" type="parTrans" cxnId="{A422F395-7A98-4DD4-BD25-90BD64B81DC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125D196-2468-4FDE-AD4B-9C1984E3DCC7}" type="sibTrans" cxnId="{A422F395-7A98-4DD4-BD25-90BD64B81DC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783BF59-957E-41C7-ACEA-FABB9128651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</a:p>
      </dgm:t>
    </dgm:pt>
    <dgm:pt modelId="{3307BA8A-5EB4-4F87-A65D-C5D4D53B3839}" type="parTrans" cxnId="{D89B3F01-9CCC-477B-AB32-B26E9713B10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B039255-9C18-4FA7-A25B-64D03E2B4E20}" type="sibTrans" cxnId="{D89B3F01-9CCC-477B-AB32-B26E9713B10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E719323-FC3B-4B28-A677-250237DC04DB}" type="asst">
      <dgm:prSet custT="1"/>
      <dgm:spPr/>
      <dgm:t>
        <a:bodyPr/>
        <a:lstStyle/>
        <a:p>
          <a:r>
            <a:rPr lang="es-ES" sz="1200" dirty="0" smtClean="0"/>
            <a:t>Ejecutivo(a) Enlace</a:t>
          </a:r>
        </a:p>
      </dgm:t>
    </dgm:pt>
    <dgm:pt modelId="{6D053369-4592-463C-A28B-BDF727984767}" type="parTrans" cxnId="{2B6FDE78-B57A-4BA1-BF68-3C25FB0959B6}">
      <dgm:prSet/>
      <dgm:spPr/>
      <dgm:t>
        <a:bodyPr/>
        <a:lstStyle/>
        <a:p>
          <a:endParaRPr lang="es-ES"/>
        </a:p>
      </dgm:t>
    </dgm:pt>
    <dgm:pt modelId="{C61CC55A-E8D7-4FC2-8241-5E8442030ED4}" type="sibTrans" cxnId="{2B6FDE78-B57A-4BA1-BF68-3C25FB0959B6}">
      <dgm:prSet/>
      <dgm:spPr/>
      <dgm:t>
        <a:bodyPr/>
        <a:lstStyle/>
        <a:p>
          <a:endParaRPr lang="es-ES"/>
        </a:p>
      </dgm:t>
    </dgm:pt>
    <dgm:pt modelId="{E725F56F-0AFD-4AF2-834C-4E914FCB90AA}" type="pres">
      <dgm:prSet presAssocID="{10FD77B1-B40A-4343-AB89-C8C836CA0CF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A2FB8BA6-845D-4130-92A2-6E5685044922}" type="pres">
      <dgm:prSet presAssocID="{407EFFAD-B6BC-4483-B07B-8518768F0668}" presName="hierRoot1" presStyleCnt="0">
        <dgm:presLayoutVars>
          <dgm:hierBranch val="init"/>
        </dgm:presLayoutVars>
      </dgm:prSet>
      <dgm:spPr/>
    </dgm:pt>
    <dgm:pt modelId="{2A854D7F-9E69-494C-8954-925C0726CEE2}" type="pres">
      <dgm:prSet presAssocID="{407EFFAD-B6BC-4483-B07B-8518768F0668}" presName="rootComposite1" presStyleCnt="0"/>
      <dgm:spPr/>
    </dgm:pt>
    <dgm:pt modelId="{2F39392E-7179-4254-B408-51EF0B69CD27}" type="pres">
      <dgm:prSet presAssocID="{407EFFAD-B6BC-4483-B07B-8518768F0668}" presName="rootText1" presStyleLbl="node0" presStyleIdx="0" presStyleCnt="1" custScaleX="104662" custScaleY="109518" custLinFactNeighborX="-19926" custLinFactNeighborY="2413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AA1C26F-4A90-4A4A-B1F8-0D1B4C50CA8E}" type="pres">
      <dgm:prSet presAssocID="{407EFFAD-B6BC-4483-B07B-8518768F066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227B7-ABC9-4D15-B1D9-7CE455957DB3}" type="pres">
      <dgm:prSet presAssocID="{407EFFAD-B6BC-4483-B07B-8518768F0668}" presName="hierChild2" presStyleCnt="0"/>
      <dgm:spPr/>
    </dgm:pt>
    <dgm:pt modelId="{5EB31FFE-44AB-4EE3-B633-AE01D7C5FC3F}" type="pres">
      <dgm:prSet presAssocID="{3307BA8A-5EB4-4F87-A65D-C5D4D53B3839}" presName="Name37" presStyleLbl="parChTrans1D2" presStyleIdx="0" presStyleCnt="2"/>
      <dgm:spPr/>
      <dgm:t>
        <a:bodyPr/>
        <a:lstStyle/>
        <a:p>
          <a:endParaRPr lang="es-ES"/>
        </a:p>
      </dgm:t>
    </dgm:pt>
    <dgm:pt modelId="{FF6A5C48-6599-49B2-AE6E-EDE97A46B2EB}" type="pres">
      <dgm:prSet presAssocID="{B783BF59-957E-41C7-ACEA-FABB91286510}" presName="hierRoot2" presStyleCnt="0">
        <dgm:presLayoutVars>
          <dgm:hierBranch val="r"/>
        </dgm:presLayoutVars>
      </dgm:prSet>
      <dgm:spPr/>
    </dgm:pt>
    <dgm:pt modelId="{5C4512AE-DE71-4BCD-80DA-6C4170636327}" type="pres">
      <dgm:prSet presAssocID="{B783BF59-957E-41C7-ACEA-FABB91286510}" presName="rootComposite" presStyleCnt="0"/>
      <dgm:spPr/>
    </dgm:pt>
    <dgm:pt modelId="{D09719BA-F3A9-4B03-BB10-85C02B12DB48}" type="pres">
      <dgm:prSet presAssocID="{B783BF59-957E-41C7-ACEA-FABB91286510}" presName="rootText" presStyleLbl="node2" presStyleIdx="0" presStyleCnt="1" custScaleX="85225" custScaleY="88666" custLinFactNeighborX="-19926" custLinFactNeighborY="-1849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258DA8B-B0CC-47FC-A142-D31381E25A15}" type="pres">
      <dgm:prSet presAssocID="{B783BF59-957E-41C7-ACEA-FABB91286510}" presName="rootConnector" presStyleLbl="node2" presStyleIdx="0" presStyleCnt="1"/>
      <dgm:spPr/>
      <dgm:t>
        <a:bodyPr/>
        <a:lstStyle/>
        <a:p>
          <a:endParaRPr lang="es-ES"/>
        </a:p>
      </dgm:t>
    </dgm:pt>
    <dgm:pt modelId="{AC8DF3C2-B288-4F4E-8B59-4B2FB08A5AB5}" type="pres">
      <dgm:prSet presAssocID="{B783BF59-957E-41C7-ACEA-FABB91286510}" presName="hierChild4" presStyleCnt="0"/>
      <dgm:spPr/>
    </dgm:pt>
    <dgm:pt modelId="{B98BBB74-1B36-4DD9-A670-2193D51CABE4}" type="pres">
      <dgm:prSet presAssocID="{B783BF59-957E-41C7-ACEA-FABB91286510}" presName="hierChild5" presStyleCnt="0"/>
      <dgm:spPr/>
    </dgm:pt>
    <dgm:pt modelId="{0D570C02-BA42-4E3F-8B52-B252A6D39E21}" type="pres">
      <dgm:prSet presAssocID="{407EFFAD-B6BC-4483-B07B-8518768F0668}" presName="hierChild3" presStyleCnt="0"/>
      <dgm:spPr/>
    </dgm:pt>
    <dgm:pt modelId="{D11A1974-6A0A-425A-A8A7-AA3F202F0CFE}" type="pres">
      <dgm:prSet presAssocID="{6D053369-4592-463C-A28B-BDF727984767}" presName="Name111" presStyleLbl="parChTrans1D2" presStyleIdx="1" presStyleCnt="2"/>
      <dgm:spPr/>
      <dgm:t>
        <a:bodyPr/>
        <a:lstStyle/>
        <a:p>
          <a:endParaRPr lang="es-ES"/>
        </a:p>
      </dgm:t>
    </dgm:pt>
    <dgm:pt modelId="{5249B880-1069-4712-B53E-E1E33767FCD8}" type="pres">
      <dgm:prSet presAssocID="{4E719323-FC3B-4B28-A677-250237DC04DB}" presName="hierRoot3" presStyleCnt="0">
        <dgm:presLayoutVars>
          <dgm:hierBranch val="init"/>
        </dgm:presLayoutVars>
      </dgm:prSet>
      <dgm:spPr/>
    </dgm:pt>
    <dgm:pt modelId="{7A70B3C9-C854-4C01-9DC9-9A4176959C3D}" type="pres">
      <dgm:prSet presAssocID="{4E719323-FC3B-4B28-A677-250237DC04DB}" presName="rootComposite3" presStyleCnt="0"/>
      <dgm:spPr/>
    </dgm:pt>
    <dgm:pt modelId="{166F3D55-67B8-4946-9531-0C67E7D84D32}" type="pres">
      <dgm:prSet presAssocID="{4E719323-FC3B-4B28-A677-250237DC04DB}" presName="rootText3" presStyleLbl="asst1" presStyleIdx="0" presStyleCnt="1" custScaleX="64292" custScaleY="74758" custLinFactNeighborX="-21911" custLinFactNeighborY="317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B20C513-8AAA-42C2-BB35-31FC4774623F}" type="pres">
      <dgm:prSet presAssocID="{4E719323-FC3B-4B28-A677-250237DC04DB}" presName="rootConnector3" presStyleLbl="asst1" presStyleIdx="0" presStyleCnt="1"/>
      <dgm:spPr/>
      <dgm:t>
        <a:bodyPr/>
        <a:lstStyle/>
        <a:p>
          <a:endParaRPr lang="es-ES"/>
        </a:p>
      </dgm:t>
    </dgm:pt>
    <dgm:pt modelId="{8C47EAA0-03AF-4157-9215-49BA2665FB21}" type="pres">
      <dgm:prSet presAssocID="{4E719323-FC3B-4B28-A677-250237DC04DB}" presName="hierChild6" presStyleCnt="0"/>
      <dgm:spPr/>
    </dgm:pt>
    <dgm:pt modelId="{ED65EDC6-C138-472A-8F07-822D0FC47448}" type="pres">
      <dgm:prSet presAssocID="{4E719323-FC3B-4B28-A677-250237DC04DB}" presName="hierChild7" presStyleCnt="0"/>
      <dgm:spPr/>
    </dgm:pt>
  </dgm:ptLst>
  <dgm:cxnLst>
    <dgm:cxn modelId="{0FCD02FE-8C7F-42C9-81EC-8CD0DCBBC166}" type="presOf" srcId="{3307BA8A-5EB4-4F87-A65D-C5D4D53B3839}" destId="{5EB31FFE-44AB-4EE3-B633-AE01D7C5FC3F}" srcOrd="0" destOrd="0" presId="urn:microsoft.com/office/officeart/2005/8/layout/orgChart1"/>
    <dgm:cxn modelId="{55C5E43C-7A91-477E-80CE-58571ACEFA05}" type="presOf" srcId="{407EFFAD-B6BC-4483-B07B-8518768F0668}" destId="{2F39392E-7179-4254-B408-51EF0B69CD27}" srcOrd="0" destOrd="0" presId="urn:microsoft.com/office/officeart/2005/8/layout/orgChart1"/>
    <dgm:cxn modelId="{E649A601-7B31-4D4D-BB17-69C3858B6911}" type="presOf" srcId="{4E719323-FC3B-4B28-A677-250237DC04DB}" destId="{1B20C513-8AAA-42C2-BB35-31FC4774623F}" srcOrd="1" destOrd="0" presId="urn:microsoft.com/office/officeart/2005/8/layout/orgChart1"/>
    <dgm:cxn modelId="{D89B3F01-9CCC-477B-AB32-B26E9713B10F}" srcId="{407EFFAD-B6BC-4483-B07B-8518768F0668}" destId="{B783BF59-957E-41C7-ACEA-FABB91286510}" srcOrd="0" destOrd="0" parTransId="{3307BA8A-5EB4-4F87-A65D-C5D4D53B3839}" sibTransId="{7B039255-9C18-4FA7-A25B-64D03E2B4E20}"/>
    <dgm:cxn modelId="{8986CD53-4F97-4883-955E-1279FD795845}" type="presOf" srcId="{B783BF59-957E-41C7-ACEA-FABB91286510}" destId="{E258DA8B-B0CC-47FC-A142-D31381E25A15}" srcOrd="1" destOrd="0" presId="urn:microsoft.com/office/officeart/2005/8/layout/orgChart1"/>
    <dgm:cxn modelId="{2F6349BE-90BB-4313-8789-1A6D0992B722}" type="presOf" srcId="{10FD77B1-B40A-4343-AB89-C8C836CA0CF2}" destId="{E725F56F-0AFD-4AF2-834C-4E914FCB90AA}" srcOrd="0" destOrd="0" presId="urn:microsoft.com/office/officeart/2005/8/layout/orgChart1"/>
    <dgm:cxn modelId="{19D7CF80-B3E1-4343-AD60-4EA99A7B0A8D}" type="presOf" srcId="{6D053369-4592-463C-A28B-BDF727984767}" destId="{D11A1974-6A0A-425A-A8A7-AA3F202F0CFE}" srcOrd="0" destOrd="0" presId="urn:microsoft.com/office/officeart/2005/8/layout/orgChart1"/>
    <dgm:cxn modelId="{2B6FDE78-B57A-4BA1-BF68-3C25FB0959B6}" srcId="{407EFFAD-B6BC-4483-B07B-8518768F0668}" destId="{4E719323-FC3B-4B28-A677-250237DC04DB}" srcOrd="1" destOrd="0" parTransId="{6D053369-4592-463C-A28B-BDF727984767}" sibTransId="{C61CC55A-E8D7-4FC2-8241-5E8442030ED4}"/>
    <dgm:cxn modelId="{386A89CC-882E-4201-93D3-5912743157B9}" type="presOf" srcId="{407EFFAD-B6BC-4483-B07B-8518768F0668}" destId="{5AA1C26F-4A90-4A4A-B1F8-0D1B4C50CA8E}" srcOrd="1" destOrd="0" presId="urn:microsoft.com/office/officeart/2005/8/layout/orgChart1"/>
    <dgm:cxn modelId="{A422F395-7A98-4DD4-BD25-90BD64B81DC7}" srcId="{10FD77B1-B40A-4343-AB89-C8C836CA0CF2}" destId="{407EFFAD-B6BC-4483-B07B-8518768F0668}" srcOrd="0" destOrd="0" parTransId="{609FCE20-37BE-4AB6-8E30-A25B84D276DE}" sibTransId="{B125D196-2468-4FDE-AD4B-9C1984E3DCC7}"/>
    <dgm:cxn modelId="{256EE60A-AFA8-4111-8D56-F4EC4485C12D}" type="presOf" srcId="{4E719323-FC3B-4B28-A677-250237DC04DB}" destId="{166F3D55-67B8-4946-9531-0C67E7D84D32}" srcOrd="0" destOrd="0" presId="urn:microsoft.com/office/officeart/2005/8/layout/orgChart1"/>
    <dgm:cxn modelId="{C82A6AB4-5142-472A-A549-C185AF7795B7}" type="presOf" srcId="{B783BF59-957E-41C7-ACEA-FABB91286510}" destId="{D09719BA-F3A9-4B03-BB10-85C02B12DB48}" srcOrd="0" destOrd="0" presId="urn:microsoft.com/office/officeart/2005/8/layout/orgChart1"/>
    <dgm:cxn modelId="{328861F3-0E49-43F4-BD30-51161CCCCD0B}" type="presParOf" srcId="{E725F56F-0AFD-4AF2-834C-4E914FCB90AA}" destId="{A2FB8BA6-845D-4130-92A2-6E5685044922}" srcOrd="0" destOrd="0" presId="urn:microsoft.com/office/officeart/2005/8/layout/orgChart1"/>
    <dgm:cxn modelId="{8292D517-2D80-451E-9FA3-AFE78F7D08CB}" type="presParOf" srcId="{A2FB8BA6-845D-4130-92A2-6E5685044922}" destId="{2A854D7F-9E69-494C-8954-925C0726CEE2}" srcOrd="0" destOrd="0" presId="urn:microsoft.com/office/officeart/2005/8/layout/orgChart1"/>
    <dgm:cxn modelId="{BD3A1057-2258-4321-9051-0AC458A1DF6E}" type="presParOf" srcId="{2A854D7F-9E69-494C-8954-925C0726CEE2}" destId="{2F39392E-7179-4254-B408-51EF0B69CD27}" srcOrd="0" destOrd="0" presId="urn:microsoft.com/office/officeart/2005/8/layout/orgChart1"/>
    <dgm:cxn modelId="{5D46B7AE-EA13-410B-80DC-D3212AC7CD86}" type="presParOf" srcId="{2A854D7F-9E69-494C-8954-925C0726CEE2}" destId="{5AA1C26F-4A90-4A4A-B1F8-0D1B4C50CA8E}" srcOrd="1" destOrd="0" presId="urn:microsoft.com/office/officeart/2005/8/layout/orgChart1"/>
    <dgm:cxn modelId="{90F4FCB0-260F-4B91-A0DC-0C6CB5C24B24}" type="presParOf" srcId="{A2FB8BA6-845D-4130-92A2-6E5685044922}" destId="{244227B7-ABC9-4D15-B1D9-7CE455957DB3}" srcOrd="1" destOrd="0" presId="urn:microsoft.com/office/officeart/2005/8/layout/orgChart1"/>
    <dgm:cxn modelId="{E06E9C61-64F5-4BE8-AFD5-B1A7EA817918}" type="presParOf" srcId="{244227B7-ABC9-4D15-B1D9-7CE455957DB3}" destId="{5EB31FFE-44AB-4EE3-B633-AE01D7C5FC3F}" srcOrd="0" destOrd="0" presId="urn:microsoft.com/office/officeart/2005/8/layout/orgChart1"/>
    <dgm:cxn modelId="{721D8A8B-DB56-4390-952A-3372C65E5A12}" type="presParOf" srcId="{244227B7-ABC9-4D15-B1D9-7CE455957DB3}" destId="{FF6A5C48-6599-49B2-AE6E-EDE97A46B2EB}" srcOrd="1" destOrd="0" presId="urn:microsoft.com/office/officeart/2005/8/layout/orgChart1"/>
    <dgm:cxn modelId="{17833879-57EE-4901-A3E0-DFCED6439A05}" type="presParOf" srcId="{FF6A5C48-6599-49B2-AE6E-EDE97A46B2EB}" destId="{5C4512AE-DE71-4BCD-80DA-6C4170636327}" srcOrd="0" destOrd="0" presId="urn:microsoft.com/office/officeart/2005/8/layout/orgChart1"/>
    <dgm:cxn modelId="{6AAAEC0A-F57A-4F02-B048-8091ECD62272}" type="presParOf" srcId="{5C4512AE-DE71-4BCD-80DA-6C4170636327}" destId="{D09719BA-F3A9-4B03-BB10-85C02B12DB48}" srcOrd="0" destOrd="0" presId="urn:microsoft.com/office/officeart/2005/8/layout/orgChart1"/>
    <dgm:cxn modelId="{848C7922-A4AE-4131-A9C0-63657B80CF7F}" type="presParOf" srcId="{5C4512AE-DE71-4BCD-80DA-6C4170636327}" destId="{E258DA8B-B0CC-47FC-A142-D31381E25A15}" srcOrd="1" destOrd="0" presId="urn:microsoft.com/office/officeart/2005/8/layout/orgChart1"/>
    <dgm:cxn modelId="{7970192A-257C-48AE-9E14-0F815197D0CD}" type="presParOf" srcId="{FF6A5C48-6599-49B2-AE6E-EDE97A46B2EB}" destId="{AC8DF3C2-B288-4F4E-8B59-4B2FB08A5AB5}" srcOrd="1" destOrd="0" presId="urn:microsoft.com/office/officeart/2005/8/layout/orgChart1"/>
    <dgm:cxn modelId="{675D819E-A984-49FE-BF8B-BCFEEB4BDF91}" type="presParOf" srcId="{FF6A5C48-6599-49B2-AE6E-EDE97A46B2EB}" destId="{B98BBB74-1B36-4DD9-A670-2193D51CABE4}" srcOrd="2" destOrd="0" presId="urn:microsoft.com/office/officeart/2005/8/layout/orgChart1"/>
    <dgm:cxn modelId="{0407AB62-8C7E-49A2-A956-44C30E09EEEE}" type="presParOf" srcId="{A2FB8BA6-845D-4130-92A2-6E5685044922}" destId="{0D570C02-BA42-4E3F-8B52-B252A6D39E21}" srcOrd="2" destOrd="0" presId="urn:microsoft.com/office/officeart/2005/8/layout/orgChart1"/>
    <dgm:cxn modelId="{4C257586-68A3-489B-B1DD-ED40A373F1F8}" type="presParOf" srcId="{0D570C02-BA42-4E3F-8B52-B252A6D39E21}" destId="{D11A1974-6A0A-425A-A8A7-AA3F202F0CFE}" srcOrd="0" destOrd="0" presId="urn:microsoft.com/office/officeart/2005/8/layout/orgChart1"/>
    <dgm:cxn modelId="{5EC548C1-2288-4682-AE2D-645C65BBF61A}" type="presParOf" srcId="{0D570C02-BA42-4E3F-8B52-B252A6D39E21}" destId="{5249B880-1069-4712-B53E-E1E33767FCD8}" srcOrd="1" destOrd="0" presId="urn:microsoft.com/office/officeart/2005/8/layout/orgChart1"/>
    <dgm:cxn modelId="{817CA654-9824-4E53-BC20-2B3E6E030F70}" type="presParOf" srcId="{5249B880-1069-4712-B53E-E1E33767FCD8}" destId="{7A70B3C9-C854-4C01-9DC9-9A4176959C3D}" srcOrd="0" destOrd="0" presId="urn:microsoft.com/office/officeart/2005/8/layout/orgChart1"/>
    <dgm:cxn modelId="{1518F407-807E-42D8-A7CA-3F1670768602}" type="presParOf" srcId="{7A70B3C9-C854-4C01-9DC9-9A4176959C3D}" destId="{166F3D55-67B8-4946-9531-0C67E7D84D32}" srcOrd="0" destOrd="0" presId="urn:microsoft.com/office/officeart/2005/8/layout/orgChart1"/>
    <dgm:cxn modelId="{2644E3A8-9BD5-4E7A-99E5-C3E05191A137}" type="presParOf" srcId="{7A70B3C9-C854-4C01-9DC9-9A4176959C3D}" destId="{1B20C513-8AAA-42C2-BB35-31FC4774623F}" srcOrd="1" destOrd="0" presId="urn:microsoft.com/office/officeart/2005/8/layout/orgChart1"/>
    <dgm:cxn modelId="{D3DAC18B-51A7-4845-A1AD-77D85B64D873}" type="presParOf" srcId="{5249B880-1069-4712-B53E-E1E33767FCD8}" destId="{8C47EAA0-03AF-4157-9215-49BA2665FB21}" srcOrd="1" destOrd="0" presId="urn:microsoft.com/office/officeart/2005/8/layout/orgChart1"/>
    <dgm:cxn modelId="{553BBBD6-D58C-463D-A606-3D3D8E53B4E7}" type="presParOf" srcId="{5249B880-1069-4712-B53E-E1E33767FCD8}" destId="{ED65EDC6-C138-472A-8F07-822D0FC4744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8B93BFAB-1C1E-4342-B806-98B8309D6BA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18F81E9E-DAD4-4D59-AE7E-7B37CF03BCA1}">
      <dgm:prSet phldrT="[Texto]" custT="1"/>
      <dgm:spPr/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Área de </a:t>
          </a: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Guardería </a:t>
          </a:r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Especial </a:t>
          </a:r>
        </a:p>
      </dgm:t>
    </dgm:pt>
    <dgm:pt modelId="{E61B2FAA-1230-429A-899B-4B39605C578C}" type="parTrans" cxnId="{491A1823-5C5E-4727-A84A-F3638EBC58F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8FF19E1-15DA-4E7C-AADC-2E7183B36F2E}" type="sibTrans" cxnId="{491A1823-5C5E-4727-A84A-F3638EBC58F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BE1CDF4-7931-4419-8D21-A96FC538950E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Niñero(a) 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188B79D-DB18-4A8D-9712-E17C312129F7}" type="parTrans" cxnId="{4EF5C2C9-4834-45E7-9375-1EE23E91ABB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A46E7C9-797F-4A81-9CD5-30675456C8D4}" type="sibTrans" cxnId="{4EF5C2C9-4834-45E7-9375-1EE23E91ABB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4E13608-C981-4C72-81F9-9278F930AF04}">
      <dgm:prSet phldrT="[Texto]" custT="1"/>
      <dgm:spPr/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6988980D-2D73-4A93-ABBC-528B4FBD434B}" type="parTrans" cxnId="{4F5C3422-75B9-482D-9707-0E0292FD8D51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27C500B-0A40-4BE1-9725-66DAE3D2178D}" type="sibTrans" cxnId="{4F5C3422-75B9-482D-9707-0E0292FD8D51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2B7B2F4-D82D-4A45-8A2C-85F05C683581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Encargado(a) </a:t>
          </a:r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Área</a:t>
          </a:r>
          <a:endParaRPr lang="es-ES" sz="1200" dirty="0"/>
        </a:p>
      </dgm:t>
    </dgm:pt>
    <dgm:pt modelId="{FA2F3EEB-7B15-42E1-A38C-9A5CE1FB7DE1}" type="parTrans" cxnId="{2FC8E1DD-FED8-4812-A4BE-648F5488DAE0}">
      <dgm:prSet/>
      <dgm:spPr/>
      <dgm:t>
        <a:bodyPr/>
        <a:lstStyle/>
        <a:p>
          <a:endParaRPr lang="es-ES"/>
        </a:p>
      </dgm:t>
    </dgm:pt>
    <dgm:pt modelId="{DB9BB04F-C3A8-4477-9114-0847FD57B2D9}" type="sibTrans" cxnId="{2FC8E1DD-FED8-4812-A4BE-648F5488DAE0}">
      <dgm:prSet/>
      <dgm:spPr/>
      <dgm:t>
        <a:bodyPr/>
        <a:lstStyle/>
        <a:p>
          <a:endParaRPr lang="es-ES"/>
        </a:p>
      </dgm:t>
    </dgm:pt>
    <dgm:pt modelId="{E355C5FC-27A0-4580-86C1-ADC7381A8873}" type="pres">
      <dgm:prSet presAssocID="{8B93BFAB-1C1E-4342-B806-98B8309D6BA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EFF95AD3-9C6C-49CC-A37C-CCBE3329788A}" type="pres">
      <dgm:prSet presAssocID="{18F81E9E-DAD4-4D59-AE7E-7B37CF03BCA1}" presName="hierRoot1" presStyleCnt="0">
        <dgm:presLayoutVars>
          <dgm:hierBranch val="init"/>
        </dgm:presLayoutVars>
      </dgm:prSet>
      <dgm:spPr/>
    </dgm:pt>
    <dgm:pt modelId="{14CC5B93-89A6-466D-B94E-710B3145F713}" type="pres">
      <dgm:prSet presAssocID="{18F81E9E-DAD4-4D59-AE7E-7B37CF03BCA1}" presName="rootComposite1" presStyleCnt="0"/>
      <dgm:spPr/>
    </dgm:pt>
    <dgm:pt modelId="{62737A3C-6416-4235-AB26-A89B5804614D}" type="pres">
      <dgm:prSet presAssocID="{18F81E9E-DAD4-4D59-AE7E-7B37CF03BCA1}" presName="rootText1" presStyleLbl="node0" presStyleIdx="0" presStyleCnt="1" custScaleX="172540" custScaleY="186530" custLinFactNeighborY="-1824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B76BC4E-61E1-49AD-A92B-DD4846BF9539}" type="pres">
      <dgm:prSet presAssocID="{18F81E9E-DAD4-4D59-AE7E-7B37CF03BCA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B69009D1-EF46-43D5-A6EC-8852B0ED51DE}" type="pres">
      <dgm:prSet presAssocID="{18F81E9E-DAD4-4D59-AE7E-7B37CF03BCA1}" presName="hierChild2" presStyleCnt="0"/>
      <dgm:spPr/>
    </dgm:pt>
    <dgm:pt modelId="{B8905603-8B90-478F-8324-1BBEAFDD493F}" type="pres">
      <dgm:prSet presAssocID="{9188B79D-DB18-4A8D-9712-E17C312129F7}" presName="Name37" presStyleLbl="parChTrans1D2" presStyleIdx="0" presStyleCnt="3"/>
      <dgm:spPr/>
      <dgm:t>
        <a:bodyPr/>
        <a:lstStyle/>
        <a:p>
          <a:endParaRPr lang="es-ES"/>
        </a:p>
      </dgm:t>
    </dgm:pt>
    <dgm:pt modelId="{1C843448-79C1-4ED7-8560-4D7E453F0508}" type="pres">
      <dgm:prSet presAssocID="{FBE1CDF4-7931-4419-8D21-A96FC538950E}" presName="hierRoot2" presStyleCnt="0">
        <dgm:presLayoutVars>
          <dgm:hierBranch val="r"/>
        </dgm:presLayoutVars>
      </dgm:prSet>
      <dgm:spPr/>
    </dgm:pt>
    <dgm:pt modelId="{F3178D87-8190-411F-9006-6AEB76843983}" type="pres">
      <dgm:prSet presAssocID="{FBE1CDF4-7931-4419-8D21-A96FC538950E}" presName="rootComposite" presStyleCnt="0"/>
      <dgm:spPr/>
    </dgm:pt>
    <dgm:pt modelId="{942237DC-A712-4D16-9910-D0AF6A817430}" type="pres">
      <dgm:prSet presAssocID="{FBE1CDF4-7931-4419-8D21-A96FC538950E}" presName="rootText" presStyleLbl="node2" presStyleIdx="0" presStyleCnt="3" custScaleX="135885" custScaleY="136339" custLinFactNeighborY="215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3BA6845-EC77-4ABC-B35E-0785F784AD6F}" type="pres">
      <dgm:prSet presAssocID="{FBE1CDF4-7931-4419-8D21-A96FC538950E}" presName="rootConnector" presStyleLbl="node2" presStyleIdx="0" presStyleCnt="3"/>
      <dgm:spPr/>
      <dgm:t>
        <a:bodyPr/>
        <a:lstStyle/>
        <a:p>
          <a:endParaRPr lang="es-ES"/>
        </a:p>
      </dgm:t>
    </dgm:pt>
    <dgm:pt modelId="{F395B98C-BAAB-4F20-9CF8-A62BDB877BF6}" type="pres">
      <dgm:prSet presAssocID="{FBE1CDF4-7931-4419-8D21-A96FC538950E}" presName="hierChild4" presStyleCnt="0"/>
      <dgm:spPr/>
    </dgm:pt>
    <dgm:pt modelId="{BF1FFA3E-B4FC-4BD9-AFE8-0EA77FF65DBD}" type="pres">
      <dgm:prSet presAssocID="{FBE1CDF4-7931-4419-8D21-A96FC538950E}" presName="hierChild5" presStyleCnt="0"/>
      <dgm:spPr/>
    </dgm:pt>
    <dgm:pt modelId="{801EFA90-D400-4FC8-A89C-7AB259921857}" type="pres">
      <dgm:prSet presAssocID="{6988980D-2D73-4A93-ABBC-528B4FBD434B}" presName="Name37" presStyleLbl="parChTrans1D2" presStyleIdx="1" presStyleCnt="3"/>
      <dgm:spPr/>
      <dgm:t>
        <a:bodyPr/>
        <a:lstStyle/>
        <a:p>
          <a:endParaRPr lang="es-ES"/>
        </a:p>
      </dgm:t>
    </dgm:pt>
    <dgm:pt modelId="{068CDE01-EBEB-4265-8C40-36506591636B}" type="pres">
      <dgm:prSet presAssocID="{B4E13608-C981-4C72-81F9-9278F930AF04}" presName="hierRoot2" presStyleCnt="0">
        <dgm:presLayoutVars>
          <dgm:hierBranch val="init"/>
        </dgm:presLayoutVars>
      </dgm:prSet>
      <dgm:spPr/>
    </dgm:pt>
    <dgm:pt modelId="{48697AA0-B714-41C1-966B-A9EB1AB861AA}" type="pres">
      <dgm:prSet presAssocID="{B4E13608-C981-4C72-81F9-9278F930AF04}" presName="rootComposite" presStyleCnt="0"/>
      <dgm:spPr/>
    </dgm:pt>
    <dgm:pt modelId="{52DCB683-89A9-4D9E-BAE7-A60161C4D9AF}" type="pres">
      <dgm:prSet presAssocID="{B4E13608-C981-4C72-81F9-9278F930AF04}" presName="rootText" presStyleLbl="node2" presStyleIdx="1" presStyleCnt="3" custScaleX="135885" custScaleY="136339" custLinFactNeighborY="215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1DB702A-829C-4CFB-81D7-03A0DF2F1EFA}" type="pres">
      <dgm:prSet presAssocID="{B4E13608-C981-4C72-81F9-9278F930AF04}" presName="rootConnector" presStyleLbl="node2" presStyleIdx="1" presStyleCnt="3"/>
      <dgm:spPr/>
      <dgm:t>
        <a:bodyPr/>
        <a:lstStyle/>
        <a:p>
          <a:endParaRPr lang="es-ES"/>
        </a:p>
      </dgm:t>
    </dgm:pt>
    <dgm:pt modelId="{0EA7230B-4D81-4993-9372-C0A90A0E378B}" type="pres">
      <dgm:prSet presAssocID="{B4E13608-C981-4C72-81F9-9278F930AF04}" presName="hierChild4" presStyleCnt="0"/>
      <dgm:spPr/>
    </dgm:pt>
    <dgm:pt modelId="{8236751B-5310-49AE-84E3-E718ADBC4E83}" type="pres">
      <dgm:prSet presAssocID="{B4E13608-C981-4C72-81F9-9278F930AF04}" presName="hierChild5" presStyleCnt="0"/>
      <dgm:spPr/>
    </dgm:pt>
    <dgm:pt modelId="{62B34765-F26D-47D9-B75B-DA405DD4E766}" type="pres">
      <dgm:prSet presAssocID="{FA2F3EEB-7B15-42E1-A38C-9A5CE1FB7DE1}" presName="Name37" presStyleLbl="parChTrans1D2" presStyleIdx="2" presStyleCnt="3"/>
      <dgm:spPr/>
      <dgm:t>
        <a:bodyPr/>
        <a:lstStyle/>
        <a:p>
          <a:endParaRPr lang="es-ES"/>
        </a:p>
      </dgm:t>
    </dgm:pt>
    <dgm:pt modelId="{59695ED0-C055-4E99-8F3B-9BFBEB3820D9}" type="pres">
      <dgm:prSet presAssocID="{D2B7B2F4-D82D-4A45-8A2C-85F05C683581}" presName="hierRoot2" presStyleCnt="0">
        <dgm:presLayoutVars>
          <dgm:hierBranch val="init"/>
        </dgm:presLayoutVars>
      </dgm:prSet>
      <dgm:spPr/>
    </dgm:pt>
    <dgm:pt modelId="{618492E7-6BC7-4F8F-93F5-9EED05F4E38B}" type="pres">
      <dgm:prSet presAssocID="{D2B7B2F4-D82D-4A45-8A2C-85F05C683581}" presName="rootComposite" presStyleCnt="0"/>
      <dgm:spPr/>
    </dgm:pt>
    <dgm:pt modelId="{4C6C800A-5A54-4CEE-959C-B701BA3AC6F0}" type="pres">
      <dgm:prSet presAssocID="{D2B7B2F4-D82D-4A45-8A2C-85F05C683581}" presName="rootText" presStyleLbl="node2" presStyleIdx="2" presStyleCnt="3" custScaleX="135885" custScaleY="136339" custLinFactNeighborY="215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48B36A8-A5DD-41C6-BC90-777BAC1646C2}" type="pres">
      <dgm:prSet presAssocID="{D2B7B2F4-D82D-4A45-8A2C-85F05C683581}" presName="rootConnector" presStyleLbl="node2" presStyleIdx="2" presStyleCnt="3"/>
      <dgm:spPr/>
      <dgm:t>
        <a:bodyPr/>
        <a:lstStyle/>
        <a:p>
          <a:endParaRPr lang="es-ES"/>
        </a:p>
      </dgm:t>
    </dgm:pt>
    <dgm:pt modelId="{ABF7CEB6-0230-4AF8-B9ED-50D546742959}" type="pres">
      <dgm:prSet presAssocID="{D2B7B2F4-D82D-4A45-8A2C-85F05C683581}" presName="hierChild4" presStyleCnt="0"/>
      <dgm:spPr/>
    </dgm:pt>
    <dgm:pt modelId="{0144D11E-3770-4994-B973-25CB8462EE87}" type="pres">
      <dgm:prSet presAssocID="{D2B7B2F4-D82D-4A45-8A2C-85F05C683581}" presName="hierChild5" presStyleCnt="0"/>
      <dgm:spPr/>
    </dgm:pt>
    <dgm:pt modelId="{CEB063F3-5862-4053-880D-BE60F8BE0346}" type="pres">
      <dgm:prSet presAssocID="{18F81E9E-DAD4-4D59-AE7E-7B37CF03BCA1}" presName="hierChild3" presStyleCnt="0"/>
      <dgm:spPr/>
    </dgm:pt>
  </dgm:ptLst>
  <dgm:cxnLst>
    <dgm:cxn modelId="{34987FFA-2F48-4E1F-B1AA-C06DB40C8DDD}" type="presOf" srcId="{18F81E9E-DAD4-4D59-AE7E-7B37CF03BCA1}" destId="{62737A3C-6416-4235-AB26-A89B5804614D}" srcOrd="0" destOrd="0" presId="urn:microsoft.com/office/officeart/2005/8/layout/orgChart1"/>
    <dgm:cxn modelId="{491A1823-5C5E-4727-A84A-F3638EBC58FE}" srcId="{8B93BFAB-1C1E-4342-B806-98B8309D6BA5}" destId="{18F81E9E-DAD4-4D59-AE7E-7B37CF03BCA1}" srcOrd="0" destOrd="0" parTransId="{E61B2FAA-1230-429A-899B-4B39605C578C}" sibTransId="{98FF19E1-15DA-4E7C-AADC-2E7183B36F2E}"/>
    <dgm:cxn modelId="{B7CD94B2-7ACD-4E86-B20D-13DD067FF697}" type="presOf" srcId="{9188B79D-DB18-4A8D-9712-E17C312129F7}" destId="{B8905603-8B90-478F-8324-1BBEAFDD493F}" srcOrd="0" destOrd="0" presId="urn:microsoft.com/office/officeart/2005/8/layout/orgChart1"/>
    <dgm:cxn modelId="{526367CA-57AA-4613-95FD-F199DCB67233}" type="presOf" srcId="{FA2F3EEB-7B15-42E1-A38C-9A5CE1FB7DE1}" destId="{62B34765-F26D-47D9-B75B-DA405DD4E766}" srcOrd="0" destOrd="0" presId="urn:microsoft.com/office/officeart/2005/8/layout/orgChart1"/>
    <dgm:cxn modelId="{41AA6FB2-064E-4F1B-9BBE-F62585BEB1A9}" type="presOf" srcId="{D2B7B2F4-D82D-4A45-8A2C-85F05C683581}" destId="{548B36A8-A5DD-41C6-BC90-777BAC1646C2}" srcOrd="1" destOrd="0" presId="urn:microsoft.com/office/officeart/2005/8/layout/orgChart1"/>
    <dgm:cxn modelId="{393EC585-3FA4-4D3E-A542-0DB0F9E997EA}" type="presOf" srcId="{B4E13608-C981-4C72-81F9-9278F930AF04}" destId="{61DB702A-829C-4CFB-81D7-03A0DF2F1EFA}" srcOrd="1" destOrd="0" presId="urn:microsoft.com/office/officeart/2005/8/layout/orgChart1"/>
    <dgm:cxn modelId="{13FA5279-A6FB-42F8-AC3F-1B5FAFFAD1D5}" type="presOf" srcId="{FBE1CDF4-7931-4419-8D21-A96FC538950E}" destId="{33BA6845-EC77-4ABC-B35E-0785F784AD6F}" srcOrd="1" destOrd="0" presId="urn:microsoft.com/office/officeart/2005/8/layout/orgChart1"/>
    <dgm:cxn modelId="{857EA395-10AE-4D87-8650-B718364089BA}" type="presOf" srcId="{D2B7B2F4-D82D-4A45-8A2C-85F05C683581}" destId="{4C6C800A-5A54-4CEE-959C-B701BA3AC6F0}" srcOrd="0" destOrd="0" presId="urn:microsoft.com/office/officeart/2005/8/layout/orgChart1"/>
    <dgm:cxn modelId="{4A30837F-7AF6-490D-8E0F-525F93C62F6E}" type="presOf" srcId="{B4E13608-C981-4C72-81F9-9278F930AF04}" destId="{52DCB683-89A9-4D9E-BAE7-A60161C4D9AF}" srcOrd="0" destOrd="0" presId="urn:microsoft.com/office/officeart/2005/8/layout/orgChart1"/>
    <dgm:cxn modelId="{4F5C3422-75B9-482D-9707-0E0292FD8D51}" srcId="{18F81E9E-DAD4-4D59-AE7E-7B37CF03BCA1}" destId="{B4E13608-C981-4C72-81F9-9278F930AF04}" srcOrd="1" destOrd="0" parTransId="{6988980D-2D73-4A93-ABBC-528B4FBD434B}" sibTransId="{F27C500B-0A40-4BE1-9725-66DAE3D2178D}"/>
    <dgm:cxn modelId="{2FC8E1DD-FED8-4812-A4BE-648F5488DAE0}" srcId="{18F81E9E-DAD4-4D59-AE7E-7B37CF03BCA1}" destId="{D2B7B2F4-D82D-4A45-8A2C-85F05C683581}" srcOrd="2" destOrd="0" parTransId="{FA2F3EEB-7B15-42E1-A38C-9A5CE1FB7DE1}" sibTransId="{DB9BB04F-C3A8-4477-9114-0847FD57B2D9}"/>
    <dgm:cxn modelId="{DA6F2465-784A-4037-BA0C-E37B25C770E8}" type="presOf" srcId="{8B93BFAB-1C1E-4342-B806-98B8309D6BA5}" destId="{E355C5FC-27A0-4580-86C1-ADC7381A8873}" srcOrd="0" destOrd="0" presId="urn:microsoft.com/office/officeart/2005/8/layout/orgChart1"/>
    <dgm:cxn modelId="{F0EB2D7F-04BA-4DE1-A4A2-907357987F62}" type="presOf" srcId="{FBE1CDF4-7931-4419-8D21-A96FC538950E}" destId="{942237DC-A712-4D16-9910-D0AF6A817430}" srcOrd="0" destOrd="0" presId="urn:microsoft.com/office/officeart/2005/8/layout/orgChart1"/>
    <dgm:cxn modelId="{E0801BF5-2A46-4EF3-A39A-9B396B992CE2}" type="presOf" srcId="{18F81E9E-DAD4-4D59-AE7E-7B37CF03BCA1}" destId="{4B76BC4E-61E1-49AD-A92B-DD4846BF9539}" srcOrd="1" destOrd="0" presId="urn:microsoft.com/office/officeart/2005/8/layout/orgChart1"/>
    <dgm:cxn modelId="{B88D92F0-F13D-40FB-A678-110BB62FA503}" type="presOf" srcId="{6988980D-2D73-4A93-ABBC-528B4FBD434B}" destId="{801EFA90-D400-4FC8-A89C-7AB259921857}" srcOrd="0" destOrd="0" presId="urn:microsoft.com/office/officeart/2005/8/layout/orgChart1"/>
    <dgm:cxn modelId="{4EF5C2C9-4834-45E7-9375-1EE23E91ABBE}" srcId="{18F81E9E-DAD4-4D59-AE7E-7B37CF03BCA1}" destId="{FBE1CDF4-7931-4419-8D21-A96FC538950E}" srcOrd="0" destOrd="0" parTransId="{9188B79D-DB18-4A8D-9712-E17C312129F7}" sibTransId="{8A46E7C9-797F-4A81-9CD5-30675456C8D4}"/>
    <dgm:cxn modelId="{D44DD465-084A-471B-9A3C-2C5B1A598951}" type="presParOf" srcId="{E355C5FC-27A0-4580-86C1-ADC7381A8873}" destId="{EFF95AD3-9C6C-49CC-A37C-CCBE3329788A}" srcOrd="0" destOrd="0" presId="urn:microsoft.com/office/officeart/2005/8/layout/orgChart1"/>
    <dgm:cxn modelId="{FA6209C1-E49B-4F8B-AA5D-AB5CE0BC2A55}" type="presParOf" srcId="{EFF95AD3-9C6C-49CC-A37C-CCBE3329788A}" destId="{14CC5B93-89A6-466D-B94E-710B3145F713}" srcOrd="0" destOrd="0" presId="urn:microsoft.com/office/officeart/2005/8/layout/orgChart1"/>
    <dgm:cxn modelId="{5604C1EB-2543-44E7-B78A-366DFB6CB364}" type="presParOf" srcId="{14CC5B93-89A6-466D-B94E-710B3145F713}" destId="{62737A3C-6416-4235-AB26-A89B5804614D}" srcOrd="0" destOrd="0" presId="urn:microsoft.com/office/officeart/2005/8/layout/orgChart1"/>
    <dgm:cxn modelId="{A075685D-E548-4AE1-8EB0-30389112E7E4}" type="presParOf" srcId="{14CC5B93-89A6-466D-B94E-710B3145F713}" destId="{4B76BC4E-61E1-49AD-A92B-DD4846BF9539}" srcOrd="1" destOrd="0" presId="urn:microsoft.com/office/officeart/2005/8/layout/orgChart1"/>
    <dgm:cxn modelId="{0388E709-A440-4A07-A12A-15A8E8FB626A}" type="presParOf" srcId="{EFF95AD3-9C6C-49CC-A37C-CCBE3329788A}" destId="{B69009D1-EF46-43D5-A6EC-8852B0ED51DE}" srcOrd="1" destOrd="0" presId="urn:microsoft.com/office/officeart/2005/8/layout/orgChart1"/>
    <dgm:cxn modelId="{CE054995-D516-4CC9-9192-E22B6AE78F89}" type="presParOf" srcId="{B69009D1-EF46-43D5-A6EC-8852B0ED51DE}" destId="{B8905603-8B90-478F-8324-1BBEAFDD493F}" srcOrd="0" destOrd="0" presId="urn:microsoft.com/office/officeart/2005/8/layout/orgChart1"/>
    <dgm:cxn modelId="{4A74F29E-7A96-46B4-8656-14BF65F38ED1}" type="presParOf" srcId="{B69009D1-EF46-43D5-A6EC-8852B0ED51DE}" destId="{1C843448-79C1-4ED7-8560-4D7E453F0508}" srcOrd="1" destOrd="0" presId="urn:microsoft.com/office/officeart/2005/8/layout/orgChart1"/>
    <dgm:cxn modelId="{60701E61-E4FF-4675-9932-8D3D4A6A15F6}" type="presParOf" srcId="{1C843448-79C1-4ED7-8560-4D7E453F0508}" destId="{F3178D87-8190-411F-9006-6AEB76843983}" srcOrd="0" destOrd="0" presId="urn:microsoft.com/office/officeart/2005/8/layout/orgChart1"/>
    <dgm:cxn modelId="{C0473714-1396-4A00-AE24-7CBB7F131341}" type="presParOf" srcId="{F3178D87-8190-411F-9006-6AEB76843983}" destId="{942237DC-A712-4D16-9910-D0AF6A817430}" srcOrd="0" destOrd="0" presId="urn:microsoft.com/office/officeart/2005/8/layout/orgChart1"/>
    <dgm:cxn modelId="{57E02CEC-D62B-4DD5-85B0-EAD6487D6869}" type="presParOf" srcId="{F3178D87-8190-411F-9006-6AEB76843983}" destId="{33BA6845-EC77-4ABC-B35E-0785F784AD6F}" srcOrd="1" destOrd="0" presId="urn:microsoft.com/office/officeart/2005/8/layout/orgChart1"/>
    <dgm:cxn modelId="{B9A5E9CD-2639-487D-9BD4-B49767D6ADF6}" type="presParOf" srcId="{1C843448-79C1-4ED7-8560-4D7E453F0508}" destId="{F395B98C-BAAB-4F20-9CF8-A62BDB877BF6}" srcOrd="1" destOrd="0" presId="urn:microsoft.com/office/officeart/2005/8/layout/orgChart1"/>
    <dgm:cxn modelId="{19360517-8AFB-45F8-8BDD-5534BF126777}" type="presParOf" srcId="{1C843448-79C1-4ED7-8560-4D7E453F0508}" destId="{BF1FFA3E-B4FC-4BD9-AFE8-0EA77FF65DBD}" srcOrd="2" destOrd="0" presId="urn:microsoft.com/office/officeart/2005/8/layout/orgChart1"/>
    <dgm:cxn modelId="{EFEC6A09-3793-4DE8-A10E-630959DB293E}" type="presParOf" srcId="{B69009D1-EF46-43D5-A6EC-8852B0ED51DE}" destId="{801EFA90-D400-4FC8-A89C-7AB259921857}" srcOrd="2" destOrd="0" presId="urn:microsoft.com/office/officeart/2005/8/layout/orgChart1"/>
    <dgm:cxn modelId="{7B9C7714-4A2C-4F04-A2D1-59E61A17FCE5}" type="presParOf" srcId="{B69009D1-EF46-43D5-A6EC-8852B0ED51DE}" destId="{068CDE01-EBEB-4265-8C40-36506591636B}" srcOrd="3" destOrd="0" presId="urn:microsoft.com/office/officeart/2005/8/layout/orgChart1"/>
    <dgm:cxn modelId="{08C08877-975E-4A1E-B6D5-241DAD5461C5}" type="presParOf" srcId="{068CDE01-EBEB-4265-8C40-36506591636B}" destId="{48697AA0-B714-41C1-966B-A9EB1AB861AA}" srcOrd="0" destOrd="0" presId="urn:microsoft.com/office/officeart/2005/8/layout/orgChart1"/>
    <dgm:cxn modelId="{C9B697A1-872F-4001-BF45-521981F58384}" type="presParOf" srcId="{48697AA0-B714-41C1-966B-A9EB1AB861AA}" destId="{52DCB683-89A9-4D9E-BAE7-A60161C4D9AF}" srcOrd="0" destOrd="0" presId="urn:microsoft.com/office/officeart/2005/8/layout/orgChart1"/>
    <dgm:cxn modelId="{E23DD1E8-A2B6-4A0D-B142-937943E49736}" type="presParOf" srcId="{48697AA0-B714-41C1-966B-A9EB1AB861AA}" destId="{61DB702A-829C-4CFB-81D7-03A0DF2F1EFA}" srcOrd="1" destOrd="0" presId="urn:microsoft.com/office/officeart/2005/8/layout/orgChart1"/>
    <dgm:cxn modelId="{3BCB7EF7-CDE0-4318-8F46-349837819614}" type="presParOf" srcId="{068CDE01-EBEB-4265-8C40-36506591636B}" destId="{0EA7230B-4D81-4993-9372-C0A90A0E378B}" srcOrd="1" destOrd="0" presId="urn:microsoft.com/office/officeart/2005/8/layout/orgChart1"/>
    <dgm:cxn modelId="{52104041-7917-4D08-B2DC-1954C643E44A}" type="presParOf" srcId="{068CDE01-EBEB-4265-8C40-36506591636B}" destId="{8236751B-5310-49AE-84E3-E718ADBC4E83}" srcOrd="2" destOrd="0" presId="urn:microsoft.com/office/officeart/2005/8/layout/orgChart1"/>
    <dgm:cxn modelId="{3153328E-3AAE-4FFF-83FF-15208463B5CE}" type="presParOf" srcId="{B69009D1-EF46-43D5-A6EC-8852B0ED51DE}" destId="{62B34765-F26D-47D9-B75B-DA405DD4E766}" srcOrd="4" destOrd="0" presId="urn:microsoft.com/office/officeart/2005/8/layout/orgChart1"/>
    <dgm:cxn modelId="{F8D68DA9-D62E-4EC3-8100-D8E61B6DCE38}" type="presParOf" srcId="{B69009D1-EF46-43D5-A6EC-8852B0ED51DE}" destId="{59695ED0-C055-4E99-8F3B-9BFBEB3820D9}" srcOrd="5" destOrd="0" presId="urn:microsoft.com/office/officeart/2005/8/layout/orgChart1"/>
    <dgm:cxn modelId="{A1A09809-0965-4DCD-80CF-ED1BA4646205}" type="presParOf" srcId="{59695ED0-C055-4E99-8F3B-9BFBEB3820D9}" destId="{618492E7-6BC7-4F8F-93F5-9EED05F4E38B}" srcOrd="0" destOrd="0" presId="urn:microsoft.com/office/officeart/2005/8/layout/orgChart1"/>
    <dgm:cxn modelId="{7BA77560-11FE-4222-8E47-5A87659405CC}" type="presParOf" srcId="{618492E7-6BC7-4F8F-93F5-9EED05F4E38B}" destId="{4C6C800A-5A54-4CEE-959C-B701BA3AC6F0}" srcOrd="0" destOrd="0" presId="urn:microsoft.com/office/officeart/2005/8/layout/orgChart1"/>
    <dgm:cxn modelId="{D09C748C-7FC0-4C71-9E6E-C908339CEA53}" type="presParOf" srcId="{618492E7-6BC7-4F8F-93F5-9EED05F4E38B}" destId="{548B36A8-A5DD-41C6-BC90-777BAC1646C2}" srcOrd="1" destOrd="0" presId="urn:microsoft.com/office/officeart/2005/8/layout/orgChart1"/>
    <dgm:cxn modelId="{037ACC2C-C4A6-4A05-B7CB-48EC5CFAF8AD}" type="presParOf" srcId="{59695ED0-C055-4E99-8F3B-9BFBEB3820D9}" destId="{ABF7CEB6-0230-4AF8-B9ED-50D546742959}" srcOrd="1" destOrd="0" presId="urn:microsoft.com/office/officeart/2005/8/layout/orgChart1"/>
    <dgm:cxn modelId="{0AA62DAC-426C-40EF-8B0C-93632B7358EC}" type="presParOf" srcId="{59695ED0-C055-4E99-8F3B-9BFBEB3820D9}" destId="{0144D11E-3770-4994-B973-25CB8462EE87}" srcOrd="2" destOrd="0" presId="urn:microsoft.com/office/officeart/2005/8/layout/orgChart1"/>
    <dgm:cxn modelId="{3ED2A846-3756-4AAF-AD20-1086C2EB4081}" type="presParOf" srcId="{EFF95AD3-9C6C-49CC-A37C-CCBE3329788A}" destId="{CEB063F3-5862-4053-880D-BE60F8BE034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D66F2298-EF0A-46B4-9757-D0383E1E23A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3AE9343B-5C0D-41FD-9728-E6EFC179FEE9}">
      <dgm:prSet phldrT="[Texto]" custT="1"/>
      <dgm:spPr/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de Inclusión Plena</a:t>
          </a:r>
        </a:p>
      </dgm:t>
    </dgm:pt>
    <dgm:pt modelId="{C93C4E7A-B315-4899-AC12-0F056D93D2E5}" type="sibTrans" cxnId="{10EB4072-600E-4818-BE1F-534D5705C525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710EDEC-75E3-486B-9A2A-5FF1A9867F59}" type="parTrans" cxnId="{10EB4072-600E-4818-BE1F-534D5705C525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EEC447A-81BD-4255-806B-DFFD5363CF99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Responsable Área de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Trabajo Social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8608DC7-CAFF-470F-B50F-97CABAA34D16}" type="parTrans" cxnId="{F764560E-347F-48D4-AB04-22CFA7253446}">
      <dgm:prSet/>
      <dgm:spPr/>
      <dgm:t>
        <a:bodyPr/>
        <a:lstStyle/>
        <a:p>
          <a:endParaRPr lang="es-ES"/>
        </a:p>
      </dgm:t>
    </dgm:pt>
    <dgm:pt modelId="{32AC246A-4E36-4263-BBDD-860B6C028441}" type="sibTrans" cxnId="{F764560E-347F-48D4-AB04-22CFA7253446}">
      <dgm:prSet/>
      <dgm:spPr/>
      <dgm:t>
        <a:bodyPr/>
        <a:lstStyle/>
        <a:p>
          <a:endParaRPr lang="es-ES"/>
        </a:p>
      </dgm:t>
    </dgm:pt>
    <dgm:pt modelId="{0AA78468-0298-4DF9-B404-20C9CE0C4578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/>
            <a:t>Trabajador(a) </a:t>
          </a:r>
          <a:r>
            <a:rPr lang="es-ES" sz="1200" dirty="0" smtClean="0"/>
            <a:t>Social</a:t>
          </a:r>
          <a:endParaRPr lang="es-ES" sz="1200" dirty="0"/>
        </a:p>
      </dgm:t>
    </dgm:pt>
    <dgm:pt modelId="{09D32D61-8DE7-4C11-8FC5-827A3B0AC09A}" type="parTrans" cxnId="{9F624491-3FF2-4EAA-85D7-F6411AD73753}">
      <dgm:prSet/>
      <dgm:spPr/>
      <dgm:t>
        <a:bodyPr/>
        <a:lstStyle/>
        <a:p>
          <a:endParaRPr lang="es-ES"/>
        </a:p>
      </dgm:t>
    </dgm:pt>
    <dgm:pt modelId="{FD18D319-7C52-4DD0-8951-D4E3A3604D7A}" type="sibTrans" cxnId="{9F624491-3FF2-4EAA-85D7-F6411AD73753}">
      <dgm:prSet/>
      <dgm:spPr/>
      <dgm:t>
        <a:bodyPr/>
        <a:lstStyle/>
        <a:p>
          <a:endParaRPr lang="es-ES"/>
        </a:p>
      </dgm:t>
    </dgm:pt>
    <dgm:pt modelId="{640CB4C9-BC2F-4AB5-9B28-364CC3F46231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Ayudante</a:t>
          </a:r>
          <a:r>
            <a:rPr lang="es-ES" sz="1200" baseline="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s-ES" sz="1200" baseline="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General</a:t>
          </a:r>
          <a:endParaRPr lang="es-ES" sz="1200" baseline="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33846FD-A68F-47F9-B407-F50201B516EB}" type="parTrans" cxnId="{E6AD583B-ABE6-407B-AA53-E02BA1D2B573}">
      <dgm:prSet/>
      <dgm:spPr/>
      <dgm:t>
        <a:bodyPr/>
        <a:lstStyle/>
        <a:p>
          <a:endParaRPr lang="es-ES"/>
        </a:p>
      </dgm:t>
    </dgm:pt>
    <dgm:pt modelId="{CFF8616C-B737-492B-996A-F97AD9AD61BF}" type="sibTrans" cxnId="{E6AD583B-ABE6-407B-AA53-E02BA1D2B573}">
      <dgm:prSet/>
      <dgm:spPr/>
      <dgm:t>
        <a:bodyPr/>
        <a:lstStyle/>
        <a:p>
          <a:endParaRPr lang="es-ES"/>
        </a:p>
      </dgm:t>
    </dgm:pt>
    <dgm:pt modelId="{F0580401-BE23-4BE7-BAC4-C1C4B5CF5F86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solidFill>
                <a:schemeClr val="tx1"/>
              </a:solidFill>
            </a:rPr>
            <a:t>Responsable de </a:t>
          </a:r>
          <a:r>
            <a:rPr lang="es-ES" sz="1200" dirty="0" smtClean="0">
              <a:solidFill>
                <a:schemeClr val="tx1"/>
              </a:solidFill>
            </a:rPr>
            <a:t>Área</a:t>
          </a:r>
          <a:endParaRPr lang="es-ES" sz="1200" dirty="0">
            <a:solidFill>
              <a:schemeClr val="tx1"/>
            </a:solidFill>
          </a:endParaRPr>
        </a:p>
      </dgm:t>
    </dgm:pt>
    <dgm:pt modelId="{56EB49D6-E04D-4899-9980-3312156E40EA}" type="parTrans" cxnId="{050B77FF-99F4-4117-8B9E-3FF626A96DB6}">
      <dgm:prSet/>
      <dgm:spPr/>
      <dgm:t>
        <a:bodyPr/>
        <a:lstStyle/>
        <a:p>
          <a:endParaRPr lang="es-ES"/>
        </a:p>
      </dgm:t>
    </dgm:pt>
    <dgm:pt modelId="{8906D722-C330-4CBE-965A-3657CD6DCE0C}" type="sibTrans" cxnId="{050B77FF-99F4-4117-8B9E-3FF626A96DB6}">
      <dgm:prSet/>
      <dgm:spPr/>
      <dgm:t>
        <a:bodyPr/>
        <a:lstStyle/>
        <a:p>
          <a:endParaRPr lang="es-ES"/>
        </a:p>
      </dgm:t>
    </dgm:pt>
    <dgm:pt modelId="{FC51D827-5929-4125-B610-E390E3272FB7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Área de Rehabilitación</a:t>
          </a:r>
        </a:p>
      </dgm:t>
    </dgm:pt>
    <dgm:pt modelId="{1A1404CA-4D99-4448-A737-742A5E5BB314}" type="parTrans" cxnId="{1080FA02-87AE-41C2-B1C2-7A30291FAAB8}">
      <dgm:prSet/>
      <dgm:spPr/>
      <dgm:t>
        <a:bodyPr/>
        <a:lstStyle/>
        <a:p>
          <a:endParaRPr lang="es-ES"/>
        </a:p>
      </dgm:t>
    </dgm:pt>
    <dgm:pt modelId="{A015EBA2-0E6F-46A6-A953-425F661CF04A}" type="sibTrans" cxnId="{1080FA02-87AE-41C2-B1C2-7A30291FAAB8}">
      <dgm:prSet/>
      <dgm:spPr/>
      <dgm:t>
        <a:bodyPr/>
        <a:lstStyle/>
        <a:p>
          <a:endParaRPr lang="es-ES"/>
        </a:p>
      </dgm:t>
    </dgm:pt>
    <dgm:pt modelId="{5B63A550-5E9C-4EBC-85B9-EA48460FCE18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Fisioterapeutas</a:t>
          </a:r>
          <a:endParaRPr lang="es-ES" sz="1200" dirty="0"/>
        </a:p>
      </dgm:t>
    </dgm:pt>
    <dgm:pt modelId="{B343DCDA-670A-432D-ADE5-FC5D8A67CE84}" type="parTrans" cxnId="{A1B5A0D2-C271-4000-8812-E7E24ED35331}">
      <dgm:prSet/>
      <dgm:spPr/>
      <dgm:t>
        <a:bodyPr/>
        <a:lstStyle/>
        <a:p>
          <a:endParaRPr lang="es-ES"/>
        </a:p>
      </dgm:t>
    </dgm:pt>
    <dgm:pt modelId="{6E5E5F14-7F04-46CA-A3AB-7640FA018D14}" type="sibTrans" cxnId="{A1B5A0D2-C271-4000-8812-E7E24ED35331}">
      <dgm:prSet/>
      <dgm:spPr/>
      <dgm:t>
        <a:bodyPr/>
        <a:lstStyle/>
        <a:p>
          <a:endParaRPr lang="es-ES"/>
        </a:p>
      </dgm:t>
    </dgm:pt>
    <dgm:pt modelId="{69549F56-FF41-4353-BA46-F55485A3FB56}" type="pres">
      <dgm:prSet presAssocID="{D66F2298-EF0A-46B4-9757-D0383E1E23A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5F420E35-3541-4E3F-B217-E53928B3172B}" type="pres">
      <dgm:prSet presAssocID="{3AE9343B-5C0D-41FD-9728-E6EFC179FEE9}" presName="hierRoot1" presStyleCnt="0">
        <dgm:presLayoutVars>
          <dgm:hierBranch val="init"/>
        </dgm:presLayoutVars>
      </dgm:prSet>
      <dgm:spPr/>
    </dgm:pt>
    <dgm:pt modelId="{A622B59E-5B71-4D2A-BA82-E88245BE9C5B}" type="pres">
      <dgm:prSet presAssocID="{3AE9343B-5C0D-41FD-9728-E6EFC179FEE9}" presName="rootComposite1" presStyleCnt="0"/>
      <dgm:spPr/>
    </dgm:pt>
    <dgm:pt modelId="{F5EAC07E-25BB-4E4C-82F0-2972E6D17B92}" type="pres">
      <dgm:prSet presAssocID="{3AE9343B-5C0D-41FD-9728-E6EFC179FEE9}" presName="rootText1" presStyleLbl="node0" presStyleIdx="0" presStyleCnt="1" custScaleX="141701" custScaleY="147688" custLinFactNeighborX="-393" custLinFactNeighborY="-29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7B1393F-C7A1-4B35-9BDA-0616B8B18C6C}" type="pres">
      <dgm:prSet presAssocID="{3AE9343B-5C0D-41FD-9728-E6EFC179FEE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9578F175-65C3-431D-BF0F-2B5E9BE1005C}" type="pres">
      <dgm:prSet presAssocID="{3AE9343B-5C0D-41FD-9728-E6EFC179FEE9}" presName="hierChild2" presStyleCnt="0"/>
      <dgm:spPr/>
    </dgm:pt>
    <dgm:pt modelId="{6230CD1E-1A4D-455A-9AC8-9D46289D01AD}" type="pres">
      <dgm:prSet presAssocID="{56EB49D6-E04D-4899-9980-3312156E40EA}" presName="Name37" presStyleLbl="parChTrans1D2" presStyleIdx="0" presStyleCnt="3"/>
      <dgm:spPr/>
      <dgm:t>
        <a:bodyPr/>
        <a:lstStyle/>
        <a:p>
          <a:endParaRPr lang="es-ES"/>
        </a:p>
      </dgm:t>
    </dgm:pt>
    <dgm:pt modelId="{A3E494B8-C29E-4795-BC84-B043C1D1FF13}" type="pres">
      <dgm:prSet presAssocID="{F0580401-BE23-4BE7-BAC4-C1C4B5CF5F86}" presName="hierRoot2" presStyleCnt="0">
        <dgm:presLayoutVars>
          <dgm:hierBranch val="init"/>
        </dgm:presLayoutVars>
      </dgm:prSet>
      <dgm:spPr/>
    </dgm:pt>
    <dgm:pt modelId="{9FA9A7D7-3144-4ADF-ADB9-F94D91E3E319}" type="pres">
      <dgm:prSet presAssocID="{F0580401-BE23-4BE7-BAC4-C1C4B5CF5F86}" presName="rootComposite" presStyleCnt="0"/>
      <dgm:spPr/>
    </dgm:pt>
    <dgm:pt modelId="{CD04DE3B-C787-4132-8813-7335C21854C1}" type="pres">
      <dgm:prSet presAssocID="{F0580401-BE23-4BE7-BAC4-C1C4B5CF5F86}" presName="rootText" presStyleLbl="node2" presStyleIdx="0" presStyleCnt="3" custScaleX="119655" custScaleY="130852" custLinFactNeighborY="290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D18092B-2EF4-419E-BC76-3E686D96FFF7}" type="pres">
      <dgm:prSet presAssocID="{F0580401-BE23-4BE7-BAC4-C1C4B5CF5F86}" presName="rootConnector" presStyleLbl="node2" presStyleIdx="0" presStyleCnt="3"/>
      <dgm:spPr/>
      <dgm:t>
        <a:bodyPr/>
        <a:lstStyle/>
        <a:p>
          <a:endParaRPr lang="es-ES"/>
        </a:p>
      </dgm:t>
    </dgm:pt>
    <dgm:pt modelId="{F70E7B84-9E0F-4BA4-A616-04B46C2EA433}" type="pres">
      <dgm:prSet presAssocID="{F0580401-BE23-4BE7-BAC4-C1C4B5CF5F86}" presName="hierChild4" presStyleCnt="0"/>
      <dgm:spPr/>
    </dgm:pt>
    <dgm:pt modelId="{A3777912-ABAC-4988-A935-501D130D4AA4}" type="pres">
      <dgm:prSet presAssocID="{F0580401-BE23-4BE7-BAC4-C1C4B5CF5F86}" presName="hierChild5" presStyleCnt="0"/>
      <dgm:spPr/>
    </dgm:pt>
    <dgm:pt modelId="{C588DF83-5A57-4E03-A563-9BED31DBC4BB}" type="pres">
      <dgm:prSet presAssocID="{58608DC7-CAFF-470F-B50F-97CABAA34D16}" presName="Name37" presStyleLbl="parChTrans1D2" presStyleIdx="1" presStyleCnt="3"/>
      <dgm:spPr/>
      <dgm:t>
        <a:bodyPr/>
        <a:lstStyle/>
        <a:p>
          <a:endParaRPr lang="es-ES"/>
        </a:p>
      </dgm:t>
    </dgm:pt>
    <dgm:pt modelId="{6CA5D1AA-FDDC-462F-A44D-7ADA737B7761}" type="pres">
      <dgm:prSet presAssocID="{4EEC447A-81BD-4255-806B-DFFD5363CF99}" presName="hierRoot2" presStyleCnt="0">
        <dgm:presLayoutVars>
          <dgm:hierBranch val="init"/>
        </dgm:presLayoutVars>
      </dgm:prSet>
      <dgm:spPr/>
    </dgm:pt>
    <dgm:pt modelId="{8715B5DB-D0B5-43AF-B144-E4643F1E44D9}" type="pres">
      <dgm:prSet presAssocID="{4EEC447A-81BD-4255-806B-DFFD5363CF99}" presName="rootComposite" presStyleCnt="0"/>
      <dgm:spPr/>
    </dgm:pt>
    <dgm:pt modelId="{C138A295-8DD5-4443-B099-42EBA45910BF}" type="pres">
      <dgm:prSet presAssocID="{4EEC447A-81BD-4255-806B-DFFD5363CF99}" presName="rootText" presStyleLbl="node2" presStyleIdx="1" presStyleCnt="3" custScaleX="119655" custScaleY="130852" custLinFactNeighborY="290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5E8B73-F073-4B86-B1CA-CA100EBAD95C}" type="pres">
      <dgm:prSet presAssocID="{4EEC447A-81BD-4255-806B-DFFD5363CF99}" presName="rootConnector" presStyleLbl="node2" presStyleIdx="1" presStyleCnt="3"/>
      <dgm:spPr/>
      <dgm:t>
        <a:bodyPr/>
        <a:lstStyle/>
        <a:p>
          <a:endParaRPr lang="es-ES"/>
        </a:p>
      </dgm:t>
    </dgm:pt>
    <dgm:pt modelId="{ADE99F37-D621-4F4E-B9AC-4FE5BC8BC655}" type="pres">
      <dgm:prSet presAssocID="{4EEC447A-81BD-4255-806B-DFFD5363CF99}" presName="hierChild4" presStyleCnt="0"/>
      <dgm:spPr/>
    </dgm:pt>
    <dgm:pt modelId="{3FB1BD28-FCA3-4344-B177-74DD3AABE83F}" type="pres">
      <dgm:prSet presAssocID="{09D32D61-8DE7-4C11-8FC5-827A3B0AC09A}" presName="Name37" presStyleLbl="parChTrans1D3" presStyleIdx="0" presStyleCnt="3"/>
      <dgm:spPr/>
      <dgm:t>
        <a:bodyPr/>
        <a:lstStyle/>
        <a:p>
          <a:endParaRPr lang="es-ES"/>
        </a:p>
      </dgm:t>
    </dgm:pt>
    <dgm:pt modelId="{11905B56-2AB4-4B8E-B761-1D500C3E979A}" type="pres">
      <dgm:prSet presAssocID="{0AA78468-0298-4DF9-B404-20C9CE0C4578}" presName="hierRoot2" presStyleCnt="0">
        <dgm:presLayoutVars>
          <dgm:hierBranch val="init"/>
        </dgm:presLayoutVars>
      </dgm:prSet>
      <dgm:spPr/>
    </dgm:pt>
    <dgm:pt modelId="{B45CCE6D-C2F5-4A35-9B72-E23BB2CEDFBC}" type="pres">
      <dgm:prSet presAssocID="{0AA78468-0298-4DF9-B404-20C9CE0C4578}" presName="rootComposite" presStyleCnt="0"/>
      <dgm:spPr/>
    </dgm:pt>
    <dgm:pt modelId="{24621013-11CD-493C-BAA2-91D3A121D9CA}" type="pres">
      <dgm:prSet presAssocID="{0AA78468-0298-4DF9-B404-20C9CE0C4578}" presName="rootText" presStyleLbl="node3" presStyleIdx="0" presStyleCnt="3" custScaleX="97078" custLinFactNeighborX="-7580" custLinFactNeighborY="133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A4EE27D-0936-4E82-9444-8E6AD217FC19}" type="pres">
      <dgm:prSet presAssocID="{0AA78468-0298-4DF9-B404-20C9CE0C4578}" presName="rootConnector" presStyleLbl="node3" presStyleIdx="0" presStyleCnt="3"/>
      <dgm:spPr/>
      <dgm:t>
        <a:bodyPr/>
        <a:lstStyle/>
        <a:p>
          <a:endParaRPr lang="es-ES"/>
        </a:p>
      </dgm:t>
    </dgm:pt>
    <dgm:pt modelId="{6F9A8F66-4601-4059-9170-FEEE9843D0C8}" type="pres">
      <dgm:prSet presAssocID="{0AA78468-0298-4DF9-B404-20C9CE0C4578}" presName="hierChild4" presStyleCnt="0"/>
      <dgm:spPr/>
    </dgm:pt>
    <dgm:pt modelId="{D63CFCBA-AD75-4F93-833D-1FE94F5EB1C2}" type="pres">
      <dgm:prSet presAssocID="{0AA78468-0298-4DF9-B404-20C9CE0C4578}" presName="hierChild5" presStyleCnt="0"/>
      <dgm:spPr/>
    </dgm:pt>
    <dgm:pt modelId="{FCF43B5C-A18D-46A0-958B-9F792588E39A}" type="pres">
      <dgm:prSet presAssocID="{A33846FD-A68F-47F9-B407-F50201B516EB}" presName="Name37" presStyleLbl="parChTrans1D3" presStyleIdx="1" presStyleCnt="3"/>
      <dgm:spPr/>
      <dgm:t>
        <a:bodyPr/>
        <a:lstStyle/>
        <a:p>
          <a:endParaRPr lang="es-ES"/>
        </a:p>
      </dgm:t>
    </dgm:pt>
    <dgm:pt modelId="{83F19160-B07C-43CA-8179-548F59DD57BA}" type="pres">
      <dgm:prSet presAssocID="{640CB4C9-BC2F-4AB5-9B28-364CC3F46231}" presName="hierRoot2" presStyleCnt="0">
        <dgm:presLayoutVars>
          <dgm:hierBranch val="init"/>
        </dgm:presLayoutVars>
      </dgm:prSet>
      <dgm:spPr/>
    </dgm:pt>
    <dgm:pt modelId="{63865569-BECB-4980-B0D5-B54837DCBB24}" type="pres">
      <dgm:prSet presAssocID="{640CB4C9-BC2F-4AB5-9B28-364CC3F46231}" presName="rootComposite" presStyleCnt="0"/>
      <dgm:spPr/>
    </dgm:pt>
    <dgm:pt modelId="{C5C7CF46-3BAA-4814-B335-4B8CA2884FD6}" type="pres">
      <dgm:prSet presAssocID="{640CB4C9-BC2F-4AB5-9B28-364CC3F46231}" presName="rootText" presStyleLbl="node3" presStyleIdx="1" presStyleCnt="3" custScaleX="97078" custLinFactNeighborX="-7796" custLinFactNeighborY="-72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22816A4-B4D9-4D37-9FEF-4FC10BD9B21A}" type="pres">
      <dgm:prSet presAssocID="{640CB4C9-BC2F-4AB5-9B28-364CC3F46231}" presName="rootConnector" presStyleLbl="node3" presStyleIdx="1" presStyleCnt="3"/>
      <dgm:spPr/>
      <dgm:t>
        <a:bodyPr/>
        <a:lstStyle/>
        <a:p>
          <a:endParaRPr lang="es-ES"/>
        </a:p>
      </dgm:t>
    </dgm:pt>
    <dgm:pt modelId="{4DFE0D34-E2F7-4172-825A-0E64B91B0A95}" type="pres">
      <dgm:prSet presAssocID="{640CB4C9-BC2F-4AB5-9B28-364CC3F46231}" presName="hierChild4" presStyleCnt="0"/>
      <dgm:spPr/>
    </dgm:pt>
    <dgm:pt modelId="{CAAE216E-A0A1-4C43-B940-DE8E9A7CBC80}" type="pres">
      <dgm:prSet presAssocID="{640CB4C9-BC2F-4AB5-9B28-364CC3F46231}" presName="hierChild5" presStyleCnt="0"/>
      <dgm:spPr/>
    </dgm:pt>
    <dgm:pt modelId="{6F2BF301-9367-40E8-8AD6-82A57BA17601}" type="pres">
      <dgm:prSet presAssocID="{4EEC447A-81BD-4255-806B-DFFD5363CF99}" presName="hierChild5" presStyleCnt="0"/>
      <dgm:spPr/>
    </dgm:pt>
    <dgm:pt modelId="{30C15338-2029-483E-993D-F1A6FFA43A7A}" type="pres">
      <dgm:prSet presAssocID="{1A1404CA-4D99-4448-A737-742A5E5BB314}" presName="Name37" presStyleLbl="parChTrans1D2" presStyleIdx="2" presStyleCnt="3"/>
      <dgm:spPr/>
      <dgm:t>
        <a:bodyPr/>
        <a:lstStyle/>
        <a:p>
          <a:endParaRPr lang="es-ES"/>
        </a:p>
      </dgm:t>
    </dgm:pt>
    <dgm:pt modelId="{C6C04D7C-B6B1-44EB-A2E7-A4523BD97CCA}" type="pres">
      <dgm:prSet presAssocID="{FC51D827-5929-4125-B610-E390E3272FB7}" presName="hierRoot2" presStyleCnt="0">
        <dgm:presLayoutVars>
          <dgm:hierBranch val="init"/>
        </dgm:presLayoutVars>
      </dgm:prSet>
      <dgm:spPr/>
    </dgm:pt>
    <dgm:pt modelId="{C83E0A00-4DA0-4EF1-92F9-A8656A519BEF}" type="pres">
      <dgm:prSet presAssocID="{FC51D827-5929-4125-B610-E390E3272FB7}" presName="rootComposite" presStyleCnt="0"/>
      <dgm:spPr/>
    </dgm:pt>
    <dgm:pt modelId="{B6A33536-7F06-46B3-AAA3-D324D2518E9E}" type="pres">
      <dgm:prSet presAssocID="{FC51D827-5929-4125-B610-E390E3272FB7}" presName="rootText" presStyleLbl="node2" presStyleIdx="2" presStyleCnt="3" custScaleX="119655" custScaleY="130852" custLinFactNeighborX="-3354" custLinFactNeighborY="290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6C9C753-57EF-41FA-A24F-63F4732C17A4}" type="pres">
      <dgm:prSet presAssocID="{FC51D827-5929-4125-B610-E390E3272FB7}" presName="rootConnector" presStyleLbl="node2" presStyleIdx="2" presStyleCnt="3"/>
      <dgm:spPr/>
      <dgm:t>
        <a:bodyPr/>
        <a:lstStyle/>
        <a:p>
          <a:endParaRPr lang="es-ES"/>
        </a:p>
      </dgm:t>
    </dgm:pt>
    <dgm:pt modelId="{83132631-D708-468C-B98B-7B1973DEBEE6}" type="pres">
      <dgm:prSet presAssocID="{FC51D827-5929-4125-B610-E390E3272FB7}" presName="hierChild4" presStyleCnt="0"/>
      <dgm:spPr/>
    </dgm:pt>
    <dgm:pt modelId="{13C9612E-73AF-48D4-A9A4-32928B53B889}" type="pres">
      <dgm:prSet presAssocID="{B343DCDA-670A-432D-ADE5-FC5D8A67CE84}" presName="Name37" presStyleLbl="parChTrans1D3" presStyleIdx="2" presStyleCnt="3"/>
      <dgm:spPr/>
      <dgm:t>
        <a:bodyPr/>
        <a:lstStyle/>
        <a:p>
          <a:endParaRPr lang="es-ES"/>
        </a:p>
      </dgm:t>
    </dgm:pt>
    <dgm:pt modelId="{9DE26C26-994C-4E80-AFA8-36A8F0C34E38}" type="pres">
      <dgm:prSet presAssocID="{5B63A550-5E9C-4EBC-85B9-EA48460FCE18}" presName="hierRoot2" presStyleCnt="0">
        <dgm:presLayoutVars>
          <dgm:hierBranch val="init"/>
        </dgm:presLayoutVars>
      </dgm:prSet>
      <dgm:spPr/>
    </dgm:pt>
    <dgm:pt modelId="{36249D56-87A9-43DE-A9D9-C244DFFFE01A}" type="pres">
      <dgm:prSet presAssocID="{5B63A550-5E9C-4EBC-85B9-EA48460FCE18}" presName="rootComposite" presStyleCnt="0"/>
      <dgm:spPr/>
    </dgm:pt>
    <dgm:pt modelId="{39FE8E48-D783-49CB-932A-C92993567C16}" type="pres">
      <dgm:prSet presAssocID="{5B63A550-5E9C-4EBC-85B9-EA48460FCE18}" presName="rootText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D0ADD79-FC06-4686-BB23-013BA397DF97}" type="pres">
      <dgm:prSet presAssocID="{5B63A550-5E9C-4EBC-85B9-EA48460FCE18}" presName="rootConnector" presStyleLbl="node3" presStyleIdx="2" presStyleCnt="3"/>
      <dgm:spPr/>
      <dgm:t>
        <a:bodyPr/>
        <a:lstStyle/>
        <a:p>
          <a:endParaRPr lang="es-ES"/>
        </a:p>
      </dgm:t>
    </dgm:pt>
    <dgm:pt modelId="{E872172C-B9E9-4AAA-9DE3-F7C280F17FBA}" type="pres">
      <dgm:prSet presAssocID="{5B63A550-5E9C-4EBC-85B9-EA48460FCE18}" presName="hierChild4" presStyleCnt="0"/>
      <dgm:spPr/>
    </dgm:pt>
    <dgm:pt modelId="{EC34D696-648B-4357-8478-A6D1B7DC4022}" type="pres">
      <dgm:prSet presAssocID="{5B63A550-5E9C-4EBC-85B9-EA48460FCE18}" presName="hierChild5" presStyleCnt="0"/>
      <dgm:spPr/>
    </dgm:pt>
    <dgm:pt modelId="{018E59B9-B37E-44E1-8AEF-08BD0890B1E8}" type="pres">
      <dgm:prSet presAssocID="{FC51D827-5929-4125-B610-E390E3272FB7}" presName="hierChild5" presStyleCnt="0"/>
      <dgm:spPr/>
    </dgm:pt>
    <dgm:pt modelId="{0D584053-F563-46CE-A8DB-86E4D89EB23F}" type="pres">
      <dgm:prSet presAssocID="{3AE9343B-5C0D-41FD-9728-E6EFC179FEE9}" presName="hierChild3" presStyleCnt="0"/>
      <dgm:spPr/>
    </dgm:pt>
  </dgm:ptLst>
  <dgm:cxnLst>
    <dgm:cxn modelId="{EDD70FEC-B65A-47BF-9A0B-D1A6385E695B}" type="presOf" srcId="{3AE9343B-5C0D-41FD-9728-E6EFC179FEE9}" destId="{77B1393F-C7A1-4B35-9BDA-0616B8B18C6C}" srcOrd="1" destOrd="0" presId="urn:microsoft.com/office/officeart/2005/8/layout/orgChart1"/>
    <dgm:cxn modelId="{ACC37542-5E48-4261-B43A-C055CAE6A902}" type="presOf" srcId="{0AA78468-0298-4DF9-B404-20C9CE0C4578}" destId="{FA4EE27D-0936-4E82-9444-8E6AD217FC19}" srcOrd="1" destOrd="0" presId="urn:microsoft.com/office/officeart/2005/8/layout/orgChart1"/>
    <dgm:cxn modelId="{F17B63F6-8379-49AB-93D6-579C4C2F73BB}" type="presOf" srcId="{5B63A550-5E9C-4EBC-85B9-EA48460FCE18}" destId="{39FE8E48-D783-49CB-932A-C92993567C16}" srcOrd="0" destOrd="0" presId="urn:microsoft.com/office/officeart/2005/8/layout/orgChart1"/>
    <dgm:cxn modelId="{FE2E0EBB-F3F4-4FCD-BFDF-031D065C4D48}" type="presOf" srcId="{A33846FD-A68F-47F9-B407-F50201B516EB}" destId="{FCF43B5C-A18D-46A0-958B-9F792588E39A}" srcOrd="0" destOrd="0" presId="urn:microsoft.com/office/officeart/2005/8/layout/orgChart1"/>
    <dgm:cxn modelId="{9F624491-3FF2-4EAA-85D7-F6411AD73753}" srcId="{4EEC447A-81BD-4255-806B-DFFD5363CF99}" destId="{0AA78468-0298-4DF9-B404-20C9CE0C4578}" srcOrd="0" destOrd="0" parTransId="{09D32D61-8DE7-4C11-8FC5-827A3B0AC09A}" sibTransId="{FD18D319-7C52-4DD0-8951-D4E3A3604D7A}"/>
    <dgm:cxn modelId="{F764560E-347F-48D4-AB04-22CFA7253446}" srcId="{3AE9343B-5C0D-41FD-9728-E6EFC179FEE9}" destId="{4EEC447A-81BD-4255-806B-DFFD5363CF99}" srcOrd="1" destOrd="0" parTransId="{58608DC7-CAFF-470F-B50F-97CABAA34D16}" sibTransId="{32AC246A-4E36-4263-BBDD-860B6C028441}"/>
    <dgm:cxn modelId="{8C4FA08F-9039-4302-A967-97652C21E991}" type="presOf" srcId="{D66F2298-EF0A-46B4-9757-D0383E1E23A5}" destId="{69549F56-FF41-4353-BA46-F55485A3FB56}" srcOrd="0" destOrd="0" presId="urn:microsoft.com/office/officeart/2005/8/layout/orgChart1"/>
    <dgm:cxn modelId="{92970485-DF5A-451A-8040-9F1E3C971C7A}" type="presOf" srcId="{640CB4C9-BC2F-4AB5-9B28-364CC3F46231}" destId="{C5C7CF46-3BAA-4814-B335-4B8CA2884FD6}" srcOrd="0" destOrd="0" presId="urn:microsoft.com/office/officeart/2005/8/layout/orgChart1"/>
    <dgm:cxn modelId="{353A4BC5-10FD-4E71-8A44-C4729B8944C6}" type="presOf" srcId="{1A1404CA-4D99-4448-A737-742A5E5BB314}" destId="{30C15338-2029-483E-993D-F1A6FFA43A7A}" srcOrd="0" destOrd="0" presId="urn:microsoft.com/office/officeart/2005/8/layout/orgChart1"/>
    <dgm:cxn modelId="{D2AE13CF-B18B-45DF-85A2-0568E2027858}" type="presOf" srcId="{3AE9343B-5C0D-41FD-9728-E6EFC179FEE9}" destId="{F5EAC07E-25BB-4E4C-82F0-2972E6D17B92}" srcOrd="0" destOrd="0" presId="urn:microsoft.com/office/officeart/2005/8/layout/orgChart1"/>
    <dgm:cxn modelId="{8B0F8622-D320-4EF2-9855-4A634AEDE364}" type="presOf" srcId="{F0580401-BE23-4BE7-BAC4-C1C4B5CF5F86}" destId="{CD04DE3B-C787-4132-8813-7335C21854C1}" srcOrd="0" destOrd="0" presId="urn:microsoft.com/office/officeart/2005/8/layout/orgChart1"/>
    <dgm:cxn modelId="{FE262DC0-0ED9-4158-9390-2195A6591D57}" type="presOf" srcId="{58608DC7-CAFF-470F-B50F-97CABAA34D16}" destId="{C588DF83-5A57-4E03-A563-9BED31DBC4BB}" srcOrd="0" destOrd="0" presId="urn:microsoft.com/office/officeart/2005/8/layout/orgChart1"/>
    <dgm:cxn modelId="{A162620B-CED6-46D9-8A43-9CB7CF65DCDC}" type="presOf" srcId="{B343DCDA-670A-432D-ADE5-FC5D8A67CE84}" destId="{13C9612E-73AF-48D4-A9A4-32928B53B889}" srcOrd="0" destOrd="0" presId="urn:microsoft.com/office/officeart/2005/8/layout/orgChart1"/>
    <dgm:cxn modelId="{C2FFEC07-666A-4F37-9D20-CBCB70C292C4}" type="presOf" srcId="{56EB49D6-E04D-4899-9980-3312156E40EA}" destId="{6230CD1E-1A4D-455A-9AC8-9D46289D01AD}" srcOrd="0" destOrd="0" presId="urn:microsoft.com/office/officeart/2005/8/layout/orgChart1"/>
    <dgm:cxn modelId="{8B7D0CC1-7FB9-43E5-8836-8A783198D761}" type="presOf" srcId="{F0580401-BE23-4BE7-BAC4-C1C4B5CF5F86}" destId="{FD18092B-2EF4-419E-BC76-3E686D96FFF7}" srcOrd="1" destOrd="0" presId="urn:microsoft.com/office/officeart/2005/8/layout/orgChart1"/>
    <dgm:cxn modelId="{514BA4F8-C957-4D92-BAAA-7C915E4D9399}" type="presOf" srcId="{640CB4C9-BC2F-4AB5-9B28-364CC3F46231}" destId="{022816A4-B4D9-4D37-9FEF-4FC10BD9B21A}" srcOrd="1" destOrd="0" presId="urn:microsoft.com/office/officeart/2005/8/layout/orgChart1"/>
    <dgm:cxn modelId="{EA63FA69-4514-4A48-90BB-B1E0D9AB5D51}" type="presOf" srcId="{FC51D827-5929-4125-B610-E390E3272FB7}" destId="{B6A33536-7F06-46B3-AAA3-D324D2518E9E}" srcOrd="0" destOrd="0" presId="urn:microsoft.com/office/officeart/2005/8/layout/orgChart1"/>
    <dgm:cxn modelId="{58D4ABE5-82CD-41E5-951C-7C4C3339F6BD}" type="presOf" srcId="{4EEC447A-81BD-4255-806B-DFFD5363CF99}" destId="{F05E8B73-F073-4B86-B1CA-CA100EBAD95C}" srcOrd="1" destOrd="0" presId="urn:microsoft.com/office/officeart/2005/8/layout/orgChart1"/>
    <dgm:cxn modelId="{050B77FF-99F4-4117-8B9E-3FF626A96DB6}" srcId="{3AE9343B-5C0D-41FD-9728-E6EFC179FEE9}" destId="{F0580401-BE23-4BE7-BAC4-C1C4B5CF5F86}" srcOrd="0" destOrd="0" parTransId="{56EB49D6-E04D-4899-9980-3312156E40EA}" sibTransId="{8906D722-C330-4CBE-965A-3657CD6DCE0C}"/>
    <dgm:cxn modelId="{03A5584F-F697-4191-BBB8-4C1BB165D719}" type="presOf" srcId="{0AA78468-0298-4DF9-B404-20C9CE0C4578}" destId="{24621013-11CD-493C-BAA2-91D3A121D9CA}" srcOrd="0" destOrd="0" presId="urn:microsoft.com/office/officeart/2005/8/layout/orgChart1"/>
    <dgm:cxn modelId="{E6AD583B-ABE6-407B-AA53-E02BA1D2B573}" srcId="{4EEC447A-81BD-4255-806B-DFFD5363CF99}" destId="{640CB4C9-BC2F-4AB5-9B28-364CC3F46231}" srcOrd="1" destOrd="0" parTransId="{A33846FD-A68F-47F9-B407-F50201B516EB}" sibTransId="{CFF8616C-B737-492B-996A-F97AD9AD61BF}"/>
    <dgm:cxn modelId="{C96BBEA9-6BE1-410B-8785-12411EE6AF5A}" type="presOf" srcId="{09D32D61-8DE7-4C11-8FC5-827A3B0AC09A}" destId="{3FB1BD28-FCA3-4344-B177-74DD3AABE83F}" srcOrd="0" destOrd="0" presId="urn:microsoft.com/office/officeart/2005/8/layout/orgChart1"/>
    <dgm:cxn modelId="{12CAB1BE-5C4D-44AD-9C82-840FD3B37050}" type="presOf" srcId="{FC51D827-5929-4125-B610-E390E3272FB7}" destId="{D6C9C753-57EF-41FA-A24F-63F4732C17A4}" srcOrd="1" destOrd="0" presId="urn:microsoft.com/office/officeart/2005/8/layout/orgChart1"/>
    <dgm:cxn modelId="{5B669F9A-A8DE-4AF9-B0F0-F2F1177794E9}" type="presOf" srcId="{4EEC447A-81BD-4255-806B-DFFD5363CF99}" destId="{C138A295-8DD5-4443-B099-42EBA45910BF}" srcOrd="0" destOrd="0" presId="urn:microsoft.com/office/officeart/2005/8/layout/orgChart1"/>
    <dgm:cxn modelId="{6AEEDADB-B1C3-453E-A0C2-EBC43450654D}" type="presOf" srcId="{5B63A550-5E9C-4EBC-85B9-EA48460FCE18}" destId="{8D0ADD79-FC06-4686-BB23-013BA397DF97}" srcOrd="1" destOrd="0" presId="urn:microsoft.com/office/officeart/2005/8/layout/orgChart1"/>
    <dgm:cxn modelId="{A1B5A0D2-C271-4000-8812-E7E24ED35331}" srcId="{FC51D827-5929-4125-B610-E390E3272FB7}" destId="{5B63A550-5E9C-4EBC-85B9-EA48460FCE18}" srcOrd="0" destOrd="0" parTransId="{B343DCDA-670A-432D-ADE5-FC5D8A67CE84}" sibTransId="{6E5E5F14-7F04-46CA-A3AB-7640FA018D14}"/>
    <dgm:cxn modelId="{1080FA02-87AE-41C2-B1C2-7A30291FAAB8}" srcId="{3AE9343B-5C0D-41FD-9728-E6EFC179FEE9}" destId="{FC51D827-5929-4125-B610-E390E3272FB7}" srcOrd="2" destOrd="0" parTransId="{1A1404CA-4D99-4448-A737-742A5E5BB314}" sibTransId="{A015EBA2-0E6F-46A6-A953-425F661CF04A}"/>
    <dgm:cxn modelId="{10EB4072-600E-4818-BE1F-534D5705C525}" srcId="{D66F2298-EF0A-46B4-9757-D0383E1E23A5}" destId="{3AE9343B-5C0D-41FD-9728-E6EFC179FEE9}" srcOrd="0" destOrd="0" parTransId="{6710EDEC-75E3-486B-9A2A-5FF1A9867F59}" sibTransId="{C93C4E7A-B315-4899-AC12-0F056D93D2E5}"/>
    <dgm:cxn modelId="{4A9ED3EA-801A-4929-8594-420D9D536D6C}" type="presParOf" srcId="{69549F56-FF41-4353-BA46-F55485A3FB56}" destId="{5F420E35-3541-4E3F-B217-E53928B3172B}" srcOrd="0" destOrd="0" presId="urn:microsoft.com/office/officeart/2005/8/layout/orgChart1"/>
    <dgm:cxn modelId="{E5DEEF51-C142-46E7-B0A2-2E743DE62368}" type="presParOf" srcId="{5F420E35-3541-4E3F-B217-E53928B3172B}" destId="{A622B59E-5B71-4D2A-BA82-E88245BE9C5B}" srcOrd="0" destOrd="0" presId="urn:microsoft.com/office/officeart/2005/8/layout/orgChart1"/>
    <dgm:cxn modelId="{03EE7AAF-EDB3-421C-AC79-A2D50ABDA15D}" type="presParOf" srcId="{A622B59E-5B71-4D2A-BA82-E88245BE9C5B}" destId="{F5EAC07E-25BB-4E4C-82F0-2972E6D17B92}" srcOrd="0" destOrd="0" presId="urn:microsoft.com/office/officeart/2005/8/layout/orgChart1"/>
    <dgm:cxn modelId="{51B6E9D7-FC13-4686-8AD0-B702A7E46B5C}" type="presParOf" srcId="{A622B59E-5B71-4D2A-BA82-E88245BE9C5B}" destId="{77B1393F-C7A1-4B35-9BDA-0616B8B18C6C}" srcOrd="1" destOrd="0" presId="urn:microsoft.com/office/officeart/2005/8/layout/orgChart1"/>
    <dgm:cxn modelId="{3292A29F-C7AD-472B-8E31-48E941F4E396}" type="presParOf" srcId="{5F420E35-3541-4E3F-B217-E53928B3172B}" destId="{9578F175-65C3-431D-BF0F-2B5E9BE1005C}" srcOrd="1" destOrd="0" presId="urn:microsoft.com/office/officeart/2005/8/layout/orgChart1"/>
    <dgm:cxn modelId="{CFE349B0-B8CB-41B5-B06A-EF631B29FB3D}" type="presParOf" srcId="{9578F175-65C3-431D-BF0F-2B5E9BE1005C}" destId="{6230CD1E-1A4D-455A-9AC8-9D46289D01AD}" srcOrd="0" destOrd="0" presId="urn:microsoft.com/office/officeart/2005/8/layout/orgChart1"/>
    <dgm:cxn modelId="{0B8A9ECB-02AE-47AC-B326-04C5A9D7E097}" type="presParOf" srcId="{9578F175-65C3-431D-BF0F-2B5E9BE1005C}" destId="{A3E494B8-C29E-4795-BC84-B043C1D1FF13}" srcOrd="1" destOrd="0" presId="urn:microsoft.com/office/officeart/2005/8/layout/orgChart1"/>
    <dgm:cxn modelId="{AA5F4132-6805-43D1-9D0C-CCF6412A3868}" type="presParOf" srcId="{A3E494B8-C29E-4795-BC84-B043C1D1FF13}" destId="{9FA9A7D7-3144-4ADF-ADB9-F94D91E3E319}" srcOrd="0" destOrd="0" presId="urn:microsoft.com/office/officeart/2005/8/layout/orgChart1"/>
    <dgm:cxn modelId="{5F3B33B5-957F-4015-9745-171C83CAE2D5}" type="presParOf" srcId="{9FA9A7D7-3144-4ADF-ADB9-F94D91E3E319}" destId="{CD04DE3B-C787-4132-8813-7335C21854C1}" srcOrd="0" destOrd="0" presId="urn:microsoft.com/office/officeart/2005/8/layout/orgChart1"/>
    <dgm:cxn modelId="{6C3D7036-136C-47F9-8027-C305F488A23C}" type="presParOf" srcId="{9FA9A7D7-3144-4ADF-ADB9-F94D91E3E319}" destId="{FD18092B-2EF4-419E-BC76-3E686D96FFF7}" srcOrd="1" destOrd="0" presId="urn:microsoft.com/office/officeart/2005/8/layout/orgChart1"/>
    <dgm:cxn modelId="{2D169589-3D85-413D-9E34-069674F75712}" type="presParOf" srcId="{A3E494B8-C29E-4795-BC84-B043C1D1FF13}" destId="{F70E7B84-9E0F-4BA4-A616-04B46C2EA433}" srcOrd="1" destOrd="0" presId="urn:microsoft.com/office/officeart/2005/8/layout/orgChart1"/>
    <dgm:cxn modelId="{923EAD00-ABF4-4C71-9C80-1885B3414044}" type="presParOf" srcId="{A3E494B8-C29E-4795-BC84-B043C1D1FF13}" destId="{A3777912-ABAC-4988-A935-501D130D4AA4}" srcOrd="2" destOrd="0" presId="urn:microsoft.com/office/officeart/2005/8/layout/orgChart1"/>
    <dgm:cxn modelId="{22C57A13-8ADA-4153-9CD2-32FC83BB96C2}" type="presParOf" srcId="{9578F175-65C3-431D-BF0F-2B5E9BE1005C}" destId="{C588DF83-5A57-4E03-A563-9BED31DBC4BB}" srcOrd="2" destOrd="0" presId="urn:microsoft.com/office/officeart/2005/8/layout/orgChart1"/>
    <dgm:cxn modelId="{7E4A42C6-E02A-474F-8679-59F3218252FB}" type="presParOf" srcId="{9578F175-65C3-431D-BF0F-2B5E9BE1005C}" destId="{6CA5D1AA-FDDC-462F-A44D-7ADA737B7761}" srcOrd="3" destOrd="0" presId="urn:microsoft.com/office/officeart/2005/8/layout/orgChart1"/>
    <dgm:cxn modelId="{CE1ECD5C-DF1A-4771-937D-D2D237A4C9A5}" type="presParOf" srcId="{6CA5D1AA-FDDC-462F-A44D-7ADA737B7761}" destId="{8715B5DB-D0B5-43AF-B144-E4643F1E44D9}" srcOrd="0" destOrd="0" presId="urn:microsoft.com/office/officeart/2005/8/layout/orgChart1"/>
    <dgm:cxn modelId="{AD17AEB0-F18E-471D-95F7-3759F492B51D}" type="presParOf" srcId="{8715B5DB-D0B5-43AF-B144-E4643F1E44D9}" destId="{C138A295-8DD5-4443-B099-42EBA45910BF}" srcOrd="0" destOrd="0" presId="urn:microsoft.com/office/officeart/2005/8/layout/orgChart1"/>
    <dgm:cxn modelId="{F659A1B3-29C4-418C-84FA-A44B96516EC6}" type="presParOf" srcId="{8715B5DB-D0B5-43AF-B144-E4643F1E44D9}" destId="{F05E8B73-F073-4B86-B1CA-CA100EBAD95C}" srcOrd="1" destOrd="0" presId="urn:microsoft.com/office/officeart/2005/8/layout/orgChart1"/>
    <dgm:cxn modelId="{45250D59-A25C-43C8-8D28-D9435ACB063C}" type="presParOf" srcId="{6CA5D1AA-FDDC-462F-A44D-7ADA737B7761}" destId="{ADE99F37-D621-4F4E-B9AC-4FE5BC8BC655}" srcOrd="1" destOrd="0" presId="urn:microsoft.com/office/officeart/2005/8/layout/orgChart1"/>
    <dgm:cxn modelId="{C99D42B0-9843-4290-BCEE-0FC0EB5D815F}" type="presParOf" srcId="{ADE99F37-D621-4F4E-B9AC-4FE5BC8BC655}" destId="{3FB1BD28-FCA3-4344-B177-74DD3AABE83F}" srcOrd="0" destOrd="0" presId="urn:microsoft.com/office/officeart/2005/8/layout/orgChart1"/>
    <dgm:cxn modelId="{7CD28E8C-8FE6-4827-87F4-75BC9A624E24}" type="presParOf" srcId="{ADE99F37-D621-4F4E-B9AC-4FE5BC8BC655}" destId="{11905B56-2AB4-4B8E-B761-1D500C3E979A}" srcOrd="1" destOrd="0" presId="urn:microsoft.com/office/officeart/2005/8/layout/orgChart1"/>
    <dgm:cxn modelId="{518FF4D4-19B6-4EFD-831B-CE2DEFF6E7DF}" type="presParOf" srcId="{11905B56-2AB4-4B8E-B761-1D500C3E979A}" destId="{B45CCE6D-C2F5-4A35-9B72-E23BB2CEDFBC}" srcOrd="0" destOrd="0" presId="urn:microsoft.com/office/officeart/2005/8/layout/orgChart1"/>
    <dgm:cxn modelId="{53DEFE39-558D-4406-9B96-D734E7A3B8D6}" type="presParOf" srcId="{B45CCE6D-C2F5-4A35-9B72-E23BB2CEDFBC}" destId="{24621013-11CD-493C-BAA2-91D3A121D9CA}" srcOrd="0" destOrd="0" presId="urn:microsoft.com/office/officeart/2005/8/layout/orgChart1"/>
    <dgm:cxn modelId="{E97ED8D8-DEDD-4B5A-A256-7FD925A893DD}" type="presParOf" srcId="{B45CCE6D-C2F5-4A35-9B72-E23BB2CEDFBC}" destId="{FA4EE27D-0936-4E82-9444-8E6AD217FC19}" srcOrd="1" destOrd="0" presId="urn:microsoft.com/office/officeart/2005/8/layout/orgChart1"/>
    <dgm:cxn modelId="{F8AEDE35-3076-4101-9619-DF779D93DD82}" type="presParOf" srcId="{11905B56-2AB4-4B8E-B761-1D500C3E979A}" destId="{6F9A8F66-4601-4059-9170-FEEE9843D0C8}" srcOrd="1" destOrd="0" presId="urn:microsoft.com/office/officeart/2005/8/layout/orgChart1"/>
    <dgm:cxn modelId="{1336286F-72DC-49DA-9BE1-65A309BACD25}" type="presParOf" srcId="{11905B56-2AB4-4B8E-B761-1D500C3E979A}" destId="{D63CFCBA-AD75-4F93-833D-1FE94F5EB1C2}" srcOrd="2" destOrd="0" presId="urn:microsoft.com/office/officeart/2005/8/layout/orgChart1"/>
    <dgm:cxn modelId="{E776353E-3AC7-49B0-B65B-F88ECE4F59F0}" type="presParOf" srcId="{ADE99F37-D621-4F4E-B9AC-4FE5BC8BC655}" destId="{FCF43B5C-A18D-46A0-958B-9F792588E39A}" srcOrd="2" destOrd="0" presId="urn:microsoft.com/office/officeart/2005/8/layout/orgChart1"/>
    <dgm:cxn modelId="{34847D2A-9E2D-4BFF-8867-7AE7EC7D1F6E}" type="presParOf" srcId="{ADE99F37-D621-4F4E-B9AC-4FE5BC8BC655}" destId="{83F19160-B07C-43CA-8179-548F59DD57BA}" srcOrd="3" destOrd="0" presId="urn:microsoft.com/office/officeart/2005/8/layout/orgChart1"/>
    <dgm:cxn modelId="{AE773D35-BF48-456E-9282-00A487137CF7}" type="presParOf" srcId="{83F19160-B07C-43CA-8179-548F59DD57BA}" destId="{63865569-BECB-4980-B0D5-B54837DCBB24}" srcOrd="0" destOrd="0" presId="urn:microsoft.com/office/officeart/2005/8/layout/orgChart1"/>
    <dgm:cxn modelId="{7D757707-4C23-410E-BAA7-5DDBC2D21141}" type="presParOf" srcId="{63865569-BECB-4980-B0D5-B54837DCBB24}" destId="{C5C7CF46-3BAA-4814-B335-4B8CA2884FD6}" srcOrd="0" destOrd="0" presId="urn:microsoft.com/office/officeart/2005/8/layout/orgChart1"/>
    <dgm:cxn modelId="{CDE8E217-88E2-4C9B-83D6-E27A7BBD66B7}" type="presParOf" srcId="{63865569-BECB-4980-B0D5-B54837DCBB24}" destId="{022816A4-B4D9-4D37-9FEF-4FC10BD9B21A}" srcOrd="1" destOrd="0" presId="urn:microsoft.com/office/officeart/2005/8/layout/orgChart1"/>
    <dgm:cxn modelId="{E5704B0E-5F51-43A6-97D7-5F9827980F00}" type="presParOf" srcId="{83F19160-B07C-43CA-8179-548F59DD57BA}" destId="{4DFE0D34-E2F7-4172-825A-0E64B91B0A95}" srcOrd="1" destOrd="0" presId="urn:microsoft.com/office/officeart/2005/8/layout/orgChart1"/>
    <dgm:cxn modelId="{EA8132BF-36C5-4A39-AA4A-2844CEBB4018}" type="presParOf" srcId="{83F19160-B07C-43CA-8179-548F59DD57BA}" destId="{CAAE216E-A0A1-4C43-B940-DE8E9A7CBC80}" srcOrd="2" destOrd="0" presId="urn:microsoft.com/office/officeart/2005/8/layout/orgChart1"/>
    <dgm:cxn modelId="{A1DF4533-2597-4490-86EE-CA5BBC35A396}" type="presParOf" srcId="{6CA5D1AA-FDDC-462F-A44D-7ADA737B7761}" destId="{6F2BF301-9367-40E8-8AD6-82A57BA17601}" srcOrd="2" destOrd="0" presId="urn:microsoft.com/office/officeart/2005/8/layout/orgChart1"/>
    <dgm:cxn modelId="{63FD7BEC-D5AD-4606-BAFD-6A11AB8A502F}" type="presParOf" srcId="{9578F175-65C3-431D-BF0F-2B5E9BE1005C}" destId="{30C15338-2029-483E-993D-F1A6FFA43A7A}" srcOrd="4" destOrd="0" presId="urn:microsoft.com/office/officeart/2005/8/layout/orgChart1"/>
    <dgm:cxn modelId="{FD275CE0-1D8C-4E1A-B992-F40B700C4564}" type="presParOf" srcId="{9578F175-65C3-431D-BF0F-2B5E9BE1005C}" destId="{C6C04D7C-B6B1-44EB-A2E7-A4523BD97CCA}" srcOrd="5" destOrd="0" presId="urn:microsoft.com/office/officeart/2005/8/layout/orgChart1"/>
    <dgm:cxn modelId="{5CB36601-FB1A-4E4D-AFC7-3FD99710B40E}" type="presParOf" srcId="{C6C04D7C-B6B1-44EB-A2E7-A4523BD97CCA}" destId="{C83E0A00-4DA0-4EF1-92F9-A8656A519BEF}" srcOrd="0" destOrd="0" presId="urn:microsoft.com/office/officeart/2005/8/layout/orgChart1"/>
    <dgm:cxn modelId="{16F79FDD-3BA5-4BE5-88B8-15636D29528C}" type="presParOf" srcId="{C83E0A00-4DA0-4EF1-92F9-A8656A519BEF}" destId="{B6A33536-7F06-46B3-AAA3-D324D2518E9E}" srcOrd="0" destOrd="0" presId="urn:microsoft.com/office/officeart/2005/8/layout/orgChart1"/>
    <dgm:cxn modelId="{EE537928-FE30-4D00-8DE5-F32A50C6B84B}" type="presParOf" srcId="{C83E0A00-4DA0-4EF1-92F9-A8656A519BEF}" destId="{D6C9C753-57EF-41FA-A24F-63F4732C17A4}" srcOrd="1" destOrd="0" presId="urn:microsoft.com/office/officeart/2005/8/layout/orgChart1"/>
    <dgm:cxn modelId="{878F90F2-8E86-473B-AEDA-4FA1998AB75B}" type="presParOf" srcId="{C6C04D7C-B6B1-44EB-A2E7-A4523BD97CCA}" destId="{83132631-D708-468C-B98B-7B1973DEBEE6}" srcOrd="1" destOrd="0" presId="urn:microsoft.com/office/officeart/2005/8/layout/orgChart1"/>
    <dgm:cxn modelId="{69531475-F893-43D3-8180-33DB0EE6CA25}" type="presParOf" srcId="{83132631-D708-468C-B98B-7B1973DEBEE6}" destId="{13C9612E-73AF-48D4-A9A4-32928B53B889}" srcOrd="0" destOrd="0" presId="urn:microsoft.com/office/officeart/2005/8/layout/orgChart1"/>
    <dgm:cxn modelId="{FA37FA1D-5F2C-4D7E-B8B8-D2ACD740CE4B}" type="presParOf" srcId="{83132631-D708-468C-B98B-7B1973DEBEE6}" destId="{9DE26C26-994C-4E80-AFA8-36A8F0C34E38}" srcOrd="1" destOrd="0" presId="urn:microsoft.com/office/officeart/2005/8/layout/orgChart1"/>
    <dgm:cxn modelId="{9E34D90D-4C9F-46BA-ADF0-16FA3C71F8DC}" type="presParOf" srcId="{9DE26C26-994C-4E80-AFA8-36A8F0C34E38}" destId="{36249D56-87A9-43DE-A9D9-C244DFFFE01A}" srcOrd="0" destOrd="0" presId="urn:microsoft.com/office/officeart/2005/8/layout/orgChart1"/>
    <dgm:cxn modelId="{C7DB1618-F56B-4645-BA68-CA46DFEC7B1C}" type="presParOf" srcId="{36249D56-87A9-43DE-A9D9-C244DFFFE01A}" destId="{39FE8E48-D783-49CB-932A-C92993567C16}" srcOrd="0" destOrd="0" presId="urn:microsoft.com/office/officeart/2005/8/layout/orgChart1"/>
    <dgm:cxn modelId="{3ACC1941-60E9-4DB8-B2E7-BD3AD29F4416}" type="presParOf" srcId="{36249D56-87A9-43DE-A9D9-C244DFFFE01A}" destId="{8D0ADD79-FC06-4686-BB23-013BA397DF97}" srcOrd="1" destOrd="0" presId="urn:microsoft.com/office/officeart/2005/8/layout/orgChart1"/>
    <dgm:cxn modelId="{ABA5CAA6-2BD4-4025-84BC-3AB6301EB32B}" type="presParOf" srcId="{9DE26C26-994C-4E80-AFA8-36A8F0C34E38}" destId="{E872172C-B9E9-4AAA-9DE3-F7C280F17FBA}" srcOrd="1" destOrd="0" presId="urn:microsoft.com/office/officeart/2005/8/layout/orgChart1"/>
    <dgm:cxn modelId="{1DDE1251-3E17-4C73-8873-A5D4EEBAF8E3}" type="presParOf" srcId="{9DE26C26-994C-4E80-AFA8-36A8F0C34E38}" destId="{EC34D696-648B-4357-8478-A6D1B7DC4022}" srcOrd="2" destOrd="0" presId="urn:microsoft.com/office/officeart/2005/8/layout/orgChart1"/>
    <dgm:cxn modelId="{56D64C37-A82F-426E-B279-07B101A9C8F5}" type="presParOf" srcId="{C6C04D7C-B6B1-44EB-A2E7-A4523BD97CCA}" destId="{018E59B9-B37E-44E1-8AEF-08BD0890B1E8}" srcOrd="2" destOrd="0" presId="urn:microsoft.com/office/officeart/2005/8/layout/orgChart1"/>
    <dgm:cxn modelId="{BB1E3D76-AC5D-48E0-B2DE-4A2061A89EA9}" type="presParOf" srcId="{5F420E35-3541-4E3F-B217-E53928B3172B}" destId="{0D584053-F563-46CE-A8DB-86E4D89EB23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8B93BFAB-1C1E-4342-B806-98B8309D6BA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18F81E9E-DAD4-4D59-AE7E-7B37CF03BCA1}">
      <dgm:prSet phldrT="[Texto]" custT="1"/>
      <dgm:spPr/>
      <dgm:t>
        <a:bodyPr/>
        <a:lstStyle/>
        <a:p>
          <a:r>
            <a:rPr lang="es-ES" sz="1200" dirty="0"/>
            <a:t>Coordinador(a) de Programas Terapéuticos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1B2FAA-1230-429A-899B-4B39605C578C}" type="parTrans" cxnId="{491A1823-5C5E-4727-A84A-F3638EBC58F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8FF19E1-15DA-4E7C-AADC-2E7183B36F2E}" type="sibTrans" cxnId="{491A1823-5C5E-4727-A84A-F3638EBC58F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4E13608-C981-4C72-81F9-9278F930AF04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988980D-2D73-4A93-ABBC-528B4FBD434B}" type="parTrans" cxnId="{4F5C3422-75B9-482D-9707-0E0292FD8D51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27C500B-0A40-4BE1-9725-66DAE3D2178D}" type="sibTrans" cxnId="{4F5C3422-75B9-482D-9707-0E0292FD8D51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1EED1C0-5CE9-4042-AA4C-EB1C448CA788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/>
            <a:t>Encargado(a) de Recepción y manejo de </a:t>
          </a:r>
          <a:r>
            <a:rPr lang="es-ES" sz="1200" dirty="0" smtClean="0"/>
            <a:t>agenda</a:t>
          </a:r>
          <a:endParaRPr lang="es-ES" sz="1200" dirty="0"/>
        </a:p>
      </dgm:t>
    </dgm:pt>
    <dgm:pt modelId="{5DFDD860-2751-4919-81DC-33E529B1E65F}" type="parTrans" cxnId="{E2015505-5EB8-4F02-870D-97800B5E47D1}">
      <dgm:prSet/>
      <dgm:spPr/>
      <dgm:t>
        <a:bodyPr/>
        <a:lstStyle/>
        <a:p>
          <a:endParaRPr lang="es-ES" sz="1200"/>
        </a:p>
      </dgm:t>
    </dgm:pt>
    <dgm:pt modelId="{D7393C28-BF0E-4CC1-8AB2-8A73471A8C75}" type="sibTrans" cxnId="{E2015505-5EB8-4F02-870D-97800B5E47D1}">
      <dgm:prSet/>
      <dgm:spPr/>
      <dgm:t>
        <a:bodyPr/>
        <a:lstStyle/>
        <a:p>
          <a:endParaRPr lang="es-ES" sz="1200"/>
        </a:p>
      </dgm:t>
    </dgm:pt>
    <dgm:pt modelId="{9786DD1E-8D3A-435C-83F3-4CAA60DEC28F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Neurólogo(a) </a:t>
          </a:r>
          <a:b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Pediatra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8CAE4BD-D035-4B0A-9F6C-FFF0B06ACFFA}" type="parTrans" cxnId="{95D4A2AE-7A60-46B5-8C05-6B55F952ECAC}">
      <dgm:prSet/>
      <dgm:spPr/>
      <dgm:t>
        <a:bodyPr/>
        <a:lstStyle/>
        <a:p>
          <a:endParaRPr lang="es-ES" sz="1200"/>
        </a:p>
      </dgm:t>
    </dgm:pt>
    <dgm:pt modelId="{CFFF381B-7C7A-4330-836C-3EC4DEC82B66}" type="sibTrans" cxnId="{95D4A2AE-7A60-46B5-8C05-6B55F952ECAC}">
      <dgm:prSet/>
      <dgm:spPr/>
      <dgm:t>
        <a:bodyPr/>
        <a:lstStyle/>
        <a:p>
          <a:endParaRPr lang="es-ES" sz="1200"/>
        </a:p>
      </dgm:t>
    </dgm:pt>
    <dgm:pt modelId="{0E6519C2-37FA-4CE8-A15B-2C1FACBF08E8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/>
            <a:t>Responsable Área </a:t>
          </a:r>
          <a:r>
            <a:rPr lang="es-ES" sz="1200" dirty="0" smtClean="0"/>
            <a:t>Psicología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7726EEF-9EE8-4858-981D-183DE929A987}" type="parTrans" cxnId="{283C3361-F168-4AA8-BFDF-D25BEDA83E61}">
      <dgm:prSet/>
      <dgm:spPr/>
      <dgm:t>
        <a:bodyPr/>
        <a:lstStyle/>
        <a:p>
          <a:endParaRPr lang="es-ES" sz="1200"/>
        </a:p>
      </dgm:t>
    </dgm:pt>
    <dgm:pt modelId="{5544569C-9192-4599-8144-0582254AEFDB}" type="sibTrans" cxnId="{283C3361-F168-4AA8-BFDF-D25BEDA83E61}">
      <dgm:prSet/>
      <dgm:spPr/>
      <dgm:t>
        <a:bodyPr/>
        <a:lstStyle/>
        <a:p>
          <a:endParaRPr lang="es-ES" sz="1200"/>
        </a:p>
      </dgm:t>
    </dgm:pt>
    <dgm:pt modelId="{C2EDE74C-0390-440C-AB07-4AEF2893B603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Psicólogos(as)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E330E97-C61B-4B9A-9E81-5E7211638DE5}" type="parTrans" cxnId="{C9E02964-375A-4318-9C91-2972F08AF8E7}">
      <dgm:prSet/>
      <dgm:spPr/>
      <dgm:t>
        <a:bodyPr/>
        <a:lstStyle/>
        <a:p>
          <a:endParaRPr lang="es-ES" sz="1200"/>
        </a:p>
      </dgm:t>
    </dgm:pt>
    <dgm:pt modelId="{FEC215F9-428C-4D7B-966C-BBE07C86AAF5}" type="sibTrans" cxnId="{C9E02964-375A-4318-9C91-2972F08AF8E7}">
      <dgm:prSet/>
      <dgm:spPr/>
      <dgm:t>
        <a:bodyPr/>
        <a:lstStyle/>
        <a:p>
          <a:endParaRPr lang="es-ES" sz="1200"/>
        </a:p>
      </dgm:t>
    </dgm:pt>
    <dgm:pt modelId="{E355C5FC-27A0-4580-86C1-ADC7381A8873}" type="pres">
      <dgm:prSet presAssocID="{8B93BFAB-1C1E-4342-B806-98B8309D6BA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EFF95AD3-9C6C-49CC-A37C-CCBE3329788A}" type="pres">
      <dgm:prSet presAssocID="{18F81E9E-DAD4-4D59-AE7E-7B37CF03BCA1}" presName="hierRoot1" presStyleCnt="0">
        <dgm:presLayoutVars>
          <dgm:hierBranch val="init"/>
        </dgm:presLayoutVars>
      </dgm:prSet>
      <dgm:spPr/>
    </dgm:pt>
    <dgm:pt modelId="{14CC5B93-89A6-466D-B94E-710B3145F713}" type="pres">
      <dgm:prSet presAssocID="{18F81E9E-DAD4-4D59-AE7E-7B37CF03BCA1}" presName="rootComposite1" presStyleCnt="0"/>
      <dgm:spPr/>
    </dgm:pt>
    <dgm:pt modelId="{62737A3C-6416-4235-AB26-A89B5804614D}" type="pres">
      <dgm:prSet presAssocID="{18F81E9E-DAD4-4D59-AE7E-7B37CF03BCA1}" presName="rootText1" presStyleLbl="node0" presStyleIdx="0" presStyleCnt="1" custScaleX="126021" custScaleY="135402" custLinFactNeighborY="-3249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B76BC4E-61E1-49AD-A92B-DD4846BF9539}" type="pres">
      <dgm:prSet presAssocID="{18F81E9E-DAD4-4D59-AE7E-7B37CF03BCA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B69009D1-EF46-43D5-A6EC-8852B0ED51DE}" type="pres">
      <dgm:prSet presAssocID="{18F81E9E-DAD4-4D59-AE7E-7B37CF03BCA1}" presName="hierChild2" presStyleCnt="0"/>
      <dgm:spPr/>
    </dgm:pt>
    <dgm:pt modelId="{801EFA90-D400-4FC8-A89C-7AB259921857}" type="pres">
      <dgm:prSet presAssocID="{6988980D-2D73-4A93-ABBC-528B4FBD434B}" presName="Name37" presStyleLbl="parChTrans1D2" presStyleIdx="0" presStyleCnt="4"/>
      <dgm:spPr/>
      <dgm:t>
        <a:bodyPr/>
        <a:lstStyle/>
        <a:p>
          <a:endParaRPr lang="es-ES"/>
        </a:p>
      </dgm:t>
    </dgm:pt>
    <dgm:pt modelId="{068CDE01-EBEB-4265-8C40-36506591636B}" type="pres">
      <dgm:prSet presAssocID="{B4E13608-C981-4C72-81F9-9278F930AF04}" presName="hierRoot2" presStyleCnt="0">
        <dgm:presLayoutVars>
          <dgm:hierBranch val="init"/>
        </dgm:presLayoutVars>
      </dgm:prSet>
      <dgm:spPr/>
    </dgm:pt>
    <dgm:pt modelId="{48697AA0-B714-41C1-966B-A9EB1AB861AA}" type="pres">
      <dgm:prSet presAssocID="{B4E13608-C981-4C72-81F9-9278F930AF04}" presName="rootComposite" presStyleCnt="0"/>
      <dgm:spPr/>
    </dgm:pt>
    <dgm:pt modelId="{52DCB683-89A9-4D9E-BAE7-A60161C4D9AF}" type="pres">
      <dgm:prSet presAssocID="{B4E13608-C981-4C72-81F9-9278F930AF04}" presName="rootText" presStyleLbl="node2" presStyleIdx="0" presStyleCnt="3" custScaleX="115710" custScaleY="99765" custLinFactNeighborX="-8715" custLinFactNeighborY="153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1DB702A-829C-4CFB-81D7-03A0DF2F1EFA}" type="pres">
      <dgm:prSet presAssocID="{B4E13608-C981-4C72-81F9-9278F930AF04}" presName="rootConnector" presStyleLbl="node2" presStyleIdx="0" presStyleCnt="3"/>
      <dgm:spPr/>
      <dgm:t>
        <a:bodyPr/>
        <a:lstStyle/>
        <a:p>
          <a:endParaRPr lang="es-ES"/>
        </a:p>
      </dgm:t>
    </dgm:pt>
    <dgm:pt modelId="{0EA7230B-4D81-4993-9372-C0A90A0E378B}" type="pres">
      <dgm:prSet presAssocID="{B4E13608-C981-4C72-81F9-9278F930AF04}" presName="hierChild4" presStyleCnt="0"/>
      <dgm:spPr/>
    </dgm:pt>
    <dgm:pt modelId="{8236751B-5310-49AE-84E3-E718ADBC4E83}" type="pres">
      <dgm:prSet presAssocID="{B4E13608-C981-4C72-81F9-9278F930AF04}" presName="hierChild5" presStyleCnt="0"/>
      <dgm:spPr/>
    </dgm:pt>
    <dgm:pt modelId="{428FC759-E0BC-4F6D-B1DF-F9F23FFC5084}" type="pres">
      <dgm:prSet presAssocID="{B8CAE4BD-D035-4B0A-9F6C-FFF0B06ACFFA}" presName="Name37" presStyleLbl="parChTrans1D2" presStyleIdx="1" presStyleCnt="4"/>
      <dgm:spPr/>
      <dgm:t>
        <a:bodyPr/>
        <a:lstStyle/>
        <a:p>
          <a:endParaRPr lang="es-ES"/>
        </a:p>
      </dgm:t>
    </dgm:pt>
    <dgm:pt modelId="{642D68B5-35EB-47FC-9DA6-7EB76861F449}" type="pres">
      <dgm:prSet presAssocID="{9786DD1E-8D3A-435C-83F3-4CAA60DEC28F}" presName="hierRoot2" presStyleCnt="0">
        <dgm:presLayoutVars>
          <dgm:hierBranch val="init"/>
        </dgm:presLayoutVars>
      </dgm:prSet>
      <dgm:spPr/>
    </dgm:pt>
    <dgm:pt modelId="{F700DE85-43BE-4241-9CC1-043E49A9DB33}" type="pres">
      <dgm:prSet presAssocID="{9786DD1E-8D3A-435C-83F3-4CAA60DEC28F}" presName="rootComposite" presStyleCnt="0"/>
      <dgm:spPr/>
    </dgm:pt>
    <dgm:pt modelId="{DEDE291E-A2D7-4FB5-A09A-F0B8213349B5}" type="pres">
      <dgm:prSet presAssocID="{9786DD1E-8D3A-435C-83F3-4CAA60DEC28F}" presName="rootText" presStyleLbl="node2" presStyleIdx="1" presStyleCnt="3" custScaleY="99765" custLinFactNeighborX="-7787" custLinFactNeighborY="153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FA0DBB2-8D37-499E-8C50-360E6876E2D5}" type="pres">
      <dgm:prSet presAssocID="{9786DD1E-8D3A-435C-83F3-4CAA60DEC28F}" presName="rootConnector" presStyleLbl="node2" presStyleIdx="1" presStyleCnt="3"/>
      <dgm:spPr/>
      <dgm:t>
        <a:bodyPr/>
        <a:lstStyle/>
        <a:p>
          <a:endParaRPr lang="es-ES"/>
        </a:p>
      </dgm:t>
    </dgm:pt>
    <dgm:pt modelId="{1EA25FA6-7E50-4DF1-9447-9577287FF26B}" type="pres">
      <dgm:prSet presAssocID="{9786DD1E-8D3A-435C-83F3-4CAA60DEC28F}" presName="hierChild4" presStyleCnt="0"/>
      <dgm:spPr/>
    </dgm:pt>
    <dgm:pt modelId="{E330AB8A-A8CA-4F0E-8096-EB23BB152F38}" type="pres">
      <dgm:prSet presAssocID="{9786DD1E-8D3A-435C-83F3-4CAA60DEC28F}" presName="hierChild5" presStyleCnt="0"/>
      <dgm:spPr/>
    </dgm:pt>
    <dgm:pt modelId="{55C63480-2E29-4755-A4CF-7E723700D97E}" type="pres">
      <dgm:prSet presAssocID="{07726EEF-9EE8-4858-981D-183DE929A987}" presName="Name37" presStyleLbl="parChTrans1D2" presStyleIdx="2" presStyleCnt="4"/>
      <dgm:spPr/>
      <dgm:t>
        <a:bodyPr/>
        <a:lstStyle/>
        <a:p>
          <a:endParaRPr lang="es-ES"/>
        </a:p>
      </dgm:t>
    </dgm:pt>
    <dgm:pt modelId="{7672DEE8-C8DA-4A31-9689-D9A70DA74A7E}" type="pres">
      <dgm:prSet presAssocID="{0E6519C2-37FA-4CE8-A15B-2C1FACBF08E8}" presName="hierRoot2" presStyleCnt="0">
        <dgm:presLayoutVars>
          <dgm:hierBranch/>
        </dgm:presLayoutVars>
      </dgm:prSet>
      <dgm:spPr/>
    </dgm:pt>
    <dgm:pt modelId="{06BAD159-4926-4441-ABBA-7FC47EE0E2E2}" type="pres">
      <dgm:prSet presAssocID="{0E6519C2-37FA-4CE8-A15B-2C1FACBF08E8}" presName="rootComposite" presStyleCnt="0"/>
      <dgm:spPr/>
    </dgm:pt>
    <dgm:pt modelId="{A16D4E2A-7690-4AFA-897B-8367975AA4FF}" type="pres">
      <dgm:prSet presAssocID="{0E6519C2-37FA-4CE8-A15B-2C1FACBF08E8}" presName="rootText" presStyleLbl="node2" presStyleIdx="2" presStyleCnt="3" custScaleY="99765" custLinFactNeighborX="-8966" custLinFactNeighborY="153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1F913A4-33F6-44E2-A03A-8316CD33F3D9}" type="pres">
      <dgm:prSet presAssocID="{0E6519C2-37FA-4CE8-A15B-2C1FACBF08E8}" presName="rootConnector" presStyleLbl="node2" presStyleIdx="2" presStyleCnt="3"/>
      <dgm:spPr/>
      <dgm:t>
        <a:bodyPr/>
        <a:lstStyle/>
        <a:p>
          <a:endParaRPr lang="es-ES"/>
        </a:p>
      </dgm:t>
    </dgm:pt>
    <dgm:pt modelId="{CBDCF9BD-C9CB-4F7A-A66C-F1F32DCE7005}" type="pres">
      <dgm:prSet presAssocID="{0E6519C2-37FA-4CE8-A15B-2C1FACBF08E8}" presName="hierChild4" presStyleCnt="0"/>
      <dgm:spPr/>
    </dgm:pt>
    <dgm:pt modelId="{5E6E07D3-E434-4198-B0D1-1CF1E9DAAB16}" type="pres">
      <dgm:prSet presAssocID="{9E330E97-C61B-4B9A-9E81-5E7211638DE5}" presName="Name35" presStyleLbl="parChTrans1D3" presStyleIdx="0" presStyleCnt="1"/>
      <dgm:spPr/>
      <dgm:t>
        <a:bodyPr/>
        <a:lstStyle/>
        <a:p>
          <a:endParaRPr lang="es-ES"/>
        </a:p>
      </dgm:t>
    </dgm:pt>
    <dgm:pt modelId="{7C10C871-DCDB-414F-9792-18993CE15265}" type="pres">
      <dgm:prSet presAssocID="{C2EDE74C-0390-440C-AB07-4AEF2893B603}" presName="hierRoot2" presStyleCnt="0">
        <dgm:presLayoutVars>
          <dgm:hierBranch val="init"/>
        </dgm:presLayoutVars>
      </dgm:prSet>
      <dgm:spPr/>
    </dgm:pt>
    <dgm:pt modelId="{3A571B3B-E811-4E6B-869A-5E73B7DD6F3A}" type="pres">
      <dgm:prSet presAssocID="{C2EDE74C-0390-440C-AB07-4AEF2893B603}" presName="rootComposite" presStyleCnt="0"/>
      <dgm:spPr/>
    </dgm:pt>
    <dgm:pt modelId="{2738D8FA-DD98-47F4-9B90-7493913B6166}" type="pres">
      <dgm:prSet presAssocID="{C2EDE74C-0390-440C-AB07-4AEF2893B603}" presName="rootText" presStyleLbl="node3" presStyleIdx="0" presStyleCnt="1" custLinFactNeighborX="-896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88FE9E7-1D07-462C-ABA3-4AFCD04883F9}" type="pres">
      <dgm:prSet presAssocID="{C2EDE74C-0390-440C-AB07-4AEF2893B603}" presName="rootConnector" presStyleLbl="node3" presStyleIdx="0" presStyleCnt="1"/>
      <dgm:spPr/>
      <dgm:t>
        <a:bodyPr/>
        <a:lstStyle/>
        <a:p>
          <a:endParaRPr lang="es-ES"/>
        </a:p>
      </dgm:t>
    </dgm:pt>
    <dgm:pt modelId="{EC214F0B-4769-41EE-9093-FAE02C96001E}" type="pres">
      <dgm:prSet presAssocID="{C2EDE74C-0390-440C-AB07-4AEF2893B603}" presName="hierChild4" presStyleCnt="0"/>
      <dgm:spPr/>
    </dgm:pt>
    <dgm:pt modelId="{587A4130-6E81-40A9-B479-882079A5CC3D}" type="pres">
      <dgm:prSet presAssocID="{C2EDE74C-0390-440C-AB07-4AEF2893B603}" presName="hierChild5" presStyleCnt="0"/>
      <dgm:spPr/>
    </dgm:pt>
    <dgm:pt modelId="{5260FCF1-22F1-421D-BF39-F72450720F74}" type="pres">
      <dgm:prSet presAssocID="{0E6519C2-37FA-4CE8-A15B-2C1FACBF08E8}" presName="hierChild5" presStyleCnt="0"/>
      <dgm:spPr/>
    </dgm:pt>
    <dgm:pt modelId="{CEB063F3-5862-4053-880D-BE60F8BE0346}" type="pres">
      <dgm:prSet presAssocID="{18F81E9E-DAD4-4D59-AE7E-7B37CF03BCA1}" presName="hierChild3" presStyleCnt="0"/>
      <dgm:spPr/>
    </dgm:pt>
    <dgm:pt modelId="{96BBC6DC-D515-4A96-AEBF-B61D46F5F546}" type="pres">
      <dgm:prSet presAssocID="{5DFDD860-2751-4919-81DC-33E529B1E65F}" presName="Name111" presStyleLbl="parChTrans1D2" presStyleIdx="3" presStyleCnt="4"/>
      <dgm:spPr/>
      <dgm:t>
        <a:bodyPr/>
        <a:lstStyle/>
        <a:p>
          <a:endParaRPr lang="es-ES"/>
        </a:p>
      </dgm:t>
    </dgm:pt>
    <dgm:pt modelId="{EA8E1730-FE76-471D-8C5F-A6C60C18CA0A}" type="pres">
      <dgm:prSet presAssocID="{81EED1C0-5CE9-4042-AA4C-EB1C448CA788}" presName="hierRoot3" presStyleCnt="0">
        <dgm:presLayoutVars>
          <dgm:hierBranch val="init"/>
        </dgm:presLayoutVars>
      </dgm:prSet>
      <dgm:spPr/>
    </dgm:pt>
    <dgm:pt modelId="{BD38087B-1080-42F1-B8AF-914DFD958810}" type="pres">
      <dgm:prSet presAssocID="{81EED1C0-5CE9-4042-AA4C-EB1C448CA788}" presName="rootComposite3" presStyleCnt="0"/>
      <dgm:spPr/>
    </dgm:pt>
    <dgm:pt modelId="{6AE07FB3-E534-42C2-A6C9-DE08F021F86B}" type="pres">
      <dgm:prSet presAssocID="{81EED1C0-5CE9-4042-AA4C-EB1C448CA788}" presName="rootText3" presStyleLbl="asst1" presStyleIdx="0" presStyleCnt="1" custScaleY="10953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A02ABD5-87E2-4D97-A2A6-EFA984CC450A}" type="pres">
      <dgm:prSet presAssocID="{81EED1C0-5CE9-4042-AA4C-EB1C448CA788}" presName="rootConnector3" presStyleLbl="asst1" presStyleIdx="0" presStyleCnt="1"/>
      <dgm:spPr/>
      <dgm:t>
        <a:bodyPr/>
        <a:lstStyle/>
        <a:p>
          <a:endParaRPr lang="es-ES"/>
        </a:p>
      </dgm:t>
    </dgm:pt>
    <dgm:pt modelId="{96408456-5C4E-42CA-A93F-B3BE1EADDBA3}" type="pres">
      <dgm:prSet presAssocID="{81EED1C0-5CE9-4042-AA4C-EB1C448CA788}" presName="hierChild6" presStyleCnt="0"/>
      <dgm:spPr/>
    </dgm:pt>
    <dgm:pt modelId="{150CD777-8636-4831-A00A-DC2D6BC7C8AB}" type="pres">
      <dgm:prSet presAssocID="{81EED1C0-5CE9-4042-AA4C-EB1C448CA788}" presName="hierChild7" presStyleCnt="0"/>
      <dgm:spPr/>
    </dgm:pt>
  </dgm:ptLst>
  <dgm:cxnLst>
    <dgm:cxn modelId="{DA6F2465-784A-4037-BA0C-E37B25C770E8}" type="presOf" srcId="{8B93BFAB-1C1E-4342-B806-98B8309D6BA5}" destId="{E355C5FC-27A0-4580-86C1-ADC7381A8873}" srcOrd="0" destOrd="0" presId="urn:microsoft.com/office/officeart/2005/8/layout/orgChart1"/>
    <dgm:cxn modelId="{226A52DE-85A1-4EBB-B649-6513A7A3A6D6}" type="presOf" srcId="{81EED1C0-5CE9-4042-AA4C-EB1C448CA788}" destId="{5A02ABD5-87E2-4D97-A2A6-EFA984CC450A}" srcOrd="1" destOrd="0" presId="urn:microsoft.com/office/officeart/2005/8/layout/orgChart1"/>
    <dgm:cxn modelId="{B88D92F0-F13D-40FB-A678-110BB62FA503}" type="presOf" srcId="{6988980D-2D73-4A93-ABBC-528B4FBD434B}" destId="{801EFA90-D400-4FC8-A89C-7AB259921857}" srcOrd="0" destOrd="0" presId="urn:microsoft.com/office/officeart/2005/8/layout/orgChart1"/>
    <dgm:cxn modelId="{FA743EF5-9707-499F-BF7A-8AF5DC4C4DA7}" type="presOf" srcId="{9786DD1E-8D3A-435C-83F3-4CAA60DEC28F}" destId="{CFA0DBB2-8D37-499E-8C50-360E6876E2D5}" srcOrd="1" destOrd="0" presId="urn:microsoft.com/office/officeart/2005/8/layout/orgChart1"/>
    <dgm:cxn modelId="{1CB85A02-B1F3-4610-A253-62F834EA7D78}" type="presOf" srcId="{0E6519C2-37FA-4CE8-A15B-2C1FACBF08E8}" destId="{A16D4E2A-7690-4AFA-897B-8367975AA4FF}" srcOrd="0" destOrd="0" presId="urn:microsoft.com/office/officeart/2005/8/layout/orgChart1"/>
    <dgm:cxn modelId="{E0801BF5-2A46-4EF3-A39A-9B396B992CE2}" type="presOf" srcId="{18F81E9E-DAD4-4D59-AE7E-7B37CF03BCA1}" destId="{4B76BC4E-61E1-49AD-A92B-DD4846BF9539}" srcOrd="1" destOrd="0" presId="urn:microsoft.com/office/officeart/2005/8/layout/orgChart1"/>
    <dgm:cxn modelId="{E2015505-5EB8-4F02-870D-97800B5E47D1}" srcId="{18F81E9E-DAD4-4D59-AE7E-7B37CF03BCA1}" destId="{81EED1C0-5CE9-4042-AA4C-EB1C448CA788}" srcOrd="3" destOrd="0" parTransId="{5DFDD860-2751-4919-81DC-33E529B1E65F}" sibTransId="{D7393C28-BF0E-4CC1-8AB2-8A73471A8C75}"/>
    <dgm:cxn modelId="{95D4A2AE-7A60-46B5-8C05-6B55F952ECAC}" srcId="{18F81E9E-DAD4-4D59-AE7E-7B37CF03BCA1}" destId="{9786DD1E-8D3A-435C-83F3-4CAA60DEC28F}" srcOrd="1" destOrd="0" parTransId="{B8CAE4BD-D035-4B0A-9F6C-FFF0B06ACFFA}" sibTransId="{CFFF381B-7C7A-4330-836C-3EC4DEC82B66}"/>
    <dgm:cxn modelId="{2B22ECC7-726B-487E-8817-92FB481C3812}" type="presOf" srcId="{07726EEF-9EE8-4858-981D-183DE929A987}" destId="{55C63480-2E29-4755-A4CF-7E723700D97E}" srcOrd="0" destOrd="0" presId="urn:microsoft.com/office/officeart/2005/8/layout/orgChart1"/>
    <dgm:cxn modelId="{389B988B-6671-44C2-A652-399C459B1367}" type="presOf" srcId="{C2EDE74C-0390-440C-AB07-4AEF2893B603}" destId="{A88FE9E7-1D07-462C-ABA3-4AFCD04883F9}" srcOrd="1" destOrd="0" presId="urn:microsoft.com/office/officeart/2005/8/layout/orgChart1"/>
    <dgm:cxn modelId="{34987FFA-2F48-4E1F-B1AA-C06DB40C8DDD}" type="presOf" srcId="{18F81E9E-DAD4-4D59-AE7E-7B37CF03BCA1}" destId="{62737A3C-6416-4235-AB26-A89B5804614D}" srcOrd="0" destOrd="0" presId="urn:microsoft.com/office/officeart/2005/8/layout/orgChart1"/>
    <dgm:cxn modelId="{393EC585-3FA4-4D3E-A542-0DB0F9E997EA}" type="presOf" srcId="{B4E13608-C981-4C72-81F9-9278F930AF04}" destId="{61DB702A-829C-4CFB-81D7-03A0DF2F1EFA}" srcOrd="1" destOrd="0" presId="urn:microsoft.com/office/officeart/2005/8/layout/orgChart1"/>
    <dgm:cxn modelId="{4F5C3422-75B9-482D-9707-0E0292FD8D51}" srcId="{18F81E9E-DAD4-4D59-AE7E-7B37CF03BCA1}" destId="{B4E13608-C981-4C72-81F9-9278F930AF04}" srcOrd="0" destOrd="0" parTransId="{6988980D-2D73-4A93-ABBC-528B4FBD434B}" sibTransId="{F27C500B-0A40-4BE1-9725-66DAE3D2178D}"/>
    <dgm:cxn modelId="{BC946871-B510-4767-8A34-595E731239C5}" type="presOf" srcId="{C2EDE74C-0390-440C-AB07-4AEF2893B603}" destId="{2738D8FA-DD98-47F4-9B90-7493913B6166}" srcOrd="0" destOrd="0" presId="urn:microsoft.com/office/officeart/2005/8/layout/orgChart1"/>
    <dgm:cxn modelId="{283C3361-F168-4AA8-BFDF-D25BEDA83E61}" srcId="{18F81E9E-DAD4-4D59-AE7E-7B37CF03BCA1}" destId="{0E6519C2-37FA-4CE8-A15B-2C1FACBF08E8}" srcOrd="2" destOrd="0" parTransId="{07726EEF-9EE8-4858-981D-183DE929A987}" sibTransId="{5544569C-9192-4599-8144-0582254AEFDB}"/>
    <dgm:cxn modelId="{A29F0FAB-B1C4-417C-B70C-A390A9CECD94}" type="presOf" srcId="{0E6519C2-37FA-4CE8-A15B-2C1FACBF08E8}" destId="{F1F913A4-33F6-44E2-A03A-8316CD33F3D9}" srcOrd="1" destOrd="0" presId="urn:microsoft.com/office/officeart/2005/8/layout/orgChart1"/>
    <dgm:cxn modelId="{4A30837F-7AF6-490D-8E0F-525F93C62F6E}" type="presOf" srcId="{B4E13608-C981-4C72-81F9-9278F930AF04}" destId="{52DCB683-89A9-4D9E-BAE7-A60161C4D9AF}" srcOrd="0" destOrd="0" presId="urn:microsoft.com/office/officeart/2005/8/layout/orgChart1"/>
    <dgm:cxn modelId="{5A56D4DA-967D-417D-A01A-C5988B5577E2}" type="presOf" srcId="{81EED1C0-5CE9-4042-AA4C-EB1C448CA788}" destId="{6AE07FB3-E534-42C2-A6C9-DE08F021F86B}" srcOrd="0" destOrd="0" presId="urn:microsoft.com/office/officeart/2005/8/layout/orgChart1"/>
    <dgm:cxn modelId="{0728F1A1-8537-413E-9BA2-C1FDFFD52EAE}" type="presOf" srcId="{5DFDD860-2751-4919-81DC-33E529B1E65F}" destId="{96BBC6DC-D515-4A96-AEBF-B61D46F5F546}" srcOrd="0" destOrd="0" presId="urn:microsoft.com/office/officeart/2005/8/layout/orgChart1"/>
    <dgm:cxn modelId="{75F30B0A-B173-4A6D-B979-7A878D6EC9A6}" type="presOf" srcId="{9E330E97-C61B-4B9A-9E81-5E7211638DE5}" destId="{5E6E07D3-E434-4198-B0D1-1CF1E9DAAB16}" srcOrd="0" destOrd="0" presId="urn:microsoft.com/office/officeart/2005/8/layout/orgChart1"/>
    <dgm:cxn modelId="{CF3A2F7A-6F4A-4E15-88F2-622004575449}" type="presOf" srcId="{B8CAE4BD-D035-4B0A-9F6C-FFF0B06ACFFA}" destId="{428FC759-E0BC-4F6D-B1DF-F9F23FFC5084}" srcOrd="0" destOrd="0" presId="urn:microsoft.com/office/officeart/2005/8/layout/orgChart1"/>
    <dgm:cxn modelId="{491A1823-5C5E-4727-A84A-F3638EBC58FE}" srcId="{8B93BFAB-1C1E-4342-B806-98B8309D6BA5}" destId="{18F81E9E-DAD4-4D59-AE7E-7B37CF03BCA1}" srcOrd="0" destOrd="0" parTransId="{E61B2FAA-1230-429A-899B-4B39605C578C}" sibTransId="{98FF19E1-15DA-4E7C-AADC-2E7183B36F2E}"/>
    <dgm:cxn modelId="{25411860-7DFA-4045-A1C1-28C4518E625E}" type="presOf" srcId="{9786DD1E-8D3A-435C-83F3-4CAA60DEC28F}" destId="{DEDE291E-A2D7-4FB5-A09A-F0B8213349B5}" srcOrd="0" destOrd="0" presId="urn:microsoft.com/office/officeart/2005/8/layout/orgChart1"/>
    <dgm:cxn modelId="{C9E02964-375A-4318-9C91-2972F08AF8E7}" srcId="{0E6519C2-37FA-4CE8-A15B-2C1FACBF08E8}" destId="{C2EDE74C-0390-440C-AB07-4AEF2893B603}" srcOrd="0" destOrd="0" parTransId="{9E330E97-C61B-4B9A-9E81-5E7211638DE5}" sibTransId="{FEC215F9-428C-4D7B-966C-BBE07C86AAF5}"/>
    <dgm:cxn modelId="{D44DD465-084A-471B-9A3C-2C5B1A598951}" type="presParOf" srcId="{E355C5FC-27A0-4580-86C1-ADC7381A8873}" destId="{EFF95AD3-9C6C-49CC-A37C-CCBE3329788A}" srcOrd="0" destOrd="0" presId="urn:microsoft.com/office/officeart/2005/8/layout/orgChart1"/>
    <dgm:cxn modelId="{FA6209C1-E49B-4F8B-AA5D-AB5CE0BC2A55}" type="presParOf" srcId="{EFF95AD3-9C6C-49CC-A37C-CCBE3329788A}" destId="{14CC5B93-89A6-466D-B94E-710B3145F713}" srcOrd="0" destOrd="0" presId="urn:microsoft.com/office/officeart/2005/8/layout/orgChart1"/>
    <dgm:cxn modelId="{5604C1EB-2543-44E7-B78A-366DFB6CB364}" type="presParOf" srcId="{14CC5B93-89A6-466D-B94E-710B3145F713}" destId="{62737A3C-6416-4235-AB26-A89B5804614D}" srcOrd="0" destOrd="0" presId="urn:microsoft.com/office/officeart/2005/8/layout/orgChart1"/>
    <dgm:cxn modelId="{A075685D-E548-4AE1-8EB0-30389112E7E4}" type="presParOf" srcId="{14CC5B93-89A6-466D-B94E-710B3145F713}" destId="{4B76BC4E-61E1-49AD-A92B-DD4846BF9539}" srcOrd="1" destOrd="0" presId="urn:microsoft.com/office/officeart/2005/8/layout/orgChart1"/>
    <dgm:cxn modelId="{0388E709-A440-4A07-A12A-15A8E8FB626A}" type="presParOf" srcId="{EFF95AD3-9C6C-49CC-A37C-CCBE3329788A}" destId="{B69009D1-EF46-43D5-A6EC-8852B0ED51DE}" srcOrd="1" destOrd="0" presId="urn:microsoft.com/office/officeart/2005/8/layout/orgChart1"/>
    <dgm:cxn modelId="{EFEC6A09-3793-4DE8-A10E-630959DB293E}" type="presParOf" srcId="{B69009D1-EF46-43D5-A6EC-8852B0ED51DE}" destId="{801EFA90-D400-4FC8-A89C-7AB259921857}" srcOrd="0" destOrd="0" presId="urn:microsoft.com/office/officeart/2005/8/layout/orgChart1"/>
    <dgm:cxn modelId="{7B9C7714-4A2C-4F04-A2D1-59E61A17FCE5}" type="presParOf" srcId="{B69009D1-EF46-43D5-A6EC-8852B0ED51DE}" destId="{068CDE01-EBEB-4265-8C40-36506591636B}" srcOrd="1" destOrd="0" presId="urn:microsoft.com/office/officeart/2005/8/layout/orgChart1"/>
    <dgm:cxn modelId="{08C08877-975E-4A1E-B6D5-241DAD5461C5}" type="presParOf" srcId="{068CDE01-EBEB-4265-8C40-36506591636B}" destId="{48697AA0-B714-41C1-966B-A9EB1AB861AA}" srcOrd="0" destOrd="0" presId="urn:microsoft.com/office/officeart/2005/8/layout/orgChart1"/>
    <dgm:cxn modelId="{C9B697A1-872F-4001-BF45-521981F58384}" type="presParOf" srcId="{48697AA0-B714-41C1-966B-A9EB1AB861AA}" destId="{52DCB683-89A9-4D9E-BAE7-A60161C4D9AF}" srcOrd="0" destOrd="0" presId="urn:microsoft.com/office/officeart/2005/8/layout/orgChart1"/>
    <dgm:cxn modelId="{E23DD1E8-A2B6-4A0D-B142-937943E49736}" type="presParOf" srcId="{48697AA0-B714-41C1-966B-A9EB1AB861AA}" destId="{61DB702A-829C-4CFB-81D7-03A0DF2F1EFA}" srcOrd="1" destOrd="0" presId="urn:microsoft.com/office/officeart/2005/8/layout/orgChart1"/>
    <dgm:cxn modelId="{3BCB7EF7-CDE0-4318-8F46-349837819614}" type="presParOf" srcId="{068CDE01-EBEB-4265-8C40-36506591636B}" destId="{0EA7230B-4D81-4993-9372-C0A90A0E378B}" srcOrd="1" destOrd="0" presId="urn:microsoft.com/office/officeart/2005/8/layout/orgChart1"/>
    <dgm:cxn modelId="{52104041-7917-4D08-B2DC-1954C643E44A}" type="presParOf" srcId="{068CDE01-EBEB-4265-8C40-36506591636B}" destId="{8236751B-5310-49AE-84E3-E718ADBC4E83}" srcOrd="2" destOrd="0" presId="urn:microsoft.com/office/officeart/2005/8/layout/orgChart1"/>
    <dgm:cxn modelId="{7A1CBD6C-54C6-47D6-9C3A-4B0933605655}" type="presParOf" srcId="{B69009D1-EF46-43D5-A6EC-8852B0ED51DE}" destId="{428FC759-E0BC-4F6D-B1DF-F9F23FFC5084}" srcOrd="2" destOrd="0" presId="urn:microsoft.com/office/officeart/2005/8/layout/orgChart1"/>
    <dgm:cxn modelId="{E5F0BBAE-9506-4B39-B03F-4C7424AE38E1}" type="presParOf" srcId="{B69009D1-EF46-43D5-A6EC-8852B0ED51DE}" destId="{642D68B5-35EB-47FC-9DA6-7EB76861F449}" srcOrd="3" destOrd="0" presId="urn:microsoft.com/office/officeart/2005/8/layout/orgChart1"/>
    <dgm:cxn modelId="{9359317F-32EE-4A3D-B415-C13929AD52D8}" type="presParOf" srcId="{642D68B5-35EB-47FC-9DA6-7EB76861F449}" destId="{F700DE85-43BE-4241-9CC1-043E49A9DB33}" srcOrd="0" destOrd="0" presId="urn:microsoft.com/office/officeart/2005/8/layout/orgChart1"/>
    <dgm:cxn modelId="{275E5239-10D2-4DA9-9AA9-83A67A4DA117}" type="presParOf" srcId="{F700DE85-43BE-4241-9CC1-043E49A9DB33}" destId="{DEDE291E-A2D7-4FB5-A09A-F0B8213349B5}" srcOrd="0" destOrd="0" presId="urn:microsoft.com/office/officeart/2005/8/layout/orgChart1"/>
    <dgm:cxn modelId="{C221E85B-001C-408C-9EF8-8F47E2AF8D90}" type="presParOf" srcId="{F700DE85-43BE-4241-9CC1-043E49A9DB33}" destId="{CFA0DBB2-8D37-499E-8C50-360E6876E2D5}" srcOrd="1" destOrd="0" presId="urn:microsoft.com/office/officeart/2005/8/layout/orgChart1"/>
    <dgm:cxn modelId="{EBFB73CD-78B5-4930-B7C5-DACFA195154F}" type="presParOf" srcId="{642D68B5-35EB-47FC-9DA6-7EB76861F449}" destId="{1EA25FA6-7E50-4DF1-9447-9577287FF26B}" srcOrd="1" destOrd="0" presId="urn:microsoft.com/office/officeart/2005/8/layout/orgChart1"/>
    <dgm:cxn modelId="{BAE43497-42AF-475C-8410-B194D17DD477}" type="presParOf" srcId="{642D68B5-35EB-47FC-9DA6-7EB76861F449}" destId="{E330AB8A-A8CA-4F0E-8096-EB23BB152F38}" srcOrd="2" destOrd="0" presId="urn:microsoft.com/office/officeart/2005/8/layout/orgChart1"/>
    <dgm:cxn modelId="{C2A6058A-AF13-49DB-AF0E-26E1A2AE1DF4}" type="presParOf" srcId="{B69009D1-EF46-43D5-A6EC-8852B0ED51DE}" destId="{55C63480-2E29-4755-A4CF-7E723700D97E}" srcOrd="4" destOrd="0" presId="urn:microsoft.com/office/officeart/2005/8/layout/orgChart1"/>
    <dgm:cxn modelId="{B5121480-9B5F-4E07-9642-0B20CEA7C994}" type="presParOf" srcId="{B69009D1-EF46-43D5-A6EC-8852B0ED51DE}" destId="{7672DEE8-C8DA-4A31-9689-D9A70DA74A7E}" srcOrd="5" destOrd="0" presId="urn:microsoft.com/office/officeart/2005/8/layout/orgChart1"/>
    <dgm:cxn modelId="{9DA9013E-8761-4A3E-9401-8102937ABEF5}" type="presParOf" srcId="{7672DEE8-C8DA-4A31-9689-D9A70DA74A7E}" destId="{06BAD159-4926-4441-ABBA-7FC47EE0E2E2}" srcOrd="0" destOrd="0" presId="urn:microsoft.com/office/officeart/2005/8/layout/orgChart1"/>
    <dgm:cxn modelId="{ED25A6F1-82E9-42CC-AA30-BB7A06618D56}" type="presParOf" srcId="{06BAD159-4926-4441-ABBA-7FC47EE0E2E2}" destId="{A16D4E2A-7690-4AFA-897B-8367975AA4FF}" srcOrd="0" destOrd="0" presId="urn:microsoft.com/office/officeart/2005/8/layout/orgChart1"/>
    <dgm:cxn modelId="{92310A22-9F84-48E4-BA00-D73339F285E9}" type="presParOf" srcId="{06BAD159-4926-4441-ABBA-7FC47EE0E2E2}" destId="{F1F913A4-33F6-44E2-A03A-8316CD33F3D9}" srcOrd="1" destOrd="0" presId="urn:microsoft.com/office/officeart/2005/8/layout/orgChart1"/>
    <dgm:cxn modelId="{31B5D3D1-06E8-4786-B585-B9A4F08C3492}" type="presParOf" srcId="{7672DEE8-C8DA-4A31-9689-D9A70DA74A7E}" destId="{CBDCF9BD-C9CB-4F7A-A66C-F1F32DCE7005}" srcOrd="1" destOrd="0" presId="urn:microsoft.com/office/officeart/2005/8/layout/orgChart1"/>
    <dgm:cxn modelId="{03AFC6DB-B06F-40A7-8D7D-9A9F10677BD8}" type="presParOf" srcId="{CBDCF9BD-C9CB-4F7A-A66C-F1F32DCE7005}" destId="{5E6E07D3-E434-4198-B0D1-1CF1E9DAAB16}" srcOrd="0" destOrd="0" presId="urn:microsoft.com/office/officeart/2005/8/layout/orgChart1"/>
    <dgm:cxn modelId="{4496B0B7-2F46-4086-9CFD-F17021707DDF}" type="presParOf" srcId="{CBDCF9BD-C9CB-4F7A-A66C-F1F32DCE7005}" destId="{7C10C871-DCDB-414F-9792-18993CE15265}" srcOrd="1" destOrd="0" presId="urn:microsoft.com/office/officeart/2005/8/layout/orgChart1"/>
    <dgm:cxn modelId="{F2377BDE-5266-48B4-A3FA-E41B2ED7FCD2}" type="presParOf" srcId="{7C10C871-DCDB-414F-9792-18993CE15265}" destId="{3A571B3B-E811-4E6B-869A-5E73B7DD6F3A}" srcOrd="0" destOrd="0" presId="urn:microsoft.com/office/officeart/2005/8/layout/orgChart1"/>
    <dgm:cxn modelId="{98686B85-D7AD-4CB2-93C8-C7626718571C}" type="presParOf" srcId="{3A571B3B-E811-4E6B-869A-5E73B7DD6F3A}" destId="{2738D8FA-DD98-47F4-9B90-7493913B6166}" srcOrd="0" destOrd="0" presId="urn:microsoft.com/office/officeart/2005/8/layout/orgChart1"/>
    <dgm:cxn modelId="{2811ABC8-0993-4777-9B35-0102DC51C715}" type="presParOf" srcId="{3A571B3B-E811-4E6B-869A-5E73B7DD6F3A}" destId="{A88FE9E7-1D07-462C-ABA3-4AFCD04883F9}" srcOrd="1" destOrd="0" presId="urn:microsoft.com/office/officeart/2005/8/layout/orgChart1"/>
    <dgm:cxn modelId="{015D4C86-D9F1-4061-8BF1-599BDF10D4D3}" type="presParOf" srcId="{7C10C871-DCDB-414F-9792-18993CE15265}" destId="{EC214F0B-4769-41EE-9093-FAE02C96001E}" srcOrd="1" destOrd="0" presId="urn:microsoft.com/office/officeart/2005/8/layout/orgChart1"/>
    <dgm:cxn modelId="{30E43F9C-0799-4B0F-86E2-EA51D9666859}" type="presParOf" srcId="{7C10C871-DCDB-414F-9792-18993CE15265}" destId="{587A4130-6E81-40A9-B479-882079A5CC3D}" srcOrd="2" destOrd="0" presId="urn:microsoft.com/office/officeart/2005/8/layout/orgChart1"/>
    <dgm:cxn modelId="{2A540815-B3A5-4DE0-A33F-FA9713253B1F}" type="presParOf" srcId="{7672DEE8-C8DA-4A31-9689-D9A70DA74A7E}" destId="{5260FCF1-22F1-421D-BF39-F72450720F74}" srcOrd="2" destOrd="0" presId="urn:microsoft.com/office/officeart/2005/8/layout/orgChart1"/>
    <dgm:cxn modelId="{3ED2A846-3756-4AAF-AD20-1086C2EB4081}" type="presParOf" srcId="{EFF95AD3-9C6C-49CC-A37C-CCBE3329788A}" destId="{CEB063F3-5862-4053-880D-BE60F8BE0346}" srcOrd="2" destOrd="0" presId="urn:microsoft.com/office/officeart/2005/8/layout/orgChart1"/>
    <dgm:cxn modelId="{9C809901-301A-449F-A07E-554E4E97EAB9}" type="presParOf" srcId="{CEB063F3-5862-4053-880D-BE60F8BE0346}" destId="{96BBC6DC-D515-4A96-AEBF-B61D46F5F546}" srcOrd="0" destOrd="0" presId="urn:microsoft.com/office/officeart/2005/8/layout/orgChart1"/>
    <dgm:cxn modelId="{4399175B-007C-4EF6-AA42-A03110B09862}" type="presParOf" srcId="{CEB063F3-5862-4053-880D-BE60F8BE0346}" destId="{EA8E1730-FE76-471D-8C5F-A6C60C18CA0A}" srcOrd="1" destOrd="0" presId="urn:microsoft.com/office/officeart/2005/8/layout/orgChart1"/>
    <dgm:cxn modelId="{806B3657-2F75-49A2-956A-985BED05F839}" type="presParOf" srcId="{EA8E1730-FE76-471D-8C5F-A6C60C18CA0A}" destId="{BD38087B-1080-42F1-B8AF-914DFD958810}" srcOrd="0" destOrd="0" presId="urn:microsoft.com/office/officeart/2005/8/layout/orgChart1"/>
    <dgm:cxn modelId="{76FB2C56-5DDE-4CAF-89D2-83ADEC99B9A6}" type="presParOf" srcId="{BD38087B-1080-42F1-B8AF-914DFD958810}" destId="{6AE07FB3-E534-42C2-A6C9-DE08F021F86B}" srcOrd="0" destOrd="0" presId="urn:microsoft.com/office/officeart/2005/8/layout/orgChart1"/>
    <dgm:cxn modelId="{3C095958-3910-4CB8-833F-4CD62911560F}" type="presParOf" srcId="{BD38087B-1080-42F1-B8AF-914DFD958810}" destId="{5A02ABD5-87E2-4D97-A2A6-EFA984CC450A}" srcOrd="1" destOrd="0" presId="urn:microsoft.com/office/officeart/2005/8/layout/orgChart1"/>
    <dgm:cxn modelId="{EC678DE2-0E80-4A38-A3B3-CBEDD90CD284}" type="presParOf" srcId="{EA8E1730-FE76-471D-8C5F-A6C60C18CA0A}" destId="{96408456-5C4E-42CA-A93F-B3BE1EADDBA3}" srcOrd="1" destOrd="0" presId="urn:microsoft.com/office/officeart/2005/8/layout/orgChart1"/>
    <dgm:cxn modelId="{05FC27D9-C7C4-4C33-A17C-2E04DF1739A4}" type="presParOf" srcId="{EA8E1730-FE76-471D-8C5F-A6C60C18CA0A}" destId="{150CD777-8636-4831-A00A-DC2D6BC7C8A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3.xml><?xml version="1.0" encoding="utf-8"?>
<dgm:dataModel xmlns:dgm="http://schemas.openxmlformats.org/drawingml/2006/diagram" xmlns:a="http://schemas.openxmlformats.org/drawingml/2006/main">
  <dgm:ptLst>
    <dgm:pt modelId="{1245A0ED-77E2-473F-83B5-C7F99B1847A2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65AA5E5F-B26D-4DF4-8263-6035D316128F}">
      <dgm:prSet phldrT="[Texto]"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Director(a) de Enlace Municipal</a:t>
          </a:r>
        </a:p>
      </dgm:t>
    </dgm:pt>
    <dgm:pt modelId="{577A94CC-A11B-4461-A924-486533A6CDBD}" type="parTrans" cxnId="{8283F567-C653-4241-8FD8-1715D9A94B46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10D03B8C-B13A-40C8-8A99-ABE02505B72C}" type="sibTrans" cxnId="{8283F567-C653-4241-8FD8-1715D9A94B46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C1FD706D-A874-4235-A2A7-DDEAF3375DE6}">
      <dgm:prSet phldrT="[Texto]"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latin typeface="+mn-lt"/>
            </a:rPr>
            <a:t>Coordinador(a) Jurídico(a)</a:t>
          </a:r>
        </a:p>
      </dgm:t>
    </dgm:pt>
    <dgm:pt modelId="{9676D07D-C948-467B-968B-8170278A6E10}" type="parTrans" cxnId="{6618E8AE-FD69-41B3-BE97-664A823DE6C4}">
      <dgm:prSet/>
      <dgm:spPr/>
      <dgm:t>
        <a:bodyPr/>
        <a:lstStyle/>
        <a:p>
          <a:endParaRPr lang="es-ES" sz="1200"/>
        </a:p>
      </dgm:t>
    </dgm:pt>
    <dgm:pt modelId="{EBA50F13-23AE-4D19-AD97-AB23EC7B4725}" type="sibTrans" cxnId="{6618E8AE-FD69-41B3-BE97-664A823DE6C4}">
      <dgm:prSet/>
      <dgm:spPr/>
      <dgm:t>
        <a:bodyPr/>
        <a:lstStyle/>
        <a:p>
          <a:endParaRPr lang="es-ES" sz="1200"/>
        </a:p>
      </dgm:t>
    </dgm:pt>
    <dgm:pt modelId="{D262F637-65A0-413A-B3F1-9C7626CBABC8}">
      <dgm:prSet phldrT="[Texto]"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latin typeface="+mn-lt"/>
            </a:rPr>
            <a:t>Coordinador(a) de Planeación</a:t>
          </a:r>
        </a:p>
      </dgm:t>
    </dgm:pt>
    <dgm:pt modelId="{FBC61269-D72C-4DDA-8614-8A461C834155}" type="parTrans" cxnId="{131BE89A-0B1C-4C5C-9CF5-117CAA8B1B68}">
      <dgm:prSet/>
      <dgm:spPr/>
      <dgm:t>
        <a:bodyPr/>
        <a:lstStyle/>
        <a:p>
          <a:endParaRPr lang="es-ES" sz="1200"/>
        </a:p>
      </dgm:t>
    </dgm:pt>
    <dgm:pt modelId="{87AD1EBE-DECC-4E91-B257-C8B511680B7B}" type="sibTrans" cxnId="{131BE89A-0B1C-4C5C-9CF5-117CAA8B1B68}">
      <dgm:prSet/>
      <dgm:spPr/>
      <dgm:t>
        <a:bodyPr/>
        <a:lstStyle/>
        <a:p>
          <a:endParaRPr lang="es-ES" sz="1200"/>
        </a:p>
      </dgm:t>
    </dgm:pt>
    <dgm:pt modelId="{9E7F6A7D-EC4A-4B58-AB37-EEEFE75E6DB9}">
      <dgm:prSet phldrT="[Texto]"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solidFill>
                <a:schemeClr val="tx1"/>
              </a:solidFill>
              <a:latin typeface="+mn-lt"/>
            </a:rPr>
            <a:t>Jefe(a) de Contraloría</a:t>
          </a:r>
        </a:p>
      </dgm:t>
    </dgm:pt>
    <dgm:pt modelId="{4D67E91F-5C42-45C5-A41B-7279941D658E}" type="parTrans" cxnId="{AE8A1937-80B3-4C51-84BE-49E9DA21B1F6}">
      <dgm:prSet/>
      <dgm:spPr/>
      <dgm:t>
        <a:bodyPr/>
        <a:lstStyle/>
        <a:p>
          <a:endParaRPr lang="es-ES" sz="1200"/>
        </a:p>
      </dgm:t>
    </dgm:pt>
    <dgm:pt modelId="{234DBD0A-99C9-443E-B029-C3540A3AA79D}" type="sibTrans" cxnId="{AE8A1937-80B3-4C51-84BE-49E9DA21B1F6}">
      <dgm:prSet/>
      <dgm:spPr/>
      <dgm:t>
        <a:bodyPr/>
        <a:lstStyle/>
        <a:p>
          <a:endParaRPr lang="es-ES" sz="1200"/>
        </a:p>
      </dgm:t>
    </dgm:pt>
    <dgm:pt modelId="{B87D29C2-D02F-4491-BCDA-F2C35733001B}" type="asst">
      <dgm:prSet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latin typeface="+mn-lt"/>
            </a:rPr>
            <a:t>Jefe(a) de Atención Ciudadana</a:t>
          </a:r>
        </a:p>
      </dgm:t>
    </dgm:pt>
    <dgm:pt modelId="{B32283A7-3730-4FB2-A7E2-2ADD6956CF59}" type="parTrans" cxnId="{0E288B73-DBDC-4CAA-86D5-215630AF5814}">
      <dgm:prSet/>
      <dgm:spPr/>
      <dgm:t>
        <a:bodyPr/>
        <a:lstStyle/>
        <a:p>
          <a:endParaRPr lang="es-ES" sz="1200"/>
        </a:p>
      </dgm:t>
    </dgm:pt>
    <dgm:pt modelId="{658491F9-5C1B-47E4-8E57-9A8CD5681D39}" type="sibTrans" cxnId="{0E288B73-DBDC-4CAA-86D5-215630AF5814}">
      <dgm:prSet/>
      <dgm:spPr/>
      <dgm:t>
        <a:bodyPr/>
        <a:lstStyle/>
        <a:p>
          <a:endParaRPr lang="es-ES" sz="1200"/>
        </a:p>
      </dgm:t>
    </dgm:pt>
    <dgm:pt modelId="{8249F423-36E0-49F4-B06E-179FCF77F0A8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/>
            <a:t>Coordinador(a)  de Proyectos Transversales</a:t>
          </a:r>
        </a:p>
      </dgm:t>
    </dgm:pt>
    <dgm:pt modelId="{6F265577-4802-48BB-A74A-0A1A8335E6C1}" type="parTrans" cxnId="{D5213F10-D6A8-4A6F-A2B2-39D810EA9748}">
      <dgm:prSet/>
      <dgm:spPr/>
      <dgm:t>
        <a:bodyPr/>
        <a:lstStyle/>
        <a:p>
          <a:endParaRPr lang="es-ES" sz="1200"/>
        </a:p>
      </dgm:t>
    </dgm:pt>
    <dgm:pt modelId="{3691BA59-353E-4EBB-B2D1-5D2EBA71C54D}" type="sibTrans" cxnId="{D5213F10-D6A8-4A6F-A2B2-39D810EA9748}">
      <dgm:prSet/>
      <dgm:spPr/>
      <dgm:t>
        <a:bodyPr/>
        <a:lstStyle/>
        <a:p>
          <a:endParaRPr lang="es-ES" sz="1200"/>
        </a:p>
      </dgm:t>
    </dgm:pt>
    <dgm:pt modelId="{15E0C656-BEFF-4C65-8851-3EF059C3BE36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/>
            <a:t>Promotor(a)</a:t>
          </a:r>
        </a:p>
      </dgm:t>
    </dgm:pt>
    <dgm:pt modelId="{A7E6A853-32DF-4FF3-832C-D7ED6DFCBC7D}" type="parTrans" cxnId="{EFE75884-52AD-4BA2-9FB3-21CB74524726}">
      <dgm:prSet/>
      <dgm:spPr/>
      <dgm:t>
        <a:bodyPr/>
        <a:lstStyle/>
        <a:p>
          <a:endParaRPr lang="es-ES"/>
        </a:p>
      </dgm:t>
    </dgm:pt>
    <dgm:pt modelId="{B5AD0966-AC49-48FF-B56A-A3768436CD18}" type="sibTrans" cxnId="{EFE75884-52AD-4BA2-9FB3-21CB74524726}">
      <dgm:prSet/>
      <dgm:spPr/>
      <dgm:t>
        <a:bodyPr/>
        <a:lstStyle/>
        <a:p>
          <a:endParaRPr lang="es-ES"/>
        </a:p>
      </dgm:t>
    </dgm:pt>
    <dgm:pt modelId="{BC3ECD5C-4A03-4A11-AFFD-3C5B2AB3A297}">
      <dgm:prSet custT="1"/>
      <dgm:spPr/>
      <dgm:t>
        <a:bodyPr/>
        <a:lstStyle/>
        <a:p>
          <a:r>
            <a:rPr lang="es-ES" sz="1200" smtClean="0"/>
            <a:t>Abogado(a)</a:t>
          </a:r>
          <a:endParaRPr lang="es-ES" sz="1200" dirty="0" smtClean="0"/>
        </a:p>
      </dgm:t>
    </dgm:pt>
    <dgm:pt modelId="{51276711-73F2-4FE7-8348-DAAA0456EF9F}" type="parTrans" cxnId="{D478A1D5-3410-47FE-8538-B6276BE423D1}">
      <dgm:prSet/>
      <dgm:spPr/>
      <dgm:t>
        <a:bodyPr/>
        <a:lstStyle/>
        <a:p>
          <a:endParaRPr lang="es-ES"/>
        </a:p>
      </dgm:t>
    </dgm:pt>
    <dgm:pt modelId="{A7A6E1FE-FF84-4977-8D08-B1C6535826C4}" type="sibTrans" cxnId="{D478A1D5-3410-47FE-8538-B6276BE423D1}">
      <dgm:prSet/>
      <dgm:spPr/>
      <dgm:t>
        <a:bodyPr/>
        <a:lstStyle/>
        <a:p>
          <a:endParaRPr lang="es-ES"/>
        </a:p>
      </dgm:t>
    </dgm:pt>
    <dgm:pt modelId="{D00CEA80-9917-4C49-886E-594906B20FCE}">
      <dgm:prSet custT="1"/>
      <dgm:spPr/>
      <dgm:t>
        <a:bodyPr/>
        <a:lstStyle/>
        <a:p>
          <a:r>
            <a:rPr lang="es-ES" sz="1200" dirty="0" smtClean="0"/>
            <a:t>Auxiliar </a:t>
          </a:r>
          <a:br>
            <a:rPr lang="es-ES" sz="1200" dirty="0" smtClean="0"/>
          </a:br>
          <a:r>
            <a:rPr lang="es-ES" sz="1200" dirty="0" smtClean="0"/>
            <a:t>Administrativo(a)</a:t>
          </a:r>
        </a:p>
      </dgm:t>
    </dgm:pt>
    <dgm:pt modelId="{366E72B1-B96E-4AD1-BCB2-D71F4B75D368}" type="parTrans" cxnId="{290F9F77-BAB0-44F1-AE37-FD4A07494AD8}">
      <dgm:prSet/>
      <dgm:spPr/>
      <dgm:t>
        <a:bodyPr/>
        <a:lstStyle/>
        <a:p>
          <a:endParaRPr lang="es-ES"/>
        </a:p>
      </dgm:t>
    </dgm:pt>
    <dgm:pt modelId="{E3C4FEE2-E949-4F4D-90FA-9CF799768342}" type="sibTrans" cxnId="{290F9F77-BAB0-44F1-AE37-FD4A07494AD8}">
      <dgm:prSet/>
      <dgm:spPr/>
      <dgm:t>
        <a:bodyPr/>
        <a:lstStyle/>
        <a:p>
          <a:endParaRPr lang="es-ES"/>
        </a:p>
      </dgm:t>
    </dgm:pt>
    <dgm:pt modelId="{D257AAD0-4E4F-40AB-95F1-484EDEDC4B43}" type="pres">
      <dgm:prSet presAssocID="{1245A0ED-77E2-473F-83B5-C7F99B1847A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63F8450D-EE20-46D9-8D93-6A967B618579}" type="pres">
      <dgm:prSet presAssocID="{65AA5E5F-B26D-4DF4-8263-6035D316128F}" presName="hierRoot1" presStyleCnt="0">
        <dgm:presLayoutVars>
          <dgm:hierBranch val="init"/>
        </dgm:presLayoutVars>
      </dgm:prSet>
      <dgm:spPr/>
    </dgm:pt>
    <dgm:pt modelId="{658C65B7-108D-4312-AD44-6AB7B96BA304}" type="pres">
      <dgm:prSet presAssocID="{65AA5E5F-B26D-4DF4-8263-6035D316128F}" presName="rootComposite1" presStyleCnt="0"/>
      <dgm:spPr/>
    </dgm:pt>
    <dgm:pt modelId="{E25CAF9D-24C2-487B-8B4C-19A1B4065A4E}" type="pres">
      <dgm:prSet presAssocID="{65AA5E5F-B26D-4DF4-8263-6035D316128F}" presName="rootText1" presStyleLbl="node0" presStyleIdx="0" presStyleCnt="1" custScaleX="167278" custScaleY="165853" custLinFactNeighborX="1032" custLinFactNeighborY="-259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C123BBD-F358-41E7-89B8-25D1DE000A10}" type="pres">
      <dgm:prSet presAssocID="{65AA5E5F-B26D-4DF4-8263-6035D316128F}" presName="rootConnector1" presStyleLbl="node1" presStyleIdx="0" presStyleCnt="0"/>
      <dgm:spPr/>
      <dgm:t>
        <a:bodyPr/>
        <a:lstStyle/>
        <a:p>
          <a:endParaRPr lang="es-ES"/>
        </a:p>
      </dgm:t>
    </dgm:pt>
    <dgm:pt modelId="{9078CB7C-752C-47DD-AA35-16D9BF7FCFDC}" type="pres">
      <dgm:prSet presAssocID="{65AA5E5F-B26D-4DF4-8263-6035D316128F}" presName="hierChild2" presStyleCnt="0"/>
      <dgm:spPr/>
    </dgm:pt>
    <dgm:pt modelId="{EFB8EDD2-9067-4B2A-AE73-C51F3334E6A6}" type="pres">
      <dgm:prSet presAssocID="{9676D07D-C948-467B-968B-8170278A6E10}" presName="Name37" presStyleLbl="parChTrans1D2" presStyleIdx="0" presStyleCnt="6"/>
      <dgm:spPr/>
      <dgm:t>
        <a:bodyPr/>
        <a:lstStyle/>
        <a:p>
          <a:endParaRPr lang="es-ES"/>
        </a:p>
      </dgm:t>
    </dgm:pt>
    <dgm:pt modelId="{F4AB4A98-E4DC-4494-8D72-B827667E23CD}" type="pres">
      <dgm:prSet presAssocID="{C1FD706D-A874-4235-A2A7-DDEAF3375DE6}" presName="hierRoot2" presStyleCnt="0">
        <dgm:presLayoutVars>
          <dgm:hierBranch/>
        </dgm:presLayoutVars>
      </dgm:prSet>
      <dgm:spPr/>
    </dgm:pt>
    <dgm:pt modelId="{8EDD4419-F86B-404D-9032-EAF4F641C700}" type="pres">
      <dgm:prSet presAssocID="{C1FD706D-A874-4235-A2A7-DDEAF3375DE6}" presName="rootComposite" presStyleCnt="0"/>
      <dgm:spPr/>
    </dgm:pt>
    <dgm:pt modelId="{74C9A70E-FFFC-4997-BBB6-C1D71B9B2A66}" type="pres">
      <dgm:prSet presAssocID="{C1FD706D-A874-4235-A2A7-DDEAF3375DE6}" presName="rootText" presStyleLbl="node2" presStyleIdx="0" presStyleCnt="3" custScaleX="117847" custScaleY="126982" custLinFactNeighborY="-919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241D89F-728C-4DE1-A987-0A4D65D1401F}" type="pres">
      <dgm:prSet presAssocID="{C1FD706D-A874-4235-A2A7-DDEAF3375DE6}" presName="rootConnector" presStyleLbl="node2" presStyleIdx="0" presStyleCnt="3"/>
      <dgm:spPr/>
      <dgm:t>
        <a:bodyPr/>
        <a:lstStyle/>
        <a:p>
          <a:endParaRPr lang="es-ES"/>
        </a:p>
      </dgm:t>
    </dgm:pt>
    <dgm:pt modelId="{D20467B6-187D-40EA-9168-861264DF07F3}" type="pres">
      <dgm:prSet presAssocID="{C1FD706D-A874-4235-A2A7-DDEAF3375DE6}" presName="hierChild4" presStyleCnt="0"/>
      <dgm:spPr/>
    </dgm:pt>
    <dgm:pt modelId="{FCF69C9B-CDCD-43F1-8FBC-D68B23FE82BA}" type="pres">
      <dgm:prSet presAssocID="{51276711-73F2-4FE7-8348-DAAA0456EF9F}" presName="Name35" presStyleLbl="parChTrans1D3" presStyleIdx="0" presStyleCnt="2"/>
      <dgm:spPr/>
      <dgm:t>
        <a:bodyPr/>
        <a:lstStyle/>
        <a:p>
          <a:endParaRPr lang="es-ES"/>
        </a:p>
      </dgm:t>
    </dgm:pt>
    <dgm:pt modelId="{594DE0A3-2BE7-417C-B443-837A33D818E3}" type="pres">
      <dgm:prSet presAssocID="{BC3ECD5C-4A03-4A11-AFFD-3C5B2AB3A297}" presName="hierRoot2" presStyleCnt="0">
        <dgm:presLayoutVars>
          <dgm:hierBranch val="l"/>
        </dgm:presLayoutVars>
      </dgm:prSet>
      <dgm:spPr/>
    </dgm:pt>
    <dgm:pt modelId="{5B4F8E73-ABFD-4D89-BA7F-98B9A8C6716D}" type="pres">
      <dgm:prSet presAssocID="{BC3ECD5C-4A03-4A11-AFFD-3C5B2AB3A297}" presName="rootComposite" presStyleCnt="0"/>
      <dgm:spPr/>
    </dgm:pt>
    <dgm:pt modelId="{7AC31190-21D8-4005-B9AF-875C3A4C4CD5}" type="pres">
      <dgm:prSet presAssocID="{BC3ECD5C-4A03-4A11-AFFD-3C5B2AB3A297}" presName="rootText" presStyleLbl="node3" presStyleIdx="0" presStyleCnt="2" custScaleX="117847" custLinFactNeighborY="30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053E44-FC4F-49C6-9375-9673C07372DF}" type="pres">
      <dgm:prSet presAssocID="{BC3ECD5C-4A03-4A11-AFFD-3C5B2AB3A297}" presName="rootConnector" presStyleLbl="node3" presStyleIdx="0" presStyleCnt="2"/>
      <dgm:spPr/>
      <dgm:t>
        <a:bodyPr/>
        <a:lstStyle/>
        <a:p>
          <a:endParaRPr lang="es-ES"/>
        </a:p>
      </dgm:t>
    </dgm:pt>
    <dgm:pt modelId="{86FC5247-CA5F-40D8-905F-DA60B9702600}" type="pres">
      <dgm:prSet presAssocID="{BC3ECD5C-4A03-4A11-AFFD-3C5B2AB3A297}" presName="hierChild4" presStyleCnt="0"/>
      <dgm:spPr/>
    </dgm:pt>
    <dgm:pt modelId="{C50A762A-8D6D-4072-9B1B-BF9B16DFE8AE}" type="pres">
      <dgm:prSet presAssocID="{BC3ECD5C-4A03-4A11-AFFD-3C5B2AB3A297}" presName="hierChild5" presStyleCnt="0"/>
      <dgm:spPr/>
    </dgm:pt>
    <dgm:pt modelId="{63F030ED-C1C5-4526-897B-8327D8464634}" type="pres">
      <dgm:prSet presAssocID="{C1FD706D-A874-4235-A2A7-DDEAF3375DE6}" presName="hierChild5" presStyleCnt="0"/>
      <dgm:spPr/>
    </dgm:pt>
    <dgm:pt modelId="{1D50707C-4B50-4E8E-A057-B6C75B37899E}" type="pres">
      <dgm:prSet presAssocID="{4D67E91F-5C42-45C5-A41B-7279941D658E}" presName="Name37" presStyleLbl="parChTrans1D2" presStyleIdx="1" presStyleCnt="6"/>
      <dgm:spPr/>
      <dgm:t>
        <a:bodyPr/>
        <a:lstStyle/>
        <a:p>
          <a:endParaRPr lang="es-ES"/>
        </a:p>
      </dgm:t>
    </dgm:pt>
    <dgm:pt modelId="{798660F2-DF97-44D8-B60A-2DD7C7825181}" type="pres">
      <dgm:prSet presAssocID="{9E7F6A7D-EC4A-4B58-AB37-EEEFE75E6DB9}" presName="hierRoot2" presStyleCnt="0">
        <dgm:presLayoutVars>
          <dgm:hierBranch/>
        </dgm:presLayoutVars>
      </dgm:prSet>
      <dgm:spPr/>
    </dgm:pt>
    <dgm:pt modelId="{2A7A5550-973F-4DDD-A437-48790AE88B25}" type="pres">
      <dgm:prSet presAssocID="{9E7F6A7D-EC4A-4B58-AB37-EEEFE75E6DB9}" presName="rootComposite" presStyleCnt="0"/>
      <dgm:spPr/>
    </dgm:pt>
    <dgm:pt modelId="{CEDBDDC0-AAC0-41C6-9BB7-CD2E5D82D10B}" type="pres">
      <dgm:prSet presAssocID="{9E7F6A7D-EC4A-4B58-AB37-EEEFE75E6DB9}" presName="rootText" presStyleLbl="node2" presStyleIdx="1" presStyleCnt="3" custScaleX="117847" custScaleY="126982" custLinFactNeighborX="629" custLinFactNeighborY="-919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A979BF1-EF3F-4A77-9435-5FE0C6602386}" type="pres">
      <dgm:prSet presAssocID="{9E7F6A7D-EC4A-4B58-AB37-EEEFE75E6DB9}" presName="rootConnector" presStyleLbl="node2" presStyleIdx="1" presStyleCnt="3"/>
      <dgm:spPr/>
      <dgm:t>
        <a:bodyPr/>
        <a:lstStyle/>
        <a:p>
          <a:endParaRPr lang="es-ES"/>
        </a:p>
      </dgm:t>
    </dgm:pt>
    <dgm:pt modelId="{7D3949C2-F03E-41D2-8724-75B48B9676D0}" type="pres">
      <dgm:prSet presAssocID="{9E7F6A7D-EC4A-4B58-AB37-EEEFE75E6DB9}" presName="hierChild4" presStyleCnt="0"/>
      <dgm:spPr/>
    </dgm:pt>
    <dgm:pt modelId="{F146BF8A-2E8D-47D6-8F5D-C990D10BCCF8}" type="pres">
      <dgm:prSet presAssocID="{366E72B1-B96E-4AD1-BCB2-D71F4B75D368}" presName="Name35" presStyleLbl="parChTrans1D3" presStyleIdx="1" presStyleCnt="2"/>
      <dgm:spPr/>
      <dgm:t>
        <a:bodyPr/>
        <a:lstStyle/>
        <a:p>
          <a:endParaRPr lang="es-ES"/>
        </a:p>
      </dgm:t>
    </dgm:pt>
    <dgm:pt modelId="{4C9769CB-4A44-4BF2-851F-A745EA7A20F1}" type="pres">
      <dgm:prSet presAssocID="{D00CEA80-9917-4C49-886E-594906B20FCE}" presName="hierRoot2" presStyleCnt="0">
        <dgm:presLayoutVars>
          <dgm:hierBranch val="init"/>
        </dgm:presLayoutVars>
      </dgm:prSet>
      <dgm:spPr/>
    </dgm:pt>
    <dgm:pt modelId="{89CAE9B1-B203-4C70-8B3D-333992802F3F}" type="pres">
      <dgm:prSet presAssocID="{D00CEA80-9917-4C49-886E-594906B20FCE}" presName="rootComposite" presStyleCnt="0"/>
      <dgm:spPr/>
    </dgm:pt>
    <dgm:pt modelId="{E5B29416-995C-43E3-8579-8EF5BE1D7F6E}" type="pres">
      <dgm:prSet presAssocID="{D00CEA80-9917-4C49-886E-594906B20FCE}" presName="rootText" presStyleLbl="node3" presStyleIdx="1" presStyleCnt="2" custScaleX="117847" custLinFactNeighborX="629" custLinFactNeighborY="8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5C206BE-9994-4361-AD29-939A8A594500}" type="pres">
      <dgm:prSet presAssocID="{D00CEA80-9917-4C49-886E-594906B20FCE}" presName="rootConnector" presStyleLbl="node3" presStyleIdx="1" presStyleCnt="2"/>
      <dgm:spPr/>
      <dgm:t>
        <a:bodyPr/>
        <a:lstStyle/>
        <a:p>
          <a:endParaRPr lang="es-ES"/>
        </a:p>
      </dgm:t>
    </dgm:pt>
    <dgm:pt modelId="{DAF866B6-A2D9-4D6A-8614-D966D7D55D08}" type="pres">
      <dgm:prSet presAssocID="{D00CEA80-9917-4C49-886E-594906B20FCE}" presName="hierChild4" presStyleCnt="0"/>
      <dgm:spPr/>
    </dgm:pt>
    <dgm:pt modelId="{434818AC-CF50-48DE-8902-89454D1E97F6}" type="pres">
      <dgm:prSet presAssocID="{D00CEA80-9917-4C49-886E-594906B20FCE}" presName="hierChild5" presStyleCnt="0"/>
      <dgm:spPr/>
    </dgm:pt>
    <dgm:pt modelId="{A26966D5-5336-4747-B52C-DEE25710A2D1}" type="pres">
      <dgm:prSet presAssocID="{9E7F6A7D-EC4A-4B58-AB37-EEEFE75E6DB9}" presName="hierChild5" presStyleCnt="0"/>
      <dgm:spPr/>
    </dgm:pt>
    <dgm:pt modelId="{E7494CE5-038A-4047-867C-F43055C5DC5C}" type="pres">
      <dgm:prSet presAssocID="{FBC61269-D72C-4DDA-8614-8A461C834155}" presName="Name37" presStyleLbl="parChTrans1D2" presStyleIdx="2" presStyleCnt="6"/>
      <dgm:spPr/>
      <dgm:t>
        <a:bodyPr/>
        <a:lstStyle/>
        <a:p>
          <a:endParaRPr lang="es-ES"/>
        </a:p>
      </dgm:t>
    </dgm:pt>
    <dgm:pt modelId="{98214C36-ADC7-4B71-A807-1B06021F0816}" type="pres">
      <dgm:prSet presAssocID="{D262F637-65A0-413A-B3F1-9C7626CBABC8}" presName="hierRoot2" presStyleCnt="0">
        <dgm:presLayoutVars>
          <dgm:hierBranch val="init"/>
        </dgm:presLayoutVars>
      </dgm:prSet>
      <dgm:spPr/>
    </dgm:pt>
    <dgm:pt modelId="{8A62E88D-5642-49C2-B5C0-B7BE0AA0D74D}" type="pres">
      <dgm:prSet presAssocID="{D262F637-65A0-413A-B3F1-9C7626CBABC8}" presName="rootComposite" presStyleCnt="0"/>
      <dgm:spPr/>
    </dgm:pt>
    <dgm:pt modelId="{297BED93-4842-4E0D-A0B7-8091EE3E468A}" type="pres">
      <dgm:prSet presAssocID="{D262F637-65A0-413A-B3F1-9C7626CBABC8}" presName="rootText" presStyleLbl="node2" presStyleIdx="2" presStyleCnt="3" custScaleX="117847" custScaleY="126982" custLinFactNeighborX="292" custLinFactNeighborY="-919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222BD90-CBDF-4068-A371-837E9C74CC09}" type="pres">
      <dgm:prSet presAssocID="{D262F637-65A0-413A-B3F1-9C7626CBABC8}" presName="rootConnector" presStyleLbl="node2" presStyleIdx="2" presStyleCnt="3"/>
      <dgm:spPr/>
      <dgm:t>
        <a:bodyPr/>
        <a:lstStyle/>
        <a:p>
          <a:endParaRPr lang="es-ES"/>
        </a:p>
      </dgm:t>
    </dgm:pt>
    <dgm:pt modelId="{F77FA53C-0F9A-4B10-843F-9178339C79ED}" type="pres">
      <dgm:prSet presAssocID="{D262F637-65A0-413A-B3F1-9C7626CBABC8}" presName="hierChild4" presStyleCnt="0"/>
      <dgm:spPr/>
    </dgm:pt>
    <dgm:pt modelId="{F05B8F58-1369-47FE-8A5A-5C63464A146E}" type="pres">
      <dgm:prSet presAssocID="{D262F637-65A0-413A-B3F1-9C7626CBABC8}" presName="hierChild5" presStyleCnt="0"/>
      <dgm:spPr/>
    </dgm:pt>
    <dgm:pt modelId="{48CA1535-C32A-4132-93DB-B1780B7538FF}" type="pres">
      <dgm:prSet presAssocID="{65AA5E5F-B26D-4DF4-8263-6035D316128F}" presName="hierChild3" presStyleCnt="0"/>
      <dgm:spPr/>
    </dgm:pt>
    <dgm:pt modelId="{D7702153-7B05-49D4-A47E-6C6636CF5367}" type="pres">
      <dgm:prSet presAssocID="{B32283A7-3730-4FB2-A7E2-2ADD6956CF59}" presName="Name111" presStyleLbl="parChTrans1D2" presStyleIdx="3" presStyleCnt="6"/>
      <dgm:spPr/>
      <dgm:t>
        <a:bodyPr/>
        <a:lstStyle/>
        <a:p>
          <a:endParaRPr lang="es-ES"/>
        </a:p>
      </dgm:t>
    </dgm:pt>
    <dgm:pt modelId="{42EB0E70-4810-43B6-AEB7-D07AACA64AE0}" type="pres">
      <dgm:prSet presAssocID="{B87D29C2-D02F-4491-BCDA-F2C35733001B}" presName="hierRoot3" presStyleCnt="0">
        <dgm:presLayoutVars>
          <dgm:hierBranch val="init"/>
        </dgm:presLayoutVars>
      </dgm:prSet>
      <dgm:spPr/>
    </dgm:pt>
    <dgm:pt modelId="{7E7BC3FA-B740-4FB2-99E3-86B8F50DB902}" type="pres">
      <dgm:prSet presAssocID="{B87D29C2-D02F-4491-BCDA-F2C35733001B}" presName="rootComposite3" presStyleCnt="0"/>
      <dgm:spPr/>
    </dgm:pt>
    <dgm:pt modelId="{2A56DC2D-7426-4614-A829-C2E13E482254}" type="pres">
      <dgm:prSet presAssocID="{B87D29C2-D02F-4491-BCDA-F2C35733001B}" presName="rootText3" presStyleLbl="asst1" presStyleIdx="0" presStyleCnt="3" custScaleX="117970" custScaleY="126846" custLinFactNeighborX="-9533" custLinFactNeighborY="-42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669C994-3B9C-4E5C-9A6E-FF115B005CC3}" type="pres">
      <dgm:prSet presAssocID="{B87D29C2-D02F-4491-BCDA-F2C35733001B}" presName="rootConnector3" presStyleLbl="asst1" presStyleIdx="0" presStyleCnt="3"/>
      <dgm:spPr/>
      <dgm:t>
        <a:bodyPr/>
        <a:lstStyle/>
        <a:p>
          <a:endParaRPr lang="es-ES"/>
        </a:p>
      </dgm:t>
    </dgm:pt>
    <dgm:pt modelId="{A936BFB1-B789-4FF5-9FC4-B75FFED6DA7A}" type="pres">
      <dgm:prSet presAssocID="{B87D29C2-D02F-4491-BCDA-F2C35733001B}" presName="hierChild6" presStyleCnt="0"/>
      <dgm:spPr/>
    </dgm:pt>
    <dgm:pt modelId="{1320B59B-E010-4468-94DB-343B6EA54978}" type="pres">
      <dgm:prSet presAssocID="{B87D29C2-D02F-4491-BCDA-F2C35733001B}" presName="hierChild7" presStyleCnt="0"/>
      <dgm:spPr/>
    </dgm:pt>
    <dgm:pt modelId="{7E4BF1D0-B7A9-44D4-A339-7B95FECFA60A}" type="pres">
      <dgm:prSet presAssocID="{A7E6A853-32DF-4FF3-832C-D7ED6DFCBC7D}" presName="Name111" presStyleLbl="parChTrans1D2" presStyleIdx="4" presStyleCnt="6"/>
      <dgm:spPr/>
      <dgm:t>
        <a:bodyPr/>
        <a:lstStyle/>
        <a:p>
          <a:endParaRPr lang="es-ES"/>
        </a:p>
      </dgm:t>
    </dgm:pt>
    <dgm:pt modelId="{9C52456A-A911-4F2F-910A-83D7FAFA241B}" type="pres">
      <dgm:prSet presAssocID="{15E0C656-BEFF-4C65-8851-3EF059C3BE36}" presName="hierRoot3" presStyleCnt="0">
        <dgm:presLayoutVars>
          <dgm:hierBranch val="init"/>
        </dgm:presLayoutVars>
      </dgm:prSet>
      <dgm:spPr/>
    </dgm:pt>
    <dgm:pt modelId="{D37A7E03-F2DB-464A-B009-EA168043989A}" type="pres">
      <dgm:prSet presAssocID="{15E0C656-BEFF-4C65-8851-3EF059C3BE36}" presName="rootComposite3" presStyleCnt="0"/>
      <dgm:spPr/>
    </dgm:pt>
    <dgm:pt modelId="{1A0E1847-26C7-40C9-91A6-4CBAC5A1C6EC}" type="pres">
      <dgm:prSet presAssocID="{15E0C656-BEFF-4C65-8851-3EF059C3BE36}" presName="rootText3" presStyleLbl="asst1" presStyleIdx="1" presStyleCnt="3" custScaleX="117970" custScaleY="97855" custLinFactNeighborX="8780" custLinFactNeighborY="814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5C8D679-EAB8-4989-8C4E-B7CF976751A8}" type="pres">
      <dgm:prSet presAssocID="{15E0C656-BEFF-4C65-8851-3EF059C3BE36}" presName="rootConnector3" presStyleLbl="asst1" presStyleIdx="1" presStyleCnt="3"/>
      <dgm:spPr/>
      <dgm:t>
        <a:bodyPr/>
        <a:lstStyle/>
        <a:p>
          <a:endParaRPr lang="es-ES"/>
        </a:p>
      </dgm:t>
    </dgm:pt>
    <dgm:pt modelId="{6022F9BC-0FF7-4D5E-8E01-B3E02DFAFF27}" type="pres">
      <dgm:prSet presAssocID="{15E0C656-BEFF-4C65-8851-3EF059C3BE36}" presName="hierChild6" presStyleCnt="0"/>
      <dgm:spPr/>
    </dgm:pt>
    <dgm:pt modelId="{90299D8D-6F85-4082-A90C-22922C2633CB}" type="pres">
      <dgm:prSet presAssocID="{15E0C656-BEFF-4C65-8851-3EF059C3BE36}" presName="hierChild7" presStyleCnt="0"/>
      <dgm:spPr/>
    </dgm:pt>
    <dgm:pt modelId="{EDE530D4-9EC0-4958-940C-0617EB3B79C5}" type="pres">
      <dgm:prSet presAssocID="{6F265577-4802-48BB-A74A-0A1A8335E6C1}" presName="Name111" presStyleLbl="parChTrans1D2" presStyleIdx="5" presStyleCnt="6"/>
      <dgm:spPr/>
      <dgm:t>
        <a:bodyPr/>
        <a:lstStyle/>
        <a:p>
          <a:endParaRPr lang="es-ES"/>
        </a:p>
      </dgm:t>
    </dgm:pt>
    <dgm:pt modelId="{ED9719ED-E498-458C-9FE3-53F150E147E2}" type="pres">
      <dgm:prSet presAssocID="{8249F423-36E0-49F4-B06E-179FCF77F0A8}" presName="hierRoot3" presStyleCnt="0">
        <dgm:presLayoutVars>
          <dgm:hierBranch val="init"/>
        </dgm:presLayoutVars>
      </dgm:prSet>
      <dgm:spPr/>
    </dgm:pt>
    <dgm:pt modelId="{FE6A78A0-C737-449A-AE66-DCC4C83F42D2}" type="pres">
      <dgm:prSet presAssocID="{8249F423-36E0-49F4-B06E-179FCF77F0A8}" presName="rootComposite3" presStyleCnt="0"/>
      <dgm:spPr/>
    </dgm:pt>
    <dgm:pt modelId="{28BE2A08-E926-4688-B9B6-AB46432BB516}" type="pres">
      <dgm:prSet presAssocID="{8249F423-36E0-49F4-B06E-179FCF77F0A8}" presName="rootText3" presStyleLbl="asst1" presStyleIdx="2" presStyleCnt="3" custScaleX="117970" custScaleY="126846" custLinFactNeighborX="-7446" custLinFactNeighborY="-1893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3665677-E6EB-4E11-94BF-66894710D6F9}" type="pres">
      <dgm:prSet presAssocID="{8249F423-36E0-49F4-B06E-179FCF77F0A8}" presName="rootConnector3" presStyleLbl="asst1" presStyleIdx="2" presStyleCnt="3"/>
      <dgm:spPr/>
      <dgm:t>
        <a:bodyPr/>
        <a:lstStyle/>
        <a:p>
          <a:endParaRPr lang="es-ES"/>
        </a:p>
      </dgm:t>
    </dgm:pt>
    <dgm:pt modelId="{D961AC02-0B53-4FD1-9C0E-E608CCF6FC3B}" type="pres">
      <dgm:prSet presAssocID="{8249F423-36E0-49F4-B06E-179FCF77F0A8}" presName="hierChild6" presStyleCnt="0"/>
      <dgm:spPr/>
    </dgm:pt>
    <dgm:pt modelId="{F975E715-B623-42BE-A47D-EB64B78681DE}" type="pres">
      <dgm:prSet presAssocID="{8249F423-36E0-49F4-B06E-179FCF77F0A8}" presName="hierChild7" presStyleCnt="0"/>
      <dgm:spPr/>
    </dgm:pt>
  </dgm:ptLst>
  <dgm:cxnLst>
    <dgm:cxn modelId="{B761D784-F43C-4634-9024-FEA883E43582}" type="presOf" srcId="{65AA5E5F-B26D-4DF4-8263-6035D316128F}" destId="{E25CAF9D-24C2-487B-8B4C-19A1B4065A4E}" srcOrd="0" destOrd="0" presId="urn:microsoft.com/office/officeart/2005/8/layout/orgChart1"/>
    <dgm:cxn modelId="{110BFED6-498B-413D-BE26-AB12F0A1F774}" type="presOf" srcId="{BC3ECD5C-4A03-4A11-AFFD-3C5B2AB3A297}" destId="{59053E44-FC4F-49C6-9375-9673C07372DF}" srcOrd="1" destOrd="0" presId="urn:microsoft.com/office/officeart/2005/8/layout/orgChart1"/>
    <dgm:cxn modelId="{B9D5AE10-CB13-41CA-A71C-A9100E1D16E5}" type="presOf" srcId="{51276711-73F2-4FE7-8348-DAAA0456EF9F}" destId="{FCF69C9B-CDCD-43F1-8FBC-D68B23FE82BA}" srcOrd="0" destOrd="0" presId="urn:microsoft.com/office/officeart/2005/8/layout/orgChart1"/>
    <dgm:cxn modelId="{9E54C3B6-90C1-40DD-9550-87D06D34D8BE}" type="presOf" srcId="{8249F423-36E0-49F4-B06E-179FCF77F0A8}" destId="{43665677-E6EB-4E11-94BF-66894710D6F9}" srcOrd="1" destOrd="0" presId="urn:microsoft.com/office/officeart/2005/8/layout/orgChart1"/>
    <dgm:cxn modelId="{3024D516-5AC5-45D3-B43C-E411ADA17683}" type="presOf" srcId="{D00CEA80-9917-4C49-886E-594906B20FCE}" destId="{E5B29416-995C-43E3-8579-8EF5BE1D7F6E}" srcOrd="0" destOrd="0" presId="urn:microsoft.com/office/officeart/2005/8/layout/orgChart1"/>
    <dgm:cxn modelId="{AE7FF4E4-90D8-46B0-8E74-A1530CC10998}" type="presOf" srcId="{B32283A7-3730-4FB2-A7E2-2ADD6956CF59}" destId="{D7702153-7B05-49D4-A47E-6C6636CF5367}" srcOrd="0" destOrd="0" presId="urn:microsoft.com/office/officeart/2005/8/layout/orgChart1"/>
    <dgm:cxn modelId="{8C82CCFF-F144-4375-8DA8-85B238958EC9}" type="presOf" srcId="{A7E6A853-32DF-4FF3-832C-D7ED6DFCBC7D}" destId="{7E4BF1D0-B7A9-44D4-A339-7B95FECFA60A}" srcOrd="0" destOrd="0" presId="urn:microsoft.com/office/officeart/2005/8/layout/orgChart1"/>
    <dgm:cxn modelId="{9D99FF80-441E-41E4-BCC2-F0B694C209F6}" type="presOf" srcId="{4D67E91F-5C42-45C5-A41B-7279941D658E}" destId="{1D50707C-4B50-4E8E-A057-B6C75B37899E}" srcOrd="0" destOrd="0" presId="urn:microsoft.com/office/officeart/2005/8/layout/orgChart1"/>
    <dgm:cxn modelId="{E213C910-93C6-4B5C-B346-825344991B73}" type="presOf" srcId="{BC3ECD5C-4A03-4A11-AFFD-3C5B2AB3A297}" destId="{7AC31190-21D8-4005-B9AF-875C3A4C4CD5}" srcOrd="0" destOrd="0" presId="urn:microsoft.com/office/officeart/2005/8/layout/orgChart1"/>
    <dgm:cxn modelId="{79892CAE-A3C0-4911-B2A5-B77111B961ED}" type="presOf" srcId="{C1FD706D-A874-4235-A2A7-DDEAF3375DE6}" destId="{E241D89F-728C-4DE1-A987-0A4D65D1401F}" srcOrd="1" destOrd="0" presId="urn:microsoft.com/office/officeart/2005/8/layout/orgChart1"/>
    <dgm:cxn modelId="{8283F567-C653-4241-8FD8-1715D9A94B46}" srcId="{1245A0ED-77E2-473F-83B5-C7F99B1847A2}" destId="{65AA5E5F-B26D-4DF4-8263-6035D316128F}" srcOrd="0" destOrd="0" parTransId="{577A94CC-A11B-4461-A924-486533A6CDBD}" sibTransId="{10D03B8C-B13A-40C8-8A99-ABE02505B72C}"/>
    <dgm:cxn modelId="{6618E8AE-FD69-41B3-BE97-664A823DE6C4}" srcId="{65AA5E5F-B26D-4DF4-8263-6035D316128F}" destId="{C1FD706D-A874-4235-A2A7-DDEAF3375DE6}" srcOrd="0" destOrd="0" parTransId="{9676D07D-C948-467B-968B-8170278A6E10}" sibTransId="{EBA50F13-23AE-4D19-AD97-AB23EC7B4725}"/>
    <dgm:cxn modelId="{EFE75884-52AD-4BA2-9FB3-21CB74524726}" srcId="{65AA5E5F-B26D-4DF4-8263-6035D316128F}" destId="{15E0C656-BEFF-4C65-8851-3EF059C3BE36}" srcOrd="4" destOrd="0" parTransId="{A7E6A853-32DF-4FF3-832C-D7ED6DFCBC7D}" sibTransId="{B5AD0966-AC49-48FF-B56A-A3768436CD18}"/>
    <dgm:cxn modelId="{533E793C-015A-4867-AAD3-472F1476C2A4}" type="presOf" srcId="{C1FD706D-A874-4235-A2A7-DDEAF3375DE6}" destId="{74C9A70E-FFFC-4997-BBB6-C1D71B9B2A66}" srcOrd="0" destOrd="0" presId="urn:microsoft.com/office/officeart/2005/8/layout/orgChart1"/>
    <dgm:cxn modelId="{27AC9803-71F6-456B-9833-004E18B3D827}" type="presOf" srcId="{9E7F6A7D-EC4A-4B58-AB37-EEEFE75E6DB9}" destId="{CEDBDDC0-AAC0-41C6-9BB7-CD2E5D82D10B}" srcOrd="0" destOrd="0" presId="urn:microsoft.com/office/officeart/2005/8/layout/orgChart1"/>
    <dgm:cxn modelId="{149EDCD2-8C26-4BE3-B74F-82F058822B2D}" type="presOf" srcId="{15E0C656-BEFF-4C65-8851-3EF059C3BE36}" destId="{75C8D679-EAB8-4989-8C4E-B7CF976751A8}" srcOrd="1" destOrd="0" presId="urn:microsoft.com/office/officeart/2005/8/layout/orgChart1"/>
    <dgm:cxn modelId="{70409BFA-CFB6-4CD2-97F5-369D329C41FF}" type="presOf" srcId="{B87D29C2-D02F-4491-BCDA-F2C35733001B}" destId="{6669C994-3B9C-4E5C-9A6E-FF115B005CC3}" srcOrd="1" destOrd="0" presId="urn:microsoft.com/office/officeart/2005/8/layout/orgChart1"/>
    <dgm:cxn modelId="{9960987B-71CE-42D5-8AEB-F7494A788DDB}" type="presOf" srcId="{8249F423-36E0-49F4-B06E-179FCF77F0A8}" destId="{28BE2A08-E926-4688-B9B6-AB46432BB516}" srcOrd="0" destOrd="0" presId="urn:microsoft.com/office/officeart/2005/8/layout/orgChart1"/>
    <dgm:cxn modelId="{686FA713-2E34-4FAE-B4CC-4FCAFEE0BB2F}" type="presOf" srcId="{9E7F6A7D-EC4A-4B58-AB37-EEEFE75E6DB9}" destId="{7A979BF1-EF3F-4A77-9435-5FE0C6602386}" srcOrd="1" destOrd="0" presId="urn:microsoft.com/office/officeart/2005/8/layout/orgChart1"/>
    <dgm:cxn modelId="{131BE89A-0B1C-4C5C-9CF5-117CAA8B1B68}" srcId="{65AA5E5F-B26D-4DF4-8263-6035D316128F}" destId="{D262F637-65A0-413A-B3F1-9C7626CBABC8}" srcOrd="2" destOrd="0" parTransId="{FBC61269-D72C-4DDA-8614-8A461C834155}" sibTransId="{87AD1EBE-DECC-4E91-B257-C8B511680B7B}"/>
    <dgm:cxn modelId="{958CF781-B47D-4DCA-8BCD-430411DF5C54}" type="presOf" srcId="{D262F637-65A0-413A-B3F1-9C7626CBABC8}" destId="{297BED93-4842-4E0D-A0B7-8091EE3E468A}" srcOrd="0" destOrd="0" presId="urn:microsoft.com/office/officeart/2005/8/layout/orgChart1"/>
    <dgm:cxn modelId="{D5213F10-D6A8-4A6F-A2B2-39D810EA9748}" srcId="{65AA5E5F-B26D-4DF4-8263-6035D316128F}" destId="{8249F423-36E0-49F4-B06E-179FCF77F0A8}" srcOrd="5" destOrd="0" parTransId="{6F265577-4802-48BB-A74A-0A1A8335E6C1}" sibTransId="{3691BA59-353E-4EBB-B2D1-5D2EBA71C54D}"/>
    <dgm:cxn modelId="{03611AD9-B1CA-4D92-BC16-979B49B53636}" type="presOf" srcId="{366E72B1-B96E-4AD1-BCB2-D71F4B75D368}" destId="{F146BF8A-2E8D-47D6-8F5D-C990D10BCCF8}" srcOrd="0" destOrd="0" presId="urn:microsoft.com/office/officeart/2005/8/layout/orgChart1"/>
    <dgm:cxn modelId="{290F9F77-BAB0-44F1-AE37-FD4A07494AD8}" srcId="{9E7F6A7D-EC4A-4B58-AB37-EEEFE75E6DB9}" destId="{D00CEA80-9917-4C49-886E-594906B20FCE}" srcOrd="0" destOrd="0" parTransId="{366E72B1-B96E-4AD1-BCB2-D71F4B75D368}" sibTransId="{E3C4FEE2-E949-4F4D-90FA-9CF799768342}"/>
    <dgm:cxn modelId="{A701BA36-BD11-471D-89A4-8DC0E42848F8}" type="presOf" srcId="{6F265577-4802-48BB-A74A-0A1A8335E6C1}" destId="{EDE530D4-9EC0-4958-940C-0617EB3B79C5}" srcOrd="0" destOrd="0" presId="urn:microsoft.com/office/officeart/2005/8/layout/orgChart1"/>
    <dgm:cxn modelId="{CC336668-3783-40A9-BE15-FD98E21C10F6}" type="presOf" srcId="{D262F637-65A0-413A-B3F1-9C7626CBABC8}" destId="{C222BD90-CBDF-4068-A371-837E9C74CC09}" srcOrd="1" destOrd="0" presId="urn:microsoft.com/office/officeart/2005/8/layout/orgChart1"/>
    <dgm:cxn modelId="{D478A1D5-3410-47FE-8538-B6276BE423D1}" srcId="{C1FD706D-A874-4235-A2A7-DDEAF3375DE6}" destId="{BC3ECD5C-4A03-4A11-AFFD-3C5B2AB3A297}" srcOrd="0" destOrd="0" parTransId="{51276711-73F2-4FE7-8348-DAAA0456EF9F}" sibTransId="{A7A6E1FE-FF84-4977-8D08-B1C6535826C4}"/>
    <dgm:cxn modelId="{71CD9149-311B-4243-9015-B27D4F44288A}" type="presOf" srcId="{1245A0ED-77E2-473F-83B5-C7F99B1847A2}" destId="{D257AAD0-4E4F-40AB-95F1-484EDEDC4B43}" srcOrd="0" destOrd="0" presId="urn:microsoft.com/office/officeart/2005/8/layout/orgChart1"/>
    <dgm:cxn modelId="{B9507704-1ED6-445F-B082-002831E6C304}" type="presOf" srcId="{65AA5E5F-B26D-4DF4-8263-6035D316128F}" destId="{2C123BBD-F358-41E7-89B8-25D1DE000A10}" srcOrd="1" destOrd="0" presId="urn:microsoft.com/office/officeart/2005/8/layout/orgChart1"/>
    <dgm:cxn modelId="{569A9AE3-4678-4E44-AF72-DBDA04167C72}" type="presOf" srcId="{D00CEA80-9917-4C49-886E-594906B20FCE}" destId="{55C206BE-9994-4361-AD29-939A8A594500}" srcOrd="1" destOrd="0" presId="urn:microsoft.com/office/officeart/2005/8/layout/orgChart1"/>
    <dgm:cxn modelId="{E393ABCB-6C0A-4933-A0BA-ED4843D82BA5}" type="presOf" srcId="{B87D29C2-D02F-4491-BCDA-F2C35733001B}" destId="{2A56DC2D-7426-4614-A829-C2E13E482254}" srcOrd="0" destOrd="0" presId="urn:microsoft.com/office/officeart/2005/8/layout/orgChart1"/>
    <dgm:cxn modelId="{08735B63-F95B-44AF-99A2-89D25DAA4953}" type="presOf" srcId="{15E0C656-BEFF-4C65-8851-3EF059C3BE36}" destId="{1A0E1847-26C7-40C9-91A6-4CBAC5A1C6EC}" srcOrd="0" destOrd="0" presId="urn:microsoft.com/office/officeart/2005/8/layout/orgChart1"/>
    <dgm:cxn modelId="{0E288B73-DBDC-4CAA-86D5-215630AF5814}" srcId="{65AA5E5F-B26D-4DF4-8263-6035D316128F}" destId="{B87D29C2-D02F-4491-BCDA-F2C35733001B}" srcOrd="3" destOrd="0" parTransId="{B32283A7-3730-4FB2-A7E2-2ADD6956CF59}" sibTransId="{658491F9-5C1B-47E4-8E57-9A8CD5681D39}"/>
    <dgm:cxn modelId="{022D99E1-6EE3-40F4-9C9D-87E28BE9AE16}" type="presOf" srcId="{FBC61269-D72C-4DDA-8614-8A461C834155}" destId="{E7494CE5-038A-4047-867C-F43055C5DC5C}" srcOrd="0" destOrd="0" presId="urn:microsoft.com/office/officeart/2005/8/layout/orgChart1"/>
    <dgm:cxn modelId="{AE8A1937-80B3-4C51-84BE-49E9DA21B1F6}" srcId="{65AA5E5F-B26D-4DF4-8263-6035D316128F}" destId="{9E7F6A7D-EC4A-4B58-AB37-EEEFE75E6DB9}" srcOrd="1" destOrd="0" parTransId="{4D67E91F-5C42-45C5-A41B-7279941D658E}" sibTransId="{234DBD0A-99C9-443E-B029-C3540A3AA79D}"/>
    <dgm:cxn modelId="{908199D8-42FB-4A67-9CF4-7AF81B2C6E62}" type="presOf" srcId="{9676D07D-C948-467B-968B-8170278A6E10}" destId="{EFB8EDD2-9067-4B2A-AE73-C51F3334E6A6}" srcOrd="0" destOrd="0" presId="urn:microsoft.com/office/officeart/2005/8/layout/orgChart1"/>
    <dgm:cxn modelId="{4F877A50-24FB-40C3-B3C7-61B357D5A897}" type="presParOf" srcId="{D257AAD0-4E4F-40AB-95F1-484EDEDC4B43}" destId="{63F8450D-EE20-46D9-8D93-6A967B618579}" srcOrd="0" destOrd="0" presId="urn:microsoft.com/office/officeart/2005/8/layout/orgChart1"/>
    <dgm:cxn modelId="{30AA1CC6-8B53-4061-9337-E80C2AAB11A2}" type="presParOf" srcId="{63F8450D-EE20-46D9-8D93-6A967B618579}" destId="{658C65B7-108D-4312-AD44-6AB7B96BA304}" srcOrd="0" destOrd="0" presId="urn:microsoft.com/office/officeart/2005/8/layout/orgChart1"/>
    <dgm:cxn modelId="{F4246AFD-3F0C-449E-8E6B-7A8187795FC9}" type="presParOf" srcId="{658C65B7-108D-4312-AD44-6AB7B96BA304}" destId="{E25CAF9D-24C2-487B-8B4C-19A1B4065A4E}" srcOrd="0" destOrd="0" presId="urn:microsoft.com/office/officeart/2005/8/layout/orgChart1"/>
    <dgm:cxn modelId="{DB94F884-18DF-41F8-83B7-88399B0C71FD}" type="presParOf" srcId="{658C65B7-108D-4312-AD44-6AB7B96BA304}" destId="{2C123BBD-F358-41E7-89B8-25D1DE000A10}" srcOrd="1" destOrd="0" presId="urn:microsoft.com/office/officeart/2005/8/layout/orgChart1"/>
    <dgm:cxn modelId="{3013DB09-60EE-40C9-AD41-55B1F3F4733F}" type="presParOf" srcId="{63F8450D-EE20-46D9-8D93-6A967B618579}" destId="{9078CB7C-752C-47DD-AA35-16D9BF7FCFDC}" srcOrd="1" destOrd="0" presId="urn:microsoft.com/office/officeart/2005/8/layout/orgChart1"/>
    <dgm:cxn modelId="{99F94ACA-3A21-4BF2-AA68-36E013ABE5EB}" type="presParOf" srcId="{9078CB7C-752C-47DD-AA35-16D9BF7FCFDC}" destId="{EFB8EDD2-9067-4B2A-AE73-C51F3334E6A6}" srcOrd="0" destOrd="0" presId="urn:microsoft.com/office/officeart/2005/8/layout/orgChart1"/>
    <dgm:cxn modelId="{B2744F1C-101F-4EAE-960A-578E39261385}" type="presParOf" srcId="{9078CB7C-752C-47DD-AA35-16D9BF7FCFDC}" destId="{F4AB4A98-E4DC-4494-8D72-B827667E23CD}" srcOrd="1" destOrd="0" presId="urn:microsoft.com/office/officeart/2005/8/layout/orgChart1"/>
    <dgm:cxn modelId="{FB1B4F0A-94CA-4626-95EF-D09EE543F340}" type="presParOf" srcId="{F4AB4A98-E4DC-4494-8D72-B827667E23CD}" destId="{8EDD4419-F86B-404D-9032-EAF4F641C700}" srcOrd="0" destOrd="0" presId="urn:microsoft.com/office/officeart/2005/8/layout/orgChart1"/>
    <dgm:cxn modelId="{216F048E-EFC2-4F84-BA3D-65751BEB754D}" type="presParOf" srcId="{8EDD4419-F86B-404D-9032-EAF4F641C700}" destId="{74C9A70E-FFFC-4997-BBB6-C1D71B9B2A66}" srcOrd="0" destOrd="0" presId="urn:microsoft.com/office/officeart/2005/8/layout/orgChart1"/>
    <dgm:cxn modelId="{2196E62C-110F-46E6-9E79-13135DE83042}" type="presParOf" srcId="{8EDD4419-F86B-404D-9032-EAF4F641C700}" destId="{E241D89F-728C-4DE1-A987-0A4D65D1401F}" srcOrd="1" destOrd="0" presId="urn:microsoft.com/office/officeart/2005/8/layout/orgChart1"/>
    <dgm:cxn modelId="{F0AF4A2A-5476-483F-8F57-04836FAACDE5}" type="presParOf" srcId="{F4AB4A98-E4DC-4494-8D72-B827667E23CD}" destId="{D20467B6-187D-40EA-9168-861264DF07F3}" srcOrd="1" destOrd="0" presId="urn:microsoft.com/office/officeart/2005/8/layout/orgChart1"/>
    <dgm:cxn modelId="{8365EF3F-56FC-49E0-81BB-AD11D347C303}" type="presParOf" srcId="{D20467B6-187D-40EA-9168-861264DF07F3}" destId="{FCF69C9B-CDCD-43F1-8FBC-D68B23FE82BA}" srcOrd="0" destOrd="0" presId="urn:microsoft.com/office/officeart/2005/8/layout/orgChart1"/>
    <dgm:cxn modelId="{11FE1391-9658-4397-A796-6A1F2C3446D4}" type="presParOf" srcId="{D20467B6-187D-40EA-9168-861264DF07F3}" destId="{594DE0A3-2BE7-417C-B443-837A33D818E3}" srcOrd="1" destOrd="0" presId="urn:microsoft.com/office/officeart/2005/8/layout/orgChart1"/>
    <dgm:cxn modelId="{C6829DD9-01DD-4FFB-A23A-89AA5AEBA215}" type="presParOf" srcId="{594DE0A3-2BE7-417C-B443-837A33D818E3}" destId="{5B4F8E73-ABFD-4D89-BA7F-98B9A8C6716D}" srcOrd="0" destOrd="0" presId="urn:microsoft.com/office/officeart/2005/8/layout/orgChart1"/>
    <dgm:cxn modelId="{F431D792-59FE-42EC-BD9E-579CBF7A0991}" type="presParOf" srcId="{5B4F8E73-ABFD-4D89-BA7F-98B9A8C6716D}" destId="{7AC31190-21D8-4005-B9AF-875C3A4C4CD5}" srcOrd="0" destOrd="0" presId="urn:microsoft.com/office/officeart/2005/8/layout/orgChart1"/>
    <dgm:cxn modelId="{5477242A-92BA-4F5C-B863-BB6D658BA2A8}" type="presParOf" srcId="{5B4F8E73-ABFD-4D89-BA7F-98B9A8C6716D}" destId="{59053E44-FC4F-49C6-9375-9673C07372DF}" srcOrd="1" destOrd="0" presId="urn:microsoft.com/office/officeart/2005/8/layout/orgChart1"/>
    <dgm:cxn modelId="{47AB4324-8613-4269-821C-1FB1F5273AFF}" type="presParOf" srcId="{594DE0A3-2BE7-417C-B443-837A33D818E3}" destId="{86FC5247-CA5F-40D8-905F-DA60B9702600}" srcOrd="1" destOrd="0" presId="urn:microsoft.com/office/officeart/2005/8/layout/orgChart1"/>
    <dgm:cxn modelId="{40736157-50B0-40B6-BB46-227CBC7A6543}" type="presParOf" srcId="{594DE0A3-2BE7-417C-B443-837A33D818E3}" destId="{C50A762A-8D6D-4072-9B1B-BF9B16DFE8AE}" srcOrd="2" destOrd="0" presId="urn:microsoft.com/office/officeart/2005/8/layout/orgChart1"/>
    <dgm:cxn modelId="{3CA5907A-A0F6-4128-9764-E3A576D55FB9}" type="presParOf" srcId="{F4AB4A98-E4DC-4494-8D72-B827667E23CD}" destId="{63F030ED-C1C5-4526-897B-8327D8464634}" srcOrd="2" destOrd="0" presId="urn:microsoft.com/office/officeart/2005/8/layout/orgChart1"/>
    <dgm:cxn modelId="{88AD8AA6-BDAE-4374-B3DA-B794E8CD20BF}" type="presParOf" srcId="{9078CB7C-752C-47DD-AA35-16D9BF7FCFDC}" destId="{1D50707C-4B50-4E8E-A057-B6C75B37899E}" srcOrd="2" destOrd="0" presId="urn:microsoft.com/office/officeart/2005/8/layout/orgChart1"/>
    <dgm:cxn modelId="{6E48B513-1B66-468C-AC00-D56DE652A4D7}" type="presParOf" srcId="{9078CB7C-752C-47DD-AA35-16D9BF7FCFDC}" destId="{798660F2-DF97-44D8-B60A-2DD7C7825181}" srcOrd="3" destOrd="0" presId="urn:microsoft.com/office/officeart/2005/8/layout/orgChart1"/>
    <dgm:cxn modelId="{549F9611-3C3D-44D0-9C05-02A9025CC4C5}" type="presParOf" srcId="{798660F2-DF97-44D8-B60A-2DD7C7825181}" destId="{2A7A5550-973F-4DDD-A437-48790AE88B25}" srcOrd="0" destOrd="0" presId="urn:microsoft.com/office/officeart/2005/8/layout/orgChart1"/>
    <dgm:cxn modelId="{162E1E46-9B60-4BC7-AB8D-E9372C48B043}" type="presParOf" srcId="{2A7A5550-973F-4DDD-A437-48790AE88B25}" destId="{CEDBDDC0-AAC0-41C6-9BB7-CD2E5D82D10B}" srcOrd="0" destOrd="0" presId="urn:microsoft.com/office/officeart/2005/8/layout/orgChart1"/>
    <dgm:cxn modelId="{38F517A2-97FA-44D8-9C4D-0F0397590C10}" type="presParOf" srcId="{2A7A5550-973F-4DDD-A437-48790AE88B25}" destId="{7A979BF1-EF3F-4A77-9435-5FE0C6602386}" srcOrd="1" destOrd="0" presId="urn:microsoft.com/office/officeart/2005/8/layout/orgChart1"/>
    <dgm:cxn modelId="{4BC8D094-6318-4329-BAB3-198DD505FCA0}" type="presParOf" srcId="{798660F2-DF97-44D8-B60A-2DD7C7825181}" destId="{7D3949C2-F03E-41D2-8724-75B48B9676D0}" srcOrd="1" destOrd="0" presId="urn:microsoft.com/office/officeart/2005/8/layout/orgChart1"/>
    <dgm:cxn modelId="{37E09AC0-422F-41B1-B251-E7CCE7A47794}" type="presParOf" srcId="{7D3949C2-F03E-41D2-8724-75B48B9676D0}" destId="{F146BF8A-2E8D-47D6-8F5D-C990D10BCCF8}" srcOrd="0" destOrd="0" presId="urn:microsoft.com/office/officeart/2005/8/layout/orgChart1"/>
    <dgm:cxn modelId="{F84D8AD6-CCEE-4AFB-A661-7E28C387FDA9}" type="presParOf" srcId="{7D3949C2-F03E-41D2-8724-75B48B9676D0}" destId="{4C9769CB-4A44-4BF2-851F-A745EA7A20F1}" srcOrd="1" destOrd="0" presId="urn:microsoft.com/office/officeart/2005/8/layout/orgChart1"/>
    <dgm:cxn modelId="{F5812E3D-6BF5-44D1-B190-45065337A16C}" type="presParOf" srcId="{4C9769CB-4A44-4BF2-851F-A745EA7A20F1}" destId="{89CAE9B1-B203-4C70-8B3D-333992802F3F}" srcOrd="0" destOrd="0" presId="urn:microsoft.com/office/officeart/2005/8/layout/orgChart1"/>
    <dgm:cxn modelId="{8D633E2A-C34B-46EE-9C7A-6EDFD96DC2CC}" type="presParOf" srcId="{89CAE9B1-B203-4C70-8B3D-333992802F3F}" destId="{E5B29416-995C-43E3-8579-8EF5BE1D7F6E}" srcOrd="0" destOrd="0" presId="urn:microsoft.com/office/officeart/2005/8/layout/orgChart1"/>
    <dgm:cxn modelId="{7E7EE0D6-9552-4610-B625-265E20E63981}" type="presParOf" srcId="{89CAE9B1-B203-4C70-8B3D-333992802F3F}" destId="{55C206BE-9994-4361-AD29-939A8A594500}" srcOrd="1" destOrd="0" presId="urn:microsoft.com/office/officeart/2005/8/layout/orgChart1"/>
    <dgm:cxn modelId="{60BF3C32-F2A4-4A78-BDAE-71CEE09154E2}" type="presParOf" srcId="{4C9769CB-4A44-4BF2-851F-A745EA7A20F1}" destId="{DAF866B6-A2D9-4D6A-8614-D966D7D55D08}" srcOrd="1" destOrd="0" presId="urn:microsoft.com/office/officeart/2005/8/layout/orgChart1"/>
    <dgm:cxn modelId="{DA85150A-CA60-4232-BF01-9DDDDCA277B9}" type="presParOf" srcId="{4C9769CB-4A44-4BF2-851F-A745EA7A20F1}" destId="{434818AC-CF50-48DE-8902-89454D1E97F6}" srcOrd="2" destOrd="0" presId="urn:microsoft.com/office/officeart/2005/8/layout/orgChart1"/>
    <dgm:cxn modelId="{EB595CC4-E788-4EA5-99A1-90E60E8B1DF7}" type="presParOf" srcId="{798660F2-DF97-44D8-B60A-2DD7C7825181}" destId="{A26966D5-5336-4747-B52C-DEE25710A2D1}" srcOrd="2" destOrd="0" presId="urn:microsoft.com/office/officeart/2005/8/layout/orgChart1"/>
    <dgm:cxn modelId="{9F78D724-145A-4E8B-95BB-4CE44CFD763F}" type="presParOf" srcId="{9078CB7C-752C-47DD-AA35-16D9BF7FCFDC}" destId="{E7494CE5-038A-4047-867C-F43055C5DC5C}" srcOrd="4" destOrd="0" presId="urn:microsoft.com/office/officeart/2005/8/layout/orgChart1"/>
    <dgm:cxn modelId="{A4DFB17B-55DF-48AF-A1C9-46A5DA1ABE45}" type="presParOf" srcId="{9078CB7C-752C-47DD-AA35-16D9BF7FCFDC}" destId="{98214C36-ADC7-4B71-A807-1B06021F0816}" srcOrd="5" destOrd="0" presId="urn:microsoft.com/office/officeart/2005/8/layout/orgChart1"/>
    <dgm:cxn modelId="{795A529A-7031-43F0-938E-379366091E40}" type="presParOf" srcId="{98214C36-ADC7-4B71-A807-1B06021F0816}" destId="{8A62E88D-5642-49C2-B5C0-B7BE0AA0D74D}" srcOrd="0" destOrd="0" presId="urn:microsoft.com/office/officeart/2005/8/layout/orgChart1"/>
    <dgm:cxn modelId="{82D1CB3A-FC8A-4934-ABAC-A550A28C4158}" type="presParOf" srcId="{8A62E88D-5642-49C2-B5C0-B7BE0AA0D74D}" destId="{297BED93-4842-4E0D-A0B7-8091EE3E468A}" srcOrd="0" destOrd="0" presId="urn:microsoft.com/office/officeart/2005/8/layout/orgChart1"/>
    <dgm:cxn modelId="{DC8D5001-850F-4A2A-8813-37C12A076A8E}" type="presParOf" srcId="{8A62E88D-5642-49C2-B5C0-B7BE0AA0D74D}" destId="{C222BD90-CBDF-4068-A371-837E9C74CC09}" srcOrd="1" destOrd="0" presId="urn:microsoft.com/office/officeart/2005/8/layout/orgChart1"/>
    <dgm:cxn modelId="{E2737B8A-6D14-4A9A-9C77-FBC8013D846E}" type="presParOf" srcId="{98214C36-ADC7-4B71-A807-1B06021F0816}" destId="{F77FA53C-0F9A-4B10-843F-9178339C79ED}" srcOrd="1" destOrd="0" presId="urn:microsoft.com/office/officeart/2005/8/layout/orgChart1"/>
    <dgm:cxn modelId="{FC66BF32-325F-44E4-BCB4-A119AA0CAD1C}" type="presParOf" srcId="{98214C36-ADC7-4B71-A807-1B06021F0816}" destId="{F05B8F58-1369-47FE-8A5A-5C63464A146E}" srcOrd="2" destOrd="0" presId="urn:microsoft.com/office/officeart/2005/8/layout/orgChart1"/>
    <dgm:cxn modelId="{AC49D3A6-6B47-47E6-A55B-7772F02DE649}" type="presParOf" srcId="{63F8450D-EE20-46D9-8D93-6A967B618579}" destId="{48CA1535-C32A-4132-93DB-B1780B7538FF}" srcOrd="2" destOrd="0" presId="urn:microsoft.com/office/officeart/2005/8/layout/orgChart1"/>
    <dgm:cxn modelId="{76391C8F-C77C-4E64-B99F-71CB433B2AB7}" type="presParOf" srcId="{48CA1535-C32A-4132-93DB-B1780B7538FF}" destId="{D7702153-7B05-49D4-A47E-6C6636CF5367}" srcOrd="0" destOrd="0" presId="urn:microsoft.com/office/officeart/2005/8/layout/orgChart1"/>
    <dgm:cxn modelId="{FC42C596-90B0-4407-88B4-00F542BF5BC0}" type="presParOf" srcId="{48CA1535-C32A-4132-93DB-B1780B7538FF}" destId="{42EB0E70-4810-43B6-AEB7-D07AACA64AE0}" srcOrd="1" destOrd="0" presId="urn:microsoft.com/office/officeart/2005/8/layout/orgChart1"/>
    <dgm:cxn modelId="{927521B9-3DE9-46F8-89F0-450B6CDA7E93}" type="presParOf" srcId="{42EB0E70-4810-43B6-AEB7-D07AACA64AE0}" destId="{7E7BC3FA-B740-4FB2-99E3-86B8F50DB902}" srcOrd="0" destOrd="0" presId="urn:microsoft.com/office/officeart/2005/8/layout/orgChart1"/>
    <dgm:cxn modelId="{AF19F8C7-899A-43DA-A121-821D8F4ECAB7}" type="presParOf" srcId="{7E7BC3FA-B740-4FB2-99E3-86B8F50DB902}" destId="{2A56DC2D-7426-4614-A829-C2E13E482254}" srcOrd="0" destOrd="0" presId="urn:microsoft.com/office/officeart/2005/8/layout/orgChart1"/>
    <dgm:cxn modelId="{E9215143-C3F7-4380-BDA8-8067678B4933}" type="presParOf" srcId="{7E7BC3FA-B740-4FB2-99E3-86B8F50DB902}" destId="{6669C994-3B9C-4E5C-9A6E-FF115B005CC3}" srcOrd="1" destOrd="0" presId="urn:microsoft.com/office/officeart/2005/8/layout/orgChart1"/>
    <dgm:cxn modelId="{BAC25A3F-F67C-4058-BE07-5875C7F47B2C}" type="presParOf" srcId="{42EB0E70-4810-43B6-AEB7-D07AACA64AE0}" destId="{A936BFB1-B789-4FF5-9FC4-B75FFED6DA7A}" srcOrd="1" destOrd="0" presId="urn:microsoft.com/office/officeart/2005/8/layout/orgChart1"/>
    <dgm:cxn modelId="{D047F3D1-0CD7-4EB1-A552-878B4BCEECFD}" type="presParOf" srcId="{42EB0E70-4810-43B6-AEB7-D07AACA64AE0}" destId="{1320B59B-E010-4468-94DB-343B6EA54978}" srcOrd="2" destOrd="0" presId="urn:microsoft.com/office/officeart/2005/8/layout/orgChart1"/>
    <dgm:cxn modelId="{09F50A78-CF40-4A82-99BF-CC019CF5E466}" type="presParOf" srcId="{48CA1535-C32A-4132-93DB-B1780B7538FF}" destId="{7E4BF1D0-B7A9-44D4-A339-7B95FECFA60A}" srcOrd="2" destOrd="0" presId="urn:microsoft.com/office/officeart/2005/8/layout/orgChart1"/>
    <dgm:cxn modelId="{41E474D5-0BA6-4690-A825-76405C064AAD}" type="presParOf" srcId="{48CA1535-C32A-4132-93DB-B1780B7538FF}" destId="{9C52456A-A911-4F2F-910A-83D7FAFA241B}" srcOrd="3" destOrd="0" presId="urn:microsoft.com/office/officeart/2005/8/layout/orgChart1"/>
    <dgm:cxn modelId="{F5D1CB4C-FC39-42BD-A742-E0C93D01F8AC}" type="presParOf" srcId="{9C52456A-A911-4F2F-910A-83D7FAFA241B}" destId="{D37A7E03-F2DB-464A-B009-EA168043989A}" srcOrd="0" destOrd="0" presId="urn:microsoft.com/office/officeart/2005/8/layout/orgChart1"/>
    <dgm:cxn modelId="{C3D3568D-F3A9-4A32-B745-C1A0AEF32A95}" type="presParOf" srcId="{D37A7E03-F2DB-464A-B009-EA168043989A}" destId="{1A0E1847-26C7-40C9-91A6-4CBAC5A1C6EC}" srcOrd="0" destOrd="0" presId="urn:microsoft.com/office/officeart/2005/8/layout/orgChart1"/>
    <dgm:cxn modelId="{7988344A-87EF-469B-83B3-9251CB84F59F}" type="presParOf" srcId="{D37A7E03-F2DB-464A-B009-EA168043989A}" destId="{75C8D679-EAB8-4989-8C4E-B7CF976751A8}" srcOrd="1" destOrd="0" presId="urn:microsoft.com/office/officeart/2005/8/layout/orgChart1"/>
    <dgm:cxn modelId="{684246E2-C381-4B6A-8B66-5A29D54AF4EB}" type="presParOf" srcId="{9C52456A-A911-4F2F-910A-83D7FAFA241B}" destId="{6022F9BC-0FF7-4D5E-8E01-B3E02DFAFF27}" srcOrd="1" destOrd="0" presId="urn:microsoft.com/office/officeart/2005/8/layout/orgChart1"/>
    <dgm:cxn modelId="{26008FD9-1C69-47D7-A16B-9CA2F7D78D20}" type="presParOf" srcId="{9C52456A-A911-4F2F-910A-83D7FAFA241B}" destId="{90299D8D-6F85-4082-A90C-22922C2633CB}" srcOrd="2" destOrd="0" presId="urn:microsoft.com/office/officeart/2005/8/layout/orgChart1"/>
    <dgm:cxn modelId="{46FA4A39-3891-42B4-877E-4FDD2515FAC1}" type="presParOf" srcId="{48CA1535-C32A-4132-93DB-B1780B7538FF}" destId="{EDE530D4-9EC0-4958-940C-0617EB3B79C5}" srcOrd="4" destOrd="0" presId="urn:microsoft.com/office/officeart/2005/8/layout/orgChart1"/>
    <dgm:cxn modelId="{CF9C8489-B953-4A3D-BBED-27FC1A0BD4D6}" type="presParOf" srcId="{48CA1535-C32A-4132-93DB-B1780B7538FF}" destId="{ED9719ED-E498-458C-9FE3-53F150E147E2}" srcOrd="5" destOrd="0" presId="urn:microsoft.com/office/officeart/2005/8/layout/orgChart1"/>
    <dgm:cxn modelId="{1F89B365-B93D-4D71-BFA8-61DEAD672EE5}" type="presParOf" srcId="{ED9719ED-E498-458C-9FE3-53F150E147E2}" destId="{FE6A78A0-C737-449A-AE66-DCC4C83F42D2}" srcOrd="0" destOrd="0" presId="urn:microsoft.com/office/officeart/2005/8/layout/orgChart1"/>
    <dgm:cxn modelId="{3628F906-722C-4C57-AECF-240B7CCC12EB}" type="presParOf" srcId="{FE6A78A0-C737-449A-AE66-DCC4C83F42D2}" destId="{28BE2A08-E926-4688-B9B6-AB46432BB516}" srcOrd="0" destOrd="0" presId="urn:microsoft.com/office/officeart/2005/8/layout/orgChart1"/>
    <dgm:cxn modelId="{0433EA13-244E-48AD-86D0-7E2F0BFBF2AD}" type="presParOf" srcId="{FE6A78A0-C737-449A-AE66-DCC4C83F42D2}" destId="{43665677-E6EB-4E11-94BF-66894710D6F9}" srcOrd="1" destOrd="0" presId="urn:microsoft.com/office/officeart/2005/8/layout/orgChart1"/>
    <dgm:cxn modelId="{C9AFD165-4E29-40B0-AC0D-114D85B73AB1}" type="presParOf" srcId="{ED9719ED-E498-458C-9FE3-53F150E147E2}" destId="{D961AC02-0B53-4FD1-9C0E-E608CCF6FC3B}" srcOrd="1" destOrd="0" presId="urn:microsoft.com/office/officeart/2005/8/layout/orgChart1"/>
    <dgm:cxn modelId="{79EA810E-1EF7-4506-BFD0-D40F93BCE140}" type="presParOf" srcId="{ED9719ED-E498-458C-9FE3-53F150E147E2}" destId="{F975E715-B623-42BE-A47D-EB64B78681DE}" srcOrd="2" destOrd="0" presId="urn:microsoft.com/office/officeart/2005/8/layout/orgChart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0FD77B1-B40A-4343-AB89-C8C836CA0CF2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07EFFAD-B6BC-4483-B07B-8518768F0668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Comunicación,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Logística y Eventos </a:t>
          </a:r>
        </a:p>
      </dgm:t>
    </dgm:pt>
    <dgm:pt modelId="{609FCE20-37BE-4AB6-8E30-A25B84D276DE}" type="parTrans" cxnId="{A422F395-7A98-4DD4-BD25-90BD64B81DC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125D196-2468-4FDE-AD4B-9C1984E3DCC7}" type="sibTrans" cxnId="{A422F395-7A98-4DD4-BD25-90BD64B81DC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9BC5EAB-9086-43AE-99C3-E00EB0FA11F8}">
      <dgm:prSet custT="1"/>
      <dgm:spPr/>
      <dgm:t>
        <a:bodyPr/>
        <a:lstStyle/>
        <a:p>
          <a:r>
            <a:rPr lang="es-ES" sz="1200" dirty="0" smtClean="0"/>
            <a:t>Analista de Comunicación</a:t>
          </a:r>
          <a:br>
            <a:rPr lang="es-ES" sz="1200" dirty="0" smtClean="0"/>
          </a:br>
          <a:endParaRPr lang="es-ES" sz="1200" dirty="0"/>
        </a:p>
      </dgm:t>
    </dgm:pt>
    <dgm:pt modelId="{F3ABE053-9A4E-425A-BF42-0AF167F556F1}" type="parTrans" cxnId="{5FC85D4B-737E-4421-99B3-2EE913B6BD4C}">
      <dgm:prSet/>
      <dgm:spPr/>
      <dgm:t>
        <a:bodyPr/>
        <a:lstStyle/>
        <a:p>
          <a:endParaRPr lang="es-ES"/>
        </a:p>
      </dgm:t>
    </dgm:pt>
    <dgm:pt modelId="{A66A81F0-801C-4576-BBAE-2B61F1597D55}" type="sibTrans" cxnId="{5FC85D4B-737E-4421-99B3-2EE913B6BD4C}">
      <dgm:prSet/>
      <dgm:spPr/>
      <dgm:t>
        <a:bodyPr/>
        <a:lstStyle/>
        <a:p>
          <a:endParaRPr lang="es-ES"/>
        </a:p>
      </dgm:t>
    </dgm:pt>
    <dgm:pt modelId="{3F965815-CA3E-42AB-A1E0-9F1F09D415B9}" type="asst">
      <dgm:prSet custT="1"/>
      <dgm:spPr/>
      <dgm:t>
        <a:bodyPr/>
        <a:lstStyle/>
        <a:p>
          <a:r>
            <a:rPr lang="es-ES" sz="1200" dirty="0" smtClean="0"/>
            <a:t>Jefe(a) de Comunicación Logística y Eventos</a:t>
          </a:r>
        </a:p>
      </dgm:t>
    </dgm:pt>
    <dgm:pt modelId="{CD4CC50D-2F3C-4B53-994F-329528F900CC}" type="parTrans" cxnId="{08A85414-B34E-4346-974C-F5F3A45DDC2B}">
      <dgm:prSet/>
      <dgm:spPr/>
      <dgm:t>
        <a:bodyPr/>
        <a:lstStyle/>
        <a:p>
          <a:endParaRPr lang="es-ES"/>
        </a:p>
      </dgm:t>
    </dgm:pt>
    <dgm:pt modelId="{B2AE4ADE-1338-477D-9559-F0E2BFE5A76F}" type="sibTrans" cxnId="{08A85414-B34E-4346-974C-F5F3A45DDC2B}">
      <dgm:prSet/>
      <dgm:spPr/>
      <dgm:t>
        <a:bodyPr/>
        <a:lstStyle/>
        <a:p>
          <a:endParaRPr lang="es-ES"/>
        </a:p>
      </dgm:t>
    </dgm:pt>
    <dgm:pt modelId="{7B809837-0B46-47A5-81FA-CB762CD0E14A}" type="asst">
      <dgm:prSet custT="1"/>
      <dgm:spPr/>
      <dgm:t>
        <a:bodyPr/>
        <a:lstStyle/>
        <a:p>
          <a:r>
            <a:rPr lang="es-ES" sz="1200" dirty="0" smtClean="0"/>
            <a:t>Encargado(a) de Logística</a:t>
          </a:r>
        </a:p>
      </dgm:t>
    </dgm:pt>
    <dgm:pt modelId="{C6BB4AF6-5623-43F8-8C61-06C91FD7E570}" type="parTrans" cxnId="{24EE8AA1-F5AF-490D-BFD7-4844333C88C7}">
      <dgm:prSet/>
      <dgm:spPr/>
      <dgm:t>
        <a:bodyPr/>
        <a:lstStyle/>
        <a:p>
          <a:endParaRPr lang="es-ES"/>
        </a:p>
      </dgm:t>
    </dgm:pt>
    <dgm:pt modelId="{C300515D-E09E-400E-B86B-2A5A093003B7}" type="sibTrans" cxnId="{24EE8AA1-F5AF-490D-BFD7-4844333C88C7}">
      <dgm:prSet/>
      <dgm:spPr/>
      <dgm:t>
        <a:bodyPr/>
        <a:lstStyle/>
        <a:p>
          <a:endParaRPr lang="es-ES"/>
        </a:p>
      </dgm:t>
    </dgm:pt>
    <dgm:pt modelId="{E725F56F-0AFD-4AF2-834C-4E914FCB90AA}" type="pres">
      <dgm:prSet presAssocID="{10FD77B1-B40A-4343-AB89-C8C836CA0CF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A2FB8BA6-845D-4130-92A2-6E5685044922}" type="pres">
      <dgm:prSet presAssocID="{407EFFAD-B6BC-4483-B07B-8518768F0668}" presName="hierRoot1" presStyleCnt="0">
        <dgm:presLayoutVars>
          <dgm:hierBranch/>
        </dgm:presLayoutVars>
      </dgm:prSet>
      <dgm:spPr/>
    </dgm:pt>
    <dgm:pt modelId="{2A854D7F-9E69-494C-8954-925C0726CEE2}" type="pres">
      <dgm:prSet presAssocID="{407EFFAD-B6BC-4483-B07B-8518768F0668}" presName="rootComposite1" presStyleCnt="0"/>
      <dgm:spPr/>
    </dgm:pt>
    <dgm:pt modelId="{2F39392E-7179-4254-B408-51EF0B69CD27}" type="pres">
      <dgm:prSet presAssocID="{407EFFAD-B6BC-4483-B07B-8518768F0668}" presName="rootText1" presStyleLbl="node0" presStyleIdx="0" presStyleCnt="1" custScaleX="109535" custScaleY="116864" custLinFactNeighborX="-2919" custLinFactNeighborY="-14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AA1C26F-4A90-4A4A-B1F8-0D1B4C50CA8E}" type="pres">
      <dgm:prSet presAssocID="{407EFFAD-B6BC-4483-B07B-8518768F066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227B7-ABC9-4D15-B1D9-7CE455957DB3}" type="pres">
      <dgm:prSet presAssocID="{407EFFAD-B6BC-4483-B07B-8518768F0668}" presName="hierChild2" presStyleCnt="0"/>
      <dgm:spPr/>
    </dgm:pt>
    <dgm:pt modelId="{F50AF91C-049E-4784-85D5-48C2DDAD8261}" type="pres">
      <dgm:prSet presAssocID="{F3ABE053-9A4E-425A-BF42-0AF167F556F1}" presName="Name35" presStyleLbl="parChTrans1D2" presStyleIdx="0" presStyleCnt="3"/>
      <dgm:spPr/>
      <dgm:t>
        <a:bodyPr/>
        <a:lstStyle/>
        <a:p>
          <a:endParaRPr lang="es-ES"/>
        </a:p>
      </dgm:t>
    </dgm:pt>
    <dgm:pt modelId="{E69C6FA1-0EBA-4E95-9FB3-8985EF127F82}" type="pres">
      <dgm:prSet presAssocID="{09BC5EAB-9086-43AE-99C3-E00EB0FA11F8}" presName="hierRoot2" presStyleCnt="0">
        <dgm:presLayoutVars>
          <dgm:hierBranch val="init"/>
        </dgm:presLayoutVars>
      </dgm:prSet>
      <dgm:spPr/>
    </dgm:pt>
    <dgm:pt modelId="{37478BFD-4ADC-4D8A-B923-3059FB7E1CB0}" type="pres">
      <dgm:prSet presAssocID="{09BC5EAB-9086-43AE-99C3-E00EB0FA11F8}" presName="rootComposite" presStyleCnt="0"/>
      <dgm:spPr/>
    </dgm:pt>
    <dgm:pt modelId="{BA31699A-2851-400F-8B00-364818DE674E}" type="pres">
      <dgm:prSet presAssocID="{09BC5EAB-9086-43AE-99C3-E00EB0FA11F8}" presName="rootText" presStyleLbl="node2" presStyleIdx="0" presStyleCnt="1" custScaleX="82981" custScaleY="93218" custLinFactNeighborX="-3001" custLinFactNeighborY="14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65F393C-D510-4191-9DED-82E454B27D14}" type="pres">
      <dgm:prSet presAssocID="{09BC5EAB-9086-43AE-99C3-E00EB0FA11F8}" presName="rootConnector" presStyleLbl="node2" presStyleIdx="0" presStyleCnt="1"/>
      <dgm:spPr/>
      <dgm:t>
        <a:bodyPr/>
        <a:lstStyle/>
        <a:p>
          <a:endParaRPr lang="es-ES"/>
        </a:p>
      </dgm:t>
    </dgm:pt>
    <dgm:pt modelId="{5E835F66-606B-4AC0-A068-41BA3A4E4162}" type="pres">
      <dgm:prSet presAssocID="{09BC5EAB-9086-43AE-99C3-E00EB0FA11F8}" presName="hierChild4" presStyleCnt="0"/>
      <dgm:spPr/>
    </dgm:pt>
    <dgm:pt modelId="{095F1DD4-7853-468C-AE39-96887A83EA47}" type="pres">
      <dgm:prSet presAssocID="{09BC5EAB-9086-43AE-99C3-E00EB0FA11F8}" presName="hierChild5" presStyleCnt="0"/>
      <dgm:spPr/>
    </dgm:pt>
    <dgm:pt modelId="{0D570C02-BA42-4E3F-8B52-B252A6D39E21}" type="pres">
      <dgm:prSet presAssocID="{407EFFAD-B6BC-4483-B07B-8518768F0668}" presName="hierChild3" presStyleCnt="0"/>
      <dgm:spPr/>
    </dgm:pt>
    <dgm:pt modelId="{DE1FCF89-1F92-42D3-AB55-4D836844AE35}" type="pres">
      <dgm:prSet presAssocID="{CD4CC50D-2F3C-4B53-994F-329528F900CC}" presName="Name111" presStyleLbl="parChTrans1D2" presStyleIdx="1" presStyleCnt="3"/>
      <dgm:spPr/>
      <dgm:t>
        <a:bodyPr/>
        <a:lstStyle/>
        <a:p>
          <a:endParaRPr lang="es-ES"/>
        </a:p>
      </dgm:t>
    </dgm:pt>
    <dgm:pt modelId="{ADF82AB8-354B-4364-BB23-26121F86A2C2}" type="pres">
      <dgm:prSet presAssocID="{3F965815-CA3E-42AB-A1E0-9F1F09D415B9}" presName="hierRoot3" presStyleCnt="0">
        <dgm:presLayoutVars>
          <dgm:hierBranch val="init"/>
        </dgm:presLayoutVars>
      </dgm:prSet>
      <dgm:spPr/>
    </dgm:pt>
    <dgm:pt modelId="{55280B49-D7DE-45D8-B87A-AF453E36BD56}" type="pres">
      <dgm:prSet presAssocID="{3F965815-CA3E-42AB-A1E0-9F1F09D415B9}" presName="rootComposite3" presStyleCnt="0"/>
      <dgm:spPr/>
    </dgm:pt>
    <dgm:pt modelId="{5AB208A2-9DBA-4DAF-A6A2-BF6BB0765272}" type="pres">
      <dgm:prSet presAssocID="{3F965815-CA3E-42AB-A1E0-9F1F09D415B9}" presName="rootText3" presStyleLbl="asst1" presStyleIdx="0" presStyleCnt="2" custScaleX="78002" custScaleY="86300" custLinFactNeighborX="-3582" custLinFactNeighborY="-47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9B7159A-6BF5-4E53-B116-5B6DF362F94B}" type="pres">
      <dgm:prSet presAssocID="{3F965815-CA3E-42AB-A1E0-9F1F09D415B9}" presName="rootConnector3" presStyleLbl="asst1" presStyleIdx="0" presStyleCnt="2"/>
      <dgm:spPr/>
      <dgm:t>
        <a:bodyPr/>
        <a:lstStyle/>
        <a:p>
          <a:endParaRPr lang="es-ES"/>
        </a:p>
      </dgm:t>
    </dgm:pt>
    <dgm:pt modelId="{49616A32-DA1D-4176-B568-1F550E4140E6}" type="pres">
      <dgm:prSet presAssocID="{3F965815-CA3E-42AB-A1E0-9F1F09D415B9}" presName="hierChild6" presStyleCnt="0"/>
      <dgm:spPr/>
    </dgm:pt>
    <dgm:pt modelId="{0EFD8DFE-3AC2-4E10-8EA3-9DD9FBCF72CF}" type="pres">
      <dgm:prSet presAssocID="{3F965815-CA3E-42AB-A1E0-9F1F09D415B9}" presName="hierChild7" presStyleCnt="0"/>
      <dgm:spPr/>
    </dgm:pt>
    <dgm:pt modelId="{21D18ADC-873B-4B50-B559-5745B22EDAA5}" type="pres">
      <dgm:prSet presAssocID="{C6BB4AF6-5623-43F8-8C61-06C91FD7E570}" presName="Name111" presStyleLbl="parChTrans1D2" presStyleIdx="2" presStyleCnt="3"/>
      <dgm:spPr/>
      <dgm:t>
        <a:bodyPr/>
        <a:lstStyle/>
        <a:p>
          <a:endParaRPr lang="es-ES"/>
        </a:p>
      </dgm:t>
    </dgm:pt>
    <dgm:pt modelId="{B0AB791B-E880-4E4F-82A0-806ADA30C21D}" type="pres">
      <dgm:prSet presAssocID="{7B809837-0B46-47A5-81FA-CB762CD0E14A}" presName="hierRoot3" presStyleCnt="0">
        <dgm:presLayoutVars>
          <dgm:hierBranch val="init"/>
        </dgm:presLayoutVars>
      </dgm:prSet>
      <dgm:spPr/>
    </dgm:pt>
    <dgm:pt modelId="{12D54BDD-157A-415D-AECB-FCF215C9F3DC}" type="pres">
      <dgm:prSet presAssocID="{7B809837-0B46-47A5-81FA-CB762CD0E14A}" presName="rootComposite3" presStyleCnt="0"/>
      <dgm:spPr/>
    </dgm:pt>
    <dgm:pt modelId="{EF17CAD3-7AD2-4DA6-8370-4AE1067FEBC4}" type="pres">
      <dgm:prSet presAssocID="{7B809837-0B46-47A5-81FA-CB762CD0E14A}" presName="rootText3" presStyleLbl="asst1" presStyleIdx="1" presStyleCnt="2" custScaleX="78002" custScaleY="86300" custLinFactNeighborX="-10062" custLinFactNeighborY="-47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902004F-EF3E-4A84-8A59-37C78B4CC9EB}" type="pres">
      <dgm:prSet presAssocID="{7B809837-0B46-47A5-81FA-CB762CD0E14A}" presName="rootConnector3" presStyleLbl="asst1" presStyleIdx="1" presStyleCnt="2"/>
      <dgm:spPr/>
      <dgm:t>
        <a:bodyPr/>
        <a:lstStyle/>
        <a:p>
          <a:endParaRPr lang="es-ES"/>
        </a:p>
      </dgm:t>
    </dgm:pt>
    <dgm:pt modelId="{3CCB5D6C-8EB0-4B30-AF71-794610696D52}" type="pres">
      <dgm:prSet presAssocID="{7B809837-0B46-47A5-81FA-CB762CD0E14A}" presName="hierChild6" presStyleCnt="0"/>
      <dgm:spPr/>
    </dgm:pt>
    <dgm:pt modelId="{BBCEC130-13B6-436E-B202-D2076DC0C5E3}" type="pres">
      <dgm:prSet presAssocID="{7B809837-0B46-47A5-81FA-CB762CD0E14A}" presName="hierChild7" presStyleCnt="0"/>
      <dgm:spPr/>
    </dgm:pt>
  </dgm:ptLst>
  <dgm:cxnLst>
    <dgm:cxn modelId="{B42FA6D1-E574-482D-A33E-23E9386E6F0A}" type="presOf" srcId="{7B809837-0B46-47A5-81FA-CB762CD0E14A}" destId="{C902004F-EF3E-4A84-8A59-37C78B4CC9EB}" srcOrd="1" destOrd="0" presId="urn:microsoft.com/office/officeart/2005/8/layout/orgChart1"/>
    <dgm:cxn modelId="{209374A7-B605-498F-B06E-CB912A96584A}" type="presOf" srcId="{CD4CC50D-2F3C-4B53-994F-329528F900CC}" destId="{DE1FCF89-1F92-42D3-AB55-4D836844AE35}" srcOrd="0" destOrd="0" presId="urn:microsoft.com/office/officeart/2005/8/layout/orgChart1"/>
    <dgm:cxn modelId="{55C5E43C-7A91-477E-80CE-58571ACEFA05}" type="presOf" srcId="{407EFFAD-B6BC-4483-B07B-8518768F0668}" destId="{2F39392E-7179-4254-B408-51EF0B69CD27}" srcOrd="0" destOrd="0" presId="urn:microsoft.com/office/officeart/2005/8/layout/orgChart1"/>
    <dgm:cxn modelId="{CD47FC70-9ED5-4571-A608-D3C59C04BE44}" type="presOf" srcId="{F3ABE053-9A4E-425A-BF42-0AF167F556F1}" destId="{F50AF91C-049E-4784-85D5-48C2DDAD8261}" srcOrd="0" destOrd="0" presId="urn:microsoft.com/office/officeart/2005/8/layout/orgChart1"/>
    <dgm:cxn modelId="{5FC85D4B-737E-4421-99B3-2EE913B6BD4C}" srcId="{407EFFAD-B6BC-4483-B07B-8518768F0668}" destId="{09BC5EAB-9086-43AE-99C3-E00EB0FA11F8}" srcOrd="0" destOrd="0" parTransId="{F3ABE053-9A4E-425A-BF42-0AF167F556F1}" sibTransId="{A66A81F0-801C-4576-BBAE-2B61F1597D55}"/>
    <dgm:cxn modelId="{A87DC78C-6455-43DC-96E9-A35D2DE60672}" type="presOf" srcId="{3F965815-CA3E-42AB-A1E0-9F1F09D415B9}" destId="{5AB208A2-9DBA-4DAF-A6A2-BF6BB0765272}" srcOrd="0" destOrd="0" presId="urn:microsoft.com/office/officeart/2005/8/layout/orgChart1"/>
    <dgm:cxn modelId="{E9F56445-1D72-4F13-9E1A-ACE18AC77663}" type="presOf" srcId="{C6BB4AF6-5623-43F8-8C61-06C91FD7E570}" destId="{21D18ADC-873B-4B50-B559-5745B22EDAA5}" srcOrd="0" destOrd="0" presId="urn:microsoft.com/office/officeart/2005/8/layout/orgChart1"/>
    <dgm:cxn modelId="{2F6349BE-90BB-4313-8789-1A6D0992B722}" type="presOf" srcId="{10FD77B1-B40A-4343-AB89-C8C836CA0CF2}" destId="{E725F56F-0AFD-4AF2-834C-4E914FCB90AA}" srcOrd="0" destOrd="0" presId="urn:microsoft.com/office/officeart/2005/8/layout/orgChart1"/>
    <dgm:cxn modelId="{46D26016-1564-4961-A3C4-8F2A7EB831DA}" type="presOf" srcId="{09BC5EAB-9086-43AE-99C3-E00EB0FA11F8}" destId="{BA31699A-2851-400F-8B00-364818DE674E}" srcOrd="0" destOrd="0" presId="urn:microsoft.com/office/officeart/2005/8/layout/orgChart1"/>
    <dgm:cxn modelId="{3886CC2C-DED5-49BC-B971-9C3A839EB396}" type="presOf" srcId="{09BC5EAB-9086-43AE-99C3-E00EB0FA11F8}" destId="{065F393C-D510-4191-9DED-82E454B27D14}" srcOrd="1" destOrd="0" presId="urn:microsoft.com/office/officeart/2005/8/layout/orgChart1"/>
    <dgm:cxn modelId="{08A85414-B34E-4346-974C-F5F3A45DDC2B}" srcId="{407EFFAD-B6BC-4483-B07B-8518768F0668}" destId="{3F965815-CA3E-42AB-A1E0-9F1F09D415B9}" srcOrd="1" destOrd="0" parTransId="{CD4CC50D-2F3C-4B53-994F-329528F900CC}" sibTransId="{B2AE4ADE-1338-477D-9559-F0E2BFE5A76F}"/>
    <dgm:cxn modelId="{24EE8AA1-F5AF-490D-BFD7-4844333C88C7}" srcId="{407EFFAD-B6BC-4483-B07B-8518768F0668}" destId="{7B809837-0B46-47A5-81FA-CB762CD0E14A}" srcOrd="2" destOrd="0" parTransId="{C6BB4AF6-5623-43F8-8C61-06C91FD7E570}" sibTransId="{C300515D-E09E-400E-B86B-2A5A093003B7}"/>
    <dgm:cxn modelId="{386A89CC-882E-4201-93D3-5912743157B9}" type="presOf" srcId="{407EFFAD-B6BC-4483-B07B-8518768F0668}" destId="{5AA1C26F-4A90-4A4A-B1F8-0D1B4C50CA8E}" srcOrd="1" destOrd="0" presId="urn:microsoft.com/office/officeart/2005/8/layout/orgChart1"/>
    <dgm:cxn modelId="{A422F395-7A98-4DD4-BD25-90BD64B81DC7}" srcId="{10FD77B1-B40A-4343-AB89-C8C836CA0CF2}" destId="{407EFFAD-B6BC-4483-B07B-8518768F0668}" srcOrd="0" destOrd="0" parTransId="{609FCE20-37BE-4AB6-8E30-A25B84D276DE}" sibTransId="{B125D196-2468-4FDE-AD4B-9C1984E3DCC7}"/>
    <dgm:cxn modelId="{E8F5066E-8CB1-478A-A3F5-A27D4081035C}" type="presOf" srcId="{7B809837-0B46-47A5-81FA-CB762CD0E14A}" destId="{EF17CAD3-7AD2-4DA6-8370-4AE1067FEBC4}" srcOrd="0" destOrd="0" presId="urn:microsoft.com/office/officeart/2005/8/layout/orgChart1"/>
    <dgm:cxn modelId="{CFDA4C74-86E8-4319-978B-45968A5C6885}" type="presOf" srcId="{3F965815-CA3E-42AB-A1E0-9F1F09D415B9}" destId="{79B7159A-6BF5-4E53-B116-5B6DF362F94B}" srcOrd="1" destOrd="0" presId="urn:microsoft.com/office/officeart/2005/8/layout/orgChart1"/>
    <dgm:cxn modelId="{328861F3-0E49-43F4-BD30-51161CCCCD0B}" type="presParOf" srcId="{E725F56F-0AFD-4AF2-834C-4E914FCB90AA}" destId="{A2FB8BA6-845D-4130-92A2-6E5685044922}" srcOrd="0" destOrd="0" presId="urn:microsoft.com/office/officeart/2005/8/layout/orgChart1"/>
    <dgm:cxn modelId="{8292D517-2D80-451E-9FA3-AFE78F7D08CB}" type="presParOf" srcId="{A2FB8BA6-845D-4130-92A2-6E5685044922}" destId="{2A854D7F-9E69-494C-8954-925C0726CEE2}" srcOrd="0" destOrd="0" presId="urn:microsoft.com/office/officeart/2005/8/layout/orgChart1"/>
    <dgm:cxn modelId="{BD3A1057-2258-4321-9051-0AC458A1DF6E}" type="presParOf" srcId="{2A854D7F-9E69-494C-8954-925C0726CEE2}" destId="{2F39392E-7179-4254-B408-51EF0B69CD27}" srcOrd="0" destOrd="0" presId="urn:microsoft.com/office/officeart/2005/8/layout/orgChart1"/>
    <dgm:cxn modelId="{5D46B7AE-EA13-410B-80DC-D3212AC7CD86}" type="presParOf" srcId="{2A854D7F-9E69-494C-8954-925C0726CEE2}" destId="{5AA1C26F-4A90-4A4A-B1F8-0D1B4C50CA8E}" srcOrd="1" destOrd="0" presId="urn:microsoft.com/office/officeart/2005/8/layout/orgChart1"/>
    <dgm:cxn modelId="{90F4FCB0-260F-4B91-A0DC-0C6CB5C24B24}" type="presParOf" srcId="{A2FB8BA6-845D-4130-92A2-6E5685044922}" destId="{244227B7-ABC9-4D15-B1D9-7CE455957DB3}" srcOrd="1" destOrd="0" presId="urn:microsoft.com/office/officeart/2005/8/layout/orgChart1"/>
    <dgm:cxn modelId="{CD3768C0-0701-4809-8788-7D5FF8945108}" type="presParOf" srcId="{244227B7-ABC9-4D15-B1D9-7CE455957DB3}" destId="{F50AF91C-049E-4784-85D5-48C2DDAD8261}" srcOrd="0" destOrd="0" presId="urn:microsoft.com/office/officeart/2005/8/layout/orgChart1"/>
    <dgm:cxn modelId="{E981D38C-6E0F-41F3-B14E-A037E9C3DF29}" type="presParOf" srcId="{244227B7-ABC9-4D15-B1D9-7CE455957DB3}" destId="{E69C6FA1-0EBA-4E95-9FB3-8985EF127F82}" srcOrd="1" destOrd="0" presId="urn:microsoft.com/office/officeart/2005/8/layout/orgChart1"/>
    <dgm:cxn modelId="{6E6F533C-C850-456B-9651-C5BA30829858}" type="presParOf" srcId="{E69C6FA1-0EBA-4E95-9FB3-8985EF127F82}" destId="{37478BFD-4ADC-4D8A-B923-3059FB7E1CB0}" srcOrd="0" destOrd="0" presId="urn:microsoft.com/office/officeart/2005/8/layout/orgChart1"/>
    <dgm:cxn modelId="{D6523711-B8ED-4AEF-8F86-8475E19CB47F}" type="presParOf" srcId="{37478BFD-4ADC-4D8A-B923-3059FB7E1CB0}" destId="{BA31699A-2851-400F-8B00-364818DE674E}" srcOrd="0" destOrd="0" presId="urn:microsoft.com/office/officeart/2005/8/layout/orgChart1"/>
    <dgm:cxn modelId="{ED0ADED8-5827-4284-A3CF-6654C0264644}" type="presParOf" srcId="{37478BFD-4ADC-4D8A-B923-3059FB7E1CB0}" destId="{065F393C-D510-4191-9DED-82E454B27D14}" srcOrd="1" destOrd="0" presId="urn:microsoft.com/office/officeart/2005/8/layout/orgChart1"/>
    <dgm:cxn modelId="{7FBFA742-4D20-4B23-91BD-8489669A8B0E}" type="presParOf" srcId="{E69C6FA1-0EBA-4E95-9FB3-8985EF127F82}" destId="{5E835F66-606B-4AC0-A068-41BA3A4E4162}" srcOrd="1" destOrd="0" presId="urn:microsoft.com/office/officeart/2005/8/layout/orgChart1"/>
    <dgm:cxn modelId="{208C1764-120B-4A39-BD0D-769492B140E4}" type="presParOf" srcId="{E69C6FA1-0EBA-4E95-9FB3-8985EF127F82}" destId="{095F1DD4-7853-468C-AE39-96887A83EA47}" srcOrd="2" destOrd="0" presId="urn:microsoft.com/office/officeart/2005/8/layout/orgChart1"/>
    <dgm:cxn modelId="{0407AB62-8C7E-49A2-A956-44C30E09EEEE}" type="presParOf" srcId="{A2FB8BA6-845D-4130-92A2-6E5685044922}" destId="{0D570C02-BA42-4E3F-8B52-B252A6D39E21}" srcOrd="2" destOrd="0" presId="urn:microsoft.com/office/officeart/2005/8/layout/orgChart1"/>
    <dgm:cxn modelId="{F7311F37-7BFB-44B9-A08D-90DECF40ADE5}" type="presParOf" srcId="{0D570C02-BA42-4E3F-8B52-B252A6D39E21}" destId="{DE1FCF89-1F92-42D3-AB55-4D836844AE35}" srcOrd="0" destOrd="0" presId="urn:microsoft.com/office/officeart/2005/8/layout/orgChart1"/>
    <dgm:cxn modelId="{8B212E08-8188-43BF-AEBD-A640C13C5440}" type="presParOf" srcId="{0D570C02-BA42-4E3F-8B52-B252A6D39E21}" destId="{ADF82AB8-354B-4364-BB23-26121F86A2C2}" srcOrd="1" destOrd="0" presId="urn:microsoft.com/office/officeart/2005/8/layout/orgChart1"/>
    <dgm:cxn modelId="{757B05AE-0043-4854-B9CC-6336372B1665}" type="presParOf" srcId="{ADF82AB8-354B-4364-BB23-26121F86A2C2}" destId="{55280B49-D7DE-45D8-B87A-AF453E36BD56}" srcOrd="0" destOrd="0" presId="urn:microsoft.com/office/officeart/2005/8/layout/orgChart1"/>
    <dgm:cxn modelId="{81FDFF23-D1A4-47CF-966A-48A6784E2C3D}" type="presParOf" srcId="{55280B49-D7DE-45D8-B87A-AF453E36BD56}" destId="{5AB208A2-9DBA-4DAF-A6A2-BF6BB0765272}" srcOrd="0" destOrd="0" presId="urn:microsoft.com/office/officeart/2005/8/layout/orgChart1"/>
    <dgm:cxn modelId="{DF90CA39-436B-48BC-AAD4-7663A852AAB0}" type="presParOf" srcId="{55280B49-D7DE-45D8-B87A-AF453E36BD56}" destId="{79B7159A-6BF5-4E53-B116-5B6DF362F94B}" srcOrd="1" destOrd="0" presId="urn:microsoft.com/office/officeart/2005/8/layout/orgChart1"/>
    <dgm:cxn modelId="{BEFA5424-BAF2-4BE5-ACF8-2BB7CAAE1A9F}" type="presParOf" srcId="{ADF82AB8-354B-4364-BB23-26121F86A2C2}" destId="{49616A32-DA1D-4176-B568-1F550E4140E6}" srcOrd="1" destOrd="0" presId="urn:microsoft.com/office/officeart/2005/8/layout/orgChart1"/>
    <dgm:cxn modelId="{B9C1C007-6FBA-4ED8-9285-9CAEB10B9407}" type="presParOf" srcId="{ADF82AB8-354B-4364-BB23-26121F86A2C2}" destId="{0EFD8DFE-3AC2-4E10-8EA3-9DD9FBCF72CF}" srcOrd="2" destOrd="0" presId="urn:microsoft.com/office/officeart/2005/8/layout/orgChart1"/>
    <dgm:cxn modelId="{FD5E850B-FBEC-40FE-9B09-CB41C673AD5C}" type="presParOf" srcId="{0D570C02-BA42-4E3F-8B52-B252A6D39E21}" destId="{21D18ADC-873B-4B50-B559-5745B22EDAA5}" srcOrd="2" destOrd="0" presId="urn:microsoft.com/office/officeart/2005/8/layout/orgChart1"/>
    <dgm:cxn modelId="{EEFA0DA1-19CE-4640-A970-4E1EE8738799}" type="presParOf" srcId="{0D570C02-BA42-4E3F-8B52-B252A6D39E21}" destId="{B0AB791B-E880-4E4F-82A0-806ADA30C21D}" srcOrd="3" destOrd="0" presId="urn:microsoft.com/office/officeart/2005/8/layout/orgChart1"/>
    <dgm:cxn modelId="{2E562AEF-6A70-4250-92AE-2A5A2FA46178}" type="presParOf" srcId="{B0AB791B-E880-4E4F-82A0-806ADA30C21D}" destId="{12D54BDD-157A-415D-AECB-FCF215C9F3DC}" srcOrd="0" destOrd="0" presId="urn:microsoft.com/office/officeart/2005/8/layout/orgChart1"/>
    <dgm:cxn modelId="{D811CA5A-1DD8-4C28-8F6F-13708BF85509}" type="presParOf" srcId="{12D54BDD-157A-415D-AECB-FCF215C9F3DC}" destId="{EF17CAD3-7AD2-4DA6-8370-4AE1067FEBC4}" srcOrd="0" destOrd="0" presId="urn:microsoft.com/office/officeart/2005/8/layout/orgChart1"/>
    <dgm:cxn modelId="{CEA0D785-FA20-492F-8E4A-EFE5139CAF84}" type="presParOf" srcId="{12D54BDD-157A-415D-AECB-FCF215C9F3DC}" destId="{C902004F-EF3E-4A84-8A59-37C78B4CC9EB}" srcOrd="1" destOrd="0" presId="urn:microsoft.com/office/officeart/2005/8/layout/orgChart1"/>
    <dgm:cxn modelId="{196F0869-A202-46AA-AD0B-D4628EFEA38A}" type="presParOf" srcId="{B0AB791B-E880-4E4F-82A0-806ADA30C21D}" destId="{3CCB5D6C-8EB0-4B30-AF71-794610696D52}" srcOrd="1" destOrd="0" presId="urn:microsoft.com/office/officeart/2005/8/layout/orgChart1"/>
    <dgm:cxn modelId="{854C3B4F-BBAC-43E1-BF9C-A361E490687A}" type="presParOf" srcId="{B0AB791B-E880-4E4F-82A0-806ADA30C21D}" destId="{BBCEC130-13B6-436E-B202-D2076DC0C5E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88CC41C-D246-4337-95A7-84F7B8750C29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31D9E308-FD56-468A-BDC3-AF409098C390}" type="asst">
      <dgm:prSet custT="1"/>
      <dgm:spPr>
        <a:solidFill>
          <a:schemeClr val="bg1"/>
        </a:solidFill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Administrativo(a)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AA948D4-6FBA-4E53-839A-9CF4E2C31CA4}" type="sibTrans" cxnId="{ABAE4A97-A2A0-40F7-A94D-308E85F7AAA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900824-E2E6-4B40-88CF-228785F8A1A8}" type="parTrans" cxnId="{ABAE4A97-A2A0-40F7-A94D-308E85F7AAA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F480824-822A-40EA-BCE1-7BE0B60EE843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072C8B5-6CB2-4E81-ACF1-6671C3925FE6}" type="sibTrans" cxnId="{7CB279BD-2C45-41AF-A623-0B0FD5E6C85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C95F68D-C990-489A-B1F5-60C1EB8A96E5}" type="parTrans" cxnId="{7CB279BD-2C45-41AF-A623-0B0FD5E6C85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50DFEDB-2ECE-47F5-8AD5-65F43BAB82FB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Recursos Humanos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ABFA2F7-4F05-44E4-9784-C143937D6EBA}" type="sibTrans" cxnId="{0C994FAA-8A44-4AF3-9993-0E04CDB4887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899BDE-C011-400C-B121-0ACEB4E5046A}" type="parTrans" cxnId="{0C994FAA-8A44-4AF3-9993-0E04CDB4887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4D42090-4336-4BDB-83A8-F8036493172D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Analista de Sistemas </a:t>
          </a:r>
        </a:p>
      </dgm:t>
    </dgm:pt>
    <dgm:pt modelId="{218A8022-735D-4495-9044-0370B4A67725}" type="sibTrans" cxnId="{5F38FE9C-69DC-4870-8F72-F5E03A31A1F5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D5D90F1-9B1C-4773-BB6F-0A324D34F352}" type="parTrans" cxnId="{5F38FE9C-69DC-4870-8F72-F5E03A31A1F5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4F6105A-6F43-4B0A-A380-6A286E6F1B6A}">
      <dgm:prSet custT="1"/>
      <dgm:spPr>
        <a:solidFill>
          <a:schemeClr val="bg1"/>
        </a:solidFill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</a:t>
          </a:r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Patrimonio</a:t>
          </a:r>
        </a:p>
      </dgm:t>
    </dgm:pt>
    <dgm:pt modelId="{465E8A20-8E89-40AD-9072-C4994EA5E7CF}" type="parTrans" cxnId="{15C7CE36-9B65-4C33-87E3-E8796E5AAFE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984D363-8C29-4B4A-9A89-8D5C397893BB}" type="sibTrans" cxnId="{15C7CE36-9B65-4C33-87E3-E8796E5AAFE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58321FD-8EBA-4BC1-8D2C-EDFC25DFE6EA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</a:t>
          </a:r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Mantenimiento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D02854D-1168-4B1B-8DEC-C728BDE4FE56}" type="parTrans" cxnId="{987CCAD2-6180-41AF-9E5D-BFE33F24ACB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14741A9-A783-40F2-BB2B-6A8572FFE7A1}" type="sibTrans" cxnId="{987CCAD2-6180-41AF-9E5D-BFE33F24ACB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606AFEC-4CE8-4719-A155-2E01A390572E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gm:t>
    </dgm:pt>
    <dgm:pt modelId="{9D9CE1FF-2508-4CC9-A495-519302462F79}" type="parTrans" cxnId="{40A4F736-683F-4FD6-AF97-F999318E90D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550B407-7F4E-490F-80CB-44053226983E}" type="sibTrans" cxnId="{40A4F736-683F-4FD6-AF97-F999318E90D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F1F51A3-3CA1-481E-8E75-22922B065B06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gm:t>
    </dgm:pt>
    <dgm:pt modelId="{E20641FF-8847-44A3-A3AD-59A04234F34D}" type="sibTrans" cxnId="{13797EDB-ABFE-4FD5-AAFC-CC5B2A151BA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8A38726-63B1-4406-A457-44BB7EB68120}" type="parTrans" cxnId="{13797EDB-ABFE-4FD5-AAFC-CC5B2A151BA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B8F95E9-02EC-4624-87B7-1E42AD153E0A}">
      <dgm:prSet custT="1"/>
      <dgm:spPr/>
      <dgm:t>
        <a:bodyPr/>
        <a:lstStyle/>
        <a:p>
          <a:r>
            <a:rPr lang="es-ES" sz="1200" baseline="0" dirty="0" smtClean="0"/>
            <a:t>Área de Patrimonio</a:t>
          </a:r>
        </a:p>
      </dgm:t>
    </dgm:pt>
    <dgm:pt modelId="{EAF11712-C8CD-45B1-84D4-3B1F1CC6A0CC}" type="parTrans" cxnId="{E702766B-8906-45B1-AE79-5D237F56F934}">
      <dgm:prSet/>
      <dgm:spPr/>
      <dgm:t>
        <a:bodyPr/>
        <a:lstStyle/>
        <a:p>
          <a:endParaRPr lang="es-ES"/>
        </a:p>
      </dgm:t>
    </dgm:pt>
    <dgm:pt modelId="{CDD57CFF-96BD-4E40-A655-71166DD16F89}" type="sibTrans" cxnId="{E702766B-8906-45B1-AE79-5D237F56F934}">
      <dgm:prSet/>
      <dgm:spPr/>
      <dgm:t>
        <a:bodyPr/>
        <a:lstStyle/>
        <a:p>
          <a:endParaRPr lang="es-ES"/>
        </a:p>
      </dgm:t>
    </dgm:pt>
    <dgm:pt modelId="{ADD0E8A0-F5FD-4635-824D-3537114FA911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Almacén</a:t>
          </a:r>
        </a:p>
      </dgm:t>
    </dgm:pt>
    <dgm:pt modelId="{034EEFFB-38A2-4419-95E2-0DB1B184EB29}" type="parTrans" cxnId="{7FD2BE25-9BD4-4996-AB79-6870F571A696}">
      <dgm:prSet/>
      <dgm:spPr/>
      <dgm:t>
        <a:bodyPr/>
        <a:lstStyle/>
        <a:p>
          <a:endParaRPr lang="es-ES"/>
        </a:p>
      </dgm:t>
    </dgm:pt>
    <dgm:pt modelId="{5D2EDEF9-1D67-4B8B-81FB-90BD7D0792FC}" type="sibTrans" cxnId="{7FD2BE25-9BD4-4996-AB79-6870F571A696}">
      <dgm:prSet/>
      <dgm:spPr/>
      <dgm:t>
        <a:bodyPr/>
        <a:lstStyle/>
        <a:p>
          <a:endParaRPr lang="es-ES"/>
        </a:p>
      </dgm:t>
    </dgm:pt>
    <dgm:pt modelId="{97C57584-2935-4078-BABD-2DBCBE78D5CA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Ayudante General</a:t>
          </a:r>
          <a:endParaRPr lang="es-ES" sz="1200" dirty="0"/>
        </a:p>
      </dgm:t>
    </dgm:pt>
    <dgm:pt modelId="{E71DD413-258E-43F8-A69C-74898635376C}" type="parTrans" cxnId="{196B06F3-7CEA-4E94-BD5C-D895F99CBF2C}">
      <dgm:prSet/>
      <dgm:spPr/>
      <dgm:t>
        <a:bodyPr/>
        <a:lstStyle/>
        <a:p>
          <a:endParaRPr lang="es-ES"/>
        </a:p>
      </dgm:t>
    </dgm:pt>
    <dgm:pt modelId="{F0487226-3DCF-4746-B309-D4374A1D0D9C}" type="sibTrans" cxnId="{196B06F3-7CEA-4E94-BD5C-D895F99CBF2C}">
      <dgm:prSet/>
      <dgm:spPr/>
      <dgm:t>
        <a:bodyPr/>
        <a:lstStyle/>
        <a:p>
          <a:endParaRPr lang="es-ES"/>
        </a:p>
      </dgm:t>
    </dgm:pt>
    <dgm:pt modelId="{621CAFBE-ED80-47BB-A0DB-7765FE844985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de Almacén</a:t>
          </a:r>
          <a:endParaRPr lang="es-ES" sz="1200" dirty="0"/>
        </a:p>
      </dgm:t>
    </dgm:pt>
    <dgm:pt modelId="{46369164-81C4-4641-AAD2-AFC9B277DEE2}" type="parTrans" cxnId="{AED09423-D571-4CD7-AEEA-6E901F8930FF}">
      <dgm:prSet/>
      <dgm:spPr/>
      <dgm:t>
        <a:bodyPr/>
        <a:lstStyle/>
        <a:p>
          <a:endParaRPr lang="es-ES"/>
        </a:p>
      </dgm:t>
    </dgm:pt>
    <dgm:pt modelId="{50D7807F-D2FF-4F7B-9457-27006C46D748}" type="sibTrans" cxnId="{AED09423-D571-4CD7-AEEA-6E901F8930FF}">
      <dgm:prSet/>
      <dgm:spPr/>
      <dgm:t>
        <a:bodyPr/>
        <a:lstStyle/>
        <a:p>
          <a:endParaRPr lang="es-ES"/>
        </a:p>
      </dgm:t>
    </dgm:pt>
    <dgm:pt modelId="{EC7B587D-28D2-4C07-8E69-D929F0421C74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Oficial Administrativo(a)</a:t>
          </a:r>
        </a:p>
      </dgm:t>
    </dgm:pt>
    <dgm:pt modelId="{D9C25E45-28AA-4D51-B85A-84709C3F129B}" type="parTrans" cxnId="{C440DD42-D353-4A23-B274-1638C1FBD470}">
      <dgm:prSet/>
      <dgm:spPr/>
      <dgm:t>
        <a:bodyPr/>
        <a:lstStyle/>
        <a:p>
          <a:endParaRPr lang="es-ES"/>
        </a:p>
      </dgm:t>
    </dgm:pt>
    <dgm:pt modelId="{DC83A270-BB06-4189-A38F-306085831823}" type="sibTrans" cxnId="{C440DD42-D353-4A23-B274-1638C1FBD470}">
      <dgm:prSet/>
      <dgm:spPr/>
      <dgm:t>
        <a:bodyPr/>
        <a:lstStyle/>
        <a:p>
          <a:endParaRPr lang="es-ES"/>
        </a:p>
      </dgm:t>
    </dgm:pt>
    <dgm:pt modelId="{7BF9DA46-7BC7-4E7E-87D1-D29F0E39B27F}" type="pres">
      <dgm:prSet presAssocID="{788CC41C-D246-4337-95A7-84F7B8750C2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34D2930F-AA94-44AC-8360-758CE8412EA6}" type="pres">
      <dgm:prSet presAssocID="{31D9E308-FD56-468A-BDC3-AF409098C390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3875072-4B98-4B78-A29A-DAA0C13439C4}" type="pres">
      <dgm:prSet presAssocID="{31D9E308-FD56-468A-BDC3-AF409098C390}" presName="rootComposite1" presStyleCnt="0"/>
      <dgm:spPr/>
      <dgm:t>
        <a:bodyPr/>
        <a:lstStyle/>
        <a:p>
          <a:endParaRPr lang="es-ES"/>
        </a:p>
      </dgm:t>
    </dgm:pt>
    <dgm:pt modelId="{C4803D58-FA5B-456B-B741-F27F33CD2471}" type="pres">
      <dgm:prSet presAssocID="{31D9E308-FD56-468A-BDC3-AF409098C390}" presName="rootText1" presStyleLbl="node0" presStyleIdx="0" presStyleCnt="1" custScaleX="228264" custScaleY="214153" custLinFactNeighborX="5244" custLinFactNeighborY="3243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0004C03-7006-49B3-992A-DE17BF4FCB31}" type="pres">
      <dgm:prSet presAssocID="{31D9E308-FD56-468A-BDC3-AF409098C390}" presName="rootConnector1" presStyleLbl="asst0" presStyleIdx="0" presStyleCnt="4"/>
      <dgm:spPr/>
      <dgm:t>
        <a:bodyPr/>
        <a:lstStyle/>
        <a:p>
          <a:endParaRPr lang="es-ES"/>
        </a:p>
      </dgm:t>
    </dgm:pt>
    <dgm:pt modelId="{08CEA2C4-56B1-4665-91A4-3AE20D48BB08}" type="pres">
      <dgm:prSet presAssocID="{31D9E308-FD56-468A-BDC3-AF409098C390}" presName="hierChild2" presStyleCnt="0"/>
      <dgm:spPr/>
      <dgm:t>
        <a:bodyPr/>
        <a:lstStyle/>
        <a:p>
          <a:endParaRPr lang="es-ES"/>
        </a:p>
      </dgm:t>
    </dgm:pt>
    <dgm:pt modelId="{F8FD9E1F-E9B2-49CE-801B-48B74B8700EE}" type="pres">
      <dgm:prSet presAssocID="{AE899BDE-C011-400C-B121-0ACEB4E5046A}" presName="Name37" presStyleLbl="parChTrans1D2" presStyleIdx="0" presStyleCnt="9"/>
      <dgm:spPr/>
      <dgm:t>
        <a:bodyPr/>
        <a:lstStyle/>
        <a:p>
          <a:endParaRPr lang="es-ES"/>
        </a:p>
      </dgm:t>
    </dgm:pt>
    <dgm:pt modelId="{60EA21E8-CA7A-4047-B29F-DD254764C6CC}" type="pres">
      <dgm:prSet presAssocID="{250DFEDB-2ECE-47F5-8AD5-65F43BAB82FB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0282489A-CFC4-4700-8100-D399FD8A5A56}" type="pres">
      <dgm:prSet presAssocID="{250DFEDB-2ECE-47F5-8AD5-65F43BAB82FB}" presName="rootComposite" presStyleCnt="0"/>
      <dgm:spPr/>
      <dgm:t>
        <a:bodyPr/>
        <a:lstStyle/>
        <a:p>
          <a:endParaRPr lang="es-ES"/>
        </a:p>
      </dgm:t>
    </dgm:pt>
    <dgm:pt modelId="{F4421598-6A98-4798-9ED8-7880840E6BA6}" type="pres">
      <dgm:prSet presAssocID="{250DFEDB-2ECE-47F5-8AD5-65F43BAB82FB}" presName="rootText" presStyleLbl="node2" presStyleIdx="0" presStyleCnt="5" custScaleX="153113" custScaleY="158682" custLinFactNeighborX="4664" custLinFactNeighborY="2122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DAD22B8-A206-4B0E-B56F-459C32AF448E}" type="pres">
      <dgm:prSet presAssocID="{250DFEDB-2ECE-47F5-8AD5-65F43BAB82FB}" presName="rootConnector" presStyleLbl="node2" presStyleIdx="0" presStyleCnt="5"/>
      <dgm:spPr/>
      <dgm:t>
        <a:bodyPr/>
        <a:lstStyle/>
        <a:p>
          <a:endParaRPr lang="es-ES"/>
        </a:p>
      </dgm:t>
    </dgm:pt>
    <dgm:pt modelId="{C857B243-41D7-4C04-A599-544729F97288}" type="pres">
      <dgm:prSet presAssocID="{250DFEDB-2ECE-47F5-8AD5-65F43BAB82FB}" presName="hierChild4" presStyleCnt="0"/>
      <dgm:spPr/>
      <dgm:t>
        <a:bodyPr/>
        <a:lstStyle/>
        <a:p>
          <a:endParaRPr lang="es-ES"/>
        </a:p>
      </dgm:t>
    </dgm:pt>
    <dgm:pt modelId="{3DF8F222-ACB4-4430-9404-7FFC245A47B5}" type="pres">
      <dgm:prSet presAssocID="{250DFEDB-2ECE-47F5-8AD5-65F43BAB82FB}" presName="hierChild5" presStyleCnt="0"/>
      <dgm:spPr/>
      <dgm:t>
        <a:bodyPr/>
        <a:lstStyle/>
        <a:p>
          <a:endParaRPr lang="es-ES"/>
        </a:p>
      </dgm:t>
    </dgm:pt>
    <dgm:pt modelId="{A03B35FB-C0F8-4BFD-B696-2E1FB630FCA5}" type="pres">
      <dgm:prSet presAssocID="{465E8A20-8E89-40AD-9072-C4994EA5E7CF}" presName="Name37" presStyleLbl="parChTrans1D2" presStyleIdx="1" presStyleCnt="9"/>
      <dgm:spPr/>
      <dgm:t>
        <a:bodyPr/>
        <a:lstStyle/>
        <a:p>
          <a:endParaRPr lang="es-ES"/>
        </a:p>
      </dgm:t>
    </dgm:pt>
    <dgm:pt modelId="{6C429E4F-168A-4A84-A81F-0D89C98EAFCA}" type="pres">
      <dgm:prSet presAssocID="{54F6105A-6F43-4B0A-A380-6A286E6F1B6A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312637B2-5314-472A-85CD-A9F3C20C2BAB}" type="pres">
      <dgm:prSet presAssocID="{54F6105A-6F43-4B0A-A380-6A286E6F1B6A}" presName="rootComposite" presStyleCnt="0"/>
      <dgm:spPr/>
      <dgm:t>
        <a:bodyPr/>
        <a:lstStyle/>
        <a:p>
          <a:endParaRPr lang="es-ES"/>
        </a:p>
      </dgm:t>
    </dgm:pt>
    <dgm:pt modelId="{7A4D6599-6A10-40D0-A11F-1938E06F6AF5}" type="pres">
      <dgm:prSet presAssocID="{54F6105A-6F43-4B0A-A380-6A286E6F1B6A}" presName="rootText" presStyleLbl="node2" presStyleIdx="1" presStyleCnt="5" custScaleX="153113" custScaleY="158682" custLinFactNeighborX="7685" custLinFactNeighborY="2175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50FB8D6-BA8C-42D8-B72A-43DA33F05058}" type="pres">
      <dgm:prSet presAssocID="{54F6105A-6F43-4B0A-A380-6A286E6F1B6A}" presName="rootConnector" presStyleLbl="node2" presStyleIdx="1" presStyleCnt="5"/>
      <dgm:spPr/>
      <dgm:t>
        <a:bodyPr/>
        <a:lstStyle/>
        <a:p>
          <a:endParaRPr lang="es-ES"/>
        </a:p>
      </dgm:t>
    </dgm:pt>
    <dgm:pt modelId="{B2DA84A2-2EAB-4252-9EC8-EB12F879E75C}" type="pres">
      <dgm:prSet presAssocID="{54F6105A-6F43-4B0A-A380-6A286E6F1B6A}" presName="hierChild4" presStyleCnt="0"/>
      <dgm:spPr/>
      <dgm:t>
        <a:bodyPr/>
        <a:lstStyle/>
        <a:p>
          <a:endParaRPr lang="es-ES"/>
        </a:p>
      </dgm:t>
    </dgm:pt>
    <dgm:pt modelId="{92B32A34-741F-409B-AB6F-60D77F0F224A}" type="pres">
      <dgm:prSet presAssocID="{EAF11712-C8CD-45B1-84D4-3B1F1CC6A0CC}" presName="Name35" presStyleLbl="parChTrans1D3" presStyleIdx="0" presStyleCnt="3"/>
      <dgm:spPr/>
      <dgm:t>
        <a:bodyPr/>
        <a:lstStyle/>
        <a:p>
          <a:endParaRPr lang="es-ES"/>
        </a:p>
      </dgm:t>
    </dgm:pt>
    <dgm:pt modelId="{2253CACC-CD6C-4DD7-B0FE-6663FFE0DD57}" type="pres">
      <dgm:prSet presAssocID="{1B8F95E9-02EC-4624-87B7-1E42AD153E0A}" presName="hierRoot2" presStyleCnt="0">
        <dgm:presLayoutVars>
          <dgm:hierBranch val="init"/>
        </dgm:presLayoutVars>
      </dgm:prSet>
      <dgm:spPr/>
    </dgm:pt>
    <dgm:pt modelId="{CFFA42F0-C9F5-4DCF-B135-553EAB7B0676}" type="pres">
      <dgm:prSet presAssocID="{1B8F95E9-02EC-4624-87B7-1E42AD153E0A}" presName="rootComposite" presStyleCnt="0"/>
      <dgm:spPr/>
    </dgm:pt>
    <dgm:pt modelId="{94D80175-04B2-441F-8650-01128E59357E}" type="pres">
      <dgm:prSet presAssocID="{1B8F95E9-02EC-4624-87B7-1E42AD153E0A}" presName="rootText" presStyleLbl="node3" presStyleIdx="0" presStyleCnt="3" custScaleX="153113" custScaleY="141628" custLinFactNeighborX="7812" custLinFactNeighborY="257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4B0BEE6-72E8-44D5-B46E-2C2EE7165A44}" type="pres">
      <dgm:prSet presAssocID="{1B8F95E9-02EC-4624-87B7-1E42AD153E0A}" presName="rootConnector" presStyleLbl="node3" presStyleIdx="0" presStyleCnt="3"/>
      <dgm:spPr/>
      <dgm:t>
        <a:bodyPr/>
        <a:lstStyle/>
        <a:p>
          <a:endParaRPr lang="es-ES"/>
        </a:p>
      </dgm:t>
    </dgm:pt>
    <dgm:pt modelId="{A580EACB-9E39-4E2A-99D9-DF7806026BD9}" type="pres">
      <dgm:prSet presAssocID="{1B8F95E9-02EC-4624-87B7-1E42AD153E0A}" presName="hierChild4" presStyleCnt="0"/>
      <dgm:spPr/>
    </dgm:pt>
    <dgm:pt modelId="{DEB557F5-828C-4FA3-86B5-3CF57A0570CA}" type="pres">
      <dgm:prSet presAssocID="{1B8F95E9-02EC-4624-87B7-1E42AD153E0A}" presName="hierChild5" presStyleCnt="0"/>
      <dgm:spPr/>
    </dgm:pt>
    <dgm:pt modelId="{332BBAB5-799F-4BD9-B774-901B74E773D3}" type="pres">
      <dgm:prSet presAssocID="{54F6105A-6F43-4B0A-A380-6A286E6F1B6A}" presName="hierChild5" presStyleCnt="0"/>
      <dgm:spPr/>
      <dgm:t>
        <a:bodyPr/>
        <a:lstStyle/>
        <a:p>
          <a:endParaRPr lang="es-ES"/>
        </a:p>
      </dgm:t>
    </dgm:pt>
    <dgm:pt modelId="{A193D66E-F7C1-4716-B5A8-872BE43CE221}" type="pres">
      <dgm:prSet presAssocID="{6D5D90F1-9B1C-4773-BB6F-0A324D34F352}" presName="Name37" presStyleLbl="parChTrans1D2" presStyleIdx="2" presStyleCnt="9"/>
      <dgm:spPr/>
      <dgm:t>
        <a:bodyPr/>
        <a:lstStyle/>
        <a:p>
          <a:endParaRPr lang="es-ES"/>
        </a:p>
      </dgm:t>
    </dgm:pt>
    <dgm:pt modelId="{C8664134-47EA-457A-A0A3-DE18FD50FB14}" type="pres">
      <dgm:prSet presAssocID="{C4D42090-4336-4BDB-83A8-F8036493172D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335598FD-B12A-43E3-A9C3-1A641F16F96C}" type="pres">
      <dgm:prSet presAssocID="{C4D42090-4336-4BDB-83A8-F8036493172D}" presName="rootComposite" presStyleCnt="0"/>
      <dgm:spPr/>
      <dgm:t>
        <a:bodyPr/>
        <a:lstStyle/>
        <a:p>
          <a:endParaRPr lang="es-ES"/>
        </a:p>
      </dgm:t>
    </dgm:pt>
    <dgm:pt modelId="{5BADFE7C-CBFC-4936-89D0-DA7FDF2BC459}" type="pres">
      <dgm:prSet presAssocID="{C4D42090-4336-4BDB-83A8-F8036493172D}" presName="rootText" presStyleLbl="node2" presStyleIdx="2" presStyleCnt="5" custScaleX="153114" custScaleY="158682" custLinFactNeighborX="6529" custLinFactNeighborY="2193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835FD2-1236-4205-BAE1-C285F11E36D2}" type="pres">
      <dgm:prSet presAssocID="{C4D42090-4336-4BDB-83A8-F8036493172D}" presName="rootConnector" presStyleLbl="node2" presStyleIdx="2" presStyleCnt="5"/>
      <dgm:spPr/>
      <dgm:t>
        <a:bodyPr/>
        <a:lstStyle/>
        <a:p>
          <a:endParaRPr lang="es-ES"/>
        </a:p>
      </dgm:t>
    </dgm:pt>
    <dgm:pt modelId="{8B0987E6-FADD-4057-8D53-EEA932E141F3}" type="pres">
      <dgm:prSet presAssocID="{C4D42090-4336-4BDB-83A8-F8036493172D}" presName="hierChild4" presStyleCnt="0"/>
      <dgm:spPr/>
      <dgm:t>
        <a:bodyPr/>
        <a:lstStyle/>
        <a:p>
          <a:endParaRPr lang="es-ES"/>
        </a:p>
      </dgm:t>
    </dgm:pt>
    <dgm:pt modelId="{BDA6D5BE-8D8D-42E7-ACB4-0ECA9AEE8B7F}" type="pres">
      <dgm:prSet presAssocID="{C4D42090-4336-4BDB-83A8-F8036493172D}" presName="hierChild5" presStyleCnt="0"/>
      <dgm:spPr/>
      <dgm:t>
        <a:bodyPr/>
        <a:lstStyle/>
        <a:p>
          <a:endParaRPr lang="es-ES"/>
        </a:p>
      </dgm:t>
    </dgm:pt>
    <dgm:pt modelId="{E0C3D0B1-4524-47CD-A1F5-C8C2089D8DF5}" type="pres">
      <dgm:prSet presAssocID="{2D02854D-1168-4B1B-8DEC-C728BDE4FE56}" presName="Name37" presStyleLbl="parChTrans1D2" presStyleIdx="3" presStyleCnt="9"/>
      <dgm:spPr/>
      <dgm:t>
        <a:bodyPr/>
        <a:lstStyle/>
        <a:p>
          <a:endParaRPr lang="es-ES"/>
        </a:p>
      </dgm:t>
    </dgm:pt>
    <dgm:pt modelId="{3FA9EF12-BF3A-4469-A736-1F6375B59E25}" type="pres">
      <dgm:prSet presAssocID="{E58321FD-8EBA-4BC1-8D2C-EDFC25DFE6EA}" presName="hierRoot2" presStyleCnt="0">
        <dgm:presLayoutVars>
          <dgm:hierBranch val="hang"/>
        </dgm:presLayoutVars>
      </dgm:prSet>
      <dgm:spPr/>
      <dgm:t>
        <a:bodyPr/>
        <a:lstStyle/>
        <a:p>
          <a:endParaRPr lang="es-ES"/>
        </a:p>
      </dgm:t>
    </dgm:pt>
    <dgm:pt modelId="{0FA1AF56-5AAC-441C-BCA3-7A986A4A3B11}" type="pres">
      <dgm:prSet presAssocID="{E58321FD-8EBA-4BC1-8D2C-EDFC25DFE6EA}" presName="rootComposite" presStyleCnt="0"/>
      <dgm:spPr/>
      <dgm:t>
        <a:bodyPr/>
        <a:lstStyle/>
        <a:p>
          <a:endParaRPr lang="es-ES"/>
        </a:p>
      </dgm:t>
    </dgm:pt>
    <dgm:pt modelId="{18554ECE-BAFD-4A7E-BFFF-136C5C963009}" type="pres">
      <dgm:prSet presAssocID="{E58321FD-8EBA-4BC1-8D2C-EDFC25DFE6EA}" presName="rootText" presStyleLbl="node2" presStyleIdx="3" presStyleCnt="5" custScaleX="153113" custScaleY="158682" custLinFactNeighborX="428" custLinFactNeighborY="2189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290F745-1B0D-4EA5-BEF9-697FA05726A5}" type="pres">
      <dgm:prSet presAssocID="{E58321FD-8EBA-4BC1-8D2C-EDFC25DFE6EA}" presName="rootConnector" presStyleLbl="node2" presStyleIdx="3" presStyleCnt="5"/>
      <dgm:spPr/>
      <dgm:t>
        <a:bodyPr/>
        <a:lstStyle/>
        <a:p>
          <a:endParaRPr lang="es-ES"/>
        </a:p>
      </dgm:t>
    </dgm:pt>
    <dgm:pt modelId="{C95BB719-90F1-4E2E-B047-78A8B5D5DE5B}" type="pres">
      <dgm:prSet presAssocID="{E58321FD-8EBA-4BC1-8D2C-EDFC25DFE6EA}" presName="hierChild4" presStyleCnt="0"/>
      <dgm:spPr/>
      <dgm:t>
        <a:bodyPr/>
        <a:lstStyle/>
        <a:p>
          <a:endParaRPr lang="es-ES"/>
        </a:p>
      </dgm:t>
    </dgm:pt>
    <dgm:pt modelId="{EE8134E6-BD53-4805-AAF0-D68C1572CF5D}" type="pres">
      <dgm:prSet presAssocID="{E58321FD-8EBA-4BC1-8D2C-EDFC25DFE6EA}" presName="hierChild5" presStyleCnt="0"/>
      <dgm:spPr/>
      <dgm:t>
        <a:bodyPr/>
        <a:lstStyle/>
        <a:p>
          <a:endParaRPr lang="es-ES"/>
        </a:p>
      </dgm:t>
    </dgm:pt>
    <dgm:pt modelId="{BA031544-C180-4016-AF1D-C75FE80FACA6}" type="pres">
      <dgm:prSet presAssocID="{034EEFFB-38A2-4419-95E2-0DB1B184EB29}" presName="Name37" presStyleLbl="parChTrans1D2" presStyleIdx="4" presStyleCnt="9"/>
      <dgm:spPr/>
      <dgm:t>
        <a:bodyPr/>
        <a:lstStyle/>
        <a:p>
          <a:endParaRPr lang="es-ES"/>
        </a:p>
      </dgm:t>
    </dgm:pt>
    <dgm:pt modelId="{319CC1A6-CF57-43AA-BFE7-37CC9097D2CC}" type="pres">
      <dgm:prSet presAssocID="{ADD0E8A0-F5FD-4635-824D-3537114FA911}" presName="hierRoot2" presStyleCnt="0">
        <dgm:presLayoutVars>
          <dgm:hierBranch val="r"/>
        </dgm:presLayoutVars>
      </dgm:prSet>
      <dgm:spPr/>
    </dgm:pt>
    <dgm:pt modelId="{D66676DA-7764-4348-81BD-B50E72590A52}" type="pres">
      <dgm:prSet presAssocID="{ADD0E8A0-F5FD-4635-824D-3537114FA911}" presName="rootComposite" presStyleCnt="0"/>
      <dgm:spPr/>
    </dgm:pt>
    <dgm:pt modelId="{8934768D-1F56-45A2-B70A-86F9350D673C}" type="pres">
      <dgm:prSet presAssocID="{ADD0E8A0-F5FD-4635-824D-3537114FA911}" presName="rootText" presStyleLbl="node2" presStyleIdx="4" presStyleCnt="5" custScaleX="153113" custScaleY="158682" custLinFactNeighborX="428" custLinFactNeighborY="2189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0D9B94B-FA5E-4E84-9ADA-97E15DC9A0DC}" type="pres">
      <dgm:prSet presAssocID="{ADD0E8A0-F5FD-4635-824D-3537114FA911}" presName="rootConnector" presStyleLbl="node2" presStyleIdx="4" presStyleCnt="5"/>
      <dgm:spPr/>
      <dgm:t>
        <a:bodyPr/>
        <a:lstStyle/>
        <a:p>
          <a:endParaRPr lang="es-ES"/>
        </a:p>
      </dgm:t>
    </dgm:pt>
    <dgm:pt modelId="{2E0EA6E7-598E-4955-84E6-076A86C5C9A0}" type="pres">
      <dgm:prSet presAssocID="{ADD0E8A0-F5FD-4635-824D-3537114FA911}" presName="hierChild4" presStyleCnt="0"/>
      <dgm:spPr/>
    </dgm:pt>
    <dgm:pt modelId="{9C8779B9-AA64-4C94-8ED7-A3430166AABA}" type="pres">
      <dgm:prSet presAssocID="{E71DD413-258E-43F8-A69C-74898635376C}" presName="Name50" presStyleLbl="parChTrans1D3" presStyleIdx="1" presStyleCnt="3"/>
      <dgm:spPr/>
      <dgm:t>
        <a:bodyPr/>
        <a:lstStyle/>
        <a:p>
          <a:endParaRPr lang="es-ES"/>
        </a:p>
      </dgm:t>
    </dgm:pt>
    <dgm:pt modelId="{7FAC4A04-1979-4B1B-AA73-273D66C7C0EE}" type="pres">
      <dgm:prSet presAssocID="{97C57584-2935-4078-BABD-2DBCBE78D5CA}" presName="hierRoot2" presStyleCnt="0">
        <dgm:presLayoutVars>
          <dgm:hierBranch val="init"/>
        </dgm:presLayoutVars>
      </dgm:prSet>
      <dgm:spPr/>
    </dgm:pt>
    <dgm:pt modelId="{E9F6C266-78B8-45D9-9856-127FD1055888}" type="pres">
      <dgm:prSet presAssocID="{97C57584-2935-4078-BABD-2DBCBE78D5CA}" presName="rootComposite" presStyleCnt="0"/>
      <dgm:spPr/>
    </dgm:pt>
    <dgm:pt modelId="{0BDC7DBE-9069-404E-A512-5BE605577BE7}" type="pres">
      <dgm:prSet presAssocID="{97C57584-2935-4078-BABD-2DBCBE78D5CA}" presName="rootText" presStyleLbl="node3" presStyleIdx="1" presStyleCnt="3" custScaleX="136270" custScaleY="122882" custLinFactNeighborX="-3496" custLinFactNeighborY="691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A283B81-1A0A-497F-9F15-56376676C9FB}" type="pres">
      <dgm:prSet presAssocID="{97C57584-2935-4078-BABD-2DBCBE78D5CA}" presName="rootConnector" presStyleLbl="node3" presStyleIdx="1" presStyleCnt="3"/>
      <dgm:spPr/>
      <dgm:t>
        <a:bodyPr/>
        <a:lstStyle/>
        <a:p>
          <a:endParaRPr lang="es-ES"/>
        </a:p>
      </dgm:t>
    </dgm:pt>
    <dgm:pt modelId="{8689F064-A04C-4C4C-93CA-0EAAD55F1621}" type="pres">
      <dgm:prSet presAssocID="{97C57584-2935-4078-BABD-2DBCBE78D5CA}" presName="hierChild4" presStyleCnt="0"/>
      <dgm:spPr/>
    </dgm:pt>
    <dgm:pt modelId="{98620A70-9DC1-46AB-A0B5-292D980AE0C1}" type="pres">
      <dgm:prSet presAssocID="{97C57584-2935-4078-BABD-2DBCBE78D5CA}" presName="hierChild5" presStyleCnt="0"/>
      <dgm:spPr/>
    </dgm:pt>
    <dgm:pt modelId="{CB03EAA1-E86D-427E-B482-E1C38B70110A}" type="pres">
      <dgm:prSet presAssocID="{46369164-81C4-4641-AAD2-AFC9B277DEE2}" presName="Name50" presStyleLbl="parChTrans1D3" presStyleIdx="2" presStyleCnt="3"/>
      <dgm:spPr/>
      <dgm:t>
        <a:bodyPr/>
        <a:lstStyle/>
        <a:p>
          <a:endParaRPr lang="es-ES"/>
        </a:p>
      </dgm:t>
    </dgm:pt>
    <dgm:pt modelId="{0D01A29A-D60A-4A19-A7C0-B0198DA6EEF7}" type="pres">
      <dgm:prSet presAssocID="{621CAFBE-ED80-47BB-A0DB-7765FE844985}" presName="hierRoot2" presStyleCnt="0">
        <dgm:presLayoutVars>
          <dgm:hierBranch val="init"/>
        </dgm:presLayoutVars>
      </dgm:prSet>
      <dgm:spPr/>
    </dgm:pt>
    <dgm:pt modelId="{8ABF3588-46D1-434C-9725-14676CCBE1FF}" type="pres">
      <dgm:prSet presAssocID="{621CAFBE-ED80-47BB-A0DB-7765FE844985}" presName="rootComposite" presStyleCnt="0"/>
      <dgm:spPr/>
    </dgm:pt>
    <dgm:pt modelId="{FF716186-1A79-4F7E-A31F-C71194730D4F}" type="pres">
      <dgm:prSet presAssocID="{621CAFBE-ED80-47BB-A0DB-7765FE844985}" presName="rootText" presStyleLbl="node3" presStyleIdx="2" presStyleCnt="3" custScaleX="136270" custScaleY="122882" custLinFactNeighborX="-3496" custLinFactNeighborY="-698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E7AB028-6F32-4186-9DB3-F77472448CC5}" type="pres">
      <dgm:prSet presAssocID="{621CAFBE-ED80-47BB-A0DB-7765FE844985}" presName="rootConnector" presStyleLbl="node3" presStyleIdx="2" presStyleCnt="3"/>
      <dgm:spPr/>
      <dgm:t>
        <a:bodyPr/>
        <a:lstStyle/>
        <a:p>
          <a:endParaRPr lang="es-ES"/>
        </a:p>
      </dgm:t>
    </dgm:pt>
    <dgm:pt modelId="{043023C3-6338-475C-806A-96F175C04490}" type="pres">
      <dgm:prSet presAssocID="{621CAFBE-ED80-47BB-A0DB-7765FE844985}" presName="hierChild4" presStyleCnt="0"/>
      <dgm:spPr/>
    </dgm:pt>
    <dgm:pt modelId="{DBF4483A-C2CF-4141-8F08-8BA7DF919274}" type="pres">
      <dgm:prSet presAssocID="{621CAFBE-ED80-47BB-A0DB-7765FE844985}" presName="hierChild5" presStyleCnt="0"/>
      <dgm:spPr/>
    </dgm:pt>
    <dgm:pt modelId="{27B7A0E7-F335-420A-B021-D9AE7BFE8787}" type="pres">
      <dgm:prSet presAssocID="{ADD0E8A0-F5FD-4635-824D-3537114FA911}" presName="hierChild5" presStyleCnt="0"/>
      <dgm:spPr/>
    </dgm:pt>
    <dgm:pt modelId="{2A547E60-43E0-46D8-BB1E-FE91590EB465}" type="pres">
      <dgm:prSet presAssocID="{31D9E308-FD56-468A-BDC3-AF409098C390}" presName="hierChild3" presStyleCnt="0"/>
      <dgm:spPr/>
      <dgm:t>
        <a:bodyPr/>
        <a:lstStyle/>
        <a:p>
          <a:endParaRPr lang="es-ES"/>
        </a:p>
      </dgm:t>
    </dgm:pt>
    <dgm:pt modelId="{472C9426-6915-42A0-B3AF-B5A2E654A4B7}" type="pres">
      <dgm:prSet presAssocID="{AC95F68D-C990-489A-B1F5-60C1EB8A96E5}" presName="Name111" presStyleLbl="parChTrans1D2" presStyleIdx="5" presStyleCnt="9"/>
      <dgm:spPr/>
      <dgm:t>
        <a:bodyPr/>
        <a:lstStyle/>
        <a:p>
          <a:endParaRPr lang="es-ES"/>
        </a:p>
      </dgm:t>
    </dgm:pt>
    <dgm:pt modelId="{E9BED9DA-5DF2-4ADF-AF42-E9CDB55B06C0}" type="pres">
      <dgm:prSet presAssocID="{7F480824-822A-40EA-BCE1-7BE0B60EE843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951F2865-108E-4D35-8651-9C03AA869833}" type="pres">
      <dgm:prSet presAssocID="{7F480824-822A-40EA-BCE1-7BE0B60EE843}" presName="rootComposite3" presStyleCnt="0"/>
      <dgm:spPr/>
      <dgm:t>
        <a:bodyPr/>
        <a:lstStyle/>
        <a:p>
          <a:endParaRPr lang="es-ES"/>
        </a:p>
      </dgm:t>
    </dgm:pt>
    <dgm:pt modelId="{4FC2DB90-30F2-4A24-A091-D2DE0ADDC335}" type="pres">
      <dgm:prSet presAssocID="{7F480824-822A-40EA-BCE1-7BE0B60EE843}" presName="rootText3" presStyleLbl="asst0" presStyleIdx="0" presStyleCnt="4" custScaleX="138531" custScaleY="127229" custLinFactNeighborX="-9680" custLinFactNeighborY="2327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28C1138-9E57-4AF3-A04A-9F04EBA5DC44}" type="pres">
      <dgm:prSet presAssocID="{7F480824-822A-40EA-BCE1-7BE0B60EE843}" presName="rootConnector3" presStyleLbl="asst0" presStyleIdx="0" presStyleCnt="4"/>
      <dgm:spPr/>
      <dgm:t>
        <a:bodyPr/>
        <a:lstStyle/>
        <a:p>
          <a:endParaRPr lang="es-ES"/>
        </a:p>
      </dgm:t>
    </dgm:pt>
    <dgm:pt modelId="{84DEFADD-069D-4224-BB8B-8D58AD4F365D}" type="pres">
      <dgm:prSet presAssocID="{7F480824-822A-40EA-BCE1-7BE0B60EE843}" presName="hierChild6" presStyleCnt="0"/>
      <dgm:spPr/>
      <dgm:t>
        <a:bodyPr/>
        <a:lstStyle/>
        <a:p>
          <a:endParaRPr lang="es-ES"/>
        </a:p>
      </dgm:t>
    </dgm:pt>
    <dgm:pt modelId="{1B5F06F9-105C-4A2B-B72D-B1F3E19C2882}" type="pres">
      <dgm:prSet presAssocID="{7F480824-822A-40EA-BCE1-7BE0B60EE843}" presName="hierChild7" presStyleCnt="0"/>
      <dgm:spPr/>
      <dgm:t>
        <a:bodyPr/>
        <a:lstStyle/>
        <a:p>
          <a:endParaRPr lang="es-ES"/>
        </a:p>
      </dgm:t>
    </dgm:pt>
    <dgm:pt modelId="{2CBB898D-345A-4020-BFFE-3759A6D615DF}" type="pres">
      <dgm:prSet presAssocID="{D8A38726-63B1-4406-A457-44BB7EB68120}" presName="Name111" presStyleLbl="parChTrans1D2" presStyleIdx="6" presStyleCnt="9"/>
      <dgm:spPr/>
      <dgm:t>
        <a:bodyPr/>
        <a:lstStyle/>
        <a:p>
          <a:endParaRPr lang="es-ES"/>
        </a:p>
      </dgm:t>
    </dgm:pt>
    <dgm:pt modelId="{A31B569B-AC68-46DC-AC3A-35948F932E36}" type="pres">
      <dgm:prSet presAssocID="{0F1F51A3-3CA1-481E-8E75-22922B065B06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4AC452C-C8E9-4DF6-85EE-45C6B94C3A18}" type="pres">
      <dgm:prSet presAssocID="{0F1F51A3-3CA1-481E-8E75-22922B065B06}" presName="rootComposite3" presStyleCnt="0"/>
      <dgm:spPr/>
      <dgm:t>
        <a:bodyPr/>
        <a:lstStyle/>
        <a:p>
          <a:endParaRPr lang="es-ES"/>
        </a:p>
      </dgm:t>
    </dgm:pt>
    <dgm:pt modelId="{0F933CC8-79F0-43A5-83A0-DD18DB14A3E6}" type="pres">
      <dgm:prSet presAssocID="{0F1F51A3-3CA1-481E-8E75-22922B065B06}" presName="rootText3" presStyleLbl="asst0" presStyleIdx="1" presStyleCnt="4" custScaleX="138531" custScaleY="127229" custLinFactNeighborX="23670" custLinFactNeighborY="2327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8DA615A-9C3C-4FA3-9436-24A817DAB441}" type="pres">
      <dgm:prSet presAssocID="{0F1F51A3-3CA1-481E-8E75-22922B065B06}" presName="rootConnector3" presStyleLbl="asst0" presStyleIdx="1" presStyleCnt="4"/>
      <dgm:spPr/>
      <dgm:t>
        <a:bodyPr/>
        <a:lstStyle/>
        <a:p>
          <a:endParaRPr lang="es-ES"/>
        </a:p>
      </dgm:t>
    </dgm:pt>
    <dgm:pt modelId="{9007D443-B7CE-487E-8841-A2870938BF15}" type="pres">
      <dgm:prSet presAssocID="{0F1F51A3-3CA1-481E-8E75-22922B065B06}" presName="hierChild6" presStyleCnt="0"/>
      <dgm:spPr/>
      <dgm:t>
        <a:bodyPr/>
        <a:lstStyle/>
        <a:p>
          <a:endParaRPr lang="es-ES"/>
        </a:p>
      </dgm:t>
    </dgm:pt>
    <dgm:pt modelId="{9B890F9B-439C-4A27-9F30-0353255D5BD1}" type="pres">
      <dgm:prSet presAssocID="{0F1F51A3-3CA1-481E-8E75-22922B065B06}" presName="hierChild7" presStyleCnt="0"/>
      <dgm:spPr/>
      <dgm:t>
        <a:bodyPr/>
        <a:lstStyle/>
        <a:p>
          <a:endParaRPr lang="es-ES"/>
        </a:p>
      </dgm:t>
    </dgm:pt>
    <dgm:pt modelId="{15E72EFE-1848-4D30-BDBA-2BE15ED1598A}" type="pres">
      <dgm:prSet presAssocID="{9D9CE1FF-2508-4CC9-A495-519302462F79}" presName="Name111" presStyleLbl="parChTrans1D2" presStyleIdx="7" presStyleCnt="9"/>
      <dgm:spPr/>
      <dgm:t>
        <a:bodyPr/>
        <a:lstStyle/>
        <a:p>
          <a:endParaRPr lang="es-ES"/>
        </a:p>
      </dgm:t>
    </dgm:pt>
    <dgm:pt modelId="{BA33B286-9383-47C5-B3E7-DC3CA458047D}" type="pres">
      <dgm:prSet presAssocID="{F606AFEC-4CE8-4719-A155-2E01A390572E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1258D7E-D1E5-4156-BB5F-A470BDF8B9A1}" type="pres">
      <dgm:prSet presAssocID="{F606AFEC-4CE8-4719-A155-2E01A390572E}" presName="rootComposite3" presStyleCnt="0"/>
      <dgm:spPr/>
      <dgm:t>
        <a:bodyPr/>
        <a:lstStyle/>
        <a:p>
          <a:endParaRPr lang="es-ES"/>
        </a:p>
      </dgm:t>
    </dgm:pt>
    <dgm:pt modelId="{02697C48-2524-48C4-8D0B-AB1048001DA2}" type="pres">
      <dgm:prSet presAssocID="{F606AFEC-4CE8-4719-A155-2E01A390572E}" presName="rootText3" presStyleLbl="asst0" presStyleIdx="2" presStyleCnt="4" custScaleX="138531" custScaleY="127229" custLinFactNeighborX="-10239" custLinFactNeighborY="779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1B7B518-D069-422B-8E1F-862B30D9FA05}" type="pres">
      <dgm:prSet presAssocID="{F606AFEC-4CE8-4719-A155-2E01A390572E}" presName="rootConnector3" presStyleLbl="asst0" presStyleIdx="2" presStyleCnt="4"/>
      <dgm:spPr/>
      <dgm:t>
        <a:bodyPr/>
        <a:lstStyle/>
        <a:p>
          <a:endParaRPr lang="es-ES"/>
        </a:p>
      </dgm:t>
    </dgm:pt>
    <dgm:pt modelId="{C45F3ECA-7935-46FA-9B57-7FACCA04F612}" type="pres">
      <dgm:prSet presAssocID="{F606AFEC-4CE8-4719-A155-2E01A390572E}" presName="hierChild6" presStyleCnt="0"/>
      <dgm:spPr/>
      <dgm:t>
        <a:bodyPr/>
        <a:lstStyle/>
        <a:p>
          <a:endParaRPr lang="es-ES"/>
        </a:p>
      </dgm:t>
    </dgm:pt>
    <dgm:pt modelId="{36F7FBF2-9751-4F80-958A-5AE5CDC1708E}" type="pres">
      <dgm:prSet presAssocID="{F606AFEC-4CE8-4719-A155-2E01A390572E}" presName="hierChild7" presStyleCnt="0"/>
      <dgm:spPr/>
      <dgm:t>
        <a:bodyPr/>
        <a:lstStyle/>
        <a:p>
          <a:endParaRPr lang="es-ES"/>
        </a:p>
      </dgm:t>
    </dgm:pt>
    <dgm:pt modelId="{517F4CC9-0D5B-40CB-AAAC-013763CF788F}" type="pres">
      <dgm:prSet presAssocID="{D9C25E45-28AA-4D51-B85A-84709C3F129B}" presName="Name111" presStyleLbl="parChTrans1D2" presStyleIdx="8" presStyleCnt="9"/>
      <dgm:spPr/>
      <dgm:t>
        <a:bodyPr/>
        <a:lstStyle/>
        <a:p>
          <a:endParaRPr lang="es-ES"/>
        </a:p>
      </dgm:t>
    </dgm:pt>
    <dgm:pt modelId="{5FF1364C-2DCD-4534-B41E-D4BA8FEE5C79}" type="pres">
      <dgm:prSet presAssocID="{EC7B587D-28D2-4C07-8E69-D929F0421C74}" presName="hierRoot3" presStyleCnt="0">
        <dgm:presLayoutVars>
          <dgm:hierBranch val="init"/>
        </dgm:presLayoutVars>
      </dgm:prSet>
      <dgm:spPr/>
    </dgm:pt>
    <dgm:pt modelId="{7B15CC6F-0928-4252-8FFD-0002AAF85F5F}" type="pres">
      <dgm:prSet presAssocID="{EC7B587D-28D2-4C07-8E69-D929F0421C74}" presName="rootComposite3" presStyleCnt="0"/>
      <dgm:spPr/>
    </dgm:pt>
    <dgm:pt modelId="{BB13A6EA-5428-46FA-A2D0-EB17E293ACE8}" type="pres">
      <dgm:prSet presAssocID="{EC7B587D-28D2-4C07-8E69-D929F0421C74}" presName="rootText3" presStyleLbl="asst0" presStyleIdx="3" presStyleCnt="4" custScaleX="138531" custScaleY="127229" custLinFactNeighborX="17721" custLinFactNeighborY="779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836B798-C79C-4A08-8DB9-60C484DBC070}" type="pres">
      <dgm:prSet presAssocID="{EC7B587D-28D2-4C07-8E69-D929F0421C74}" presName="rootConnector3" presStyleLbl="asst0" presStyleIdx="3" presStyleCnt="4"/>
      <dgm:spPr/>
      <dgm:t>
        <a:bodyPr/>
        <a:lstStyle/>
        <a:p>
          <a:endParaRPr lang="es-ES"/>
        </a:p>
      </dgm:t>
    </dgm:pt>
    <dgm:pt modelId="{78507FC4-77EB-49FC-A3A9-B0A55D86A9F4}" type="pres">
      <dgm:prSet presAssocID="{EC7B587D-28D2-4C07-8E69-D929F0421C74}" presName="hierChild6" presStyleCnt="0"/>
      <dgm:spPr/>
    </dgm:pt>
    <dgm:pt modelId="{CEC51BA3-F2CF-4F34-AC02-B7A94C061F7C}" type="pres">
      <dgm:prSet presAssocID="{EC7B587D-28D2-4C07-8E69-D929F0421C74}" presName="hierChild7" presStyleCnt="0"/>
      <dgm:spPr/>
    </dgm:pt>
  </dgm:ptLst>
  <dgm:cxnLst>
    <dgm:cxn modelId="{DBD895AE-CEA2-4111-85C3-D3F86372FB43}" type="presOf" srcId="{C4D42090-4336-4BDB-83A8-F8036493172D}" destId="{5BADFE7C-CBFC-4936-89D0-DA7FDF2BC459}" srcOrd="0" destOrd="0" presId="urn:microsoft.com/office/officeart/2005/8/layout/orgChart1"/>
    <dgm:cxn modelId="{3F4384A0-084E-4B88-96EC-D9B8FF3B589A}" type="presOf" srcId="{9D9CE1FF-2508-4CC9-A495-519302462F79}" destId="{15E72EFE-1848-4D30-BDBA-2BE15ED1598A}" srcOrd="0" destOrd="0" presId="urn:microsoft.com/office/officeart/2005/8/layout/orgChart1"/>
    <dgm:cxn modelId="{575AA245-8A22-420B-8B93-4FFC2FD2AF07}" type="presOf" srcId="{AC95F68D-C990-489A-B1F5-60C1EB8A96E5}" destId="{472C9426-6915-42A0-B3AF-B5A2E654A4B7}" srcOrd="0" destOrd="0" presId="urn:microsoft.com/office/officeart/2005/8/layout/orgChart1"/>
    <dgm:cxn modelId="{DBD3F6C0-0412-45CF-B7C2-F20BD196DC49}" type="presOf" srcId="{F606AFEC-4CE8-4719-A155-2E01A390572E}" destId="{41B7B518-D069-422B-8E1F-862B30D9FA05}" srcOrd="1" destOrd="0" presId="urn:microsoft.com/office/officeart/2005/8/layout/orgChart1"/>
    <dgm:cxn modelId="{71E30E37-2642-4591-91CA-45B5D0AC96FB}" type="presOf" srcId="{250DFEDB-2ECE-47F5-8AD5-65F43BAB82FB}" destId="{0DAD22B8-A206-4B0E-B56F-459C32AF448E}" srcOrd="1" destOrd="0" presId="urn:microsoft.com/office/officeart/2005/8/layout/orgChart1"/>
    <dgm:cxn modelId="{4B1D4D91-7C10-465D-BEC9-DA7C4A6A7C3E}" type="presOf" srcId="{788CC41C-D246-4337-95A7-84F7B8750C29}" destId="{7BF9DA46-7BC7-4E7E-87D1-D29F0E39B27F}" srcOrd="0" destOrd="0" presId="urn:microsoft.com/office/officeart/2005/8/layout/orgChart1"/>
    <dgm:cxn modelId="{2A62282F-4325-4974-BEAB-556F9C62D43C}" type="presOf" srcId="{97C57584-2935-4078-BABD-2DBCBE78D5CA}" destId="{0BDC7DBE-9069-404E-A512-5BE605577BE7}" srcOrd="0" destOrd="0" presId="urn:microsoft.com/office/officeart/2005/8/layout/orgChart1"/>
    <dgm:cxn modelId="{D2F0B2A9-78BB-46A6-A197-ECF53DAAF692}" type="presOf" srcId="{0F1F51A3-3CA1-481E-8E75-22922B065B06}" destId="{0F933CC8-79F0-43A5-83A0-DD18DB14A3E6}" srcOrd="0" destOrd="0" presId="urn:microsoft.com/office/officeart/2005/8/layout/orgChart1"/>
    <dgm:cxn modelId="{7FD2BE25-9BD4-4996-AB79-6870F571A696}" srcId="{31D9E308-FD56-468A-BDC3-AF409098C390}" destId="{ADD0E8A0-F5FD-4635-824D-3537114FA911}" srcOrd="8" destOrd="0" parTransId="{034EEFFB-38A2-4419-95E2-0DB1B184EB29}" sibTransId="{5D2EDEF9-1D67-4B8B-81FB-90BD7D0792FC}"/>
    <dgm:cxn modelId="{D85BB5EF-3572-49AC-9AD7-75FF83ED2999}" type="presOf" srcId="{31D9E308-FD56-468A-BDC3-AF409098C390}" destId="{30004C03-7006-49B3-992A-DE17BF4FCB31}" srcOrd="1" destOrd="0" presId="urn:microsoft.com/office/officeart/2005/8/layout/orgChart1"/>
    <dgm:cxn modelId="{5A74A81C-4AD1-44C4-B592-AA4F3E7D17B4}" type="presOf" srcId="{54F6105A-6F43-4B0A-A380-6A286E6F1B6A}" destId="{550FB8D6-BA8C-42D8-B72A-43DA33F05058}" srcOrd="1" destOrd="0" presId="urn:microsoft.com/office/officeart/2005/8/layout/orgChart1"/>
    <dgm:cxn modelId="{C02EE2BD-5433-455C-A828-6F5717E0DF44}" type="presOf" srcId="{EAF11712-C8CD-45B1-84D4-3B1F1CC6A0CC}" destId="{92B32A34-741F-409B-AB6F-60D77F0F224A}" srcOrd="0" destOrd="0" presId="urn:microsoft.com/office/officeart/2005/8/layout/orgChart1"/>
    <dgm:cxn modelId="{157C0226-F7BE-4CEE-B616-8D121D7ED490}" type="presOf" srcId="{ADD0E8A0-F5FD-4635-824D-3537114FA911}" destId="{40D9B94B-FA5E-4E84-9ADA-97E15DC9A0DC}" srcOrd="1" destOrd="0" presId="urn:microsoft.com/office/officeart/2005/8/layout/orgChart1"/>
    <dgm:cxn modelId="{CFBC1489-8B2B-4A14-BD46-13A183F1C7E6}" type="presOf" srcId="{97C57584-2935-4078-BABD-2DBCBE78D5CA}" destId="{BA283B81-1A0A-497F-9F15-56376676C9FB}" srcOrd="1" destOrd="0" presId="urn:microsoft.com/office/officeart/2005/8/layout/orgChart1"/>
    <dgm:cxn modelId="{95EAECBF-5DB1-4F40-AAF9-9C8FC98491EE}" type="presOf" srcId="{D8A38726-63B1-4406-A457-44BB7EB68120}" destId="{2CBB898D-345A-4020-BFFE-3759A6D615DF}" srcOrd="0" destOrd="0" presId="urn:microsoft.com/office/officeart/2005/8/layout/orgChart1"/>
    <dgm:cxn modelId="{4461D672-3554-4B84-9DF1-1F334260ABB3}" type="presOf" srcId="{1B8F95E9-02EC-4624-87B7-1E42AD153E0A}" destId="{94D80175-04B2-441F-8650-01128E59357E}" srcOrd="0" destOrd="0" presId="urn:microsoft.com/office/officeart/2005/8/layout/orgChart1"/>
    <dgm:cxn modelId="{998B68A3-DD03-4B24-9CAC-3D98B5733AEC}" type="presOf" srcId="{2D02854D-1168-4B1B-8DEC-C728BDE4FE56}" destId="{E0C3D0B1-4524-47CD-A1F5-C8C2089D8DF5}" srcOrd="0" destOrd="0" presId="urn:microsoft.com/office/officeart/2005/8/layout/orgChart1"/>
    <dgm:cxn modelId="{5F38FE9C-69DC-4870-8F72-F5E03A31A1F5}" srcId="{31D9E308-FD56-468A-BDC3-AF409098C390}" destId="{C4D42090-4336-4BDB-83A8-F8036493172D}" srcOrd="6" destOrd="0" parTransId="{6D5D90F1-9B1C-4773-BB6F-0A324D34F352}" sibTransId="{218A8022-735D-4495-9044-0370B4A67725}"/>
    <dgm:cxn modelId="{0DEA0776-18E5-4F66-A599-E542E77A6792}" type="presOf" srcId="{EC7B587D-28D2-4C07-8E69-D929F0421C74}" destId="{E836B798-C79C-4A08-8DB9-60C484DBC070}" srcOrd="1" destOrd="0" presId="urn:microsoft.com/office/officeart/2005/8/layout/orgChart1"/>
    <dgm:cxn modelId="{ED98D0F2-5BA1-47BD-A665-2EAFAFC8C2A4}" type="presOf" srcId="{31D9E308-FD56-468A-BDC3-AF409098C390}" destId="{C4803D58-FA5B-456B-B741-F27F33CD2471}" srcOrd="0" destOrd="0" presId="urn:microsoft.com/office/officeart/2005/8/layout/orgChart1"/>
    <dgm:cxn modelId="{EECBBCBC-C71D-4116-8C6E-ECD8748E9E76}" type="presOf" srcId="{E58321FD-8EBA-4BC1-8D2C-EDFC25DFE6EA}" destId="{18554ECE-BAFD-4A7E-BFFF-136C5C963009}" srcOrd="0" destOrd="0" presId="urn:microsoft.com/office/officeart/2005/8/layout/orgChart1"/>
    <dgm:cxn modelId="{196B06F3-7CEA-4E94-BD5C-D895F99CBF2C}" srcId="{ADD0E8A0-F5FD-4635-824D-3537114FA911}" destId="{97C57584-2935-4078-BABD-2DBCBE78D5CA}" srcOrd="0" destOrd="0" parTransId="{E71DD413-258E-43F8-A69C-74898635376C}" sibTransId="{F0487226-3DCF-4746-B309-D4374A1D0D9C}"/>
    <dgm:cxn modelId="{AED09423-D571-4CD7-AEEA-6E901F8930FF}" srcId="{ADD0E8A0-F5FD-4635-824D-3537114FA911}" destId="{621CAFBE-ED80-47BB-A0DB-7765FE844985}" srcOrd="1" destOrd="0" parTransId="{46369164-81C4-4641-AAD2-AFC9B277DEE2}" sibTransId="{50D7807F-D2FF-4F7B-9457-27006C46D748}"/>
    <dgm:cxn modelId="{A8CEEB01-A262-49E7-A4EE-39264E4AD7D4}" type="presOf" srcId="{6D5D90F1-9B1C-4773-BB6F-0A324D34F352}" destId="{A193D66E-F7C1-4716-B5A8-872BE43CE221}" srcOrd="0" destOrd="0" presId="urn:microsoft.com/office/officeart/2005/8/layout/orgChart1"/>
    <dgm:cxn modelId="{B62F1BF9-94B5-470C-9D47-ED4B0A17EF32}" type="presOf" srcId="{250DFEDB-2ECE-47F5-8AD5-65F43BAB82FB}" destId="{F4421598-6A98-4798-9ED8-7880840E6BA6}" srcOrd="0" destOrd="0" presId="urn:microsoft.com/office/officeart/2005/8/layout/orgChart1"/>
    <dgm:cxn modelId="{E60EA2DE-51E5-4338-B43B-55E99682A198}" type="presOf" srcId="{C4D42090-4336-4BDB-83A8-F8036493172D}" destId="{56835FD2-1236-4205-BAE1-C285F11E36D2}" srcOrd="1" destOrd="0" presId="urn:microsoft.com/office/officeart/2005/8/layout/orgChart1"/>
    <dgm:cxn modelId="{ABAE4A97-A2A0-40F7-A94D-308E85F7AAA4}" srcId="{788CC41C-D246-4337-95A7-84F7B8750C29}" destId="{31D9E308-FD56-468A-BDC3-AF409098C390}" srcOrd="0" destOrd="0" parTransId="{F0900824-E2E6-4B40-88CF-228785F8A1A8}" sibTransId="{5AA948D4-6FBA-4E53-839A-9CF4E2C31CA4}"/>
    <dgm:cxn modelId="{13797EDB-ABFE-4FD5-AAFC-CC5B2A151BAD}" srcId="{31D9E308-FD56-468A-BDC3-AF409098C390}" destId="{0F1F51A3-3CA1-481E-8E75-22922B065B06}" srcOrd="1" destOrd="0" parTransId="{D8A38726-63B1-4406-A457-44BB7EB68120}" sibTransId="{E20641FF-8847-44A3-A3AD-59A04234F34D}"/>
    <dgm:cxn modelId="{C440DD42-D353-4A23-B274-1638C1FBD470}" srcId="{31D9E308-FD56-468A-BDC3-AF409098C390}" destId="{EC7B587D-28D2-4C07-8E69-D929F0421C74}" srcOrd="3" destOrd="0" parTransId="{D9C25E45-28AA-4D51-B85A-84709C3F129B}" sibTransId="{DC83A270-BB06-4189-A38F-306085831823}"/>
    <dgm:cxn modelId="{40A4F736-683F-4FD6-AF97-F999318E90DD}" srcId="{31D9E308-FD56-468A-BDC3-AF409098C390}" destId="{F606AFEC-4CE8-4719-A155-2E01A390572E}" srcOrd="2" destOrd="0" parTransId="{9D9CE1FF-2508-4CC9-A495-519302462F79}" sibTransId="{8550B407-7F4E-490F-80CB-44053226983E}"/>
    <dgm:cxn modelId="{0C994FAA-8A44-4AF3-9993-0E04CDB48879}" srcId="{31D9E308-FD56-468A-BDC3-AF409098C390}" destId="{250DFEDB-2ECE-47F5-8AD5-65F43BAB82FB}" srcOrd="4" destOrd="0" parTransId="{AE899BDE-C011-400C-B121-0ACEB4E5046A}" sibTransId="{DABFA2F7-4F05-44E4-9784-C143937D6EBA}"/>
    <dgm:cxn modelId="{948B399A-D09A-41FA-8E02-210065877BE9}" type="presOf" srcId="{7F480824-822A-40EA-BCE1-7BE0B60EE843}" destId="{4FC2DB90-30F2-4A24-A091-D2DE0ADDC335}" srcOrd="0" destOrd="0" presId="urn:microsoft.com/office/officeart/2005/8/layout/orgChart1"/>
    <dgm:cxn modelId="{3C2FEBEC-C760-449C-898E-E62FD4A33002}" type="presOf" srcId="{621CAFBE-ED80-47BB-A0DB-7765FE844985}" destId="{FF716186-1A79-4F7E-A31F-C71194730D4F}" srcOrd="0" destOrd="0" presId="urn:microsoft.com/office/officeart/2005/8/layout/orgChart1"/>
    <dgm:cxn modelId="{A075D8B0-B554-4C38-9B84-4DCF67FB31B2}" type="presOf" srcId="{621CAFBE-ED80-47BB-A0DB-7765FE844985}" destId="{1E7AB028-6F32-4186-9DB3-F77472448CC5}" srcOrd="1" destOrd="0" presId="urn:microsoft.com/office/officeart/2005/8/layout/orgChart1"/>
    <dgm:cxn modelId="{5114F6F6-9706-4A25-8236-BD972CC0EBE2}" type="presOf" srcId="{7F480824-822A-40EA-BCE1-7BE0B60EE843}" destId="{028C1138-9E57-4AF3-A04A-9F04EBA5DC44}" srcOrd="1" destOrd="0" presId="urn:microsoft.com/office/officeart/2005/8/layout/orgChart1"/>
    <dgm:cxn modelId="{F5184D84-10F0-4F6A-904C-51187BCF4154}" type="presOf" srcId="{1B8F95E9-02EC-4624-87B7-1E42AD153E0A}" destId="{04B0BEE6-72E8-44D5-B46E-2C2EE7165A44}" srcOrd="1" destOrd="0" presId="urn:microsoft.com/office/officeart/2005/8/layout/orgChart1"/>
    <dgm:cxn modelId="{987CCAD2-6180-41AF-9E5D-BFE33F24ACB1}" srcId="{31D9E308-FD56-468A-BDC3-AF409098C390}" destId="{E58321FD-8EBA-4BC1-8D2C-EDFC25DFE6EA}" srcOrd="7" destOrd="0" parTransId="{2D02854D-1168-4B1B-8DEC-C728BDE4FE56}" sibTransId="{814741A9-A783-40F2-BB2B-6A8572FFE7A1}"/>
    <dgm:cxn modelId="{833D04FC-8B2C-4318-9835-D9732D449814}" type="presOf" srcId="{54F6105A-6F43-4B0A-A380-6A286E6F1B6A}" destId="{7A4D6599-6A10-40D0-A11F-1938E06F6AF5}" srcOrd="0" destOrd="0" presId="urn:microsoft.com/office/officeart/2005/8/layout/orgChart1"/>
    <dgm:cxn modelId="{D50F1310-C48A-4544-89AC-3846ADCAEE04}" type="presOf" srcId="{F606AFEC-4CE8-4719-A155-2E01A390572E}" destId="{02697C48-2524-48C4-8D0B-AB1048001DA2}" srcOrd="0" destOrd="0" presId="urn:microsoft.com/office/officeart/2005/8/layout/orgChart1"/>
    <dgm:cxn modelId="{1A38E385-0135-4D9C-B503-9977762F0C27}" type="presOf" srcId="{ADD0E8A0-F5FD-4635-824D-3537114FA911}" destId="{8934768D-1F56-45A2-B70A-86F9350D673C}" srcOrd="0" destOrd="0" presId="urn:microsoft.com/office/officeart/2005/8/layout/orgChart1"/>
    <dgm:cxn modelId="{AA4A2E76-99D3-4F08-9616-0852775DBAC3}" type="presOf" srcId="{465E8A20-8E89-40AD-9072-C4994EA5E7CF}" destId="{A03B35FB-C0F8-4BFD-B696-2E1FB630FCA5}" srcOrd="0" destOrd="0" presId="urn:microsoft.com/office/officeart/2005/8/layout/orgChart1"/>
    <dgm:cxn modelId="{2FCB09B4-D3CA-429F-8FB2-1035C7E840A9}" type="presOf" srcId="{46369164-81C4-4641-AAD2-AFC9B277DEE2}" destId="{CB03EAA1-E86D-427E-B482-E1C38B70110A}" srcOrd="0" destOrd="0" presId="urn:microsoft.com/office/officeart/2005/8/layout/orgChart1"/>
    <dgm:cxn modelId="{50F2DDD8-52AF-498F-95A6-8CF0B8685A6C}" type="presOf" srcId="{EC7B587D-28D2-4C07-8E69-D929F0421C74}" destId="{BB13A6EA-5428-46FA-A2D0-EB17E293ACE8}" srcOrd="0" destOrd="0" presId="urn:microsoft.com/office/officeart/2005/8/layout/orgChart1"/>
    <dgm:cxn modelId="{32CF10BE-61F3-4F95-A0FF-9523DE6023AA}" type="presOf" srcId="{034EEFFB-38A2-4419-95E2-0DB1B184EB29}" destId="{BA031544-C180-4016-AF1D-C75FE80FACA6}" srcOrd="0" destOrd="0" presId="urn:microsoft.com/office/officeart/2005/8/layout/orgChart1"/>
    <dgm:cxn modelId="{15C7CE36-9B65-4C33-87E3-E8796E5AAFE2}" srcId="{31D9E308-FD56-468A-BDC3-AF409098C390}" destId="{54F6105A-6F43-4B0A-A380-6A286E6F1B6A}" srcOrd="5" destOrd="0" parTransId="{465E8A20-8E89-40AD-9072-C4994EA5E7CF}" sibTransId="{8984D363-8C29-4B4A-9A89-8D5C397893BB}"/>
    <dgm:cxn modelId="{313A00EE-C954-4D4A-9AC4-38F3062CF13E}" type="presOf" srcId="{D9C25E45-28AA-4D51-B85A-84709C3F129B}" destId="{517F4CC9-0D5B-40CB-AAAC-013763CF788F}" srcOrd="0" destOrd="0" presId="urn:microsoft.com/office/officeart/2005/8/layout/orgChart1"/>
    <dgm:cxn modelId="{BE91CF20-0916-4A7A-A28B-3439457A42A8}" type="presOf" srcId="{E71DD413-258E-43F8-A69C-74898635376C}" destId="{9C8779B9-AA64-4C94-8ED7-A3430166AABA}" srcOrd="0" destOrd="0" presId="urn:microsoft.com/office/officeart/2005/8/layout/orgChart1"/>
    <dgm:cxn modelId="{882A95E1-C4E0-4189-B40E-0283A3253565}" type="presOf" srcId="{0F1F51A3-3CA1-481E-8E75-22922B065B06}" destId="{98DA615A-9C3C-4FA3-9436-24A817DAB441}" srcOrd="1" destOrd="0" presId="urn:microsoft.com/office/officeart/2005/8/layout/orgChart1"/>
    <dgm:cxn modelId="{854095E6-4723-40DE-A810-478455CC6DBA}" type="presOf" srcId="{AE899BDE-C011-400C-B121-0ACEB4E5046A}" destId="{F8FD9E1F-E9B2-49CE-801B-48B74B8700EE}" srcOrd="0" destOrd="0" presId="urn:microsoft.com/office/officeart/2005/8/layout/orgChart1"/>
    <dgm:cxn modelId="{7CB279BD-2C45-41AF-A623-0B0FD5E6C859}" srcId="{31D9E308-FD56-468A-BDC3-AF409098C390}" destId="{7F480824-822A-40EA-BCE1-7BE0B60EE843}" srcOrd="0" destOrd="0" parTransId="{AC95F68D-C990-489A-B1F5-60C1EB8A96E5}" sibTransId="{7072C8B5-6CB2-4E81-ACF1-6671C3925FE6}"/>
    <dgm:cxn modelId="{458DD9A1-1C5C-489C-8BBC-C8219ABB25BE}" type="presOf" srcId="{E58321FD-8EBA-4BC1-8D2C-EDFC25DFE6EA}" destId="{A290F745-1B0D-4EA5-BEF9-697FA05726A5}" srcOrd="1" destOrd="0" presId="urn:microsoft.com/office/officeart/2005/8/layout/orgChart1"/>
    <dgm:cxn modelId="{E702766B-8906-45B1-AE79-5D237F56F934}" srcId="{54F6105A-6F43-4B0A-A380-6A286E6F1B6A}" destId="{1B8F95E9-02EC-4624-87B7-1E42AD153E0A}" srcOrd="0" destOrd="0" parTransId="{EAF11712-C8CD-45B1-84D4-3B1F1CC6A0CC}" sibTransId="{CDD57CFF-96BD-4E40-A655-71166DD16F89}"/>
    <dgm:cxn modelId="{41E421BB-CFC7-40F8-8332-755939E527BE}" type="presParOf" srcId="{7BF9DA46-7BC7-4E7E-87D1-D29F0E39B27F}" destId="{34D2930F-AA94-44AC-8360-758CE8412EA6}" srcOrd="0" destOrd="0" presId="urn:microsoft.com/office/officeart/2005/8/layout/orgChart1"/>
    <dgm:cxn modelId="{9F15E805-CC99-4D20-8992-4B23C16DFCDB}" type="presParOf" srcId="{34D2930F-AA94-44AC-8360-758CE8412EA6}" destId="{F3875072-4B98-4B78-A29A-DAA0C13439C4}" srcOrd="0" destOrd="0" presId="urn:microsoft.com/office/officeart/2005/8/layout/orgChart1"/>
    <dgm:cxn modelId="{51D533EA-1190-4F96-8A55-243E4C1323B1}" type="presParOf" srcId="{F3875072-4B98-4B78-A29A-DAA0C13439C4}" destId="{C4803D58-FA5B-456B-B741-F27F33CD2471}" srcOrd="0" destOrd="0" presId="urn:microsoft.com/office/officeart/2005/8/layout/orgChart1"/>
    <dgm:cxn modelId="{04E67D2C-B753-4FBB-ABAF-E99BDCC37A68}" type="presParOf" srcId="{F3875072-4B98-4B78-A29A-DAA0C13439C4}" destId="{30004C03-7006-49B3-992A-DE17BF4FCB31}" srcOrd="1" destOrd="0" presId="urn:microsoft.com/office/officeart/2005/8/layout/orgChart1"/>
    <dgm:cxn modelId="{CB759430-D55D-494C-B97B-354CF01EB97F}" type="presParOf" srcId="{34D2930F-AA94-44AC-8360-758CE8412EA6}" destId="{08CEA2C4-56B1-4665-91A4-3AE20D48BB08}" srcOrd="1" destOrd="0" presId="urn:microsoft.com/office/officeart/2005/8/layout/orgChart1"/>
    <dgm:cxn modelId="{F9A5ACC2-0621-4D2D-A368-58FB370DA807}" type="presParOf" srcId="{08CEA2C4-56B1-4665-91A4-3AE20D48BB08}" destId="{F8FD9E1F-E9B2-49CE-801B-48B74B8700EE}" srcOrd="0" destOrd="0" presId="urn:microsoft.com/office/officeart/2005/8/layout/orgChart1"/>
    <dgm:cxn modelId="{3E02F3F3-B68C-4D16-AE69-8995C3E367C9}" type="presParOf" srcId="{08CEA2C4-56B1-4665-91A4-3AE20D48BB08}" destId="{60EA21E8-CA7A-4047-B29F-DD254764C6CC}" srcOrd="1" destOrd="0" presId="urn:microsoft.com/office/officeart/2005/8/layout/orgChart1"/>
    <dgm:cxn modelId="{C032DB96-2353-45C2-A36F-CDDAA451E1C5}" type="presParOf" srcId="{60EA21E8-CA7A-4047-B29F-DD254764C6CC}" destId="{0282489A-CFC4-4700-8100-D399FD8A5A56}" srcOrd="0" destOrd="0" presId="urn:microsoft.com/office/officeart/2005/8/layout/orgChart1"/>
    <dgm:cxn modelId="{CFB18BA3-4BC3-4CAB-8E6D-551D3DB673A5}" type="presParOf" srcId="{0282489A-CFC4-4700-8100-D399FD8A5A56}" destId="{F4421598-6A98-4798-9ED8-7880840E6BA6}" srcOrd="0" destOrd="0" presId="urn:microsoft.com/office/officeart/2005/8/layout/orgChart1"/>
    <dgm:cxn modelId="{C0CD3F59-9BAF-4D68-8003-E3015004517D}" type="presParOf" srcId="{0282489A-CFC4-4700-8100-D399FD8A5A56}" destId="{0DAD22B8-A206-4B0E-B56F-459C32AF448E}" srcOrd="1" destOrd="0" presId="urn:microsoft.com/office/officeart/2005/8/layout/orgChart1"/>
    <dgm:cxn modelId="{CBB09512-BBC6-4E0B-9E85-8D0EAA5D876B}" type="presParOf" srcId="{60EA21E8-CA7A-4047-B29F-DD254764C6CC}" destId="{C857B243-41D7-4C04-A599-544729F97288}" srcOrd="1" destOrd="0" presId="urn:microsoft.com/office/officeart/2005/8/layout/orgChart1"/>
    <dgm:cxn modelId="{3A891583-758D-4A3D-ADBC-A6CC9888AF13}" type="presParOf" srcId="{60EA21E8-CA7A-4047-B29F-DD254764C6CC}" destId="{3DF8F222-ACB4-4430-9404-7FFC245A47B5}" srcOrd="2" destOrd="0" presId="urn:microsoft.com/office/officeart/2005/8/layout/orgChart1"/>
    <dgm:cxn modelId="{D0334FEC-F4E9-41E7-9D3E-A713BD56A8F8}" type="presParOf" srcId="{08CEA2C4-56B1-4665-91A4-3AE20D48BB08}" destId="{A03B35FB-C0F8-4BFD-B696-2E1FB630FCA5}" srcOrd="2" destOrd="0" presId="urn:microsoft.com/office/officeart/2005/8/layout/orgChart1"/>
    <dgm:cxn modelId="{61D54164-3956-4916-833B-177179BE8346}" type="presParOf" srcId="{08CEA2C4-56B1-4665-91A4-3AE20D48BB08}" destId="{6C429E4F-168A-4A84-A81F-0D89C98EAFCA}" srcOrd="3" destOrd="0" presId="urn:microsoft.com/office/officeart/2005/8/layout/orgChart1"/>
    <dgm:cxn modelId="{8325990B-3887-4806-A45B-F9026AEE5221}" type="presParOf" srcId="{6C429E4F-168A-4A84-A81F-0D89C98EAFCA}" destId="{312637B2-5314-472A-85CD-A9F3C20C2BAB}" srcOrd="0" destOrd="0" presId="urn:microsoft.com/office/officeart/2005/8/layout/orgChart1"/>
    <dgm:cxn modelId="{07A38EC9-0878-41B0-B35C-67A7EA3343C3}" type="presParOf" srcId="{312637B2-5314-472A-85CD-A9F3C20C2BAB}" destId="{7A4D6599-6A10-40D0-A11F-1938E06F6AF5}" srcOrd="0" destOrd="0" presId="urn:microsoft.com/office/officeart/2005/8/layout/orgChart1"/>
    <dgm:cxn modelId="{C95E16EC-3718-4D7A-AE61-1D2DAAB532E9}" type="presParOf" srcId="{312637B2-5314-472A-85CD-A9F3C20C2BAB}" destId="{550FB8D6-BA8C-42D8-B72A-43DA33F05058}" srcOrd="1" destOrd="0" presId="urn:microsoft.com/office/officeart/2005/8/layout/orgChart1"/>
    <dgm:cxn modelId="{A5AF54D8-DC84-43B9-BE6D-4FACF47CFAB1}" type="presParOf" srcId="{6C429E4F-168A-4A84-A81F-0D89C98EAFCA}" destId="{B2DA84A2-2EAB-4252-9EC8-EB12F879E75C}" srcOrd="1" destOrd="0" presId="urn:microsoft.com/office/officeart/2005/8/layout/orgChart1"/>
    <dgm:cxn modelId="{67E317EB-C874-4300-8803-9A19B76EFF1A}" type="presParOf" srcId="{B2DA84A2-2EAB-4252-9EC8-EB12F879E75C}" destId="{92B32A34-741F-409B-AB6F-60D77F0F224A}" srcOrd="0" destOrd="0" presId="urn:microsoft.com/office/officeart/2005/8/layout/orgChart1"/>
    <dgm:cxn modelId="{D9D8667C-0816-45DB-AA9F-7FC446CD10EC}" type="presParOf" srcId="{B2DA84A2-2EAB-4252-9EC8-EB12F879E75C}" destId="{2253CACC-CD6C-4DD7-B0FE-6663FFE0DD57}" srcOrd="1" destOrd="0" presId="urn:microsoft.com/office/officeart/2005/8/layout/orgChart1"/>
    <dgm:cxn modelId="{082F61F4-050E-48F9-BDE4-08F79453261D}" type="presParOf" srcId="{2253CACC-CD6C-4DD7-B0FE-6663FFE0DD57}" destId="{CFFA42F0-C9F5-4DCF-B135-553EAB7B0676}" srcOrd="0" destOrd="0" presId="urn:microsoft.com/office/officeart/2005/8/layout/orgChart1"/>
    <dgm:cxn modelId="{72623379-D27F-4F5F-B165-92E9907460C2}" type="presParOf" srcId="{CFFA42F0-C9F5-4DCF-B135-553EAB7B0676}" destId="{94D80175-04B2-441F-8650-01128E59357E}" srcOrd="0" destOrd="0" presId="urn:microsoft.com/office/officeart/2005/8/layout/orgChart1"/>
    <dgm:cxn modelId="{AB78A621-DB66-4E17-99E5-5797CAD3AAB6}" type="presParOf" srcId="{CFFA42F0-C9F5-4DCF-B135-553EAB7B0676}" destId="{04B0BEE6-72E8-44D5-B46E-2C2EE7165A44}" srcOrd="1" destOrd="0" presId="urn:microsoft.com/office/officeart/2005/8/layout/orgChart1"/>
    <dgm:cxn modelId="{11451A8E-8F9E-4D51-90AE-1A3121AFC0E5}" type="presParOf" srcId="{2253CACC-CD6C-4DD7-B0FE-6663FFE0DD57}" destId="{A580EACB-9E39-4E2A-99D9-DF7806026BD9}" srcOrd="1" destOrd="0" presId="urn:microsoft.com/office/officeart/2005/8/layout/orgChart1"/>
    <dgm:cxn modelId="{C933B939-EBA8-4EE2-8932-02C46DFBEC46}" type="presParOf" srcId="{2253CACC-CD6C-4DD7-B0FE-6663FFE0DD57}" destId="{DEB557F5-828C-4FA3-86B5-3CF57A0570CA}" srcOrd="2" destOrd="0" presId="urn:microsoft.com/office/officeart/2005/8/layout/orgChart1"/>
    <dgm:cxn modelId="{E1D2E1B6-FB15-4BB9-961C-8CEF3EDCDF39}" type="presParOf" srcId="{6C429E4F-168A-4A84-A81F-0D89C98EAFCA}" destId="{332BBAB5-799F-4BD9-B774-901B74E773D3}" srcOrd="2" destOrd="0" presId="urn:microsoft.com/office/officeart/2005/8/layout/orgChart1"/>
    <dgm:cxn modelId="{06F4A54F-0F20-4AAB-A3D4-24BA5E8C48FB}" type="presParOf" srcId="{08CEA2C4-56B1-4665-91A4-3AE20D48BB08}" destId="{A193D66E-F7C1-4716-B5A8-872BE43CE221}" srcOrd="4" destOrd="0" presId="urn:microsoft.com/office/officeart/2005/8/layout/orgChart1"/>
    <dgm:cxn modelId="{D2B69BF4-0192-481B-A0E5-627920249083}" type="presParOf" srcId="{08CEA2C4-56B1-4665-91A4-3AE20D48BB08}" destId="{C8664134-47EA-457A-A0A3-DE18FD50FB14}" srcOrd="5" destOrd="0" presId="urn:microsoft.com/office/officeart/2005/8/layout/orgChart1"/>
    <dgm:cxn modelId="{22BA1668-834B-4392-AA55-E7C7818DD229}" type="presParOf" srcId="{C8664134-47EA-457A-A0A3-DE18FD50FB14}" destId="{335598FD-B12A-43E3-A9C3-1A641F16F96C}" srcOrd="0" destOrd="0" presId="urn:microsoft.com/office/officeart/2005/8/layout/orgChart1"/>
    <dgm:cxn modelId="{28455997-7222-4FCD-A933-40C92FF782EE}" type="presParOf" srcId="{335598FD-B12A-43E3-A9C3-1A641F16F96C}" destId="{5BADFE7C-CBFC-4936-89D0-DA7FDF2BC459}" srcOrd="0" destOrd="0" presId="urn:microsoft.com/office/officeart/2005/8/layout/orgChart1"/>
    <dgm:cxn modelId="{47230793-BD95-4C01-8A9D-EC6CCC10F50D}" type="presParOf" srcId="{335598FD-B12A-43E3-A9C3-1A641F16F96C}" destId="{56835FD2-1236-4205-BAE1-C285F11E36D2}" srcOrd="1" destOrd="0" presId="urn:microsoft.com/office/officeart/2005/8/layout/orgChart1"/>
    <dgm:cxn modelId="{E38171BC-ADC4-4A7B-AA80-13D35BBE9C55}" type="presParOf" srcId="{C8664134-47EA-457A-A0A3-DE18FD50FB14}" destId="{8B0987E6-FADD-4057-8D53-EEA932E141F3}" srcOrd="1" destOrd="0" presId="urn:microsoft.com/office/officeart/2005/8/layout/orgChart1"/>
    <dgm:cxn modelId="{84248E8B-F027-47AD-85C4-B22E8AB92240}" type="presParOf" srcId="{C8664134-47EA-457A-A0A3-DE18FD50FB14}" destId="{BDA6D5BE-8D8D-42E7-ACB4-0ECA9AEE8B7F}" srcOrd="2" destOrd="0" presId="urn:microsoft.com/office/officeart/2005/8/layout/orgChart1"/>
    <dgm:cxn modelId="{9AE7A827-73A9-4622-9212-97BA3E73EB35}" type="presParOf" srcId="{08CEA2C4-56B1-4665-91A4-3AE20D48BB08}" destId="{E0C3D0B1-4524-47CD-A1F5-C8C2089D8DF5}" srcOrd="6" destOrd="0" presId="urn:microsoft.com/office/officeart/2005/8/layout/orgChart1"/>
    <dgm:cxn modelId="{A741DFA1-F527-44CB-9D87-0897AAB3E782}" type="presParOf" srcId="{08CEA2C4-56B1-4665-91A4-3AE20D48BB08}" destId="{3FA9EF12-BF3A-4469-A736-1F6375B59E25}" srcOrd="7" destOrd="0" presId="urn:microsoft.com/office/officeart/2005/8/layout/orgChart1"/>
    <dgm:cxn modelId="{19C8AA1F-5264-4E4B-B875-246CB82AAACA}" type="presParOf" srcId="{3FA9EF12-BF3A-4469-A736-1F6375B59E25}" destId="{0FA1AF56-5AAC-441C-BCA3-7A986A4A3B11}" srcOrd="0" destOrd="0" presId="urn:microsoft.com/office/officeart/2005/8/layout/orgChart1"/>
    <dgm:cxn modelId="{0ACBD850-CD20-4A7F-A94C-1FABCDD382AA}" type="presParOf" srcId="{0FA1AF56-5AAC-441C-BCA3-7A986A4A3B11}" destId="{18554ECE-BAFD-4A7E-BFFF-136C5C963009}" srcOrd="0" destOrd="0" presId="urn:microsoft.com/office/officeart/2005/8/layout/orgChart1"/>
    <dgm:cxn modelId="{F748236A-7310-4D3A-9663-60303F37977C}" type="presParOf" srcId="{0FA1AF56-5AAC-441C-BCA3-7A986A4A3B11}" destId="{A290F745-1B0D-4EA5-BEF9-697FA05726A5}" srcOrd="1" destOrd="0" presId="urn:microsoft.com/office/officeart/2005/8/layout/orgChart1"/>
    <dgm:cxn modelId="{0F0FFEC2-EC21-4DE6-96BE-95AFBDA06093}" type="presParOf" srcId="{3FA9EF12-BF3A-4469-A736-1F6375B59E25}" destId="{C95BB719-90F1-4E2E-B047-78A8B5D5DE5B}" srcOrd="1" destOrd="0" presId="urn:microsoft.com/office/officeart/2005/8/layout/orgChart1"/>
    <dgm:cxn modelId="{E3E64933-2318-4846-A6FD-DD78A3FEDCDA}" type="presParOf" srcId="{3FA9EF12-BF3A-4469-A736-1F6375B59E25}" destId="{EE8134E6-BD53-4805-AAF0-D68C1572CF5D}" srcOrd="2" destOrd="0" presId="urn:microsoft.com/office/officeart/2005/8/layout/orgChart1"/>
    <dgm:cxn modelId="{D7C91E9C-565F-45A5-8E73-B3BCB13F603F}" type="presParOf" srcId="{08CEA2C4-56B1-4665-91A4-3AE20D48BB08}" destId="{BA031544-C180-4016-AF1D-C75FE80FACA6}" srcOrd="8" destOrd="0" presId="urn:microsoft.com/office/officeart/2005/8/layout/orgChart1"/>
    <dgm:cxn modelId="{48E842CC-7E02-41F7-A4BE-6E0F4AC3B2E7}" type="presParOf" srcId="{08CEA2C4-56B1-4665-91A4-3AE20D48BB08}" destId="{319CC1A6-CF57-43AA-BFE7-37CC9097D2CC}" srcOrd="9" destOrd="0" presId="urn:microsoft.com/office/officeart/2005/8/layout/orgChart1"/>
    <dgm:cxn modelId="{398513AE-5B58-4995-BE50-D09717AD456A}" type="presParOf" srcId="{319CC1A6-CF57-43AA-BFE7-37CC9097D2CC}" destId="{D66676DA-7764-4348-81BD-B50E72590A52}" srcOrd="0" destOrd="0" presId="urn:microsoft.com/office/officeart/2005/8/layout/orgChart1"/>
    <dgm:cxn modelId="{6D4590CA-F457-4524-8A8D-E9C3B4919F3F}" type="presParOf" srcId="{D66676DA-7764-4348-81BD-B50E72590A52}" destId="{8934768D-1F56-45A2-B70A-86F9350D673C}" srcOrd="0" destOrd="0" presId="urn:microsoft.com/office/officeart/2005/8/layout/orgChart1"/>
    <dgm:cxn modelId="{0C21884B-453F-4393-872B-15EE339430F3}" type="presParOf" srcId="{D66676DA-7764-4348-81BD-B50E72590A52}" destId="{40D9B94B-FA5E-4E84-9ADA-97E15DC9A0DC}" srcOrd="1" destOrd="0" presId="urn:microsoft.com/office/officeart/2005/8/layout/orgChart1"/>
    <dgm:cxn modelId="{B47DACE5-E41E-40E2-97F3-74F2FD36ABF0}" type="presParOf" srcId="{319CC1A6-CF57-43AA-BFE7-37CC9097D2CC}" destId="{2E0EA6E7-598E-4955-84E6-076A86C5C9A0}" srcOrd="1" destOrd="0" presId="urn:microsoft.com/office/officeart/2005/8/layout/orgChart1"/>
    <dgm:cxn modelId="{EB78B555-DB86-4EC9-82A2-26AB6BCF10EC}" type="presParOf" srcId="{2E0EA6E7-598E-4955-84E6-076A86C5C9A0}" destId="{9C8779B9-AA64-4C94-8ED7-A3430166AABA}" srcOrd="0" destOrd="0" presId="urn:microsoft.com/office/officeart/2005/8/layout/orgChart1"/>
    <dgm:cxn modelId="{FD6EF981-350C-4F30-8E1D-647DED6E5E50}" type="presParOf" srcId="{2E0EA6E7-598E-4955-84E6-076A86C5C9A0}" destId="{7FAC4A04-1979-4B1B-AA73-273D66C7C0EE}" srcOrd="1" destOrd="0" presId="urn:microsoft.com/office/officeart/2005/8/layout/orgChart1"/>
    <dgm:cxn modelId="{9FA377DA-8225-4A73-8EC8-581EC69C9DC0}" type="presParOf" srcId="{7FAC4A04-1979-4B1B-AA73-273D66C7C0EE}" destId="{E9F6C266-78B8-45D9-9856-127FD1055888}" srcOrd="0" destOrd="0" presId="urn:microsoft.com/office/officeart/2005/8/layout/orgChart1"/>
    <dgm:cxn modelId="{CF262169-272B-454A-913C-689E9664840C}" type="presParOf" srcId="{E9F6C266-78B8-45D9-9856-127FD1055888}" destId="{0BDC7DBE-9069-404E-A512-5BE605577BE7}" srcOrd="0" destOrd="0" presId="urn:microsoft.com/office/officeart/2005/8/layout/orgChart1"/>
    <dgm:cxn modelId="{53B0925C-D8F8-4C28-B119-3ADB0C82DE7A}" type="presParOf" srcId="{E9F6C266-78B8-45D9-9856-127FD1055888}" destId="{BA283B81-1A0A-497F-9F15-56376676C9FB}" srcOrd="1" destOrd="0" presId="urn:microsoft.com/office/officeart/2005/8/layout/orgChart1"/>
    <dgm:cxn modelId="{3C0B9730-8D68-4E54-AEF1-45D8D9B45A66}" type="presParOf" srcId="{7FAC4A04-1979-4B1B-AA73-273D66C7C0EE}" destId="{8689F064-A04C-4C4C-93CA-0EAAD55F1621}" srcOrd="1" destOrd="0" presId="urn:microsoft.com/office/officeart/2005/8/layout/orgChart1"/>
    <dgm:cxn modelId="{B63CB053-561F-41A4-B6E6-FBFF7DFC8187}" type="presParOf" srcId="{7FAC4A04-1979-4B1B-AA73-273D66C7C0EE}" destId="{98620A70-9DC1-46AB-A0B5-292D980AE0C1}" srcOrd="2" destOrd="0" presId="urn:microsoft.com/office/officeart/2005/8/layout/orgChart1"/>
    <dgm:cxn modelId="{7BDA8188-C70B-44D4-8ECC-DC476AB9C9DA}" type="presParOf" srcId="{2E0EA6E7-598E-4955-84E6-076A86C5C9A0}" destId="{CB03EAA1-E86D-427E-B482-E1C38B70110A}" srcOrd="2" destOrd="0" presId="urn:microsoft.com/office/officeart/2005/8/layout/orgChart1"/>
    <dgm:cxn modelId="{8C0C4CEC-3860-469B-8EF9-AADD86591D60}" type="presParOf" srcId="{2E0EA6E7-598E-4955-84E6-076A86C5C9A0}" destId="{0D01A29A-D60A-4A19-A7C0-B0198DA6EEF7}" srcOrd="3" destOrd="0" presId="urn:microsoft.com/office/officeart/2005/8/layout/orgChart1"/>
    <dgm:cxn modelId="{449B3BEC-7A86-4A68-839D-63AA02C56429}" type="presParOf" srcId="{0D01A29A-D60A-4A19-A7C0-B0198DA6EEF7}" destId="{8ABF3588-46D1-434C-9725-14676CCBE1FF}" srcOrd="0" destOrd="0" presId="urn:microsoft.com/office/officeart/2005/8/layout/orgChart1"/>
    <dgm:cxn modelId="{830C7E05-1531-4289-9CCE-A1750AC31829}" type="presParOf" srcId="{8ABF3588-46D1-434C-9725-14676CCBE1FF}" destId="{FF716186-1A79-4F7E-A31F-C71194730D4F}" srcOrd="0" destOrd="0" presId="urn:microsoft.com/office/officeart/2005/8/layout/orgChart1"/>
    <dgm:cxn modelId="{CF24276C-72E5-4C99-8289-14FDA7E30E92}" type="presParOf" srcId="{8ABF3588-46D1-434C-9725-14676CCBE1FF}" destId="{1E7AB028-6F32-4186-9DB3-F77472448CC5}" srcOrd="1" destOrd="0" presId="urn:microsoft.com/office/officeart/2005/8/layout/orgChart1"/>
    <dgm:cxn modelId="{24ED4A19-0AAA-46BA-88E2-25B86BB7BBB0}" type="presParOf" srcId="{0D01A29A-D60A-4A19-A7C0-B0198DA6EEF7}" destId="{043023C3-6338-475C-806A-96F175C04490}" srcOrd="1" destOrd="0" presId="urn:microsoft.com/office/officeart/2005/8/layout/orgChart1"/>
    <dgm:cxn modelId="{979476B9-F7BA-469E-A719-6F3E3404CDAB}" type="presParOf" srcId="{0D01A29A-D60A-4A19-A7C0-B0198DA6EEF7}" destId="{DBF4483A-C2CF-4141-8F08-8BA7DF919274}" srcOrd="2" destOrd="0" presId="urn:microsoft.com/office/officeart/2005/8/layout/orgChart1"/>
    <dgm:cxn modelId="{094E33A6-B06D-4E28-B7EF-7D2C31CDA600}" type="presParOf" srcId="{319CC1A6-CF57-43AA-BFE7-37CC9097D2CC}" destId="{27B7A0E7-F335-420A-B021-D9AE7BFE8787}" srcOrd="2" destOrd="0" presId="urn:microsoft.com/office/officeart/2005/8/layout/orgChart1"/>
    <dgm:cxn modelId="{3A7AB19E-694E-45B0-8B39-79D42295A274}" type="presParOf" srcId="{34D2930F-AA94-44AC-8360-758CE8412EA6}" destId="{2A547E60-43E0-46D8-BB1E-FE91590EB465}" srcOrd="2" destOrd="0" presId="urn:microsoft.com/office/officeart/2005/8/layout/orgChart1"/>
    <dgm:cxn modelId="{488F1646-6835-4CA1-B60A-DEDAF3583F76}" type="presParOf" srcId="{2A547E60-43E0-46D8-BB1E-FE91590EB465}" destId="{472C9426-6915-42A0-B3AF-B5A2E654A4B7}" srcOrd="0" destOrd="0" presId="urn:microsoft.com/office/officeart/2005/8/layout/orgChart1"/>
    <dgm:cxn modelId="{904EF8C5-8201-4409-9AB9-A28B2C97CE1C}" type="presParOf" srcId="{2A547E60-43E0-46D8-BB1E-FE91590EB465}" destId="{E9BED9DA-5DF2-4ADF-AF42-E9CDB55B06C0}" srcOrd="1" destOrd="0" presId="urn:microsoft.com/office/officeart/2005/8/layout/orgChart1"/>
    <dgm:cxn modelId="{DB75632A-D1E8-424C-980D-80B388E7063B}" type="presParOf" srcId="{E9BED9DA-5DF2-4ADF-AF42-E9CDB55B06C0}" destId="{951F2865-108E-4D35-8651-9C03AA869833}" srcOrd="0" destOrd="0" presId="urn:microsoft.com/office/officeart/2005/8/layout/orgChart1"/>
    <dgm:cxn modelId="{483E9597-2968-430F-AA60-ABBF365C832A}" type="presParOf" srcId="{951F2865-108E-4D35-8651-9C03AA869833}" destId="{4FC2DB90-30F2-4A24-A091-D2DE0ADDC335}" srcOrd="0" destOrd="0" presId="urn:microsoft.com/office/officeart/2005/8/layout/orgChart1"/>
    <dgm:cxn modelId="{6C18BFD3-3C40-4087-95F5-40489150D9C7}" type="presParOf" srcId="{951F2865-108E-4D35-8651-9C03AA869833}" destId="{028C1138-9E57-4AF3-A04A-9F04EBA5DC44}" srcOrd="1" destOrd="0" presId="urn:microsoft.com/office/officeart/2005/8/layout/orgChart1"/>
    <dgm:cxn modelId="{4B986B2D-13F9-44C2-B4E8-35AFC61FCBC4}" type="presParOf" srcId="{E9BED9DA-5DF2-4ADF-AF42-E9CDB55B06C0}" destId="{84DEFADD-069D-4224-BB8B-8D58AD4F365D}" srcOrd="1" destOrd="0" presId="urn:microsoft.com/office/officeart/2005/8/layout/orgChart1"/>
    <dgm:cxn modelId="{B4FA104F-40C7-4F50-9593-80B2A57EF64A}" type="presParOf" srcId="{E9BED9DA-5DF2-4ADF-AF42-E9CDB55B06C0}" destId="{1B5F06F9-105C-4A2B-B72D-B1F3E19C2882}" srcOrd="2" destOrd="0" presId="urn:microsoft.com/office/officeart/2005/8/layout/orgChart1"/>
    <dgm:cxn modelId="{66D3B4A5-A988-4500-ABCE-1B28A82C2076}" type="presParOf" srcId="{2A547E60-43E0-46D8-BB1E-FE91590EB465}" destId="{2CBB898D-345A-4020-BFFE-3759A6D615DF}" srcOrd="2" destOrd="0" presId="urn:microsoft.com/office/officeart/2005/8/layout/orgChart1"/>
    <dgm:cxn modelId="{1FCEA5B0-53B2-4608-86E9-DCD7A29C9FCE}" type="presParOf" srcId="{2A547E60-43E0-46D8-BB1E-FE91590EB465}" destId="{A31B569B-AC68-46DC-AC3A-35948F932E36}" srcOrd="3" destOrd="0" presId="urn:microsoft.com/office/officeart/2005/8/layout/orgChart1"/>
    <dgm:cxn modelId="{F384408A-34EE-48B0-A18C-2B14BE392187}" type="presParOf" srcId="{A31B569B-AC68-46DC-AC3A-35948F932E36}" destId="{54AC452C-C8E9-4DF6-85EE-45C6B94C3A18}" srcOrd="0" destOrd="0" presId="urn:microsoft.com/office/officeart/2005/8/layout/orgChart1"/>
    <dgm:cxn modelId="{6D7709CB-5ED6-49E7-AD75-DD6A5D69BD1A}" type="presParOf" srcId="{54AC452C-C8E9-4DF6-85EE-45C6B94C3A18}" destId="{0F933CC8-79F0-43A5-83A0-DD18DB14A3E6}" srcOrd="0" destOrd="0" presId="urn:microsoft.com/office/officeart/2005/8/layout/orgChart1"/>
    <dgm:cxn modelId="{0CBD9B2C-FC5A-48EF-951D-01DDF4169CFD}" type="presParOf" srcId="{54AC452C-C8E9-4DF6-85EE-45C6B94C3A18}" destId="{98DA615A-9C3C-4FA3-9436-24A817DAB441}" srcOrd="1" destOrd="0" presId="urn:microsoft.com/office/officeart/2005/8/layout/orgChart1"/>
    <dgm:cxn modelId="{7D1BF05F-B363-406E-8B25-43402809D290}" type="presParOf" srcId="{A31B569B-AC68-46DC-AC3A-35948F932E36}" destId="{9007D443-B7CE-487E-8841-A2870938BF15}" srcOrd="1" destOrd="0" presId="urn:microsoft.com/office/officeart/2005/8/layout/orgChart1"/>
    <dgm:cxn modelId="{94113FD6-B984-4532-81C8-E003BAC01228}" type="presParOf" srcId="{A31B569B-AC68-46DC-AC3A-35948F932E36}" destId="{9B890F9B-439C-4A27-9F30-0353255D5BD1}" srcOrd="2" destOrd="0" presId="urn:microsoft.com/office/officeart/2005/8/layout/orgChart1"/>
    <dgm:cxn modelId="{F622B4EF-8173-4F97-B71D-B0194A2DCA87}" type="presParOf" srcId="{2A547E60-43E0-46D8-BB1E-FE91590EB465}" destId="{15E72EFE-1848-4D30-BDBA-2BE15ED1598A}" srcOrd="4" destOrd="0" presId="urn:microsoft.com/office/officeart/2005/8/layout/orgChart1"/>
    <dgm:cxn modelId="{F4387136-601E-45D0-B7A2-530AE08681A6}" type="presParOf" srcId="{2A547E60-43E0-46D8-BB1E-FE91590EB465}" destId="{BA33B286-9383-47C5-B3E7-DC3CA458047D}" srcOrd="5" destOrd="0" presId="urn:microsoft.com/office/officeart/2005/8/layout/orgChart1"/>
    <dgm:cxn modelId="{644E24C0-6E88-4D4D-BBA0-C0C8AA6EE54E}" type="presParOf" srcId="{BA33B286-9383-47C5-B3E7-DC3CA458047D}" destId="{A1258D7E-D1E5-4156-BB5F-A470BDF8B9A1}" srcOrd="0" destOrd="0" presId="urn:microsoft.com/office/officeart/2005/8/layout/orgChart1"/>
    <dgm:cxn modelId="{DE0F3C0E-AD70-4237-A0A7-7773D01F93CA}" type="presParOf" srcId="{A1258D7E-D1E5-4156-BB5F-A470BDF8B9A1}" destId="{02697C48-2524-48C4-8D0B-AB1048001DA2}" srcOrd="0" destOrd="0" presId="urn:microsoft.com/office/officeart/2005/8/layout/orgChart1"/>
    <dgm:cxn modelId="{F64E2786-A8F9-4CAC-AAFC-3B673504169B}" type="presParOf" srcId="{A1258D7E-D1E5-4156-BB5F-A470BDF8B9A1}" destId="{41B7B518-D069-422B-8E1F-862B30D9FA05}" srcOrd="1" destOrd="0" presId="urn:microsoft.com/office/officeart/2005/8/layout/orgChart1"/>
    <dgm:cxn modelId="{483CEA18-BF97-4FB0-957D-1B4F94333EE3}" type="presParOf" srcId="{BA33B286-9383-47C5-B3E7-DC3CA458047D}" destId="{C45F3ECA-7935-46FA-9B57-7FACCA04F612}" srcOrd="1" destOrd="0" presId="urn:microsoft.com/office/officeart/2005/8/layout/orgChart1"/>
    <dgm:cxn modelId="{4EF41027-561B-4211-BBFB-AB17A4422BE3}" type="presParOf" srcId="{BA33B286-9383-47C5-B3E7-DC3CA458047D}" destId="{36F7FBF2-9751-4F80-958A-5AE5CDC1708E}" srcOrd="2" destOrd="0" presId="urn:microsoft.com/office/officeart/2005/8/layout/orgChart1"/>
    <dgm:cxn modelId="{86752C6F-D433-4E07-901F-39A73BC5C4CF}" type="presParOf" srcId="{2A547E60-43E0-46D8-BB1E-FE91590EB465}" destId="{517F4CC9-0D5B-40CB-AAAC-013763CF788F}" srcOrd="6" destOrd="0" presId="urn:microsoft.com/office/officeart/2005/8/layout/orgChart1"/>
    <dgm:cxn modelId="{A5E08E66-C074-45AA-9897-9CE1403ECA46}" type="presParOf" srcId="{2A547E60-43E0-46D8-BB1E-FE91590EB465}" destId="{5FF1364C-2DCD-4534-B41E-D4BA8FEE5C79}" srcOrd="7" destOrd="0" presId="urn:microsoft.com/office/officeart/2005/8/layout/orgChart1"/>
    <dgm:cxn modelId="{70196D16-A130-4AE5-8B6F-455B2A27AF6E}" type="presParOf" srcId="{5FF1364C-2DCD-4534-B41E-D4BA8FEE5C79}" destId="{7B15CC6F-0928-4252-8FFD-0002AAF85F5F}" srcOrd="0" destOrd="0" presId="urn:microsoft.com/office/officeart/2005/8/layout/orgChart1"/>
    <dgm:cxn modelId="{436FCA2D-9D09-403D-BF8D-B0451E3E004E}" type="presParOf" srcId="{7B15CC6F-0928-4252-8FFD-0002AAF85F5F}" destId="{BB13A6EA-5428-46FA-A2D0-EB17E293ACE8}" srcOrd="0" destOrd="0" presId="urn:microsoft.com/office/officeart/2005/8/layout/orgChart1"/>
    <dgm:cxn modelId="{84911526-3F25-4380-BBA0-6368E8657975}" type="presParOf" srcId="{7B15CC6F-0928-4252-8FFD-0002AAF85F5F}" destId="{E836B798-C79C-4A08-8DB9-60C484DBC070}" srcOrd="1" destOrd="0" presId="urn:microsoft.com/office/officeart/2005/8/layout/orgChart1"/>
    <dgm:cxn modelId="{5B3D0A6D-925C-4AEB-B5CA-A54D92C138A6}" type="presParOf" srcId="{5FF1364C-2DCD-4534-B41E-D4BA8FEE5C79}" destId="{78507FC4-77EB-49FC-A3A9-B0A55D86A9F4}" srcOrd="1" destOrd="0" presId="urn:microsoft.com/office/officeart/2005/8/layout/orgChart1"/>
    <dgm:cxn modelId="{00EDD153-A45B-4AF6-90CC-B70DF17614B2}" type="presParOf" srcId="{5FF1364C-2DCD-4534-B41E-D4BA8FEE5C79}" destId="{CEC51BA3-F2CF-4F34-AC02-B7A94C061F7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88CC41C-D246-4337-95A7-84F7B8750C29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31D9E308-FD56-468A-BDC3-AF409098C390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Recursos Humanos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AA948D4-6FBA-4E53-839A-9CF4E2C31CA4}" type="sibTrans" cxnId="{ABAE4A97-A2A0-40F7-A94D-308E85F7AAA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900824-E2E6-4B40-88CF-228785F8A1A8}" type="parTrans" cxnId="{ABAE4A97-A2A0-40F7-A94D-308E85F7AAA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50DFEDB-2ECE-47F5-8AD5-65F43BAB82FB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Intendentes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ABFA2F7-4F05-44E4-9784-C143937D6EBA}" type="sibTrans" cxnId="{0C994FAA-8A44-4AF3-9993-0E04CDB4887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899BDE-C011-400C-B121-0ACEB4E5046A}" type="parTrans" cxnId="{0C994FAA-8A44-4AF3-9993-0E04CDB4887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524CD28-99D2-4C2D-81E1-8DECE4193B31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Procesos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8742AB7-A8DA-46DA-B5C5-FC04572C26FF}" type="parTrans" cxnId="{5851F5B8-5E16-4274-A441-729A4569CA8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98AB81C-8C69-410A-BFD9-F2BCA444144A}" type="sibTrans" cxnId="{5851F5B8-5E16-4274-A441-729A4569CA8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D6B81C2-34B1-4100-B33E-6AEB76C681A6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Movimientos</a:t>
          </a:r>
        </a:p>
      </dgm:t>
    </dgm:pt>
    <dgm:pt modelId="{C4278D14-04BB-443D-9CBF-F2A37143BA13}" type="parTrans" cxnId="{BE7CA8E5-37D6-4838-BE4A-6651B2363CD9}">
      <dgm:prSet/>
      <dgm:spPr/>
      <dgm:t>
        <a:bodyPr/>
        <a:lstStyle/>
        <a:p>
          <a:endParaRPr lang="es-ES" sz="1200"/>
        </a:p>
      </dgm:t>
    </dgm:pt>
    <dgm:pt modelId="{E8B9EB29-2DCE-41DE-892F-00B6622E392A}" type="sibTrans" cxnId="{BE7CA8E5-37D6-4838-BE4A-6651B2363CD9}">
      <dgm:prSet/>
      <dgm:spPr/>
      <dgm:t>
        <a:bodyPr/>
        <a:lstStyle/>
        <a:p>
          <a:endParaRPr lang="es-ES" sz="1200"/>
        </a:p>
      </dgm:t>
    </dgm:pt>
    <dgm:pt modelId="{5A3AEAB0-5B74-47CA-B1E3-60A0E2167259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Incidencias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8A05135-C8E4-4E30-B8EB-CD8663AAD006}" type="parTrans" cxnId="{328F7E9D-76CC-4E72-8175-3BF2F56A117E}">
      <dgm:prSet/>
      <dgm:spPr/>
      <dgm:t>
        <a:bodyPr/>
        <a:lstStyle/>
        <a:p>
          <a:endParaRPr lang="es-ES" sz="1200"/>
        </a:p>
      </dgm:t>
    </dgm:pt>
    <dgm:pt modelId="{76710188-1AE4-4B54-A668-4862C0BFA068}" type="sibTrans" cxnId="{328F7E9D-76CC-4E72-8175-3BF2F56A117E}">
      <dgm:prSet/>
      <dgm:spPr/>
      <dgm:t>
        <a:bodyPr/>
        <a:lstStyle/>
        <a:p>
          <a:endParaRPr lang="es-ES" sz="1200"/>
        </a:p>
      </dgm:t>
    </dgm:pt>
    <dgm:pt modelId="{EC4C5D29-4F54-40ED-8DE9-6BC1F0D2AAB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gm:t>
    </dgm:pt>
    <dgm:pt modelId="{ED2FC191-71BB-453F-8A96-09D4F81B77D8}" type="parTrans" cxnId="{E468E723-64A2-4D39-B8BB-7CCEFC6F8D4E}">
      <dgm:prSet/>
      <dgm:spPr/>
      <dgm:t>
        <a:bodyPr/>
        <a:lstStyle/>
        <a:p>
          <a:endParaRPr lang="es-ES"/>
        </a:p>
      </dgm:t>
    </dgm:pt>
    <dgm:pt modelId="{AD315AC5-EC1B-4A4B-B44C-85555AD66C44}" type="sibTrans" cxnId="{E468E723-64A2-4D39-B8BB-7CCEFC6F8D4E}">
      <dgm:prSet/>
      <dgm:spPr/>
      <dgm:t>
        <a:bodyPr/>
        <a:lstStyle/>
        <a:p>
          <a:endParaRPr lang="es-ES"/>
        </a:p>
      </dgm:t>
    </dgm:pt>
    <dgm:pt modelId="{EB78A145-EA4B-4498-A3B8-A798B2C908D5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gm:t>
    </dgm:pt>
    <dgm:pt modelId="{65D38CD3-1356-4582-A034-C592210E14F8}" type="parTrans" cxnId="{58E487F9-A4B3-4DF0-BBEE-8EAD15DBAF03}">
      <dgm:prSet/>
      <dgm:spPr/>
      <dgm:t>
        <a:bodyPr/>
        <a:lstStyle/>
        <a:p>
          <a:endParaRPr lang="es-ES"/>
        </a:p>
      </dgm:t>
    </dgm:pt>
    <dgm:pt modelId="{DF723C84-6034-425D-BBCE-CFC871682621}" type="sibTrans" cxnId="{58E487F9-A4B3-4DF0-BBEE-8EAD15DBAF03}">
      <dgm:prSet/>
      <dgm:spPr/>
      <dgm:t>
        <a:bodyPr/>
        <a:lstStyle/>
        <a:p>
          <a:endParaRPr lang="es-ES"/>
        </a:p>
      </dgm:t>
    </dgm:pt>
    <dgm:pt modelId="{31F8AAFD-562F-41A8-B7B6-0E77E311BB8F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Área</a:t>
          </a:r>
        </a:p>
      </dgm:t>
    </dgm:pt>
    <dgm:pt modelId="{1A426717-D07D-4A2D-BFEE-D17DA96DA061}" type="parTrans" cxnId="{CD6E6CAE-8365-415C-80CB-53F8C9F1C4F4}">
      <dgm:prSet/>
      <dgm:spPr/>
      <dgm:t>
        <a:bodyPr/>
        <a:lstStyle/>
        <a:p>
          <a:endParaRPr lang="es-ES"/>
        </a:p>
      </dgm:t>
    </dgm:pt>
    <dgm:pt modelId="{9254FDDC-E715-40EA-A718-50F5D09CE21E}" type="sibTrans" cxnId="{CD6E6CAE-8365-415C-80CB-53F8C9F1C4F4}">
      <dgm:prSet/>
      <dgm:spPr/>
      <dgm:t>
        <a:bodyPr/>
        <a:lstStyle/>
        <a:p>
          <a:endParaRPr lang="es-ES"/>
        </a:p>
      </dgm:t>
    </dgm:pt>
    <dgm:pt modelId="{7BF9DA46-7BC7-4E7E-87D1-D29F0E39B27F}" type="pres">
      <dgm:prSet presAssocID="{788CC41C-D246-4337-95A7-84F7B8750C2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34D2930F-AA94-44AC-8360-758CE8412EA6}" type="pres">
      <dgm:prSet presAssocID="{31D9E308-FD56-468A-BDC3-AF409098C390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3875072-4B98-4B78-A29A-DAA0C13439C4}" type="pres">
      <dgm:prSet presAssocID="{31D9E308-FD56-468A-BDC3-AF409098C390}" presName="rootComposite1" presStyleCnt="0"/>
      <dgm:spPr/>
      <dgm:t>
        <a:bodyPr/>
        <a:lstStyle/>
        <a:p>
          <a:endParaRPr lang="es-ES"/>
        </a:p>
      </dgm:t>
    </dgm:pt>
    <dgm:pt modelId="{C4803D58-FA5B-456B-B741-F27F33CD2471}" type="pres">
      <dgm:prSet presAssocID="{31D9E308-FD56-468A-BDC3-AF409098C390}" presName="rootText1" presStyleLbl="node0" presStyleIdx="0" presStyleCnt="1" custScaleX="114116" custScaleY="109294" custLinFactNeighborY="106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0004C03-7006-49B3-992A-DE17BF4FCB31}" type="pres">
      <dgm:prSet presAssocID="{31D9E308-FD56-468A-BDC3-AF409098C390}" presName="rootConnector1" presStyleLbl="asst0" presStyleIdx="0" presStyleCnt="0"/>
      <dgm:spPr/>
      <dgm:t>
        <a:bodyPr/>
        <a:lstStyle/>
        <a:p>
          <a:endParaRPr lang="es-ES"/>
        </a:p>
      </dgm:t>
    </dgm:pt>
    <dgm:pt modelId="{08CEA2C4-56B1-4665-91A4-3AE20D48BB08}" type="pres">
      <dgm:prSet presAssocID="{31D9E308-FD56-468A-BDC3-AF409098C390}" presName="hierChild2" presStyleCnt="0"/>
      <dgm:spPr/>
      <dgm:t>
        <a:bodyPr/>
        <a:lstStyle/>
        <a:p>
          <a:endParaRPr lang="es-ES"/>
        </a:p>
      </dgm:t>
    </dgm:pt>
    <dgm:pt modelId="{F8FD9E1F-E9B2-49CE-801B-48B74B8700EE}" type="pres">
      <dgm:prSet presAssocID="{AE899BDE-C011-400C-B121-0ACEB4E5046A}" presName="Name37" presStyleLbl="parChTrans1D2" presStyleIdx="0" presStyleCnt="4"/>
      <dgm:spPr/>
      <dgm:t>
        <a:bodyPr/>
        <a:lstStyle/>
        <a:p>
          <a:endParaRPr lang="es-ES"/>
        </a:p>
      </dgm:t>
    </dgm:pt>
    <dgm:pt modelId="{60EA21E8-CA7A-4047-B29F-DD254764C6CC}" type="pres">
      <dgm:prSet presAssocID="{250DFEDB-2ECE-47F5-8AD5-65F43BAB82FB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0282489A-CFC4-4700-8100-D399FD8A5A56}" type="pres">
      <dgm:prSet presAssocID="{250DFEDB-2ECE-47F5-8AD5-65F43BAB82FB}" presName="rootComposite" presStyleCnt="0"/>
      <dgm:spPr/>
      <dgm:t>
        <a:bodyPr/>
        <a:lstStyle/>
        <a:p>
          <a:endParaRPr lang="es-ES"/>
        </a:p>
      </dgm:t>
    </dgm:pt>
    <dgm:pt modelId="{F4421598-6A98-4798-9ED8-7880840E6BA6}" type="pres">
      <dgm:prSet presAssocID="{250DFEDB-2ECE-47F5-8AD5-65F43BAB82FB}" presName="rootText" presStyleLbl="node2" presStyleIdx="0" presStyleCnt="4" custScaleX="75468" custScaleY="73934" custLinFactNeighborX="-14" custLinFactNeighborY="1481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DAD22B8-A206-4B0E-B56F-459C32AF448E}" type="pres">
      <dgm:prSet presAssocID="{250DFEDB-2ECE-47F5-8AD5-65F43BAB82FB}" presName="rootConnector" presStyleLbl="node2" presStyleIdx="0" presStyleCnt="4"/>
      <dgm:spPr/>
      <dgm:t>
        <a:bodyPr/>
        <a:lstStyle/>
        <a:p>
          <a:endParaRPr lang="es-ES"/>
        </a:p>
      </dgm:t>
    </dgm:pt>
    <dgm:pt modelId="{C857B243-41D7-4C04-A599-544729F97288}" type="pres">
      <dgm:prSet presAssocID="{250DFEDB-2ECE-47F5-8AD5-65F43BAB82FB}" presName="hierChild4" presStyleCnt="0"/>
      <dgm:spPr/>
      <dgm:t>
        <a:bodyPr/>
        <a:lstStyle/>
        <a:p>
          <a:endParaRPr lang="es-ES"/>
        </a:p>
      </dgm:t>
    </dgm:pt>
    <dgm:pt modelId="{3DF8F222-ACB4-4430-9404-7FFC245A47B5}" type="pres">
      <dgm:prSet presAssocID="{250DFEDB-2ECE-47F5-8AD5-65F43BAB82FB}" presName="hierChild5" presStyleCnt="0"/>
      <dgm:spPr/>
      <dgm:t>
        <a:bodyPr/>
        <a:lstStyle/>
        <a:p>
          <a:endParaRPr lang="es-ES"/>
        </a:p>
      </dgm:t>
    </dgm:pt>
    <dgm:pt modelId="{0BD19692-C1FC-413E-8EB1-C7E263DD4014}" type="pres">
      <dgm:prSet presAssocID="{88742AB7-A8DA-46DA-B5C5-FC04572C26FF}" presName="Name37" presStyleLbl="parChTrans1D2" presStyleIdx="1" presStyleCnt="4"/>
      <dgm:spPr/>
      <dgm:t>
        <a:bodyPr/>
        <a:lstStyle/>
        <a:p>
          <a:endParaRPr lang="es-ES"/>
        </a:p>
      </dgm:t>
    </dgm:pt>
    <dgm:pt modelId="{40356FA1-A621-4BB5-9178-C4BF665BAD51}" type="pres">
      <dgm:prSet presAssocID="{4524CD28-99D2-4C2D-81E1-8DECE4193B31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B8F9AD0E-CB7A-42EF-AB4A-4C74051DDF6C}" type="pres">
      <dgm:prSet presAssocID="{4524CD28-99D2-4C2D-81E1-8DECE4193B31}" presName="rootComposite" presStyleCnt="0"/>
      <dgm:spPr/>
      <dgm:t>
        <a:bodyPr/>
        <a:lstStyle/>
        <a:p>
          <a:endParaRPr lang="es-ES"/>
        </a:p>
      </dgm:t>
    </dgm:pt>
    <dgm:pt modelId="{120B300C-E4EF-4580-8431-B25992D8D4EF}" type="pres">
      <dgm:prSet presAssocID="{4524CD28-99D2-4C2D-81E1-8DECE4193B31}" presName="rootText" presStyleLbl="node2" presStyleIdx="1" presStyleCnt="4" custScaleX="75468" custScaleY="73934" custLinFactNeighborX="-747" custLinFactNeighborY="1481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0E8357A-0005-4864-BDD7-8F8137B542C9}" type="pres">
      <dgm:prSet presAssocID="{4524CD28-99D2-4C2D-81E1-8DECE4193B31}" presName="rootConnector" presStyleLbl="node2" presStyleIdx="1" presStyleCnt="4"/>
      <dgm:spPr/>
      <dgm:t>
        <a:bodyPr/>
        <a:lstStyle/>
        <a:p>
          <a:endParaRPr lang="es-ES"/>
        </a:p>
      </dgm:t>
    </dgm:pt>
    <dgm:pt modelId="{2E9F76D5-DCE5-48AC-9D0B-80BA32F5731A}" type="pres">
      <dgm:prSet presAssocID="{4524CD28-99D2-4C2D-81E1-8DECE4193B31}" presName="hierChild4" presStyleCnt="0"/>
      <dgm:spPr/>
      <dgm:t>
        <a:bodyPr/>
        <a:lstStyle/>
        <a:p>
          <a:endParaRPr lang="es-ES"/>
        </a:p>
      </dgm:t>
    </dgm:pt>
    <dgm:pt modelId="{BD7CA15B-F912-4077-8CB2-434CD0A905D7}" type="pres">
      <dgm:prSet presAssocID="{ED2FC191-71BB-453F-8A96-09D4F81B77D8}" presName="Name35" presStyleLbl="parChTrans1D3" presStyleIdx="0" presStyleCnt="3"/>
      <dgm:spPr/>
      <dgm:t>
        <a:bodyPr/>
        <a:lstStyle/>
        <a:p>
          <a:endParaRPr lang="es-ES"/>
        </a:p>
      </dgm:t>
    </dgm:pt>
    <dgm:pt modelId="{8CD64953-351F-4A4D-9913-F436BE2D2E43}" type="pres">
      <dgm:prSet presAssocID="{EC4C5D29-4F54-40ED-8DE9-6BC1F0D2AABC}" presName="hierRoot2" presStyleCnt="0">
        <dgm:presLayoutVars>
          <dgm:hierBranch val="init"/>
        </dgm:presLayoutVars>
      </dgm:prSet>
      <dgm:spPr/>
    </dgm:pt>
    <dgm:pt modelId="{6D94C2E7-3326-41BD-9A81-93170DC5F13D}" type="pres">
      <dgm:prSet presAssocID="{EC4C5D29-4F54-40ED-8DE9-6BC1F0D2AABC}" presName="rootComposite" presStyleCnt="0"/>
      <dgm:spPr/>
    </dgm:pt>
    <dgm:pt modelId="{B70BDA1D-B5F2-485C-B30B-CB3C6075E81D}" type="pres">
      <dgm:prSet presAssocID="{EC4C5D29-4F54-40ED-8DE9-6BC1F0D2AABC}" presName="rootText" presStyleLbl="node3" presStyleIdx="0" presStyleCnt="3" custScaleX="75468" custScaleY="73934" custLinFactNeighborX="-747" custLinFactNeighborY="-55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385F9F1-C062-476B-B3D4-E61F1BD488F3}" type="pres">
      <dgm:prSet presAssocID="{EC4C5D29-4F54-40ED-8DE9-6BC1F0D2AABC}" presName="rootConnector" presStyleLbl="node3" presStyleIdx="0" presStyleCnt="3"/>
      <dgm:spPr/>
      <dgm:t>
        <a:bodyPr/>
        <a:lstStyle/>
        <a:p>
          <a:endParaRPr lang="es-ES"/>
        </a:p>
      </dgm:t>
    </dgm:pt>
    <dgm:pt modelId="{F1618190-2B66-45A4-B4E7-CA3BF83A4CCA}" type="pres">
      <dgm:prSet presAssocID="{EC4C5D29-4F54-40ED-8DE9-6BC1F0D2AABC}" presName="hierChild4" presStyleCnt="0"/>
      <dgm:spPr/>
    </dgm:pt>
    <dgm:pt modelId="{CA1AD96C-3C82-4351-9DA1-8B0F6A5C7B6D}" type="pres">
      <dgm:prSet presAssocID="{EC4C5D29-4F54-40ED-8DE9-6BC1F0D2AABC}" presName="hierChild5" presStyleCnt="0"/>
      <dgm:spPr/>
    </dgm:pt>
    <dgm:pt modelId="{71C8724A-5818-4F3C-A6E6-7CFCB43913DF}" type="pres">
      <dgm:prSet presAssocID="{4524CD28-99D2-4C2D-81E1-8DECE4193B31}" presName="hierChild5" presStyleCnt="0"/>
      <dgm:spPr/>
      <dgm:t>
        <a:bodyPr/>
        <a:lstStyle/>
        <a:p>
          <a:endParaRPr lang="es-ES"/>
        </a:p>
      </dgm:t>
    </dgm:pt>
    <dgm:pt modelId="{5F950A6F-6B7D-4F96-92AF-455836CEE15C}" type="pres">
      <dgm:prSet presAssocID="{58A05135-C8E4-4E30-B8EB-CD8663AAD006}" presName="Name37" presStyleLbl="parChTrans1D2" presStyleIdx="2" presStyleCnt="4"/>
      <dgm:spPr/>
      <dgm:t>
        <a:bodyPr/>
        <a:lstStyle/>
        <a:p>
          <a:endParaRPr lang="es-ES"/>
        </a:p>
      </dgm:t>
    </dgm:pt>
    <dgm:pt modelId="{7DDD5F75-41F9-4339-815A-F8E215EF313C}" type="pres">
      <dgm:prSet presAssocID="{5A3AEAB0-5B74-47CA-B1E3-60A0E2167259}" presName="hierRoot2" presStyleCnt="0">
        <dgm:presLayoutVars>
          <dgm:hierBranch/>
        </dgm:presLayoutVars>
      </dgm:prSet>
      <dgm:spPr/>
    </dgm:pt>
    <dgm:pt modelId="{182267F4-3724-4CBD-B1B3-10D59B557669}" type="pres">
      <dgm:prSet presAssocID="{5A3AEAB0-5B74-47CA-B1E3-60A0E2167259}" presName="rootComposite" presStyleCnt="0"/>
      <dgm:spPr/>
    </dgm:pt>
    <dgm:pt modelId="{DA23170E-83AF-4A88-B6DD-E961E33D197E}" type="pres">
      <dgm:prSet presAssocID="{5A3AEAB0-5B74-47CA-B1E3-60A0E2167259}" presName="rootText" presStyleLbl="node2" presStyleIdx="2" presStyleCnt="4" custScaleX="75468" custScaleY="73934" custLinFactNeighborX="-747" custLinFactNeighborY="1481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450DF13-52B4-4F40-A027-F1BA0F9793C7}" type="pres">
      <dgm:prSet presAssocID="{5A3AEAB0-5B74-47CA-B1E3-60A0E2167259}" presName="rootConnector" presStyleLbl="node2" presStyleIdx="2" presStyleCnt="4"/>
      <dgm:spPr/>
      <dgm:t>
        <a:bodyPr/>
        <a:lstStyle/>
        <a:p>
          <a:endParaRPr lang="es-ES"/>
        </a:p>
      </dgm:t>
    </dgm:pt>
    <dgm:pt modelId="{346D579E-5A0A-4A51-BB6D-69EB8A774204}" type="pres">
      <dgm:prSet presAssocID="{5A3AEAB0-5B74-47CA-B1E3-60A0E2167259}" presName="hierChild4" presStyleCnt="0"/>
      <dgm:spPr/>
    </dgm:pt>
    <dgm:pt modelId="{AC493ACD-023F-4A6B-9AC8-E3768E7EEA76}" type="pres">
      <dgm:prSet presAssocID="{65D38CD3-1356-4582-A034-C592210E14F8}" presName="Name35" presStyleLbl="parChTrans1D3" presStyleIdx="1" presStyleCnt="3"/>
      <dgm:spPr/>
      <dgm:t>
        <a:bodyPr/>
        <a:lstStyle/>
        <a:p>
          <a:endParaRPr lang="es-ES"/>
        </a:p>
      </dgm:t>
    </dgm:pt>
    <dgm:pt modelId="{15E327CB-F20B-4E21-B568-63DAD3C4D3DB}" type="pres">
      <dgm:prSet presAssocID="{EB78A145-EA4B-4498-A3B8-A798B2C908D5}" presName="hierRoot2" presStyleCnt="0">
        <dgm:presLayoutVars>
          <dgm:hierBranch val="init"/>
        </dgm:presLayoutVars>
      </dgm:prSet>
      <dgm:spPr/>
    </dgm:pt>
    <dgm:pt modelId="{1265711E-7441-48E5-BF7C-E8A6E542C592}" type="pres">
      <dgm:prSet presAssocID="{EB78A145-EA4B-4498-A3B8-A798B2C908D5}" presName="rootComposite" presStyleCnt="0"/>
      <dgm:spPr/>
    </dgm:pt>
    <dgm:pt modelId="{1C3B43B8-10A6-4798-A5A4-E58FA049F591}" type="pres">
      <dgm:prSet presAssocID="{EB78A145-EA4B-4498-A3B8-A798B2C908D5}" presName="rootText" presStyleLbl="node3" presStyleIdx="1" presStyleCnt="3" custScaleX="75468" custScaleY="73934" custLinFactNeighborX="-747" custLinFactNeighborY="-55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7F49B1-1CD1-40DF-99CC-7D7B71A885FC}" type="pres">
      <dgm:prSet presAssocID="{EB78A145-EA4B-4498-A3B8-A798B2C908D5}" presName="rootConnector" presStyleLbl="node3" presStyleIdx="1" presStyleCnt="3"/>
      <dgm:spPr/>
      <dgm:t>
        <a:bodyPr/>
        <a:lstStyle/>
        <a:p>
          <a:endParaRPr lang="es-ES"/>
        </a:p>
      </dgm:t>
    </dgm:pt>
    <dgm:pt modelId="{F118E2E6-1FE0-4397-AF5A-B52F50E0C947}" type="pres">
      <dgm:prSet presAssocID="{EB78A145-EA4B-4498-A3B8-A798B2C908D5}" presName="hierChild4" presStyleCnt="0"/>
      <dgm:spPr/>
    </dgm:pt>
    <dgm:pt modelId="{C847E19F-4A3A-43E8-8CBE-75B715B278E9}" type="pres">
      <dgm:prSet presAssocID="{EB78A145-EA4B-4498-A3B8-A798B2C908D5}" presName="hierChild5" presStyleCnt="0"/>
      <dgm:spPr/>
    </dgm:pt>
    <dgm:pt modelId="{755F12A6-B50D-4627-B366-7CAE0BE5C4FB}" type="pres">
      <dgm:prSet presAssocID="{5A3AEAB0-5B74-47CA-B1E3-60A0E2167259}" presName="hierChild5" presStyleCnt="0"/>
      <dgm:spPr/>
    </dgm:pt>
    <dgm:pt modelId="{F9149640-3E27-4995-B6E6-677A985F0892}" type="pres">
      <dgm:prSet presAssocID="{C4278D14-04BB-443D-9CBF-F2A37143BA13}" presName="Name37" presStyleLbl="parChTrans1D2" presStyleIdx="3" presStyleCnt="4"/>
      <dgm:spPr/>
      <dgm:t>
        <a:bodyPr/>
        <a:lstStyle/>
        <a:p>
          <a:endParaRPr lang="es-ES"/>
        </a:p>
      </dgm:t>
    </dgm:pt>
    <dgm:pt modelId="{03251C84-331F-4796-8140-AF80C7DD3A06}" type="pres">
      <dgm:prSet presAssocID="{9D6B81C2-34B1-4100-B33E-6AEB76C681A6}" presName="hierRoot2" presStyleCnt="0">
        <dgm:presLayoutVars>
          <dgm:hierBranch/>
        </dgm:presLayoutVars>
      </dgm:prSet>
      <dgm:spPr/>
    </dgm:pt>
    <dgm:pt modelId="{A4909AB8-7079-4A61-A239-E1C7F8F07498}" type="pres">
      <dgm:prSet presAssocID="{9D6B81C2-34B1-4100-B33E-6AEB76C681A6}" presName="rootComposite" presStyleCnt="0"/>
      <dgm:spPr/>
    </dgm:pt>
    <dgm:pt modelId="{99DD8FB2-6997-48F2-9577-3EFC293A8D8E}" type="pres">
      <dgm:prSet presAssocID="{9D6B81C2-34B1-4100-B33E-6AEB76C681A6}" presName="rootText" presStyleLbl="node2" presStyleIdx="3" presStyleCnt="4" custScaleX="75468" custScaleY="73934" custLinFactNeighborX="-747" custLinFactNeighborY="1481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BDE15FC-8102-42DE-8CA7-B0B25444FD30}" type="pres">
      <dgm:prSet presAssocID="{9D6B81C2-34B1-4100-B33E-6AEB76C681A6}" presName="rootConnector" presStyleLbl="node2" presStyleIdx="3" presStyleCnt="4"/>
      <dgm:spPr/>
      <dgm:t>
        <a:bodyPr/>
        <a:lstStyle/>
        <a:p>
          <a:endParaRPr lang="es-ES"/>
        </a:p>
      </dgm:t>
    </dgm:pt>
    <dgm:pt modelId="{954B6BE6-F4D1-4E13-A43B-4B38AB901186}" type="pres">
      <dgm:prSet presAssocID="{9D6B81C2-34B1-4100-B33E-6AEB76C681A6}" presName="hierChild4" presStyleCnt="0"/>
      <dgm:spPr/>
    </dgm:pt>
    <dgm:pt modelId="{55BDBBD4-6CD7-47D8-AC8C-C97325311ADF}" type="pres">
      <dgm:prSet presAssocID="{1A426717-D07D-4A2D-BFEE-D17DA96DA061}" presName="Name35" presStyleLbl="parChTrans1D3" presStyleIdx="2" presStyleCnt="3"/>
      <dgm:spPr/>
      <dgm:t>
        <a:bodyPr/>
        <a:lstStyle/>
        <a:p>
          <a:endParaRPr lang="es-ES"/>
        </a:p>
      </dgm:t>
    </dgm:pt>
    <dgm:pt modelId="{31057DB5-197A-44E2-AC95-7B0660C4A326}" type="pres">
      <dgm:prSet presAssocID="{31F8AAFD-562F-41A8-B7B6-0E77E311BB8F}" presName="hierRoot2" presStyleCnt="0">
        <dgm:presLayoutVars>
          <dgm:hierBranch val="init"/>
        </dgm:presLayoutVars>
      </dgm:prSet>
      <dgm:spPr/>
    </dgm:pt>
    <dgm:pt modelId="{9AF7F9F3-AD22-4E83-8425-F0BA48B1D25D}" type="pres">
      <dgm:prSet presAssocID="{31F8AAFD-562F-41A8-B7B6-0E77E311BB8F}" presName="rootComposite" presStyleCnt="0"/>
      <dgm:spPr/>
    </dgm:pt>
    <dgm:pt modelId="{8ACCF401-5F35-476A-8173-BF5DC7166DF4}" type="pres">
      <dgm:prSet presAssocID="{31F8AAFD-562F-41A8-B7B6-0E77E311BB8F}" presName="rootText" presStyleLbl="node3" presStyleIdx="2" presStyleCnt="3" custScaleX="75468" custScaleY="73934" custLinFactNeighborX="-747" custLinFactNeighborY="-55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5FDCA9C-71D2-4219-A60C-A9F67B23C5CE}" type="pres">
      <dgm:prSet presAssocID="{31F8AAFD-562F-41A8-B7B6-0E77E311BB8F}" presName="rootConnector" presStyleLbl="node3" presStyleIdx="2" presStyleCnt="3"/>
      <dgm:spPr/>
      <dgm:t>
        <a:bodyPr/>
        <a:lstStyle/>
        <a:p>
          <a:endParaRPr lang="es-ES"/>
        </a:p>
      </dgm:t>
    </dgm:pt>
    <dgm:pt modelId="{62FFDA5E-1C4A-49FC-87D6-846910174B2F}" type="pres">
      <dgm:prSet presAssocID="{31F8AAFD-562F-41A8-B7B6-0E77E311BB8F}" presName="hierChild4" presStyleCnt="0"/>
      <dgm:spPr/>
    </dgm:pt>
    <dgm:pt modelId="{B7E4F553-4FE2-4795-8140-94734BF22F3C}" type="pres">
      <dgm:prSet presAssocID="{31F8AAFD-562F-41A8-B7B6-0E77E311BB8F}" presName="hierChild5" presStyleCnt="0"/>
      <dgm:spPr/>
    </dgm:pt>
    <dgm:pt modelId="{639AB57D-8843-465B-84C1-05925AF17882}" type="pres">
      <dgm:prSet presAssocID="{9D6B81C2-34B1-4100-B33E-6AEB76C681A6}" presName="hierChild5" presStyleCnt="0"/>
      <dgm:spPr/>
    </dgm:pt>
    <dgm:pt modelId="{2A547E60-43E0-46D8-BB1E-FE91590EB465}" type="pres">
      <dgm:prSet presAssocID="{31D9E308-FD56-468A-BDC3-AF409098C390}" presName="hierChild3" presStyleCnt="0"/>
      <dgm:spPr/>
      <dgm:t>
        <a:bodyPr/>
        <a:lstStyle/>
        <a:p>
          <a:endParaRPr lang="es-ES"/>
        </a:p>
      </dgm:t>
    </dgm:pt>
  </dgm:ptLst>
  <dgm:cxnLst>
    <dgm:cxn modelId="{E583DE73-736B-4A72-A1FE-84D1002441D6}" type="presOf" srcId="{EC4C5D29-4F54-40ED-8DE9-6BC1F0D2AABC}" destId="{C385F9F1-C062-476B-B3D4-E61F1BD488F3}" srcOrd="1" destOrd="0" presId="urn:microsoft.com/office/officeart/2005/8/layout/orgChart1"/>
    <dgm:cxn modelId="{0ABA1739-4CFB-4E68-B08F-FCBCF9640365}" type="presOf" srcId="{9D6B81C2-34B1-4100-B33E-6AEB76C681A6}" destId="{0BDE15FC-8102-42DE-8CA7-B0B25444FD30}" srcOrd="1" destOrd="0" presId="urn:microsoft.com/office/officeart/2005/8/layout/orgChart1"/>
    <dgm:cxn modelId="{91171D01-32F1-4C42-BD6F-2C901779CC68}" type="presOf" srcId="{65D38CD3-1356-4582-A034-C592210E14F8}" destId="{AC493ACD-023F-4A6B-9AC8-E3768E7EEA76}" srcOrd="0" destOrd="0" presId="urn:microsoft.com/office/officeart/2005/8/layout/orgChart1"/>
    <dgm:cxn modelId="{ED98D0F2-5BA1-47BD-A665-2EAFAFC8C2A4}" type="presOf" srcId="{31D9E308-FD56-468A-BDC3-AF409098C390}" destId="{C4803D58-FA5B-456B-B741-F27F33CD2471}" srcOrd="0" destOrd="0" presId="urn:microsoft.com/office/officeart/2005/8/layout/orgChart1"/>
    <dgm:cxn modelId="{E468E723-64A2-4D39-B8BB-7CCEFC6F8D4E}" srcId="{4524CD28-99D2-4C2D-81E1-8DECE4193B31}" destId="{EC4C5D29-4F54-40ED-8DE9-6BC1F0D2AABC}" srcOrd="0" destOrd="0" parTransId="{ED2FC191-71BB-453F-8A96-09D4F81B77D8}" sibTransId="{AD315AC5-EC1B-4A4B-B44C-85555AD66C44}"/>
    <dgm:cxn modelId="{45F42EF5-EC4C-4665-A4AD-D1746D3A4501}" type="presOf" srcId="{5A3AEAB0-5B74-47CA-B1E3-60A0E2167259}" destId="{1450DF13-52B4-4F40-A027-F1BA0F9793C7}" srcOrd="1" destOrd="0" presId="urn:microsoft.com/office/officeart/2005/8/layout/orgChart1"/>
    <dgm:cxn modelId="{58E487F9-A4B3-4DF0-BBEE-8EAD15DBAF03}" srcId="{5A3AEAB0-5B74-47CA-B1E3-60A0E2167259}" destId="{EB78A145-EA4B-4498-A3B8-A798B2C908D5}" srcOrd="0" destOrd="0" parTransId="{65D38CD3-1356-4582-A034-C592210E14F8}" sibTransId="{DF723C84-6034-425D-BBCE-CFC871682621}"/>
    <dgm:cxn modelId="{D85BB5EF-3572-49AC-9AD7-75FF83ED2999}" type="presOf" srcId="{31D9E308-FD56-468A-BDC3-AF409098C390}" destId="{30004C03-7006-49B3-992A-DE17BF4FCB31}" srcOrd="1" destOrd="0" presId="urn:microsoft.com/office/officeart/2005/8/layout/orgChart1"/>
    <dgm:cxn modelId="{ABAE4A97-A2A0-40F7-A94D-308E85F7AAA4}" srcId="{788CC41C-D246-4337-95A7-84F7B8750C29}" destId="{31D9E308-FD56-468A-BDC3-AF409098C390}" srcOrd="0" destOrd="0" parTransId="{F0900824-E2E6-4B40-88CF-228785F8A1A8}" sibTransId="{5AA948D4-6FBA-4E53-839A-9CF4E2C31CA4}"/>
    <dgm:cxn modelId="{8D3C871A-E8B4-4169-997B-BBD5CE068F44}" type="presOf" srcId="{31F8AAFD-562F-41A8-B7B6-0E77E311BB8F}" destId="{8ACCF401-5F35-476A-8173-BF5DC7166DF4}" srcOrd="0" destOrd="0" presId="urn:microsoft.com/office/officeart/2005/8/layout/orgChart1"/>
    <dgm:cxn modelId="{3CDA6CFE-1227-4D9F-91EC-46A576660BED}" type="presOf" srcId="{ED2FC191-71BB-453F-8A96-09D4F81B77D8}" destId="{BD7CA15B-F912-4077-8CB2-434CD0A905D7}" srcOrd="0" destOrd="0" presId="urn:microsoft.com/office/officeart/2005/8/layout/orgChart1"/>
    <dgm:cxn modelId="{854095E6-4723-40DE-A810-478455CC6DBA}" type="presOf" srcId="{AE899BDE-C011-400C-B121-0ACEB4E5046A}" destId="{F8FD9E1F-E9B2-49CE-801B-48B74B8700EE}" srcOrd="0" destOrd="0" presId="urn:microsoft.com/office/officeart/2005/8/layout/orgChart1"/>
    <dgm:cxn modelId="{7C0C49D1-300B-4176-A57E-E59AC0E9E45D}" type="presOf" srcId="{EB78A145-EA4B-4498-A3B8-A798B2C908D5}" destId="{107F49B1-1CD1-40DF-99CC-7D7B71A885FC}" srcOrd="1" destOrd="0" presId="urn:microsoft.com/office/officeart/2005/8/layout/orgChart1"/>
    <dgm:cxn modelId="{5851F5B8-5E16-4274-A441-729A4569CA80}" srcId="{31D9E308-FD56-468A-BDC3-AF409098C390}" destId="{4524CD28-99D2-4C2D-81E1-8DECE4193B31}" srcOrd="1" destOrd="0" parTransId="{88742AB7-A8DA-46DA-B5C5-FC04572C26FF}" sibTransId="{098AB81C-8C69-410A-BFD9-F2BCA444144A}"/>
    <dgm:cxn modelId="{BE7CA8E5-37D6-4838-BE4A-6651B2363CD9}" srcId="{31D9E308-FD56-468A-BDC3-AF409098C390}" destId="{9D6B81C2-34B1-4100-B33E-6AEB76C681A6}" srcOrd="3" destOrd="0" parTransId="{C4278D14-04BB-443D-9CBF-F2A37143BA13}" sibTransId="{E8B9EB29-2DCE-41DE-892F-00B6622E392A}"/>
    <dgm:cxn modelId="{4B1D4D91-7C10-465D-BEC9-DA7C4A6A7C3E}" type="presOf" srcId="{788CC41C-D246-4337-95A7-84F7B8750C29}" destId="{7BF9DA46-7BC7-4E7E-87D1-D29F0E39B27F}" srcOrd="0" destOrd="0" presId="urn:microsoft.com/office/officeart/2005/8/layout/orgChart1"/>
    <dgm:cxn modelId="{1C955EB8-CAEC-48C2-A70D-51D72943816E}" type="presOf" srcId="{88742AB7-A8DA-46DA-B5C5-FC04572C26FF}" destId="{0BD19692-C1FC-413E-8EB1-C7E263DD4014}" srcOrd="0" destOrd="0" presId="urn:microsoft.com/office/officeart/2005/8/layout/orgChart1"/>
    <dgm:cxn modelId="{B62F1BF9-94B5-470C-9D47-ED4B0A17EF32}" type="presOf" srcId="{250DFEDB-2ECE-47F5-8AD5-65F43BAB82FB}" destId="{F4421598-6A98-4798-9ED8-7880840E6BA6}" srcOrd="0" destOrd="0" presId="urn:microsoft.com/office/officeart/2005/8/layout/orgChart1"/>
    <dgm:cxn modelId="{6EF92EFB-27A4-4CC1-B15D-DD720589F155}" type="presOf" srcId="{4524CD28-99D2-4C2D-81E1-8DECE4193B31}" destId="{120B300C-E4EF-4580-8431-B25992D8D4EF}" srcOrd="0" destOrd="0" presId="urn:microsoft.com/office/officeart/2005/8/layout/orgChart1"/>
    <dgm:cxn modelId="{969D11D7-E1DA-456A-99D0-3D513B67A8E5}" type="presOf" srcId="{5A3AEAB0-5B74-47CA-B1E3-60A0E2167259}" destId="{DA23170E-83AF-4A88-B6DD-E961E33D197E}" srcOrd="0" destOrd="0" presId="urn:microsoft.com/office/officeart/2005/8/layout/orgChart1"/>
    <dgm:cxn modelId="{9720CA50-5F4A-44B0-B07F-76DEF715ADBF}" type="presOf" srcId="{EB78A145-EA4B-4498-A3B8-A798B2C908D5}" destId="{1C3B43B8-10A6-4798-A5A4-E58FA049F591}" srcOrd="0" destOrd="0" presId="urn:microsoft.com/office/officeart/2005/8/layout/orgChart1"/>
    <dgm:cxn modelId="{CA2B5F32-4FD3-4B73-A63A-1CDFF2012848}" type="presOf" srcId="{C4278D14-04BB-443D-9CBF-F2A37143BA13}" destId="{F9149640-3E27-4995-B6E6-677A985F0892}" srcOrd="0" destOrd="0" presId="urn:microsoft.com/office/officeart/2005/8/layout/orgChart1"/>
    <dgm:cxn modelId="{0F28043C-F23D-4A07-A1B9-47F1AF1307AF}" type="presOf" srcId="{58A05135-C8E4-4E30-B8EB-CD8663AAD006}" destId="{5F950A6F-6B7D-4F96-92AF-455836CEE15C}" srcOrd="0" destOrd="0" presId="urn:microsoft.com/office/officeart/2005/8/layout/orgChart1"/>
    <dgm:cxn modelId="{71175627-550F-4A1A-AD0E-9D057DC9EC0B}" type="presOf" srcId="{4524CD28-99D2-4C2D-81E1-8DECE4193B31}" destId="{70E8357A-0005-4864-BDD7-8F8137B542C9}" srcOrd="1" destOrd="0" presId="urn:microsoft.com/office/officeart/2005/8/layout/orgChart1"/>
    <dgm:cxn modelId="{CD6E6CAE-8365-415C-80CB-53F8C9F1C4F4}" srcId="{9D6B81C2-34B1-4100-B33E-6AEB76C681A6}" destId="{31F8AAFD-562F-41A8-B7B6-0E77E311BB8F}" srcOrd="0" destOrd="0" parTransId="{1A426717-D07D-4A2D-BFEE-D17DA96DA061}" sibTransId="{9254FDDC-E715-40EA-A718-50F5D09CE21E}"/>
    <dgm:cxn modelId="{71E30E37-2642-4591-91CA-45B5D0AC96FB}" type="presOf" srcId="{250DFEDB-2ECE-47F5-8AD5-65F43BAB82FB}" destId="{0DAD22B8-A206-4B0E-B56F-459C32AF448E}" srcOrd="1" destOrd="0" presId="urn:microsoft.com/office/officeart/2005/8/layout/orgChart1"/>
    <dgm:cxn modelId="{2568F6A3-0B85-49EC-94A5-13F091332E77}" type="presOf" srcId="{9D6B81C2-34B1-4100-B33E-6AEB76C681A6}" destId="{99DD8FB2-6997-48F2-9577-3EFC293A8D8E}" srcOrd="0" destOrd="0" presId="urn:microsoft.com/office/officeart/2005/8/layout/orgChart1"/>
    <dgm:cxn modelId="{0C994FAA-8A44-4AF3-9993-0E04CDB48879}" srcId="{31D9E308-FD56-468A-BDC3-AF409098C390}" destId="{250DFEDB-2ECE-47F5-8AD5-65F43BAB82FB}" srcOrd="0" destOrd="0" parTransId="{AE899BDE-C011-400C-B121-0ACEB4E5046A}" sibTransId="{DABFA2F7-4F05-44E4-9784-C143937D6EBA}"/>
    <dgm:cxn modelId="{DC739F11-EFC9-405C-A196-EB21D4B39353}" type="presOf" srcId="{1A426717-D07D-4A2D-BFEE-D17DA96DA061}" destId="{55BDBBD4-6CD7-47D8-AC8C-C97325311ADF}" srcOrd="0" destOrd="0" presId="urn:microsoft.com/office/officeart/2005/8/layout/orgChart1"/>
    <dgm:cxn modelId="{58BFA869-81C2-44F0-9FAA-881548603D90}" type="presOf" srcId="{31F8AAFD-562F-41A8-B7B6-0E77E311BB8F}" destId="{05FDCA9C-71D2-4219-A60C-A9F67B23C5CE}" srcOrd="1" destOrd="0" presId="urn:microsoft.com/office/officeart/2005/8/layout/orgChart1"/>
    <dgm:cxn modelId="{3B30ED24-62E6-4E1F-A5A5-BC6673269CE2}" type="presOf" srcId="{EC4C5D29-4F54-40ED-8DE9-6BC1F0D2AABC}" destId="{B70BDA1D-B5F2-485C-B30B-CB3C6075E81D}" srcOrd="0" destOrd="0" presId="urn:microsoft.com/office/officeart/2005/8/layout/orgChart1"/>
    <dgm:cxn modelId="{328F7E9D-76CC-4E72-8175-3BF2F56A117E}" srcId="{31D9E308-FD56-468A-BDC3-AF409098C390}" destId="{5A3AEAB0-5B74-47CA-B1E3-60A0E2167259}" srcOrd="2" destOrd="0" parTransId="{58A05135-C8E4-4E30-B8EB-CD8663AAD006}" sibTransId="{76710188-1AE4-4B54-A668-4862C0BFA068}"/>
    <dgm:cxn modelId="{41E421BB-CFC7-40F8-8332-755939E527BE}" type="presParOf" srcId="{7BF9DA46-7BC7-4E7E-87D1-D29F0E39B27F}" destId="{34D2930F-AA94-44AC-8360-758CE8412EA6}" srcOrd="0" destOrd="0" presId="urn:microsoft.com/office/officeart/2005/8/layout/orgChart1"/>
    <dgm:cxn modelId="{9F15E805-CC99-4D20-8992-4B23C16DFCDB}" type="presParOf" srcId="{34D2930F-AA94-44AC-8360-758CE8412EA6}" destId="{F3875072-4B98-4B78-A29A-DAA0C13439C4}" srcOrd="0" destOrd="0" presId="urn:microsoft.com/office/officeart/2005/8/layout/orgChart1"/>
    <dgm:cxn modelId="{51D533EA-1190-4F96-8A55-243E4C1323B1}" type="presParOf" srcId="{F3875072-4B98-4B78-A29A-DAA0C13439C4}" destId="{C4803D58-FA5B-456B-B741-F27F33CD2471}" srcOrd="0" destOrd="0" presId="urn:microsoft.com/office/officeart/2005/8/layout/orgChart1"/>
    <dgm:cxn modelId="{04E67D2C-B753-4FBB-ABAF-E99BDCC37A68}" type="presParOf" srcId="{F3875072-4B98-4B78-A29A-DAA0C13439C4}" destId="{30004C03-7006-49B3-992A-DE17BF4FCB31}" srcOrd="1" destOrd="0" presId="urn:microsoft.com/office/officeart/2005/8/layout/orgChart1"/>
    <dgm:cxn modelId="{CB759430-D55D-494C-B97B-354CF01EB97F}" type="presParOf" srcId="{34D2930F-AA94-44AC-8360-758CE8412EA6}" destId="{08CEA2C4-56B1-4665-91A4-3AE20D48BB08}" srcOrd="1" destOrd="0" presId="urn:microsoft.com/office/officeart/2005/8/layout/orgChart1"/>
    <dgm:cxn modelId="{F9A5ACC2-0621-4D2D-A368-58FB370DA807}" type="presParOf" srcId="{08CEA2C4-56B1-4665-91A4-3AE20D48BB08}" destId="{F8FD9E1F-E9B2-49CE-801B-48B74B8700EE}" srcOrd="0" destOrd="0" presId="urn:microsoft.com/office/officeart/2005/8/layout/orgChart1"/>
    <dgm:cxn modelId="{3E02F3F3-B68C-4D16-AE69-8995C3E367C9}" type="presParOf" srcId="{08CEA2C4-56B1-4665-91A4-3AE20D48BB08}" destId="{60EA21E8-CA7A-4047-B29F-DD254764C6CC}" srcOrd="1" destOrd="0" presId="urn:microsoft.com/office/officeart/2005/8/layout/orgChart1"/>
    <dgm:cxn modelId="{C032DB96-2353-45C2-A36F-CDDAA451E1C5}" type="presParOf" srcId="{60EA21E8-CA7A-4047-B29F-DD254764C6CC}" destId="{0282489A-CFC4-4700-8100-D399FD8A5A56}" srcOrd="0" destOrd="0" presId="urn:microsoft.com/office/officeart/2005/8/layout/orgChart1"/>
    <dgm:cxn modelId="{CFB18BA3-4BC3-4CAB-8E6D-551D3DB673A5}" type="presParOf" srcId="{0282489A-CFC4-4700-8100-D399FD8A5A56}" destId="{F4421598-6A98-4798-9ED8-7880840E6BA6}" srcOrd="0" destOrd="0" presId="urn:microsoft.com/office/officeart/2005/8/layout/orgChart1"/>
    <dgm:cxn modelId="{C0CD3F59-9BAF-4D68-8003-E3015004517D}" type="presParOf" srcId="{0282489A-CFC4-4700-8100-D399FD8A5A56}" destId="{0DAD22B8-A206-4B0E-B56F-459C32AF448E}" srcOrd="1" destOrd="0" presId="urn:microsoft.com/office/officeart/2005/8/layout/orgChart1"/>
    <dgm:cxn modelId="{CBB09512-BBC6-4E0B-9E85-8D0EAA5D876B}" type="presParOf" srcId="{60EA21E8-CA7A-4047-B29F-DD254764C6CC}" destId="{C857B243-41D7-4C04-A599-544729F97288}" srcOrd="1" destOrd="0" presId="urn:microsoft.com/office/officeart/2005/8/layout/orgChart1"/>
    <dgm:cxn modelId="{3A891583-758D-4A3D-ADBC-A6CC9888AF13}" type="presParOf" srcId="{60EA21E8-CA7A-4047-B29F-DD254764C6CC}" destId="{3DF8F222-ACB4-4430-9404-7FFC245A47B5}" srcOrd="2" destOrd="0" presId="urn:microsoft.com/office/officeart/2005/8/layout/orgChart1"/>
    <dgm:cxn modelId="{4CE857F1-001C-4D1F-A014-57426F86757E}" type="presParOf" srcId="{08CEA2C4-56B1-4665-91A4-3AE20D48BB08}" destId="{0BD19692-C1FC-413E-8EB1-C7E263DD4014}" srcOrd="2" destOrd="0" presId="urn:microsoft.com/office/officeart/2005/8/layout/orgChart1"/>
    <dgm:cxn modelId="{E73F5B92-9E07-4504-92CE-2B484E3F4894}" type="presParOf" srcId="{08CEA2C4-56B1-4665-91A4-3AE20D48BB08}" destId="{40356FA1-A621-4BB5-9178-C4BF665BAD51}" srcOrd="3" destOrd="0" presId="urn:microsoft.com/office/officeart/2005/8/layout/orgChart1"/>
    <dgm:cxn modelId="{AF62BD2B-73D5-4201-8BAF-5CDEE2A84F86}" type="presParOf" srcId="{40356FA1-A621-4BB5-9178-C4BF665BAD51}" destId="{B8F9AD0E-CB7A-42EF-AB4A-4C74051DDF6C}" srcOrd="0" destOrd="0" presId="urn:microsoft.com/office/officeart/2005/8/layout/orgChart1"/>
    <dgm:cxn modelId="{D42083D4-CEC0-4502-8E82-2D005D790DE3}" type="presParOf" srcId="{B8F9AD0E-CB7A-42EF-AB4A-4C74051DDF6C}" destId="{120B300C-E4EF-4580-8431-B25992D8D4EF}" srcOrd="0" destOrd="0" presId="urn:microsoft.com/office/officeart/2005/8/layout/orgChart1"/>
    <dgm:cxn modelId="{9C6DD2FD-A812-4052-A902-6AF3718C9812}" type="presParOf" srcId="{B8F9AD0E-CB7A-42EF-AB4A-4C74051DDF6C}" destId="{70E8357A-0005-4864-BDD7-8F8137B542C9}" srcOrd="1" destOrd="0" presId="urn:microsoft.com/office/officeart/2005/8/layout/orgChart1"/>
    <dgm:cxn modelId="{8920E342-3AA9-41F3-92F4-8471FF6A7104}" type="presParOf" srcId="{40356FA1-A621-4BB5-9178-C4BF665BAD51}" destId="{2E9F76D5-DCE5-48AC-9D0B-80BA32F5731A}" srcOrd="1" destOrd="0" presId="urn:microsoft.com/office/officeart/2005/8/layout/orgChart1"/>
    <dgm:cxn modelId="{8B12EFC2-D994-4AB5-8933-4405A600C200}" type="presParOf" srcId="{2E9F76D5-DCE5-48AC-9D0B-80BA32F5731A}" destId="{BD7CA15B-F912-4077-8CB2-434CD0A905D7}" srcOrd="0" destOrd="0" presId="urn:microsoft.com/office/officeart/2005/8/layout/orgChart1"/>
    <dgm:cxn modelId="{B3D96188-66FC-4D4F-829F-C93E5BCC9C51}" type="presParOf" srcId="{2E9F76D5-DCE5-48AC-9D0B-80BA32F5731A}" destId="{8CD64953-351F-4A4D-9913-F436BE2D2E43}" srcOrd="1" destOrd="0" presId="urn:microsoft.com/office/officeart/2005/8/layout/orgChart1"/>
    <dgm:cxn modelId="{D6C9DB2B-DE8E-487A-A7C6-8F10BD882C5D}" type="presParOf" srcId="{8CD64953-351F-4A4D-9913-F436BE2D2E43}" destId="{6D94C2E7-3326-41BD-9A81-93170DC5F13D}" srcOrd="0" destOrd="0" presId="urn:microsoft.com/office/officeart/2005/8/layout/orgChart1"/>
    <dgm:cxn modelId="{5DCD1669-382A-43D0-A389-458DE4BF76B9}" type="presParOf" srcId="{6D94C2E7-3326-41BD-9A81-93170DC5F13D}" destId="{B70BDA1D-B5F2-485C-B30B-CB3C6075E81D}" srcOrd="0" destOrd="0" presId="urn:microsoft.com/office/officeart/2005/8/layout/orgChart1"/>
    <dgm:cxn modelId="{4945BFFB-C8D8-4292-B074-CA128E682593}" type="presParOf" srcId="{6D94C2E7-3326-41BD-9A81-93170DC5F13D}" destId="{C385F9F1-C062-476B-B3D4-E61F1BD488F3}" srcOrd="1" destOrd="0" presId="urn:microsoft.com/office/officeart/2005/8/layout/orgChart1"/>
    <dgm:cxn modelId="{2C2F575A-2950-42D9-A03F-07185CA2252A}" type="presParOf" srcId="{8CD64953-351F-4A4D-9913-F436BE2D2E43}" destId="{F1618190-2B66-45A4-B4E7-CA3BF83A4CCA}" srcOrd="1" destOrd="0" presId="urn:microsoft.com/office/officeart/2005/8/layout/orgChart1"/>
    <dgm:cxn modelId="{9BAD6967-F541-4510-B48E-759EE4AB40F1}" type="presParOf" srcId="{8CD64953-351F-4A4D-9913-F436BE2D2E43}" destId="{CA1AD96C-3C82-4351-9DA1-8B0F6A5C7B6D}" srcOrd="2" destOrd="0" presId="urn:microsoft.com/office/officeart/2005/8/layout/orgChart1"/>
    <dgm:cxn modelId="{820BF44E-2AB9-474F-84C7-33EB49B8C0B8}" type="presParOf" srcId="{40356FA1-A621-4BB5-9178-C4BF665BAD51}" destId="{71C8724A-5818-4F3C-A6E6-7CFCB43913DF}" srcOrd="2" destOrd="0" presId="urn:microsoft.com/office/officeart/2005/8/layout/orgChart1"/>
    <dgm:cxn modelId="{DD00FF3F-01B7-42E7-A6BF-FCE064C72D99}" type="presParOf" srcId="{08CEA2C4-56B1-4665-91A4-3AE20D48BB08}" destId="{5F950A6F-6B7D-4F96-92AF-455836CEE15C}" srcOrd="4" destOrd="0" presId="urn:microsoft.com/office/officeart/2005/8/layout/orgChart1"/>
    <dgm:cxn modelId="{5C216C4F-76B8-47AD-A864-CFFD30FA80D3}" type="presParOf" srcId="{08CEA2C4-56B1-4665-91A4-3AE20D48BB08}" destId="{7DDD5F75-41F9-4339-815A-F8E215EF313C}" srcOrd="5" destOrd="0" presId="urn:microsoft.com/office/officeart/2005/8/layout/orgChart1"/>
    <dgm:cxn modelId="{896DF228-CE82-437E-B5E7-F355881B0049}" type="presParOf" srcId="{7DDD5F75-41F9-4339-815A-F8E215EF313C}" destId="{182267F4-3724-4CBD-B1B3-10D59B557669}" srcOrd="0" destOrd="0" presId="urn:microsoft.com/office/officeart/2005/8/layout/orgChart1"/>
    <dgm:cxn modelId="{A5794579-48E2-4D64-8DF9-16620B3C8287}" type="presParOf" srcId="{182267F4-3724-4CBD-B1B3-10D59B557669}" destId="{DA23170E-83AF-4A88-B6DD-E961E33D197E}" srcOrd="0" destOrd="0" presId="urn:microsoft.com/office/officeart/2005/8/layout/orgChart1"/>
    <dgm:cxn modelId="{953B4578-B0F1-4B0A-8358-565DECD4EF81}" type="presParOf" srcId="{182267F4-3724-4CBD-B1B3-10D59B557669}" destId="{1450DF13-52B4-4F40-A027-F1BA0F9793C7}" srcOrd="1" destOrd="0" presId="urn:microsoft.com/office/officeart/2005/8/layout/orgChart1"/>
    <dgm:cxn modelId="{DBCF63F0-54AB-40EC-BAA7-EE6BADDC5546}" type="presParOf" srcId="{7DDD5F75-41F9-4339-815A-F8E215EF313C}" destId="{346D579E-5A0A-4A51-BB6D-69EB8A774204}" srcOrd="1" destOrd="0" presId="urn:microsoft.com/office/officeart/2005/8/layout/orgChart1"/>
    <dgm:cxn modelId="{BFC2691B-3C91-4AEB-94BF-CB4B0D4986EA}" type="presParOf" srcId="{346D579E-5A0A-4A51-BB6D-69EB8A774204}" destId="{AC493ACD-023F-4A6B-9AC8-E3768E7EEA76}" srcOrd="0" destOrd="0" presId="urn:microsoft.com/office/officeart/2005/8/layout/orgChart1"/>
    <dgm:cxn modelId="{90579D12-A98C-4E95-AA1B-DC01072511AE}" type="presParOf" srcId="{346D579E-5A0A-4A51-BB6D-69EB8A774204}" destId="{15E327CB-F20B-4E21-B568-63DAD3C4D3DB}" srcOrd="1" destOrd="0" presId="urn:microsoft.com/office/officeart/2005/8/layout/orgChart1"/>
    <dgm:cxn modelId="{EA07F863-33CA-4BC9-AC93-8809C0F25E1B}" type="presParOf" srcId="{15E327CB-F20B-4E21-B568-63DAD3C4D3DB}" destId="{1265711E-7441-48E5-BF7C-E8A6E542C592}" srcOrd="0" destOrd="0" presId="urn:microsoft.com/office/officeart/2005/8/layout/orgChart1"/>
    <dgm:cxn modelId="{4A0C0E1D-82A1-420F-8F7B-01976670E823}" type="presParOf" srcId="{1265711E-7441-48E5-BF7C-E8A6E542C592}" destId="{1C3B43B8-10A6-4798-A5A4-E58FA049F591}" srcOrd="0" destOrd="0" presId="urn:microsoft.com/office/officeart/2005/8/layout/orgChart1"/>
    <dgm:cxn modelId="{CAC2F21C-E60B-473C-9CC1-C851A7CD497B}" type="presParOf" srcId="{1265711E-7441-48E5-BF7C-E8A6E542C592}" destId="{107F49B1-1CD1-40DF-99CC-7D7B71A885FC}" srcOrd="1" destOrd="0" presId="urn:microsoft.com/office/officeart/2005/8/layout/orgChart1"/>
    <dgm:cxn modelId="{BCCC83A6-0963-4F36-BF3C-28FBE1D21DA7}" type="presParOf" srcId="{15E327CB-F20B-4E21-B568-63DAD3C4D3DB}" destId="{F118E2E6-1FE0-4397-AF5A-B52F50E0C947}" srcOrd="1" destOrd="0" presId="urn:microsoft.com/office/officeart/2005/8/layout/orgChart1"/>
    <dgm:cxn modelId="{194014A7-4E9A-4208-8923-B72E19D31740}" type="presParOf" srcId="{15E327CB-F20B-4E21-B568-63DAD3C4D3DB}" destId="{C847E19F-4A3A-43E8-8CBE-75B715B278E9}" srcOrd="2" destOrd="0" presId="urn:microsoft.com/office/officeart/2005/8/layout/orgChart1"/>
    <dgm:cxn modelId="{D345ECB2-88D0-40A8-B725-A85FA68FEFBC}" type="presParOf" srcId="{7DDD5F75-41F9-4339-815A-F8E215EF313C}" destId="{755F12A6-B50D-4627-B366-7CAE0BE5C4FB}" srcOrd="2" destOrd="0" presId="urn:microsoft.com/office/officeart/2005/8/layout/orgChart1"/>
    <dgm:cxn modelId="{BCC6345F-B2BE-4822-B8C5-5FF8AB27CC9B}" type="presParOf" srcId="{08CEA2C4-56B1-4665-91A4-3AE20D48BB08}" destId="{F9149640-3E27-4995-B6E6-677A985F0892}" srcOrd="6" destOrd="0" presId="urn:microsoft.com/office/officeart/2005/8/layout/orgChart1"/>
    <dgm:cxn modelId="{EF6FD496-2111-4C88-B497-7FD7340B3254}" type="presParOf" srcId="{08CEA2C4-56B1-4665-91A4-3AE20D48BB08}" destId="{03251C84-331F-4796-8140-AF80C7DD3A06}" srcOrd="7" destOrd="0" presId="urn:microsoft.com/office/officeart/2005/8/layout/orgChart1"/>
    <dgm:cxn modelId="{8AB80732-5B07-4BA2-BA6B-8B6B32D89905}" type="presParOf" srcId="{03251C84-331F-4796-8140-AF80C7DD3A06}" destId="{A4909AB8-7079-4A61-A239-E1C7F8F07498}" srcOrd="0" destOrd="0" presId="urn:microsoft.com/office/officeart/2005/8/layout/orgChart1"/>
    <dgm:cxn modelId="{304523D1-4FE9-4D45-987C-89F4245B2B55}" type="presParOf" srcId="{A4909AB8-7079-4A61-A239-E1C7F8F07498}" destId="{99DD8FB2-6997-48F2-9577-3EFC293A8D8E}" srcOrd="0" destOrd="0" presId="urn:microsoft.com/office/officeart/2005/8/layout/orgChart1"/>
    <dgm:cxn modelId="{7F52FF59-FC7E-465B-876E-12B38EB513EB}" type="presParOf" srcId="{A4909AB8-7079-4A61-A239-E1C7F8F07498}" destId="{0BDE15FC-8102-42DE-8CA7-B0B25444FD30}" srcOrd="1" destOrd="0" presId="urn:microsoft.com/office/officeart/2005/8/layout/orgChart1"/>
    <dgm:cxn modelId="{009AE645-4191-41FA-950F-92E6ADD8960F}" type="presParOf" srcId="{03251C84-331F-4796-8140-AF80C7DD3A06}" destId="{954B6BE6-F4D1-4E13-A43B-4B38AB901186}" srcOrd="1" destOrd="0" presId="urn:microsoft.com/office/officeart/2005/8/layout/orgChart1"/>
    <dgm:cxn modelId="{084598B3-0C77-4630-A54F-A6CCB9ED78EB}" type="presParOf" srcId="{954B6BE6-F4D1-4E13-A43B-4B38AB901186}" destId="{55BDBBD4-6CD7-47D8-AC8C-C97325311ADF}" srcOrd="0" destOrd="0" presId="urn:microsoft.com/office/officeart/2005/8/layout/orgChart1"/>
    <dgm:cxn modelId="{38330959-E9BA-4605-985D-3331F36D366E}" type="presParOf" srcId="{954B6BE6-F4D1-4E13-A43B-4B38AB901186}" destId="{31057DB5-197A-44E2-AC95-7B0660C4A326}" srcOrd="1" destOrd="0" presId="urn:microsoft.com/office/officeart/2005/8/layout/orgChart1"/>
    <dgm:cxn modelId="{83B4F0BC-6AF0-41B2-9D77-5A215B0AE835}" type="presParOf" srcId="{31057DB5-197A-44E2-AC95-7B0660C4A326}" destId="{9AF7F9F3-AD22-4E83-8425-F0BA48B1D25D}" srcOrd="0" destOrd="0" presId="urn:microsoft.com/office/officeart/2005/8/layout/orgChart1"/>
    <dgm:cxn modelId="{B05D4912-2430-4F5B-8595-717DE5D7BC73}" type="presParOf" srcId="{9AF7F9F3-AD22-4E83-8425-F0BA48B1D25D}" destId="{8ACCF401-5F35-476A-8173-BF5DC7166DF4}" srcOrd="0" destOrd="0" presId="urn:microsoft.com/office/officeart/2005/8/layout/orgChart1"/>
    <dgm:cxn modelId="{E00E6A94-4B1B-47DC-A824-8AB028A7851D}" type="presParOf" srcId="{9AF7F9F3-AD22-4E83-8425-F0BA48B1D25D}" destId="{05FDCA9C-71D2-4219-A60C-A9F67B23C5CE}" srcOrd="1" destOrd="0" presId="urn:microsoft.com/office/officeart/2005/8/layout/orgChart1"/>
    <dgm:cxn modelId="{D472395E-4735-4EF3-AB24-B7B544ECFB2A}" type="presParOf" srcId="{31057DB5-197A-44E2-AC95-7B0660C4A326}" destId="{62FFDA5E-1C4A-49FC-87D6-846910174B2F}" srcOrd="1" destOrd="0" presId="urn:microsoft.com/office/officeart/2005/8/layout/orgChart1"/>
    <dgm:cxn modelId="{D9475B0B-B5CA-4FD4-A312-9DCF0B72E5F8}" type="presParOf" srcId="{31057DB5-197A-44E2-AC95-7B0660C4A326}" destId="{B7E4F553-4FE2-4795-8140-94734BF22F3C}" srcOrd="2" destOrd="0" presId="urn:microsoft.com/office/officeart/2005/8/layout/orgChart1"/>
    <dgm:cxn modelId="{8225E7F5-9C36-4479-B0F3-85BD21C4B522}" type="presParOf" srcId="{03251C84-331F-4796-8140-AF80C7DD3A06}" destId="{639AB57D-8843-465B-84C1-05925AF17882}" srcOrd="2" destOrd="0" presId="urn:microsoft.com/office/officeart/2005/8/layout/orgChart1"/>
    <dgm:cxn modelId="{3A7AB19E-694E-45B0-8B39-79D42295A274}" type="presParOf" srcId="{34D2930F-AA94-44AC-8360-758CE8412EA6}" destId="{2A547E60-43E0-46D8-BB1E-FE91590EB46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88CC41C-D246-4337-95A7-84F7B8750C29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58321FD-8EBA-4BC1-8D2C-EDFC25DFE6EA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Patrimonio</a:t>
          </a:r>
        </a:p>
      </dgm:t>
    </dgm:pt>
    <dgm:pt modelId="{2D02854D-1168-4B1B-8DEC-C728BDE4FE56}" type="parTrans" cxnId="{987CCAD2-6180-41AF-9E5D-BFE33F24ACB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14741A9-A783-40F2-BB2B-6A8572FFE7A1}" type="sibTrans" cxnId="{987CCAD2-6180-41AF-9E5D-BFE33F24ACB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BEA17EF-9518-48F6-9534-1D2E840A4A44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79F92D0-9751-418C-A387-0D141EDE19B2}" type="parTrans" cxnId="{7768A37B-F330-4B6D-BC50-B079761A2E9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776A70F-7D18-43E5-A4B0-85AECD994BBF}" type="sibTrans" cxnId="{7768A37B-F330-4B6D-BC50-B079761A2E9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433EFB0-BC88-4E9F-AC8D-F530552D2BF6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(De Patrimonio)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D6AE4C5-878F-402F-A857-05179E87523F}" type="parTrans" cxnId="{96FE0D8B-0D03-4A10-B2E7-71891D4383E3}">
      <dgm:prSet/>
      <dgm:spPr/>
      <dgm:t>
        <a:bodyPr/>
        <a:lstStyle/>
        <a:p>
          <a:endParaRPr lang="es-ES"/>
        </a:p>
      </dgm:t>
    </dgm:pt>
    <dgm:pt modelId="{E330913B-E1ED-4D73-94C5-4BDA155F7B0B}" type="sibTrans" cxnId="{96FE0D8B-0D03-4A10-B2E7-71891D4383E3}">
      <dgm:prSet/>
      <dgm:spPr/>
      <dgm:t>
        <a:bodyPr/>
        <a:lstStyle/>
        <a:p>
          <a:endParaRPr lang="es-ES"/>
        </a:p>
      </dgm:t>
    </dgm:pt>
    <dgm:pt modelId="{BBCEB0A1-84E4-4969-9B19-C21501AE8F49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</a:t>
          </a:r>
        </a:p>
      </dgm:t>
    </dgm:pt>
    <dgm:pt modelId="{AF41BBD4-E891-4527-9DEA-13225B67CD5E}" type="parTrans" cxnId="{8B0409B3-D848-419D-90AE-2D8BFF61956D}">
      <dgm:prSet/>
      <dgm:spPr/>
      <dgm:t>
        <a:bodyPr/>
        <a:lstStyle/>
        <a:p>
          <a:endParaRPr lang="es-ES"/>
        </a:p>
      </dgm:t>
    </dgm:pt>
    <dgm:pt modelId="{919802E5-921C-453E-B3A5-1CF330AEE136}" type="sibTrans" cxnId="{8B0409B3-D848-419D-90AE-2D8BFF61956D}">
      <dgm:prSet/>
      <dgm:spPr/>
      <dgm:t>
        <a:bodyPr/>
        <a:lstStyle/>
        <a:p>
          <a:endParaRPr lang="es-ES"/>
        </a:p>
      </dgm:t>
    </dgm:pt>
    <dgm:pt modelId="{233B26F4-D43C-4B53-AAE3-4B1036DC8F3D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gm:t>
    </dgm:pt>
    <dgm:pt modelId="{0D789BB8-9C70-43F9-BB4F-BABBFF831F3E}" type="parTrans" cxnId="{A033976F-1979-4EB5-8F99-4214A889935F}">
      <dgm:prSet/>
      <dgm:spPr/>
      <dgm:t>
        <a:bodyPr/>
        <a:lstStyle/>
        <a:p>
          <a:endParaRPr lang="es-ES"/>
        </a:p>
      </dgm:t>
    </dgm:pt>
    <dgm:pt modelId="{69386105-08F1-4606-A9DA-EA48AEB35876}" type="sibTrans" cxnId="{A033976F-1979-4EB5-8F99-4214A889935F}">
      <dgm:prSet/>
      <dgm:spPr/>
      <dgm:t>
        <a:bodyPr/>
        <a:lstStyle/>
        <a:p>
          <a:endParaRPr lang="es-ES"/>
        </a:p>
      </dgm:t>
    </dgm:pt>
    <dgm:pt modelId="{7BF9DA46-7BC7-4E7E-87D1-D29F0E39B27F}" type="pres">
      <dgm:prSet presAssocID="{788CC41C-D246-4337-95A7-84F7B8750C2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FC015A1A-603F-4D19-991B-198E4E39B517}" type="pres">
      <dgm:prSet presAssocID="{E58321FD-8EBA-4BC1-8D2C-EDFC25DFE6EA}" presName="hierRoot1" presStyleCnt="0">
        <dgm:presLayoutVars>
          <dgm:hierBranch/>
        </dgm:presLayoutVars>
      </dgm:prSet>
      <dgm:spPr/>
    </dgm:pt>
    <dgm:pt modelId="{85220A80-E1EB-4DA8-8910-70E2DD74B5F5}" type="pres">
      <dgm:prSet presAssocID="{E58321FD-8EBA-4BC1-8D2C-EDFC25DFE6EA}" presName="rootComposite1" presStyleCnt="0"/>
      <dgm:spPr/>
    </dgm:pt>
    <dgm:pt modelId="{51E4A85D-1FF3-477A-8994-B226419180A7}" type="pres">
      <dgm:prSet presAssocID="{E58321FD-8EBA-4BC1-8D2C-EDFC25DFE6EA}" presName="rootText1" presStyleLbl="node0" presStyleIdx="0" presStyleCnt="1" custScaleX="93466" custScaleY="98964" custLinFactNeighborX="-1112" custLinFactNeighborY="39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DAD1055-F8BF-4297-A2AF-46DAB7DE825A}" type="pres">
      <dgm:prSet presAssocID="{E58321FD-8EBA-4BC1-8D2C-EDFC25DFE6EA}" presName="rootConnector1" presStyleLbl="node1" presStyleIdx="0" presStyleCnt="0"/>
      <dgm:spPr/>
      <dgm:t>
        <a:bodyPr/>
        <a:lstStyle/>
        <a:p>
          <a:endParaRPr lang="es-ES"/>
        </a:p>
      </dgm:t>
    </dgm:pt>
    <dgm:pt modelId="{1E217519-4EB6-4A09-B336-11B6A9AF2926}" type="pres">
      <dgm:prSet presAssocID="{E58321FD-8EBA-4BC1-8D2C-EDFC25DFE6EA}" presName="hierChild2" presStyleCnt="0"/>
      <dgm:spPr/>
    </dgm:pt>
    <dgm:pt modelId="{C7BB1F12-114E-43AE-9214-A035453E432C}" type="pres">
      <dgm:prSet presAssocID="{A79F92D0-9751-418C-A387-0D141EDE19B2}" presName="Name35" presStyleLbl="parChTrans1D2" presStyleIdx="0" presStyleCnt="4"/>
      <dgm:spPr/>
      <dgm:t>
        <a:bodyPr/>
        <a:lstStyle/>
        <a:p>
          <a:endParaRPr lang="es-ES"/>
        </a:p>
      </dgm:t>
    </dgm:pt>
    <dgm:pt modelId="{6C8BD66D-2DA4-4393-B99C-01D06F832F12}" type="pres">
      <dgm:prSet presAssocID="{CBEA17EF-9518-48F6-9534-1D2E840A4A44}" presName="hierRoot2" presStyleCnt="0">
        <dgm:presLayoutVars>
          <dgm:hierBranch val="init"/>
        </dgm:presLayoutVars>
      </dgm:prSet>
      <dgm:spPr/>
    </dgm:pt>
    <dgm:pt modelId="{4470C0FE-2F42-41AB-97EF-6F2C94D13E60}" type="pres">
      <dgm:prSet presAssocID="{CBEA17EF-9518-48F6-9534-1D2E840A4A44}" presName="rootComposite" presStyleCnt="0"/>
      <dgm:spPr/>
    </dgm:pt>
    <dgm:pt modelId="{3D71510F-767A-4366-821C-81A29ECB76C5}" type="pres">
      <dgm:prSet presAssocID="{CBEA17EF-9518-48F6-9534-1D2E840A4A44}" presName="rootText" presStyleLbl="node2" presStyleIdx="0" presStyleCnt="4" custScaleX="70508" custScaleY="78204" custLinFactNeighborX="-22" custLinFactNeighborY="1584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1F55A01-2FAF-45C0-9426-CB4658AA8D1C}" type="pres">
      <dgm:prSet presAssocID="{CBEA17EF-9518-48F6-9534-1D2E840A4A44}" presName="rootConnector" presStyleLbl="node2" presStyleIdx="0" presStyleCnt="4"/>
      <dgm:spPr/>
      <dgm:t>
        <a:bodyPr/>
        <a:lstStyle/>
        <a:p>
          <a:endParaRPr lang="es-ES"/>
        </a:p>
      </dgm:t>
    </dgm:pt>
    <dgm:pt modelId="{A4F84D95-3849-4871-844E-85A808D6B03B}" type="pres">
      <dgm:prSet presAssocID="{CBEA17EF-9518-48F6-9534-1D2E840A4A44}" presName="hierChild4" presStyleCnt="0"/>
      <dgm:spPr/>
    </dgm:pt>
    <dgm:pt modelId="{E8D4FE85-42C7-4133-8079-3454C8A28D7E}" type="pres">
      <dgm:prSet presAssocID="{CBEA17EF-9518-48F6-9534-1D2E840A4A44}" presName="hierChild5" presStyleCnt="0"/>
      <dgm:spPr/>
    </dgm:pt>
    <dgm:pt modelId="{D0211F19-76CC-4648-9068-58A54566026B}" type="pres">
      <dgm:prSet presAssocID="{0D789BB8-9C70-43F9-BB4F-BABBFF831F3E}" presName="Name35" presStyleLbl="parChTrans1D2" presStyleIdx="1" presStyleCnt="4"/>
      <dgm:spPr/>
      <dgm:t>
        <a:bodyPr/>
        <a:lstStyle/>
        <a:p>
          <a:endParaRPr lang="es-ES"/>
        </a:p>
      </dgm:t>
    </dgm:pt>
    <dgm:pt modelId="{E7E4422B-DC12-4FCB-B059-6F9A03408630}" type="pres">
      <dgm:prSet presAssocID="{233B26F4-D43C-4B53-AAE3-4B1036DC8F3D}" presName="hierRoot2" presStyleCnt="0">
        <dgm:presLayoutVars>
          <dgm:hierBranch val="init"/>
        </dgm:presLayoutVars>
      </dgm:prSet>
      <dgm:spPr/>
    </dgm:pt>
    <dgm:pt modelId="{79EC1C7B-B7AD-4F00-97EA-371A14C438DF}" type="pres">
      <dgm:prSet presAssocID="{233B26F4-D43C-4B53-AAE3-4B1036DC8F3D}" presName="rootComposite" presStyleCnt="0"/>
      <dgm:spPr/>
    </dgm:pt>
    <dgm:pt modelId="{014D893F-CB12-4D89-9E79-11C944A7CF6A}" type="pres">
      <dgm:prSet presAssocID="{233B26F4-D43C-4B53-AAE3-4B1036DC8F3D}" presName="rootText" presStyleLbl="node2" presStyleIdx="1" presStyleCnt="4" custScaleX="70508" custScaleY="78204" custLinFactNeighborX="-22" custLinFactNeighborY="1584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5FAABE4-3D64-4739-964E-966048217A3A}" type="pres">
      <dgm:prSet presAssocID="{233B26F4-D43C-4B53-AAE3-4B1036DC8F3D}" presName="rootConnector" presStyleLbl="node2" presStyleIdx="1" presStyleCnt="4"/>
      <dgm:spPr/>
      <dgm:t>
        <a:bodyPr/>
        <a:lstStyle/>
        <a:p>
          <a:endParaRPr lang="es-ES"/>
        </a:p>
      </dgm:t>
    </dgm:pt>
    <dgm:pt modelId="{63F6A492-979C-4804-8BEE-F3D6719BFCDA}" type="pres">
      <dgm:prSet presAssocID="{233B26F4-D43C-4B53-AAE3-4B1036DC8F3D}" presName="hierChild4" presStyleCnt="0"/>
      <dgm:spPr/>
    </dgm:pt>
    <dgm:pt modelId="{F23A70E0-E4C7-4307-BEE7-EF28BFA0B1DC}" type="pres">
      <dgm:prSet presAssocID="{233B26F4-D43C-4B53-AAE3-4B1036DC8F3D}" presName="hierChild5" presStyleCnt="0"/>
      <dgm:spPr/>
    </dgm:pt>
    <dgm:pt modelId="{408DBFB0-4747-4A6E-B57A-5D8EBAD798CE}" type="pres">
      <dgm:prSet presAssocID="{FD6AE4C5-878F-402F-A857-05179E87523F}" presName="Name35" presStyleLbl="parChTrans1D2" presStyleIdx="2" presStyleCnt="4"/>
      <dgm:spPr/>
      <dgm:t>
        <a:bodyPr/>
        <a:lstStyle/>
        <a:p>
          <a:endParaRPr lang="es-ES"/>
        </a:p>
      </dgm:t>
    </dgm:pt>
    <dgm:pt modelId="{7F00ADCE-480C-47C2-9735-6B75F9A7F8A0}" type="pres">
      <dgm:prSet presAssocID="{4433EFB0-BC88-4E9F-AC8D-F530552D2BF6}" presName="hierRoot2" presStyleCnt="0">
        <dgm:presLayoutVars>
          <dgm:hierBranch val="init"/>
        </dgm:presLayoutVars>
      </dgm:prSet>
      <dgm:spPr/>
    </dgm:pt>
    <dgm:pt modelId="{9B5EF648-D94E-4B4E-91EC-A55ED4338030}" type="pres">
      <dgm:prSet presAssocID="{4433EFB0-BC88-4E9F-AC8D-F530552D2BF6}" presName="rootComposite" presStyleCnt="0"/>
      <dgm:spPr/>
    </dgm:pt>
    <dgm:pt modelId="{AB905CE2-DE9D-46B0-9B76-4B1612C58533}" type="pres">
      <dgm:prSet presAssocID="{4433EFB0-BC88-4E9F-AC8D-F530552D2BF6}" presName="rootText" presStyleLbl="node2" presStyleIdx="2" presStyleCnt="4" custScaleX="70508" custScaleY="78204" custLinFactNeighborX="-1188" custLinFactNeighborY="1584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4C9DC53-57A4-4A7F-A135-D79C63D18D3C}" type="pres">
      <dgm:prSet presAssocID="{4433EFB0-BC88-4E9F-AC8D-F530552D2BF6}" presName="rootConnector" presStyleLbl="node2" presStyleIdx="2" presStyleCnt="4"/>
      <dgm:spPr/>
      <dgm:t>
        <a:bodyPr/>
        <a:lstStyle/>
        <a:p>
          <a:endParaRPr lang="es-ES"/>
        </a:p>
      </dgm:t>
    </dgm:pt>
    <dgm:pt modelId="{A961DCF2-2C53-4DD3-B742-7B30FC2CB3C0}" type="pres">
      <dgm:prSet presAssocID="{4433EFB0-BC88-4E9F-AC8D-F530552D2BF6}" presName="hierChild4" presStyleCnt="0"/>
      <dgm:spPr/>
    </dgm:pt>
    <dgm:pt modelId="{623203C0-C127-4367-8087-79FFC650A168}" type="pres">
      <dgm:prSet presAssocID="{4433EFB0-BC88-4E9F-AC8D-F530552D2BF6}" presName="hierChild5" presStyleCnt="0"/>
      <dgm:spPr/>
    </dgm:pt>
    <dgm:pt modelId="{1D7868D1-BC09-46AF-AD2C-9E2F2A94F5D1}" type="pres">
      <dgm:prSet presAssocID="{AF41BBD4-E891-4527-9DEA-13225B67CD5E}" presName="Name35" presStyleLbl="parChTrans1D2" presStyleIdx="3" presStyleCnt="4"/>
      <dgm:spPr/>
      <dgm:t>
        <a:bodyPr/>
        <a:lstStyle/>
        <a:p>
          <a:endParaRPr lang="es-ES"/>
        </a:p>
      </dgm:t>
    </dgm:pt>
    <dgm:pt modelId="{9BDB500F-274F-41D1-A5CC-3F58B562E425}" type="pres">
      <dgm:prSet presAssocID="{BBCEB0A1-84E4-4969-9B19-C21501AE8F49}" presName="hierRoot2" presStyleCnt="0">
        <dgm:presLayoutVars>
          <dgm:hierBranch val="init"/>
        </dgm:presLayoutVars>
      </dgm:prSet>
      <dgm:spPr/>
    </dgm:pt>
    <dgm:pt modelId="{68485614-5958-40E1-B716-BEECC5712407}" type="pres">
      <dgm:prSet presAssocID="{BBCEB0A1-84E4-4969-9B19-C21501AE8F49}" presName="rootComposite" presStyleCnt="0"/>
      <dgm:spPr/>
    </dgm:pt>
    <dgm:pt modelId="{E9CC344E-08B2-46AE-A38D-BC9FF3278E7F}" type="pres">
      <dgm:prSet presAssocID="{BBCEB0A1-84E4-4969-9B19-C21501AE8F49}" presName="rootText" presStyleLbl="node2" presStyleIdx="3" presStyleCnt="4" custScaleX="70508" custScaleY="78204" custLinFactNeighborX="-1188" custLinFactNeighborY="1584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D6E113F-4DCC-49C5-A73F-1E2233A65959}" type="pres">
      <dgm:prSet presAssocID="{BBCEB0A1-84E4-4969-9B19-C21501AE8F49}" presName="rootConnector" presStyleLbl="node2" presStyleIdx="3" presStyleCnt="4"/>
      <dgm:spPr/>
      <dgm:t>
        <a:bodyPr/>
        <a:lstStyle/>
        <a:p>
          <a:endParaRPr lang="es-ES"/>
        </a:p>
      </dgm:t>
    </dgm:pt>
    <dgm:pt modelId="{05EB599B-CEEA-40A8-85FF-D37B9D040C76}" type="pres">
      <dgm:prSet presAssocID="{BBCEB0A1-84E4-4969-9B19-C21501AE8F49}" presName="hierChild4" presStyleCnt="0"/>
      <dgm:spPr/>
    </dgm:pt>
    <dgm:pt modelId="{6712DF45-AC64-4750-B562-30F4914E0ADC}" type="pres">
      <dgm:prSet presAssocID="{BBCEB0A1-84E4-4969-9B19-C21501AE8F49}" presName="hierChild5" presStyleCnt="0"/>
      <dgm:spPr/>
    </dgm:pt>
    <dgm:pt modelId="{8440FE58-4B50-4913-A3F2-6C8B9728025E}" type="pres">
      <dgm:prSet presAssocID="{E58321FD-8EBA-4BC1-8D2C-EDFC25DFE6EA}" presName="hierChild3" presStyleCnt="0"/>
      <dgm:spPr/>
    </dgm:pt>
  </dgm:ptLst>
  <dgm:cxnLst>
    <dgm:cxn modelId="{58C5AFCA-3F6B-4387-9A62-8E67C239EA9A}" type="presOf" srcId="{E58321FD-8EBA-4BC1-8D2C-EDFC25DFE6EA}" destId="{51E4A85D-1FF3-477A-8994-B226419180A7}" srcOrd="0" destOrd="0" presId="urn:microsoft.com/office/officeart/2005/8/layout/orgChart1"/>
    <dgm:cxn modelId="{7768A37B-F330-4B6D-BC50-B079761A2E91}" srcId="{E58321FD-8EBA-4BC1-8D2C-EDFC25DFE6EA}" destId="{CBEA17EF-9518-48F6-9534-1D2E840A4A44}" srcOrd="0" destOrd="0" parTransId="{A79F92D0-9751-418C-A387-0D141EDE19B2}" sibTransId="{D776A70F-7D18-43E5-A4B0-85AECD994BBF}"/>
    <dgm:cxn modelId="{C6B226C6-EC56-4BD4-AB66-9F6953A74BC2}" type="presOf" srcId="{CBEA17EF-9518-48F6-9534-1D2E840A4A44}" destId="{51F55A01-2FAF-45C0-9426-CB4658AA8D1C}" srcOrd="1" destOrd="0" presId="urn:microsoft.com/office/officeart/2005/8/layout/orgChart1"/>
    <dgm:cxn modelId="{97D0DEF8-27CD-4CAD-9C55-9C26B8FD1CAF}" type="presOf" srcId="{4433EFB0-BC88-4E9F-AC8D-F530552D2BF6}" destId="{AB905CE2-DE9D-46B0-9B76-4B1612C58533}" srcOrd="0" destOrd="0" presId="urn:microsoft.com/office/officeart/2005/8/layout/orgChart1"/>
    <dgm:cxn modelId="{96FE0D8B-0D03-4A10-B2E7-71891D4383E3}" srcId="{E58321FD-8EBA-4BC1-8D2C-EDFC25DFE6EA}" destId="{4433EFB0-BC88-4E9F-AC8D-F530552D2BF6}" srcOrd="2" destOrd="0" parTransId="{FD6AE4C5-878F-402F-A857-05179E87523F}" sibTransId="{E330913B-E1ED-4D73-94C5-4BDA155F7B0B}"/>
    <dgm:cxn modelId="{4B1D4D91-7C10-465D-BEC9-DA7C4A6A7C3E}" type="presOf" srcId="{788CC41C-D246-4337-95A7-84F7B8750C29}" destId="{7BF9DA46-7BC7-4E7E-87D1-D29F0E39B27F}" srcOrd="0" destOrd="0" presId="urn:microsoft.com/office/officeart/2005/8/layout/orgChart1"/>
    <dgm:cxn modelId="{191D2C45-9216-43D3-8E61-D58C3B2F1EC3}" type="presOf" srcId="{FD6AE4C5-878F-402F-A857-05179E87523F}" destId="{408DBFB0-4747-4A6E-B57A-5D8EBAD798CE}" srcOrd="0" destOrd="0" presId="urn:microsoft.com/office/officeart/2005/8/layout/orgChart1"/>
    <dgm:cxn modelId="{427A0A99-2EA2-4858-8C8F-5BBF62A43316}" type="presOf" srcId="{233B26F4-D43C-4B53-AAE3-4B1036DC8F3D}" destId="{35FAABE4-3D64-4739-964E-966048217A3A}" srcOrd="1" destOrd="0" presId="urn:microsoft.com/office/officeart/2005/8/layout/orgChart1"/>
    <dgm:cxn modelId="{415E7DB5-43FF-4C50-9E79-10BCA9C733EF}" type="presOf" srcId="{BBCEB0A1-84E4-4969-9B19-C21501AE8F49}" destId="{E9CC344E-08B2-46AE-A38D-BC9FF3278E7F}" srcOrd="0" destOrd="0" presId="urn:microsoft.com/office/officeart/2005/8/layout/orgChart1"/>
    <dgm:cxn modelId="{89DC3F49-83E8-4C1F-9447-D90A02F696E4}" type="presOf" srcId="{4433EFB0-BC88-4E9F-AC8D-F530552D2BF6}" destId="{D4C9DC53-57A4-4A7F-A135-D79C63D18D3C}" srcOrd="1" destOrd="0" presId="urn:microsoft.com/office/officeart/2005/8/layout/orgChart1"/>
    <dgm:cxn modelId="{3E38F2C9-74CC-43CC-A62F-F7062267C3AD}" type="presOf" srcId="{AF41BBD4-E891-4527-9DEA-13225B67CD5E}" destId="{1D7868D1-BC09-46AF-AD2C-9E2F2A94F5D1}" srcOrd="0" destOrd="0" presId="urn:microsoft.com/office/officeart/2005/8/layout/orgChart1"/>
    <dgm:cxn modelId="{C8DA9FB3-F2CB-4BF5-97C2-8BD0EAC7E7E6}" type="presOf" srcId="{0D789BB8-9C70-43F9-BB4F-BABBFF831F3E}" destId="{D0211F19-76CC-4648-9068-58A54566026B}" srcOrd="0" destOrd="0" presId="urn:microsoft.com/office/officeart/2005/8/layout/orgChart1"/>
    <dgm:cxn modelId="{8B022B81-DAD5-48CD-9295-C20E5E377A32}" type="presOf" srcId="{233B26F4-D43C-4B53-AAE3-4B1036DC8F3D}" destId="{014D893F-CB12-4D89-9E79-11C944A7CF6A}" srcOrd="0" destOrd="0" presId="urn:microsoft.com/office/officeart/2005/8/layout/orgChart1"/>
    <dgm:cxn modelId="{8B0409B3-D848-419D-90AE-2D8BFF61956D}" srcId="{E58321FD-8EBA-4BC1-8D2C-EDFC25DFE6EA}" destId="{BBCEB0A1-84E4-4969-9B19-C21501AE8F49}" srcOrd="3" destOrd="0" parTransId="{AF41BBD4-E891-4527-9DEA-13225B67CD5E}" sibTransId="{919802E5-921C-453E-B3A5-1CF330AEE136}"/>
    <dgm:cxn modelId="{987CCAD2-6180-41AF-9E5D-BFE33F24ACB1}" srcId="{788CC41C-D246-4337-95A7-84F7B8750C29}" destId="{E58321FD-8EBA-4BC1-8D2C-EDFC25DFE6EA}" srcOrd="0" destOrd="0" parTransId="{2D02854D-1168-4B1B-8DEC-C728BDE4FE56}" sibTransId="{814741A9-A783-40F2-BB2B-6A8572FFE7A1}"/>
    <dgm:cxn modelId="{8AF7BEFB-5640-4A4A-8617-87481D274521}" type="presOf" srcId="{E58321FD-8EBA-4BC1-8D2C-EDFC25DFE6EA}" destId="{1DAD1055-F8BF-4297-A2AF-46DAB7DE825A}" srcOrd="1" destOrd="0" presId="urn:microsoft.com/office/officeart/2005/8/layout/orgChart1"/>
    <dgm:cxn modelId="{5CF3D01B-9E8D-4E1C-AB83-28051D6EA2C1}" type="presOf" srcId="{A79F92D0-9751-418C-A387-0D141EDE19B2}" destId="{C7BB1F12-114E-43AE-9214-A035453E432C}" srcOrd="0" destOrd="0" presId="urn:microsoft.com/office/officeart/2005/8/layout/orgChart1"/>
    <dgm:cxn modelId="{A033976F-1979-4EB5-8F99-4214A889935F}" srcId="{E58321FD-8EBA-4BC1-8D2C-EDFC25DFE6EA}" destId="{233B26F4-D43C-4B53-AAE3-4B1036DC8F3D}" srcOrd="1" destOrd="0" parTransId="{0D789BB8-9C70-43F9-BB4F-BABBFF831F3E}" sibTransId="{69386105-08F1-4606-A9DA-EA48AEB35876}"/>
    <dgm:cxn modelId="{72905EC5-0BD3-4AEA-A25A-2FFFD1C4CE82}" type="presOf" srcId="{CBEA17EF-9518-48F6-9534-1D2E840A4A44}" destId="{3D71510F-767A-4366-821C-81A29ECB76C5}" srcOrd="0" destOrd="0" presId="urn:microsoft.com/office/officeart/2005/8/layout/orgChart1"/>
    <dgm:cxn modelId="{8ABDAA5C-E3ED-4B37-A00C-5BA233340225}" type="presOf" srcId="{BBCEB0A1-84E4-4969-9B19-C21501AE8F49}" destId="{3D6E113F-4DCC-49C5-A73F-1E2233A65959}" srcOrd="1" destOrd="0" presId="urn:microsoft.com/office/officeart/2005/8/layout/orgChart1"/>
    <dgm:cxn modelId="{C119244C-3B7E-48D2-BE12-089D02860AC9}" type="presParOf" srcId="{7BF9DA46-7BC7-4E7E-87D1-D29F0E39B27F}" destId="{FC015A1A-603F-4D19-991B-198E4E39B517}" srcOrd="0" destOrd="0" presId="urn:microsoft.com/office/officeart/2005/8/layout/orgChart1"/>
    <dgm:cxn modelId="{1106A4BB-B685-42A4-A5BB-5344C03C9241}" type="presParOf" srcId="{FC015A1A-603F-4D19-991B-198E4E39B517}" destId="{85220A80-E1EB-4DA8-8910-70E2DD74B5F5}" srcOrd="0" destOrd="0" presId="urn:microsoft.com/office/officeart/2005/8/layout/orgChart1"/>
    <dgm:cxn modelId="{24CA226A-48AA-4E1D-B688-31AD4AE6C3E6}" type="presParOf" srcId="{85220A80-E1EB-4DA8-8910-70E2DD74B5F5}" destId="{51E4A85D-1FF3-477A-8994-B226419180A7}" srcOrd="0" destOrd="0" presId="urn:microsoft.com/office/officeart/2005/8/layout/orgChart1"/>
    <dgm:cxn modelId="{780BBDE1-5208-4763-B488-199868965E98}" type="presParOf" srcId="{85220A80-E1EB-4DA8-8910-70E2DD74B5F5}" destId="{1DAD1055-F8BF-4297-A2AF-46DAB7DE825A}" srcOrd="1" destOrd="0" presId="urn:microsoft.com/office/officeart/2005/8/layout/orgChart1"/>
    <dgm:cxn modelId="{E68834AC-D0C8-4172-8125-3D1EF943E458}" type="presParOf" srcId="{FC015A1A-603F-4D19-991B-198E4E39B517}" destId="{1E217519-4EB6-4A09-B336-11B6A9AF2926}" srcOrd="1" destOrd="0" presId="urn:microsoft.com/office/officeart/2005/8/layout/orgChart1"/>
    <dgm:cxn modelId="{0B98D408-0FF9-4076-80BA-F07AF6FA81B2}" type="presParOf" srcId="{1E217519-4EB6-4A09-B336-11B6A9AF2926}" destId="{C7BB1F12-114E-43AE-9214-A035453E432C}" srcOrd="0" destOrd="0" presId="urn:microsoft.com/office/officeart/2005/8/layout/orgChart1"/>
    <dgm:cxn modelId="{9CB225EF-4705-4C6C-9348-EF3F72D20AB1}" type="presParOf" srcId="{1E217519-4EB6-4A09-B336-11B6A9AF2926}" destId="{6C8BD66D-2DA4-4393-B99C-01D06F832F12}" srcOrd="1" destOrd="0" presId="urn:microsoft.com/office/officeart/2005/8/layout/orgChart1"/>
    <dgm:cxn modelId="{40D238F0-B957-4CA6-8287-27C2204EB69B}" type="presParOf" srcId="{6C8BD66D-2DA4-4393-B99C-01D06F832F12}" destId="{4470C0FE-2F42-41AB-97EF-6F2C94D13E60}" srcOrd="0" destOrd="0" presId="urn:microsoft.com/office/officeart/2005/8/layout/orgChart1"/>
    <dgm:cxn modelId="{285B02FA-F69C-41A3-853E-C18F3D6E770E}" type="presParOf" srcId="{4470C0FE-2F42-41AB-97EF-6F2C94D13E60}" destId="{3D71510F-767A-4366-821C-81A29ECB76C5}" srcOrd="0" destOrd="0" presId="urn:microsoft.com/office/officeart/2005/8/layout/orgChart1"/>
    <dgm:cxn modelId="{2B0091C4-80A3-497F-9B94-5CB5329B9BC0}" type="presParOf" srcId="{4470C0FE-2F42-41AB-97EF-6F2C94D13E60}" destId="{51F55A01-2FAF-45C0-9426-CB4658AA8D1C}" srcOrd="1" destOrd="0" presId="urn:microsoft.com/office/officeart/2005/8/layout/orgChart1"/>
    <dgm:cxn modelId="{E75861EA-45D8-4042-9091-1E7408830EE6}" type="presParOf" srcId="{6C8BD66D-2DA4-4393-B99C-01D06F832F12}" destId="{A4F84D95-3849-4871-844E-85A808D6B03B}" srcOrd="1" destOrd="0" presId="urn:microsoft.com/office/officeart/2005/8/layout/orgChart1"/>
    <dgm:cxn modelId="{78DB3DBA-B1AE-4B18-B566-6517587B864B}" type="presParOf" srcId="{6C8BD66D-2DA4-4393-B99C-01D06F832F12}" destId="{E8D4FE85-42C7-4133-8079-3454C8A28D7E}" srcOrd="2" destOrd="0" presId="urn:microsoft.com/office/officeart/2005/8/layout/orgChart1"/>
    <dgm:cxn modelId="{EB7ABC27-5D79-46AB-8154-2B4008CCF53C}" type="presParOf" srcId="{1E217519-4EB6-4A09-B336-11B6A9AF2926}" destId="{D0211F19-76CC-4648-9068-58A54566026B}" srcOrd="2" destOrd="0" presId="urn:microsoft.com/office/officeart/2005/8/layout/orgChart1"/>
    <dgm:cxn modelId="{B5CD9841-E670-4EC2-865D-6409AE791CAD}" type="presParOf" srcId="{1E217519-4EB6-4A09-B336-11B6A9AF2926}" destId="{E7E4422B-DC12-4FCB-B059-6F9A03408630}" srcOrd="3" destOrd="0" presId="urn:microsoft.com/office/officeart/2005/8/layout/orgChart1"/>
    <dgm:cxn modelId="{7FFF3BC6-A7EF-468D-8760-25D6523ADF5A}" type="presParOf" srcId="{E7E4422B-DC12-4FCB-B059-6F9A03408630}" destId="{79EC1C7B-B7AD-4F00-97EA-371A14C438DF}" srcOrd="0" destOrd="0" presId="urn:microsoft.com/office/officeart/2005/8/layout/orgChart1"/>
    <dgm:cxn modelId="{04EB85E0-D019-4BF8-9A88-305369689B20}" type="presParOf" srcId="{79EC1C7B-B7AD-4F00-97EA-371A14C438DF}" destId="{014D893F-CB12-4D89-9E79-11C944A7CF6A}" srcOrd="0" destOrd="0" presId="urn:microsoft.com/office/officeart/2005/8/layout/orgChart1"/>
    <dgm:cxn modelId="{E31538F9-97B5-40DE-8793-9A2CC149BAE9}" type="presParOf" srcId="{79EC1C7B-B7AD-4F00-97EA-371A14C438DF}" destId="{35FAABE4-3D64-4739-964E-966048217A3A}" srcOrd="1" destOrd="0" presId="urn:microsoft.com/office/officeart/2005/8/layout/orgChart1"/>
    <dgm:cxn modelId="{9873C919-6883-4C50-8596-C0D37F095275}" type="presParOf" srcId="{E7E4422B-DC12-4FCB-B059-6F9A03408630}" destId="{63F6A492-979C-4804-8BEE-F3D6719BFCDA}" srcOrd="1" destOrd="0" presId="urn:microsoft.com/office/officeart/2005/8/layout/orgChart1"/>
    <dgm:cxn modelId="{79ECAA0C-50B9-4F42-B1F5-658F85DB6DDA}" type="presParOf" srcId="{E7E4422B-DC12-4FCB-B059-6F9A03408630}" destId="{F23A70E0-E4C7-4307-BEE7-EF28BFA0B1DC}" srcOrd="2" destOrd="0" presId="urn:microsoft.com/office/officeart/2005/8/layout/orgChart1"/>
    <dgm:cxn modelId="{41FCB45D-C2D1-4516-8C09-A99BE5087710}" type="presParOf" srcId="{1E217519-4EB6-4A09-B336-11B6A9AF2926}" destId="{408DBFB0-4747-4A6E-B57A-5D8EBAD798CE}" srcOrd="4" destOrd="0" presId="urn:microsoft.com/office/officeart/2005/8/layout/orgChart1"/>
    <dgm:cxn modelId="{E1E6DD36-4B1E-4369-94A3-8FDBE17E33C6}" type="presParOf" srcId="{1E217519-4EB6-4A09-B336-11B6A9AF2926}" destId="{7F00ADCE-480C-47C2-9735-6B75F9A7F8A0}" srcOrd="5" destOrd="0" presId="urn:microsoft.com/office/officeart/2005/8/layout/orgChart1"/>
    <dgm:cxn modelId="{AE9DDB93-3203-41E3-AF7D-D396F4D59707}" type="presParOf" srcId="{7F00ADCE-480C-47C2-9735-6B75F9A7F8A0}" destId="{9B5EF648-D94E-4B4E-91EC-A55ED4338030}" srcOrd="0" destOrd="0" presId="urn:microsoft.com/office/officeart/2005/8/layout/orgChart1"/>
    <dgm:cxn modelId="{4B103DAE-CC01-4EF5-8A3A-59F5E36FA511}" type="presParOf" srcId="{9B5EF648-D94E-4B4E-91EC-A55ED4338030}" destId="{AB905CE2-DE9D-46B0-9B76-4B1612C58533}" srcOrd="0" destOrd="0" presId="urn:microsoft.com/office/officeart/2005/8/layout/orgChart1"/>
    <dgm:cxn modelId="{CAEBAA01-D9E1-437A-A960-CE579E64BA1E}" type="presParOf" srcId="{9B5EF648-D94E-4B4E-91EC-A55ED4338030}" destId="{D4C9DC53-57A4-4A7F-A135-D79C63D18D3C}" srcOrd="1" destOrd="0" presId="urn:microsoft.com/office/officeart/2005/8/layout/orgChart1"/>
    <dgm:cxn modelId="{1763354A-3DD4-4978-A1E2-9439B58E12F9}" type="presParOf" srcId="{7F00ADCE-480C-47C2-9735-6B75F9A7F8A0}" destId="{A961DCF2-2C53-4DD3-B742-7B30FC2CB3C0}" srcOrd="1" destOrd="0" presId="urn:microsoft.com/office/officeart/2005/8/layout/orgChart1"/>
    <dgm:cxn modelId="{489D85A4-38F8-49CA-A01D-3EA2284BF679}" type="presParOf" srcId="{7F00ADCE-480C-47C2-9735-6B75F9A7F8A0}" destId="{623203C0-C127-4367-8087-79FFC650A168}" srcOrd="2" destOrd="0" presId="urn:microsoft.com/office/officeart/2005/8/layout/orgChart1"/>
    <dgm:cxn modelId="{7B0A83AB-285F-4ECC-9A37-91D00D71446C}" type="presParOf" srcId="{1E217519-4EB6-4A09-B336-11B6A9AF2926}" destId="{1D7868D1-BC09-46AF-AD2C-9E2F2A94F5D1}" srcOrd="6" destOrd="0" presId="urn:microsoft.com/office/officeart/2005/8/layout/orgChart1"/>
    <dgm:cxn modelId="{73956A8C-5130-4849-9A74-310F31F226F8}" type="presParOf" srcId="{1E217519-4EB6-4A09-B336-11B6A9AF2926}" destId="{9BDB500F-274F-41D1-A5CC-3F58B562E425}" srcOrd="7" destOrd="0" presId="urn:microsoft.com/office/officeart/2005/8/layout/orgChart1"/>
    <dgm:cxn modelId="{76020C02-E4CB-4C01-A285-5E3DA519D78A}" type="presParOf" srcId="{9BDB500F-274F-41D1-A5CC-3F58B562E425}" destId="{68485614-5958-40E1-B716-BEECC5712407}" srcOrd="0" destOrd="0" presId="urn:microsoft.com/office/officeart/2005/8/layout/orgChart1"/>
    <dgm:cxn modelId="{92F5B904-5983-4DB7-9D49-D4F0255AD988}" type="presParOf" srcId="{68485614-5958-40E1-B716-BEECC5712407}" destId="{E9CC344E-08B2-46AE-A38D-BC9FF3278E7F}" srcOrd="0" destOrd="0" presId="urn:microsoft.com/office/officeart/2005/8/layout/orgChart1"/>
    <dgm:cxn modelId="{4CCC8D22-C5C4-45C8-9905-06F7F55E5B07}" type="presParOf" srcId="{68485614-5958-40E1-B716-BEECC5712407}" destId="{3D6E113F-4DCC-49C5-A73F-1E2233A65959}" srcOrd="1" destOrd="0" presId="urn:microsoft.com/office/officeart/2005/8/layout/orgChart1"/>
    <dgm:cxn modelId="{403840EA-7C41-40E1-B0E6-CD08DA608046}" type="presParOf" srcId="{9BDB500F-274F-41D1-A5CC-3F58B562E425}" destId="{05EB599B-CEEA-40A8-85FF-D37B9D040C76}" srcOrd="1" destOrd="0" presId="urn:microsoft.com/office/officeart/2005/8/layout/orgChart1"/>
    <dgm:cxn modelId="{FB761F7D-9553-4CAA-A5A3-31DA24F5769F}" type="presParOf" srcId="{9BDB500F-274F-41D1-A5CC-3F58B562E425}" destId="{6712DF45-AC64-4750-B562-30F4914E0ADC}" srcOrd="2" destOrd="0" presId="urn:microsoft.com/office/officeart/2005/8/layout/orgChart1"/>
    <dgm:cxn modelId="{95B6E92B-F681-46E6-83AF-3570FD665654}" type="presParOf" srcId="{FC015A1A-603F-4D19-991B-198E4E39B517}" destId="{8440FE58-4B50-4913-A3F2-6C8B9728025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BD107E-7332-43A5-955A-0CC6938412B7}">
      <dsp:nvSpPr>
        <dsp:cNvPr id="0" name=""/>
        <dsp:cNvSpPr/>
      </dsp:nvSpPr>
      <dsp:spPr>
        <a:xfrm>
          <a:off x="4159407" y="1158966"/>
          <a:ext cx="209723" cy="3203759"/>
        </a:xfrm>
        <a:custGeom>
          <a:avLst/>
          <a:gdLst/>
          <a:ahLst/>
          <a:cxnLst/>
          <a:rect l="0" t="0" r="0" b="0"/>
          <a:pathLst>
            <a:path>
              <a:moveTo>
                <a:pt x="209723" y="0"/>
              </a:moveTo>
              <a:lnTo>
                <a:pt x="209723" y="3203759"/>
              </a:lnTo>
              <a:lnTo>
                <a:pt x="0" y="320375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1C2759-7E47-4426-8557-39DB97500290}">
      <dsp:nvSpPr>
        <dsp:cNvPr id="0" name=""/>
        <dsp:cNvSpPr/>
      </dsp:nvSpPr>
      <dsp:spPr>
        <a:xfrm>
          <a:off x="4369130" y="1158966"/>
          <a:ext cx="209723" cy="20713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71344"/>
              </a:lnTo>
              <a:lnTo>
                <a:pt x="209723" y="207134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6DD97F-CDEE-4A2F-BA82-73094EECD222}">
      <dsp:nvSpPr>
        <dsp:cNvPr id="0" name=""/>
        <dsp:cNvSpPr/>
      </dsp:nvSpPr>
      <dsp:spPr>
        <a:xfrm>
          <a:off x="4159407" y="1158966"/>
          <a:ext cx="209723" cy="2071344"/>
        </a:xfrm>
        <a:custGeom>
          <a:avLst/>
          <a:gdLst/>
          <a:ahLst/>
          <a:cxnLst/>
          <a:rect l="0" t="0" r="0" b="0"/>
          <a:pathLst>
            <a:path>
              <a:moveTo>
                <a:pt x="209723" y="0"/>
              </a:moveTo>
              <a:lnTo>
                <a:pt x="209723" y="2071344"/>
              </a:lnTo>
              <a:lnTo>
                <a:pt x="0" y="207134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AADC2E-8698-4605-823D-61E9372BD090}">
      <dsp:nvSpPr>
        <dsp:cNvPr id="0" name=""/>
        <dsp:cNvSpPr/>
      </dsp:nvSpPr>
      <dsp:spPr>
        <a:xfrm>
          <a:off x="4369130" y="1158966"/>
          <a:ext cx="209723" cy="9403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0308"/>
              </a:lnTo>
              <a:lnTo>
                <a:pt x="209723" y="9403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1A6653-E7EF-45BA-8DB6-8B9A1A5643D0}">
      <dsp:nvSpPr>
        <dsp:cNvPr id="0" name=""/>
        <dsp:cNvSpPr/>
      </dsp:nvSpPr>
      <dsp:spPr>
        <a:xfrm>
          <a:off x="4159407" y="1158966"/>
          <a:ext cx="209723" cy="940308"/>
        </a:xfrm>
        <a:custGeom>
          <a:avLst/>
          <a:gdLst/>
          <a:ahLst/>
          <a:cxnLst/>
          <a:rect l="0" t="0" r="0" b="0"/>
          <a:pathLst>
            <a:path>
              <a:moveTo>
                <a:pt x="209723" y="0"/>
              </a:moveTo>
              <a:lnTo>
                <a:pt x="209723" y="940308"/>
              </a:lnTo>
              <a:lnTo>
                <a:pt x="0" y="9403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5CAF9D-24C2-487B-8B4C-19A1B4065A4E}">
      <dsp:nvSpPr>
        <dsp:cNvPr id="0" name=""/>
        <dsp:cNvSpPr/>
      </dsp:nvSpPr>
      <dsp:spPr>
        <a:xfrm>
          <a:off x="3065571" y="123264"/>
          <a:ext cx="2607117" cy="10357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Dirección General</a:t>
          </a:r>
        </a:p>
      </dsp:txBody>
      <dsp:txXfrm>
        <a:off x="3065571" y="123264"/>
        <a:ext cx="2607117" cy="1035702"/>
      </dsp:txXfrm>
    </dsp:sp>
    <dsp:sp modelId="{5EBDDC2A-35D6-4AC3-B3AE-0E749BAF07FD}">
      <dsp:nvSpPr>
        <dsp:cNvPr id="0" name=""/>
        <dsp:cNvSpPr/>
      </dsp:nvSpPr>
      <dsp:spPr>
        <a:xfrm>
          <a:off x="1838012" y="1634378"/>
          <a:ext cx="2321394" cy="9297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Infancia y Familia</a:t>
          </a:r>
        </a:p>
      </dsp:txBody>
      <dsp:txXfrm>
        <a:off x="1838012" y="1634378"/>
        <a:ext cx="2321394" cy="929792"/>
      </dsp:txXfrm>
    </dsp:sp>
    <dsp:sp modelId="{67306364-1098-4EF7-9BF1-51025BEDB280}">
      <dsp:nvSpPr>
        <dsp:cNvPr id="0" name=""/>
        <dsp:cNvSpPr/>
      </dsp:nvSpPr>
      <dsp:spPr>
        <a:xfrm>
          <a:off x="4578853" y="1634378"/>
          <a:ext cx="2321394" cy="9297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Atención a Personas Adultas Mayores y Asistencia Social</a:t>
          </a:r>
        </a:p>
      </dsp:txBody>
      <dsp:txXfrm>
        <a:off x="4578853" y="1634378"/>
        <a:ext cx="2321394" cy="929792"/>
      </dsp:txXfrm>
    </dsp:sp>
    <dsp:sp modelId="{99577EB4-F535-4397-A332-982A9D224E03}">
      <dsp:nvSpPr>
        <dsp:cNvPr id="0" name=""/>
        <dsp:cNvSpPr/>
      </dsp:nvSpPr>
      <dsp:spPr>
        <a:xfrm>
          <a:off x="1838012" y="2765415"/>
          <a:ext cx="2321394" cy="9297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Centros de Bienestar Familiar</a:t>
          </a:r>
        </a:p>
      </dsp:txBody>
      <dsp:txXfrm>
        <a:off x="1838012" y="2765415"/>
        <a:ext cx="2321394" cy="929792"/>
      </dsp:txXfrm>
    </dsp:sp>
    <dsp:sp modelId="{DDFD452F-9E33-4B28-AF76-9113454125E5}">
      <dsp:nvSpPr>
        <dsp:cNvPr id="0" name=""/>
        <dsp:cNvSpPr/>
      </dsp:nvSpPr>
      <dsp:spPr>
        <a:xfrm>
          <a:off x="4578853" y="2765415"/>
          <a:ext cx="2321394" cy="9297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Atención e Inclusión a Personas con Discapacidad</a:t>
          </a:r>
        </a:p>
      </dsp:txBody>
      <dsp:txXfrm>
        <a:off x="4578853" y="2765415"/>
        <a:ext cx="2321394" cy="929792"/>
      </dsp:txXfrm>
    </dsp:sp>
    <dsp:sp modelId="{C1091D72-C9D6-42CF-BD53-F4CD6D741461}">
      <dsp:nvSpPr>
        <dsp:cNvPr id="0" name=""/>
        <dsp:cNvSpPr/>
      </dsp:nvSpPr>
      <dsp:spPr>
        <a:xfrm>
          <a:off x="1838012" y="3897830"/>
          <a:ext cx="2321394" cy="9297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Enlace Municipal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838012" y="3897830"/>
        <a:ext cx="2321394" cy="92979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2FF9B9-1EB9-45EC-AE0D-282A8D7C59D3}">
      <dsp:nvSpPr>
        <dsp:cNvPr id="0" name=""/>
        <dsp:cNvSpPr/>
      </dsp:nvSpPr>
      <dsp:spPr>
        <a:xfrm>
          <a:off x="4348625" y="1796512"/>
          <a:ext cx="200862" cy="5677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7757"/>
              </a:lnTo>
              <a:lnTo>
                <a:pt x="200862" y="56775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265247-38F9-4BF8-985D-8483077CB315}">
      <dsp:nvSpPr>
        <dsp:cNvPr id="0" name=""/>
        <dsp:cNvSpPr/>
      </dsp:nvSpPr>
      <dsp:spPr>
        <a:xfrm>
          <a:off x="4176528" y="1796512"/>
          <a:ext cx="172097" cy="567757"/>
        </a:xfrm>
        <a:custGeom>
          <a:avLst/>
          <a:gdLst/>
          <a:ahLst/>
          <a:cxnLst/>
          <a:rect l="0" t="0" r="0" b="0"/>
          <a:pathLst>
            <a:path>
              <a:moveTo>
                <a:pt x="172097" y="0"/>
              </a:moveTo>
              <a:lnTo>
                <a:pt x="172097" y="567757"/>
              </a:lnTo>
              <a:lnTo>
                <a:pt x="0" y="56775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C7EC9A-1DC7-4D0F-BF0E-7A8828ACB527}">
      <dsp:nvSpPr>
        <dsp:cNvPr id="0" name=""/>
        <dsp:cNvSpPr/>
      </dsp:nvSpPr>
      <dsp:spPr>
        <a:xfrm>
          <a:off x="4348625" y="1796512"/>
          <a:ext cx="3781346" cy="12713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1557"/>
              </a:lnTo>
              <a:lnTo>
                <a:pt x="3781346" y="1171557"/>
              </a:lnTo>
              <a:lnTo>
                <a:pt x="3781346" y="127130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761A24-BF1F-4217-A183-A768B3E5029B}">
      <dsp:nvSpPr>
        <dsp:cNvPr id="0" name=""/>
        <dsp:cNvSpPr/>
      </dsp:nvSpPr>
      <dsp:spPr>
        <a:xfrm>
          <a:off x="6819212" y="4039819"/>
          <a:ext cx="91440" cy="26166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166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4BCEDC-4996-4FD4-8F94-214151E6C42C}">
      <dsp:nvSpPr>
        <dsp:cNvPr id="0" name=""/>
        <dsp:cNvSpPr/>
      </dsp:nvSpPr>
      <dsp:spPr>
        <a:xfrm>
          <a:off x="4348625" y="1796512"/>
          <a:ext cx="2516306" cy="12713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1557"/>
              </a:lnTo>
              <a:lnTo>
                <a:pt x="2516306" y="1171557"/>
              </a:lnTo>
              <a:lnTo>
                <a:pt x="2516306" y="127130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0F5F3E-69CD-4E66-AAED-807C44F85821}">
      <dsp:nvSpPr>
        <dsp:cNvPr id="0" name=""/>
        <dsp:cNvSpPr/>
      </dsp:nvSpPr>
      <dsp:spPr>
        <a:xfrm>
          <a:off x="4348625" y="1796512"/>
          <a:ext cx="1238707" cy="12713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1557"/>
              </a:lnTo>
              <a:lnTo>
                <a:pt x="1238707" y="1171557"/>
              </a:lnTo>
              <a:lnTo>
                <a:pt x="1238707" y="127130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30774E-D4C1-4417-9ED7-76A579A19DCF}">
      <dsp:nvSpPr>
        <dsp:cNvPr id="0" name=""/>
        <dsp:cNvSpPr/>
      </dsp:nvSpPr>
      <dsp:spPr>
        <a:xfrm>
          <a:off x="4271267" y="1796512"/>
          <a:ext cx="91440" cy="1271305"/>
        </a:xfrm>
        <a:custGeom>
          <a:avLst/>
          <a:gdLst/>
          <a:ahLst/>
          <a:cxnLst/>
          <a:rect l="0" t="0" r="0" b="0"/>
          <a:pathLst>
            <a:path>
              <a:moveTo>
                <a:pt x="77358" y="0"/>
              </a:moveTo>
              <a:lnTo>
                <a:pt x="77358" y="1171557"/>
              </a:lnTo>
              <a:lnTo>
                <a:pt x="45720" y="1171557"/>
              </a:lnTo>
              <a:lnTo>
                <a:pt x="45720" y="127130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F0ADFE-AE39-42C1-89F5-1D0A9E9F36D9}">
      <dsp:nvSpPr>
        <dsp:cNvPr id="0" name=""/>
        <dsp:cNvSpPr/>
      </dsp:nvSpPr>
      <dsp:spPr>
        <a:xfrm>
          <a:off x="3057014" y="1796512"/>
          <a:ext cx="1291611" cy="1271305"/>
        </a:xfrm>
        <a:custGeom>
          <a:avLst/>
          <a:gdLst/>
          <a:ahLst/>
          <a:cxnLst/>
          <a:rect l="0" t="0" r="0" b="0"/>
          <a:pathLst>
            <a:path>
              <a:moveTo>
                <a:pt x="1291611" y="0"/>
              </a:moveTo>
              <a:lnTo>
                <a:pt x="1291611" y="1171557"/>
              </a:lnTo>
              <a:lnTo>
                <a:pt x="0" y="1171557"/>
              </a:lnTo>
              <a:lnTo>
                <a:pt x="0" y="127130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A3CD5E-F2BF-41C7-B46D-6446D1C1E9FC}">
      <dsp:nvSpPr>
        <dsp:cNvPr id="0" name=""/>
        <dsp:cNvSpPr/>
      </dsp:nvSpPr>
      <dsp:spPr>
        <a:xfrm>
          <a:off x="1794648" y="1796512"/>
          <a:ext cx="2553977" cy="1271305"/>
        </a:xfrm>
        <a:custGeom>
          <a:avLst/>
          <a:gdLst/>
          <a:ahLst/>
          <a:cxnLst/>
          <a:rect l="0" t="0" r="0" b="0"/>
          <a:pathLst>
            <a:path>
              <a:moveTo>
                <a:pt x="2553977" y="0"/>
              </a:moveTo>
              <a:lnTo>
                <a:pt x="2553977" y="1171557"/>
              </a:lnTo>
              <a:lnTo>
                <a:pt x="0" y="1171557"/>
              </a:lnTo>
              <a:lnTo>
                <a:pt x="0" y="127130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8FFF54-F0E3-44E7-B6C2-A9DD2B1C943B}">
      <dsp:nvSpPr>
        <dsp:cNvPr id="0" name=""/>
        <dsp:cNvSpPr/>
      </dsp:nvSpPr>
      <dsp:spPr>
        <a:xfrm>
          <a:off x="535426" y="1796512"/>
          <a:ext cx="3813199" cy="1271305"/>
        </a:xfrm>
        <a:custGeom>
          <a:avLst/>
          <a:gdLst/>
          <a:ahLst/>
          <a:cxnLst/>
          <a:rect l="0" t="0" r="0" b="0"/>
          <a:pathLst>
            <a:path>
              <a:moveTo>
                <a:pt x="3813199" y="0"/>
              </a:moveTo>
              <a:lnTo>
                <a:pt x="3813199" y="1171557"/>
              </a:lnTo>
              <a:lnTo>
                <a:pt x="0" y="1171557"/>
              </a:lnTo>
              <a:lnTo>
                <a:pt x="0" y="127130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6D79AB-0370-4520-AA69-00DF85C2E7E3}">
      <dsp:nvSpPr>
        <dsp:cNvPr id="0" name=""/>
        <dsp:cNvSpPr/>
      </dsp:nvSpPr>
      <dsp:spPr>
        <a:xfrm>
          <a:off x="4301879" y="836794"/>
          <a:ext cx="91440" cy="20371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03970"/>
              </a:lnTo>
              <a:lnTo>
                <a:pt x="46745" y="103970"/>
              </a:lnTo>
              <a:lnTo>
                <a:pt x="46745" y="20371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E4A85D-1FF3-477A-8994-B226419180A7}">
      <dsp:nvSpPr>
        <dsp:cNvPr id="0" name=""/>
        <dsp:cNvSpPr/>
      </dsp:nvSpPr>
      <dsp:spPr>
        <a:xfrm>
          <a:off x="3519600" y="80793"/>
          <a:ext cx="1655998" cy="756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Área de Mantenimiento</a:t>
          </a:r>
        </a:p>
      </dsp:txBody>
      <dsp:txXfrm>
        <a:off x="3519600" y="80793"/>
        <a:ext cx="1655998" cy="756000"/>
      </dsp:txXfrm>
    </dsp:sp>
    <dsp:sp modelId="{3228B8C3-D148-42C8-8920-4D25A3ADED7C}">
      <dsp:nvSpPr>
        <dsp:cNvPr id="0" name=""/>
        <dsp:cNvSpPr/>
      </dsp:nvSpPr>
      <dsp:spPr>
        <a:xfrm>
          <a:off x="3628624" y="1040511"/>
          <a:ext cx="1440002" cy="756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Supervisor(a) </a:t>
          </a:r>
        </a:p>
      </dsp:txBody>
      <dsp:txXfrm>
        <a:off x="3628624" y="1040511"/>
        <a:ext cx="1440002" cy="756000"/>
      </dsp:txXfrm>
    </dsp:sp>
    <dsp:sp modelId="{25FBE4C9-DE6D-421C-9562-053844D672B5}">
      <dsp:nvSpPr>
        <dsp:cNvPr id="0" name=""/>
        <dsp:cNvSpPr/>
      </dsp:nvSpPr>
      <dsp:spPr>
        <a:xfrm>
          <a:off x="1" y="3067817"/>
          <a:ext cx="1070851" cy="97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Electricista</a:t>
          </a:r>
        </a:p>
      </dsp:txBody>
      <dsp:txXfrm>
        <a:off x="1" y="3067817"/>
        <a:ext cx="1070851" cy="972001"/>
      </dsp:txXfrm>
    </dsp:sp>
    <dsp:sp modelId="{3D71510F-767A-4366-821C-81A29ECB76C5}">
      <dsp:nvSpPr>
        <dsp:cNvPr id="0" name=""/>
        <dsp:cNvSpPr/>
      </dsp:nvSpPr>
      <dsp:spPr>
        <a:xfrm>
          <a:off x="1259223" y="3067817"/>
          <a:ext cx="1070851" cy="97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Técnicos(as) de Mantenimiento</a:t>
          </a:r>
          <a:endParaRPr lang="es-ES" sz="1200" kern="1200" dirty="0">
            <a:latin typeface="+mn-lt"/>
            <a:cs typeface="Calibri" panose="020F0502020204030204" pitchFamily="34" charset="0"/>
          </a:endParaRPr>
        </a:p>
      </dsp:txBody>
      <dsp:txXfrm>
        <a:off x="1259223" y="3067817"/>
        <a:ext cx="1070851" cy="972001"/>
      </dsp:txXfrm>
    </dsp:sp>
    <dsp:sp modelId="{32B0B8AC-757E-4DB1-B656-7FE0D23162D1}">
      <dsp:nvSpPr>
        <dsp:cNvPr id="0" name=""/>
        <dsp:cNvSpPr/>
      </dsp:nvSpPr>
      <dsp:spPr>
        <a:xfrm>
          <a:off x="2521589" y="3067817"/>
          <a:ext cx="1070851" cy="97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Encargado(a) de Mantenimiento </a:t>
          </a:r>
        </a:p>
      </dsp:txBody>
      <dsp:txXfrm>
        <a:off x="2521589" y="3067817"/>
        <a:ext cx="1070851" cy="972001"/>
      </dsp:txXfrm>
    </dsp:sp>
    <dsp:sp modelId="{2CCF775F-4039-4B2A-BF52-5039379786FC}">
      <dsp:nvSpPr>
        <dsp:cNvPr id="0" name=""/>
        <dsp:cNvSpPr/>
      </dsp:nvSpPr>
      <dsp:spPr>
        <a:xfrm>
          <a:off x="3781561" y="3067817"/>
          <a:ext cx="1070851" cy="97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Auxiliares de Mantenimiento</a:t>
          </a:r>
        </a:p>
      </dsp:txBody>
      <dsp:txXfrm>
        <a:off x="3781561" y="3067817"/>
        <a:ext cx="1070851" cy="972001"/>
      </dsp:txXfrm>
    </dsp:sp>
    <dsp:sp modelId="{D49807DB-E512-46CA-B8AC-9FCC583A59F6}">
      <dsp:nvSpPr>
        <dsp:cNvPr id="0" name=""/>
        <dsp:cNvSpPr/>
      </dsp:nvSpPr>
      <dsp:spPr>
        <a:xfrm>
          <a:off x="5051907" y="3067817"/>
          <a:ext cx="1070851" cy="97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Auxiliares </a:t>
          </a:r>
        </a:p>
      </dsp:txBody>
      <dsp:txXfrm>
        <a:off x="5051907" y="3067817"/>
        <a:ext cx="1070851" cy="972001"/>
      </dsp:txXfrm>
    </dsp:sp>
    <dsp:sp modelId="{11A69607-6D60-4674-BAF9-AAA7BF09CDA0}">
      <dsp:nvSpPr>
        <dsp:cNvPr id="0" name=""/>
        <dsp:cNvSpPr/>
      </dsp:nvSpPr>
      <dsp:spPr>
        <a:xfrm>
          <a:off x="6328532" y="3067817"/>
          <a:ext cx="1072798" cy="97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Responsable Área Vehicular </a:t>
          </a:r>
        </a:p>
      </dsp:txBody>
      <dsp:txXfrm>
        <a:off x="6328532" y="3067817"/>
        <a:ext cx="1072798" cy="972001"/>
      </dsp:txXfrm>
    </dsp:sp>
    <dsp:sp modelId="{862E0D80-E136-4347-94AA-DFFD5C6CC1A8}">
      <dsp:nvSpPr>
        <dsp:cNvPr id="0" name=""/>
        <dsp:cNvSpPr/>
      </dsp:nvSpPr>
      <dsp:spPr>
        <a:xfrm>
          <a:off x="6270931" y="4301480"/>
          <a:ext cx="1188002" cy="684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Auxiliar Administrativo(a)</a:t>
          </a:r>
        </a:p>
      </dsp:txBody>
      <dsp:txXfrm>
        <a:off x="6270931" y="4301480"/>
        <a:ext cx="1188002" cy="684001"/>
      </dsp:txXfrm>
    </dsp:sp>
    <dsp:sp modelId="{59DB8439-D969-41A5-A6CB-411D7FE00ACE}">
      <dsp:nvSpPr>
        <dsp:cNvPr id="0" name=""/>
        <dsp:cNvSpPr/>
      </dsp:nvSpPr>
      <dsp:spPr>
        <a:xfrm>
          <a:off x="7594546" y="3067817"/>
          <a:ext cx="1070851" cy="97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latin typeface="+mn-lt"/>
              <a:cs typeface="Calibri" panose="020F0502020204030204" pitchFamily="34" charset="0"/>
            </a:rPr>
            <a:t>Auxiliar Administrativo(a)</a:t>
          </a:r>
        </a:p>
      </dsp:txBody>
      <dsp:txXfrm>
        <a:off x="7594546" y="3067817"/>
        <a:ext cx="1070851" cy="972001"/>
      </dsp:txXfrm>
    </dsp:sp>
    <dsp:sp modelId="{90D56C85-2719-487E-8790-4EC763BBEF65}">
      <dsp:nvSpPr>
        <dsp:cNvPr id="0" name=""/>
        <dsp:cNvSpPr/>
      </dsp:nvSpPr>
      <dsp:spPr>
        <a:xfrm>
          <a:off x="2916527" y="2040271"/>
          <a:ext cx="1260000" cy="6479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Ayudante General</a:t>
          </a:r>
        </a:p>
      </dsp:txBody>
      <dsp:txXfrm>
        <a:off x="2916527" y="2040271"/>
        <a:ext cx="1260000" cy="647997"/>
      </dsp:txXfrm>
    </dsp:sp>
    <dsp:sp modelId="{B42EF752-5B0D-4331-B54A-8A2C3B02453E}">
      <dsp:nvSpPr>
        <dsp:cNvPr id="0" name=""/>
        <dsp:cNvSpPr/>
      </dsp:nvSpPr>
      <dsp:spPr>
        <a:xfrm>
          <a:off x="4549488" y="2040271"/>
          <a:ext cx="1260000" cy="6479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Chofer </a:t>
          </a:r>
        </a:p>
      </dsp:txBody>
      <dsp:txXfrm>
        <a:off x="4549488" y="2040271"/>
        <a:ext cx="1260000" cy="647997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E6D8C8-4483-4B92-AB3F-A2F242332A5A}">
      <dsp:nvSpPr>
        <dsp:cNvPr id="0" name=""/>
        <dsp:cNvSpPr/>
      </dsp:nvSpPr>
      <dsp:spPr>
        <a:xfrm>
          <a:off x="3988597" y="1313200"/>
          <a:ext cx="311162" cy="6288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8893"/>
              </a:lnTo>
              <a:lnTo>
                <a:pt x="311162" y="62889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D6D0B2-7106-4DBE-834B-8FE7EDA32151}">
      <dsp:nvSpPr>
        <dsp:cNvPr id="0" name=""/>
        <dsp:cNvSpPr/>
      </dsp:nvSpPr>
      <dsp:spPr>
        <a:xfrm>
          <a:off x="3707777" y="1313200"/>
          <a:ext cx="280819" cy="628893"/>
        </a:xfrm>
        <a:custGeom>
          <a:avLst/>
          <a:gdLst/>
          <a:ahLst/>
          <a:cxnLst/>
          <a:rect l="0" t="0" r="0" b="0"/>
          <a:pathLst>
            <a:path>
              <a:moveTo>
                <a:pt x="280819" y="0"/>
              </a:moveTo>
              <a:lnTo>
                <a:pt x="280819" y="628893"/>
              </a:lnTo>
              <a:lnTo>
                <a:pt x="0" y="62889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C5BCEF-4CC6-400C-9759-07002108B160}">
      <dsp:nvSpPr>
        <dsp:cNvPr id="0" name=""/>
        <dsp:cNvSpPr/>
      </dsp:nvSpPr>
      <dsp:spPr>
        <a:xfrm>
          <a:off x="3988597" y="1313200"/>
          <a:ext cx="3127444" cy="14842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02495"/>
              </a:lnTo>
              <a:lnTo>
                <a:pt x="3127444" y="1302495"/>
              </a:lnTo>
              <a:lnTo>
                <a:pt x="3127444" y="148423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1A87F4-456E-4845-A3E9-382BBA53D6DF}">
      <dsp:nvSpPr>
        <dsp:cNvPr id="0" name=""/>
        <dsp:cNvSpPr/>
      </dsp:nvSpPr>
      <dsp:spPr>
        <a:xfrm>
          <a:off x="4985358" y="3662885"/>
          <a:ext cx="91440" cy="25020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020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98D77C-FA4D-46F4-9CFD-CA7574F027FD}">
      <dsp:nvSpPr>
        <dsp:cNvPr id="0" name=""/>
        <dsp:cNvSpPr/>
      </dsp:nvSpPr>
      <dsp:spPr>
        <a:xfrm>
          <a:off x="3988597" y="1313200"/>
          <a:ext cx="1042481" cy="14842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02495"/>
              </a:lnTo>
              <a:lnTo>
                <a:pt x="1042481" y="1302495"/>
              </a:lnTo>
              <a:lnTo>
                <a:pt x="1042481" y="148423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60271E-791B-4D01-A1E1-0CC696A564AF}">
      <dsp:nvSpPr>
        <dsp:cNvPr id="0" name=""/>
        <dsp:cNvSpPr/>
      </dsp:nvSpPr>
      <dsp:spPr>
        <a:xfrm>
          <a:off x="2946116" y="1313200"/>
          <a:ext cx="1042481" cy="1484239"/>
        </a:xfrm>
        <a:custGeom>
          <a:avLst/>
          <a:gdLst/>
          <a:ahLst/>
          <a:cxnLst/>
          <a:rect l="0" t="0" r="0" b="0"/>
          <a:pathLst>
            <a:path>
              <a:moveTo>
                <a:pt x="1042481" y="0"/>
              </a:moveTo>
              <a:lnTo>
                <a:pt x="1042481" y="1302495"/>
              </a:lnTo>
              <a:lnTo>
                <a:pt x="0" y="1302495"/>
              </a:lnTo>
              <a:lnTo>
                <a:pt x="0" y="148423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F097F1-5CA5-4243-A83C-16C77A51E879}">
      <dsp:nvSpPr>
        <dsp:cNvPr id="0" name=""/>
        <dsp:cNvSpPr/>
      </dsp:nvSpPr>
      <dsp:spPr>
        <a:xfrm>
          <a:off x="172563" y="3662885"/>
          <a:ext cx="173580" cy="14829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82915"/>
              </a:lnTo>
              <a:lnTo>
                <a:pt x="173580" y="148291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9B96AA-DE55-45E3-A43D-4749FAB34495}">
      <dsp:nvSpPr>
        <dsp:cNvPr id="0" name=""/>
        <dsp:cNvSpPr/>
      </dsp:nvSpPr>
      <dsp:spPr>
        <a:xfrm>
          <a:off x="172563" y="3662885"/>
          <a:ext cx="173580" cy="6056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5647"/>
              </a:lnTo>
              <a:lnTo>
                <a:pt x="173580" y="60564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A660FF-5111-42D4-94EE-60A59949ADBE}">
      <dsp:nvSpPr>
        <dsp:cNvPr id="0" name=""/>
        <dsp:cNvSpPr/>
      </dsp:nvSpPr>
      <dsp:spPr>
        <a:xfrm>
          <a:off x="861153" y="1313200"/>
          <a:ext cx="3127444" cy="1484239"/>
        </a:xfrm>
        <a:custGeom>
          <a:avLst/>
          <a:gdLst/>
          <a:ahLst/>
          <a:cxnLst/>
          <a:rect l="0" t="0" r="0" b="0"/>
          <a:pathLst>
            <a:path>
              <a:moveTo>
                <a:pt x="3127444" y="0"/>
              </a:moveTo>
              <a:lnTo>
                <a:pt x="3127444" y="1302495"/>
              </a:lnTo>
              <a:lnTo>
                <a:pt x="0" y="1302495"/>
              </a:lnTo>
              <a:lnTo>
                <a:pt x="0" y="148423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F4BB74-A29B-4BD0-B8B2-FC79AD82E3BB}">
      <dsp:nvSpPr>
        <dsp:cNvPr id="0" name=""/>
        <dsp:cNvSpPr/>
      </dsp:nvSpPr>
      <dsp:spPr>
        <a:xfrm>
          <a:off x="2944722" y="199735"/>
          <a:ext cx="2087749" cy="111346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Infancia y Familia </a:t>
          </a:r>
        </a:p>
      </dsp:txBody>
      <dsp:txXfrm>
        <a:off x="2944722" y="199735"/>
        <a:ext cx="2087749" cy="1113465"/>
      </dsp:txXfrm>
    </dsp:sp>
    <dsp:sp modelId="{BB1B28C4-7423-4E4B-886F-AF64811AA038}">
      <dsp:nvSpPr>
        <dsp:cNvPr id="0" name=""/>
        <dsp:cNvSpPr/>
      </dsp:nvSpPr>
      <dsp:spPr>
        <a:xfrm>
          <a:off x="415" y="2797439"/>
          <a:ext cx="1721475" cy="86544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Jefe(a) de Servicios Familiares</a:t>
          </a:r>
        </a:p>
      </dsp:txBody>
      <dsp:txXfrm>
        <a:off x="415" y="2797439"/>
        <a:ext cx="1721475" cy="865445"/>
      </dsp:txXfrm>
    </dsp:sp>
    <dsp:sp modelId="{A36D113A-939F-46EF-9042-20E10F8269E1}">
      <dsp:nvSpPr>
        <dsp:cNvPr id="0" name=""/>
        <dsp:cNvSpPr/>
      </dsp:nvSpPr>
      <dsp:spPr>
        <a:xfrm>
          <a:off x="346143" y="3908533"/>
          <a:ext cx="1655268" cy="719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Psicólogo(a) </a:t>
          </a:r>
        </a:p>
      </dsp:txBody>
      <dsp:txXfrm>
        <a:off x="346143" y="3908533"/>
        <a:ext cx="1655268" cy="719998"/>
      </dsp:txXfrm>
    </dsp:sp>
    <dsp:sp modelId="{4A723FCD-DA1F-4450-847F-43A9A932F0D6}">
      <dsp:nvSpPr>
        <dsp:cNvPr id="0" name=""/>
        <dsp:cNvSpPr/>
      </dsp:nvSpPr>
      <dsp:spPr>
        <a:xfrm>
          <a:off x="346143" y="4785801"/>
          <a:ext cx="1655268" cy="719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Casa Club del Programa para la Atención y Prevención del Trabajo Infantil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46143" y="4785801"/>
        <a:ext cx="1655268" cy="719998"/>
      </dsp:txXfrm>
    </dsp:sp>
    <dsp:sp modelId="{C3EE8B29-FD03-4DF0-AE28-BBF93B7E1A8D}">
      <dsp:nvSpPr>
        <dsp:cNvPr id="0" name=""/>
        <dsp:cNvSpPr/>
      </dsp:nvSpPr>
      <dsp:spPr>
        <a:xfrm>
          <a:off x="2085378" y="2797439"/>
          <a:ext cx="1721475" cy="86544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 de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Estancias Infantiles</a:t>
          </a:r>
        </a:p>
      </dsp:txBody>
      <dsp:txXfrm>
        <a:off x="2085378" y="2797439"/>
        <a:ext cx="1721475" cy="865445"/>
      </dsp:txXfrm>
    </dsp:sp>
    <dsp:sp modelId="{D5AF0B24-A095-42DB-8FD8-16B937FF023F}">
      <dsp:nvSpPr>
        <dsp:cNvPr id="0" name=""/>
        <dsp:cNvSpPr/>
      </dsp:nvSpPr>
      <dsp:spPr>
        <a:xfrm>
          <a:off x="4170341" y="2797439"/>
          <a:ext cx="1721475" cy="86544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Jurídico(a)</a:t>
          </a:r>
        </a:p>
      </dsp:txBody>
      <dsp:txXfrm>
        <a:off x="4170341" y="2797439"/>
        <a:ext cx="1721475" cy="865445"/>
      </dsp:txXfrm>
    </dsp:sp>
    <dsp:sp modelId="{9409AF1B-1853-47AB-A099-8144DB8808AD}">
      <dsp:nvSpPr>
        <dsp:cNvPr id="0" name=""/>
        <dsp:cNvSpPr/>
      </dsp:nvSpPr>
      <dsp:spPr>
        <a:xfrm>
          <a:off x="4170341" y="3913086"/>
          <a:ext cx="1721475" cy="68912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Psicólogo(a) </a:t>
          </a:r>
        </a:p>
      </dsp:txBody>
      <dsp:txXfrm>
        <a:off x="4170341" y="3913086"/>
        <a:ext cx="1721475" cy="689128"/>
      </dsp:txXfrm>
    </dsp:sp>
    <dsp:sp modelId="{75BF3F11-9EC6-452B-A777-7B61BCB16E9A}">
      <dsp:nvSpPr>
        <dsp:cNvPr id="0" name=""/>
        <dsp:cNvSpPr/>
      </dsp:nvSpPr>
      <dsp:spPr>
        <a:xfrm>
          <a:off x="6255303" y="2797439"/>
          <a:ext cx="1721475" cy="86544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Médicos(as) Pediatras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6255303" y="2797439"/>
        <a:ext cx="1721475" cy="865445"/>
      </dsp:txXfrm>
    </dsp:sp>
    <dsp:sp modelId="{D118F7C6-DB0C-4211-AA76-A24A6D97949B}">
      <dsp:nvSpPr>
        <dsp:cNvPr id="0" name=""/>
        <dsp:cNvSpPr/>
      </dsp:nvSpPr>
      <dsp:spPr>
        <a:xfrm>
          <a:off x="2433876" y="1599810"/>
          <a:ext cx="1273901" cy="68456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Secretaria(o) </a:t>
          </a:r>
        </a:p>
      </dsp:txBody>
      <dsp:txXfrm>
        <a:off x="2433876" y="1599810"/>
        <a:ext cx="1273901" cy="684567"/>
      </dsp:txXfrm>
    </dsp:sp>
    <dsp:sp modelId="{9EAE69A0-C658-4344-AA6A-4A7581984A83}">
      <dsp:nvSpPr>
        <dsp:cNvPr id="0" name=""/>
        <dsp:cNvSpPr/>
      </dsp:nvSpPr>
      <dsp:spPr>
        <a:xfrm>
          <a:off x="4299759" y="1599810"/>
          <a:ext cx="1273901" cy="68456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Defensor(a) Municipal</a:t>
          </a:r>
          <a:endParaRPr lang="es-ES" sz="1200" kern="1200" dirty="0"/>
        </a:p>
      </dsp:txBody>
      <dsp:txXfrm>
        <a:off x="4299759" y="1599810"/>
        <a:ext cx="1273901" cy="684567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68EC27-6A5A-4A9A-989B-53D5FED43081}">
      <dsp:nvSpPr>
        <dsp:cNvPr id="0" name=""/>
        <dsp:cNvSpPr/>
      </dsp:nvSpPr>
      <dsp:spPr>
        <a:xfrm>
          <a:off x="4204094" y="782576"/>
          <a:ext cx="221046" cy="321224"/>
        </a:xfrm>
        <a:custGeom>
          <a:avLst/>
          <a:gdLst/>
          <a:ahLst/>
          <a:cxnLst/>
          <a:rect l="0" t="0" r="0" b="0"/>
          <a:pathLst>
            <a:path>
              <a:moveTo>
                <a:pt x="221046" y="0"/>
              </a:moveTo>
              <a:lnTo>
                <a:pt x="221046" y="321224"/>
              </a:lnTo>
              <a:lnTo>
                <a:pt x="0" y="32122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66BA7E-4332-4E62-B778-7D8D58E53B37}">
      <dsp:nvSpPr>
        <dsp:cNvPr id="0" name=""/>
        <dsp:cNvSpPr/>
      </dsp:nvSpPr>
      <dsp:spPr>
        <a:xfrm>
          <a:off x="4424589" y="1999117"/>
          <a:ext cx="281831" cy="23402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40286"/>
              </a:lnTo>
              <a:lnTo>
                <a:pt x="281831" y="234028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8520A6-9A89-4BC4-81EF-E33F2FB7A354}">
      <dsp:nvSpPr>
        <dsp:cNvPr id="0" name=""/>
        <dsp:cNvSpPr/>
      </dsp:nvSpPr>
      <dsp:spPr>
        <a:xfrm>
          <a:off x="4424589" y="1999117"/>
          <a:ext cx="280466" cy="16944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94429"/>
              </a:lnTo>
              <a:lnTo>
                <a:pt x="280466" y="169442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ABC8B0-23F3-484D-B044-977644A1F203}">
      <dsp:nvSpPr>
        <dsp:cNvPr id="0" name=""/>
        <dsp:cNvSpPr/>
      </dsp:nvSpPr>
      <dsp:spPr>
        <a:xfrm>
          <a:off x="4163854" y="1999117"/>
          <a:ext cx="260735" cy="2020330"/>
        </a:xfrm>
        <a:custGeom>
          <a:avLst/>
          <a:gdLst/>
          <a:ahLst/>
          <a:cxnLst/>
          <a:rect l="0" t="0" r="0" b="0"/>
          <a:pathLst>
            <a:path>
              <a:moveTo>
                <a:pt x="260735" y="0"/>
              </a:moveTo>
              <a:lnTo>
                <a:pt x="260735" y="2020330"/>
              </a:lnTo>
              <a:lnTo>
                <a:pt x="0" y="202033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163585-E601-4EF0-9A65-A3B1A57296CD}">
      <dsp:nvSpPr>
        <dsp:cNvPr id="0" name=""/>
        <dsp:cNvSpPr/>
      </dsp:nvSpPr>
      <dsp:spPr>
        <a:xfrm>
          <a:off x="4424589" y="1999117"/>
          <a:ext cx="280448" cy="10475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47539"/>
              </a:lnTo>
              <a:lnTo>
                <a:pt x="280448" y="104753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2C6D48-59F7-4EA1-B1C0-BF08A0B05C11}">
      <dsp:nvSpPr>
        <dsp:cNvPr id="0" name=""/>
        <dsp:cNvSpPr/>
      </dsp:nvSpPr>
      <dsp:spPr>
        <a:xfrm>
          <a:off x="4163206" y="1999117"/>
          <a:ext cx="261382" cy="1045137"/>
        </a:xfrm>
        <a:custGeom>
          <a:avLst/>
          <a:gdLst/>
          <a:ahLst/>
          <a:cxnLst/>
          <a:rect l="0" t="0" r="0" b="0"/>
          <a:pathLst>
            <a:path>
              <a:moveTo>
                <a:pt x="261382" y="0"/>
              </a:moveTo>
              <a:lnTo>
                <a:pt x="261382" y="1045137"/>
              </a:lnTo>
              <a:lnTo>
                <a:pt x="0" y="104513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5B8F0B-B0F8-40AB-81F8-2AAF3C5C139C}">
      <dsp:nvSpPr>
        <dsp:cNvPr id="0" name=""/>
        <dsp:cNvSpPr/>
      </dsp:nvSpPr>
      <dsp:spPr>
        <a:xfrm>
          <a:off x="4424589" y="1999117"/>
          <a:ext cx="278829" cy="4076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7657"/>
              </a:lnTo>
              <a:lnTo>
                <a:pt x="278829" y="40765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C50729-1652-4B7F-9BD2-E11FF2CBA9C5}">
      <dsp:nvSpPr>
        <dsp:cNvPr id="0" name=""/>
        <dsp:cNvSpPr/>
      </dsp:nvSpPr>
      <dsp:spPr>
        <a:xfrm>
          <a:off x="4171895" y="1999117"/>
          <a:ext cx="252694" cy="409648"/>
        </a:xfrm>
        <a:custGeom>
          <a:avLst/>
          <a:gdLst/>
          <a:ahLst/>
          <a:cxnLst/>
          <a:rect l="0" t="0" r="0" b="0"/>
          <a:pathLst>
            <a:path>
              <a:moveTo>
                <a:pt x="252694" y="0"/>
              </a:moveTo>
              <a:lnTo>
                <a:pt x="252694" y="409648"/>
              </a:lnTo>
              <a:lnTo>
                <a:pt x="0" y="40964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B3D7DB-9504-4352-BFFF-5EAF78111F22}">
      <dsp:nvSpPr>
        <dsp:cNvPr id="0" name=""/>
        <dsp:cNvSpPr/>
      </dsp:nvSpPr>
      <dsp:spPr>
        <a:xfrm>
          <a:off x="4424589" y="1999117"/>
          <a:ext cx="2834199" cy="29804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88527"/>
              </a:lnTo>
              <a:lnTo>
                <a:pt x="2834199" y="2888527"/>
              </a:lnTo>
              <a:lnTo>
                <a:pt x="2834199" y="298040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9EDC60-1CF8-48E4-A7E4-2408C5A9AABC}">
      <dsp:nvSpPr>
        <dsp:cNvPr id="0" name=""/>
        <dsp:cNvSpPr/>
      </dsp:nvSpPr>
      <dsp:spPr>
        <a:xfrm>
          <a:off x="4424589" y="1999117"/>
          <a:ext cx="1417099" cy="29804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88527"/>
              </a:lnTo>
              <a:lnTo>
                <a:pt x="1417099" y="2888527"/>
              </a:lnTo>
              <a:lnTo>
                <a:pt x="1417099" y="298040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0F20AA-708B-427B-AB60-9DDCD639410D}">
      <dsp:nvSpPr>
        <dsp:cNvPr id="0" name=""/>
        <dsp:cNvSpPr/>
      </dsp:nvSpPr>
      <dsp:spPr>
        <a:xfrm>
          <a:off x="4378869" y="1999117"/>
          <a:ext cx="91440" cy="298040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8040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D05FD7-2A66-4001-8CDB-D8A82964BF10}">
      <dsp:nvSpPr>
        <dsp:cNvPr id="0" name=""/>
        <dsp:cNvSpPr/>
      </dsp:nvSpPr>
      <dsp:spPr>
        <a:xfrm>
          <a:off x="3007489" y="1999117"/>
          <a:ext cx="1417099" cy="2980400"/>
        </a:xfrm>
        <a:custGeom>
          <a:avLst/>
          <a:gdLst/>
          <a:ahLst/>
          <a:cxnLst/>
          <a:rect l="0" t="0" r="0" b="0"/>
          <a:pathLst>
            <a:path>
              <a:moveTo>
                <a:pt x="1417099" y="0"/>
              </a:moveTo>
              <a:lnTo>
                <a:pt x="1417099" y="2888527"/>
              </a:lnTo>
              <a:lnTo>
                <a:pt x="0" y="2888527"/>
              </a:lnTo>
              <a:lnTo>
                <a:pt x="0" y="298040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F0F0F5-94D8-479D-B2BF-EE93B7DBF4C7}">
      <dsp:nvSpPr>
        <dsp:cNvPr id="0" name=""/>
        <dsp:cNvSpPr/>
      </dsp:nvSpPr>
      <dsp:spPr>
        <a:xfrm>
          <a:off x="1590389" y="1999117"/>
          <a:ext cx="2834199" cy="2980400"/>
        </a:xfrm>
        <a:custGeom>
          <a:avLst/>
          <a:gdLst/>
          <a:ahLst/>
          <a:cxnLst/>
          <a:rect l="0" t="0" r="0" b="0"/>
          <a:pathLst>
            <a:path>
              <a:moveTo>
                <a:pt x="2834199" y="0"/>
              </a:moveTo>
              <a:lnTo>
                <a:pt x="2834199" y="2888527"/>
              </a:lnTo>
              <a:lnTo>
                <a:pt x="0" y="2888527"/>
              </a:lnTo>
              <a:lnTo>
                <a:pt x="0" y="298040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527235-85EA-4F58-94B8-F74C92C21E21}">
      <dsp:nvSpPr>
        <dsp:cNvPr id="0" name=""/>
        <dsp:cNvSpPr/>
      </dsp:nvSpPr>
      <dsp:spPr>
        <a:xfrm>
          <a:off x="4378869" y="782576"/>
          <a:ext cx="91440" cy="664289"/>
        </a:xfrm>
        <a:custGeom>
          <a:avLst/>
          <a:gdLst/>
          <a:ahLst/>
          <a:cxnLst/>
          <a:rect l="0" t="0" r="0" b="0"/>
          <a:pathLst>
            <a:path>
              <a:moveTo>
                <a:pt x="46271" y="0"/>
              </a:moveTo>
              <a:lnTo>
                <a:pt x="46271" y="572416"/>
              </a:lnTo>
              <a:lnTo>
                <a:pt x="45720" y="572416"/>
              </a:lnTo>
              <a:lnTo>
                <a:pt x="45720" y="66428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8A0D3-F01C-4915-A070-E870EB6E98C5}">
      <dsp:nvSpPr>
        <dsp:cNvPr id="0" name=""/>
        <dsp:cNvSpPr/>
      </dsp:nvSpPr>
      <dsp:spPr>
        <a:xfrm>
          <a:off x="3641736" y="86219"/>
          <a:ext cx="1566808" cy="69635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Defensor(a) Municipal</a:t>
          </a:r>
        </a:p>
      </dsp:txBody>
      <dsp:txXfrm>
        <a:off x="3641736" y="86219"/>
        <a:ext cx="1566808" cy="696357"/>
      </dsp:txXfrm>
    </dsp:sp>
    <dsp:sp modelId="{75B20DC9-8B30-468B-9360-9924E8C1CA39}">
      <dsp:nvSpPr>
        <dsp:cNvPr id="0" name=""/>
        <dsp:cNvSpPr/>
      </dsp:nvSpPr>
      <dsp:spPr>
        <a:xfrm>
          <a:off x="3722588" y="1446865"/>
          <a:ext cx="1404001" cy="55225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la Defensoría</a:t>
          </a:r>
        </a:p>
      </dsp:txBody>
      <dsp:txXfrm>
        <a:off x="3722588" y="1446865"/>
        <a:ext cx="1404001" cy="552252"/>
      </dsp:txXfrm>
    </dsp:sp>
    <dsp:sp modelId="{8A9124A5-FD04-4A40-AB50-D93A7B4D5585}">
      <dsp:nvSpPr>
        <dsp:cNvPr id="0" name=""/>
        <dsp:cNvSpPr/>
      </dsp:nvSpPr>
      <dsp:spPr>
        <a:xfrm>
          <a:off x="973712" y="4979518"/>
          <a:ext cx="1233354" cy="43748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Defensoría  Norte CBF No. 8</a:t>
          </a:r>
        </a:p>
      </dsp:txBody>
      <dsp:txXfrm>
        <a:off x="973712" y="4979518"/>
        <a:ext cx="1233354" cy="437489"/>
      </dsp:txXfrm>
    </dsp:sp>
    <dsp:sp modelId="{85EDA8D3-AB57-4313-A239-C6DFEE388F0E}">
      <dsp:nvSpPr>
        <dsp:cNvPr id="0" name=""/>
        <dsp:cNvSpPr/>
      </dsp:nvSpPr>
      <dsp:spPr>
        <a:xfrm>
          <a:off x="2390812" y="4979518"/>
          <a:ext cx="1233354" cy="43748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Defensoría  Poniente CBF No. 1</a:t>
          </a:r>
          <a:endParaRPr lang="es-ES" sz="1200" kern="1200" dirty="0"/>
        </a:p>
      </dsp:txBody>
      <dsp:txXfrm>
        <a:off x="2390812" y="4979518"/>
        <a:ext cx="1233354" cy="437489"/>
      </dsp:txXfrm>
    </dsp:sp>
    <dsp:sp modelId="{E748B190-DBCF-4CA2-8B2B-B839FDDC4114}">
      <dsp:nvSpPr>
        <dsp:cNvPr id="0" name=""/>
        <dsp:cNvSpPr/>
      </dsp:nvSpPr>
      <dsp:spPr>
        <a:xfrm>
          <a:off x="3807912" y="4979518"/>
          <a:ext cx="1233354" cy="43748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Guardia Nocturna Parque </a:t>
          </a:r>
          <a:r>
            <a:rPr lang="es-ES" sz="1200" kern="1200" dirty="0" err="1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Alamey</a:t>
          </a:r>
          <a:endParaRPr lang="es-ES" sz="1200" kern="1200" dirty="0" smtClean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807912" y="4979518"/>
        <a:ext cx="1233354" cy="437489"/>
      </dsp:txXfrm>
    </dsp:sp>
    <dsp:sp modelId="{45F5AF1F-4CDC-4123-AB44-09F10D75833B}">
      <dsp:nvSpPr>
        <dsp:cNvPr id="0" name=""/>
        <dsp:cNvSpPr/>
      </dsp:nvSpPr>
      <dsp:spPr>
        <a:xfrm>
          <a:off x="5225012" y="4979518"/>
          <a:ext cx="1233354" cy="43748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Defensoría Sur Parque Canoas</a:t>
          </a:r>
        </a:p>
      </dsp:txBody>
      <dsp:txXfrm>
        <a:off x="5225012" y="4979518"/>
        <a:ext cx="1233354" cy="437489"/>
      </dsp:txXfrm>
    </dsp:sp>
    <dsp:sp modelId="{370E55EA-95B2-4BDC-86AB-D9C3D950E1AB}">
      <dsp:nvSpPr>
        <dsp:cNvPr id="0" name=""/>
        <dsp:cNvSpPr/>
      </dsp:nvSpPr>
      <dsp:spPr>
        <a:xfrm>
          <a:off x="6642112" y="4979518"/>
          <a:ext cx="1233354" cy="43748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Defensoría Centro Casa Club PAPTI</a:t>
          </a:r>
        </a:p>
      </dsp:txBody>
      <dsp:txXfrm>
        <a:off x="6642112" y="4979518"/>
        <a:ext cx="1233354" cy="437489"/>
      </dsp:txXfrm>
    </dsp:sp>
    <dsp:sp modelId="{83A278EB-A64A-48B5-8DAD-35012EFBD055}">
      <dsp:nvSpPr>
        <dsp:cNvPr id="0" name=""/>
        <dsp:cNvSpPr/>
      </dsp:nvSpPr>
      <dsp:spPr>
        <a:xfrm>
          <a:off x="2797590" y="2174428"/>
          <a:ext cx="1374304" cy="4686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/>
            <a:t>Jefe(a) de Reportes</a:t>
          </a:r>
          <a:endParaRPr lang="es-MX" sz="1200" kern="1200" dirty="0"/>
        </a:p>
      </dsp:txBody>
      <dsp:txXfrm>
        <a:off x="2797590" y="2174428"/>
        <a:ext cx="1374304" cy="468674"/>
      </dsp:txXfrm>
    </dsp:sp>
    <dsp:sp modelId="{49873B21-8398-4936-B48D-8F964AE1F447}">
      <dsp:nvSpPr>
        <dsp:cNvPr id="0" name=""/>
        <dsp:cNvSpPr/>
      </dsp:nvSpPr>
      <dsp:spPr>
        <a:xfrm>
          <a:off x="4703419" y="2172438"/>
          <a:ext cx="1374304" cy="4686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Psicología</a:t>
          </a:r>
        </a:p>
      </dsp:txBody>
      <dsp:txXfrm>
        <a:off x="4703419" y="2172438"/>
        <a:ext cx="1374304" cy="468674"/>
      </dsp:txXfrm>
    </dsp:sp>
    <dsp:sp modelId="{139A03DD-5B9B-48E6-9E39-95F50C465711}">
      <dsp:nvSpPr>
        <dsp:cNvPr id="0" name=""/>
        <dsp:cNvSpPr/>
      </dsp:nvSpPr>
      <dsp:spPr>
        <a:xfrm>
          <a:off x="2788902" y="2809918"/>
          <a:ext cx="1374304" cy="4686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Jefe(a) de Área Legal</a:t>
          </a:r>
        </a:p>
      </dsp:txBody>
      <dsp:txXfrm>
        <a:off x="2788902" y="2809918"/>
        <a:ext cx="1374304" cy="468674"/>
      </dsp:txXfrm>
    </dsp:sp>
    <dsp:sp modelId="{6BDFB8AB-DC65-460C-8488-AD5D22894CE4}">
      <dsp:nvSpPr>
        <dsp:cNvPr id="0" name=""/>
        <dsp:cNvSpPr/>
      </dsp:nvSpPr>
      <dsp:spPr>
        <a:xfrm>
          <a:off x="4705038" y="2812319"/>
          <a:ext cx="1374304" cy="4686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Fisioterapeuta</a:t>
          </a:r>
        </a:p>
      </dsp:txBody>
      <dsp:txXfrm>
        <a:off x="4705038" y="2812319"/>
        <a:ext cx="1374304" cy="468674"/>
      </dsp:txXfrm>
    </dsp:sp>
    <dsp:sp modelId="{96150766-C230-47AA-B6FB-D329BE4D3683}">
      <dsp:nvSpPr>
        <dsp:cNvPr id="0" name=""/>
        <dsp:cNvSpPr/>
      </dsp:nvSpPr>
      <dsp:spPr>
        <a:xfrm>
          <a:off x="2789549" y="3464871"/>
          <a:ext cx="1374304" cy="110915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Abogado(a) (Mediador(a) Jurídico(a))</a:t>
          </a:r>
          <a:br>
            <a:rPr lang="es-ES" sz="1200" kern="1200" dirty="0" smtClean="0"/>
          </a:br>
          <a:endParaRPr lang="es-E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Abogado(a)</a:t>
          </a:r>
          <a:endParaRPr lang="es-ES" sz="1200" kern="1200" dirty="0" smtClean="0"/>
        </a:p>
      </dsp:txBody>
      <dsp:txXfrm>
        <a:off x="2789549" y="3464871"/>
        <a:ext cx="1374304" cy="1109155"/>
      </dsp:txXfrm>
    </dsp:sp>
    <dsp:sp modelId="{EF86BCA8-FE54-4C18-B473-57548C5FA40F}">
      <dsp:nvSpPr>
        <dsp:cNvPr id="0" name=""/>
        <dsp:cNvSpPr/>
      </dsp:nvSpPr>
      <dsp:spPr>
        <a:xfrm>
          <a:off x="4705055" y="3459209"/>
          <a:ext cx="1374304" cy="4686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Trabajador(a) Social</a:t>
          </a:r>
        </a:p>
      </dsp:txBody>
      <dsp:txXfrm>
        <a:off x="4705055" y="3459209"/>
        <a:ext cx="1374304" cy="468674"/>
      </dsp:txXfrm>
    </dsp:sp>
    <dsp:sp modelId="{6798B610-A267-46EB-98ED-EF67FCA5B66E}">
      <dsp:nvSpPr>
        <dsp:cNvPr id="0" name=""/>
        <dsp:cNvSpPr/>
      </dsp:nvSpPr>
      <dsp:spPr>
        <a:xfrm>
          <a:off x="4706420" y="4105067"/>
          <a:ext cx="1374304" cy="4686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</a:p>
      </dsp:txBody>
      <dsp:txXfrm>
        <a:off x="4706420" y="4105067"/>
        <a:ext cx="1374304" cy="468674"/>
      </dsp:txXfrm>
    </dsp:sp>
    <dsp:sp modelId="{30CAB43C-5726-48D5-91BD-EED0157BCC14}">
      <dsp:nvSpPr>
        <dsp:cNvPr id="0" name=""/>
        <dsp:cNvSpPr/>
      </dsp:nvSpPr>
      <dsp:spPr>
        <a:xfrm>
          <a:off x="2865025" y="873661"/>
          <a:ext cx="1339069" cy="4602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latin typeface="+mn-lt"/>
            </a:rPr>
            <a:t>Trabajador(a) Social</a:t>
          </a:r>
        </a:p>
      </dsp:txBody>
      <dsp:txXfrm>
        <a:off x="2865025" y="873661"/>
        <a:ext cx="1339069" cy="460278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417AE3-0885-4503-B842-5D3ECCCA3043}">
      <dsp:nvSpPr>
        <dsp:cNvPr id="0" name=""/>
        <dsp:cNvSpPr/>
      </dsp:nvSpPr>
      <dsp:spPr>
        <a:xfrm>
          <a:off x="2030095" y="1242507"/>
          <a:ext cx="1199205" cy="8537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6875"/>
              </a:lnTo>
              <a:lnTo>
                <a:pt x="1199205" y="476875"/>
              </a:lnTo>
              <a:lnTo>
                <a:pt x="1199205" y="8537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8A9469-ABD1-469F-B28C-C502687694E7}">
      <dsp:nvSpPr>
        <dsp:cNvPr id="0" name=""/>
        <dsp:cNvSpPr/>
      </dsp:nvSpPr>
      <dsp:spPr>
        <a:xfrm>
          <a:off x="826367" y="1242507"/>
          <a:ext cx="1203727" cy="853752"/>
        </a:xfrm>
        <a:custGeom>
          <a:avLst/>
          <a:gdLst/>
          <a:ahLst/>
          <a:cxnLst/>
          <a:rect l="0" t="0" r="0" b="0"/>
          <a:pathLst>
            <a:path>
              <a:moveTo>
                <a:pt x="1203727" y="0"/>
              </a:moveTo>
              <a:lnTo>
                <a:pt x="1203727" y="476875"/>
              </a:lnTo>
              <a:lnTo>
                <a:pt x="0" y="476875"/>
              </a:lnTo>
              <a:lnTo>
                <a:pt x="0" y="8537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8A0D3-F01C-4915-A070-E870EB6E98C5}">
      <dsp:nvSpPr>
        <dsp:cNvPr id="0" name=""/>
        <dsp:cNvSpPr/>
      </dsp:nvSpPr>
      <dsp:spPr>
        <a:xfrm>
          <a:off x="1004092" y="162503"/>
          <a:ext cx="2052006" cy="108000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Defensoría Sur Parque Canoas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Abogados(as)</a:t>
          </a:r>
        </a:p>
      </dsp:txBody>
      <dsp:txXfrm>
        <a:off x="1004092" y="162503"/>
        <a:ext cx="2052006" cy="1080004"/>
      </dsp:txXfrm>
    </dsp:sp>
    <dsp:sp modelId="{4F7C3E91-CDE0-494D-963A-D0A81B2DCA12}">
      <dsp:nvSpPr>
        <dsp:cNvPr id="0" name=""/>
        <dsp:cNvSpPr/>
      </dsp:nvSpPr>
      <dsp:spPr>
        <a:xfrm>
          <a:off x="1778" y="2096260"/>
          <a:ext cx="1649178" cy="936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Trabajadores(as) Sociales</a:t>
          </a:r>
        </a:p>
      </dsp:txBody>
      <dsp:txXfrm>
        <a:off x="1778" y="2096260"/>
        <a:ext cx="1649178" cy="936001"/>
      </dsp:txXfrm>
    </dsp:sp>
    <dsp:sp modelId="{B90CD3E7-4E99-4B5B-8262-4A3A1D0584BD}">
      <dsp:nvSpPr>
        <dsp:cNvPr id="0" name=""/>
        <dsp:cNvSpPr/>
      </dsp:nvSpPr>
      <dsp:spPr>
        <a:xfrm>
          <a:off x="2404711" y="2096260"/>
          <a:ext cx="1649178" cy="936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Psicólogos(as)</a:t>
          </a:r>
        </a:p>
      </dsp:txBody>
      <dsp:txXfrm>
        <a:off x="2404711" y="2096260"/>
        <a:ext cx="1649178" cy="936001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1EFB00-F6C8-4D75-8FFC-92E5044BE941}">
      <dsp:nvSpPr>
        <dsp:cNvPr id="0" name=""/>
        <dsp:cNvSpPr/>
      </dsp:nvSpPr>
      <dsp:spPr>
        <a:xfrm>
          <a:off x="3769344" y="1338237"/>
          <a:ext cx="2992620" cy="6516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5132"/>
              </a:lnTo>
              <a:lnTo>
                <a:pt x="2992620" y="415132"/>
              </a:lnTo>
              <a:lnTo>
                <a:pt x="2992620" y="65166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B5F871-ED0C-4CE2-8AE2-73ACB896757A}">
      <dsp:nvSpPr>
        <dsp:cNvPr id="0" name=""/>
        <dsp:cNvSpPr/>
      </dsp:nvSpPr>
      <dsp:spPr>
        <a:xfrm>
          <a:off x="3769344" y="1338237"/>
          <a:ext cx="979346" cy="6516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5132"/>
              </a:lnTo>
              <a:lnTo>
                <a:pt x="979346" y="415132"/>
              </a:lnTo>
              <a:lnTo>
                <a:pt x="979346" y="65166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1AE236-BB5A-4F59-8372-EC96A8DA8567}">
      <dsp:nvSpPr>
        <dsp:cNvPr id="0" name=""/>
        <dsp:cNvSpPr/>
      </dsp:nvSpPr>
      <dsp:spPr>
        <a:xfrm>
          <a:off x="2726969" y="1338237"/>
          <a:ext cx="1042375" cy="651662"/>
        </a:xfrm>
        <a:custGeom>
          <a:avLst/>
          <a:gdLst/>
          <a:ahLst/>
          <a:cxnLst/>
          <a:rect l="0" t="0" r="0" b="0"/>
          <a:pathLst>
            <a:path>
              <a:moveTo>
                <a:pt x="1042375" y="0"/>
              </a:moveTo>
              <a:lnTo>
                <a:pt x="1042375" y="415132"/>
              </a:lnTo>
              <a:lnTo>
                <a:pt x="0" y="415132"/>
              </a:lnTo>
              <a:lnTo>
                <a:pt x="0" y="65166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3C25E7-70F5-470C-8D39-941CB5B7233D}">
      <dsp:nvSpPr>
        <dsp:cNvPr id="0" name=""/>
        <dsp:cNvSpPr/>
      </dsp:nvSpPr>
      <dsp:spPr>
        <a:xfrm>
          <a:off x="762532" y="1338237"/>
          <a:ext cx="3006812" cy="651662"/>
        </a:xfrm>
        <a:custGeom>
          <a:avLst/>
          <a:gdLst/>
          <a:ahLst/>
          <a:cxnLst/>
          <a:rect l="0" t="0" r="0" b="0"/>
          <a:pathLst>
            <a:path>
              <a:moveTo>
                <a:pt x="3006812" y="0"/>
              </a:moveTo>
              <a:lnTo>
                <a:pt x="3006812" y="415132"/>
              </a:lnTo>
              <a:lnTo>
                <a:pt x="0" y="415132"/>
              </a:lnTo>
              <a:lnTo>
                <a:pt x="0" y="65166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8A0D3-F01C-4915-A070-E870EB6E98C5}">
      <dsp:nvSpPr>
        <dsp:cNvPr id="0" name=""/>
        <dsp:cNvSpPr/>
      </dsp:nvSpPr>
      <dsp:spPr>
        <a:xfrm>
          <a:off x="2659614" y="174285"/>
          <a:ext cx="2219460" cy="11639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Defensoría Centro Casa Club PAPTI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Abogado(a)</a:t>
          </a:r>
        </a:p>
      </dsp:txBody>
      <dsp:txXfrm>
        <a:off x="2659614" y="174285"/>
        <a:ext cx="2219460" cy="1163951"/>
      </dsp:txXfrm>
    </dsp:sp>
    <dsp:sp modelId="{EFA180F1-FBCE-411F-9D4E-4E3AA7BBE136}">
      <dsp:nvSpPr>
        <dsp:cNvPr id="0" name=""/>
        <dsp:cNvSpPr/>
      </dsp:nvSpPr>
      <dsp:spPr>
        <a:xfrm>
          <a:off x="5" y="1989899"/>
          <a:ext cx="1525054" cy="92431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Trabajadores(a) Sociales</a:t>
          </a:r>
        </a:p>
      </dsp:txBody>
      <dsp:txXfrm>
        <a:off x="5" y="1989899"/>
        <a:ext cx="1525054" cy="924313"/>
      </dsp:txXfrm>
    </dsp:sp>
    <dsp:sp modelId="{1607FF1D-3AE0-4701-8A7E-81B429C148F6}">
      <dsp:nvSpPr>
        <dsp:cNvPr id="0" name=""/>
        <dsp:cNvSpPr/>
      </dsp:nvSpPr>
      <dsp:spPr>
        <a:xfrm>
          <a:off x="1964442" y="1989899"/>
          <a:ext cx="1525054" cy="92431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Psicólogo(a)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964442" y="1989899"/>
        <a:ext cx="1525054" cy="924313"/>
      </dsp:txXfrm>
    </dsp:sp>
    <dsp:sp modelId="{4F7C3E91-CDE0-494D-963A-D0A81B2DCA12}">
      <dsp:nvSpPr>
        <dsp:cNvPr id="0" name=""/>
        <dsp:cNvSpPr/>
      </dsp:nvSpPr>
      <dsp:spPr>
        <a:xfrm>
          <a:off x="3986163" y="1989899"/>
          <a:ext cx="1525054" cy="92431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Encargados(as) </a:t>
          </a:r>
        </a:p>
      </dsp:txBody>
      <dsp:txXfrm>
        <a:off x="3986163" y="1989899"/>
        <a:ext cx="1525054" cy="924313"/>
      </dsp:txXfrm>
    </dsp:sp>
    <dsp:sp modelId="{8AF85A9D-C07A-4587-81D7-CE2DE9BE4325}">
      <dsp:nvSpPr>
        <dsp:cNvPr id="0" name=""/>
        <dsp:cNvSpPr/>
      </dsp:nvSpPr>
      <dsp:spPr>
        <a:xfrm>
          <a:off x="5999438" y="1989899"/>
          <a:ext cx="1525054" cy="92431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sp:txBody>
      <dsp:txXfrm>
        <a:off x="5999438" y="1989899"/>
        <a:ext cx="1525054" cy="92431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92F095-383C-4436-BC4A-1180A42468BF}">
      <dsp:nvSpPr>
        <dsp:cNvPr id="0" name=""/>
        <dsp:cNvSpPr/>
      </dsp:nvSpPr>
      <dsp:spPr>
        <a:xfrm>
          <a:off x="2614673" y="1643990"/>
          <a:ext cx="1433957" cy="8772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2871"/>
              </a:lnTo>
              <a:lnTo>
                <a:pt x="1433957" y="622871"/>
              </a:lnTo>
              <a:lnTo>
                <a:pt x="1433957" y="87721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0B2EC6-467C-4ADA-A4E4-507D24192573}">
      <dsp:nvSpPr>
        <dsp:cNvPr id="0" name=""/>
        <dsp:cNvSpPr/>
      </dsp:nvSpPr>
      <dsp:spPr>
        <a:xfrm>
          <a:off x="1180232" y="1643990"/>
          <a:ext cx="1434441" cy="877214"/>
        </a:xfrm>
        <a:custGeom>
          <a:avLst/>
          <a:gdLst/>
          <a:ahLst/>
          <a:cxnLst/>
          <a:rect l="0" t="0" r="0" b="0"/>
          <a:pathLst>
            <a:path>
              <a:moveTo>
                <a:pt x="1434441" y="0"/>
              </a:moveTo>
              <a:lnTo>
                <a:pt x="1434441" y="622871"/>
              </a:lnTo>
              <a:lnTo>
                <a:pt x="0" y="622871"/>
              </a:lnTo>
              <a:lnTo>
                <a:pt x="0" y="87721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8A0D3-F01C-4915-A070-E870EB6E98C5}">
      <dsp:nvSpPr>
        <dsp:cNvPr id="0" name=""/>
        <dsp:cNvSpPr/>
      </dsp:nvSpPr>
      <dsp:spPr>
        <a:xfrm>
          <a:off x="1210668" y="203990"/>
          <a:ext cx="2808010" cy="144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Defensoría  Poniente CBF No. 1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Abogado(a)</a:t>
          </a:r>
        </a:p>
      </dsp:txBody>
      <dsp:txXfrm>
        <a:off x="1210668" y="203990"/>
        <a:ext cx="2808010" cy="1440000"/>
      </dsp:txXfrm>
    </dsp:sp>
    <dsp:sp modelId="{EFA180F1-FBCE-411F-9D4E-4E3AA7BBE136}">
      <dsp:nvSpPr>
        <dsp:cNvPr id="0" name=""/>
        <dsp:cNvSpPr/>
      </dsp:nvSpPr>
      <dsp:spPr>
        <a:xfrm>
          <a:off x="1659" y="2521205"/>
          <a:ext cx="2357146" cy="121115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Psicólogo(a)</a:t>
          </a:r>
        </a:p>
      </dsp:txBody>
      <dsp:txXfrm>
        <a:off x="1659" y="2521205"/>
        <a:ext cx="2357146" cy="1211153"/>
      </dsp:txXfrm>
    </dsp:sp>
    <dsp:sp modelId="{1607FF1D-3AE0-4701-8A7E-81B429C148F6}">
      <dsp:nvSpPr>
        <dsp:cNvPr id="0" name=""/>
        <dsp:cNvSpPr/>
      </dsp:nvSpPr>
      <dsp:spPr>
        <a:xfrm>
          <a:off x="2870057" y="2521205"/>
          <a:ext cx="2357146" cy="121115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Trabajadores(as) Sociales </a:t>
          </a:r>
        </a:p>
      </dsp:txBody>
      <dsp:txXfrm>
        <a:off x="2870057" y="2521205"/>
        <a:ext cx="2357146" cy="121115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417AE3-0885-4503-B842-5D3ECCCA3043}">
      <dsp:nvSpPr>
        <dsp:cNvPr id="0" name=""/>
        <dsp:cNvSpPr/>
      </dsp:nvSpPr>
      <dsp:spPr>
        <a:xfrm>
          <a:off x="2716756" y="1491934"/>
          <a:ext cx="1476353" cy="7212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2843"/>
              </a:lnTo>
              <a:lnTo>
                <a:pt x="1476353" y="362843"/>
              </a:lnTo>
              <a:lnTo>
                <a:pt x="1476353" y="72122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8A9469-ABD1-469F-B28C-C502687694E7}">
      <dsp:nvSpPr>
        <dsp:cNvPr id="0" name=""/>
        <dsp:cNvSpPr/>
      </dsp:nvSpPr>
      <dsp:spPr>
        <a:xfrm>
          <a:off x="1236102" y="1491934"/>
          <a:ext cx="1480654" cy="721223"/>
        </a:xfrm>
        <a:custGeom>
          <a:avLst/>
          <a:gdLst/>
          <a:ahLst/>
          <a:cxnLst/>
          <a:rect l="0" t="0" r="0" b="0"/>
          <a:pathLst>
            <a:path>
              <a:moveTo>
                <a:pt x="1480654" y="0"/>
              </a:moveTo>
              <a:lnTo>
                <a:pt x="1480654" y="362843"/>
              </a:lnTo>
              <a:lnTo>
                <a:pt x="0" y="362843"/>
              </a:lnTo>
              <a:lnTo>
                <a:pt x="0" y="72122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8A0D3-F01C-4915-A070-E870EB6E98C5}">
      <dsp:nvSpPr>
        <dsp:cNvPr id="0" name=""/>
        <dsp:cNvSpPr/>
      </dsp:nvSpPr>
      <dsp:spPr>
        <a:xfrm>
          <a:off x="1301225" y="0"/>
          <a:ext cx="2831063" cy="149193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Defensoría  Norte CBF No. 8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Abogados(as)</a:t>
          </a:r>
        </a:p>
      </dsp:txBody>
      <dsp:txXfrm>
        <a:off x="1301225" y="0"/>
        <a:ext cx="2831063" cy="1491934"/>
      </dsp:txXfrm>
    </dsp:sp>
    <dsp:sp modelId="{4F7C3E91-CDE0-494D-963A-D0A81B2DCA12}">
      <dsp:nvSpPr>
        <dsp:cNvPr id="0" name=""/>
        <dsp:cNvSpPr/>
      </dsp:nvSpPr>
      <dsp:spPr>
        <a:xfrm>
          <a:off x="115977" y="2213158"/>
          <a:ext cx="2240248" cy="125569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Trabajadores(as) Social </a:t>
          </a:r>
        </a:p>
      </dsp:txBody>
      <dsp:txXfrm>
        <a:off x="115977" y="2213158"/>
        <a:ext cx="2240248" cy="1255694"/>
      </dsp:txXfrm>
    </dsp:sp>
    <dsp:sp modelId="{B90CD3E7-4E99-4B5B-8262-4A3A1D0584BD}">
      <dsp:nvSpPr>
        <dsp:cNvPr id="0" name=""/>
        <dsp:cNvSpPr/>
      </dsp:nvSpPr>
      <dsp:spPr>
        <a:xfrm>
          <a:off x="3072986" y="2213158"/>
          <a:ext cx="2240248" cy="125569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Psicólogos(as) </a:t>
          </a:r>
        </a:p>
      </dsp:txBody>
      <dsp:txXfrm>
        <a:off x="3072986" y="2213158"/>
        <a:ext cx="2240248" cy="1255694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417AE3-0885-4503-B842-5D3ECCCA3043}">
      <dsp:nvSpPr>
        <dsp:cNvPr id="0" name=""/>
        <dsp:cNvSpPr/>
      </dsp:nvSpPr>
      <dsp:spPr>
        <a:xfrm>
          <a:off x="2632686" y="1465359"/>
          <a:ext cx="1464968" cy="9386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4872"/>
              </a:lnTo>
              <a:lnTo>
                <a:pt x="1464968" y="634872"/>
              </a:lnTo>
              <a:lnTo>
                <a:pt x="1464968" y="93869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8A9469-ABD1-469F-B28C-C502687694E7}">
      <dsp:nvSpPr>
        <dsp:cNvPr id="0" name=""/>
        <dsp:cNvSpPr/>
      </dsp:nvSpPr>
      <dsp:spPr>
        <a:xfrm>
          <a:off x="1164072" y="1465359"/>
          <a:ext cx="1468614" cy="938696"/>
        </a:xfrm>
        <a:custGeom>
          <a:avLst/>
          <a:gdLst/>
          <a:ahLst/>
          <a:cxnLst/>
          <a:rect l="0" t="0" r="0" b="0"/>
          <a:pathLst>
            <a:path>
              <a:moveTo>
                <a:pt x="1468614" y="0"/>
              </a:moveTo>
              <a:lnTo>
                <a:pt x="1468614" y="634872"/>
              </a:lnTo>
              <a:lnTo>
                <a:pt x="0" y="634872"/>
              </a:lnTo>
              <a:lnTo>
                <a:pt x="0" y="93869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8A0D3-F01C-4915-A070-E870EB6E98C5}">
      <dsp:nvSpPr>
        <dsp:cNvPr id="0" name=""/>
        <dsp:cNvSpPr/>
      </dsp:nvSpPr>
      <dsp:spPr>
        <a:xfrm>
          <a:off x="1167327" y="0"/>
          <a:ext cx="2930718" cy="146535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Guardia Nocturna Parque </a:t>
          </a:r>
          <a:r>
            <a:rPr lang="es-ES" sz="1200" kern="1200" dirty="0" err="1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Alamey</a:t>
          </a:r>
          <a:endParaRPr lang="es-ES" sz="1200" kern="1200" dirty="0" smtClean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Abogado(a)</a:t>
          </a:r>
        </a:p>
      </dsp:txBody>
      <dsp:txXfrm>
        <a:off x="1167327" y="0"/>
        <a:ext cx="2930718" cy="1465359"/>
      </dsp:txXfrm>
    </dsp:sp>
    <dsp:sp modelId="{4F7C3E91-CDE0-494D-963A-D0A81B2DCA12}">
      <dsp:nvSpPr>
        <dsp:cNvPr id="0" name=""/>
        <dsp:cNvSpPr/>
      </dsp:nvSpPr>
      <dsp:spPr>
        <a:xfrm>
          <a:off x="1105" y="2404056"/>
          <a:ext cx="2325934" cy="126318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Trabajador(a) Social </a:t>
          </a:r>
        </a:p>
      </dsp:txBody>
      <dsp:txXfrm>
        <a:off x="1105" y="2404056"/>
        <a:ext cx="2325934" cy="1263185"/>
      </dsp:txXfrm>
    </dsp:sp>
    <dsp:sp modelId="{B90CD3E7-4E99-4B5B-8262-4A3A1D0584BD}">
      <dsp:nvSpPr>
        <dsp:cNvPr id="0" name=""/>
        <dsp:cNvSpPr/>
      </dsp:nvSpPr>
      <dsp:spPr>
        <a:xfrm>
          <a:off x="2934688" y="2404056"/>
          <a:ext cx="2325934" cy="126318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Psicólogo(a) </a:t>
          </a:r>
        </a:p>
      </dsp:txBody>
      <dsp:txXfrm>
        <a:off x="2934688" y="2404056"/>
        <a:ext cx="2325934" cy="1263185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9525BF-BF56-4614-B192-C9EB3D8C7436}">
      <dsp:nvSpPr>
        <dsp:cNvPr id="0" name=""/>
        <dsp:cNvSpPr/>
      </dsp:nvSpPr>
      <dsp:spPr>
        <a:xfrm>
          <a:off x="3392918" y="1275425"/>
          <a:ext cx="205717" cy="3196112"/>
        </a:xfrm>
        <a:custGeom>
          <a:avLst/>
          <a:gdLst/>
          <a:ahLst/>
          <a:cxnLst/>
          <a:rect l="0" t="0" r="0" b="0"/>
          <a:pathLst>
            <a:path>
              <a:moveTo>
                <a:pt x="205717" y="0"/>
              </a:moveTo>
              <a:lnTo>
                <a:pt x="205717" y="3196112"/>
              </a:lnTo>
              <a:lnTo>
                <a:pt x="0" y="319611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E628E0-6BC0-4212-82B3-B4DC68A27A44}">
      <dsp:nvSpPr>
        <dsp:cNvPr id="0" name=""/>
        <dsp:cNvSpPr/>
      </dsp:nvSpPr>
      <dsp:spPr>
        <a:xfrm>
          <a:off x="3598636" y="1275425"/>
          <a:ext cx="214162" cy="23419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41961"/>
              </a:lnTo>
              <a:lnTo>
                <a:pt x="214162" y="234196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560412-937D-4704-B87D-866B68970DAD}">
      <dsp:nvSpPr>
        <dsp:cNvPr id="0" name=""/>
        <dsp:cNvSpPr/>
      </dsp:nvSpPr>
      <dsp:spPr>
        <a:xfrm>
          <a:off x="3392918" y="1275425"/>
          <a:ext cx="205717" cy="2341961"/>
        </a:xfrm>
        <a:custGeom>
          <a:avLst/>
          <a:gdLst/>
          <a:ahLst/>
          <a:cxnLst/>
          <a:rect l="0" t="0" r="0" b="0"/>
          <a:pathLst>
            <a:path>
              <a:moveTo>
                <a:pt x="205717" y="0"/>
              </a:moveTo>
              <a:lnTo>
                <a:pt x="205717" y="2341961"/>
              </a:lnTo>
              <a:lnTo>
                <a:pt x="0" y="234196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10644D-7872-4770-8AE5-B48A5C30C682}">
      <dsp:nvSpPr>
        <dsp:cNvPr id="0" name=""/>
        <dsp:cNvSpPr/>
      </dsp:nvSpPr>
      <dsp:spPr>
        <a:xfrm>
          <a:off x="3598636" y="1275425"/>
          <a:ext cx="205717" cy="14778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7877"/>
              </a:lnTo>
              <a:lnTo>
                <a:pt x="205717" y="147787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0E20DC-8E68-4093-A9EF-1ABAB73DA0E3}">
      <dsp:nvSpPr>
        <dsp:cNvPr id="0" name=""/>
        <dsp:cNvSpPr/>
      </dsp:nvSpPr>
      <dsp:spPr>
        <a:xfrm>
          <a:off x="3392918" y="1275425"/>
          <a:ext cx="205717" cy="1477877"/>
        </a:xfrm>
        <a:custGeom>
          <a:avLst/>
          <a:gdLst/>
          <a:ahLst/>
          <a:cxnLst/>
          <a:rect l="0" t="0" r="0" b="0"/>
          <a:pathLst>
            <a:path>
              <a:moveTo>
                <a:pt x="205717" y="0"/>
              </a:moveTo>
              <a:lnTo>
                <a:pt x="205717" y="1477877"/>
              </a:lnTo>
              <a:lnTo>
                <a:pt x="0" y="147787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616E77-557B-4452-A155-D7CA15BE658C}">
      <dsp:nvSpPr>
        <dsp:cNvPr id="0" name=""/>
        <dsp:cNvSpPr/>
      </dsp:nvSpPr>
      <dsp:spPr>
        <a:xfrm>
          <a:off x="3598636" y="1275425"/>
          <a:ext cx="205717" cy="6088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8846"/>
              </a:lnTo>
              <a:lnTo>
                <a:pt x="205717" y="60884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19747F-190A-4730-993F-9D9720CD7EB1}">
      <dsp:nvSpPr>
        <dsp:cNvPr id="0" name=""/>
        <dsp:cNvSpPr/>
      </dsp:nvSpPr>
      <dsp:spPr>
        <a:xfrm>
          <a:off x="3392918" y="1275425"/>
          <a:ext cx="205717" cy="608846"/>
        </a:xfrm>
        <a:custGeom>
          <a:avLst/>
          <a:gdLst/>
          <a:ahLst/>
          <a:cxnLst/>
          <a:rect l="0" t="0" r="0" b="0"/>
          <a:pathLst>
            <a:path>
              <a:moveTo>
                <a:pt x="205717" y="0"/>
              </a:moveTo>
              <a:lnTo>
                <a:pt x="205717" y="608846"/>
              </a:lnTo>
              <a:lnTo>
                <a:pt x="0" y="60884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F4BB74-A29B-4BD0-B8B2-FC79AD82E3BB}">
      <dsp:nvSpPr>
        <dsp:cNvPr id="0" name=""/>
        <dsp:cNvSpPr/>
      </dsp:nvSpPr>
      <dsp:spPr>
        <a:xfrm>
          <a:off x="2524710" y="295816"/>
          <a:ext cx="2147851" cy="97960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Casa Club del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Programa para la Atención y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Prevención del Trabajo Infantil </a:t>
          </a:r>
        </a:p>
      </dsp:txBody>
      <dsp:txXfrm>
        <a:off x="2524710" y="295816"/>
        <a:ext cx="2147851" cy="979609"/>
      </dsp:txXfrm>
    </dsp:sp>
    <dsp:sp modelId="{BB1B28C4-7423-4E4B-886F-AF64811AA038}">
      <dsp:nvSpPr>
        <dsp:cNvPr id="0" name=""/>
        <dsp:cNvSpPr/>
      </dsp:nvSpPr>
      <dsp:spPr>
        <a:xfrm>
          <a:off x="1808439" y="1569837"/>
          <a:ext cx="1584478" cy="6288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Administrativo(a)</a:t>
          </a:r>
        </a:p>
      </dsp:txBody>
      <dsp:txXfrm>
        <a:off x="1808439" y="1569837"/>
        <a:ext cx="1584478" cy="628869"/>
      </dsp:txXfrm>
    </dsp:sp>
    <dsp:sp modelId="{A25D707A-00E4-4D11-956D-AC7D92B4A4D3}">
      <dsp:nvSpPr>
        <dsp:cNvPr id="0" name=""/>
        <dsp:cNvSpPr/>
      </dsp:nvSpPr>
      <dsp:spPr>
        <a:xfrm>
          <a:off x="3804353" y="1569837"/>
          <a:ext cx="1584478" cy="6288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</a:p>
      </dsp:txBody>
      <dsp:txXfrm>
        <a:off x="3804353" y="1569837"/>
        <a:ext cx="1584478" cy="628869"/>
      </dsp:txXfrm>
    </dsp:sp>
    <dsp:sp modelId="{DB53A67E-0CE0-4EF6-BED2-590031DFFF04}">
      <dsp:nvSpPr>
        <dsp:cNvPr id="0" name=""/>
        <dsp:cNvSpPr/>
      </dsp:nvSpPr>
      <dsp:spPr>
        <a:xfrm>
          <a:off x="1808439" y="2438868"/>
          <a:ext cx="1584478" cy="6288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 </a:t>
          </a:r>
        </a:p>
      </dsp:txBody>
      <dsp:txXfrm>
        <a:off x="1808439" y="2438868"/>
        <a:ext cx="1584478" cy="628869"/>
      </dsp:txXfrm>
    </dsp:sp>
    <dsp:sp modelId="{C3EE8B29-FD03-4DF0-AE28-BBF93B7E1A8D}">
      <dsp:nvSpPr>
        <dsp:cNvPr id="0" name=""/>
        <dsp:cNvSpPr/>
      </dsp:nvSpPr>
      <dsp:spPr>
        <a:xfrm>
          <a:off x="3804353" y="2438868"/>
          <a:ext cx="1584478" cy="6288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sp:txBody>
      <dsp:txXfrm>
        <a:off x="3804353" y="2438868"/>
        <a:ext cx="1584478" cy="628869"/>
      </dsp:txXfrm>
    </dsp:sp>
    <dsp:sp modelId="{309CD523-8C25-46AF-9EF5-678504DA3ED6}">
      <dsp:nvSpPr>
        <dsp:cNvPr id="0" name=""/>
        <dsp:cNvSpPr/>
      </dsp:nvSpPr>
      <dsp:spPr>
        <a:xfrm>
          <a:off x="1808439" y="3302952"/>
          <a:ext cx="1584478" cy="6288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 </a:t>
          </a:r>
        </a:p>
      </dsp:txBody>
      <dsp:txXfrm>
        <a:off x="1808439" y="3302952"/>
        <a:ext cx="1584478" cy="628869"/>
      </dsp:txXfrm>
    </dsp:sp>
    <dsp:sp modelId="{64860469-7202-484F-9835-DBC0574D5DFA}">
      <dsp:nvSpPr>
        <dsp:cNvPr id="0" name=""/>
        <dsp:cNvSpPr/>
      </dsp:nvSpPr>
      <dsp:spPr>
        <a:xfrm>
          <a:off x="3812798" y="3302952"/>
          <a:ext cx="1584478" cy="6288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</a:t>
          </a:r>
        </a:p>
      </dsp:txBody>
      <dsp:txXfrm>
        <a:off x="3812798" y="3302952"/>
        <a:ext cx="1584478" cy="628869"/>
      </dsp:txXfrm>
    </dsp:sp>
    <dsp:sp modelId="{C47374F8-441D-450D-A1C6-862A92F6A842}">
      <dsp:nvSpPr>
        <dsp:cNvPr id="0" name=""/>
        <dsp:cNvSpPr/>
      </dsp:nvSpPr>
      <dsp:spPr>
        <a:xfrm>
          <a:off x="1808439" y="4157102"/>
          <a:ext cx="1584478" cy="6288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Promotor(a) </a:t>
          </a:r>
        </a:p>
      </dsp:txBody>
      <dsp:txXfrm>
        <a:off x="1808439" y="4157102"/>
        <a:ext cx="1584478" cy="628869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2163EE-FF41-4F38-B8E8-5873375CE82F}">
      <dsp:nvSpPr>
        <dsp:cNvPr id="0" name=""/>
        <dsp:cNvSpPr/>
      </dsp:nvSpPr>
      <dsp:spPr>
        <a:xfrm>
          <a:off x="4292255" y="1421221"/>
          <a:ext cx="157864" cy="6571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7161"/>
              </a:lnTo>
              <a:lnTo>
                <a:pt x="157864" y="65716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528909-31DF-452F-8013-72ACC25A2C2C}">
      <dsp:nvSpPr>
        <dsp:cNvPr id="0" name=""/>
        <dsp:cNvSpPr/>
      </dsp:nvSpPr>
      <dsp:spPr>
        <a:xfrm>
          <a:off x="4131901" y="1421221"/>
          <a:ext cx="160354" cy="657161"/>
        </a:xfrm>
        <a:custGeom>
          <a:avLst/>
          <a:gdLst/>
          <a:ahLst/>
          <a:cxnLst/>
          <a:rect l="0" t="0" r="0" b="0"/>
          <a:pathLst>
            <a:path>
              <a:moveTo>
                <a:pt x="160354" y="0"/>
              </a:moveTo>
              <a:lnTo>
                <a:pt x="160354" y="657161"/>
              </a:lnTo>
              <a:lnTo>
                <a:pt x="0" y="65716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3F6BC3-3B2A-4F1E-850B-931931701489}">
      <dsp:nvSpPr>
        <dsp:cNvPr id="0" name=""/>
        <dsp:cNvSpPr/>
      </dsp:nvSpPr>
      <dsp:spPr>
        <a:xfrm>
          <a:off x="4292255" y="1421221"/>
          <a:ext cx="3679728" cy="14180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2398"/>
              </a:lnTo>
              <a:lnTo>
                <a:pt x="3679728" y="1292398"/>
              </a:lnTo>
              <a:lnTo>
                <a:pt x="3679728" y="141808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B50131-DA5F-44F2-B343-BBB7D40D3972}">
      <dsp:nvSpPr>
        <dsp:cNvPr id="0" name=""/>
        <dsp:cNvSpPr/>
      </dsp:nvSpPr>
      <dsp:spPr>
        <a:xfrm>
          <a:off x="4292255" y="1421221"/>
          <a:ext cx="2207535" cy="14180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2398"/>
              </a:lnTo>
              <a:lnTo>
                <a:pt x="2207535" y="1292398"/>
              </a:lnTo>
              <a:lnTo>
                <a:pt x="2207535" y="141808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05CFB6-F136-4EA1-9DD6-728F41B62CF9}">
      <dsp:nvSpPr>
        <dsp:cNvPr id="0" name=""/>
        <dsp:cNvSpPr/>
      </dsp:nvSpPr>
      <dsp:spPr>
        <a:xfrm>
          <a:off x="4292255" y="1421221"/>
          <a:ext cx="735342" cy="14180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2398"/>
              </a:lnTo>
              <a:lnTo>
                <a:pt x="735342" y="1292398"/>
              </a:lnTo>
              <a:lnTo>
                <a:pt x="735342" y="141808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8A9469-ABD1-469F-B28C-C502687694E7}">
      <dsp:nvSpPr>
        <dsp:cNvPr id="0" name=""/>
        <dsp:cNvSpPr/>
      </dsp:nvSpPr>
      <dsp:spPr>
        <a:xfrm>
          <a:off x="3555405" y="1421221"/>
          <a:ext cx="736850" cy="1418087"/>
        </a:xfrm>
        <a:custGeom>
          <a:avLst/>
          <a:gdLst/>
          <a:ahLst/>
          <a:cxnLst/>
          <a:rect l="0" t="0" r="0" b="0"/>
          <a:pathLst>
            <a:path>
              <a:moveTo>
                <a:pt x="736850" y="0"/>
              </a:moveTo>
              <a:lnTo>
                <a:pt x="736850" y="1292398"/>
              </a:lnTo>
              <a:lnTo>
                <a:pt x="0" y="1292398"/>
              </a:lnTo>
              <a:lnTo>
                <a:pt x="0" y="141808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F6B60B-EB64-42C1-A899-1E975DB6621F}">
      <dsp:nvSpPr>
        <dsp:cNvPr id="0" name=""/>
        <dsp:cNvSpPr/>
      </dsp:nvSpPr>
      <dsp:spPr>
        <a:xfrm>
          <a:off x="2037204" y="3571801"/>
          <a:ext cx="91440" cy="25275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7064"/>
              </a:lnTo>
              <a:lnTo>
                <a:pt x="46007" y="127064"/>
              </a:lnTo>
              <a:lnTo>
                <a:pt x="46007" y="25275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4E8134-855F-401D-842C-1D4B1FD92FA1}">
      <dsp:nvSpPr>
        <dsp:cNvPr id="0" name=""/>
        <dsp:cNvSpPr/>
      </dsp:nvSpPr>
      <dsp:spPr>
        <a:xfrm>
          <a:off x="2082924" y="1421221"/>
          <a:ext cx="2209330" cy="1418087"/>
        </a:xfrm>
        <a:custGeom>
          <a:avLst/>
          <a:gdLst/>
          <a:ahLst/>
          <a:cxnLst/>
          <a:rect l="0" t="0" r="0" b="0"/>
          <a:pathLst>
            <a:path>
              <a:moveTo>
                <a:pt x="2209330" y="0"/>
              </a:moveTo>
              <a:lnTo>
                <a:pt x="2209330" y="1292398"/>
              </a:lnTo>
              <a:lnTo>
                <a:pt x="0" y="1292398"/>
              </a:lnTo>
              <a:lnTo>
                <a:pt x="0" y="141808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29A170-5DAE-437F-AA2E-7928705FF85E}">
      <dsp:nvSpPr>
        <dsp:cNvPr id="0" name=""/>
        <dsp:cNvSpPr/>
      </dsp:nvSpPr>
      <dsp:spPr>
        <a:xfrm>
          <a:off x="564688" y="3571801"/>
          <a:ext cx="91440" cy="25275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7064"/>
              </a:lnTo>
              <a:lnTo>
                <a:pt x="46330" y="127064"/>
              </a:lnTo>
              <a:lnTo>
                <a:pt x="46330" y="25275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EE10CA-18C2-45D2-8DED-3CD4B592EC5C}">
      <dsp:nvSpPr>
        <dsp:cNvPr id="0" name=""/>
        <dsp:cNvSpPr/>
      </dsp:nvSpPr>
      <dsp:spPr>
        <a:xfrm>
          <a:off x="610408" y="1421221"/>
          <a:ext cx="3681847" cy="1418087"/>
        </a:xfrm>
        <a:custGeom>
          <a:avLst/>
          <a:gdLst/>
          <a:ahLst/>
          <a:cxnLst/>
          <a:rect l="0" t="0" r="0" b="0"/>
          <a:pathLst>
            <a:path>
              <a:moveTo>
                <a:pt x="3681847" y="0"/>
              </a:moveTo>
              <a:lnTo>
                <a:pt x="3681847" y="1292398"/>
              </a:lnTo>
              <a:lnTo>
                <a:pt x="0" y="1292398"/>
              </a:lnTo>
              <a:lnTo>
                <a:pt x="0" y="141808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8A0D3-F01C-4915-A070-E870EB6E98C5}">
      <dsp:nvSpPr>
        <dsp:cNvPr id="0" name=""/>
        <dsp:cNvSpPr/>
      </dsp:nvSpPr>
      <dsp:spPr>
        <a:xfrm>
          <a:off x="3302256" y="377218"/>
          <a:ext cx="1979997" cy="1044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Estancias Infantiles </a:t>
          </a:r>
        </a:p>
      </dsp:txBody>
      <dsp:txXfrm>
        <a:off x="3302256" y="377218"/>
        <a:ext cx="1979997" cy="1044002"/>
      </dsp:txXfrm>
    </dsp:sp>
    <dsp:sp modelId="{1607FF1D-3AE0-4701-8A7E-81B429C148F6}">
      <dsp:nvSpPr>
        <dsp:cNvPr id="0" name=""/>
        <dsp:cNvSpPr/>
      </dsp:nvSpPr>
      <dsp:spPr>
        <a:xfrm>
          <a:off x="0" y="2839308"/>
          <a:ext cx="1220816" cy="73249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Enlace RH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0" y="2839308"/>
        <a:ext cx="1220816" cy="732493"/>
      </dsp:txXfrm>
    </dsp:sp>
    <dsp:sp modelId="{F65EAB00-6A81-468D-9FDA-ED25C60228E1}">
      <dsp:nvSpPr>
        <dsp:cNvPr id="0" name=""/>
        <dsp:cNvSpPr/>
      </dsp:nvSpPr>
      <dsp:spPr>
        <a:xfrm>
          <a:off x="610" y="3824554"/>
          <a:ext cx="1220816" cy="67655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Administrativo(a) </a:t>
          </a:r>
        </a:p>
      </dsp:txBody>
      <dsp:txXfrm>
        <a:off x="610" y="3824554"/>
        <a:ext cx="1220816" cy="676556"/>
      </dsp:txXfrm>
    </dsp:sp>
    <dsp:sp modelId="{27542A21-D861-472D-9909-DA8FBB3BF82C}">
      <dsp:nvSpPr>
        <dsp:cNvPr id="0" name=""/>
        <dsp:cNvSpPr/>
      </dsp:nvSpPr>
      <dsp:spPr>
        <a:xfrm>
          <a:off x="1472516" y="2839308"/>
          <a:ext cx="1220816" cy="73249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Patrimonio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472516" y="2839308"/>
        <a:ext cx="1220816" cy="732493"/>
      </dsp:txXfrm>
    </dsp:sp>
    <dsp:sp modelId="{E124E1C6-6459-461C-BD1C-9BC1F994E937}">
      <dsp:nvSpPr>
        <dsp:cNvPr id="0" name=""/>
        <dsp:cNvSpPr/>
      </dsp:nvSpPr>
      <dsp:spPr>
        <a:xfrm>
          <a:off x="1472803" y="3824554"/>
          <a:ext cx="1220816" cy="67655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sp:txBody>
      <dsp:txXfrm>
        <a:off x="1472803" y="3824554"/>
        <a:ext cx="1220816" cy="676556"/>
      </dsp:txXfrm>
    </dsp:sp>
    <dsp:sp modelId="{4F7C3E91-CDE0-494D-963A-D0A81B2DCA12}">
      <dsp:nvSpPr>
        <dsp:cNvPr id="0" name=""/>
        <dsp:cNvSpPr/>
      </dsp:nvSpPr>
      <dsp:spPr>
        <a:xfrm>
          <a:off x="2944996" y="2839308"/>
          <a:ext cx="1220816" cy="73249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Trabajadores(as) Sociales</a:t>
          </a:r>
        </a:p>
      </dsp:txBody>
      <dsp:txXfrm>
        <a:off x="2944996" y="2839308"/>
        <a:ext cx="1220816" cy="732493"/>
      </dsp:txXfrm>
    </dsp:sp>
    <dsp:sp modelId="{81B0C6D0-AB6E-48C7-B69D-317FD4DC64EA}">
      <dsp:nvSpPr>
        <dsp:cNvPr id="0" name=""/>
        <dsp:cNvSpPr/>
      </dsp:nvSpPr>
      <dsp:spPr>
        <a:xfrm>
          <a:off x="4417189" y="2839308"/>
          <a:ext cx="1220816" cy="73249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Psicólogos(as) </a:t>
          </a:r>
        </a:p>
      </dsp:txBody>
      <dsp:txXfrm>
        <a:off x="4417189" y="2839308"/>
        <a:ext cx="1220816" cy="732493"/>
      </dsp:txXfrm>
    </dsp:sp>
    <dsp:sp modelId="{CB9C80AC-4C0A-4EA1-9271-19B521A49801}">
      <dsp:nvSpPr>
        <dsp:cNvPr id="0" name=""/>
        <dsp:cNvSpPr/>
      </dsp:nvSpPr>
      <dsp:spPr>
        <a:xfrm>
          <a:off x="5889382" y="2839308"/>
          <a:ext cx="1220816" cy="73249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Ayudante Mantenimiento</a:t>
          </a:r>
        </a:p>
      </dsp:txBody>
      <dsp:txXfrm>
        <a:off x="5889382" y="2839308"/>
        <a:ext cx="1220816" cy="732493"/>
      </dsp:txXfrm>
    </dsp:sp>
    <dsp:sp modelId="{964C9D71-A94D-4B92-A6D9-100F1783C553}">
      <dsp:nvSpPr>
        <dsp:cNvPr id="0" name=""/>
        <dsp:cNvSpPr/>
      </dsp:nvSpPr>
      <dsp:spPr>
        <a:xfrm>
          <a:off x="7361575" y="2839308"/>
          <a:ext cx="1220816" cy="73249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General</a:t>
          </a:r>
        </a:p>
      </dsp:txBody>
      <dsp:txXfrm>
        <a:off x="7361575" y="2839308"/>
        <a:ext cx="1220816" cy="732493"/>
      </dsp:txXfrm>
    </dsp:sp>
    <dsp:sp modelId="{656AA4F8-3FB8-429B-88D0-D97FF45EB148}">
      <dsp:nvSpPr>
        <dsp:cNvPr id="0" name=""/>
        <dsp:cNvSpPr/>
      </dsp:nvSpPr>
      <dsp:spPr>
        <a:xfrm>
          <a:off x="2911084" y="1764457"/>
          <a:ext cx="1220816" cy="62784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Supervisor(a)</a:t>
          </a:r>
          <a:endParaRPr lang="es-ES" sz="1200" kern="1200" dirty="0" smtClean="0">
            <a:solidFill>
              <a:srgbClr val="FF0000"/>
            </a:solidFill>
          </a:endParaRPr>
        </a:p>
      </dsp:txBody>
      <dsp:txXfrm>
        <a:off x="2911084" y="1764457"/>
        <a:ext cx="1220816" cy="627848"/>
      </dsp:txXfrm>
    </dsp:sp>
    <dsp:sp modelId="{A28C386C-7CBE-4A6B-9E52-0CD0438D6B51}">
      <dsp:nvSpPr>
        <dsp:cNvPr id="0" name=""/>
        <dsp:cNvSpPr/>
      </dsp:nvSpPr>
      <dsp:spPr>
        <a:xfrm>
          <a:off x="4450120" y="1764457"/>
          <a:ext cx="1220816" cy="62784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Administrador(a)</a:t>
          </a:r>
        </a:p>
      </dsp:txBody>
      <dsp:txXfrm>
        <a:off x="4450120" y="1764457"/>
        <a:ext cx="1220816" cy="6278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3B9F0D-7083-48B0-A25B-757E295DB841}">
      <dsp:nvSpPr>
        <dsp:cNvPr id="0" name=""/>
        <dsp:cNvSpPr/>
      </dsp:nvSpPr>
      <dsp:spPr>
        <a:xfrm>
          <a:off x="2772308" y="1192524"/>
          <a:ext cx="267879" cy="717616"/>
        </a:xfrm>
        <a:custGeom>
          <a:avLst/>
          <a:gdLst/>
          <a:ahLst/>
          <a:cxnLst/>
          <a:rect l="0" t="0" r="0" b="0"/>
          <a:pathLst>
            <a:path>
              <a:moveTo>
                <a:pt x="267879" y="0"/>
              </a:moveTo>
              <a:lnTo>
                <a:pt x="267879" y="717616"/>
              </a:lnTo>
              <a:lnTo>
                <a:pt x="0" y="71761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E3F8E0-3DBB-498E-8A0A-FD785AD2B4B1}">
      <dsp:nvSpPr>
        <dsp:cNvPr id="0" name=""/>
        <dsp:cNvSpPr/>
      </dsp:nvSpPr>
      <dsp:spPr>
        <a:xfrm>
          <a:off x="2795451" y="1192524"/>
          <a:ext cx="244737" cy="2476128"/>
        </a:xfrm>
        <a:custGeom>
          <a:avLst/>
          <a:gdLst/>
          <a:ahLst/>
          <a:cxnLst/>
          <a:rect l="0" t="0" r="0" b="0"/>
          <a:pathLst>
            <a:path>
              <a:moveTo>
                <a:pt x="244737" y="0"/>
              </a:moveTo>
              <a:lnTo>
                <a:pt x="244737" y="2476128"/>
              </a:lnTo>
              <a:lnTo>
                <a:pt x="0" y="247612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2B55EE-4534-49E9-A1F1-8FCDFA5F89C6}">
      <dsp:nvSpPr>
        <dsp:cNvPr id="0" name=""/>
        <dsp:cNvSpPr/>
      </dsp:nvSpPr>
      <dsp:spPr>
        <a:xfrm>
          <a:off x="2804201" y="1192524"/>
          <a:ext cx="235986" cy="3362906"/>
        </a:xfrm>
        <a:custGeom>
          <a:avLst/>
          <a:gdLst/>
          <a:ahLst/>
          <a:cxnLst/>
          <a:rect l="0" t="0" r="0" b="0"/>
          <a:pathLst>
            <a:path>
              <a:moveTo>
                <a:pt x="235986" y="0"/>
              </a:moveTo>
              <a:lnTo>
                <a:pt x="235986" y="3362906"/>
              </a:lnTo>
              <a:lnTo>
                <a:pt x="0" y="336290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19ED48-B4C3-4F6D-8B98-DD5A0E7D2C9D}">
      <dsp:nvSpPr>
        <dsp:cNvPr id="0" name=""/>
        <dsp:cNvSpPr/>
      </dsp:nvSpPr>
      <dsp:spPr>
        <a:xfrm>
          <a:off x="3040188" y="1192524"/>
          <a:ext cx="246110" cy="24801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80189"/>
              </a:lnTo>
              <a:lnTo>
                <a:pt x="246110" y="248018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1AFD82-2DF0-4346-9642-A2924C19667A}">
      <dsp:nvSpPr>
        <dsp:cNvPr id="0" name=""/>
        <dsp:cNvSpPr/>
      </dsp:nvSpPr>
      <dsp:spPr>
        <a:xfrm>
          <a:off x="2779852" y="1192524"/>
          <a:ext cx="260336" cy="1594155"/>
        </a:xfrm>
        <a:custGeom>
          <a:avLst/>
          <a:gdLst/>
          <a:ahLst/>
          <a:cxnLst/>
          <a:rect l="0" t="0" r="0" b="0"/>
          <a:pathLst>
            <a:path>
              <a:moveTo>
                <a:pt x="260336" y="0"/>
              </a:moveTo>
              <a:lnTo>
                <a:pt x="260336" y="1594155"/>
              </a:lnTo>
              <a:lnTo>
                <a:pt x="0" y="159415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2E7304-3FBF-454C-9B01-1EE236209D7C}">
      <dsp:nvSpPr>
        <dsp:cNvPr id="0" name=""/>
        <dsp:cNvSpPr/>
      </dsp:nvSpPr>
      <dsp:spPr>
        <a:xfrm>
          <a:off x="3040188" y="1192524"/>
          <a:ext cx="221677" cy="15964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96446"/>
              </a:lnTo>
              <a:lnTo>
                <a:pt x="221677" y="159644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571CAA-E536-4865-86FC-9CF2B2A60B8E}">
      <dsp:nvSpPr>
        <dsp:cNvPr id="0" name=""/>
        <dsp:cNvSpPr/>
      </dsp:nvSpPr>
      <dsp:spPr>
        <a:xfrm>
          <a:off x="3040188" y="1192524"/>
          <a:ext cx="213043" cy="7177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7781"/>
              </a:lnTo>
              <a:lnTo>
                <a:pt x="213043" y="71778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967498-7F29-4202-86F8-AB1185A6803A}">
      <dsp:nvSpPr>
        <dsp:cNvPr id="0" name=""/>
        <dsp:cNvSpPr/>
      </dsp:nvSpPr>
      <dsp:spPr>
        <a:xfrm>
          <a:off x="2033274" y="241745"/>
          <a:ext cx="2013827" cy="9507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General</a:t>
          </a:r>
        </a:p>
      </dsp:txBody>
      <dsp:txXfrm>
        <a:off x="2033274" y="241745"/>
        <a:ext cx="2013827" cy="950778"/>
      </dsp:txXfrm>
    </dsp:sp>
    <dsp:sp modelId="{ED41377A-3398-435F-B3E1-48FC47648510}">
      <dsp:nvSpPr>
        <dsp:cNvPr id="0" name=""/>
        <dsp:cNvSpPr/>
      </dsp:nvSpPr>
      <dsp:spPr>
        <a:xfrm>
          <a:off x="3253231" y="1524760"/>
          <a:ext cx="1942052" cy="771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de Comunicación, </a:t>
          </a:r>
          <a:b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Logística y Eventos</a:t>
          </a:r>
        </a:p>
      </dsp:txBody>
      <dsp:txXfrm>
        <a:off x="3253231" y="1524760"/>
        <a:ext cx="1942052" cy="771092"/>
      </dsp:txXfrm>
    </dsp:sp>
    <dsp:sp modelId="{8AA2C887-0654-4A5C-99E1-9F8F820AD961}">
      <dsp:nvSpPr>
        <dsp:cNvPr id="0" name=""/>
        <dsp:cNvSpPr/>
      </dsp:nvSpPr>
      <dsp:spPr>
        <a:xfrm>
          <a:off x="3261866" y="2403424"/>
          <a:ext cx="1942052" cy="771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Administrativo(a) </a:t>
          </a:r>
        </a:p>
      </dsp:txBody>
      <dsp:txXfrm>
        <a:off x="3261866" y="2403424"/>
        <a:ext cx="1942052" cy="771092"/>
      </dsp:txXfrm>
    </dsp:sp>
    <dsp:sp modelId="{8FBC5306-01D2-484C-BF51-AF9537ECA55A}">
      <dsp:nvSpPr>
        <dsp:cNvPr id="0" name=""/>
        <dsp:cNvSpPr/>
      </dsp:nvSpPr>
      <dsp:spPr>
        <a:xfrm>
          <a:off x="837799" y="2401133"/>
          <a:ext cx="1942052" cy="771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de </a:t>
          </a:r>
          <a:b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Voluntariado y Procuración </a:t>
          </a:r>
          <a:b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 Donativos</a:t>
          </a:r>
        </a:p>
      </dsp:txBody>
      <dsp:txXfrm>
        <a:off x="837799" y="2401133"/>
        <a:ext cx="1942052" cy="771092"/>
      </dsp:txXfrm>
    </dsp:sp>
    <dsp:sp modelId="{DEA67510-27AB-4E8D-AD7E-F488CD9E1649}">
      <dsp:nvSpPr>
        <dsp:cNvPr id="0" name=""/>
        <dsp:cNvSpPr/>
      </dsp:nvSpPr>
      <dsp:spPr>
        <a:xfrm>
          <a:off x="3286298" y="3287167"/>
          <a:ext cx="1942052" cy="771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Ejecutivo(a)</a:t>
          </a:r>
        </a:p>
      </dsp:txBody>
      <dsp:txXfrm>
        <a:off x="3286298" y="3287167"/>
        <a:ext cx="1942052" cy="771092"/>
      </dsp:txXfrm>
    </dsp:sp>
    <dsp:sp modelId="{79AD804E-15D6-41E0-8637-1A2B92E0C49F}">
      <dsp:nvSpPr>
        <dsp:cNvPr id="0" name=""/>
        <dsp:cNvSpPr/>
      </dsp:nvSpPr>
      <dsp:spPr>
        <a:xfrm>
          <a:off x="862149" y="4169884"/>
          <a:ext cx="1942052" cy="77109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>Coordinador(a) de Relaciones Publicas</a:t>
          </a:r>
        </a:p>
      </dsp:txBody>
      <dsp:txXfrm>
        <a:off x="862149" y="4169884"/>
        <a:ext cx="1942052" cy="771092"/>
      </dsp:txXfrm>
    </dsp:sp>
    <dsp:sp modelId="{540C863D-4D23-4CD2-8E89-08E77805FC2E}">
      <dsp:nvSpPr>
        <dsp:cNvPr id="0" name=""/>
        <dsp:cNvSpPr/>
      </dsp:nvSpPr>
      <dsp:spPr>
        <a:xfrm>
          <a:off x="853398" y="3283106"/>
          <a:ext cx="1942052" cy="77109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 de la Oficina de Presidencia</a:t>
          </a:r>
        </a:p>
      </dsp:txBody>
      <dsp:txXfrm>
        <a:off x="853398" y="3283106"/>
        <a:ext cx="1942052" cy="771092"/>
      </dsp:txXfrm>
    </dsp:sp>
    <dsp:sp modelId="{FD9E698B-0C37-4416-9B1B-FF1636E3A880}">
      <dsp:nvSpPr>
        <dsp:cNvPr id="0" name=""/>
        <dsp:cNvSpPr/>
      </dsp:nvSpPr>
      <dsp:spPr>
        <a:xfrm>
          <a:off x="830256" y="1524595"/>
          <a:ext cx="1942052" cy="771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Secretaria(o)</a:t>
          </a:r>
        </a:p>
      </dsp:txBody>
      <dsp:txXfrm>
        <a:off x="830256" y="1524595"/>
        <a:ext cx="1942052" cy="771092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86F636-1390-4099-85D1-285562F3527E}">
      <dsp:nvSpPr>
        <dsp:cNvPr id="0" name=""/>
        <dsp:cNvSpPr/>
      </dsp:nvSpPr>
      <dsp:spPr>
        <a:xfrm>
          <a:off x="3505335" y="1084447"/>
          <a:ext cx="154758" cy="4055998"/>
        </a:xfrm>
        <a:custGeom>
          <a:avLst/>
          <a:gdLst/>
          <a:ahLst/>
          <a:cxnLst/>
          <a:rect l="0" t="0" r="0" b="0"/>
          <a:pathLst>
            <a:path>
              <a:moveTo>
                <a:pt x="154758" y="0"/>
              </a:moveTo>
              <a:lnTo>
                <a:pt x="154758" y="4055998"/>
              </a:lnTo>
              <a:lnTo>
                <a:pt x="0" y="405599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6A579A-DE96-4ED3-A712-DDF4ACFCCAD8}">
      <dsp:nvSpPr>
        <dsp:cNvPr id="0" name=""/>
        <dsp:cNvSpPr/>
      </dsp:nvSpPr>
      <dsp:spPr>
        <a:xfrm>
          <a:off x="3660093" y="1084447"/>
          <a:ext cx="152912" cy="31908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90894"/>
              </a:lnTo>
              <a:lnTo>
                <a:pt x="152912" y="319089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9AC365-4D4D-4E5C-B5C3-597A2042174A}">
      <dsp:nvSpPr>
        <dsp:cNvPr id="0" name=""/>
        <dsp:cNvSpPr/>
      </dsp:nvSpPr>
      <dsp:spPr>
        <a:xfrm>
          <a:off x="3505335" y="1084447"/>
          <a:ext cx="154758" cy="3190894"/>
        </a:xfrm>
        <a:custGeom>
          <a:avLst/>
          <a:gdLst/>
          <a:ahLst/>
          <a:cxnLst/>
          <a:rect l="0" t="0" r="0" b="0"/>
          <a:pathLst>
            <a:path>
              <a:moveTo>
                <a:pt x="154758" y="0"/>
              </a:moveTo>
              <a:lnTo>
                <a:pt x="154758" y="3190894"/>
              </a:lnTo>
              <a:lnTo>
                <a:pt x="0" y="319089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573252-7F7D-4506-9C43-3EF833B9B896}">
      <dsp:nvSpPr>
        <dsp:cNvPr id="0" name=""/>
        <dsp:cNvSpPr/>
      </dsp:nvSpPr>
      <dsp:spPr>
        <a:xfrm>
          <a:off x="3660093" y="1084447"/>
          <a:ext cx="152912" cy="23257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25791"/>
              </a:lnTo>
              <a:lnTo>
                <a:pt x="152912" y="232579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E8F4F8-6EE2-4955-A1CE-21D8EA643FB4}">
      <dsp:nvSpPr>
        <dsp:cNvPr id="0" name=""/>
        <dsp:cNvSpPr/>
      </dsp:nvSpPr>
      <dsp:spPr>
        <a:xfrm>
          <a:off x="3505335" y="1084447"/>
          <a:ext cx="154758" cy="2325791"/>
        </a:xfrm>
        <a:custGeom>
          <a:avLst/>
          <a:gdLst/>
          <a:ahLst/>
          <a:cxnLst/>
          <a:rect l="0" t="0" r="0" b="0"/>
          <a:pathLst>
            <a:path>
              <a:moveTo>
                <a:pt x="154758" y="0"/>
              </a:moveTo>
              <a:lnTo>
                <a:pt x="154758" y="2325791"/>
              </a:lnTo>
              <a:lnTo>
                <a:pt x="0" y="232579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379459-8126-49F7-B443-8A20FDB6ADAA}">
      <dsp:nvSpPr>
        <dsp:cNvPr id="0" name=""/>
        <dsp:cNvSpPr/>
      </dsp:nvSpPr>
      <dsp:spPr>
        <a:xfrm>
          <a:off x="3660093" y="1084447"/>
          <a:ext cx="152912" cy="14606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60687"/>
              </a:lnTo>
              <a:lnTo>
                <a:pt x="152912" y="146068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C21116-97F1-4C04-91C6-415ECA0AB15A}">
      <dsp:nvSpPr>
        <dsp:cNvPr id="0" name=""/>
        <dsp:cNvSpPr/>
      </dsp:nvSpPr>
      <dsp:spPr>
        <a:xfrm>
          <a:off x="3505335" y="1084447"/>
          <a:ext cx="154758" cy="1460687"/>
        </a:xfrm>
        <a:custGeom>
          <a:avLst/>
          <a:gdLst/>
          <a:ahLst/>
          <a:cxnLst/>
          <a:rect l="0" t="0" r="0" b="0"/>
          <a:pathLst>
            <a:path>
              <a:moveTo>
                <a:pt x="154758" y="0"/>
              </a:moveTo>
              <a:lnTo>
                <a:pt x="154758" y="1460687"/>
              </a:lnTo>
              <a:lnTo>
                <a:pt x="0" y="146068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018DC2-F120-459C-8069-FC73656984AB}">
      <dsp:nvSpPr>
        <dsp:cNvPr id="0" name=""/>
        <dsp:cNvSpPr/>
      </dsp:nvSpPr>
      <dsp:spPr>
        <a:xfrm>
          <a:off x="3660093" y="1084447"/>
          <a:ext cx="152912" cy="5955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5584"/>
              </a:lnTo>
              <a:lnTo>
                <a:pt x="152912" y="59558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81CAB2-B559-4672-9212-5C96ACB28D44}">
      <dsp:nvSpPr>
        <dsp:cNvPr id="0" name=""/>
        <dsp:cNvSpPr/>
      </dsp:nvSpPr>
      <dsp:spPr>
        <a:xfrm>
          <a:off x="3505335" y="1084447"/>
          <a:ext cx="154758" cy="595584"/>
        </a:xfrm>
        <a:custGeom>
          <a:avLst/>
          <a:gdLst/>
          <a:ahLst/>
          <a:cxnLst/>
          <a:rect l="0" t="0" r="0" b="0"/>
          <a:pathLst>
            <a:path>
              <a:moveTo>
                <a:pt x="154758" y="0"/>
              </a:moveTo>
              <a:lnTo>
                <a:pt x="154758" y="595584"/>
              </a:lnTo>
              <a:lnTo>
                <a:pt x="0" y="59558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8A0D3-F01C-4915-A070-E870EB6E98C5}">
      <dsp:nvSpPr>
        <dsp:cNvPr id="0" name=""/>
        <dsp:cNvSpPr/>
      </dsp:nvSpPr>
      <dsp:spPr>
        <a:xfrm>
          <a:off x="2652091" y="297250"/>
          <a:ext cx="2016003" cy="78719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Estancias Infantiles </a:t>
          </a:r>
        </a:p>
      </dsp:txBody>
      <dsp:txXfrm>
        <a:off x="2652091" y="297250"/>
        <a:ext cx="2016003" cy="787196"/>
      </dsp:txXfrm>
    </dsp:sp>
    <dsp:sp modelId="{EFA180F1-FBCE-411F-9D4E-4E3AA7BBE136}">
      <dsp:nvSpPr>
        <dsp:cNvPr id="0" name=""/>
        <dsp:cNvSpPr/>
      </dsp:nvSpPr>
      <dsp:spPr>
        <a:xfrm>
          <a:off x="1614626" y="1350984"/>
          <a:ext cx="1890708" cy="658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</a:rPr>
            <a:t>Estancia Infantil “Diana Laura Riojas de Colosio (Pío X)”</a:t>
          </a:r>
        </a:p>
      </dsp:txBody>
      <dsp:txXfrm>
        <a:off x="1614626" y="1350984"/>
        <a:ext cx="1890708" cy="658092"/>
      </dsp:txXfrm>
    </dsp:sp>
    <dsp:sp modelId="{1607FF1D-3AE0-4701-8A7E-81B429C148F6}">
      <dsp:nvSpPr>
        <dsp:cNvPr id="0" name=""/>
        <dsp:cNvSpPr/>
      </dsp:nvSpPr>
      <dsp:spPr>
        <a:xfrm>
          <a:off x="3813005" y="1350984"/>
          <a:ext cx="1890708" cy="658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“Idalia Cantú de </a:t>
          </a:r>
          <a:r>
            <a:rPr lang="es-ES" sz="1200" kern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Livas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” </a:t>
          </a:r>
        </a:p>
      </dsp:txBody>
      <dsp:txXfrm>
        <a:off x="3813005" y="1350984"/>
        <a:ext cx="1890708" cy="658092"/>
      </dsp:txXfrm>
    </dsp:sp>
    <dsp:sp modelId="{4F7C3E91-CDE0-494D-963A-D0A81B2DCA12}">
      <dsp:nvSpPr>
        <dsp:cNvPr id="0" name=""/>
        <dsp:cNvSpPr/>
      </dsp:nvSpPr>
      <dsp:spPr>
        <a:xfrm>
          <a:off x="1614626" y="2216088"/>
          <a:ext cx="1890708" cy="658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“Rosario Garza Sada” </a:t>
          </a:r>
        </a:p>
      </dsp:txBody>
      <dsp:txXfrm>
        <a:off x="1614626" y="2216088"/>
        <a:ext cx="1890708" cy="658092"/>
      </dsp:txXfrm>
    </dsp:sp>
    <dsp:sp modelId="{8ECAE22D-02BA-484B-A603-F2EBF22DFE19}">
      <dsp:nvSpPr>
        <dsp:cNvPr id="0" name=""/>
        <dsp:cNvSpPr/>
      </dsp:nvSpPr>
      <dsp:spPr>
        <a:xfrm>
          <a:off x="3813005" y="2216088"/>
          <a:ext cx="1890708" cy="658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“Fomerrey 45” </a:t>
          </a:r>
        </a:p>
      </dsp:txBody>
      <dsp:txXfrm>
        <a:off x="3813005" y="2216088"/>
        <a:ext cx="1890708" cy="658092"/>
      </dsp:txXfrm>
    </dsp:sp>
    <dsp:sp modelId="{81B0C6D0-AB6E-48C7-B69D-317FD4DC64EA}">
      <dsp:nvSpPr>
        <dsp:cNvPr id="0" name=""/>
        <dsp:cNvSpPr/>
      </dsp:nvSpPr>
      <dsp:spPr>
        <a:xfrm>
          <a:off x="1614626" y="3081191"/>
          <a:ext cx="1890708" cy="658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“Fomerrey 114”</a:t>
          </a:r>
        </a:p>
      </dsp:txBody>
      <dsp:txXfrm>
        <a:off x="1614626" y="3081191"/>
        <a:ext cx="1890708" cy="658092"/>
      </dsp:txXfrm>
    </dsp:sp>
    <dsp:sp modelId="{0FCA1943-EDC8-464F-8AE4-8068C8159766}">
      <dsp:nvSpPr>
        <dsp:cNvPr id="0" name=""/>
        <dsp:cNvSpPr/>
      </dsp:nvSpPr>
      <dsp:spPr>
        <a:xfrm>
          <a:off x="3813005" y="3081191"/>
          <a:ext cx="1890708" cy="658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Espacio Infancia Adolescencia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114” </a:t>
          </a:r>
        </a:p>
      </dsp:txBody>
      <dsp:txXfrm>
        <a:off x="3813005" y="3081191"/>
        <a:ext cx="1890708" cy="658092"/>
      </dsp:txXfrm>
    </dsp:sp>
    <dsp:sp modelId="{4ADBD024-8C82-4561-AB34-3810A639F48E}">
      <dsp:nvSpPr>
        <dsp:cNvPr id="0" name=""/>
        <dsp:cNvSpPr/>
      </dsp:nvSpPr>
      <dsp:spPr>
        <a:xfrm>
          <a:off x="1614626" y="3946295"/>
          <a:ext cx="1890708" cy="658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“Laura Barragán” </a:t>
          </a:r>
        </a:p>
      </dsp:txBody>
      <dsp:txXfrm>
        <a:off x="1614626" y="3946295"/>
        <a:ext cx="1890708" cy="658092"/>
      </dsp:txXfrm>
    </dsp:sp>
    <dsp:sp modelId="{F6758EE7-CC86-4BE3-9D73-C3D2D555E2D9}">
      <dsp:nvSpPr>
        <dsp:cNvPr id="0" name=""/>
        <dsp:cNvSpPr/>
      </dsp:nvSpPr>
      <dsp:spPr>
        <a:xfrm>
          <a:off x="3813005" y="3946295"/>
          <a:ext cx="1890708" cy="658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Espacio Infancia Adolescencia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“Lomas Modelo” </a:t>
          </a:r>
        </a:p>
      </dsp:txBody>
      <dsp:txXfrm>
        <a:off x="3813005" y="3946295"/>
        <a:ext cx="1890708" cy="658092"/>
      </dsp:txXfrm>
    </dsp:sp>
    <dsp:sp modelId="{925A08E8-C9E9-4505-8842-9466578BA7D7}">
      <dsp:nvSpPr>
        <dsp:cNvPr id="0" name=""/>
        <dsp:cNvSpPr/>
      </dsp:nvSpPr>
      <dsp:spPr>
        <a:xfrm>
          <a:off x="1614626" y="4811398"/>
          <a:ext cx="1890708" cy="658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“Provileón San Bernabé” </a:t>
          </a:r>
        </a:p>
      </dsp:txBody>
      <dsp:txXfrm>
        <a:off x="1614626" y="4811398"/>
        <a:ext cx="1890708" cy="658092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400332-309C-498A-9A85-93C4A10EF891}">
      <dsp:nvSpPr>
        <dsp:cNvPr id="0" name=""/>
        <dsp:cNvSpPr/>
      </dsp:nvSpPr>
      <dsp:spPr>
        <a:xfrm>
          <a:off x="3671321" y="1471422"/>
          <a:ext cx="2875401" cy="4879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1617"/>
              </a:lnTo>
              <a:lnTo>
                <a:pt x="2875401" y="321617"/>
              </a:lnTo>
              <a:lnTo>
                <a:pt x="2875401" y="48796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6B6FD7-E55A-44B6-8F19-7A820E877099}">
      <dsp:nvSpPr>
        <dsp:cNvPr id="0" name=""/>
        <dsp:cNvSpPr/>
      </dsp:nvSpPr>
      <dsp:spPr>
        <a:xfrm>
          <a:off x="3671321" y="1471422"/>
          <a:ext cx="958467" cy="4879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1617"/>
              </a:lnTo>
              <a:lnTo>
                <a:pt x="958467" y="321617"/>
              </a:lnTo>
              <a:lnTo>
                <a:pt x="958467" y="48796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57A1D7-7E7F-4541-A7D3-91BAAAE3955C}">
      <dsp:nvSpPr>
        <dsp:cNvPr id="0" name=""/>
        <dsp:cNvSpPr/>
      </dsp:nvSpPr>
      <dsp:spPr>
        <a:xfrm>
          <a:off x="2712854" y="1471422"/>
          <a:ext cx="958467" cy="487962"/>
        </a:xfrm>
        <a:custGeom>
          <a:avLst/>
          <a:gdLst/>
          <a:ahLst/>
          <a:cxnLst/>
          <a:rect l="0" t="0" r="0" b="0"/>
          <a:pathLst>
            <a:path>
              <a:moveTo>
                <a:pt x="958467" y="0"/>
              </a:moveTo>
              <a:lnTo>
                <a:pt x="958467" y="321617"/>
              </a:lnTo>
              <a:lnTo>
                <a:pt x="0" y="321617"/>
              </a:lnTo>
              <a:lnTo>
                <a:pt x="0" y="48796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EA48AE-3E81-4E84-A357-04860380DD0A}">
      <dsp:nvSpPr>
        <dsp:cNvPr id="0" name=""/>
        <dsp:cNvSpPr/>
      </dsp:nvSpPr>
      <dsp:spPr>
        <a:xfrm>
          <a:off x="795919" y="1471422"/>
          <a:ext cx="2875401" cy="487962"/>
        </a:xfrm>
        <a:custGeom>
          <a:avLst/>
          <a:gdLst/>
          <a:ahLst/>
          <a:cxnLst/>
          <a:rect l="0" t="0" r="0" b="0"/>
          <a:pathLst>
            <a:path>
              <a:moveTo>
                <a:pt x="2875401" y="0"/>
              </a:moveTo>
              <a:lnTo>
                <a:pt x="2875401" y="321617"/>
              </a:lnTo>
              <a:lnTo>
                <a:pt x="0" y="321617"/>
              </a:lnTo>
              <a:lnTo>
                <a:pt x="0" y="48796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CD1A1C-5668-4913-9DAA-AD224060753E}">
      <dsp:nvSpPr>
        <dsp:cNvPr id="0" name=""/>
        <dsp:cNvSpPr/>
      </dsp:nvSpPr>
      <dsp:spPr>
        <a:xfrm>
          <a:off x="2699324" y="535420"/>
          <a:ext cx="1943993" cy="936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</a:rPr>
            <a:t>Estancia Infantil “Diana Laura Riojas de Colosio (Pío X)”</a:t>
          </a:r>
          <a:endParaRPr lang="es-ES" sz="1200" kern="1200" dirty="0" smtClean="0">
            <a:solidFill>
              <a:srgbClr val="FF0000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699324" y="535420"/>
        <a:ext cx="1943993" cy="936002"/>
      </dsp:txXfrm>
    </dsp:sp>
    <dsp:sp modelId="{EFA180F1-FBCE-411F-9D4E-4E3AA7BBE136}">
      <dsp:nvSpPr>
        <dsp:cNvPr id="0" name=""/>
        <dsp:cNvSpPr/>
      </dsp:nvSpPr>
      <dsp:spPr>
        <a:xfrm>
          <a:off x="3798" y="1959385"/>
          <a:ext cx="1584243" cy="79212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Educadores(as)</a:t>
          </a:r>
        </a:p>
      </dsp:txBody>
      <dsp:txXfrm>
        <a:off x="3798" y="1959385"/>
        <a:ext cx="1584243" cy="792121"/>
      </dsp:txXfrm>
    </dsp:sp>
    <dsp:sp modelId="{1607FF1D-3AE0-4701-8A7E-81B429C148F6}">
      <dsp:nvSpPr>
        <dsp:cNvPr id="0" name=""/>
        <dsp:cNvSpPr/>
      </dsp:nvSpPr>
      <dsp:spPr>
        <a:xfrm>
          <a:off x="1920732" y="1959385"/>
          <a:ext cx="1584243" cy="79212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</a:p>
      </dsp:txBody>
      <dsp:txXfrm>
        <a:off x="1920732" y="1959385"/>
        <a:ext cx="1584243" cy="792121"/>
      </dsp:txXfrm>
    </dsp:sp>
    <dsp:sp modelId="{4F7C3E91-CDE0-494D-963A-D0A81B2DCA12}">
      <dsp:nvSpPr>
        <dsp:cNvPr id="0" name=""/>
        <dsp:cNvSpPr/>
      </dsp:nvSpPr>
      <dsp:spPr>
        <a:xfrm>
          <a:off x="3837667" y="1959385"/>
          <a:ext cx="1584243" cy="79212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Enfermera(o) </a:t>
          </a:r>
        </a:p>
      </dsp:txBody>
      <dsp:txXfrm>
        <a:off x="3837667" y="1959385"/>
        <a:ext cx="1584243" cy="792121"/>
      </dsp:txXfrm>
    </dsp:sp>
    <dsp:sp modelId="{4E93C276-E0B2-4E70-8938-1BB0E888D3E5}">
      <dsp:nvSpPr>
        <dsp:cNvPr id="0" name=""/>
        <dsp:cNvSpPr/>
      </dsp:nvSpPr>
      <dsp:spPr>
        <a:xfrm>
          <a:off x="5754601" y="1959385"/>
          <a:ext cx="1584243" cy="79212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sp:txBody>
      <dsp:txXfrm>
        <a:off x="5754601" y="1959385"/>
        <a:ext cx="1584243" cy="792121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A4263A-A7A3-4674-95D3-514CE20BA6EC}">
      <dsp:nvSpPr>
        <dsp:cNvPr id="0" name=""/>
        <dsp:cNvSpPr/>
      </dsp:nvSpPr>
      <dsp:spPr>
        <a:xfrm>
          <a:off x="1036654" y="2864682"/>
          <a:ext cx="91440" cy="43003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3003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443D8E-13C0-4D9E-B083-1727A24E4521}">
      <dsp:nvSpPr>
        <dsp:cNvPr id="0" name=""/>
        <dsp:cNvSpPr/>
      </dsp:nvSpPr>
      <dsp:spPr>
        <a:xfrm>
          <a:off x="1036654" y="1328085"/>
          <a:ext cx="91440" cy="45448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448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0F725D-61E5-4590-84A1-B23B0A4860C5}">
      <dsp:nvSpPr>
        <dsp:cNvPr id="0" name=""/>
        <dsp:cNvSpPr/>
      </dsp:nvSpPr>
      <dsp:spPr>
        <a:xfrm>
          <a:off x="264" y="245975"/>
          <a:ext cx="2164220" cy="10821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“Idalia Cantú de </a:t>
          </a:r>
          <a:r>
            <a:rPr lang="es-ES" sz="1200" kern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Livas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”</a:t>
          </a:r>
          <a:endParaRPr lang="es-ES" sz="1200" kern="1200" dirty="0"/>
        </a:p>
      </dsp:txBody>
      <dsp:txXfrm>
        <a:off x="264" y="245975"/>
        <a:ext cx="2164220" cy="1082110"/>
      </dsp:txXfrm>
    </dsp:sp>
    <dsp:sp modelId="{5BF4E6E8-FB1D-45E6-80E3-E9230DC7D988}">
      <dsp:nvSpPr>
        <dsp:cNvPr id="0" name=""/>
        <dsp:cNvSpPr/>
      </dsp:nvSpPr>
      <dsp:spPr>
        <a:xfrm>
          <a:off x="92373" y="1782571"/>
          <a:ext cx="1980002" cy="10821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</a:p>
      </dsp:txBody>
      <dsp:txXfrm>
        <a:off x="92373" y="1782571"/>
        <a:ext cx="1980002" cy="1082110"/>
      </dsp:txXfrm>
    </dsp:sp>
    <dsp:sp modelId="{794A38A0-77A8-4B65-9361-ABC3DBE731FC}">
      <dsp:nvSpPr>
        <dsp:cNvPr id="0" name=""/>
        <dsp:cNvSpPr/>
      </dsp:nvSpPr>
      <dsp:spPr>
        <a:xfrm>
          <a:off x="186787" y="3294712"/>
          <a:ext cx="1791173" cy="10821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</a:p>
      </dsp:txBody>
      <dsp:txXfrm>
        <a:off x="186787" y="3294712"/>
        <a:ext cx="1791173" cy="1082110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FE14DF-72C8-435F-ACB1-3034F63F851B}">
      <dsp:nvSpPr>
        <dsp:cNvPr id="0" name=""/>
        <dsp:cNvSpPr/>
      </dsp:nvSpPr>
      <dsp:spPr>
        <a:xfrm>
          <a:off x="4094600" y="2754265"/>
          <a:ext cx="3392890" cy="5093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2163"/>
              </a:lnTo>
              <a:lnTo>
                <a:pt x="3392890" y="362163"/>
              </a:lnTo>
              <a:lnTo>
                <a:pt x="3392890" y="5093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D98D08-6BE2-42E7-8C9E-B671B903381D}">
      <dsp:nvSpPr>
        <dsp:cNvPr id="0" name=""/>
        <dsp:cNvSpPr/>
      </dsp:nvSpPr>
      <dsp:spPr>
        <a:xfrm>
          <a:off x="4094600" y="2754265"/>
          <a:ext cx="1696445" cy="5093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2163"/>
              </a:lnTo>
              <a:lnTo>
                <a:pt x="1696445" y="362163"/>
              </a:lnTo>
              <a:lnTo>
                <a:pt x="1696445" y="5093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30F164-9273-424C-9580-F0890B5972FB}">
      <dsp:nvSpPr>
        <dsp:cNvPr id="0" name=""/>
        <dsp:cNvSpPr/>
      </dsp:nvSpPr>
      <dsp:spPr>
        <a:xfrm>
          <a:off x="4048880" y="2754265"/>
          <a:ext cx="91440" cy="5093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93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923485-68E1-492E-B36B-502719531DCA}">
      <dsp:nvSpPr>
        <dsp:cNvPr id="0" name=""/>
        <dsp:cNvSpPr/>
      </dsp:nvSpPr>
      <dsp:spPr>
        <a:xfrm>
          <a:off x="2398155" y="2754265"/>
          <a:ext cx="1696445" cy="509375"/>
        </a:xfrm>
        <a:custGeom>
          <a:avLst/>
          <a:gdLst/>
          <a:ahLst/>
          <a:cxnLst/>
          <a:rect l="0" t="0" r="0" b="0"/>
          <a:pathLst>
            <a:path>
              <a:moveTo>
                <a:pt x="1696445" y="0"/>
              </a:moveTo>
              <a:lnTo>
                <a:pt x="1696445" y="362163"/>
              </a:lnTo>
              <a:lnTo>
                <a:pt x="0" y="362163"/>
              </a:lnTo>
              <a:lnTo>
                <a:pt x="0" y="5093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155BB8-6E81-4A6B-A686-462D42D0E259}">
      <dsp:nvSpPr>
        <dsp:cNvPr id="0" name=""/>
        <dsp:cNvSpPr/>
      </dsp:nvSpPr>
      <dsp:spPr>
        <a:xfrm>
          <a:off x="701710" y="2754265"/>
          <a:ext cx="3392890" cy="509375"/>
        </a:xfrm>
        <a:custGeom>
          <a:avLst/>
          <a:gdLst/>
          <a:ahLst/>
          <a:cxnLst/>
          <a:rect l="0" t="0" r="0" b="0"/>
          <a:pathLst>
            <a:path>
              <a:moveTo>
                <a:pt x="3392890" y="0"/>
              </a:moveTo>
              <a:lnTo>
                <a:pt x="3392890" y="362163"/>
              </a:lnTo>
              <a:lnTo>
                <a:pt x="0" y="362163"/>
              </a:lnTo>
              <a:lnTo>
                <a:pt x="0" y="5093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2F605D-6929-4F12-BCE6-AEA90BD3CE28}">
      <dsp:nvSpPr>
        <dsp:cNvPr id="0" name=""/>
        <dsp:cNvSpPr/>
      </dsp:nvSpPr>
      <dsp:spPr>
        <a:xfrm>
          <a:off x="4048880" y="1578025"/>
          <a:ext cx="91440" cy="38423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423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33B833-AA23-43C9-A13D-A1A08679D1AD}">
      <dsp:nvSpPr>
        <dsp:cNvPr id="0" name=""/>
        <dsp:cNvSpPr/>
      </dsp:nvSpPr>
      <dsp:spPr>
        <a:xfrm>
          <a:off x="3068601" y="498028"/>
          <a:ext cx="2051997" cy="10799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“Rosario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Garza Sada” </a:t>
          </a:r>
          <a:endParaRPr lang="es-ES" sz="1200" kern="1200" dirty="0"/>
        </a:p>
      </dsp:txBody>
      <dsp:txXfrm>
        <a:off x="3068601" y="498028"/>
        <a:ext cx="2051997" cy="1079997"/>
      </dsp:txXfrm>
    </dsp:sp>
    <dsp:sp modelId="{7B6BDBA9-01CE-4CB7-A1F5-A00FCA911320}">
      <dsp:nvSpPr>
        <dsp:cNvPr id="0" name=""/>
        <dsp:cNvSpPr/>
      </dsp:nvSpPr>
      <dsp:spPr>
        <a:xfrm>
          <a:off x="3284597" y="1962263"/>
          <a:ext cx="1620006" cy="79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</a:t>
          </a:r>
        </a:p>
      </dsp:txBody>
      <dsp:txXfrm>
        <a:off x="3284597" y="1962263"/>
        <a:ext cx="1620006" cy="792001"/>
      </dsp:txXfrm>
    </dsp:sp>
    <dsp:sp modelId="{EFA180F1-FBCE-411F-9D4E-4E3AA7BBE136}">
      <dsp:nvSpPr>
        <dsp:cNvPr id="0" name=""/>
        <dsp:cNvSpPr/>
      </dsp:nvSpPr>
      <dsp:spPr>
        <a:xfrm>
          <a:off x="699" y="3263640"/>
          <a:ext cx="1402020" cy="864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</a:t>
          </a:r>
        </a:p>
      </dsp:txBody>
      <dsp:txXfrm>
        <a:off x="699" y="3263640"/>
        <a:ext cx="1402020" cy="864002"/>
      </dsp:txXfrm>
    </dsp:sp>
    <dsp:sp modelId="{1607FF1D-3AE0-4701-8A7E-81B429C148F6}">
      <dsp:nvSpPr>
        <dsp:cNvPr id="0" name=""/>
        <dsp:cNvSpPr/>
      </dsp:nvSpPr>
      <dsp:spPr>
        <a:xfrm>
          <a:off x="1697144" y="3263640"/>
          <a:ext cx="1402020" cy="864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Enfermeras(os)</a:t>
          </a:r>
        </a:p>
      </dsp:txBody>
      <dsp:txXfrm>
        <a:off x="1697144" y="3263640"/>
        <a:ext cx="1402020" cy="864002"/>
      </dsp:txXfrm>
    </dsp:sp>
    <dsp:sp modelId="{4F7C3E91-CDE0-494D-963A-D0A81B2DCA12}">
      <dsp:nvSpPr>
        <dsp:cNvPr id="0" name=""/>
        <dsp:cNvSpPr/>
      </dsp:nvSpPr>
      <dsp:spPr>
        <a:xfrm>
          <a:off x="3393590" y="3263640"/>
          <a:ext cx="1402020" cy="864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Educadores(as) </a:t>
          </a:r>
        </a:p>
      </dsp:txBody>
      <dsp:txXfrm>
        <a:off x="3393590" y="3263640"/>
        <a:ext cx="1402020" cy="864002"/>
      </dsp:txXfrm>
    </dsp:sp>
    <dsp:sp modelId="{8ECAE22D-02BA-484B-A603-F2EBF22DFE19}">
      <dsp:nvSpPr>
        <dsp:cNvPr id="0" name=""/>
        <dsp:cNvSpPr/>
      </dsp:nvSpPr>
      <dsp:spPr>
        <a:xfrm>
          <a:off x="5090035" y="3263640"/>
          <a:ext cx="1402020" cy="864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 </a:t>
          </a:r>
        </a:p>
      </dsp:txBody>
      <dsp:txXfrm>
        <a:off x="5090035" y="3263640"/>
        <a:ext cx="1402020" cy="864002"/>
      </dsp:txXfrm>
    </dsp:sp>
    <dsp:sp modelId="{81B0C6D0-AB6E-48C7-B69D-317FD4DC64EA}">
      <dsp:nvSpPr>
        <dsp:cNvPr id="0" name=""/>
        <dsp:cNvSpPr/>
      </dsp:nvSpPr>
      <dsp:spPr>
        <a:xfrm>
          <a:off x="6786480" y="3263640"/>
          <a:ext cx="1402020" cy="864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6786480" y="3263640"/>
        <a:ext cx="1402020" cy="864002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326E10-86A9-4CAF-8964-0DBF673F472B}">
      <dsp:nvSpPr>
        <dsp:cNvPr id="0" name=""/>
        <dsp:cNvSpPr/>
      </dsp:nvSpPr>
      <dsp:spPr>
        <a:xfrm>
          <a:off x="3789799" y="1647298"/>
          <a:ext cx="2968194" cy="4990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7351"/>
              </a:lnTo>
              <a:lnTo>
                <a:pt x="2968194" y="327351"/>
              </a:lnTo>
              <a:lnTo>
                <a:pt x="2968194" y="4990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2F0859-0F46-4313-90B3-1B8278E7828D}">
      <dsp:nvSpPr>
        <dsp:cNvPr id="0" name=""/>
        <dsp:cNvSpPr/>
      </dsp:nvSpPr>
      <dsp:spPr>
        <a:xfrm>
          <a:off x="3789799" y="1647298"/>
          <a:ext cx="989398" cy="4990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7351"/>
              </a:lnTo>
              <a:lnTo>
                <a:pt x="989398" y="327351"/>
              </a:lnTo>
              <a:lnTo>
                <a:pt x="989398" y="4990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392C19-CF50-4E06-9347-2F587644DF5A}">
      <dsp:nvSpPr>
        <dsp:cNvPr id="0" name=""/>
        <dsp:cNvSpPr/>
      </dsp:nvSpPr>
      <dsp:spPr>
        <a:xfrm>
          <a:off x="2800401" y="1647298"/>
          <a:ext cx="989398" cy="499065"/>
        </a:xfrm>
        <a:custGeom>
          <a:avLst/>
          <a:gdLst/>
          <a:ahLst/>
          <a:cxnLst/>
          <a:rect l="0" t="0" r="0" b="0"/>
          <a:pathLst>
            <a:path>
              <a:moveTo>
                <a:pt x="989398" y="0"/>
              </a:moveTo>
              <a:lnTo>
                <a:pt x="989398" y="327351"/>
              </a:lnTo>
              <a:lnTo>
                <a:pt x="0" y="327351"/>
              </a:lnTo>
              <a:lnTo>
                <a:pt x="0" y="4990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173F31-E23F-466F-84C3-1A866BC39861}">
      <dsp:nvSpPr>
        <dsp:cNvPr id="0" name=""/>
        <dsp:cNvSpPr/>
      </dsp:nvSpPr>
      <dsp:spPr>
        <a:xfrm>
          <a:off x="821605" y="1647298"/>
          <a:ext cx="2968194" cy="499065"/>
        </a:xfrm>
        <a:custGeom>
          <a:avLst/>
          <a:gdLst/>
          <a:ahLst/>
          <a:cxnLst/>
          <a:rect l="0" t="0" r="0" b="0"/>
          <a:pathLst>
            <a:path>
              <a:moveTo>
                <a:pt x="2968194" y="0"/>
              </a:moveTo>
              <a:lnTo>
                <a:pt x="2968194" y="327351"/>
              </a:lnTo>
              <a:lnTo>
                <a:pt x="0" y="327351"/>
              </a:lnTo>
              <a:lnTo>
                <a:pt x="0" y="4990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D03E8E-47F1-4405-9F2D-468C46BE6CE5}">
      <dsp:nvSpPr>
        <dsp:cNvPr id="0" name=""/>
        <dsp:cNvSpPr/>
      </dsp:nvSpPr>
      <dsp:spPr>
        <a:xfrm>
          <a:off x="2835799" y="675300"/>
          <a:ext cx="1908001" cy="9719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45”</a:t>
          </a:r>
        </a:p>
      </dsp:txBody>
      <dsp:txXfrm>
        <a:off x="2835799" y="675300"/>
        <a:ext cx="1908001" cy="971997"/>
      </dsp:txXfrm>
    </dsp:sp>
    <dsp:sp modelId="{EFA180F1-FBCE-411F-9D4E-4E3AA7BBE136}">
      <dsp:nvSpPr>
        <dsp:cNvPr id="0" name=""/>
        <dsp:cNvSpPr/>
      </dsp:nvSpPr>
      <dsp:spPr>
        <a:xfrm>
          <a:off x="3920" y="2146364"/>
          <a:ext cx="1635369" cy="863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Educadores(as)</a:t>
          </a:r>
        </a:p>
      </dsp:txBody>
      <dsp:txXfrm>
        <a:off x="3920" y="2146364"/>
        <a:ext cx="1635369" cy="863998"/>
      </dsp:txXfrm>
    </dsp:sp>
    <dsp:sp modelId="{1607FF1D-3AE0-4701-8A7E-81B429C148F6}">
      <dsp:nvSpPr>
        <dsp:cNvPr id="0" name=""/>
        <dsp:cNvSpPr/>
      </dsp:nvSpPr>
      <dsp:spPr>
        <a:xfrm>
          <a:off x="1982717" y="2146364"/>
          <a:ext cx="1635369" cy="863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</a:t>
          </a:r>
        </a:p>
      </dsp:txBody>
      <dsp:txXfrm>
        <a:off x="1982717" y="2146364"/>
        <a:ext cx="1635369" cy="863998"/>
      </dsp:txXfrm>
    </dsp:sp>
    <dsp:sp modelId="{F18B02FF-3997-4B3C-9C78-E20A760ECC87}">
      <dsp:nvSpPr>
        <dsp:cNvPr id="0" name=""/>
        <dsp:cNvSpPr/>
      </dsp:nvSpPr>
      <dsp:spPr>
        <a:xfrm>
          <a:off x="3961513" y="2146364"/>
          <a:ext cx="1635369" cy="863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961513" y="2146364"/>
        <a:ext cx="1635369" cy="863998"/>
      </dsp:txXfrm>
    </dsp:sp>
    <dsp:sp modelId="{92DEC519-6C88-4360-AE1F-95C61E0DDB40}">
      <dsp:nvSpPr>
        <dsp:cNvPr id="0" name=""/>
        <dsp:cNvSpPr/>
      </dsp:nvSpPr>
      <dsp:spPr>
        <a:xfrm>
          <a:off x="5940310" y="2146364"/>
          <a:ext cx="1635369" cy="863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Enfermera(o)</a:t>
          </a:r>
        </a:p>
      </dsp:txBody>
      <dsp:txXfrm>
        <a:off x="5940310" y="2146364"/>
        <a:ext cx="1635369" cy="863998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96AB02-FB7E-4064-A6E5-95366E86B6DC}">
      <dsp:nvSpPr>
        <dsp:cNvPr id="0" name=""/>
        <dsp:cNvSpPr/>
      </dsp:nvSpPr>
      <dsp:spPr>
        <a:xfrm>
          <a:off x="4094600" y="1543003"/>
          <a:ext cx="3392890" cy="5591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1899"/>
              </a:lnTo>
              <a:lnTo>
                <a:pt x="3392890" y="411899"/>
              </a:lnTo>
              <a:lnTo>
                <a:pt x="3392890" y="55911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1F6DE4-131C-4BDF-A9AE-CB74402851D9}">
      <dsp:nvSpPr>
        <dsp:cNvPr id="0" name=""/>
        <dsp:cNvSpPr/>
      </dsp:nvSpPr>
      <dsp:spPr>
        <a:xfrm>
          <a:off x="4094600" y="1543003"/>
          <a:ext cx="1696445" cy="5591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1899"/>
              </a:lnTo>
              <a:lnTo>
                <a:pt x="1696445" y="411899"/>
              </a:lnTo>
              <a:lnTo>
                <a:pt x="1696445" y="55911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140DF0-DFDB-4FA9-B0C6-C69A03CF05DC}">
      <dsp:nvSpPr>
        <dsp:cNvPr id="0" name=""/>
        <dsp:cNvSpPr/>
      </dsp:nvSpPr>
      <dsp:spPr>
        <a:xfrm>
          <a:off x="4048880" y="1543003"/>
          <a:ext cx="91440" cy="55911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5911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2CDABF-2191-49E9-B079-CE7C1A3F9D61}">
      <dsp:nvSpPr>
        <dsp:cNvPr id="0" name=""/>
        <dsp:cNvSpPr/>
      </dsp:nvSpPr>
      <dsp:spPr>
        <a:xfrm>
          <a:off x="2398155" y="1543003"/>
          <a:ext cx="1696445" cy="559111"/>
        </a:xfrm>
        <a:custGeom>
          <a:avLst/>
          <a:gdLst/>
          <a:ahLst/>
          <a:cxnLst/>
          <a:rect l="0" t="0" r="0" b="0"/>
          <a:pathLst>
            <a:path>
              <a:moveTo>
                <a:pt x="1696445" y="0"/>
              </a:moveTo>
              <a:lnTo>
                <a:pt x="1696445" y="411899"/>
              </a:lnTo>
              <a:lnTo>
                <a:pt x="0" y="411899"/>
              </a:lnTo>
              <a:lnTo>
                <a:pt x="0" y="55911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8108D7-EFF6-40E5-8196-F77FBA0A0129}">
      <dsp:nvSpPr>
        <dsp:cNvPr id="0" name=""/>
        <dsp:cNvSpPr/>
      </dsp:nvSpPr>
      <dsp:spPr>
        <a:xfrm>
          <a:off x="701710" y="1543003"/>
          <a:ext cx="3392890" cy="559111"/>
        </a:xfrm>
        <a:custGeom>
          <a:avLst/>
          <a:gdLst/>
          <a:ahLst/>
          <a:cxnLst/>
          <a:rect l="0" t="0" r="0" b="0"/>
          <a:pathLst>
            <a:path>
              <a:moveTo>
                <a:pt x="3392890" y="0"/>
              </a:moveTo>
              <a:lnTo>
                <a:pt x="3392890" y="411899"/>
              </a:lnTo>
              <a:lnTo>
                <a:pt x="0" y="411899"/>
              </a:lnTo>
              <a:lnTo>
                <a:pt x="0" y="55911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4122A9-BD2F-44FD-81EB-55E0ADDEF3FA}">
      <dsp:nvSpPr>
        <dsp:cNvPr id="0" name=""/>
        <dsp:cNvSpPr/>
      </dsp:nvSpPr>
      <dsp:spPr>
        <a:xfrm>
          <a:off x="3212603" y="643004"/>
          <a:ext cx="1763994" cy="89999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114”</a:t>
          </a:r>
        </a:p>
      </dsp:txBody>
      <dsp:txXfrm>
        <a:off x="3212603" y="643004"/>
        <a:ext cx="1763994" cy="899999"/>
      </dsp:txXfrm>
    </dsp:sp>
    <dsp:sp modelId="{EFA180F1-FBCE-411F-9D4E-4E3AA7BBE136}">
      <dsp:nvSpPr>
        <dsp:cNvPr id="0" name=""/>
        <dsp:cNvSpPr/>
      </dsp:nvSpPr>
      <dsp:spPr>
        <a:xfrm>
          <a:off x="699" y="2102115"/>
          <a:ext cx="1402020" cy="79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Educadores(as) </a:t>
          </a:r>
        </a:p>
      </dsp:txBody>
      <dsp:txXfrm>
        <a:off x="699" y="2102115"/>
        <a:ext cx="1402020" cy="792001"/>
      </dsp:txXfrm>
    </dsp:sp>
    <dsp:sp modelId="{1607FF1D-3AE0-4701-8A7E-81B429C148F6}">
      <dsp:nvSpPr>
        <dsp:cNvPr id="0" name=""/>
        <dsp:cNvSpPr/>
      </dsp:nvSpPr>
      <dsp:spPr>
        <a:xfrm>
          <a:off x="1697144" y="2102115"/>
          <a:ext cx="1402020" cy="79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</a:p>
      </dsp:txBody>
      <dsp:txXfrm>
        <a:off x="1697144" y="2102115"/>
        <a:ext cx="1402020" cy="792001"/>
      </dsp:txXfrm>
    </dsp:sp>
    <dsp:sp modelId="{4F7C3E91-CDE0-494D-963A-D0A81B2DCA12}">
      <dsp:nvSpPr>
        <dsp:cNvPr id="0" name=""/>
        <dsp:cNvSpPr/>
      </dsp:nvSpPr>
      <dsp:spPr>
        <a:xfrm>
          <a:off x="3393590" y="2102115"/>
          <a:ext cx="1402020" cy="79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3393590" y="2102115"/>
        <a:ext cx="1402020" cy="792001"/>
      </dsp:txXfrm>
    </dsp:sp>
    <dsp:sp modelId="{8ECAE22D-02BA-484B-A603-F2EBF22DFE19}">
      <dsp:nvSpPr>
        <dsp:cNvPr id="0" name=""/>
        <dsp:cNvSpPr/>
      </dsp:nvSpPr>
      <dsp:spPr>
        <a:xfrm>
          <a:off x="5090035" y="2102115"/>
          <a:ext cx="1402020" cy="79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Enfermera(o) </a:t>
          </a:r>
        </a:p>
      </dsp:txBody>
      <dsp:txXfrm>
        <a:off x="5090035" y="2102115"/>
        <a:ext cx="1402020" cy="792001"/>
      </dsp:txXfrm>
    </dsp:sp>
    <dsp:sp modelId="{02235D95-7845-46E5-BF1D-F0263D33BF86}">
      <dsp:nvSpPr>
        <dsp:cNvPr id="0" name=""/>
        <dsp:cNvSpPr/>
      </dsp:nvSpPr>
      <dsp:spPr>
        <a:xfrm>
          <a:off x="6786480" y="2102115"/>
          <a:ext cx="1402020" cy="79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sp:txBody>
      <dsp:txXfrm>
        <a:off x="6786480" y="2102115"/>
        <a:ext cx="1402020" cy="792001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BB3466-86CC-495F-961B-99BBEC76EFA3}">
      <dsp:nvSpPr>
        <dsp:cNvPr id="0" name=""/>
        <dsp:cNvSpPr/>
      </dsp:nvSpPr>
      <dsp:spPr>
        <a:xfrm>
          <a:off x="2481428" y="1414568"/>
          <a:ext cx="1290231" cy="5229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1849"/>
              </a:lnTo>
              <a:lnTo>
                <a:pt x="1290231" y="261849"/>
              </a:lnTo>
              <a:lnTo>
                <a:pt x="1290231" y="52297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3AE335-AD75-41F2-8A07-13F36FB9DBD5}">
      <dsp:nvSpPr>
        <dsp:cNvPr id="0" name=""/>
        <dsp:cNvSpPr/>
      </dsp:nvSpPr>
      <dsp:spPr>
        <a:xfrm>
          <a:off x="1191197" y="1414568"/>
          <a:ext cx="1290231" cy="522971"/>
        </a:xfrm>
        <a:custGeom>
          <a:avLst/>
          <a:gdLst/>
          <a:ahLst/>
          <a:cxnLst/>
          <a:rect l="0" t="0" r="0" b="0"/>
          <a:pathLst>
            <a:path>
              <a:moveTo>
                <a:pt x="1290231" y="0"/>
              </a:moveTo>
              <a:lnTo>
                <a:pt x="1290231" y="261849"/>
              </a:lnTo>
              <a:lnTo>
                <a:pt x="0" y="261849"/>
              </a:lnTo>
              <a:lnTo>
                <a:pt x="0" y="52297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AF948D-700A-4D1C-85C0-1E16DB6A354A}">
      <dsp:nvSpPr>
        <dsp:cNvPr id="0" name=""/>
        <dsp:cNvSpPr/>
      </dsp:nvSpPr>
      <dsp:spPr>
        <a:xfrm>
          <a:off x="1168579" y="726"/>
          <a:ext cx="2625698" cy="141384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</a:rPr>
            <a:t>Espacio Infancia Adolescencia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114” </a:t>
          </a:r>
        </a:p>
      </dsp:txBody>
      <dsp:txXfrm>
        <a:off x="1168579" y="726"/>
        <a:ext cx="2625698" cy="1413841"/>
      </dsp:txXfrm>
    </dsp:sp>
    <dsp:sp modelId="{794A38A0-77A8-4B65-9361-ABC3DBE731FC}">
      <dsp:nvSpPr>
        <dsp:cNvPr id="0" name=""/>
        <dsp:cNvSpPr/>
      </dsp:nvSpPr>
      <dsp:spPr>
        <a:xfrm>
          <a:off x="162088" y="1937539"/>
          <a:ext cx="2058217" cy="111087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sp:txBody>
      <dsp:txXfrm>
        <a:off x="162088" y="1937539"/>
        <a:ext cx="2058217" cy="1110877"/>
      </dsp:txXfrm>
    </dsp:sp>
    <dsp:sp modelId="{BF9605F0-85A5-450C-9C28-8577CB67990D}">
      <dsp:nvSpPr>
        <dsp:cNvPr id="0" name=""/>
        <dsp:cNvSpPr/>
      </dsp:nvSpPr>
      <dsp:spPr>
        <a:xfrm>
          <a:off x="2742550" y="1937539"/>
          <a:ext cx="2058217" cy="111087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Niñera(o)</a:t>
          </a:r>
        </a:p>
      </dsp:txBody>
      <dsp:txXfrm>
        <a:off x="2742550" y="1937539"/>
        <a:ext cx="2058217" cy="1110877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F7DD63-168E-476E-9B75-54C307F8210B}">
      <dsp:nvSpPr>
        <dsp:cNvPr id="0" name=""/>
        <dsp:cNvSpPr/>
      </dsp:nvSpPr>
      <dsp:spPr>
        <a:xfrm>
          <a:off x="3711238" y="2162809"/>
          <a:ext cx="268615" cy="768164"/>
        </a:xfrm>
        <a:custGeom>
          <a:avLst/>
          <a:gdLst/>
          <a:ahLst/>
          <a:cxnLst/>
          <a:rect l="0" t="0" r="0" b="0"/>
          <a:pathLst>
            <a:path>
              <a:moveTo>
                <a:pt x="268615" y="0"/>
              </a:moveTo>
              <a:lnTo>
                <a:pt x="268615" y="768164"/>
              </a:lnTo>
              <a:lnTo>
                <a:pt x="0" y="76816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BF8379-9AA9-4631-AB93-8B032F69F1E2}">
      <dsp:nvSpPr>
        <dsp:cNvPr id="0" name=""/>
        <dsp:cNvSpPr/>
      </dsp:nvSpPr>
      <dsp:spPr>
        <a:xfrm>
          <a:off x="3979854" y="2162809"/>
          <a:ext cx="2109857" cy="15257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52826"/>
              </a:lnTo>
              <a:lnTo>
                <a:pt x="2109857" y="1352826"/>
              </a:lnTo>
              <a:lnTo>
                <a:pt x="2109857" y="152575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BC4673-54B3-4D0A-AFC8-45AB6F3B3F8D}">
      <dsp:nvSpPr>
        <dsp:cNvPr id="0" name=""/>
        <dsp:cNvSpPr/>
      </dsp:nvSpPr>
      <dsp:spPr>
        <a:xfrm>
          <a:off x="3934134" y="2162809"/>
          <a:ext cx="91440" cy="152575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2575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1EF828-4ED9-4406-ABFD-22DF0FA992C6}">
      <dsp:nvSpPr>
        <dsp:cNvPr id="0" name=""/>
        <dsp:cNvSpPr/>
      </dsp:nvSpPr>
      <dsp:spPr>
        <a:xfrm>
          <a:off x="1869996" y="2162809"/>
          <a:ext cx="2109857" cy="1525755"/>
        </a:xfrm>
        <a:custGeom>
          <a:avLst/>
          <a:gdLst/>
          <a:ahLst/>
          <a:cxnLst/>
          <a:rect l="0" t="0" r="0" b="0"/>
          <a:pathLst>
            <a:path>
              <a:moveTo>
                <a:pt x="2109857" y="0"/>
              </a:moveTo>
              <a:lnTo>
                <a:pt x="2109857" y="1352826"/>
              </a:lnTo>
              <a:lnTo>
                <a:pt x="0" y="1352826"/>
              </a:lnTo>
              <a:lnTo>
                <a:pt x="0" y="152575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37D6EC-0A83-4CFA-8C20-B28527D7F717}">
      <dsp:nvSpPr>
        <dsp:cNvPr id="0" name=""/>
        <dsp:cNvSpPr/>
      </dsp:nvSpPr>
      <dsp:spPr>
        <a:xfrm>
          <a:off x="3934134" y="1004057"/>
          <a:ext cx="91440" cy="33528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528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526993-1221-482C-8E9D-17065A715845}">
      <dsp:nvSpPr>
        <dsp:cNvPr id="0" name=""/>
        <dsp:cNvSpPr/>
      </dsp:nvSpPr>
      <dsp:spPr>
        <a:xfrm>
          <a:off x="3030460" y="2884"/>
          <a:ext cx="1898786" cy="100117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“Laura Barragán” </a:t>
          </a:r>
          <a:endParaRPr lang="es-ES" sz="1200" kern="1200" dirty="0"/>
        </a:p>
      </dsp:txBody>
      <dsp:txXfrm>
        <a:off x="3030460" y="2884"/>
        <a:ext cx="1898786" cy="1001172"/>
      </dsp:txXfrm>
    </dsp:sp>
    <dsp:sp modelId="{06409B18-8C82-41DD-8145-8494DB8D5F00}">
      <dsp:nvSpPr>
        <dsp:cNvPr id="0" name=""/>
        <dsp:cNvSpPr/>
      </dsp:nvSpPr>
      <dsp:spPr>
        <a:xfrm>
          <a:off x="3156385" y="1339340"/>
          <a:ext cx="1646936" cy="82346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</a:p>
      </dsp:txBody>
      <dsp:txXfrm>
        <a:off x="3156385" y="1339340"/>
        <a:ext cx="1646936" cy="823468"/>
      </dsp:txXfrm>
    </dsp:sp>
    <dsp:sp modelId="{14771A42-C2F1-48DB-8731-CDF00D878B03}">
      <dsp:nvSpPr>
        <dsp:cNvPr id="0" name=""/>
        <dsp:cNvSpPr/>
      </dsp:nvSpPr>
      <dsp:spPr>
        <a:xfrm>
          <a:off x="987995" y="3688564"/>
          <a:ext cx="1764000" cy="92735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Educadores(as) </a:t>
          </a:r>
        </a:p>
      </dsp:txBody>
      <dsp:txXfrm>
        <a:off x="987995" y="3688564"/>
        <a:ext cx="1764000" cy="927357"/>
      </dsp:txXfrm>
    </dsp:sp>
    <dsp:sp modelId="{2D4D881E-29C4-490E-AAFE-966EDFAFDA84}">
      <dsp:nvSpPr>
        <dsp:cNvPr id="0" name=""/>
        <dsp:cNvSpPr/>
      </dsp:nvSpPr>
      <dsp:spPr>
        <a:xfrm>
          <a:off x="3097853" y="3688564"/>
          <a:ext cx="1764000" cy="92735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endParaRPr lang="es-ES" sz="1200" kern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097853" y="3688564"/>
        <a:ext cx="1764000" cy="927357"/>
      </dsp:txXfrm>
    </dsp:sp>
    <dsp:sp modelId="{CB8B5EAC-A6E2-470E-BA9E-AB9512F5E662}">
      <dsp:nvSpPr>
        <dsp:cNvPr id="0" name=""/>
        <dsp:cNvSpPr/>
      </dsp:nvSpPr>
      <dsp:spPr>
        <a:xfrm>
          <a:off x="5207711" y="3688564"/>
          <a:ext cx="1764000" cy="92735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Enfermera(o)</a:t>
          </a:r>
        </a:p>
      </dsp:txBody>
      <dsp:txXfrm>
        <a:off x="5207711" y="3688564"/>
        <a:ext cx="1764000" cy="927357"/>
      </dsp:txXfrm>
    </dsp:sp>
    <dsp:sp modelId="{3F1D1564-6822-4052-8C42-E3CD241D6715}">
      <dsp:nvSpPr>
        <dsp:cNvPr id="0" name=""/>
        <dsp:cNvSpPr/>
      </dsp:nvSpPr>
      <dsp:spPr>
        <a:xfrm>
          <a:off x="2379245" y="2578578"/>
          <a:ext cx="1331992" cy="70479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Intendente</a:t>
          </a:r>
        </a:p>
      </dsp:txBody>
      <dsp:txXfrm>
        <a:off x="2379245" y="2578578"/>
        <a:ext cx="1331992" cy="704790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4EAC09-C092-4578-8302-1FB147377436}">
      <dsp:nvSpPr>
        <dsp:cNvPr id="0" name=""/>
        <dsp:cNvSpPr/>
      </dsp:nvSpPr>
      <dsp:spPr>
        <a:xfrm>
          <a:off x="3281188" y="1321440"/>
          <a:ext cx="2578002" cy="6330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3617"/>
              </a:lnTo>
              <a:lnTo>
                <a:pt x="2578002" y="473617"/>
              </a:lnTo>
              <a:lnTo>
                <a:pt x="2578002" y="63301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720C7C-1ECF-47D1-9B1D-A71545A4933C}">
      <dsp:nvSpPr>
        <dsp:cNvPr id="0" name=""/>
        <dsp:cNvSpPr/>
      </dsp:nvSpPr>
      <dsp:spPr>
        <a:xfrm>
          <a:off x="3281188" y="1321440"/>
          <a:ext cx="859334" cy="6330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3617"/>
              </a:lnTo>
              <a:lnTo>
                <a:pt x="859334" y="473617"/>
              </a:lnTo>
              <a:lnTo>
                <a:pt x="859334" y="63301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5B0581-3429-4813-82D0-680093B61D38}">
      <dsp:nvSpPr>
        <dsp:cNvPr id="0" name=""/>
        <dsp:cNvSpPr/>
      </dsp:nvSpPr>
      <dsp:spPr>
        <a:xfrm>
          <a:off x="2421854" y="1321440"/>
          <a:ext cx="859334" cy="633011"/>
        </a:xfrm>
        <a:custGeom>
          <a:avLst/>
          <a:gdLst/>
          <a:ahLst/>
          <a:cxnLst/>
          <a:rect l="0" t="0" r="0" b="0"/>
          <a:pathLst>
            <a:path>
              <a:moveTo>
                <a:pt x="859334" y="0"/>
              </a:moveTo>
              <a:lnTo>
                <a:pt x="859334" y="473617"/>
              </a:lnTo>
              <a:lnTo>
                <a:pt x="0" y="473617"/>
              </a:lnTo>
              <a:lnTo>
                <a:pt x="0" y="63301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BF8203-537D-4198-950C-073BDD0E0FE5}">
      <dsp:nvSpPr>
        <dsp:cNvPr id="0" name=""/>
        <dsp:cNvSpPr/>
      </dsp:nvSpPr>
      <dsp:spPr>
        <a:xfrm>
          <a:off x="703185" y="1321440"/>
          <a:ext cx="2578002" cy="633011"/>
        </a:xfrm>
        <a:custGeom>
          <a:avLst/>
          <a:gdLst/>
          <a:ahLst/>
          <a:cxnLst/>
          <a:rect l="0" t="0" r="0" b="0"/>
          <a:pathLst>
            <a:path>
              <a:moveTo>
                <a:pt x="2578002" y="0"/>
              </a:moveTo>
              <a:lnTo>
                <a:pt x="2578002" y="473617"/>
              </a:lnTo>
              <a:lnTo>
                <a:pt x="0" y="473617"/>
              </a:lnTo>
              <a:lnTo>
                <a:pt x="0" y="63301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AF948D-700A-4D1C-85C0-1E16DB6A354A}">
      <dsp:nvSpPr>
        <dsp:cNvPr id="0" name=""/>
        <dsp:cNvSpPr/>
      </dsp:nvSpPr>
      <dsp:spPr>
        <a:xfrm>
          <a:off x="2404488" y="384276"/>
          <a:ext cx="1753400" cy="93716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Espacio Infancia Adolescencia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“Lomas Modelo”</a:t>
          </a:r>
        </a:p>
      </dsp:txBody>
      <dsp:txXfrm>
        <a:off x="2404488" y="384276"/>
        <a:ext cx="1753400" cy="937163"/>
      </dsp:txXfrm>
    </dsp:sp>
    <dsp:sp modelId="{EF24B79C-D557-4718-AEB3-F7AFE6462CDF}">
      <dsp:nvSpPr>
        <dsp:cNvPr id="0" name=""/>
        <dsp:cNvSpPr/>
      </dsp:nvSpPr>
      <dsp:spPr>
        <a:xfrm>
          <a:off x="3244" y="1954451"/>
          <a:ext cx="1399882" cy="7557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Niñera(o) </a:t>
          </a:r>
        </a:p>
      </dsp:txBody>
      <dsp:txXfrm>
        <a:off x="3244" y="1954451"/>
        <a:ext cx="1399882" cy="755774"/>
      </dsp:txXfrm>
    </dsp:sp>
    <dsp:sp modelId="{F00B1794-EEE7-4EAA-9F26-DAB50056CCF0}">
      <dsp:nvSpPr>
        <dsp:cNvPr id="0" name=""/>
        <dsp:cNvSpPr/>
      </dsp:nvSpPr>
      <dsp:spPr>
        <a:xfrm>
          <a:off x="1721913" y="1954451"/>
          <a:ext cx="1399882" cy="7557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Administrativo(a)</a:t>
          </a:r>
        </a:p>
      </dsp:txBody>
      <dsp:txXfrm>
        <a:off x="1721913" y="1954451"/>
        <a:ext cx="1399882" cy="755774"/>
      </dsp:txXfrm>
    </dsp:sp>
    <dsp:sp modelId="{EAA5854F-3C47-4C83-834B-7A60028058FD}">
      <dsp:nvSpPr>
        <dsp:cNvPr id="0" name=""/>
        <dsp:cNvSpPr/>
      </dsp:nvSpPr>
      <dsp:spPr>
        <a:xfrm>
          <a:off x="3440581" y="1954451"/>
          <a:ext cx="1399882" cy="7557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Enfermera(o)</a:t>
          </a:r>
        </a:p>
      </dsp:txBody>
      <dsp:txXfrm>
        <a:off x="3440581" y="1954451"/>
        <a:ext cx="1399882" cy="755774"/>
      </dsp:txXfrm>
    </dsp:sp>
    <dsp:sp modelId="{73B6F588-B7F8-4CDC-947F-48DA373758E0}">
      <dsp:nvSpPr>
        <dsp:cNvPr id="0" name=""/>
        <dsp:cNvSpPr/>
      </dsp:nvSpPr>
      <dsp:spPr>
        <a:xfrm>
          <a:off x="5159250" y="1954451"/>
          <a:ext cx="1399882" cy="7557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Intendente</a:t>
          </a:r>
        </a:p>
      </dsp:txBody>
      <dsp:txXfrm>
        <a:off x="5159250" y="1954451"/>
        <a:ext cx="1399882" cy="755774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65D4BD-7469-4599-94D6-93AE83BF7E34}">
      <dsp:nvSpPr>
        <dsp:cNvPr id="0" name=""/>
        <dsp:cNvSpPr/>
      </dsp:nvSpPr>
      <dsp:spPr>
        <a:xfrm>
          <a:off x="2628060" y="2663803"/>
          <a:ext cx="1232464" cy="5009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7041"/>
              </a:lnTo>
              <a:lnTo>
                <a:pt x="1232464" y="287041"/>
              </a:lnTo>
              <a:lnTo>
                <a:pt x="1232464" y="50094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C1BAF7-02F1-4C54-9EA9-79AC10183202}">
      <dsp:nvSpPr>
        <dsp:cNvPr id="0" name=""/>
        <dsp:cNvSpPr/>
      </dsp:nvSpPr>
      <dsp:spPr>
        <a:xfrm>
          <a:off x="1395595" y="2663803"/>
          <a:ext cx="1232464" cy="500940"/>
        </a:xfrm>
        <a:custGeom>
          <a:avLst/>
          <a:gdLst/>
          <a:ahLst/>
          <a:cxnLst/>
          <a:rect l="0" t="0" r="0" b="0"/>
          <a:pathLst>
            <a:path>
              <a:moveTo>
                <a:pt x="1232464" y="0"/>
              </a:moveTo>
              <a:lnTo>
                <a:pt x="1232464" y="287041"/>
              </a:lnTo>
              <a:lnTo>
                <a:pt x="0" y="287041"/>
              </a:lnTo>
              <a:lnTo>
                <a:pt x="0" y="50094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D2FCA6-7967-49DA-9D01-4846198AE877}">
      <dsp:nvSpPr>
        <dsp:cNvPr id="0" name=""/>
        <dsp:cNvSpPr/>
      </dsp:nvSpPr>
      <dsp:spPr>
        <a:xfrm>
          <a:off x="2582340" y="1287467"/>
          <a:ext cx="91440" cy="3577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777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BA6409-012E-43FE-9C92-3AF2D16C89B0}">
      <dsp:nvSpPr>
        <dsp:cNvPr id="0" name=""/>
        <dsp:cNvSpPr/>
      </dsp:nvSpPr>
      <dsp:spPr>
        <a:xfrm>
          <a:off x="1429381" y="0"/>
          <a:ext cx="2397357" cy="128746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“Provileón San Bernabé” </a:t>
          </a:r>
          <a:endParaRPr lang="es-ES" sz="1200" kern="1200" dirty="0"/>
        </a:p>
      </dsp:txBody>
      <dsp:txXfrm>
        <a:off x="1429381" y="0"/>
        <a:ext cx="2397357" cy="1287467"/>
      </dsp:txXfrm>
    </dsp:sp>
    <dsp:sp modelId="{20E8600C-BDEF-4E99-8B58-A02714A519D7}">
      <dsp:nvSpPr>
        <dsp:cNvPr id="0" name=""/>
        <dsp:cNvSpPr/>
      </dsp:nvSpPr>
      <dsp:spPr>
        <a:xfrm>
          <a:off x="1609494" y="1645237"/>
          <a:ext cx="2037131" cy="101856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</a:t>
          </a:r>
        </a:p>
      </dsp:txBody>
      <dsp:txXfrm>
        <a:off x="1609494" y="1645237"/>
        <a:ext cx="2037131" cy="1018565"/>
      </dsp:txXfrm>
    </dsp:sp>
    <dsp:sp modelId="{EFA180F1-FBCE-411F-9D4E-4E3AA7BBE136}">
      <dsp:nvSpPr>
        <dsp:cNvPr id="0" name=""/>
        <dsp:cNvSpPr/>
      </dsp:nvSpPr>
      <dsp:spPr>
        <a:xfrm>
          <a:off x="377029" y="3164744"/>
          <a:ext cx="2037131" cy="1018565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</a:p>
      </dsp:txBody>
      <dsp:txXfrm>
        <a:off x="377029" y="3164744"/>
        <a:ext cx="2037131" cy="1018565"/>
      </dsp:txXfrm>
    </dsp:sp>
    <dsp:sp modelId="{4F7C3E91-CDE0-494D-963A-D0A81B2DCA12}">
      <dsp:nvSpPr>
        <dsp:cNvPr id="0" name=""/>
        <dsp:cNvSpPr/>
      </dsp:nvSpPr>
      <dsp:spPr>
        <a:xfrm>
          <a:off x="2841959" y="3164744"/>
          <a:ext cx="2037131" cy="101856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Enfermera(o) </a:t>
          </a:r>
        </a:p>
      </dsp:txBody>
      <dsp:txXfrm>
        <a:off x="2841959" y="3164744"/>
        <a:ext cx="2037131" cy="101856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E7146E-05D2-4830-ABEF-35CF910C8B7B}">
      <dsp:nvSpPr>
        <dsp:cNvPr id="0" name=""/>
        <dsp:cNvSpPr/>
      </dsp:nvSpPr>
      <dsp:spPr>
        <a:xfrm>
          <a:off x="2425426" y="1331991"/>
          <a:ext cx="1409643" cy="8218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8227"/>
              </a:lnTo>
              <a:lnTo>
                <a:pt x="1409643" y="418227"/>
              </a:lnTo>
              <a:lnTo>
                <a:pt x="1409643" y="82186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8B7FCD-A84D-45F9-843F-BA159AD77A73}">
      <dsp:nvSpPr>
        <dsp:cNvPr id="0" name=""/>
        <dsp:cNvSpPr/>
      </dsp:nvSpPr>
      <dsp:spPr>
        <a:xfrm>
          <a:off x="1009002" y="1331991"/>
          <a:ext cx="1416424" cy="821866"/>
        </a:xfrm>
        <a:custGeom>
          <a:avLst/>
          <a:gdLst/>
          <a:ahLst/>
          <a:cxnLst/>
          <a:rect l="0" t="0" r="0" b="0"/>
          <a:pathLst>
            <a:path>
              <a:moveTo>
                <a:pt x="1416424" y="0"/>
              </a:moveTo>
              <a:lnTo>
                <a:pt x="1416424" y="418227"/>
              </a:lnTo>
              <a:lnTo>
                <a:pt x="0" y="418227"/>
              </a:lnTo>
              <a:lnTo>
                <a:pt x="0" y="82186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967498-7F29-4202-86F8-AB1185A6803A}">
      <dsp:nvSpPr>
        <dsp:cNvPr id="0" name=""/>
        <dsp:cNvSpPr/>
      </dsp:nvSpPr>
      <dsp:spPr>
        <a:xfrm>
          <a:off x="1111426" y="0"/>
          <a:ext cx="2628000" cy="133199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General</a:t>
          </a:r>
          <a:endParaRPr lang="es-ES" sz="1200" b="0" kern="1200" dirty="0" smtClean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111426" y="0"/>
        <a:ext cx="2628000" cy="1331991"/>
      </dsp:txXfrm>
    </dsp:sp>
    <dsp:sp modelId="{FBDB16A5-A5C5-460B-B43E-2A5A05DE8D9F}">
      <dsp:nvSpPr>
        <dsp:cNvPr id="0" name=""/>
        <dsp:cNvSpPr/>
      </dsp:nvSpPr>
      <dsp:spPr>
        <a:xfrm>
          <a:off x="0" y="2153857"/>
          <a:ext cx="2018005" cy="111600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Choferes </a:t>
          </a:r>
        </a:p>
      </dsp:txBody>
      <dsp:txXfrm>
        <a:off x="0" y="2153857"/>
        <a:ext cx="2018005" cy="1116005"/>
      </dsp:txXfrm>
    </dsp:sp>
    <dsp:sp modelId="{63F98E6D-4FAC-478D-A804-0896A6EEF94F}">
      <dsp:nvSpPr>
        <dsp:cNvPr id="0" name=""/>
        <dsp:cNvSpPr/>
      </dsp:nvSpPr>
      <dsp:spPr>
        <a:xfrm>
          <a:off x="2826068" y="2153857"/>
          <a:ext cx="2018005" cy="111600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Recepcionista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200" kern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sp:txBody>
      <dsp:txXfrm>
        <a:off x="2826068" y="2153857"/>
        <a:ext cx="2018005" cy="1116005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95B64E-4116-4C13-9DF3-A4B4FE468627}">
      <dsp:nvSpPr>
        <dsp:cNvPr id="0" name=""/>
        <dsp:cNvSpPr/>
      </dsp:nvSpPr>
      <dsp:spPr>
        <a:xfrm>
          <a:off x="4112252" y="1075897"/>
          <a:ext cx="306164" cy="2746045"/>
        </a:xfrm>
        <a:custGeom>
          <a:avLst/>
          <a:gdLst/>
          <a:ahLst/>
          <a:cxnLst/>
          <a:rect l="0" t="0" r="0" b="0"/>
          <a:pathLst>
            <a:path>
              <a:moveTo>
                <a:pt x="306164" y="0"/>
              </a:moveTo>
              <a:lnTo>
                <a:pt x="306164" y="2746045"/>
              </a:lnTo>
              <a:lnTo>
                <a:pt x="0" y="274604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C7AF61-BC76-4CF6-9BEF-B043C320D1AB}">
      <dsp:nvSpPr>
        <dsp:cNvPr id="0" name=""/>
        <dsp:cNvSpPr/>
      </dsp:nvSpPr>
      <dsp:spPr>
        <a:xfrm>
          <a:off x="4418417" y="1075897"/>
          <a:ext cx="289097" cy="20126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12690"/>
              </a:lnTo>
              <a:lnTo>
                <a:pt x="289097" y="201269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83B107-4253-44CE-ACEE-D09717862EC1}">
      <dsp:nvSpPr>
        <dsp:cNvPr id="0" name=""/>
        <dsp:cNvSpPr/>
      </dsp:nvSpPr>
      <dsp:spPr>
        <a:xfrm>
          <a:off x="4114932" y="1075897"/>
          <a:ext cx="303484" cy="2013118"/>
        </a:xfrm>
        <a:custGeom>
          <a:avLst/>
          <a:gdLst/>
          <a:ahLst/>
          <a:cxnLst/>
          <a:rect l="0" t="0" r="0" b="0"/>
          <a:pathLst>
            <a:path>
              <a:moveTo>
                <a:pt x="303484" y="0"/>
              </a:moveTo>
              <a:lnTo>
                <a:pt x="303484" y="2013118"/>
              </a:lnTo>
              <a:lnTo>
                <a:pt x="0" y="201311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90FB1A-8047-4078-925C-EAB6E647F58A}">
      <dsp:nvSpPr>
        <dsp:cNvPr id="0" name=""/>
        <dsp:cNvSpPr/>
      </dsp:nvSpPr>
      <dsp:spPr>
        <a:xfrm>
          <a:off x="4418417" y="1075897"/>
          <a:ext cx="288722" cy="12913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1312"/>
              </a:lnTo>
              <a:lnTo>
                <a:pt x="288722" y="129131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55BBCA-8373-4437-A509-E5B5F990A950}">
      <dsp:nvSpPr>
        <dsp:cNvPr id="0" name=""/>
        <dsp:cNvSpPr/>
      </dsp:nvSpPr>
      <dsp:spPr>
        <a:xfrm>
          <a:off x="4117606" y="1075897"/>
          <a:ext cx="300811" cy="1292817"/>
        </a:xfrm>
        <a:custGeom>
          <a:avLst/>
          <a:gdLst/>
          <a:ahLst/>
          <a:cxnLst/>
          <a:rect l="0" t="0" r="0" b="0"/>
          <a:pathLst>
            <a:path>
              <a:moveTo>
                <a:pt x="300811" y="0"/>
              </a:moveTo>
              <a:lnTo>
                <a:pt x="300811" y="1292817"/>
              </a:lnTo>
              <a:lnTo>
                <a:pt x="0" y="129281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DE08C2-6EC1-4E0C-8BAE-3DDB3DA3F9C7}">
      <dsp:nvSpPr>
        <dsp:cNvPr id="0" name=""/>
        <dsp:cNvSpPr/>
      </dsp:nvSpPr>
      <dsp:spPr>
        <a:xfrm>
          <a:off x="4418417" y="1075897"/>
          <a:ext cx="291830" cy="5744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4491"/>
              </a:lnTo>
              <a:lnTo>
                <a:pt x="291830" y="57449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9DE3C5-038B-4A03-BA51-9901410AF0BF}">
      <dsp:nvSpPr>
        <dsp:cNvPr id="0" name=""/>
        <dsp:cNvSpPr/>
      </dsp:nvSpPr>
      <dsp:spPr>
        <a:xfrm>
          <a:off x="4121076" y="1075897"/>
          <a:ext cx="297341" cy="574007"/>
        </a:xfrm>
        <a:custGeom>
          <a:avLst/>
          <a:gdLst/>
          <a:ahLst/>
          <a:cxnLst/>
          <a:rect l="0" t="0" r="0" b="0"/>
          <a:pathLst>
            <a:path>
              <a:moveTo>
                <a:pt x="297341" y="0"/>
              </a:moveTo>
              <a:lnTo>
                <a:pt x="297341" y="574007"/>
              </a:lnTo>
              <a:lnTo>
                <a:pt x="0" y="57400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0A2CA0-A332-40B1-8A72-8770908D85BB}">
      <dsp:nvSpPr>
        <dsp:cNvPr id="0" name=""/>
        <dsp:cNvSpPr/>
      </dsp:nvSpPr>
      <dsp:spPr>
        <a:xfrm>
          <a:off x="4418417" y="1075897"/>
          <a:ext cx="3834663" cy="33742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05066"/>
              </a:lnTo>
              <a:lnTo>
                <a:pt x="3834663" y="3305066"/>
              </a:lnTo>
              <a:lnTo>
                <a:pt x="3834663" y="337420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50D06F-2CA4-4136-BD12-F391F479E40F}">
      <dsp:nvSpPr>
        <dsp:cNvPr id="0" name=""/>
        <dsp:cNvSpPr/>
      </dsp:nvSpPr>
      <dsp:spPr>
        <a:xfrm>
          <a:off x="4418417" y="1075897"/>
          <a:ext cx="2554594" cy="33742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05066"/>
              </a:lnTo>
              <a:lnTo>
                <a:pt x="2554594" y="3305066"/>
              </a:lnTo>
              <a:lnTo>
                <a:pt x="2554594" y="337420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42423B-687B-41C1-B9B8-499E407C576C}">
      <dsp:nvSpPr>
        <dsp:cNvPr id="0" name=""/>
        <dsp:cNvSpPr/>
      </dsp:nvSpPr>
      <dsp:spPr>
        <a:xfrm>
          <a:off x="4418417" y="1075897"/>
          <a:ext cx="1274525" cy="33742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05066"/>
              </a:lnTo>
              <a:lnTo>
                <a:pt x="1274525" y="3305066"/>
              </a:lnTo>
              <a:lnTo>
                <a:pt x="1274525" y="337420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674946-66A7-40CC-AF02-2F3F87CEEC23}">
      <dsp:nvSpPr>
        <dsp:cNvPr id="0" name=""/>
        <dsp:cNvSpPr/>
      </dsp:nvSpPr>
      <dsp:spPr>
        <a:xfrm>
          <a:off x="4367153" y="1075897"/>
          <a:ext cx="91440" cy="3374204"/>
        </a:xfrm>
        <a:custGeom>
          <a:avLst/>
          <a:gdLst/>
          <a:ahLst/>
          <a:cxnLst/>
          <a:rect l="0" t="0" r="0" b="0"/>
          <a:pathLst>
            <a:path>
              <a:moveTo>
                <a:pt x="51264" y="0"/>
              </a:moveTo>
              <a:lnTo>
                <a:pt x="51264" y="3305066"/>
              </a:lnTo>
              <a:lnTo>
                <a:pt x="45720" y="3305066"/>
              </a:lnTo>
              <a:lnTo>
                <a:pt x="45720" y="337420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630B31-931F-4627-8EFB-0FF5C974D2CF}">
      <dsp:nvSpPr>
        <dsp:cNvPr id="0" name=""/>
        <dsp:cNvSpPr/>
      </dsp:nvSpPr>
      <dsp:spPr>
        <a:xfrm>
          <a:off x="3141074" y="1075897"/>
          <a:ext cx="1277343" cy="3377608"/>
        </a:xfrm>
        <a:custGeom>
          <a:avLst/>
          <a:gdLst/>
          <a:ahLst/>
          <a:cxnLst/>
          <a:rect l="0" t="0" r="0" b="0"/>
          <a:pathLst>
            <a:path>
              <a:moveTo>
                <a:pt x="1277343" y="0"/>
              </a:moveTo>
              <a:lnTo>
                <a:pt x="1277343" y="3308470"/>
              </a:lnTo>
              <a:lnTo>
                <a:pt x="0" y="3308470"/>
              </a:lnTo>
              <a:lnTo>
                <a:pt x="0" y="33776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8DF999-CA90-4FAD-AB06-D463A3C1A606}">
      <dsp:nvSpPr>
        <dsp:cNvPr id="0" name=""/>
        <dsp:cNvSpPr/>
      </dsp:nvSpPr>
      <dsp:spPr>
        <a:xfrm>
          <a:off x="1861005" y="1075897"/>
          <a:ext cx="2557412" cy="3377608"/>
        </a:xfrm>
        <a:custGeom>
          <a:avLst/>
          <a:gdLst/>
          <a:ahLst/>
          <a:cxnLst/>
          <a:rect l="0" t="0" r="0" b="0"/>
          <a:pathLst>
            <a:path>
              <a:moveTo>
                <a:pt x="2557412" y="0"/>
              </a:moveTo>
              <a:lnTo>
                <a:pt x="2557412" y="3308470"/>
              </a:lnTo>
              <a:lnTo>
                <a:pt x="0" y="3308470"/>
              </a:lnTo>
              <a:lnTo>
                <a:pt x="0" y="33776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38FE38-F93C-4365-801F-61CFD0F8DE65}">
      <dsp:nvSpPr>
        <dsp:cNvPr id="0" name=""/>
        <dsp:cNvSpPr/>
      </dsp:nvSpPr>
      <dsp:spPr>
        <a:xfrm>
          <a:off x="595362" y="1075897"/>
          <a:ext cx="3823054" cy="3370240"/>
        </a:xfrm>
        <a:custGeom>
          <a:avLst/>
          <a:gdLst/>
          <a:ahLst/>
          <a:cxnLst/>
          <a:rect l="0" t="0" r="0" b="0"/>
          <a:pathLst>
            <a:path>
              <a:moveTo>
                <a:pt x="3823054" y="0"/>
              </a:moveTo>
              <a:lnTo>
                <a:pt x="3823054" y="3301102"/>
              </a:lnTo>
              <a:lnTo>
                <a:pt x="0" y="3301102"/>
              </a:lnTo>
              <a:lnTo>
                <a:pt x="0" y="337024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D26B27-B224-499C-8CBC-01C306CA8A3E}">
      <dsp:nvSpPr>
        <dsp:cNvPr id="0" name=""/>
        <dsp:cNvSpPr/>
      </dsp:nvSpPr>
      <dsp:spPr>
        <a:xfrm>
          <a:off x="3392419" y="222024"/>
          <a:ext cx="2051997" cy="85387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</a:t>
          </a:r>
          <a:r>
            <a:rPr lang="es-MX" sz="1200" kern="1200" dirty="0" smtClean="0">
              <a:latin typeface="Calibri" panose="020F0502020204030204" pitchFamily="34" charset="0"/>
            </a:rPr>
            <a:t>Atención a </a:t>
          </a:r>
          <a:br>
            <a:rPr lang="es-MX" sz="1200" kern="1200" dirty="0" smtClean="0">
              <a:latin typeface="Calibri" panose="020F0502020204030204" pitchFamily="34" charset="0"/>
            </a:rPr>
          </a:br>
          <a:r>
            <a:rPr lang="es-MX" sz="1200" kern="1200" dirty="0" smtClean="0">
              <a:latin typeface="Calibri" panose="020F0502020204030204" pitchFamily="34" charset="0"/>
            </a:rPr>
            <a:t>Personas Adultas Mayores y Asistencia Social</a:t>
          </a:r>
        </a:p>
      </dsp:txBody>
      <dsp:txXfrm>
        <a:off x="3392419" y="222024"/>
        <a:ext cx="2051997" cy="853873"/>
      </dsp:txXfrm>
    </dsp:sp>
    <dsp:sp modelId="{D7E34BF1-1091-46C8-B9AA-5B5C67A90A9C}">
      <dsp:nvSpPr>
        <dsp:cNvPr id="0" name=""/>
        <dsp:cNvSpPr/>
      </dsp:nvSpPr>
      <dsp:spPr>
        <a:xfrm>
          <a:off x="24466" y="4446138"/>
          <a:ext cx="1141792" cy="755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Asistencia Social </a:t>
          </a:r>
        </a:p>
      </dsp:txBody>
      <dsp:txXfrm>
        <a:off x="24466" y="4446138"/>
        <a:ext cx="1141792" cy="755999"/>
      </dsp:txXfrm>
    </dsp:sp>
    <dsp:sp modelId="{8A78EE21-D9DA-4E78-9E88-6EC8FCDB7BE9}">
      <dsp:nvSpPr>
        <dsp:cNvPr id="0" name=""/>
        <dsp:cNvSpPr/>
      </dsp:nvSpPr>
      <dsp:spPr>
        <a:xfrm>
          <a:off x="1290109" y="4453506"/>
          <a:ext cx="1141792" cy="755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Adulto Mayor </a:t>
          </a:r>
        </a:p>
      </dsp:txBody>
      <dsp:txXfrm>
        <a:off x="1290109" y="4453506"/>
        <a:ext cx="1141792" cy="755999"/>
      </dsp:txXfrm>
    </dsp:sp>
    <dsp:sp modelId="{246602C7-E495-4305-B1DE-8FA163484EB6}">
      <dsp:nvSpPr>
        <dsp:cNvPr id="0" name=""/>
        <dsp:cNvSpPr/>
      </dsp:nvSpPr>
      <dsp:spPr>
        <a:xfrm>
          <a:off x="2570178" y="4453506"/>
          <a:ext cx="1141792" cy="755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Programas de Asistencia Social</a:t>
          </a:r>
        </a:p>
      </dsp:txBody>
      <dsp:txXfrm>
        <a:off x="2570178" y="4453506"/>
        <a:ext cx="1141792" cy="755999"/>
      </dsp:txXfrm>
    </dsp:sp>
    <dsp:sp modelId="{4EC49F8D-72C2-4B81-B27E-CA5425F4380C}">
      <dsp:nvSpPr>
        <dsp:cNvPr id="0" name=""/>
        <dsp:cNvSpPr/>
      </dsp:nvSpPr>
      <dsp:spPr>
        <a:xfrm>
          <a:off x="3841977" y="4450102"/>
          <a:ext cx="1141792" cy="755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Vinculación</a:t>
          </a:r>
        </a:p>
      </dsp:txBody>
      <dsp:txXfrm>
        <a:off x="3841977" y="4450102"/>
        <a:ext cx="1141792" cy="755999"/>
      </dsp:txXfrm>
    </dsp:sp>
    <dsp:sp modelId="{89C312C0-C95E-4AAE-88AB-953A64A1DAA3}">
      <dsp:nvSpPr>
        <dsp:cNvPr id="0" name=""/>
        <dsp:cNvSpPr/>
      </dsp:nvSpPr>
      <dsp:spPr>
        <a:xfrm>
          <a:off x="5122046" y="4450102"/>
          <a:ext cx="1141792" cy="755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Área Administrativa</a:t>
          </a:r>
        </a:p>
      </dsp:txBody>
      <dsp:txXfrm>
        <a:off x="5122046" y="4450102"/>
        <a:ext cx="1141792" cy="755999"/>
      </dsp:txXfrm>
    </dsp:sp>
    <dsp:sp modelId="{6472613A-94CB-4312-B9A4-CBB22D381F93}">
      <dsp:nvSpPr>
        <dsp:cNvPr id="0" name=""/>
        <dsp:cNvSpPr/>
      </dsp:nvSpPr>
      <dsp:spPr>
        <a:xfrm>
          <a:off x="6402115" y="4450102"/>
          <a:ext cx="1141792" cy="755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del Adulto Mayor</a:t>
          </a:r>
        </a:p>
      </dsp:txBody>
      <dsp:txXfrm>
        <a:off x="6402115" y="4450102"/>
        <a:ext cx="1141792" cy="755999"/>
      </dsp:txXfrm>
    </dsp:sp>
    <dsp:sp modelId="{551F796C-CE80-4286-9202-41387A948866}">
      <dsp:nvSpPr>
        <dsp:cNvPr id="0" name=""/>
        <dsp:cNvSpPr/>
      </dsp:nvSpPr>
      <dsp:spPr>
        <a:xfrm>
          <a:off x="7682185" y="4450102"/>
          <a:ext cx="1141792" cy="755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Cuidador(a)</a:t>
          </a:r>
        </a:p>
      </dsp:txBody>
      <dsp:txXfrm>
        <a:off x="7682185" y="4450102"/>
        <a:ext cx="1141792" cy="755999"/>
      </dsp:txXfrm>
    </dsp:sp>
    <dsp:sp modelId="{57A069DC-19D1-4874-91F2-7CDF95F7C55E}">
      <dsp:nvSpPr>
        <dsp:cNvPr id="0" name=""/>
        <dsp:cNvSpPr/>
      </dsp:nvSpPr>
      <dsp:spPr>
        <a:xfrm>
          <a:off x="2429073" y="1343904"/>
          <a:ext cx="1692002" cy="612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Choferes </a:t>
          </a:r>
        </a:p>
      </dsp:txBody>
      <dsp:txXfrm>
        <a:off x="2429073" y="1343904"/>
        <a:ext cx="1692002" cy="612000"/>
      </dsp:txXfrm>
    </dsp:sp>
    <dsp:sp modelId="{59F5106D-9646-4D4A-8668-2F39AFE38ED1}">
      <dsp:nvSpPr>
        <dsp:cNvPr id="0" name=""/>
        <dsp:cNvSpPr/>
      </dsp:nvSpPr>
      <dsp:spPr>
        <a:xfrm>
          <a:off x="4710247" y="1344388"/>
          <a:ext cx="1692002" cy="612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General</a:t>
          </a:r>
          <a:endParaRPr lang="es-ES" sz="1200" kern="1200" dirty="0" smtClean="0"/>
        </a:p>
      </dsp:txBody>
      <dsp:txXfrm>
        <a:off x="4710247" y="1344388"/>
        <a:ext cx="1692002" cy="612000"/>
      </dsp:txXfrm>
    </dsp:sp>
    <dsp:sp modelId="{B36DA858-4D1F-4432-9214-BA9A831F17B2}">
      <dsp:nvSpPr>
        <dsp:cNvPr id="0" name=""/>
        <dsp:cNvSpPr/>
      </dsp:nvSpPr>
      <dsp:spPr>
        <a:xfrm>
          <a:off x="2425603" y="2062714"/>
          <a:ext cx="1692002" cy="612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Encargado(a)</a:t>
          </a:r>
        </a:p>
      </dsp:txBody>
      <dsp:txXfrm>
        <a:off x="2425603" y="2062714"/>
        <a:ext cx="1692002" cy="612000"/>
      </dsp:txXfrm>
    </dsp:sp>
    <dsp:sp modelId="{CB6A7930-A798-4DE5-AEDB-145F7061C7CF}">
      <dsp:nvSpPr>
        <dsp:cNvPr id="0" name=""/>
        <dsp:cNvSpPr/>
      </dsp:nvSpPr>
      <dsp:spPr>
        <a:xfrm>
          <a:off x="4707140" y="2061210"/>
          <a:ext cx="1692002" cy="612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Responsable Área</a:t>
          </a:r>
        </a:p>
      </dsp:txBody>
      <dsp:txXfrm>
        <a:off x="4707140" y="2061210"/>
        <a:ext cx="1692002" cy="612000"/>
      </dsp:txXfrm>
    </dsp:sp>
    <dsp:sp modelId="{00575663-B177-4CF6-B827-6057D52DCABB}">
      <dsp:nvSpPr>
        <dsp:cNvPr id="0" name=""/>
        <dsp:cNvSpPr/>
      </dsp:nvSpPr>
      <dsp:spPr>
        <a:xfrm>
          <a:off x="2422929" y="2783015"/>
          <a:ext cx="1692002" cy="612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/>
          </a:r>
          <a:br>
            <a:rPr lang="es-MX" sz="1200" kern="1200" dirty="0" smtClean="0">
              <a:solidFill>
                <a:schemeClr val="tx1"/>
              </a:solidFill>
            </a:rPr>
          </a:br>
          <a:r>
            <a:rPr lang="es-MX" sz="1200" kern="1200" dirty="0" smtClean="0">
              <a:solidFill>
                <a:schemeClr val="tx1"/>
              </a:solidFill>
            </a:rPr>
            <a:t>Ayudante General</a:t>
          </a:r>
          <a:br>
            <a:rPr lang="es-MX" sz="1200" kern="1200" dirty="0" smtClean="0">
              <a:solidFill>
                <a:schemeClr val="tx1"/>
              </a:solidFill>
            </a:rPr>
          </a:br>
          <a:endParaRPr lang="es-ES" sz="1200" kern="1200" dirty="0">
            <a:solidFill>
              <a:schemeClr val="tx1"/>
            </a:solidFill>
          </a:endParaRPr>
        </a:p>
      </dsp:txBody>
      <dsp:txXfrm>
        <a:off x="2422929" y="2783015"/>
        <a:ext cx="1692002" cy="612000"/>
      </dsp:txXfrm>
    </dsp:sp>
    <dsp:sp modelId="{CCCB4A11-45B9-4110-AB35-F827F97E8693}">
      <dsp:nvSpPr>
        <dsp:cNvPr id="0" name=""/>
        <dsp:cNvSpPr/>
      </dsp:nvSpPr>
      <dsp:spPr>
        <a:xfrm>
          <a:off x="4707515" y="2782587"/>
          <a:ext cx="1692002" cy="612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>Auxiliares Administrativos(as)</a:t>
          </a:r>
        </a:p>
      </dsp:txBody>
      <dsp:txXfrm>
        <a:off x="4707515" y="2782587"/>
        <a:ext cx="1692002" cy="612000"/>
      </dsp:txXfrm>
    </dsp:sp>
    <dsp:sp modelId="{8BC8CE93-245F-45BA-AAA3-C66A6D9A80D4}">
      <dsp:nvSpPr>
        <dsp:cNvPr id="0" name=""/>
        <dsp:cNvSpPr/>
      </dsp:nvSpPr>
      <dsp:spPr>
        <a:xfrm>
          <a:off x="2420249" y="3515942"/>
          <a:ext cx="1692002" cy="612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>Niñera(o)</a:t>
          </a:r>
        </a:p>
      </dsp:txBody>
      <dsp:txXfrm>
        <a:off x="2420249" y="3515942"/>
        <a:ext cx="1692002" cy="612000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E852B9-C8D7-438A-B720-DC645750BB14}">
      <dsp:nvSpPr>
        <dsp:cNvPr id="0" name=""/>
        <dsp:cNvSpPr/>
      </dsp:nvSpPr>
      <dsp:spPr>
        <a:xfrm>
          <a:off x="3767566" y="770986"/>
          <a:ext cx="273855" cy="2511330"/>
        </a:xfrm>
        <a:custGeom>
          <a:avLst/>
          <a:gdLst/>
          <a:ahLst/>
          <a:cxnLst/>
          <a:rect l="0" t="0" r="0" b="0"/>
          <a:pathLst>
            <a:path>
              <a:moveTo>
                <a:pt x="273855" y="0"/>
              </a:moveTo>
              <a:lnTo>
                <a:pt x="273855" y="2511330"/>
              </a:lnTo>
              <a:lnTo>
                <a:pt x="0" y="251133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FD1C0C-568C-4B21-9648-18EC07BE3117}">
      <dsp:nvSpPr>
        <dsp:cNvPr id="0" name=""/>
        <dsp:cNvSpPr/>
      </dsp:nvSpPr>
      <dsp:spPr>
        <a:xfrm>
          <a:off x="4041421" y="770986"/>
          <a:ext cx="281858" cy="16090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09023"/>
              </a:lnTo>
              <a:lnTo>
                <a:pt x="281858" y="160902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A23325-8264-4F92-A87E-01F8EEC37D96}">
      <dsp:nvSpPr>
        <dsp:cNvPr id="0" name=""/>
        <dsp:cNvSpPr/>
      </dsp:nvSpPr>
      <dsp:spPr>
        <a:xfrm>
          <a:off x="3767566" y="770986"/>
          <a:ext cx="273855" cy="1609381"/>
        </a:xfrm>
        <a:custGeom>
          <a:avLst/>
          <a:gdLst/>
          <a:ahLst/>
          <a:cxnLst/>
          <a:rect l="0" t="0" r="0" b="0"/>
          <a:pathLst>
            <a:path>
              <a:moveTo>
                <a:pt x="273855" y="0"/>
              </a:moveTo>
              <a:lnTo>
                <a:pt x="273855" y="1609381"/>
              </a:lnTo>
              <a:lnTo>
                <a:pt x="0" y="160938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16F829-8615-47AF-81D5-114A82A0F4E5}">
      <dsp:nvSpPr>
        <dsp:cNvPr id="0" name=""/>
        <dsp:cNvSpPr/>
      </dsp:nvSpPr>
      <dsp:spPr>
        <a:xfrm>
          <a:off x="4041421" y="770986"/>
          <a:ext cx="273616" cy="6557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5736"/>
              </a:lnTo>
              <a:lnTo>
                <a:pt x="273616" y="65573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FB32B8-3022-4298-A131-C2027F6475E3}">
      <dsp:nvSpPr>
        <dsp:cNvPr id="0" name=""/>
        <dsp:cNvSpPr/>
      </dsp:nvSpPr>
      <dsp:spPr>
        <a:xfrm>
          <a:off x="3780359" y="770986"/>
          <a:ext cx="261062" cy="655590"/>
        </a:xfrm>
        <a:custGeom>
          <a:avLst/>
          <a:gdLst/>
          <a:ahLst/>
          <a:cxnLst/>
          <a:rect l="0" t="0" r="0" b="0"/>
          <a:pathLst>
            <a:path>
              <a:moveTo>
                <a:pt x="261062" y="0"/>
              </a:moveTo>
              <a:lnTo>
                <a:pt x="261062" y="655590"/>
              </a:lnTo>
              <a:lnTo>
                <a:pt x="0" y="65559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D4C28F-DF3E-43E2-B977-70564C982300}">
      <dsp:nvSpPr>
        <dsp:cNvPr id="0" name=""/>
        <dsp:cNvSpPr/>
      </dsp:nvSpPr>
      <dsp:spPr>
        <a:xfrm>
          <a:off x="4041421" y="770986"/>
          <a:ext cx="2636931" cy="32520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12709"/>
              </a:lnTo>
              <a:lnTo>
                <a:pt x="2636931" y="3112709"/>
              </a:lnTo>
              <a:lnTo>
                <a:pt x="2636931" y="32520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2258CE-2541-4A5A-B835-594AF1BC40C8}">
      <dsp:nvSpPr>
        <dsp:cNvPr id="0" name=""/>
        <dsp:cNvSpPr/>
      </dsp:nvSpPr>
      <dsp:spPr>
        <a:xfrm>
          <a:off x="4041421" y="770986"/>
          <a:ext cx="878977" cy="32554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16087"/>
              </a:lnTo>
              <a:lnTo>
                <a:pt x="878977" y="3116087"/>
              </a:lnTo>
              <a:lnTo>
                <a:pt x="878977" y="325543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3DE8DA-702C-4ABE-8AFE-02406FC86D09}">
      <dsp:nvSpPr>
        <dsp:cNvPr id="0" name=""/>
        <dsp:cNvSpPr/>
      </dsp:nvSpPr>
      <dsp:spPr>
        <a:xfrm>
          <a:off x="3162444" y="770986"/>
          <a:ext cx="878977" cy="3255430"/>
        </a:xfrm>
        <a:custGeom>
          <a:avLst/>
          <a:gdLst/>
          <a:ahLst/>
          <a:cxnLst/>
          <a:rect l="0" t="0" r="0" b="0"/>
          <a:pathLst>
            <a:path>
              <a:moveTo>
                <a:pt x="878977" y="0"/>
              </a:moveTo>
              <a:lnTo>
                <a:pt x="878977" y="3116087"/>
              </a:lnTo>
              <a:lnTo>
                <a:pt x="0" y="3116087"/>
              </a:lnTo>
              <a:lnTo>
                <a:pt x="0" y="325543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B256BD-994F-4184-9DBF-568A34DAABC1}">
      <dsp:nvSpPr>
        <dsp:cNvPr id="0" name=""/>
        <dsp:cNvSpPr/>
      </dsp:nvSpPr>
      <dsp:spPr>
        <a:xfrm>
          <a:off x="1404490" y="770986"/>
          <a:ext cx="2636931" cy="3255430"/>
        </a:xfrm>
        <a:custGeom>
          <a:avLst/>
          <a:gdLst/>
          <a:ahLst/>
          <a:cxnLst/>
          <a:rect l="0" t="0" r="0" b="0"/>
          <a:pathLst>
            <a:path>
              <a:moveTo>
                <a:pt x="2636931" y="0"/>
              </a:moveTo>
              <a:lnTo>
                <a:pt x="2636931" y="3116087"/>
              </a:lnTo>
              <a:lnTo>
                <a:pt x="0" y="3116087"/>
              </a:lnTo>
              <a:lnTo>
                <a:pt x="0" y="325543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DFC3AA-48E3-4CCD-AEA7-377ACA62D6A8}">
      <dsp:nvSpPr>
        <dsp:cNvPr id="0" name=""/>
        <dsp:cNvSpPr/>
      </dsp:nvSpPr>
      <dsp:spPr>
        <a:xfrm>
          <a:off x="3270435" y="0"/>
          <a:ext cx="1541972" cy="77098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Asistencia Social </a:t>
          </a:r>
        </a:p>
      </dsp:txBody>
      <dsp:txXfrm>
        <a:off x="3270435" y="0"/>
        <a:ext cx="1541972" cy="770986"/>
      </dsp:txXfrm>
    </dsp:sp>
    <dsp:sp modelId="{33F45B51-3138-46A5-9FA2-1C82B7320785}">
      <dsp:nvSpPr>
        <dsp:cNvPr id="0" name=""/>
        <dsp:cNvSpPr/>
      </dsp:nvSpPr>
      <dsp:spPr>
        <a:xfrm>
          <a:off x="664857" y="4026416"/>
          <a:ext cx="1479267" cy="82355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u="none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Supervisor(a) de Programas en Casas Club del Adulto Mayor </a:t>
          </a:r>
          <a:endParaRPr lang="es-ES" sz="1200" b="0" u="none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664857" y="4026416"/>
        <a:ext cx="1479267" cy="823558"/>
      </dsp:txXfrm>
    </dsp:sp>
    <dsp:sp modelId="{C6327A85-15A3-43BE-81BE-00514252BA70}">
      <dsp:nvSpPr>
        <dsp:cNvPr id="0" name=""/>
        <dsp:cNvSpPr/>
      </dsp:nvSpPr>
      <dsp:spPr>
        <a:xfrm>
          <a:off x="2422811" y="4026416"/>
          <a:ext cx="1479267" cy="82355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422811" y="4026416"/>
        <a:ext cx="1479267" cy="823558"/>
      </dsp:txXfrm>
    </dsp:sp>
    <dsp:sp modelId="{AE8EF65F-285B-4B5A-94F0-CA7C324ABA70}">
      <dsp:nvSpPr>
        <dsp:cNvPr id="0" name=""/>
        <dsp:cNvSpPr/>
      </dsp:nvSpPr>
      <dsp:spPr>
        <a:xfrm>
          <a:off x="4180765" y="4026416"/>
          <a:ext cx="1479267" cy="82355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</a:p>
      </dsp:txBody>
      <dsp:txXfrm>
        <a:off x="4180765" y="4026416"/>
        <a:ext cx="1479267" cy="823558"/>
      </dsp:txXfrm>
    </dsp:sp>
    <dsp:sp modelId="{864DDDDC-BD11-464C-A600-64B2C11DCE41}">
      <dsp:nvSpPr>
        <dsp:cNvPr id="0" name=""/>
        <dsp:cNvSpPr/>
      </dsp:nvSpPr>
      <dsp:spPr>
        <a:xfrm>
          <a:off x="5938719" y="4023038"/>
          <a:ext cx="1479267" cy="82219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Nutrición</a:t>
          </a:r>
        </a:p>
      </dsp:txBody>
      <dsp:txXfrm>
        <a:off x="5938719" y="4023038"/>
        <a:ext cx="1479267" cy="822191"/>
      </dsp:txXfrm>
    </dsp:sp>
    <dsp:sp modelId="{3060C989-FC72-493F-B025-9DB79A8AB852}">
      <dsp:nvSpPr>
        <dsp:cNvPr id="0" name=""/>
        <dsp:cNvSpPr/>
      </dsp:nvSpPr>
      <dsp:spPr>
        <a:xfrm>
          <a:off x="1935136" y="1023151"/>
          <a:ext cx="1845222" cy="80685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/>
            <a:t>Auxiliares Generales</a:t>
          </a:r>
          <a:endParaRPr lang="es-MX" sz="1200" kern="1200" dirty="0"/>
        </a:p>
      </dsp:txBody>
      <dsp:txXfrm>
        <a:off x="1935136" y="1023151"/>
        <a:ext cx="1845222" cy="806850"/>
      </dsp:txXfrm>
    </dsp:sp>
    <dsp:sp modelId="{EBF49CCB-3A9C-4470-BAA8-CFD27D65167E}">
      <dsp:nvSpPr>
        <dsp:cNvPr id="0" name=""/>
        <dsp:cNvSpPr/>
      </dsp:nvSpPr>
      <dsp:spPr>
        <a:xfrm>
          <a:off x="4315038" y="1094953"/>
          <a:ext cx="1453256" cy="66353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Encargado(a)</a:t>
          </a:r>
          <a:endParaRPr lang="es-ES" sz="1200" kern="1200" dirty="0"/>
        </a:p>
      </dsp:txBody>
      <dsp:txXfrm>
        <a:off x="4315038" y="1094953"/>
        <a:ext cx="1453256" cy="663539"/>
      </dsp:txXfrm>
    </dsp:sp>
    <dsp:sp modelId="{7BD8FF0A-1366-4F16-86F3-08D1D08D641B}">
      <dsp:nvSpPr>
        <dsp:cNvPr id="0" name=""/>
        <dsp:cNvSpPr/>
      </dsp:nvSpPr>
      <dsp:spPr>
        <a:xfrm>
          <a:off x="2314309" y="2048598"/>
          <a:ext cx="1453256" cy="66353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Auxiliar General</a:t>
          </a:r>
        </a:p>
      </dsp:txBody>
      <dsp:txXfrm>
        <a:off x="2314309" y="2048598"/>
        <a:ext cx="1453256" cy="663539"/>
      </dsp:txXfrm>
    </dsp:sp>
    <dsp:sp modelId="{93F831B4-9432-4AC2-B970-880E7BEB2ADC}">
      <dsp:nvSpPr>
        <dsp:cNvPr id="0" name=""/>
        <dsp:cNvSpPr/>
      </dsp:nvSpPr>
      <dsp:spPr>
        <a:xfrm>
          <a:off x="4323280" y="2048239"/>
          <a:ext cx="1453256" cy="66353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Operador(a)</a:t>
          </a:r>
        </a:p>
      </dsp:txBody>
      <dsp:txXfrm>
        <a:off x="4323280" y="2048239"/>
        <a:ext cx="1453256" cy="663539"/>
      </dsp:txXfrm>
    </dsp:sp>
    <dsp:sp modelId="{FE5389BF-A51A-45E0-9ACC-AFA346A1AC61}">
      <dsp:nvSpPr>
        <dsp:cNvPr id="0" name=""/>
        <dsp:cNvSpPr/>
      </dsp:nvSpPr>
      <dsp:spPr>
        <a:xfrm>
          <a:off x="2314309" y="2950546"/>
          <a:ext cx="1453256" cy="66353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Auxiliar General</a:t>
          </a:r>
        </a:p>
      </dsp:txBody>
      <dsp:txXfrm>
        <a:off x="2314309" y="2950546"/>
        <a:ext cx="1453256" cy="663539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FAF2CA-B904-45D7-96FE-C1879DDA0670}">
      <dsp:nvSpPr>
        <dsp:cNvPr id="0" name=""/>
        <dsp:cNvSpPr/>
      </dsp:nvSpPr>
      <dsp:spPr>
        <a:xfrm>
          <a:off x="4246474" y="1151277"/>
          <a:ext cx="285300" cy="6903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90336"/>
              </a:lnTo>
              <a:lnTo>
                <a:pt x="285300" y="69033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89D360-C1E4-4B19-91A1-2B7EDD669F5E}">
      <dsp:nvSpPr>
        <dsp:cNvPr id="0" name=""/>
        <dsp:cNvSpPr/>
      </dsp:nvSpPr>
      <dsp:spPr>
        <a:xfrm>
          <a:off x="3964935" y="1151277"/>
          <a:ext cx="281539" cy="690336"/>
        </a:xfrm>
        <a:custGeom>
          <a:avLst/>
          <a:gdLst/>
          <a:ahLst/>
          <a:cxnLst/>
          <a:rect l="0" t="0" r="0" b="0"/>
          <a:pathLst>
            <a:path>
              <a:moveTo>
                <a:pt x="281539" y="0"/>
              </a:moveTo>
              <a:lnTo>
                <a:pt x="281539" y="690336"/>
              </a:lnTo>
              <a:lnTo>
                <a:pt x="0" y="69033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1E9E71-C7A8-4B7C-99C3-BC95FAB744C3}">
      <dsp:nvSpPr>
        <dsp:cNvPr id="0" name=""/>
        <dsp:cNvSpPr/>
      </dsp:nvSpPr>
      <dsp:spPr>
        <a:xfrm>
          <a:off x="7531429" y="3683806"/>
          <a:ext cx="91440" cy="22264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264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D0CEE3-DD7D-478B-BBBE-9A27716B18E3}">
      <dsp:nvSpPr>
        <dsp:cNvPr id="0" name=""/>
        <dsp:cNvSpPr/>
      </dsp:nvSpPr>
      <dsp:spPr>
        <a:xfrm>
          <a:off x="4246474" y="1151277"/>
          <a:ext cx="3330675" cy="15920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4958"/>
              </a:lnTo>
              <a:lnTo>
                <a:pt x="3330675" y="1414958"/>
              </a:lnTo>
              <a:lnTo>
                <a:pt x="3330675" y="159207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3C7F27-EA2A-482A-B22B-DC2FB7F1AB0B}">
      <dsp:nvSpPr>
        <dsp:cNvPr id="0" name=""/>
        <dsp:cNvSpPr/>
      </dsp:nvSpPr>
      <dsp:spPr>
        <a:xfrm>
          <a:off x="4612927" y="3683806"/>
          <a:ext cx="132408" cy="4971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7113"/>
              </a:lnTo>
              <a:lnTo>
                <a:pt x="132408" y="49711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872F8E-8530-469C-8D6E-A23431A204C7}">
      <dsp:nvSpPr>
        <dsp:cNvPr id="0" name=""/>
        <dsp:cNvSpPr/>
      </dsp:nvSpPr>
      <dsp:spPr>
        <a:xfrm>
          <a:off x="4612927" y="3683806"/>
          <a:ext cx="138481" cy="11855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85593"/>
              </a:lnTo>
              <a:lnTo>
                <a:pt x="138481" y="118559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134A02-FBE1-4B37-8A12-6AF84B8CB74E}">
      <dsp:nvSpPr>
        <dsp:cNvPr id="0" name=""/>
        <dsp:cNvSpPr/>
      </dsp:nvSpPr>
      <dsp:spPr>
        <a:xfrm>
          <a:off x="4246474" y="1151277"/>
          <a:ext cx="1087010" cy="15920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4958"/>
              </a:lnTo>
              <a:lnTo>
                <a:pt x="1087010" y="1414958"/>
              </a:lnTo>
              <a:lnTo>
                <a:pt x="1087010" y="159207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0757A3-9D93-4E62-B7A1-2CBEA33E469B}">
      <dsp:nvSpPr>
        <dsp:cNvPr id="0" name=""/>
        <dsp:cNvSpPr/>
      </dsp:nvSpPr>
      <dsp:spPr>
        <a:xfrm>
          <a:off x="3108341" y="3683806"/>
          <a:ext cx="91440" cy="22264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520"/>
              </a:lnTo>
              <a:lnTo>
                <a:pt x="46647" y="45520"/>
              </a:lnTo>
              <a:lnTo>
                <a:pt x="46647" y="22264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94CCA4-0644-43F6-B18B-98799E2D56FF}">
      <dsp:nvSpPr>
        <dsp:cNvPr id="0" name=""/>
        <dsp:cNvSpPr/>
      </dsp:nvSpPr>
      <dsp:spPr>
        <a:xfrm>
          <a:off x="3154061" y="1151277"/>
          <a:ext cx="1092413" cy="1592079"/>
        </a:xfrm>
        <a:custGeom>
          <a:avLst/>
          <a:gdLst/>
          <a:ahLst/>
          <a:cxnLst/>
          <a:rect l="0" t="0" r="0" b="0"/>
          <a:pathLst>
            <a:path>
              <a:moveTo>
                <a:pt x="1092413" y="0"/>
              </a:moveTo>
              <a:lnTo>
                <a:pt x="1092413" y="1414958"/>
              </a:lnTo>
              <a:lnTo>
                <a:pt x="0" y="1414958"/>
              </a:lnTo>
              <a:lnTo>
                <a:pt x="0" y="159207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CB198B-C1DB-40AC-B5D8-EC7E774E5EE6}">
      <dsp:nvSpPr>
        <dsp:cNvPr id="0" name=""/>
        <dsp:cNvSpPr/>
      </dsp:nvSpPr>
      <dsp:spPr>
        <a:xfrm>
          <a:off x="915326" y="1151277"/>
          <a:ext cx="3331147" cy="1592079"/>
        </a:xfrm>
        <a:custGeom>
          <a:avLst/>
          <a:gdLst/>
          <a:ahLst/>
          <a:cxnLst/>
          <a:rect l="0" t="0" r="0" b="0"/>
          <a:pathLst>
            <a:path>
              <a:moveTo>
                <a:pt x="3331147" y="0"/>
              </a:moveTo>
              <a:lnTo>
                <a:pt x="3331147" y="1414958"/>
              </a:lnTo>
              <a:lnTo>
                <a:pt x="0" y="1414958"/>
              </a:lnTo>
              <a:lnTo>
                <a:pt x="0" y="159207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53A79C-ADC3-4F85-9646-D79B845BFE30}">
      <dsp:nvSpPr>
        <dsp:cNvPr id="0" name=""/>
        <dsp:cNvSpPr/>
      </dsp:nvSpPr>
      <dsp:spPr>
        <a:xfrm>
          <a:off x="3223613" y="218141"/>
          <a:ext cx="2045722" cy="93313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200" b="0" u="none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Supervisor de Programas en </a:t>
          </a:r>
          <a:br>
            <a:rPr lang="es-MX" sz="1200" b="0" u="none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MX" sz="1200" b="0" u="none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Casas Club del Adulto Mayor </a:t>
          </a:r>
        </a:p>
      </dsp:txBody>
      <dsp:txXfrm>
        <a:off x="3223613" y="218141"/>
        <a:ext cx="2045722" cy="933136"/>
      </dsp:txXfrm>
    </dsp:sp>
    <dsp:sp modelId="{22D88032-48D3-4FED-892F-553CBCDD24D6}">
      <dsp:nvSpPr>
        <dsp:cNvPr id="0" name=""/>
        <dsp:cNvSpPr/>
      </dsp:nvSpPr>
      <dsp:spPr>
        <a:xfrm>
          <a:off x="14628" y="2743357"/>
          <a:ext cx="1801395" cy="94044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Casa Hogar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Nueva Esperanza </a:t>
          </a:r>
        </a:p>
      </dsp:txBody>
      <dsp:txXfrm>
        <a:off x="14628" y="2743357"/>
        <a:ext cx="1801395" cy="940448"/>
      </dsp:txXfrm>
    </dsp:sp>
    <dsp:sp modelId="{4A5AD12B-3408-499C-A05D-4C9CF311AABC}">
      <dsp:nvSpPr>
        <dsp:cNvPr id="0" name=""/>
        <dsp:cNvSpPr/>
      </dsp:nvSpPr>
      <dsp:spPr>
        <a:xfrm>
          <a:off x="2253363" y="2743357"/>
          <a:ext cx="1801395" cy="94044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 </a:t>
          </a: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Club del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Adulto </a:t>
          </a: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Mayor “Canoas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”</a:t>
          </a:r>
        </a:p>
      </dsp:txBody>
      <dsp:txXfrm>
        <a:off x="2253363" y="2743357"/>
        <a:ext cx="1801395" cy="940448"/>
      </dsp:txXfrm>
    </dsp:sp>
    <dsp:sp modelId="{6A6D487D-23AA-45C7-9242-0CD5C0D5FE77}">
      <dsp:nvSpPr>
        <dsp:cNvPr id="0" name=""/>
        <dsp:cNvSpPr/>
      </dsp:nvSpPr>
      <dsp:spPr>
        <a:xfrm>
          <a:off x="2254291" y="3906448"/>
          <a:ext cx="1801395" cy="64601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2254291" y="3906448"/>
        <a:ext cx="1801395" cy="646013"/>
      </dsp:txXfrm>
    </dsp:sp>
    <dsp:sp modelId="{61DB701D-6ACA-4CC4-83AE-045C8BE7FBAC}">
      <dsp:nvSpPr>
        <dsp:cNvPr id="0" name=""/>
        <dsp:cNvSpPr/>
      </dsp:nvSpPr>
      <dsp:spPr>
        <a:xfrm>
          <a:off x="4432787" y="2743357"/>
          <a:ext cx="1801395" cy="94044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Casa Club del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Adulto Mayor “Lomas” </a:t>
          </a:r>
        </a:p>
      </dsp:txBody>
      <dsp:txXfrm>
        <a:off x="4432787" y="2743357"/>
        <a:ext cx="1801395" cy="940448"/>
      </dsp:txXfrm>
    </dsp:sp>
    <dsp:sp modelId="{B44DA74B-C3EF-48E1-80F3-6299404C924F}">
      <dsp:nvSpPr>
        <dsp:cNvPr id="0" name=""/>
        <dsp:cNvSpPr/>
      </dsp:nvSpPr>
      <dsp:spPr>
        <a:xfrm>
          <a:off x="4751408" y="4584032"/>
          <a:ext cx="1540891" cy="57073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Maestra(o) </a:t>
          </a:r>
        </a:p>
      </dsp:txBody>
      <dsp:txXfrm>
        <a:off x="4751408" y="4584032"/>
        <a:ext cx="1540891" cy="570736"/>
      </dsp:txXfrm>
    </dsp:sp>
    <dsp:sp modelId="{A9A072A2-DAE3-4ED0-96ED-C54AE54C1B55}">
      <dsp:nvSpPr>
        <dsp:cNvPr id="0" name=""/>
        <dsp:cNvSpPr/>
      </dsp:nvSpPr>
      <dsp:spPr>
        <a:xfrm>
          <a:off x="4745335" y="3895551"/>
          <a:ext cx="1540891" cy="57073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sp:txBody>
      <dsp:txXfrm>
        <a:off x="4745335" y="3895551"/>
        <a:ext cx="1540891" cy="570736"/>
      </dsp:txXfrm>
    </dsp:sp>
    <dsp:sp modelId="{EDD2490F-374F-4C3C-978A-B366CCF7D58C}">
      <dsp:nvSpPr>
        <dsp:cNvPr id="0" name=""/>
        <dsp:cNvSpPr/>
      </dsp:nvSpPr>
      <dsp:spPr>
        <a:xfrm>
          <a:off x="6676451" y="2743357"/>
          <a:ext cx="1801395" cy="94044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Área de Casa Club del </a:t>
          </a:r>
          <a:br>
            <a:rPr lang="es-ES" sz="1200" kern="1200" dirty="0" smtClean="0">
              <a:solidFill>
                <a:schemeClr val="tx1"/>
              </a:solidFill>
            </a:rPr>
          </a:br>
          <a:r>
            <a:rPr lang="es-ES" sz="1200" kern="1200" dirty="0" smtClean="0">
              <a:solidFill>
                <a:schemeClr val="tx1"/>
              </a:solidFill>
            </a:rPr>
            <a:t>Adulto Mayor “Los Altos”</a:t>
          </a:r>
          <a:endParaRPr lang="es-ES" sz="1200" kern="1200" dirty="0">
            <a:solidFill>
              <a:schemeClr val="tx1"/>
            </a:solidFill>
          </a:endParaRPr>
        </a:p>
      </dsp:txBody>
      <dsp:txXfrm>
        <a:off x="6676451" y="2743357"/>
        <a:ext cx="1801395" cy="940448"/>
      </dsp:txXfrm>
    </dsp:sp>
    <dsp:sp modelId="{5A97A3D8-A4E6-4D03-8377-92D71880B8C8}">
      <dsp:nvSpPr>
        <dsp:cNvPr id="0" name=""/>
        <dsp:cNvSpPr/>
      </dsp:nvSpPr>
      <dsp:spPr>
        <a:xfrm>
          <a:off x="6676451" y="3906448"/>
          <a:ext cx="1801395" cy="64601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6676451" y="3906448"/>
        <a:ext cx="1801395" cy="646013"/>
      </dsp:txXfrm>
    </dsp:sp>
    <dsp:sp modelId="{B0384D5F-490C-44DA-8FC1-1DC5FE4B04A2}">
      <dsp:nvSpPr>
        <dsp:cNvPr id="0" name=""/>
        <dsp:cNvSpPr/>
      </dsp:nvSpPr>
      <dsp:spPr>
        <a:xfrm>
          <a:off x="2565234" y="1482714"/>
          <a:ext cx="1399700" cy="7177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Maestras(os) </a:t>
          </a:r>
          <a:endParaRPr lang="es-ES" sz="1200" kern="1200" dirty="0"/>
        </a:p>
      </dsp:txBody>
      <dsp:txXfrm>
        <a:off x="2565234" y="1482714"/>
        <a:ext cx="1399700" cy="717798"/>
      </dsp:txXfrm>
    </dsp:sp>
    <dsp:sp modelId="{04214D08-F3B3-4AF0-A870-37D911585223}">
      <dsp:nvSpPr>
        <dsp:cNvPr id="0" name=""/>
        <dsp:cNvSpPr/>
      </dsp:nvSpPr>
      <dsp:spPr>
        <a:xfrm>
          <a:off x="4531775" y="1482714"/>
          <a:ext cx="1399700" cy="7177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Chofer</a:t>
          </a:r>
        </a:p>
      </dsp:txBody>
      <dsp:txXfrm>
        <a:off x="4531775" y="1482714"/>
        <a:ext cx="1399700" cy="717798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51969A-6B9D-4751-8E06-55B655EC66D5}">
      <dsp:nvSpPr>
        <dsp:cNvPr id="0" name=""/>
        <dsp:cNvSpPr/>
      </dsp:nvSpPr>
      <dsp:spPr>
        <a:xfrm>
          <a:off x="2601242" y="1419220"/>
          <a:ext cx="218251" cy="16891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89110"/>
              </a:lnTo>
              <a:lnTo>
                <a:pt x="218251" y="168911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A82FAC-BE87-4A1E-B5CD-382C065C727D}">
      <dsp:nvSpPr>
        <dsp:cNvPr id="0" name=""/>
        <dsp:cNvSpPr/>
      </dsp:nvSpPr>
      <dsp:spPr>
        <a:xfrm>
          <a:off x="2601242" y="1419220"/>
          <a:ext cx="218251" cy="7038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3818"/>
              </a:lnTo>
              <a:lnTo>
                <a:pt x="218251" y="70381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4018BB-1276-4874-BFC6-F10D8966D5DB}">
      <dsp:nvSpPr>
        <dsp:cNvPr id="0" name=""/>
        <dsp:cNvSpPr/>
      </dsp:nvSpPr>
      <dsp:spPr>
        <a:xfrm>
          <a:off x="2396633" y="1419220"/>
          <a:ext cx="204608" cy="1689110"/>
        </a:xfrm>
        <a:custGeom>
          <a:avLst/>
          <a:gdLst/>
          <a:ahLst/>
          <a:cxnLst/>
          <a:rect l="0" t="0" r="0" b="0"/>
          <a:pathLst>
            <a:path>
              <a:moveTo>
                <a:pt x="204608" y="0"/>
              </a:moveTo>
              <a:lnTo>
                <a:pt x="204608" y="1689110"/>
              </a:lnTo>
              <a:lnTo>
                <a:pt x="0" y="168911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B5D3D9-258A-4BA8-AABF-3731551B8C75}">
      <dsp:nvSpPr>
        <dsp:cNvPr id="0" name=""/>
        <dsp:cNvSpPr/>
      </dsp:nvSpPr>
      <dsp:spPr>
        <a:xfrm>
          <a:off x="2396633" y="1419220"/>
          <a:ext cx="204608" cy="2677603"/>
        </a:xfrm>
        <a:custGeom>
          <a:avLst/>
          <a:gdLst/>
          <a:ahLst/>
          <a:cxnLst/>
          <a:rect l="0" t="0" r="0" b="0"/>
          <a:pathLst>
            <a:path>
              <a:moveTo>
                <a:pt x="204608" y="0"/>
              </a:moveTo>
              <a:lnTo>
                <a:pt x="204608" y="2677603"/>
              </a:lnTo>
              <a:lnTo>
                <a:pt x="0" y="267760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DACD65-3D59-4E6B-A1DB-19502D420087}">
      <dsp:nvSpPr>
        <dsp:cNvPr id="0" name=""/>
        <dsp:cNvSpPr/>
      </dsp:nvSpPr>
      <dsp:spPr>
        <a:xfrm>
          <a:off x="2396633" y="1419220"/>
          <a:ext cx="204608" cy="703818"/>
        </a:xfrm>
        <a:custGeom>
          <a:avLst/>
          <a:gdLst/>
          <a:ahLst/>
          <a:cxnLst/>
          <a:rect l="0" t="0" r="0" b="0"/>
          <a:pathLst>
            <a:path>
              <a:moveTo>
                <a:pt x="204608" y="0"/>
              </a:moveTo>
              <a:lnTo>
                <a:pt x="204608" y="703818"/>
              </a:lnTo>
              <a:lnTo>
                <a:pt x="0" y="70381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53A79C-ADC3-4F85-9646-D79B845BFE30}">
      <dsp:nvSpPr>
        <dsp:cNvPr id="0" name=""/>
        <dsp:cNvSpPr/>
      </dsp:nvSpPr>
      <dsp:spPr>
        <a:xfrm>
          <a:off x="1407463" y="264019"/>
          <a:ext cx="2387557" cy="11552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Casa Hogar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Nueva Esperanza </a:t>
          </a:r>
        </a:p>
      </dsp:txBody>
      <dsp:txXfrm>
        <a:off x="1407463" y="264019"/>
        <a:ext cx="2387557" cy="1155201"/>
      </dsp:txXfrm>
    </dsp:sp>
    <dsp:sp modelId="{22D88032-48D3-4FED-892F-553CBCDD24D6}">
      <dsp:nvSpPr>
        <dsp:cNvPr id="0" name=""/>
        <dsp:cNvSpPr/>
      </dsp:nvSpPr>
      <dsp:spPr>
        <a:xfrm>
          <a:off x="560636" y="1741258"/>
          <a:ext cx="1835997" cy="76355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sp:txBody>
      <dsp:txXfrm>
        <a:off x="560636" y="1741258"/>
        <a:ext cx="1835997" cy="763559"/>
      </dsp:txXfrm>
    </dsp:sp>
    <dsp:sp modelId="{BB7C9DDB-EEBB-47B6-8AD2-4BE53C0A68AF}">
      <dsp:nvSpPr>
        <dsp:cNvPr id="0" name=""/>
        <dsp:cNvSpPr/>
      </dsp:nvSpPr>
      <dsp:spPr>
        <a:xfrm>
          <a:off x="560636" y="3715044"/>
          <a:ext cx="1835997" cy="76355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Vigilantes </a:t>
          </a:r>
        </a:p>
      </dsp:txBody>
      <dsp:txXfrm>
        <a:off x="560636" y="3715044"/>
        <a:ext cx="1835997" cy="763559"/>
      </dsp:txXfrm>
    </dsp:sp>
    <dsp:sp modelId="{4A5AD12B-3408-499C-A05D-4C9CF311AABC}">
      <dsp:nvSpPr>
        <dsp:cNvPr id="0" name=""/>
        <dsp:cNvSpPr/>
      </dsp:nvSpPr>
      <dsp:spPr>
        <a:xfrm>
          <a:off x="560636" y="2726550"/>
          <a:ext cx="1835997" cy="76355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Intendentes </a:t>
          </a:r>
        </a:p>
      </dsp:txBody>
      <dsp:txXfrm>
        <a:off x="560636" y="2726550"/>
        <a:ext cx="1835997" cy="763559"/>
      </dsp:txXfrm>
    </dsp:sp>
    <dsp:sp modelId="{E65EB418-B140-4028-A139-3E69E6030324}">
      <dsp:nvSpPr>
        <dsp:cNvPr id="0" name=""/>
        <dsp:cNvSpPr/>
      </dsp:nvSpPr>
      <dsp:spPr>
        <a:xfrm>
          <a:off x="2819494" y="1741258"/>
          <a:ext cx="1835997" cy="76355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Asistente de Motricidad e Higiene </a:t>
          </a:r>
        </a:p>
      </dsp:txBody>
      <dsp:txXfrm>
        <a:off x="2819494" y="1741258"/>
        <a:ext cx="1835997" cy="763559"/>
      </dsp:txXfrm>
    </dsp:sp>
    <dsp:sp modelId="{61DB701D-6ACA-4CC4-83AE-045C8BE7FBAC}">
      <dsp:nvSpPr>
        <dsp:cNvPr id="0" name=""/>
        <dsp:cNvSpPr/>
      </dsp:nvSpPr>
      <dsp:spPr>
        <a:xfrm>
          <a:off x="2819494" y="2726550"/>
          <a:ext cx="1835997" cy="76355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Enfermeras(os) </a:t>
          </a:r>
        </a:p>
      </dsp:txBody>
      <dsp:txXfrm>
        <a:off x="2819494" y="2726550"/>
        <a:ext cx="1835997" cy="763559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2C5E16-A088-4C18-B5BF-863A6EBF5D32}">
      <dsp:nvSpPr>
        <dsp:cNvPr id="0" name=""/>
        <dsp:cNvSpPr/>
      </dsp:nvSpPr>
      <dsp:spPr>
        <a:xfrm>
          <a:off x="4233384" y="886804"/>
          <a:ext cx="174322" cy="579043"/>
        </a:xfrm>
        <a:custGeom>
          <a:avLst/>
          <a:gdLst/>
          <a:ahLst/>
          <a:cxnLst/>
          <a:rect l="0" t="0" r="0" b="0"/>
          <a:pathLst>
            <a:path>
              <a:moveTo>
                <a:pt x="174322" y="0"/>
              </a:moveTo>
              <a:lnTo>
                <a:pt x="174322" y="579043"/>
              </a:lnTo>
              <a:lnTo>
                <a:pt x="0" y="57904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C3C525-EAAB-458C-8291-BA176109B926}">
      <dsp:nvSpPr>
        <dsp:cNvPr id="0" name=""/>
        <dsp:cNvSpPr/>
      </dsp:nvSpPr>
      <dsp:spPr>
        <a:xfrm>
          <a:off x="8098567" y="2844942"/>
          <a:ext cx="91440" cy="2365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653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7EB1F4-8FE6-4042-93E6-2268755BF3B1}">
      <dsp:nvSpPr>
        <dsp:cNvPr id="0" name=""/>
        <dsp:cNvSpPr/>
      </dsp:nvSpPr>
      <dsp:spPr>
        <a:xfrm>
          <a:off x="4407706" y="886804"/>
          <a:ext cx="3736580" cy="13333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2117"/>
              </a:lnTo>
              <a:lnTo>
                <a:pt x="3736580" y="1202117"/>
              </a:lnTo>
              <a:lnTo>
                <a:pt x="3736580" y="133332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02E596-4C02-4B12-BE28-A6F0B7510426}">
      <dsp:nvSpPr>
        <dsp:cNvPr id="0" name=""/>
        <dsp:cNvSpPr/>
      </dsp:nvSpPr>
      <dsp:spPr>
        <a:xfrm>
          <a:off x="6601033" y="2844942"/>
          <a:ext cx="91440" cy="2365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653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74CFAF-F752-4238-AD79-49174410900A}">
      <dsp:nvSpPr>
        <dsp:cNvPr id="0" name=""/>
        <dsp:cNvSpPr/>
      </dsp:nvSpPr>
      <dsp:spPr>
        <a:xfrm>
          <a:off x="4407706" y="886804"/>
          <a:ext cx="2239046" cy="13333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2117"/>
              </a:lnTo>
              <a:lnTo>
                <a:pt x="2239046" y="1202117"/>
              </a:lnTo>
              <a:lnTo>
                <a:pt x="2239046" y="133332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04E55F-F78E-461D-B422-963A2A95769B}">
      <dsp:nvSpPr>
        <dsp:cNvPr id="0" name=""/>
        <dsp:cNvSpPr/>
      </dsp:nvSpPr>
      <dsp:spPr>
        <a:xfrm>
          <a:off x="5103499" y="2844942"/>
          <a:ext cx="91440" cy="2365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653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21ADFA-C480-4E67-80F4-8F5DD3C5F19B}">
      <dsp:nvSpPr>
        <dsp:cNvPr id="0" name=""/>
        <dsp:cNvSpPr/>
      </dsp:nvSpPr>
      <dsp:spPr>
        <a:xfrm>
          <a:off x="4407706" y="886804"/>
          <a:ext cx="741512" cy="13333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2117"/>
              </a:lnTo>
              <a:lnTo>
                <a:pt x="741512" y="1202117"/>
              </a:lnTo>
              <a:lnTo>
                <a:pt x="741512" y="133332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D20309-37F2-4BAD-9B8B-DFC8384F1D1B}">
      <dsp:nvSpPr>
        <dsp:cNvPr id="0" name=""/>
        <dsp:cNvSpPr/>
      </dsp:nvSpPr>
      <dsp:spPr>
        <a:xfrm>
          <a:off x="3620474" y="2844942"/>
          <a:ext cx="91440" cy="2365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653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0E47BA-E202-442B-A30E-17DF3962B250}">
      <dsp:nvSpPr>
        <dsp:cNvPr id="0" name=""/>
        <dsp:cNvSpPr/>
      </dsp:nvSpPr>
      <dsp:spPr>
        <a:xfrm>
          <a:off x="3666194" y="886804"/>
          <a:ext cx="741512" cy="1333327"/>
        </a:xfrm>
        <a:custGeom>
          <a:avLst/>
          <a:gdLst/>
          <a:ahLst/>
          <a:cxnLst/>
          <a:rect l="0" t="0" r="0" b="0"/>
          <a:pathLst>
            <a:path>
              <a:moveTo>
                <a:pt x="741512" y="0"/>
              </a:moveTo>
              <a:lnTo>
                <a:pt x="741512" y="1202117"/>
              </a:lnTo>
              <a:lnTo>
                <a:pt x="0" y="1202117"/>
              </a:lnTo>
              <a:lnTo>
                <a:pt x="0" y="133332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A48E44-E09C-46C7-A260-956DEA4882EE}">
      <dsp:nvSpPr>
        <dsp:cNvPr id="0" name=""/>
        <dsp:cNvSpPr/>
      </dsp:nvSpPr>
      <dsp:spPr>
        <a:xfrm>
          <a:off x="2122940" y="2844942"/>
          <a:ext cx="91440" cy="2365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653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AE87F4-5E25-417A-BB2E-0EC127BF23F6}">
      <dsp:nvSpPr>
        <dsp:cNvPr id="0" name=""/>
        <dsp:cNvSpPr/>
      </dsp:nvSpPr>
      <dsp:spPr>
        <a:xfrm>
          <a:off x="2168660" y="886804"/>
          <a:ext cx="2239046" cy="1333327"/>
        </a:xfrm>
        <a:custGeom>
          <a:avLst/>
          <a:gdLst/>
          <a:ahLst/>
          <a:cxnLst/>
          <a:rect l="0" t="0" r="0" b="0"/>
          <a:pathLst>
            <a:path>
              <a:moveTo>
                <a:pt x="2239046" y="0"/>
              </a:moveTo>
              <a:lnTo>
                <a:pt x="2239046" y="1202117"/>
              </a:lnTo>
              <a:lnTo>
                <a:pt x="0" y="1202117"/>
              </a:lnTo>
              <a:lnTo>
                <a:pt x="0" y="133332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7466E0-B763-4D3A-B17F-5B88F572121E}">
      <dsp:nvSpPr>
        <dsp:cNvPr id="0" name=""/>
        <dsp:cNvSpPr/>
      </dsp:nvSpPr>
      <dsp:spPr>
        <a:xfrm>
          <a:off x="625406" y="3792786"/>
          <a:ext cx="91440" cy="22072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072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B682C7-E727-4A14-8219-EF1F06C44EC5}">
      <dsp:nvSpPr>
        <dsp:cNvPr id="0" name=""/>
        <dsp:cNvSpPr/>
      </dsp:nvSpPr>
      <dsp:spPr>
        <a:xfrm>
          <a:off x="625406" y="2844942"/>
          <a:ext cx="91440" cy="2365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653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157C4A-15EE-42F5-822D-2BC0757191F6}">
      <dsp:nvSpPr>
        <dsp:cNvPr id="0" name=""/>
        <dsp:cNvSpPr/>
      </dsp:nvSpPr>
      <dsp:spPr>
        <a:xfrm>
          <a:off x="671126" y="886804"/>
          <a:ext cx="3736580" cy="1333327"/>
        </a:xfrm>
        <a:custGeom>
          <a:avLst/>
          <a:gdLst/>
          <a:ahLst/>
          <a:cxnLst/>
          <a:rect l="0" t="0" r="0" b="0"/>
          <a:pathLst>
            <a:path>
              <a:moveTo>
                <a:pt x="3736580" y="0"/>
              </a:moveTo>
              <a:lnTo>
                <a:pt x="3736580" y="1202117"/>
              </a:lnTo>
              <a:lnTo>
                <a:pt x="0" y="1202117"/>
              </a:lnTo>
              <a:lnTo>
                <a:pt x="0" y="133332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26AE05-DE9A-4A93-AD4E-5A184C8D0FB1}">
      <dsp:nvSpPr>
        <dsp:cNvPr id="0" name=""/>
        <dsp:cNvSpPr/>
      </dsp:nvSpPr>
      <dsp:spPr>
        <a:xfrm>
          <a:off x="3353663" y="130802"/>
          <a:ext cx="2108086" cy="756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Nutrición</a:t>
          </a:r>
        </a:p>
      </dsp:txBody>
      <dsp:txXfrm>
        <a:off x="3353663" y="130802"/>
        <a:ext cx="2108086" cy="756002"/>
      </dsp:txXfrm>
    </dsp:sp>
    <dsp:sp modelId="{F3B97020-4E27-476B-8E7C-371F6B9A2DE8}">
      <dsp:nvSpPr>
        <dsp:cNvPr id="0" name=""/>
        <dsp:cNvSpPr/>
      </dsp:nvSpPr>
      <dsp:spPr>
        <a:xfrm>
          <a:off x="46315" y="2220131"/>
          <a:ext cx="1249621" cy="6248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Idalia Cantú de </a:t>
          </a:r>
          <a:r>
            <a:rPr lang="es-ES" sz="1200" kern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Livas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6315" y="2220131"/>
        <a:ext cx="1249621" cy="624810"/>
      </dsp:txXfrm>
    </dsp:sp>
    <dsp:sp modelId="{C90B4A6D-29E7-4267-8EB7-38965D6F12E8}">
      <dsp:nvSpPr>
        <dsp:cNvPr id="0" name=""/>
        <dsp:cNvSpPr/>
      </dsp:nvSpPr>
      <dsp:spPr>
        <a:xfrm>
          <a:off x="46315" y="3081477"/>
          <a:ext cx="1249621" cy="71130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</a:t>
          </a:r>
        </a:p>
      </dsp:txBody>
      <dsp:txXfrm>
        <a:off x="46315" y="3081477"/>
        <a:ext cx="1249621" cy="711309"/>
      </dsp:txXfrm>
    </dsp:sp>
    <dsp:sp modelId="{1E598064-23C6-4630-85FF-8AC8129379A1}">
      <dsp:nvSpPr>
        <dsp:cNvPr id="0" name=""/>
        <dsp:cNvSpPr/>
      </dsp:nvSpPr>
      <dsp:spPr>
        <a:xfrm>
          <a:off x="46315" y="4013511"/>
          <a:ext cx="1249621" cy="94462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  <a:endParaRPr lang="es-ES" sz="1200" kern="1200" dirty="0" smtClean="0">
            <a:solidFill>
              <a:srgbClr val="FF0000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6315" y="4013511"/>
        <a:ext cx="1249621" cy="944620"/>
      </dsp:txXfrm>
    </dsp:sp>
    <dsp:sp modelId="{0EA9D3FC-9C07-4C3D-8E82-75F3B771CE34}">
      <dsp:nvSpPr>
        <dsp:cNvPr id="0" name=""/>
        <dsp:cNvSpPr/>
      </dsp:nvSpPr>
      <dsp:spPr>
        <a:xfrm>
          <a:off x="1543849" y="2220131"/>
          <a:ext cx="1249621" cy="6248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Laura Barragán de Elizondo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543849" y="2220131"/>
        <a:ext cx="1249621" cy="624810"/>
      </dsp:txXfrm>
    </dsp:sp>
    <dsp:sp modelId="{460FFABA-065D-4BD0-B35E-9A827CB5402E}">
      <dsp:nvSpPr>
        <dsp:cNvPr id="0" name=""/>
        <dsp:cNvSpPr/>
      </dsp:nvSpPr>
      <dsp:spPr>
        <a:xfrm>
          <a:off x="1543849" y="3081477"/>
          <a:ext cx="1249621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543849" y="3081477"/>
        <a:ext cx="1249621" cy="720000"/>
      </dsp:txXfrm>
    </dsp:sp>
    <dsp:sp modelId="{57FD5846-A697-43C8-BA6F-1754B6474EFE}">
      <dsp:nvSpPr>
        <dsp:cNvPr id="0" name=""/>
        <dsp:cNvSpPr/>
      </dsp:nvSpPr>
      <dsp:spPr>
        <a:xfrm>
          <a:off x="3041383" y="2220131"/>
          <a:ext cx="1249621" cy="6248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Provileón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041383" y="2220131"/>
        <a:ext cx="1249621" cy="624810"/>
      </dsp:txXfrm>
    </dsp:sp>
    <dsp:sp modelId="{97BE121B-0410-413F-8754-9E62E2F77E77}">
      <dsp:nvSpPr>
        <dsp:cNvPr id="0" name=""/>
        <dsp:cNvSpPr/>
      </dsp:nvSpPr>
      <dsp:spPr>
        <a:xfrm>
          <a:off x="3041383" y="3081477"/>
          <a:ext cx="1249621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 </a:t>
          </a:r>
        </a:p>
      </dsp:txBody>
      <dsp:txXfrm>
        <a:off x="3041383" y="3081477"/>
        <a:ext cx="1249621" cy="720000"/>
      </dsp:txXfrm>
    </dsp:sp>
    <dsp:sp modelId="{FBEBD24A-6287-4BBE-830F-C0DC179340B0}">
      <dsp:nvSpPr>
        <dsp:cNvPr id="0" name=""/>
        <dsp:cNvSpPr/>
      </dsp:nvSpPr>
      <dsp:spPr>
        <a:xfrm>
          <a:off x="4524409" y="2220131"/>
          <a:ext cx="1249621" cy="6248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del Adulto Mayor “Lomas”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524409" y="2220131"/>
        <a:ext cx="1249621" cy="624810"/>
      </dsp:txXfrm>
    </dsp:sp>
    <dsp:sp modelId="{E6854435-682A-482D-8C10-AA2F3C614A4D}">
      <dsp:nvSpPr>
        <dsp:cNvPr id="0" name=""/>
        <dsp:cNvSpPr/>
      </dsp:nvSpPr>
      <dsp:spPr>
        <a:xfrm>
          <a:off x="4524409" y="3081477"/>
          <a:ext cx="1249621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524409" y="3081477"/>
        <a:ext cx="1249621" cy="720000"/>
      </dsp:txXfrm>
    </dsp:sp>
    <dsp:sp modelId="{8C92CF08-91AA-414F-8D6A-4626528ECED4}">
      <dsp:nvSpPr>
        <dsp:cNvPr id="0" name=""/>
        <dsp:cNvSpPr/>
      </dsp:nvSpPr>
      <dsp:spPr>
        <a:xfrm>
          <a:off x="6021943" y="2220131"/>
          <a:ext cx="1249621" cy="6248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PAPTI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6021943" y="2220131"/>
        <a:ext cx="1249621" cy="624810"/>
      </dsp:txXfrm>
    </dsp:sp>
    <dsp:sp modelId="{1A45C496-06FF-411B-A51E-566306450471}">
      <dsp:nvSpPr>
        <dsp:cNvPr id="0" name=""/>
        <dsp:cNvSpPr/>
      </dsp:nvSpPr>
      <dsp:spPr>
        <a:xfrm>
          <a:off x="6021943" y="3081477"/>
          <a:ext cx="1249621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6021943" y="3081477"/>
        <a:ext cx="1249621" cy="720000"/>
      </dsp:txXfrm>
    </dsp:sp>
    <dsp:sp modelId="{7ADB80CF-607D-4E74-B20F-4803CB277849}">
      <dsp:nvSpPr>
        <dsp:cNvPr id="0" name=""/>
        <dsp:cNvSpPr/>
      </dsp:nvSpPr>
      <dsp:spPr>
        <a:xfrm>
          <a:off x="7519477" y="2220131"/>
          <a:ext cx="1249621" cy="6248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“Laura Elena Arce Cavazos”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7519477" y="2220131"/>
        <a:ext cx="1249621" cy="624810"/>
      </dsp:txXfrm>
    </dsp:sp>
    <dsp:sp modelId="{B076F6DE-7A44-4EB6-BFAC-A271B18C3C28}">
      <dsp:nvSpPr>
        <dsp:cNvPr id="0" name=""/>
        <dsp:cNvSpPr/>
      </dsp:nvSpPr>
      <dsp:spPr>
        <a:xfrm>
          <a:off x="7519477" y="3081477"/>
          <a:ext cx="1249621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7519477" y="3081477"/>
        <a:ext cx="1249621" cy="720000"/>
      </dsp:txXfrm>
    </dsp:sp>
    <dsp:sp modelId="{EBDDD125-4CE2-4A47-BC71-3C0C845A87E7}">
      <dsp:nvSpPr>
        <dsp:cNvPr id="0" name=""/>
        <dsp:cNvSpPr/>
      </dsp:nvSpPr>
      <dsp:spPr>
        <a:xfrm>
          <a:off x="2983763" y="1153442"/>
          <a:ext cx="1249621" cy="6248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</a:t>
          </a:r>
        </a:p>
      </dsp:txBody>
      <dsp:txXfrm>
        <a:off x="2983763" y="1153442"/>
        <a:ext cx="1249621" cy="624810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C3C525-EAAB-458C-8291-BA176109B926}">
      <dsp:nvSpPr>
        <dsp:cNvPr id="0" name=""/>
        <dsp:cNvSpPr/>
      </dsp:nvSpPr>
      <dsp:spPr>
        <a:xfrm>
          <a:off x="7971836" y="2192127"/>
          <a:ext cx="91440" cy="2495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957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7EB1F4-8FE6-4042-93E6-2268755BF3B1}">
      <dsp:nvSpPr>
        <dsp:cNvPr id="0" name=""/>
        <dsp:cNvSpPr/>
      </dsp:nvSpPr>
      <dsp:spPr>
        <a:xfrm>
          <a:off x="4322142" y="1104891"/>
          <a:ext cx="3695414" cy="4930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8235"/>
              </a:lnTo>
              <a:lnTo>
                <a:pt x="3695414" y="368235"/>
              </a:lnTo>
              <a:lnTo>
                <a:pt x="3695414" y="49302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0BCCC4-B612-4BBF-B14C-71A678E33A63}">
      <dsp:nvSpPr>
        <dsp:cNvPr id="0" name=""/>
        <dsp:cNvSpPr/>
      </dsp:nvSpPr>
      <dsp:spPr>
        <a:xfrm>
          <a:off x="5999660" y="2192127"/>
          <a:ext cx="178264" cy="14522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52268"/>
              </a:lnTo>
              <a:lnTo>
                <a:pt x="178264" y="145226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1B8197-ADA7-47CC-9945-DCE0E57F76CC}">
      <dsp:nvSpPr>
        <dsp:cNvPr id="0" name=""/>
        <dsp:cNvSpPr/>
      </dsp:nvSpPr>
      <dsp:spPr>
        <a:xfrm>
          <a:off x="5999660" y="2192127"/>
          <a:ext cx="178264" cy="5672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7279"/>
              </a:lnTo>
              <a:lnTo>
                <a:pt x="178264" y="56727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74CFAF-F752-4238-AD79-49174410900A}">
      <dsp:nvSpPr>
        <dsp:cNvPr id="0" name=""/>
        <dsp:cNvSpPr/>
      </dsp:nvSpPr>
      <dsp:spPr>
        <a:xfrm>
          <a:off x="4322142" y="1104891"/>
          <a:ext cx="2152890" cy="4930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8235"/>
              </a:lnTo>
              <a:lnTo>
                <a:pt x="2152890" y="368235"/>
              </a:lnTo>
              <a:lnTo>
                <a:pt x="2152890" y="49302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04E55F-F78E-461D-B422-963A2A95769B}">
      <dsp:nvSpPr>
        <dsp:cNvPr id="0" name=""/>
        <dsp:cNvSpPr/>
      </dsp:nvSpPr>
      <dsp:spPr>
        <a:xfrm>
          <a:off x="4991311" y="2192127"/>
          <a:ext cx="91440" cy="2495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957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21ADFA-C480-4E67-80F4-8F5DD3C5F19B}">
      <dsp:nvSpPr>
        <dsp:cNvPr id="0" name=""/>
        <dsp:cNvSpPr/>
      </dsp:nvSpPr>
      <dsp:spPr>
        <a:xfrm>
          <a:off x="4322142" y="1104891"/>
          <a:ext cx="714888" cy="4930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8235"/>
              </a:lnTo>
              <a:lnTo>
                <a:pt x="714888" y="368235"/>
              </a:lnTo>
              <a:lnTo>
                <a:pt x="714888" y="49302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D20309-37F2-4BAD-9B8B-DFC8384F1D1B}">
      <dsp:nvSpPr>
        <dsp:cNvPr id="0" name=""/>
        <dsp:cNvSpPr/>
      </dsp:nvSpPr>
      <dsp:spPr>
        <a:xfrm>
          <a:off x="3553309" y="2192127"/>
          <a:ext cx="91440" cy="2495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957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0E47BA-E202-442B-A30E-17DF3962B250}">
      <dsp:nvSpPr>
        <dsp:cNvPr id="0" name=""/>
        <dsp:cNvSpPr/>
      </dsp:nvSpPr>
      <dsp:spPr>
        <a:xfrm>
          <a:off x="3599029" y="1104891"/>
          <a:ext cx="723112" cy="493020"/>
        </a:xfrm>
        <a:custGeom>
          <a:avLst/>
          <a:gdLst/>
          <a:ahLst/>
          <a:cxnLst/>
          <a:rect l="0" t="0" r="0" b="0"/>
          <a:pathLst>
            <a:path>
              <a:moveTo>
                <a:pt x="723112" y="0"/>
              </a:moveTo>
              <a:lnTo>
                <a:pt x="723112" y="368235"/>
              </a:lnTo>
              <a:lnTo>
                <a:pt x="0" y="368235"/>
              </a:lnTo>
              <a:lnTo>
                <a:pt x="0" y="49302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A48E44-E09C-46C7-A260-956DEA4882EE}">
      <dsp:nvSpPr>
        <dsp:cNvPr id="0" name=""/>
        <dsp:cNvSpPr/>
      </dsp:nvSpPr>
      <dsp:spPr>
        <a:xfrm>
          <a:off x="2100797" y="2192127"/>
          <a:ext cx="91440" cy="2495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957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AE87F4-5E25-417A-BB2E-0EC127BF23F6}">
      <dsp:nvSpPr>
        <dsp:cNvPr id="0" name=""/>
        <dsp:cNvSpPr/>
      </dsp:nvSpPr>
      <dsp:spPr>
        <a:xfrm>
          <a:off x="2146517" y="1104891"/>
          <a:ext cx="2175624" cy="493020"/>
        </a:xfrm>
        <a:custGeom>
          <a:avLst/>
          <a:gdLst/>
          <a:ahLst/>
          <a:cxnLst/>
          <a:rect l="0" t="0" r="0" b="0"/>
          <a:pathLst>
            <a:path>
              <a:moveTo>
                <a:pt x="2175624" y="0"/>
              </a:moveTo>
              <a:lnTo>
                <a:pt x="2175624" y="368235"/>
              </a:lnTo>
              <a:lnTo>
                <a:pt x="0" y="368235"/>
              </a:lnTo>
              <a:lnTo>
                <a:pt x="0" y="49302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B96EEB-5316-4750-AF33-3C90CFAEBE9F}">
      <dsp:nvSpPr>
        <dsp:cNvPr id="0" name=""/>
        <dsp:cNvSpPr/>
      </dsp:nvSpPr>
      <dsp:spPr>
        <a:xfrm>
          <a:off x="122334" y="2192127"/>
          <a:ext cx="178264" cy="14522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52268"/>
              </a:lnTo>
              <a:lnTo>
                <a:pt x="178264" y="145226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7E9382-4355-474B-BDCE-952DA46D6497}">
      <dsp:nvSpPr>
        <dsp:cNvPr id="0" name=""/>
        <dsp:cNvSpPr/>
      </dsp:nvSpPr>
      <dsp:spPr>
        <a:xfrm>
          <a:off x="122334" y="2192127"/>
          <a:ext cx="178264" cy="5672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7279"/>
              </a:lnTo>
              <a:lnTo>
                <a:pt x="178264" y="56727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157C4A-15EE-42F5-822D-2BC0757191F6}">
      <dsp:nvSpPr>
        <dsp:cNvPr id="0" name=""/>
        <dsp:cNvSpPr/>
      </dsp:nvSpPr>
      <dsp:spPr>
        <a:xfrm>
          <a:off x="597706" y="1104891"/>
          <a:ext cx="3724435" cy="493020"/>
        </a:xfrm>
        <a:custGeom>
          <a:avLst/>
          <a:gdLst/>
          <a:ahLst/>
          <a:cxnLst/>
          <a:rect l="0" t="0" r="0" b="0"/>
          <a:pathLst>
            <a:path>
              <a:moveTo>
                <a:pt x="3724435" y="0"/>
              </a:moveTo>
              <a:lnTo>
                <a:pt x="3724435" y="368235"/>
              </a:lnTo>
              <a:lnTo>
                <a:pt x="0" y="368235"/>
              </a:lnTo>
              <a:lnTo>
                <a:pt x="0" y="49302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26AE05-DE9A-4A93-AD4E-5A184C8D0FB1}">
      <dsp:nvSpPr>
        <dsp:cNvPr id="0" name=""/>
        <dsp:cNvSpPr/>
      </dsp:nvSpPr>
      <dsp:spPr>
        <a:xfrm>
          <a:off x="3319712" y="312891"/>
          <a:ext cx="2004859" cy="792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Nutrición</a:t>
          </a:r>
        </a:p>
      </dsp:txBody>
      <dsp:txXfrm>
        <a:off x="3319712" y="312891"/>
        <a:ext cx="2004859" cy="792000"/>
      </dsp:txXfrm>
    </dsp:sp>
    <dsp:sp modelId="{F3B97020-4E27-476B-8E7C-371F6B9A2DE8}">
      <dsp:nvSpPr>
        <dsp:cNvPr id="0" name=""/>
        <dsp:cNvSpPr/>
      </dsp:nvSpPr>
      <dsp:spPr>
        <a:xfrm>
          <a:off x="3491" y="1597911"/>
          <a:ext cx="1188430" cy="59421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“Eva Molina de Toscano”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491" y="1597911"/>
        <a:ext cx="1188430" cy="594215"/>
      </dsp:txXfrm>
    </dsp:sp>
    <dsp:sp modelId="{C90B4A6D-29E7-4267-8EB7-38965D6F12E8}">
      <dsp:nvSpPr>
        <dsp:cNvPr id="0" name=""/>
        <dsp:cNvSpPr/>
      </dsp:nvSpPr>
      <dsp:spPr>
        <a:xfrm>
          <a:off x="300599" y="2441697"/>
          <a:ext cx="1016643" cy="6354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 </a:t>
          </a:r>
        </a:p>
      </dsp:txBody>
      <dsp:txXfrm>
        <a:off x="300599" y="2441697"/>
        <a:ext cx="1016643" cy="635418"/>
      </dsp:txXfrm>
    </dsp:sp>
    <dsp:sp modelId="{EDD10641-B025-470A-8E59-491DC8CD818F}">
      <dsp:nvSpPr>
        <dsp:cNvPr id="0" name=""/>
        <dsp:cNvSpPr/>
      </dsp:nvSpPr>
      <dsp:spPr>
        <a:xfrm>
          <a:off x="300599" y="3326686"/>
          <a:ext cx="1016643" cy="6354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sp:txBody>
      <dsp:txXfrm>
        <a:off x="300599" y="3326686"/>
        <a:ext cx="1016643" cy="635418"/>
      </dsp:txXfrm>
    </dsp:sp>
    <dsp:sp modelId="{0EA9D3FC-9C07-4C3D-8E82-75F3B771CE34}">
      <dsp:nvSpPr>
        <dsp:cNvPr id="0" name=""/>
        <dsp:cNvSpPr/>
      </dsp:nvSpPr>
      <dsp:spPr>
        <a:xfrm>
          <a:off x="1552302" y="1597911"/>
          <a:ext cx="1188430" cy="59421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 Hogar Nueva Esperanza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552302" y="1597911"/>
        <a:ext cx="1188430" cy="594215"/>
      </dsp:txXfrm>
    </dsp:sp>
    <dsp:sp modelId="{460FFABA-065D-4BD0-B35E-9A827CB5402E}">
      <dsp:nvSpPr>
        <dsp:cNvPr id="0" name=""/>
        <dsp:cNvSpPr/>
      </dsp:nvSpPr>
      <dsp:spPr>
        <a:xfrm>
          <a:off x="1552302" y="2441697"/>
          <a:ext cx="1188430" cy="6354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552302" y="2441697"/>
        <a:ext cx="1188430" cy="635418"/>
      </dsp:txXfrm>
    </dsp:sp>
    <dsp:sp modelId="{57FD5846-A697-43C8-BA6F-1754B6474EFE}">
      <dsp:nvSpPr>
        <dsp:cNvPr id="0" name=""/>
        <dsp:cNvSpPr/>
      </dsp:nvSpPr>
      <dsp:spPr>
        <a:xfrm>
          <a:off x="3004814" y="1597911"/>
          <a:ext cx="1188430" cy="59421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Rosario Garza Sada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004814" y="1597911"/>
        <a:ext cx="1188430" cy="594215"/>
      </dsp:txXfrm>
    </dsp:sp>
    <dsp:sp modelId="{97BE121B-0410-413F-8754-9E62E2F77E77}">
      <dsp:nvSpPr>
        <dsp:cNvPr id="0" name=""/>
        <dsp:cNvSpPr/>
      </dsp:nvSpPr>
      <dsp:spPr>
        <a:xfrm>
          <a:off x="3004814" y="2441697"/>
          <a:ext cx="1188430" cy="6354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 </a:t>
          </a:r>
        </a:p>
      </dsp:txBody>
      <dsp:txXfrm>
        <a:off x="3004814" y="2441697"/>
        <a:ext cx="1188430" cy="635418"/>
      </dsp:txXfrm>
    </dsp:sp>
    <dsp:sp modelId="{FBEBD24A-6287-4BBE-830F-C0DC179340B0}">
      <dsp:nvSpPr>
        <dsp:cNvPr id="0" name=""/>
        <dsp:cNvSpPr/>
      </dsp:nvSpPr>
      <dsp:spPr>
        <a:xfrm>
          <a:off x="4442815" y="1597911"/>
          <a:ext cx="1188430" cy="59421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del Adulto Mayor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“Los Altos”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442815" y="1597911"/>
        <a:ext cx="1188430" cy="594215"/>
      </dsp:txXfrm>
    </dsp:sp>
    <dsp:sp modelId="{E6854435-682A-482D-8C10-AA2F3C614A4D}">
      <dsp:nvSpPr>
        <dsp:cNvPr id="0" name=""/>
        <dsp:cNvSpPr/>
      </dsp:nvSpPr>
      <dsp:spPr>
        <a:xfrm>
          <a:off x="4442815" y="2441697"/>
          <a:ext cx="1188430" cy="6354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</a:t>
          </a:r>
        </a:p>
      </dsp:txBody>
      <dsp:txXfrm>
        <a:off x="4442815" y="2441697"/>
        <a:ext cx="1188430" cy="635418"/>
      </dsp:txXfrm>
    </dsp:sp>
    <dsp:sp modelId="{8C92CF08-91AA-414F-8D6A-4626528ECED4}">
      <dsp:nvSpPr>
        <dsp:cNvPr id="0" name=""/>
        <dsp:cNvSpPr/>
      </dsp:nvSpPr>
      <dsp:spPr>
        <a:xfrm>
          <a:off x="5880817" y="1597911"/>
          <a:ext cx="1188430" cy="59421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del Adulto Mayor “Canoas”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5880817" y="1597911"/>
        <a:ext cx="1188430" cy="594215"/>
      </dsp:txXfrm>
    </dsp:sp>
    <dsp:sp modelId="{1A45C496-06FF-411B-A51E-566306450471}">
      <dsp:nvSpPr>
        <dsp:cNvPr id="0" name=""/>
        <dsp:cNvSpPr/>
      </dsp:nvSpPr>
      <dsp:spPr>
        <a:xfrm>
          <a:off x="6177924" y="2441697"/>
          <a:ext cx="1024867" cy="6354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 </a:t>
          </a:r>
        </a:p>
      </dsp:txBody>
      <dsp:txXfrm>
        <a:off x="6177924" y="2441697"/>
        <a:ext cx="1024867" cy="635418"/>
      </dsp:txXfrm>
    </dsp:sp>
    <dsp:sp modelId="{D940E22C-0261-4013-AAB5-B6B4E8BE8DC6}">
      <dsp:nvSpPr>
        <dsp:cNvPr id="0" name=""/>
        <dsp:cNvSpPr/>
      </dsp:nvSpPr>
      <dsp:spPr>
        <a:xfrm>
          <a:off x="6177924" y="3326686"/>
          <a:ext cx="1024867" cy="6354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sp:txBody>
      <dsp:txXfrm>
        <a:off x="6177924" y="3326686"/>
        <a:ext cx="1024867" cy="635418"/>
      </dsp:txXfrm>
    </dsp:sp>
    <dsp:sp modelId="{7ADB80CF-607D-4E74-B20F-4803CB277849}">
      <dsp:nvSpPr>
        <dsp:cNvPr id="0" name=""/>
        <dsp:cNvSpPr/>
      </dsp:nvSpPr>
      <dsp:spPr>
        <a:xfrm>
          <a:off x="7423341" y="1597911"/>
          <a:ext cx="1188430" cy="59421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Guardería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Especial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7423341" y="1597911"/>
        <a:ext cx="1188430" cy="594215"/>
      </dsp:txXfrm>
    </dsp:sp>
    <dsp:sp modelId="{B076F6DE-7A44-4EB6-BFAC-A271B18C3C28}">
      <dsp:nvSpPr>
        <dsp:cNvPr id="0" name=""/>
        <dsp:cNvSpPr/>
      </dsp:nvSpPr>
      <dsp:spPr>
        <a:xfrm>
          <a:off x="7423341" y="2441697"/>
          <a:ext cx="1188430" cy="6354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 </a:t>
          </a:r>
        </a:p>
      </dsp:txBody>
      <dsp:txXfrm>
        <a:off x="7423341" y="2441697"/>
        <a:ext cx="1188430" cy="635418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87BEA6-8ABA-42A3-9766-F048E601EBA8}">
      <dsp:nvSpPr>
        <dsp:cNvPr id="0" name=""/>
        <dsp:cNvSpPr/>
      </dsp:nvSpPr>
      <dsp:spPr>
        <a:xfrm>
          <a:off x="1365113" y="1756875"/>
          <a:ext cx="91440" cy="6483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4837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DFC3AA-48E3-4CCD-AEA7-377ACA62D6A8}">
      <dsp:nvSpPr>
        <dsp:cNvPr id="0" name=""/>
        <dsp:cNvSpPr/>
      </dsp:nvSpPr>
      <dsp:spPr>
        <a:xfrm>
          <a:off x="8" y="424880"/>
          <a:ext cx="2821649" cy="133199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</a:t>
          </a: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Área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(Atención a casos)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8" y="424880"/>
        <a:ext cx="2821649" cy="1331994"/>
      </dsp:txXfrm>
    </dsp:sp>
    <dsp:sp modelId="{455EF3ED-9D99-467B-A6D1-4366C6431704}">
      <dsp:nvSpPr>
        <dsp:cNvPr id="0" name=""/>
        <dsp:cNvSpPr/>
      </dsp:nvSpPr>
      <dsp:spPr>
        <a:xfrm>
          <a:off x="186838" y="2405245"/>
          <a:ext cx="2447990" cy="136800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Trabajadores(as) </a:t>
          </a: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Sociales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86838" y="2405245"/>
        <a:ext cx="2447990" cy="13680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0898DE-23F8-4251-BB6A-50062115A11F}">
      <dsp:nvSpPr>
        <dsp:cNvPr id="0" name=""/>
        <dsp:cNvSpPr/>
      </dsp:nvSpPr>
      <dsp:spPr>
        <a:xfrm>
          <a:off x="4460948" y="1313613"/>
          <a:ext cx="207224" cy="9395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39556"/>
              </a:lnTo>
              <a:lnTo>
                <a:pt x="207224" y="93955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2CC642-7DC2-47F0-9A66-16F5FA4F3176}">
      <dsp:nvSpPr>
        <dsp:cNvPr id="0" name=""/>
        <dsp:cNvSpPr/>
      </dsp:nvSpPr>
      <dsp:spPr>
        <a:xfrm>
          <a:off x="4256906" y="1313613"/>
          <a:ext cx="204042" cy="938608"/>
        </a:xfrm>
        <a:custGeom>
          <a:avLst/>
          <a:gdLst/>
          <a:ahLst/>
          <a:cxnLst/>
          <a:rect l="0" t="0" r="0" b="0"/>
          <a:pathLst>
            <a:path>
              <a:moveTo>
                <a:pt x="204042" y="0"/>
              </a:moveTo>
              <a:lnTo>
                <a:pt x="204042" y="938608"/>
              </a:lnTo>
              <a:lnTo>
                <a:pt x="0" y="9386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A5B519-CDE3-4FCB-AA9D-B778D249046F}">
      <dsp:nvSpPr>
        <dsp:cNvPr id="0" name=""/>
        <dsp:cNvSpPr/>
      </dsp:nvSpPr>
      <dsp:spPr>
        <a:xfrm>
          <a:off x="4460948" y="1313613"/>
          <a:ext cx="4001917" cy="18717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77584"/>
              </a:lnTo>
              <a:lnTo>
                <a:pt x="4001917" y="1777584"/>
              </a:lnTo>
              <a:lnTo>
                <a:pt x="4001917" y="187171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7E0AE6-2C00-499D-9E7D-A67ACED7D402}">
      <dsp:nvSpPr>
        <dsp:cNvPr id="0" name=""/>
        <dsp:cNvSpPr/>
      </dsp:nvSpPr>
      <dsp:spPr>
        <a:xfrm>
          <a:off x="4460948" y="1313613"/>
          <a:ext cx="2667989" cy="18717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77584"/>
              </a:lnTo>
              <a:lnTo>
                <a:pt x="2667989" y="1777584"/>
              </a:lnTo>
              <a:lnTo>
                <a:pt x="2667989" y="187171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E46EF3-0642-4369-BA5D-F7868ED47F71}">
      <dsp:nvSpPr>
        <dsp:cNvPr id="0" name=""/>
        <dsp:cNvSpPr/>
      </dsp:nvSpPr>
      <dsp:spPr>
        <a:xfrm>
          <a:off x="4460948" y="1313613"/>
          <a:ext cx="1334062" cy="18717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77584"/>
              </a:lnTo>
              <a:lnTo>
                <a:pt x="1334062" y="1777584"/>
              </a:lnTo>
              <a:lnTo>
                <a:pt x="1334062" y="187171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CAD7E8-6838-4646-8178-7643A3CF8E6C}">
      <dsp:nvSpPr>
        <dsp:cNvPr id="0" name=""/>
        <dsp:cNvSpPr/>
      </dsp:nvSpPr>
      <dsp:spPr>
        <a:xfrm>
          <a:off x="4415228" y="1313613"/>
          <a:ext cx="91440" cy="187171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777584"/>
              </a:lnTo>
              <a:lnTo>
                <a:pt x="45854" y="1777584"/>
              </a:lnTo>
              <a:lnTo>
                <a:pt x="45854" y="187171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6E8495-F069-4BFD-AE22-285C98264B01}">
      <dsp:nvSpPr>
        <dsp:cNvPr id="0" name=""/>
        <dsp:cNvSpPr/>
      </dsp:nvSpPr>
      <dsp:spPr>
        <a:xfrm>
          <a:off x="3127155" y="1313613"/>
          <a:ext cx="1333793" cy="1871712"/>
        </a:xfrm>
        <a:custGeom>
          <a:avLst/>
          <a:gdLst/>
          <a:ahLst/>
          <a:cxnLst/>
          <a:rect l="0" t="0" r="0" b="0"/>
          <a:pathLst>
            <a:path>
              <a:moveTo>
                <a:pt x="1333793" y="0"/>
              </a:moveTo>
              <a:lnTo>
                <a:pt x="1333793" y="1777584"/>
              </a:lnTo>
              <a:lnTo>
                <a:pt x="0" y="1777584"/>
              </a:lnTo>
              <a:lnTo>
                <a:pt x="0" y="187171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0BDE27-DBBC-4F4C-9382-1BA488B1145C}">
      <dsp:nvSpPr>
        <dsp:cNvPr id="0" name=""/>
        <dsp:cNvSpPr/>
      </dsp:nvSpPr>
      <dsp:spPr>
        <a:xfrm>
          <a:off x="1789848" y="1313613"/>
          <a:ext cx="2671100" cy="1871304"/>
        </a:xfrm>
        <a:custGeom>
          <a:avLst/>
          <a:gdLst/>
          <a:ahLst/>
          <a:cxnLst/>
          <a:rect l="0" t="0" r="0" b="0"/>
          <a:pathLst>
            <a:path>
              <a:moveTo>
                <a:pt x="2671100" y="0"/>
              </a:moveTo>
              <a:lnTo>
                <a:pt x="2671100" y="1777176"/>
              </a:lnTo>
              <a:lnTo>
                <a:pt x="0" y="1777176"/>
              </a:lnTo>
              <a:lnTo>
                <a:pt x="0" y="187130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3A5111-370B-4EA4-8EB2-8475C4DA44F6}">
      <dsp:nvSpPr>
        <dsp:cNvPr id="0" name=""/>
        <dsp:cNvSpPr/>
      </dsp:nvSpPr>
      <dsp:spPr>
        <a:xfrm>
          <a:off x="500787" y="3840268"/>
          <a:ext cx="91440" cy="15443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443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191D16-00B4-4187-BC9A-B9C09540C4F0}">
      <dsp:nvSpPr>
        <dsp:cNvPr id="0" name=""/>
        <dsp:cNvSpPr/>
      </dsp:nvSpPr>
      <dsp:spPr>
        <a:xfrm>
          <a:off x="546507" y="1313613"/>
          <a:ext cx="3914441" cy="1871487"/>
        </a:xfrm>
        <a:custGeom>
          <a:avLst/>
          <a:gdLst/>
          <a:ahLst/>
          <a:cxnLst/>
          <a:rect l="0" t="0" r="0" b="0"/>
          <a:pathLst>
            <a:path>
              <a:moveTo>
                <a:pt x="3914441" y="0"/>
              </a:moveTo>
              <a:lnTo>
                <a:pt x="3914441" y="1777360"/>
              </a:lnTo>
              <a:lnTo>
                <a:pt x="0" y="1777360"/>
              </a:lnTo>
              <a:lnTo>
                <a:pt x="0" y="187148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C107E1-045C-49B2-9844-17D7740D92AD}">
      <dsp:nvSpPr>
        <dsp:cNvPr id="0" name=""/>
        <dsp:cNvSpPr/>
      </dsp:nvSpPr>
      <dsp:spPr>
        <a:xfrm>
          <a:off x="3726638" y="553077"/>
          <a:ext cx="1468620" cy="76053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</a:t>
          </a: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Centros de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Bienestar Familiar</a:t>
          </a:r>
        </a:p>
      </dsp:txBody>
      <dsp:txXfrm>
        <a:off x="3726638" y="553077"/>
        <a:ext cx="1468620" cy="760536"/>
      </dsp:txXfrm>
    </dsp:sp>
    <dsp:sp modelId="{B89AE965-29A1-4754-BE7B-FBFFFC9F8CA9}">
      <dsp:nvSpPr>
        <dsp:cNvPr id="0" name=""/>
        <dsp:cNvSpPr/>
      </dsp:nvSpPr>
      <dsp:spPr>
        <a:xfrm>
          <a:off x="2752" y="3185101"/>
          <a:ext cx="1087509" cy="65516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Talleres Productivos</a:t>
          </a:r>
        </a:p>
      </dsp:txBody>
      <dsp:txXfrm>
        <a:off x="2752" y="3185101"/>
        <a:ext cx="1087509" cy="655166"/>
      </dsp:txXfrm>
    </dsp:sp>
    <dsp:sp modelId="{9B4A79CA-C0FB-4CE2-8E9A-E876061EE856}">
      <dsp:nvSpPr>
        <dsp:cNvPr id="0" name=""/>
        <dsp:cNvSpPr/>
      </dsp:nvSpPr>
      <dsp:spPr>
        <a:xfrm>
          <a:off x="2752" y="3994700"/>
          <a:ext cx="1087509" cy="57695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Talleres Productivos</a:t>
          </a:r>
        </a:p>
      </dsp:txBody>
      <dsp:txXfrm>
        <a:off x="2752" y="3994700"/>
        <a:ext cx="1087509" cy="576959"/>
      </dsp:txXfrm>
    </dsp:sp>
    <dsp:sp modelId="{7F6A357A-5CCB-481D-84AE-A19C0EBE8F67}">
      <dsp:nvSpPr>
        <dsp:cNvPr id="0" name=""/>
        <dsp:cNvSpPr/>
      </dsp:nvSpPr>
      <dsp:spPr>
        <a:xfrm>
          <a:off x="1246093" y="3184917"/>
          <a:ext cx="1087509" cy="65516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smtClean="0">
              <a:latin typeface="Calibri" panose="020F0502020204030204" pitchFamily="34" charset="0"/>
              <a:cs typeface="Calibri" panose="020F0502020204030204" pitchFamily="34" charset="0"/>
            </a:rPr>
            <a:t>Jefe(a) Centros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de Bienestar Familiar</a:t>
          </a:r>
        </a:p>
      </dsp:txBody>
      <dsp:txXfrm>
        <a:off x="1246093" y="3184917"/>
        <a:ext cx="1087509" cy="655166"/>
      </dsp:txXfrm>
    </dsp:sp>
    <dsp:sp modelId="{F7161D6E-242E-46EB-82FD-78575BB7CB0D}">
      <dsp:nvSpPr>
        <dsp:cNvPr id="0" name=""/>
        <dsp:cNvSpPr/>
      </dsp:nvSpPr>
      <dsp:spPr>
        <a:xfrm>
          <a:off x="2554319" y="3185325"/>
          <a:ext cx="1145671" cy="65516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Encargado(a) de Psicología y Ludoteca</a:t>
          </a:r>
        </a:p>
      </dsp:txBody>
      <dsp:txXfrm>
        <a:off x="2554319" y="3185325"/>
        <a:ext cx="1145671" cy="655166"/>
      </dsp:txXfrm>
    </dsp:sp>
    <dsp:sp modelId="{84556227-3EEB-4CAA-8995-2A872D45466A}">
      <dsp:nvSpPr>
        <dsp:cNvPr id="0" name=""/>
        <dsp:cNvSpPr/>
      </dsp:nvSpPr>
      <dsp:spPr>
        <a:xfrm>
          <a:off x="3888247" y="3185325"/>
          <a:ext cx="1145671" cy="65516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Coordinador(a) de Mantenimiento</a:t>
          </a:r>
        </a:p>
      </dsp:txBody>
      <dsp:txXfrm>
        <a:off x="3888247" y="3185325"/>
        <a:ext cx="1145671" cy="655166"/>
      </dsp:txXfrm>
    </dsp:sp>
    <dsp:sp modelId="{FFE67CD9-7645-4E13-82C1-853C2CF0626A}">
      <dsp:nvSpPr>
        <dsp:cNvPr id="0" name=""/>
        <dsp:cNvSpPr/>
      </dsp:nvSpPr>
      <dsp:spPr>
        <a:xfrm>
          <a:off x="5222175" y="3185325"/>
          <a:ext cx="1145671" cy="65516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Jefe(a) Operativo(a)</a:t>
          </a:r>
        </a:p>
      </dsp:txBody>
      <dsp:txXfrm>
        <a:off x="5222175" y="3185325"/>
        <a:ext cx="1145671" cy="655166"/>
      </dsp:txXfrm>
    </dsp:sp>
    <dsp:sp modelId="{798E994A-48A2-42C0-A545-CA2210B3D2F2}">
      <dsp:nvSpPr>
        <dsp:cNvPr id="0" name=""/>
        <dsp:cNvSpPr/>
      </dsp:nvSpPr>
      <dsp:spPr>
        <a:xfrm>
          <a:off x="6556102" y="3185325"/>
          <a:ext cx="1145671" cy="65516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Supervisor(a)</a:t>
          </a:r>
        </a:p>
      </dsp:txBody>
      <dsp:txXfrm>
        <a:off x="6556102" y="3185325"/>
        <a:ext cx="1145671" cy="655166"/>
      </dsp:txXfrm>
    </dsp:sp>
    <dsp:sp modelId="{0F0DBA66-3DA1-4B96-92BA-4CBAB9DC4D43}">
      <dsp:nvSpPr>
        <dsp:cNvPr id="0" name=""/>
        <dsp:cNvSpPr/>
      </dsp:nvSpPr>
      <dsp:spPr>
        <a:xfrm>
          <a:off x="7890030" y="3185325"/>
          <a:ext cx="1145671" cy="65516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Jefe(a) de Enlace Deportivo</a:t>
          </a:r>
        </a:p>
      </dsp:txBody>
      <dsp:txXfrm>
        <a:off x="7890030" y="3185325"/>
        <a:ext cx="1145671" cy="655166"/>
      </dsp:txXfrm>
    </dsp:sp>
    <dsp:sp modelId="{3B4E4286-C251-4E08-80C4-51B85D448F71}">
      <dsp:nvSpPr>
        <dsp:cNvPr id="0" name=""/>
        <dsp:cNvSpPr/>
      </dsp:nvSpPr>
      <dsp:spPr>
        <a:xfrm>
          <a:off x="2920145" y="1851770"/>
          <a:ext cx="1336760" cy="8009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Auxiliares Administrativos(as) </a:t>
          </a:r>
        </a:p>
      </dsp:txBody>
      <dsp:txXfrm>
        <a:off x="2920145" y="1851770"/>
        <a:ext cx="1336760" cy="800903"/>
      </dsp:txXfrm>
    </dsp:sp>
    <dsp:sp modelId="{AFE46D81-48F6-45AB-A829-DBC0B7F0664A}">
      <dsp:nvSpPr>
        <dsp:cNvPr id="0" name=""/>
        <dsp:cNvSpPr/>
      </dsp:nvSpPr>
      <dsp:spPr>
        <a:xfrm>
          <a:off x="4668173" y="1851770"/>
          <a:ext cx="1358768" cy="8027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</a:p>
      </dsp:txBody>
      <dsp:txXfrm>
        <a:off x="4668173" y="1851770"/>
        <a:ext cx="1358768" cy="802799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B43901-9990-42D5-9E9F-E03D3C5E8B83}">
      <dsp:nvSpPr>
        <dsp:cNvPr id="0" name=""/>
        <dsp:cNvSpPr/>
      </dsp:nvSpPr>
      <dsp:spPr>
        <a:xfrm>
          <a:off x="2756252" y="1018528"/>
          <a:ext cx="121625" cy="35801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80149"/>
              </a:lnTo>
              <a:lnTo>
                <a:pt x="121625" y="358014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157475-BAC8-4AC5-9E11-D32B0119D9C5}">
      <dsp:nvSpPr>
        <dsp:cNvPr id="0" name=""/>
        <dsp:cNvSpPr/>
      </dsp:nvSpPr>
      <dsp:spPr>
        <a:xfrm>
          <a:off x="2620975" y="1018528"/>
          <a:ext cx="135277" cy="3580149"/>
        </a:xfrm>
        <a:custGeom>
          <a:avLst/>
          <a:gdLst/>
          <a:ahLst/>
          <a:cxnLst/>
          <a:rect l="0" t="0" r="0" b="0"/>
          <a:pathLst>
            <a:path>
              <a:moveTo>
                <a:pt x="135277" y="0"/>
              </a:moveTo>
              <a:lnTo>
                <a:pt x="135277" y="3580149"/>
              </a:lnTo>
              <a:lnTo>
                <a:pt x="0" y="358014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DA736A-8D31-4F05-8857-F0C7B674B29B}">
      <dsp:nvSpPr>
        <dsp:cNvPr id="0" name=""/>
        <dsp:cNvSpPr/>
      </dsp:nvSpPr>
      <dsp:spPr>
        <a:xfrm>
          <a:off x="2756252" y="1018528"/>
          <a:ext cx="121625" cy="28567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56741"/>
              </a:lnTo>
              <a:lnTo>
                <a:pt x="121625" y="285674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A1AC19-8753-41D9-8A66-88CE506DFF14}">
      <dsp:nvSpPr>
        <dsp:cNvPr id="0" name=""/>
        <dsp:cNvSpPr/>
      </dsp:nvSpPr>
      <dsp:spPr>
        <a:xfrm>
          <a:off x="2620975" y="1018528"/>
          <a:ext cx="135277" cy="2856741"/>
        </a:xfrm>
        <a:custGeom>
          <a:avLst/>
          <a:gdLst/>
          <a:ahLst/>
          <a:cxnLst/>
          <a:rect l="0" t="0" r="0" b="0"/>
          <a:pathLst>
            <a:path>
              <a:moveTo>
                <a:pt x="135277" y="0"/>
              </a:moveTo>
              <a:lnTo>
                <a:pt x="135277" y="2856741"/>
              </a:lnTo>
              <a:lnTo>
                <a:pt x="0" y="285674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840017-B421-475E-83D4-8C0A305E30B8}">
      <dsp:nvSpPr>
        <dsp:cNvPr id="0" name=""/>
        <dsp:cNvSpPr/>
      </dsp:nvSpPr>
      <dsp:spPr>
        <a:xfrm>
          <a:off x="2756252" y="1018528"/>
          <a:ext cx="121625" cy="21032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03233"/>
              </a:lnTo>
              <a:lnTo>
                <a:pt x="121625" y="210323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80C94E-E8F3-4D47-9878-746A45F5BD86}">
      <dsp:nvSpPr>
        <dsp:cNvPr id="0" name=""/>
        <dsp:cNvSpPr/>
      </dsp:nvSpPr>
      <dsp:spPr>
        <a:xfrm>
          <a:off x="2620975" y="1018528"/>
          <a:ext cx="135277" cy="2103233"/>
        </a:xfrm>
        <a:custGeom>
          <a:avLst/>
          <a:gdLst/>
          <a:ahLst/>
          <a:cxnLst/>
          <a:rect l="0" t="0" r="0" b="0"/>
          <a:pathLst>
            <a:path>
              <a:moveTo>
                <a:pt x="135277" y="0"/>
              </a:moveTo>
              <a:lnTo>
                <a:pt x="135277" y="2103233"/>
              </a:lnTo>
              <a:lnTo>
                <a:pt x="0" y="210323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8BCE92-90EA-4D2D-9201-9E8874B0A4B5}">
      <dsp:nvSpPr>
        <dsp:cNvPr id="0" name=""/>
        <dsp:cNvSpPr/>
      </dsp:nvSpPr>
      <dsp:spPr>
        <a:xfrm>
          <a:off x="2756252" y="1018528"/>
          <a:ext cx="121625" cy="13355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5509"/>
              </a:lnTo>
              <a:lnTo>
                <a:pt x="121625" y="133550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796047-42DD-49F7-85D9-89862D60E4ED}">
      <dsp:nvSpPr>
        <dsp:cNvPr id="0" name=""/>
        <dsp:cNvSpPr/>
      </dsp:nvSpPr>
      <dsp:spPr>
        <a:xfrm>
          <a:off x="2620975" y="1018528"/>
          <a:ext cx="135277" cy="1335509"/>
        </a:xfrm>
        <a:custGeom>
          <a:avLst/>
          <a:gdLst/>
          <a:ahLst/>
          <a:cxnLst/>
          <a:rect l="0" t="0" r="0" b="0"/>
          <a:pathLst>
            <a:path>
              <a:moveTo>
                <a:pt x="135277" y="0"/>
              </a:moveTo>
              <a:lnTo>
                <a:pt x="135277" y="1335509"/>
              </a:lnTo>
              <a:lnTo>
                <a:pt x="0" y="133550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805C69-FB1C-4BA7-AF38-74283690DFA6}">
      <dsp:nvSpPr>
        <dsp:cNvPr id="0" name=""/>
        <dsp:cNvSpPr/>
      </dsp:nvSpPr>
      <dsp:spPr>
        <a:xfrm>
          <a:off x="2756252" y="1018528"/>
          <a:ext cx="121625" cy="5819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1989"/>
              </a:lnTo>
              <a:lnTo>
                <a:pt x="121625" y="58198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AA8B4E-9774-4214-962E-17ABC3138A72}">
      <dsp:nvSpPr>
        <dsp:cNvPr id="0" name=""/>
        <dsp:cNvSpPr/>
      </dsp:nvSpPr>
      <dsp:spPr>
        <a:xfrm>
          <a:off x="2620975" y="1018528"/>
          <a:ext cx="135277" cy="581989"/>
        </a:xfrm>
        <a:custGeom>
          <a:avLst/>
          <a:gdLst/>
          <a:ahLst/>
          <a:cxnLst/>
          <a:rect l="0" t="0" r="0" b="0"/>
          <a:pathLst>
            <a:path>
              <a:moveTo>
                <a:pt x="135277" y="0"/>
              </a:moveTo>
              <a:lnTo>
                <a:pt x="135277" y="581989"/>
              </a:lnTo>
              <a:lnTo>
                <a:pt x="0" y="58198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5703FD-A6DF-483F-9DC0-F40A07194C95}">
      <dsp:nvSpPr>
        <dsp:cNvPr id="0" name=""/>
        <dsp:cNvSpPr/>
      </dsp:nvSpPr>
      <dsp:spPr>
        <a:xfrm>
          <a:off x="1657742" y="251617"/>
          <a:ext cx="2197021" cy="7669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Talleres Productivos</a:t>
          </a:r>
        </a:p>
      </dsp:txBody>
      <dsp:txXfrm>
        <a:off x="1657742" y="251617"/>
        <a:ext cx="2197021" cy="766910"/>
      </dsp:txXfrm>
    </dsp:sp>
    <dsp:sp modelId="{96EB362B-C7B9-43DE-A82A-52E6AF0F6AC3}">
      <dsp:nvSpPr>
        <dsp:cNvPr id="0" name=""/>
        <dsp:cNvSpPr/>
      </dsp:nvSpPr>
      <dsp:spPr>
        <a:xfrm>
          <a:off x="820146" y="1298111"/>
          <a:ext cx="1800828" cy="60481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Encargados(as) </a:t>
          </a:r>
        </a:p>
      </dsp:txBody>
      <dsp:txXfrm>
        <a:off x="820146" y="1298111"/>
        <a:ext cx="1800828" cy="604810"/>
      </dsp:txXfrm>
    </dsp:sp>
    <dsp:sp modelId="{93F6225A-1168-4C57-90E4-CD3AD1E1547C}">
      <dsp:nvSpPr>
        <dsp:cNvPr id="0" name=""/>
        <dsp:cNvSpPr/>
      </dsp:nvSpPr>
      <dsp:spPr>
        <a:xfrm>
          <a:off x="2877877" y="1298111"/>
          <a:ext cx="1800828" cy="60481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877877" y="1298111"/>
        <a:ext cx="1800828" cy="604810"/>
      </dsp:txXfrm>
    </dsp:sp>
    <dsp:sp modelId="{EE0AAF33-1750-44CF-9AF8-69762F301130}">
      <dsp:nvSpPr>
        <dsp:cNvPr id="0" name=""/>
        <dsp:cNvSpPr/>
      </dsp:nvSpPr>
      <dsp:spPr>
        <a:xfrm>
          <a:off x="820146" y="2051632"/>
          <a:ext cx="1800828" cy="60481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</a:t>
          </a:r>
        </a:p>
      </dsp:txBody>
      <dsp:txXfrm>
        <a:off x="820146" y="2051632"/>
        <a:ext cx="1800828" cy="604810"/>
      </dsp:txXfrm>
    </dsp:sp>
    <dsp:sp modelId="{F3DD6BC9-EA8D-49EE-B64D-054096A5214B}">
      <dsp:nvSpPr>
        <dsp:cNvPr id="0" name=""/>
        <dsp:cNvSpPr/>
      </dsp:nvSpPr>
      <dsp:spPr>
        <a:xfrm>
          <a:off x="2877877" y="2051632"/>
          <a:ext cx="1800828" cy="60481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la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Tienda DIF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877877" y="2051632"/>
        <a:ext cx="1800828" cy="604810"/>
      </dsp:txXfrm>
    </dsp:sp>
    <dsp:sp modelId="{4FE0716D-E5C1-4507-83DE-0694FA929DC0}">
      <dsp:nvSpPr>
        <dsp:cNvPr id="0" name=""/>
        <dsp:cNvSpPr/>
      </dsp:nvSpPr>
      <dsp:spPr>
        <a:xfrm>
          <a:off x="820146" y="2819356"/>
          <a:ext cx="1800828" cy="60481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Maestros(as)</a:t>
          </a:r>
        </a:p>
      </dsp:txBody>
      <dsp:txXfrm>
        <a:off x="820146" y="2819356"/>
        <a:ext cx="1800828" cy="604810"/>
      </dsp:txXfrm>
    </dsp:sp>
    <dsp:sp modelId="{CAC68A7C-0731-42D3-BAE0-2962183AAD1C}">
      <dsp:nvSpPr>
        <dsp:cNvPr id="0" name=""/>
        <dsp:cNvSpPr/>
      </dsp:nvSpPr>
      <dsp:spPr>
        <a:xfrm>
          <a:off x="2877877" y="2819356"/>
          <a:ext cx="1800828" cy="60481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Instructores(as) </a:t>
          </a:r>
        </a:p>
      </dsp:txBody>
      <dsp:txXfrm>
        <a:off x="2877877" y="2819356"/>
        <a:ext cx="1800828" cy="604810"/>
      </dsp:txXfrm>
    </dsp:sp>
    <dsp:sp modelId="{3D574654-9B61-4B5A-9AB5-2D36155CF3D6}">
      <dsp:nvSpPr>
        <dsp:cNvPr id="0" name=""/>
        <dsp:cNvSpPr/>
      </dsp:nvSpPr>
      <dsp:spPr>
        <a:xfrm>
          <a:off x="820146" y="3572864"/>
          <a:ext cx="1800828" cy="60481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</a:t>
          </a:r>
        </a:p>
      </dsp:txBody>
      <dsp:txXfrm>
        <a:off x="820146" y="3572864"/>
        <a:ext cx="1800828" cy="604810"/>
      </dsp:txXfrm>
    </dsp:sp>
    <dsp:sp modelId="{270B9886-2525-4CEC-8BFF-2BA274552135}">
      <dsp:nvSpPr>
        <dsp:cNvPr id="0" name=""/>
        <dsp:cNvSpPr/>
      </dsp:nvSpPr>
      <dsp:spPr>
        <a:xfrm>
          <a:off x="2877877" y="3572864"/>
          <a:ext cx="1800828" cy="60481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Auxiliares </a:t>
          </a:r>
        </a:p>
      </dsp:txBody>
      <dsp:txXfrm>
        <a:off x="2877877" y="3572864"/>
        <a:ext cx="1800828" cy="604810"/>
      </dsp:txXfrm>
    </dsp:sp>
    <dsp:sp modelId="{C3B18BF7-27DA-4513-A323-44836C5F5E22}">
      <dsp:nvSpPr>
        <dsp:cNvPr id="0" name=""/>
        <dsp:cNvSpPr/>
      </dsp:nvSpPr>
      <dsp:spPr>
        <a:xfrm>
          <a:off x="820146" y="4296272"/>
          <a:ext cx="1800828" cy="60481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</a:t>
          </a:r>
        </a:p>
      </dsp:txBody>
      <dsp:txXfrm>
        <a:off x="820146" y="4296272"/>
        <a:ext cx="1800828" cy="604810"/>
      </dsp:txXfrm>
    </dsp:sp>
    <dsp:sp modelId="{365B5E1B-B7D2-4AD7-B0EC-8EEB268F67EC}">
      <dsp:nvSpPr>
        <dsp:cNvPr id="0" name=""/>
        <dsp:cNvSpPr/>
      </dsp:nvSpPr>
      <dsp:spPr>
        <a:xfrm>
          <a:off x="2877877" y="4296272"/>
          <a:ext cx="1800828" cy="60481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Instructor(a)</a:t>
          </a:r>
        </a:p>
      </dsp:txBody>
      <dsp:txXfrm>
        <a:off x="2877877" y="4296272"/>
        <a:ext cx="1800828" cy="604810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E62FFD-E741-4A75-9A25-271F9B14B7D3}">
      <dsp:nvSpPr>
        <dsp:cNvPr id="0" name=""/>
        <dsp:cNvSpPr/>
      </dsp:nvSpPr>
      <dsp:spPr>
        <a:xfrm>
          <a:off x="2069798" y="1047415"/>
          <a:ext cx="224731" cy="1589522"/>
        </a:xfrm>
        <a:custGeom>
          <a:avLst/>
          <a:gdLst/>
          <a:ahLst/>
          <a:cxnLst/>
          <a:rect l="0" t="0" r="0" b="0"/>
          <a:pathLst>
            <a:path>
              <a:moveTo>
                <a:pt x="224731" y="0"/>
              </a:moveTo>
              <a:lnTo>
                <a:pt x="224731" y="1589522"/>
              </a:lnTo>
              <a:lnTo>
                <a:pt x="0" y="158952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A5F7AE-0381-4D6A-BA92-A06ED6A5977E}">
      <dsp:nvSpPr>
        <dsp:cNvPr id="0" name=""/>
        <dsp:cNvSpPr/>
      </dsp:nvSpPr>
      <dsp:spPr>
        <a:xfrm>
          <a:off x="2294530" y="1047415"/>
          <a:ext cx="221726" cy="6831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83132"/>
              </a:lnTo>
              <a:lnTo>
                <a:pt x="221726" y="68313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4A62A5-8FEE-4027-91D9-174C645CB92C}">
      <dsp:nvSpPr>
        <dsp:cNvPr id="0" name=""/>
        <dsp:cNvSpPr/>
      </dsp:nvSpPr>
      <dsp:spPr>
        <a:xfrm>
          <a:off x="2077314" y="1047415"/>
          <a:ext cx="217215" cy="683132"/>
        </a:xfrm>
        <a:custGeom>
          <a:avLst/>
          <a:gdLst/>
          <a:ahLst/>
          <a:cxnLst/>
          <a:rect l="0" t="0" r="0" b="0"/>
          <a:pathLst>
            <a:path>
              <a:moveTo>
                <a:pt x="217215" y="0"/>
              </a:moveTo>
              <a:lnTo>
                <a:pt x="217215" y="683132"/>
              </a:lnTo>
              <a:lnTo>
                <a:pt x="0" y="68313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555884-E05E-4B4B-934B-3016F4FE305F}">
      <dsp:nvSpPr>
        <dsp:cNvPr id="0" name=""/>
        <dsp:cNvSpPr/>
      </dsp:nvSpPr>
      <dsp:spPr>
        <a:xfrm>
          <a:off x="2294530" y="1047415"/>
          <a:ext cx="961811" cy="23466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72803"/>
              </a:lnTo>
              <a:lnTo>
                <a:pt x="961811" y="2172803"/>
              </a:lnTo>
              <a:lnTo>
                <a:pt x="961811" y="234661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23C3C3-E804-43DD-90D0-D0F8A00F79A8}">
      <dsp:nvSpPr>
        <dsp:cNvPr id="0" name=""/>
        <dsp:cNvSpPr/>
      </dsp:nvSpPr>
      <dsp:spPr>
        <a:xfrm>
          <a:off x="1332718" y="1047415"/>
          <a:ext cx="961811" cy="2346615"/>
        </a:xfrm>
        <a:custGeom>
          <a:avLst/>
          <a:gdLst/>
          <a:ahLst/>
          <a:cxnLst/>
          <a:rect l="0" t="0" r="0" b="0"/>
          <a:pathLst>
            <a:path>
              <a:moveTo>
                <a:pt x="961811" y="0"/>
              </a:moveTo>
              <a:lnTo>
                <a:pt x="961811" y="2172803"/>
              </a:lnTo>
              <a:lnTo>
                <a:pt x="0" y="2172803"/>
              </a:lnTo>
              <a:lnTo>
                <a:pt x="0" y="234661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713432-D49B-405D-B3C6-FB409362F35E}">
      <dsp:nvSpPr>
        <dsp:cNvPr id="0" name=""/>
        <dsp:cNvSpPr/>
      </dsp:nvSpPr>
      <dsp:spPr>
        <a:xfrm>
          <a:off x="1337113" y="154963"/>
          <a:ext cx="1914832" cy="8924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Centros de Bienestar Familiar</a:t>
          </a:r>
        </a:p>
      </dsp:txBody>
      <dsp:txXfrm>
        <a:off x="1337113" y="154963"/>
        <a:ext cx="1914832" cy="892451"/>
      </dsp:txXfrm>
    </dsp:sp>
    <dsp:sp modelId="{1492C8D0-D082-4E8E-AA1F-2E6ECEEB9F60}">
      <dsp:nvSpPr>
        <dsp:cNvPr id="0" name=""/>
        <dsp:cNvSpPr/>
      </dsp:nvSpPr>
      <dsp:spPr>
        <a:xfrm>
          <a:off x="544719" y="3394030"/>
          <a:ext cx="1575997" cy="787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Supervisor(a) de la Zona Norte</a:t>
          </a:r>
        </a:p>
      </dsp:txBody>
      <dsp:txXfrm>
        <a:off x="544719" y="3394030"/>
        <a:ext cx="1575997" cy="787998"/>
      </dsp:txXfrm>
    </dsp:sp>
    <dsp:sp modelId="{463ECA5F-CA55-47F9-BC18-E4DA5987140E}">
      <dsp:nvSpPr>
        <dsp:cNvPr id="0" name=""/>
        <dsp:cNvSpPr/>
      </dsp:nvSpPr>
      <dsp:spPr>
        <a:xfrm>
          <a:off x="2468342" y="3394030"/>
          <a:ext cx="1575997" cy="787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Zona Sur</a:t>
          </a:r>
        </a:p>
      </dsp:txBody>
      <dsp:txXfrm>
        <a:off x="2468342" y="3394030"/>
        <a:ext cx="1575997" cy="787998"/>
      </dsp:txXfrm>
    </dsp:sp>
    <dsp:sp modelId="{108C4BBB-EE1F-4A15-8C49-A3C94ADEB78C}">
      <dsp:nvSpPr>
        <dsp:cNvPr id="0" name=""/>
        <dsp:cNvSpPr/>
      </dsp:nvSpPr>
      <dsp:spPr>
        <a:xfrm>
          <a:off x="604594" y="1383311"/>
          <a:ext cx="1472720" cy="69447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>Auxiliar </a:t>
          </a:r>
          <a:br>
            <a:rPr lang="es-MX" sz="1200" kern="1200" dirty="0" smtClean="0">
              <a:solidFill>
                <a:schemeClr val="tx1"/>
              </a:solidFill>
            </a:rPr>
          </a:br>
          <a:r>
            <a:rPr lang="es-MX" sz="1200" kern="1200" dirty="0" smtClean="0">
              <a:solidFill>
                <a:schemeClr val="tx1"/>
              </a:solidFill>
            </a:rPr>
            <a:t>Administrativo(a) </a:t>
          </a:r>
          <a:endParaRPr lang="es-MX" sz="1200" kern="1200" dirty="0">
            <a:solidFill>
              <a:schemeClr val="tx1"/>
            </a:solidFill>
          </a:endParaRPr>
        </a:p>
      </dsp:txBody>
      <dsp:txXfrm>
        <a:off x="604594" y="1383311"/>
        <a:ext cx="1472720" cy="694471"/>
      </dsp:txXfrm>
    </dsp:sp>
    <dsp:sp modelId="{9C5AB745-9A1A-44E9-8F54-25C36A91A0DD}">
      <dsp:nvSpPr>
        <dsp:cNvPr id="0" name=""/>
        <dsp:cNvSpPr/>
      </dsp:nvSpPr>
      <dsp:spPr>
        <a:xfrm>
          <a:off x="2516256" y="1383311"/>
          <a:ext cx="1472720" cy="69447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Promotor(a)</a:t>
          </a:r>
        </a:p>
      </dsp:txBody>
      <dsp:txXfrm>
        <a:off x="2516256" y="1383311"/>
        <a:ext cx="1472720" cy="694471"/>
      </dsp:txXfrm>
    </dsp:sp>
    <dsp:sp modelId="{6550FD88-7644-4605-BAEC-199DF5F409FD}">
      <dsp:nvSpPr>
        <dsp:cNvPr id="0" name=""/>
        <dsp:cNvSpPr/>
      </dsp:nvSpPr>
      <dsp:spPr>
        <a:xfrm>
          <a:off x="597078" y="2289701"/>
          <a:ext cx="1472720" cy="69447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>Maestro(a) de Danza</a:t>
          </a:r>
          <a:endParaRPr lang="es-MX" sz="1200" kern="1200" dirty="0">
            <a:solidFill>
              <a:schemeClr val="tx1"/>
            </a:solidFill>
          </a:endParaRPr>
        </a:p>
      </dsp:txBody>
      <dsp:txXfrm>
        <a:off x="597078" y="2289701"/>
        <a:ext cx="1472720" cy="69447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64A582-6BC1-4D37-B82F-2CB62BB5819C}">
      <dsp:nvSpPr>
        <dsp:cNvPr id="0" name=""/>
        <dsp:cNvSpPr/>
      </dsp:nvSpPr>
      <dsp:spPr>
        <a:xfrm>
          <a:off x="3831099" y="1184141"/>
          <a:ext cx="366676" cy="720728"/>
        </a:xfrm>
        <a:custGeom>
          <a:avLst/>
          <a:gdLst/>
          <a:ahLst/>
          <a:cxnLst/>
          <a:rect l="0" t="0" r="0" b="0"/>
          <a:pathLst>
            <a:path>
              <a:moveTo>
                <a:pt x="366676" y="0"/>
              </a:moveTo>
              <a:lnTo>
                <a:pt x="366676" y="720728"/>
              </a:lnTo>
              <a:lnTo>
                <a:pt x="0" y="72072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4C85F5-5C1A-4C72-9655-77265B9A1EF7}">
      <dsp:nvSpPr>
        <dsp:cNvPr id="0" name=""/>
        <dsp:cNvSpPr/>
      </dsp:nvSpPr>
      <dsp:spPr>
        <a:xfrm>
          <a:off x="4197775" y="1184141"/>
          <a:ext cx="393073" cy="7207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0728"/>
              </a:lnTo>
              <a:lnTo>
                <a:pt x="393073" y="72072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11DEE4-6923-4ED9-AE8C-133A24F94058}">
      <dsp:nvSpPr>
        <dsp:cNvPr id="0" name=""/>
        <dsp:cNvSpPr/>
      </dsp:nvSpPr>
      <dsp:spPr>
        <a:xfrm>
          <a:off x="1296974" y="1184141"/>
          <a:ext cx="2900801" cy="1629864"/>
        </a:xfrm>
        <a:custGeom>
          <a:avLst/>
          <a:gdLst/>
          <a:ahLst/>
          <a:cxnLst/>
          <a:rect l="0" t="0" r="0" b="0"/>
          <a:pathLst>
            <a:path>
              <a:moveTo>
                <a:pt x="2900801" y="0"/>
              </a:moveTo>
              <a:lnTo>
                <a:pt x="2900801" y="1437050"/>
              </a:lnTo>
              <a:lnTo>
                <a:pt x="0" y="1437050"/>
              </a:lnTo>
              <a:lnTo>
                <a:pt x="0" y="162986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19BAA4-424D-4335-9905-CF4EEC8F5850}">
      <dsp:nvSpPr>
        <dsp:cNvPr id="0" name=""/>
        <dsp:cNvSpPr/>
      </dsp:nvSpPr>
      <dsp:spPr>
        <a:xfrm>
          <a:off x="3214535" y="1184141"/>
          <a:ext cx="983240" cy="1631397"/>
        </a:xfrm>
        <a:custGeom>
          <a:avLst/>
          <a:gdLst/>
          <a:ahLst/>
          <a:cxnLst/>
          <a:rect l="0" t="0" r="0" b="0"/>
          <a:pathLst>
            <a:path>
              <a:moveTo>
                <a:pt x="983240" y="0"/>
              </a:moveTo>
              <a:lnTo>
                <a:pt x="983240" y="1438583"/>
              </a:lnTo>
              <a:lnTo>
                <a:pt x="0" y="1438583"/>
              </a:lnTo>
              <a:lnTo>
                <a:pt x="0" y="163139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96924C-6AE4-4D96-8559-0F7347BD7526}">
      <dsp:nvSpPr>
        <dsp:cNvPr id="0" name=""/>
        <dsp:cNvSpPr/>
      </dsp:nvSpPr>
      <dsp:spPr>
        <a:xfrm>
          <a:off x="4197775" y="1184141"/>
          <a:ext cx="933402" cy="16313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38583"/>
              </a:lnTo>
              <a:lnTo>
                <a:pt x="933402" y="1438583"/>
              </a:lnTo>
              <a:lnTo>
                <a:pt x="933402" y="163139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D2DB2A-27C0-48E3-BF57-DABFAE5B4FDE}">
      <dsp:nvSpPr>
        <dsp:cNvPr id="0" name=""/>
        <dsp:cNvSpPr/>
      </dsp:nvSpPr>
      <dsp:spPr>
        <a:xfrm>
          <a:off x="7002101" y="3641250"/>
          <a:ext cx="91440" cy="25374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374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ED66DF-1C32-4658-91C6-35250445BE23}">
      <dsp:nvSpPr>
        <dsp:cNvPr id="0" name=""/>
        <dsp:cNvSpPr/>
      </dsp:nvSpPr>
      <dsp:spPr>
        <a:xfrm>
          <a:off x="4197775" y="1184141"/>
          <a:ext cx="2850045" cy="16313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38583"/>
              </a:lnTo>
              <a:lnTo>
                <a:pt x="2850045" y="1438583"/>
              </a:lnTo>
              <a:lnTo>
                <a:pt x="2850045" y="163139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708540-6F44-4907-B1B6-E60C9BFEFFF9}">
      <dsp:nvSpPr>
        <dsp:cNvPr id="0" name=""/>
        <dsp:cNvSpPr/>
      </dsp:nvSpPr>
      <dsp:spPr>
        <a:xfrm>
          <a:off x="3129624" y="148759"/>
          <a:ext cx="2136303" cy="103538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</a:t>
          </a: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Voluntariado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y Procuración de Donativos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129624" y="148759"/>
        <a:ext cx="2136303" cy="1035382"/>
      </dsp:txXfrm>
    </dsp:sp>
    <dsp:sp modelId="{48963DDB-66AD-4E1A-A537-E7B942FB0415}">
      <dsp:nvSpPr>
        <dsp:cNvPr id="0" name=""/>
        <dsp:cNvSpPr/>
      </dsp:nvSpPr>
      <dsp:spPr>
        <a:xfrm>
          <a:off x="6282313" y="2815539"/>
          <a:ext cx="1531015" cy="82571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Encargados(as) de Promoción </a:t>
          </a:r>
        </a:p>
      </dsp:txBody>
      <dsp:txXfrm>
        <a:off x="6282313" y="2815539"/>
        <a:ext cx="1531015" cy="825711"/>
      </dsp:txXfrm>
    </dsp:sp>
    <dsp:sp modelId="{A6A66C07-9576-4AA5-B635-D1F766C0F12C}">
      <dsp:nvSpPr>
        <dsp:cNvPr id="0" name=""/>
        <dsp:cNvSpPr/>
      </dsp:nvSpPr>
      <dsp:spPr>
        <a:xfrm>
          <a:off x="6282313" y="3894993"/>
          <a:ext cx="1531015" cy="72295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Promotores(as) </a:t>
          </a:r>
        </a:p>
      </dsp:txBody>
      <dsp:txXfrm>
        <a:off x="6282313" y="3894993"/>
        <a:ext cx="1531015" cy="722959"/>
      </dsp:txXfrm>
    </dsp:sp>
    <dsp:sp modelId="{8A45D64D-04FD-441F-B504-202549CCB98D}">
      <dsp:nvSpPr>
        <dsp:cNvPr id="0" name=""/>
        <dsp:cNvSpPr/>
      </dsp:nvSpPr>
      <dsp:spPr>
        <a:xfrm>
          <a:off x="4365670" y="2815539"/>
          <a:ext cx="1531015" cy="82571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Voluntariado</a:t>
          </a:r>
        </a:p>
      </dsp:txBody>
      <dsp:txXfrm>
        <a:off x="4365670" y="2815539"/>
        <a:ext cx="1531015" cy="825711"/>
      </dsp:txXfrm>
    </dsp:sp>
    <dsp:sp modelId="{8D98E378-7968-4154-8287-05A488270AE7}">
      <dsp:nvSpPr>
        <dsp:cNvPr id="0" name=""/>
        <dsp:cNvSpPr/>
      </dsp:nvSpPr>
      <dsp:spPr>
        <a:xfrm>
          <a:off x="2449028" y="2815539"/>
          <a:ext cx="1531015" cy="82571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Jefe(a) de Donativos</a:t>
          </a:r>
        </a:p>
      </dsp:txBody>
      <dsp:txXfrm>
        <a:off x="2449028" y="2815539"/>
        <a:ext cx="1531015" cy="825711"/>
      </dsp:txXfrm>
    </dsp:sp>
    <dsp:sp modelId="{8B7B6835-2BFE-4167-B75C-0ED9D973B359}">
      <dsp:nvSpPr>
        <dsp:cNvPr id="0" name=""/>
        <dsp:cNvSpPr/>
      </dsp:nvSpPr>
      <dsp:spPr>
        <a:xfrm>
          <a:off x="531467" y="2814005"/>
          <a:ext cx="1531015" cy="82571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Jefe(a) de Proyectos Culturales</a:t>
          </a:r>
          <a:endParaRPr lang="es-ES" sz="1200" kern="1200" dirty="0"/>
        </a:p>
      </dsp:txBody>
      <dsp:txXfrm>
        <a:off x="531467" y="2814005"/>
        <a:ext cx="1531015" cy="825711"/>
      </dsp:txXfrm>
    </dsp:sp>
    <dsp:sp modelId="{18FAA1DB-86BF-45F6-9B10-DD0B372BF26C}">
      <dsp:nvSpPr>
        <dsp:cNvPr id="0" name=""/>
        <dsp:cNvSpPr/>
      </dsp:nvSpPr>
      <dsp:spPr>
        <a:xfrm>
          <a:off x="4590849" y="1537743"/>
          <a:ext cx="1431798" cy="73425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Choferes </a:t>
          </a:r>
          <a:endParaRPr lang="es-ES" sz="1200" kern="1200" dirty="0" smtClean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590849" y="1537743"/>
        <a:ext cx="1431798" cy="734253"/>
      </dsp:txXfrm>
    </dsp:sp>
    <dsp:sp modelId="{13208B2C-797E-44C7-9BFB-1F35012CE143}">
      <dsp:nvSpPr>
        <dsp:cNvPr id="0" name=""/>
        <dsp:cNvSpPr/>
      </dsp:nvSpPr>
      <dsp:spPr>
        <a:xfrm>
          <a:off x="2399300" y="1537743"/>
          <a:ext cx="1431798" cy="73425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sp:txBody>
      <dsp:txXfrm>
        <a:off x="2399300" y="1537743"/>
        <a:ext cx="1431798" cy="73425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D52BCF-25E3-4284-BB98-3C6D5B644BAE}">
      <dsp:nvSpPr>
        <dsp:cNvPr id="0" name=""/>
        <dsp:cNvSpPr/>
      </dsp:nvSpPr>
      <dsp:spPr>
        <a:xfrm>
          <a:off x="7953799" y="2243123"/>
          <a:ext cx="91440" cy="23839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839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B77591-84A6-4B57-A1A2-23276BA57C05}">
      <dsp:nvSpPr>
        <dsp:cNvPr id="0" name=""/>
        <dsp:cNvSpPr/>
      </dsp:nvSpPr>
      <dsp:spPr>
        <a:xfrm>
          <a:off x="4340506" y="1127162"/>
          <a:ext cx="3659013" cy="3959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6766"/>
              </a:lnTo>
              <a:lnTo>
                <a:pt x="3659013" y="276766"/>
              </a:lnTo>
              <a:lnTo>
                <a:pt x="3659013" y="39596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06D67E-4EC5-4116-8838-B7E1973BFD10}">
      <dsp:nvSpPr>
        <dsp:cNvPr id="0" name=""/>
        <dsp:cNvSpPr/>
      </dsp:nvSpPr>
      <dsp:spPr>
        <a:xfrm>
          <a:off x="6795209" y="2243123"/>
          <a:ext cx="151771" cy="1328180"/>
        </a:xfrm>
        <a:custGeom>
          <a:avLst/>
          <a:gdLst/>
          <a:ahLst/>
          <a:cxnLst/>
          <a:rect l="0" t="0" r="0" b="0"/>
          <a:pathLst>
            <a:path>
              <a:moveTo>
                <a:pt x="151771" y="0"/>
              </a:moveTo>
              <a:lnTo>
                <a:pt x="151771" y="1328180"/>
              </a:lnTo>
              <a:lnTo>
                <a:pt x="0" y="132818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1D0A03-7C78-4C7B-96E1-8B696DB46E8B}">
      <dsp:nvSpPr>
        <dsp:cNvPr id="0" name=""/>
        <dsp:cNvSpPr/>
      </dsp:nvSpPr>
      <dsp:spPr>
        <a:xfrm>
          <a:off x="6795209" y="2243123"/>
          <a:ext cx="151771" cy="522190"/>
        </a:xfrm>
        <a:custGeom>
          <a:avLst/>
          <a:gdLst/>
          <a:ahLst/>
          <a:cxnLst/>
          <a:rect l="0" t="0" r="0" b="0"/>
          <a:pathLst>
            <a:path>
              <a:moveTo>
                <a:pt x="151771" y="0"/>
              </a:moveTo>
              <a:lnTo>
                <a:pt x="151771" y="522190"/>
              </a:lnTo>
              <a:lnTo>
                <a:pt x="0" y="52219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818863-33E7-403F-AD36-672E0D6B10B7}">
      <dsp:nvSpPr>
        <dsp:cNvPr id="0" name=""/>
        <dsp:cNvSpPr/>
      </dsp:nvSpPr>
      <dsp:spPr>
        <a:xfrm>
          <a:off x="4340506" y="1127162"/>
          <a:ext cx="2063710" cy="3959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6766"/>
              </a:lnTo>
              <a:lnTo>
                <a:pt x="2063710" y="276766"/>
              </a:lnTo>
              <a:lnTo>
                <a:pt x="2063710" y="39596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F5123B-A1B1-498B-8B0D-4B1A3BF3539A}">
      <dsp:nvSpPr>
        <dsp:cNvPr id="0" name=""/>
        <dsp:cNvSpPr/>
      </dsp:nvSpPr>
      <dsp:spPr>
        <a:xfrm>
          <a:off x="4756537" y="2243123"/>
          <a:ext cx="91440" cy="23839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839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E5C8E8-98F2-4261-882B-61E203D677A2}">
      <dsp:nvSpPr>
        <dsp:cNvPr id="0" name=""/>
        <dsp:cNvSpPr/>
      </dsp:nvSpPr>
      <dsp:spPr>
        <a:xfrm>
          <a:off x="4340506" y="1127162"/>
          <a:ext cx="461751" cy="3959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6766"/>
              </a:lnTo>
              <a:lnTo>
                <a:pt x="461751" y="276766"/>
              </a:lnTo>
              <a:lnTo>
                <a:pt x="461751" y="39596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97BC31-1A67-48DD-B19E-B694836247EC}">
      <dsp:nvSpPr>
        <dsp:cNvPr id="0" name=""/>
        <dsp:cNvSpPr/>
      </dsp:nvSpPr>
      <dsp:spPr>
        <a:xfrm>
          <a:off x="2741874" y="2243123"/>
          <a:ext cx="686794" cy="2383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9195"/>
              </a:lnTo>
              <a:lnTo>
                <a:pt x="686794" y="119195"/>
              </a:lnTo>
              <a:lnTo>
                <a:pt x="686794" y="23839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C97BE4-012D-480D-B20C-01A485F8F32E}">
      <dsp:nvSpPr>
        <dsp:cNvPr id="0" name=""/>
        <dsp:cNvSpPr/>
      </dsp:nvSpPr>
      <dsp:spPr>
        <a:xfrm>
          <a:off x="2055080" y="2243123"/>
          <a:ext cx="686794" cy="238391"/>
        </a:xfrm>
        <a:custGeom>
          <a:avLst/>
          <a:gdLst/>
          <a:ahLst/>
          <a:cxnLst/>
          <a:rect l="0" t="0" r="0" b="0"/>
          <a:pathLst>
            <a:path>
              <a:moveTo>
                <a:pt x="686794" y="0"/>
              </a:moveTo>
              <a:lnTo>
                <a:pt x="686794" y="119195"/>
              </a:lnTo>
              <a:lnTo>
                <a:pt x="0" y="119195"/>
              </a:lnTo>
              <a:lnTo>
                <a:pt x="0" y="23839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9EC4FC-8A07-4E09-8633-7E29CDEDD022}">
      <dsp:nvSpPr>
        <dsp:cNvPr id="0" name=""/>
        <dsp:cNvSpPr/>
      </dsp:nvSpPr>
      <dsp:spPr>
        <a:xfrm>
          <a:off x="2741874" y="1127162"/>
          <a:ext cx="1598631" cy="395962"/>
        </a:xfrm>
        <a:custGeom>
          <a:avLst/>
          <a:gdLst/>
          <a:ahLst/>
          <a:cxnLst/>
          <a:rect l="0" t="0" r="0" b="0"/>
          <a:pathLst>
            <a:path>
              <a:moveTo>
                <a:pt x="1598631" y="0"/>
              </a:moveTo>
              <a:lnTo>
                <a:pt x="1598631" y="276766"/>
              </a:lnTo>
              <a:lnTo>
                <a:pt x="0" y="276766"/>
              </a:lnTo>
              <a:lnTo>
                <a:pt x="0" y="39596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F1BB0C-EADE-4885-BB98-970410ECE8C4}">
      <dsp:nvSpPr>
        <dsp:cNvPr id="0" name=""/>
        <dsp:cNvSpPr/>
      </dsp:nvSpPr>
      <dsp:spPr>
        <a:xfrm>
          <a:off x="635772" y="2243123"/>
          <a:ext cx="91440" cy="23839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839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DAFADE-7249-4234-A4F4-8C7695CD8FFA}">
      <dsp:nvSpPr>
        <dsp:cNvPr id="0" name=""/>
        <dsp:cNvSpPr/>
      </dsp:nvSpPr>
      <dsp:spPr>
        <a:xfrm>
          <a:off x="681492" y="1127162"/>
          <a:ext cx="3659013" cy="395962"/>
        </a:xfrm>
        <a:custGeom>
          <a:avLst/>
          <a:gdLst/>
          <a:ahLst/>
          <a:cxnLst/>
          <a:rect l="0" t="0" r="0" b="0"/>
          <a:pathLst>
            <a:path>
              <a:moveTo>
                <a:pt x="3659013" y="0"/>
              </a:moveTo>
              <a:lnTo>
                <a:pt x="3659013" y="276766"/>
              </a:lnTo>
              <a:lnTo>
                <a:pt x="0" y="276766"/>
              </a:lnTo>
              <a:lnTo>
                <a:pt x="0" y="39596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172C60-5118-4F4C-8BF9-BDDFFEA59DA6}">
      <dsp:nvSpPr>
        <dsp:cNvPr id="0" name=""/>
        <dsp:cNvSpPr/>
      </dsp:nvSpPr>
      <dsp:spPr>
        <a:xfrm>
          <a:off x="3494506" y="371161"/>
          <a:ext cx="1691999" cy="756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Norte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494506" y="371161"/>
        <a:ext cx="1691999" cy="756001"/>
      </dsp:txXfrm>
    </dsp:sp>
    <dsp:sp modelId="{1492C8D0-D082-4E8E-AA1F-2E6ECEEB9F60}">
      <dsp:nvSpPr>
        <dsp:cNvPr id="0" name=""/>
        <dsp:cNvSpPr/>
      </dsp:nvSpPr>
      <dsp:spPr>
        <a:xfrm>
          <a:off x="3035" y="1523125"/>
          <a:ext cx="1356912" cy="719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CBF 1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sp:txBody>
      <dsp:txXfrm>
        <a:off x="3035" y="1523125"/>
        <a:ext cx="1356912" cy="719998"/>
      </dsp:txXfrm>
    </dsp:sp>
    <dsp:sp modelId="{D7695E60-B099-4068-A022-EEDCAE3EB322}">
      <dsp:nvSpPr>
        <dsp:cNvPr id="0" name=""/>
        <dsp:cNvSpPr/>
      </dsp:nvSpPr>
      <dsp:spPr>
        <a:xfrm>
          <a:off x="113893" y="2481515"/>
          <a:ext cx="1135197" cy="5675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113893" y="2481515"/>
        <a:ext cx="1135197" cy="567598"/>
      </dsp:txXfrm>
    </dsp:sp>
    <dsp:sp modelId="{463ECA5F-CA55-47F9-BC18-E4DA5987140E}">
      <dsp:nvSpPr>
        <dsp:cNvPr id="0" name=""/>
        <dsp:cNvSpPr/>
      </dsp:nvSpPr>
      <dsp:spPr>
        <a:xfrm>
          <a:off x="2063418" y="1523125"/>
          <a:ext cx="1356912" cy="719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CBF 2 </a:t>
          </a:r>
        </a:p>
      </dsp:txBody>
      <dsp:txXfrm>
        <a:off x="2063418" y="1523125"/>
        <a:ext cx="1356912" cy="719998"/>
      </dsp:txXfrm>
    </dsp:sp>
    <dsp:sp modelId="{F94DEA67-809C-4247-979A-AE54AA6C195F}">
      <dsp:nvSpPr>
        <dsp:cNvPr id="0" name=""/>
        <dsp:cNvSpPr/>
      </dsp:nvSpPr>
      <dsp:spPr>
        <a:xfrm>
          <a:off x="1487481" y="2481515"/>
          <a:ext cx="1135197" cy="5675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1487481" y="2481515"/>
        <a:ext cx="1135197" cy="567598"/>
      </dsp:txXfrm>
    </dsp:sp>
    <dsp:sp modelId="{C9DED53D-37D4-4929-AF92-168A92DCC405}">
      <dsp:nvSpPr>
        <dsp:cNvPr id="0" name=""/>
        <dsp:cNvSpPr/>
      </dsp:nvSpPr>
      <dsp:spPr>
        <a:xfrm>
          <a:off x="2861070" y="2481515"/>
          <a:ext cx="1135197" cy="5675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Auxiliar</a:t>
          </a:r>
          <a:br>
            <a:rPr lang="es-ES" sz="1200" kern="1200" dirty="0" smtClean="0"/>
          </a:br>
          <a:endParaRPr lang="es-ES" sz="1200" kern="1200" dirty="0"/>
        </a:p>
      </dsp:txBody>
      <dsp:txXfrm>
        <a:off x="2861070" y="2481515"/>
        <a:ext cx="1135197" cy="567598"/>
      </dsp:txXfrm>
    </dsp:sp>
    <dsp:sp modelId="{B04A436A-928A-4C85-A0EA-90C0981B2695}">
      <dsp:nvSpPr>
        <dsp:cNvPr id="0" name=""/>
        <dsp:cNvSpPr/>
      </dsp:nvSpPr>
      <dsp:spPr>
        <a:xfrm>
          <a:off x="4123801" y="1523125"/>
          <a:ext cx="1356912" cy="719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CBF 6 </a:t>
          </a:r>
        </a:p>
      </dsp:txBody>
      <dsp:txXfrm>
        <a:off x="4123801" y="1523125"/>
        <a:ext cx="1356912" cy="719998"/>
      </dsp:txXfrm>
    </dsp:sp>
    <dsp:sp modelId="{206E70B4-9101-4C21-9539-853E54E082A3}">
      <dsp:nvSpPr>
        <dsp:cNvPr id="0" name=""/>
        <dsp:cNvSpPr/>
      </dsp:nvSpPr>
      <dsp:spPr>
        <a:xfrm>
          <a:off x="4234658" y="2481515"/>
          <a:ext cx="1135197" cy="5675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4234658" y="2481515"/>
        <a:ext cx="1135197" cy="567598"/>
      </dsp:txXfrm>
    </dsp:sp>
    <dsp:sp modelId="{9A81435C-5296-4945-8FE9-614A2F9B30E0}">
      <dsp:nvSpPr>
        <dsp:cNvPr id="0" name=""/>
        <dsp:cNvSpPr/>
      </dsp:nvSpPr>
      <dsp:spPr>
        <a:xfrm>
          <a:off x="5725759" y="1523125"/>
          <a:ext cx="1356912" cy="719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CBF 7  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5725759" y="1523125"/>
        <a:ext cx="1356912" cy="719998"/>
      </dsp:txXfrm>
    </dsp:sp>
    <dsp:sp modelId="{5ECD232C-D3E1-49F5-8794-4FA74B630B8C}">
      <dsp:nvSpPr>
        <dsp:cNvPr id="0" name=""/>
        <dsp:cNvSpPr/>
      </dsp:nvSpPr>
      <dsp:spPr>
        <a:xfrm>
          <a:off x="5660012" y="2481515"/>
          <a:ext cx="1135197" cy="5675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5660012" y="2481515"/>
        <a:ext cx="1135197" cy="567598"/>
      </dsp:txXfrm>
    </dsp:sp>
    <dsp:sp modelId="{C3EE78E1-B749-44DA-A0DF-201F24E19FFA}">
      <dsp:nvSpPr>
        <dsp:cNvPr id="0" name=""/>
        <dsp:cNvSpPr/>
      </dsp:nvSpPr>
      <dsp:spPr>
        <a:xfrm>
          <a:off x="5660012" y="3287505"/>
          <a:ext cx="1135197" cy="5675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Encargado(a) Sección</a:t>
          </a:r>
        </a:p>
      </dsp:txBody>
      <dsp:txXfrm>
        <a:off x="5660012" y="3287505"/>
        <a:ext cx="1135197" cy="567598"/>
      </dsp:txXfrm>
    </dsp:sp>
    <dsp:sp modelId="{CB5D7EF8-B2B6-46AA-B44D-87546247481A}">
      <dsp:nvSpPr>
        <dsp:cNvPr id="0" name=""/>
        <dsp:cNvSpPr/>
      </dsp:nvSpPr>
      <dsp:spPr>
        <a:xfrm>
          <a:off x="7321063" y="1523125"/>
          <a:ext cx="1356912" cy="71999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CBF 8</a:t>
          </a:r>
        </a:p>
      </dsp:txBody>
      <dsp:txXfrm>
        <a:off x="7321063" y="1523125"/>
        <a:ext cx="1356912" cy="719998"/>
      </dsp:txXfrm>
    </dsp:sp>
    <dsp:sp modelId="{CA612A7E-8D67-4166-A574-CCF17CEA5693}">
      <dsp:nvSpPr>
        <dsp:cNvPr id="0" name=""/>
        <dsp:cNvSpPr/>
      </dsp:nvSpPr>
      <dsp:spPr>
        <a:xfrm>
          <a:off x="7431921" y="2481515"/>
          <a:ext cx="1135197" cy="5675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7431921" y="2481515"/>
        <a:ext cx="1135197" cy="567598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CBB183-F899-4582-9094-717103346695}">
      <dsp:nvSpPr>
        <dsp:cNvPr id="0" name=""/>
        <dsp:cNvSpPr/>
      </dsp:nvSpPr>
      <dsp:spPr>
        <a:xfrm>
          <a:off x="8102548" y="2493393"/>
          <a:ext cx="91440" cy="3139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39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1A1EFC-3611-42AB-B644-349F53A9129A}">
      <dsp:nvSpPr>
        <dsp:cNvPr id="0" name=""/>
        <dsp:cNvSpPr/>
      </dsp:nvSpPr>
      <dsp:spPr>
        <a:xfrm>
          <a:off x="4389675" y="1279990"/>
          <a:ext cx="3758593" cy="3854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7102"/>
              </a:lnTo>
              <a:lnTo>
                <a:pt x="3758593" y="277102"/>
              </a:lnTo>
              <a:lnTo>
                <a:pt x="3758593" y="38540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7B1F9B-6C75-4FFD-B59B-A492573781CA}">
      <dsp:nvSpPr>
        <dsp:cNvPr id="0" name=""/>
        <dsp:cNvSpPr/>
      </dsp:nvSpPr>
      <dsp:spPr>
        <a:xfrm>
          <a:off x="6586099" y="2493393"/>
          <a:ext cx="91440" cy="3139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39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473473-EE33-481E-8EAA-E0E6B2462A13}">
      <dsp:nvSpPr>
        <dsp:cNvPr id="0" name=""/>
        <dsp:cNvSpPr/>
      </dsp:nvSpPr>
      <dsp:spPr>
        <a:xfrm>
          <a:off x="4389675" y="1279990"/>
          <a:ext cx="2242144" cy="3854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7102"/>
              </a:lnTo>
              <a:lnTo>
                <a:pt x="2242144" y="277102"/>
              </a:lnTo>
              <a:lnTo>
                <a:pt x="2242144" y="38540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031F2B-91E7-41EF-9E94-48F078FD003A}">
      <dsp:nvSpPr>
        <dsp:cNvPr id="0" name=""/>
        <dsp:cNvSpPr/>
      </dsp:nvSpPr>
      <dsp:spPr>
        <a:xfrm>
          <a:off x="5099364" y="2493393"/>
          <a:ext cx="91440" cy="3139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05676"/>
              </a:lnTo>
              <a:lnTo>
                <a:pt x="45812" y="205676"/>
              </a:lnTo>
              <a:lnTo>
                <a:pt x="45812" y="3139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818863-33E7-403F-AD36-672E0D6B10B7}">
      <dsp:nvSpPr>
        <dsp:cNvPr id="0" name=""/>
        <dsp:cNvSpPr/>
      </dsp:nvSpPr>
      <dsp:spPr>
        <a:xfrm>
          <a:off x="4389675" y="1279990"/>
          <a:ext cx="755409" cy="3854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7102"/>
              </a:lnTo>
              <a:lnTo>
                <a:pt x="755409" y="277102"/>
              </a:lnTo>
              <a:lnTo>
                <a:pt x="755409" y="38540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F5123B-A1B1-498B-8B0D-4B1A3BF3539A}">
      <dsp:nvSpPr>
        <dsp:cNvPr id="0" name=""/>
        <dsp:cNvSpPr/>
      </dsp:nvSpPr>
      <dsp:spPr>
        <a:xfrm>
          <a:off x="3576704" y="2493393"/>
          <a:ext cx="91440" cy="3139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39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E5C8E8-98F2-4261-882B-61E203D677A2}">
      <dsp:nvSpPr>
        <dsp:cNvPr id="0" name=""/>
        <dsp:cNvSpPr/>
      </dsp:nvSpPr>
      <dsp:spPr>
        <a:xfrm>
          <a:off x="3622424" y="1279990"/>
          <a:ext cx="767250" cy="385401"/>
        </a:xfrm>
        <a:custGeom>
          <a:avLst/>
          <a:gdLst/>
          <a:ahLst/>
          <a:cxnLst/>
          <a:rect l="0" t="0" r="0" b="0"/>
          <a:pathLst>
            <a:path>
              <a:moveTo>
                <a:pt x="767250" y="0"/>
              </a:moveTo>
              <a:lnTo>
                <a:pt x="767250" y="277102"/>
              </a:lnTo>
              <a:lnTo>
                <a:pt x="0" y="277102"/>
              </a:lnTo>
              <a:lnTo>
                <a:pt x="0" y="38540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1C0071-1473-4E37-B99E-E2A3C545506B}">
      <dsp:nvSpPr>
        <dsp:cNvPr id="0" name=""/>
        <dsp:cNvSpPr/>
      </dsp:nvSpPr>
      <dsp:spPr>
        <a:xfrm>
          <a:off x="2099097" y="2493393"/>
          <a:ext cx="91440" cy="3139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39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9EC4FC-8A07-4E09-8633-7E29CDEDD022}">
      <dsp:nvSpPr>
        <dsp:cNvPr id="0" name=""/>
        <dsp:cNvSpPr/>
      </dsp:nvSpPr>
      <dsp:spPr>
        <a:xfrm>
          <a:off x="2144817" y="1279990"/>
          <a:ext cx="2244857" cy="385401"/>
        </a:xfrm>
        <a:custGeom>
          <a:avLst/>
          <a:gdLst/>
          <a:ahLst/>
          <a:cxnLst/>
          <a:rect l="0" t="0" r="0" b="0"/>
          <a:pathLst>
            <a:path>
              <a:moveTo>
                <a:pt x="2244857" y="0"/>
              </a:moveTo>
              <a:lnTo>
                <a:pt x="2244857" y="277102"/>
              </a:lnTo>
              <a:lnTo>
                <a:pt x="0" y="277102"/>
              </a:lnTo>
              <a:lnTo>
                <a:pt x="0" y="38540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7105E4-1D05-4462-A4C3-A95A67346E18}">
      <dsp:nvSpPr>
        <dsp:cNvPr id="0" name=""/>
        <dsp:cNvSpPr/>
      </dsp:nvSpPr>
      <dsp:spPr>
        <a:xfrm>
          <a:off x="598964" y="2493393"/>
          <a:ext cx="91440" cy="3139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39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DAFADE-7249-4234-A4F4-8C7695CD8FFA}">
      <dsp:nvSpPr>
        <dsp:cNvPr id="0" name=""/>
        <dsp:cNvSpPr/>
      </dsp:nvSpPr>
      <dsp:spPr>
        <a:xfrm>
          <a:off x="644684" y="1279990"/>
          <a:ext cx="3744990" cy="385401"/>
        </a:xfrm>
        <a:custGeom>
          <a:avLst/>
          <a:gdLst/>
          <a:ahLst/>
          <a:cxnLst/>
          <a:rect l="0" t="0" r="0" b="0"/>
          <a:pathLst>
            <a:path>
              <a:moveTo>
                <a:pt x="3744990" y="0"/>
              </a:moveTo>
              <a:lnTo>
                <a:pt x="3744990" y="277102"/>
              </a:lnTo>
              <a:lnTo>
                <a:pt x="0" y="277102"/>
              </a:lnTo>
              <a:lnTo>
                <a:pt x="0" y="38540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172C60-5118-4F4C-8BF9-BDDFFEA59DA6}">
      <dsp:nvSpPr>
        <dsp:cNvPr id="0" name=""/>
        <dsp:cNvSpPr/>
      </dsp:nvSpPr>
      <dsp:spPr>
        <a:xfrm>
          <a:off x="3507673" y="451989"/>
          <a:ext cx="1764002" cy="828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Área de Zona Norte</a:t>
          </a:r>
          <a:endParaRPr lang="es-ES" sz="1200" kern="1200" dirty="0">
            <a:latin typeface="+mn-lt"/>
            <a:cs typeface="Calibri" panose="020F0502020204030204" pitchFamily="34" charset="0"/>
          </a:endParaRPr>
        </a:p>
      </dsp:txBody>
      <dsp:txXfrm>
        <a:off x="3507673" y="451989"/>
        <a:ext cx="1764002" cy="828001"/>
      </dsp:txXfrm>
    </dsp:sp>
    <dsp:sp modelId="{1492C8D0-D082-4E8E-AA1F-2E6ECEEB9F60}">
      <dsp:nvSpPr>
        <dsp:cNvPr id="0" name=""/>
        <dsp:cNvSpPr/>
      </dsp:nvSpPr>
      <dsp:spPr>
        <a:xfrm>
          <a:off x="2917" y="1665392"/>
          <a:ext cx="1283534" cy="828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Administrador(a)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CBF 9 </a:t>
          </a:r>
        </a:p>
      </dsp:txBody>
      <dsp:txXfrm>
        <a:off x="2917" y="1665392"/>
        <a:ext cx="1283534" cy="828001"/>
      </dsp:txXfrm>
    </dsp:sp>
    <dsp:sp modelId="{C3B3EB9F-FCDC-43F0-A6A8-F9975C1B8FFE}">
      <dsp:nvSpPr>
        <dsp:cNvPr id="0" name=""/>
        <dsp:cNvSpPr/>
      </dsp:nvSpPr>
      <dsp:spPr>
        <a:xfrm>
          <a:off x="2917" y="2807369"/>
          <a:ext cx="1283534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Intendente</a:t>
          </a:r>
        </a:p>
      </dsp:txBody>
      <dsp:txXfrm>
        <a:off x="2917" y="2807369"/>
        <a:ext cx="1283534" cy="720000"/>
      </dsp:txXfrm>
    </dsp:sp>
    <dsp:sp modelId="{463ECA5F-CA55-47F9-BC18-E4DA5987140E}">
      <dsp:nvSpPr>
        <dsp:cNvPr id="0" name=""/>
        <dsp:cNvSpPr/>
      </dsp:nvSpPr>
      <dsp:spPr>
        <a:xfrm>
          <a:off x="1503050" y="1665392"/>
          <a:ext cx="1283534" cy="828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Centro de Bienestar Familiar 11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Auxiliar </a:t>
          </a:r>
        </a:p>
      </dsp:txBody>
      <dsp:txXfrm>
        <a:off x="1503050" y="1665392"/>
        <a:ext cx="1283534" cy="828001"/>
      </dsp:txXfrm>
    </dsp:sp>
    <dsp:sp modelId="{F94DEA67-809C-4247-979A-AE54AA6C195F}">
      <dsp:nvSpPr>
        <dsp:cNvPr id="0" name=""/>
        <dsp:cNvSpPr/>
      </dsp:nvSpPr>
      <dsp:spPr>
        <a:xfrm>
          <a:off x="1503050" y="2807369"/>
          <a:ext cx="1283534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Intendente</a:t>
          </a:r>
        </a:p>
      </dsp:txBody>
      <dsp:txXfrm>
        <a:off x="1503050" y="2807369"/>
        <a:ext cx="1283534" cy="720000"/>
      </dsp:txXfrm>
    </dsp:sp>
    <dsp:sp modelId="{B04A436A-928A-4C85-A0EA-90C0981B2695}">
      <dsp:nvSpPr>
        <dsp:cNvPr id="0" name=""/>
        <dsp:cNvSpPr/>
      </dsp:nvSpPr>
      <dsp:spPr>
        <a:xfrm>
          <a:off x="2980657" y="1665392"/>
          <a:ext cx="1283534" cy="828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Encargado(a) Sección CBF Fomerrey 113 </a:t>
          </a:r>
        </a:p>
      </dsp:txBody>
      <dsp:txXfrm>
        <a:off x="2980657" y="1665392"/>
        <a:ext cx="1283534" cy="828001"/>
      </dsp:txXfrm>
    </dsp:sp>
    <dsp:sp modelId="{206E70B4-9101-4C21-9539-853E54E082A3}">
      <dsp:nvSpPr>
        <dsp:cNvPr id="0" name=""/>
        <dsp:cNvSpPr/>
      </dsp:nvSpPr>
      <dsp:spPr>
        <a:xfrm>
          <a:off x="2980657" y="2807369"/>
          <a:ext cx="1283534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Intendente </a:t>
          </a:r>
        </a:p>
      </dsp:txBody>
      <dsp:txXfrm>
        <a:off x="2980657" y="2807369"/>
        <a:ext cx="1283534" cy="720000"/>
      </dsp:txXfrm>
    </dsp:sp>
    <dsp:sp modelId="{9A81435C-5296-4945-8FE9-614A2F9B30E0}">
      <dsp:nvSpPr>
        <dsp:cNvPr id="0" name=""/>
        <dsp:cNvSpPr/>
      </dsp:nvSpPr>
      <dsp:spPr>
        <a:xfrm>
          <a:off x="4503317" y="1665392"/>
          <a:ext cx="1283534" cy="828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Área Sección CBF Fomerrey 114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Intendente </a:t>
          </a:r>
        </a:p>
      </dsp:txBody>
      <dsp:txXfrm>
        <a:off x="4503317" y="1665392"/>
        <a:ext cx="1283534" cy="828001"/>
      </dsp:txXfrm>
    </dsp:sp>
    <dsp:sp modelId="{9D53E274-7283-459F-B8B8-5A016568E68C}">
      <dsp:nvSpPr>
        <dsp:cNvPr id="0" name=""/>
        <dsp:cNvSpPr/>
      </dsp:nvSpPr>
      <dsp:spPr>
        <a:xfrm>
          <a:off x="4503410" y="2807369"/>
          <a:ext cx="1283534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Intendente </a:t>
          </a:r>
        </a:p>
      </dsp:txBody>
      <dsp:txXfrm>
        <a:off x="4503410" y="2807369"/>
        <a:ext cx="1283534" cy="720000"/>
      </dsp:txXfrm>
    </dsp:sp>
    <dsp:sp modelId="{28ABFE7A-DD4A-4372-9E91-2DE2E4B3F3F4}">
      <dsp:nvSpPr>
        <dsp:cNvPr id="0" name=""/>
        <dsp:cNvSpPr/>
      </dsp:nvSpPr>
      <dsp:spPr>
        <a:xfrm>
          <a:off x="5990052" y="1665392"/>
          <a:ext cx="1283534" cy="828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Administrador(a) CBF A. I. V.</a:t>
          </a:r>
        </a:p>
      </dsp:txBody>
      <dsp:txXfrm>
        <a:off x="5990052" y="1665392"/>
        <a:ext cx="1283534" cy="828001"/>
      </dsp:txXfrm>
    </dsp:sp>
    <dsp:sp modelId="{CF727D2B-0484-47FD-8C42-D87FEBF138EB}">
      <dsp:nvSpPr>
        <dsp:cNvPr id="0" name=""/>
        <dsp:cNvSpPr/>
      </dsp:nvSpPr>
      <dsp:spPr>
        <a:xfrm>
          <a:off x="5990052" y="2807369"/>
          <a:ext cx="1283534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</a:rPr>
            <a:t>Intendente</a:t>
          </a:r>
        </a:p>
      </dsp:txBody>
      <dsp:txXfrm>
        <a:off x="5990052" y="2807369"/>
        <a:ext cx="1283534" cy="720000"/>
      </dsp:txXfrm>
    </dsp:sp>
    <dsp:sp modelId="{5E8E5F30-0974-4B16-8CFC-2F4548A29F8A}">
      <dsp:nvSpPr>
        <dsp:cNvPr id="0" name=""/>
        <dsp:cNvSpPr/>
      </dsp:nvSpPr>
      <dsp:spPr>
        <a:xfrm>
          <a:off x="7506501" y="1665392"/>
          <a:ext cx="1283534" cy="828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CBF </a:t>
          </a:r>
          <a:r>
            <a:rPr lang="es-ES" sz="1200" kern="1200" dirty="0" err="1" smtClean="0">
              <a:latin typeface="+mn-lt"/>
              <a:cs typeface="Calibri" panose="020F0502020204030204" pitchFamily="34" charset="0"/>
            </a:rPr>
            <a:t>Ind</a:t>
          </a:r>
          <a:r>
            <a:rPr lang="es-ES" sz="1200" kern="1200" dirty="0" smtClean="0">
              <a:latin typeface="+mn-lt"/>
              <a:cs typeface="Calibri" panose="020F0502020204030204" pitchFamily="34" charset="0"/>
            </a:rPr>
            <a:t>. </a:t>
          </a:r>
          <a:r>
            <a:rPr lang="es-ES" sz="1200" kern="1200" dirty="0" err="1" smtClean="0">
              <a:latin typeface="+mn-lt"/>
              <a:cs typeface="Calibri" panose="020F0502020204030204" pitchFamily="34" charset="0"/>
            </a:rPr>
            <a:t>Nar</a:t>
          </a:r>
          <a:r>
            <a:rPr lang="es-ES" sz="1200" kern="1200" dirty="0" smtClean="0">
              <a:latin typeface="+mn-lt"/>
              <a:cs typeface="Calibri" panose="020F0502020204030204" pitchFamily="34" charset="0"/>
            </a:rPr>
            <a:t>.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Administrador(a)</a:t>
          </a:r>
        </a:p>
      </dsp:txBody>
      <dsp:txXfrm>
        <a:off x="7506501" y="1665392"/>
        <a:ext cx="1283534" cy="828001"/>
      </dsp:txXfrm>
    </dsp:sp>
    <dsp:sp modelId="{5FAD8588-21F2-4B8A-9523-421F8E7C20E8}">
      <dsp:nvSpPr>
        <dsp:cNvPr id="0" name=""/>
        <dsp:cNvSpPr/>
      </dsp:nvSpPr>
      <dsp:spPr>
        <a:xfrm>
          <a:off x="7506501" y="2807369"/>
          <a:ext cx="1283534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</a:rPr>
            <a:t>Intendente</a:t>
          </a:r>
        </a:p>
      </dsp:txBody>
      <dsp:txXfrm>
        <a:off x="7506501" y="2807369"/>
        <a:ext cx="1283534" cy="720000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50C750-C3A2-4F49-90B1-5AF5B0856460}">
      <dsp:nvSpPr>
        <dsp:cNvPr id="0" name=""/>
        <dsp:cNvSpPr/>
      </dsp:nvSpPr>
      <dsp:spPr>
        <a:xfrm>
          <a:off x="8001427" y="2565641"/>
          <a:ext cx="142591" cy="1467809"/>
        </a:xfrm>
        <a:custGeom>
          <a:avLst/>
          <a:gdLst/>
          <a:ahLst/>
          <a:cxnLst/>
          <a:rect l="0" t="0" r="0" b="0"/>
          <a:pathLst>
            <a:path>
              <a:moveTo>
                <a:pt x="142591" y="0"/>
              </a:moveTo>
              <a:lnTo>
                <a:pt x="142591" y="1467809"/>
              </a:lnTo>
              <a:lnTo>
                <a:pt x="0" y="146780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6F07B2-5592-42F3-9259-09F0434832BA}">
      <dsp:nvSpPr>
        <dsp:cNvPr id="0" name=""/>
        <dsp:cNvSpPr/>
      </dsp:nvSpPr>
      <dsp:spPr>
        <a:xfrm>
          <a:off x="8001427" y="2565641"/>
          <a:ext cx="142591" cy="602508"/>
        </a:xfrm>
        <a:custGeom>
          <a:avLst/>
          <a:gdLst/>
          <a:ahLst/>
          <a:cxnLst/>
          <a:rect l="0" t="0" r="0" b="0"/>
          <a:pathLst>
            <a:path>
              <a:moveTo>
                <a:pt x="142591" y="0"/>
              </a:moveTo>
              <a:lnTo>
                <a:pt x="142591" y="602508"/>
              </a:lnTo>
              <a:lnTo>
                <a:pt x="0" y="60250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818863-33E7-403F-AD36-672E0D6B10B7}">
      <dsp:nvSpPr>
        <dsp:cNvPr id="0" name=""/>
        <dsp:cNvSpPr/>
      </dsp:nvSpPr>
      <dsp:spPr>
        <a:xfrm>
          <a:off x="4160861" y="1081084"/>
          <a:ext cx="3284263" cy="6109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7478"/>
              </a:lnTo>
              <a:lnTo>
                <a:pt x="3284263" y="427478"/>
              </a:lnTo>
              <a:lnTo>
                <a:pt x="3284263" y="61093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2462E6-F7D6-48EA-AED2-98E2AE7DA608}">
      <dsp:nvSpPr>
        <dsp:cNvPr id="0" name=""/>
        <dsp:cNvSpPr/>
      </dsp:nvSpPr>
      <dsp:spPr>
        <a:xfrm>
          <a:off x="5872611" y="2565641"/>
          <a:ext cx="157251" cy="1467809"/>
        </a:xfrm>
        <a:custGeom>
          <a:avLst/>
          <a:gdLst/>
          <a:ahLst/>
          <a:cxnLst/>
          <a:rect l="0" t="0" r="0" b="0"/>
          <a:pathLst>
            <a:path>
              <a:moveTo>
                <a:pt x="157251" y="0"/>
              </a:moveTo>
              <a:lnTo>
                <a:pt x="157251" y="1467809"/>
              </a:lnTo>
              <a:lnTo>
                <a:pt x="0" y="146780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003B38-CFCC-4B01-B6DB-A15FDE4858D9}">
      <dsp:nvSpPr>
        <dsp:cNvPr id="0" name=""/>
        <dsp:cNvSpPr/>
      </dsp:nvSpPr>
      <dsp:spPr>
        <a:xfrm>
          <a:off x="5872611" y="2565641"/>
          <a:ext cx="157251" cy="602508"/>
        </a:xfrm>
        <a:custGeom>
          <a:avLst/>
          <a:gdLst/>
          <a:ahLst/>
          <a:cxnLst/>
          <a:rect l="0" t="0" r="0" b="0"/>
          <a:pathLst>
            <a:path>
              <a:moveTo>
                <a:pt x="157251" y="0"/>
              </a:moveTo>
              <a:lnTo>
                <a:pt x="157251" y="602508"/>
              </a:lnTo>
              <a:lnTo>
                <a:pt x="0" y="60250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E5C8E8-98F2-4261-882B-61E203D677A2}">
      <dsp:nvSpPr>
        <dsp:cNvPr id="0" name=""/>
        <dsp:cNvSpPr/>
      </dsp:nvSpPr>
      <dsp:spPr>
        <a:xfrm>
          <a:off x="4160861" y="1081084"/>
          <a:ext cx="1170106" cy="6109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7478"/>
              </a:lnTo>
              <a:lnTo>
                <a:pt x="1170106" y="427478"/>
              </a:lnTo>
              <a:lnTo>
                <a:pt x="1170106" y="61093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85D728-A185-4177-808C-85696461FE3E}">
      <dsp:nvSpPr>
        <dsp:cNvPr id="0" name=""/>
        <dsp:cNvSpPr/>
      </dsp:nvSpPr>
      <dsp:spPr>
        <a:xfrm>
          <a:off x="2291859" y="2565641"/>
          <a:ext cx="139709" cy="6025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2508"/>
              </a:lnTo>
              <a:lnTo>
                <a:pt x="139709" y="60250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9EC4FC-8A07-4E09-8633-7E29CDEDD022}">
      <dsp:nvSpPr>
        <dsp:cNvPr id="0" name=""/>
        <dsp:cNvSpPr/>
      </dsp:nvSpPr>
      <dsp:spPr>
        <a:xfrm>
          <a:off x="2990754" y="1081084"/>
          <a:ext cx="1170106" cy="610938"/>
        </a:xfrm>
        <a:custGeom>
          <a:avLst/>
          <a:gdLst/>
          <a:ahLst/>
          <a:cxnLst/>
          <a:rect l="0" t="0" r="0" b="0"/>
          <a:pathLst>
            <a:path>
              <a:moveTo>
                <a:pt x="1170106" y="0"/>
              </a:moveTo>
              <a:lnTo>
                <a:pt x="1170106" y="427478"/>
              </a:lnTo>
              <a:lnTo>
                <a:pt x="0" y="427478"/>
              </a:lnTo>
              <a:lnTo>
                <a:pt x="0" y="61093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8C0967-2B57-43F6-BE8B-82EFD88CF3B7}">
      <dsp:nvSpPr>
        <dsp:cNvPr id="0" name=""/>
        <dsp:cNvSpPr/>
      </dsp:nvSpPr>
      <dsp:spPr>
        <a:xfrm>
          <a:off x="177703" y="2565641"/>
          <a:ext cx="148462" cy="14678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67809"/>
              </a:lnTo>
              <a:lnTo>
                <a:pt x="148462" y="146780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B4BF63-B7F7-4F35-AD3F-6AD31391D629}">
      <dsp:nvSpPr>
        <dsp:cNvPr id="0" name=""/>
        <dsp:cNvSpPr/>
      </dsp:nvSpPr>
      <dsp:spPr>
        <a:xfrm>
          <a:off x="177703" y="2565641"/>
          <a:ext cx="148462" cy="6025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2508"/>
              </a:lnTo>
              <a:lnTo>
                <a:pt x="148462" y="60250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DAFADE-7249-4234-A4F4-8C7695CD8FFA}">
      <dsp:nvSpPr>
        <dsp:cNvPr id="0" name=""/>
        <dsp:cNvSpPr/>
      </dsp:nvSpPr>
      <dsp:spPr>
        <a:xfrm>
          <a:off x="876598" y="1081084"/>
          <a:ext cx="3284263" cy="610938"/>
        </a:xfrm>
        <a:custGeom>
          <a:avLst/>
          <a:gdLst/>
          <a:ahLst/>
          <a:cxnLst/>
          <a:rect l="0" t="0" r="0" b="0"/>
          <a:pathLst>
            <a:path>
              <a:moveTo>
                <a:pt x="3284263" y="0"/>
              </a:moveTo>
              <a:lnTo>
                <a:pt x="3284263" y="427478"/>
              </a:lnTo>
              <a:lnTo>
                <a:pt x="0" y="427478"/>
              </a:lnTo>
              <a:lnTo>
                <a:pt x="0" y="61093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172C60-5118-4F4C-8BF9-BDDFFEA59DA6}">
      <dsp:nvSpPr>
        <dsp:cNvPr id="0" name=""/>
        <dsp:cNvSpPr/>
      </dsp:nvSpPr>
      <dsp:spPr>
        <a:xfrm>
          <a:off x="3116861" y="181082"/>
          <a:ext cx="2088000" cy="900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Norte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116861" y="181082"/>
        <a:ext cx="2088000" cy="900001"/>
      </dsp:txXfrm>
    </dsp:sp>
    <dsp:sp modelId="{1492C8D0-D082-4E8E-AA1F-2E6ECEEB9F60}">
      <dsp:nvSpPr>
        <dsp:cNvPr id="0" name=""/>
        <dsp:cNvSpPr/>
      </dsp:nvSpPr>
      <dsp:spPr>
        <a:xfrm>
          <a:off x="2979" y="1692022"/>
          <a:ext cx="1747236" cy="8736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Centro de Desarrollo del Talento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979" y="1692022"/>
        <a:ext cx="1747236" cy="873618"/>
      </dsp:txXfrm>
    </dsp:sp>
    <dsp:sp modelId="{D7695E60-B099-4068-A022-EEDCAE3EB322}">
      <dsp:nvSpPr>
        <dsp:cNvPr id="0" name=""/>
        <dsp:cNvSpPr/>
      </dsp:nvSpPr>
      <dsp:spPr>
        <a:xfrm>
          <a:off x="326166" y="2810673"/>
          <a:ext cx="1423456" cy="7149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326166" y="2810673"/>
        <a:ext cx="1423456" cy="714951"/>
      </dsp:txXfrm>
    </dsp:sp>
    <dsp:sp modelId="{1F767A20-3875-43F0-B233-4D737F0D32B6}">
      <dsp:nvSpPr>
        <dsp:cNvPr id="0" name=""/>
        <dsp:cNvSpPr/>
      </dsp:nvSpPr>
      <dsp:spPr>
        <a:xfrm>
          <a:off x="326166" y="3675975"/>
          <a:ext cx="1423456" cy="7149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</a:t>
          </a:r>
        </a:p>
      </dsp:txBody>
      <dsp:txXfrm>
        <a:off x="326166" y="3675975"/>
        <a:ext cx="1423456" cy="714951"/>
      </dsp:txXfrm>
    </dsp:sp>
    <dsp:sp modelId="{463ECA5F-CA55-47F9-BC18-E4DA5987140E}">
      <dsp:nvSpPr>
        <dsp:cNvPr id="0" name=""/>
        <dsp:cNvSpPr/>
      </dsp:nvSpPr>
      <dsp:spPr>
        <a:xfrm>
          <a:off x="2117136" y="1692022"/>
          <a:ext cx="1747236" cy="8736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CBF Francisco Zarco </a:t>
          </a:r>
        </a:p>
      </dsp:txBody>
      <dsp:txXfrm>
        <a:off x="2117136" y="1692022"/>
        <a:ext cx="1747236" cy="873618"/>
      </dsp:txXfrm>
    </dsp:sp>
    <dsp:sp modelId="{F94DEA67-809C-4247-979A-AE54AA6C195F}">
      <dsp:nvSpPr>
        <dsp:cNvPr id="0" name=""/>
        <dsp:cNvSpPr/>
      </dsp:nvSpPr>
      <dsp:spPr>
        <a:xfrm>
          <a:off x="2431568" y="2810673"/>
          <a:ext cx="1423456" cy="7149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2431568" y="2810673"/>
        <a:ext cx="1423456" cy="714951"/>
      </dsp:txXfrm>
    </dsp:sp>
    <dsp:sp modelId="{B04A436A-928A-4C85-A0EA-90C0981B2695}">
      <dsp:nvSpPr>
        <dsp:cNvPr id="0" name=""/>
        <dsp:cNvSpPr/>
      </dsp:nvSpPr>
      <dsp:spPr>
        <a:xfrm>
          <a:off x="4457350" y="1692022"/>
          <a:ext cx="1747236" cy="8736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CBF V de </a:t>
          </a:r>
          <a:r>
            <a:rPr lang="es-ES" sz="1200" kern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Infonavit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</a:p>
      </dsp:txBody>
      <dsp:txXfrm>
        <a:off x="4457350" y="1692022"/>
        <a:ext cx="1747236" cy="873618"/>
      </dsp:txXfrm>
    </dsp:sp>
    <dsp:sp modelId="{206E70B4-9101-4C21-9539-853E54E082A3}">
      <dsp:nvSpPr>
        <dsp:cNvPr id="0" name=""/>
        <dsp:cNvSpPr/>
      </dsp:nvSpPr>
      <dsp:spPr>
        <a:xfrm>
          <a:off x="4449155" y="2810673"/>
          <a:ext cx="1423456" cy="7149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4449155" y="2810673"/>
        <a:ext cx="1423456" cy="714951"/>
      </dsp:txXfrm>
    </dsp:sp>
    <dsp:sp modelId="{3463C236-0DE2-41F5-BDB7-5141C8489249}">
      <dsp:nvSpPr>
        <dsp:cNvPr id="0" name=""/>
        <dsp:cNvSpPr/>
      </dsp:nvSpPr>
      <dsp:spPr>
        <a:xfrm>
          <a:off x="4449155" y="3675975"/>
          <a:ext cx="1423456" cy="7149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 </a:t>
          </a:r>
        </a:p>
      </dsp:txBody>
      <dsp:txXfrm>
        <a:off x="4449155" y="3675975"/>
        <a:ext cx="1423456" cy="714951"/>
      </dsp:txXfrm>
    </dsp:sp>
    <dsp:sp modelId="{9A81435C-5296-4945-8FE9-614A2F9B30E0}">
      <dsp:nvSpPr>
        <dsp:cNvPr id="0" name=""/>
        <dsp:cNvSpPr/>
      </dsp:nvSpPr>
      <dsp:spPr>
        <a:xfrm>
          <a:off x="6571506" y="1692022"/>
          <a:ext cx="1747236" cy="8736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Encargado(a) de CBF Monterrey 400</a:t>
          </a:r>
        </a:p>
      </dsp:txBody>
      <dsp:txXfrm>
        <a:off x="6571506" y="1692022"/>
        <a:ext cx="1747236" cy="873618"/>
      </dsp:txXfrm>
    </dsp:sp>
    <dsp:sp modelId="{5ECD232C-D3E1-49F5-8794-4FA74B630B8C}">
      <dsp:nvSpPr>
        <dsp:cNvPr id="0" name=""/>
        <dsp:cNvSpPr/>
      </dsp:nvSpPr>
      <dsp:spPr>
        <a:xfrm>
          <a:off x="6577971" y="2810673"/>
          <a:ext cx="1423456" cy="7149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6577971" y="2810673"/>
        <a:ext cx="1423456" cy="714951"/>
      </dsp:txXfrm>
    </dsp:sp>
    <dsp:sp modelId="{6947E093-FA67-4100-B3FD-F25510DC9E30}">
      <dsp:nvSpPr>
        <dsp:cNvPr id="0" name=""/>
        <dsp:cNvSpPr/>
      </dsp:nvSpPr>
      <dsp:spPr>
        <a:xfrm>
          <a:off x="6577971" y="3675975"/>
          <a:ext cx="1423456" cy="7149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 </a:t>
          </a:r>
        </a:p>
      </dsp:txBody>
      <dsp:txXfrm>
        <a:off x="6577971" y="3675975"/>
        <a:ext cx="1423456" cy="714951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07213B-8971-43D5-8298-FF9648FAE0C3}">
      <dsp:nvSpPr>
        <dsp:cNvPr id="0" name=""/>
        <dsp:cNvSpPr/>
      </dsp:nvSpPr>
      <dsp:spPr>
        <a:xfrm>
          <a:off x="6931748" y="2681082"/>
          <a:ext cx="91440" cy="35458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458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B77591-84A6-4B57-A1A2-23276BA57C05}">
      <dsp:nvSpPr>
        <dsp:cNvPr id="0" name=""/>
        <dsp:cNvSpPr/>
      </dsp:nvSpPr>
      <dsp:spPr>
        <a:xfrm>
          <a:off x="3911746" y="1266060"/>
          <a:ext cx="3065721" cy="5510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3728"/>
              </a:lnTo>
              <a:lnTo>
                <a:pt x="3065721" y="373728"/>
              </a:lnTo>
              <a:lnTo>
                <a:pt x="3065721" y="55101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16DA8A-5FA0-460A-8517-2DEFCF6827A5}">
      <dsp:nvSpPr>
        <dsp:cNvPr id="0" name=""/>
        <dsp:cNvSpPr/>
      </dsp:nvSpPr>
      <dsp:spPr>
        <a:xfrm>
          <a:off x="4888688" y="2681082"/>
          <a:ext cx="91440" cy="35458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458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E5C8E8-98F2-4261-882B-61E203D677A2}">
      <dsp:nvSpPr>
        <dsp:cNvPr id="0" name=""/>
        <dsp:cNvSpPr/>
      </dsp:nvSpPr>
      <dsp:spPr>
        <a:xfrm>
          <a:off x="3911746" y="1266060"/>
          <a:ext cx="1022661" cy="5510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3728"/>
              </a:lnTo>
              <a:lnTo>
                <a:pt x="1022661" y="373728"/>
              </a:lnTo>
              <a:lnTo>
                <a:pt x="1022661" y="55101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C97BE4-012D-480D-B20C-01A485F8F32E}">
      <dsp:nvSpPr>
        <dsp:cNvPr id="0" name=""/>
        <dsp:cNvSpPr/>
      </dsp:nvSpPr>
      <dsp:spPr>
        <a:xfrm>
          <a:off x="2845627" y="2681082"/>
          <a:ext cx="91440" cy="35458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458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9EC4FC-8A07-4E09-8633-7E29CDEDD022}">
      <dsp:nvSpPr>
        <dsp:cNvPr id="0" name=""/>
        <dsp:cNvSpPr/>
      </dsp:nvSpPr>
      <dsp:spPr>
        <a:xfrm>
          <a:off x="2891347" y="1266060"/>
          <a:ext cx="1020398" cy="551018"/>
        </a:xfrm>
        <a:custGeom>
          <a:avLst/>
          <a:gdLst/>
          <a:ahLst/>
          <a:cxnLst/>
          <a:rect l="0" t="0" r="0" b="0"/>
          <a:pathLst>
            <a:path>
              <a:moveTo>
                <a:pt x="1020398" y="0"/>
              </a:moveTo>
              <a:lnTo>
                <a:pt x="1020398" y="373728"/>
              </a:lnTo>
              <a:lnTo>
                <a:pt x="0" y="373728"/>
              </a:lnTo>
              <a:lnTo>
                <a:pt x="0" y="55101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F1BB0C-EADE-4885-BB98-970410ECE8C4}">
      <dsp:nvSpPr>
        <dsp:cNvPr id="0" name=""/>
        <dsp:cNvSpPr/>
      </dsp:nvSpPr>
      <dsp:spPr>
        <a:xfrm>
          <a:off x="802567" y="2681082"/>
          <a:ext cx="91440" cy="35458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458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DAFADE-7249-4234-A4F4-8C7695CD8FFA}">
      <dsp:nvSpPr>
        <dsp:cNvPr id="0" name=""/>
        <dsp:cNvSpPr/>
      </dsp:nvSpPr>
      <dsp:spPr>
        <a:xfrm>
          <a:off x="848287" y="1266060"/>
          <a:ext cx="3063458" cy="551018"/>
        </a:xfrm>
        <a:custGeom>
          <a:avLst/>
          <a:gdLst/>
          <a:ahLst/>
          <a:cxnLst/>
          <a:rect l="0" t="0" r="0" b="0"/>
          <a:pathLst>
            <a:path>
              <a:moveTo>
                <a:pt x="3063458" y="0"/>
              </a:moveTo>
              <a:lnTo>
                <a:pt x="3063458" y="373728"/>
              </a:lnTo>
              <a:lnTo>
                <a:pt x="0" y="373728"/>
              </a:lnTo>
              <a:lnTo>
                <a:pt x="0" y="55101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172C60-5118-4F4C-8BF9-BDDFFEA59DA6}">
      <dsp:nvSpPr>
        <dsp:cNvPr id="0" name=""/>
        <dsp:cNvSpPr/>
      </dsp:nvSpPr>
      <dsp:spPr>
        <a:xfrm>
          <a:off x="2737265" y="421820"/>
          <a:ext cx="2348961" cy="84423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Sur  </a:t>
          </a:r>
        </a:p>
      </dsp:txBody>
      <dsp:txXfrm>
        <a:off x="2737265" y="421820"/>
        <a:ext cx="2348961" cy="844239"/>
      </dsp:txXfrm>
    </dsp:sp>
    <dsp:sp modelId="{1492C8D0-D082-4E8E-AA1F-2E6ECEEB9F60}">
      <dsp:nvSpPr>
        <dsp:cNvPr id="0" name=""/>
        <dsp:cNvSpPr/>
      </dsp:nvSpPr>
      <dsp:spPr>
        <a:xfrm>
          <a:off x="4048" y="1817078"/>
          <a:ext cx="1688479" cy="8640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CBF 3 </a:t>
          </a:r>
        </a:p>
      </dsp:txBody>
      <dsp:txXfrm>
        <a:off x="4048" y="1817078"/>
        <a:ext cx="1688479" cy="864003"/>
      </dsp:txXfrm>
    </dsp:sp>
    <dsp:sp modelId="{D7695E60-B099-4068-A022-EEDCAE3EB322}">
      <dsp:nvSpPr>
        <dsp:cNvPr id="0" name=""/>
        <dsp:cNvSpPr/>
      </dsp:nvSpPr>
      <dsp:spPr>
        <a:xfrm>
          <a:off x="4048" y="3035663"/>
          <a:ext cx="1688479" cy="720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4048" y="3035663"/>
        <a:ext cx="1688479" cy="720001"/>
      </dsp:txXfrm>
    </dsp:sp>
    <dsp:sp modelId="{463ECA5F-CA55-47F9-BC18-E4DA5987140E}">
      <dsp:nvSpPr>
        <dsp:cNvPr id="0" name=""/>
        <dsp:cNvSpPr/>
      </dsp:nvSpPr>
      <dsp:spPr>
        <a:xfrm>
          <a:off x="2047108" y="1817078"/>
          <a:ext cx="1688479" cy="8640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CBF 5 </a:t>
          </a:r>
        </a:p>
      </dsp:txBody>
      <dsp:txXfrm>
        <a:off x="2047108" y="1817078"/>
        <a:ext cx="1688479" cy="864003"/>
      </dsp:txXfrm>
    </dsp:sp>
    <dsp:sp modelId="{F94DEA67-809C-4247-979A-AE54AA6C195F}">
      <dsp:nvSpPr>
        <dsp:cNvPr id="0" name=""/>
        <dsp:cNvSpPr/>
      </dsp:nvSpPr>
      <dsp:spPr>
        <a:xfrm>
          <a:off x="2047108" y="3035663"/>
          <a:ext cx="1688479" cy="720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2047108" y="3035663"/>
        <a:ext cx="1688479" cy="720001"/>
      </dsp:txXfrm>
    </dsp:sp>
    <dsp:sp modelId="{B04A436A-928A-4C85-A0EA-90C0981B2695}">
      <dsp:nvSpPr>
        <dsp:cNvPr id="0" name=""/>
        <dsp:cNvSpPr/>
      </dsp:nvSpPr>
      <dsp:spPr>
        <a:xfrm>
          <a:off x="4090168" y="1817078"/>
          <a:ext cx="1688479" cy="8640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Centro de Bienestar Familiar 10</a:t>
          </a:r>
        </a:p>
      </dsp:txBody>
      <dsp:txXfrm>
        <a:off x="4090168" y="1817078"/>
        <a:ext cx="1688479" cy="864003"/>
      </dsp:txXfrm>
    </dsp:sp>
    <dsp:sp modelId="{206E70B4-9101-4C21-9539-853E54E082A3}">
      <dsp:nvSpPr>
        <dsp:cNvPr id="0" name=""/>
        <dsp:cNvSpPr/>
      </dsp:nvSpPr>
      <dsp:spPr>
        <a:xfrm>
          <a:off x="4090168" y="3035663"/>
          <a:ext cx="1688479" cy="720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sp:txBody>
      <dsp:txXfrm>
        <a:off x="4090168" y="3035663"/>
        <a:ext cx="1688479" cy="720001"/>
      </dsp:txXfrm>
    </dsp:sp>
    <dsp:sp modelId="{CB5D7EF8-B2B6-46AA-B44D-87546247481A}">
      <dsp:nvSpPr>
        <dsp:cNvPr id="0" name=""/>
        <dsp:cNvSpPr/>
      </dsp:nvSpPr>
      <dsp:spPr>
        <a:xfrm>
          <a:off x="6133228" y="1817078"/>
          <a:ext cx="1688479" cy="8640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Centro de Bienestar Familiar 14 </a:t>
          </a:r>
        </a:p>
      </dsp:txBody>
      <dsp:txXfrm>
        <a:off x="6133228" y="1817078"/>
        <a:ext cx="1688479" cy="864003"/>
      </dsp:txXfrm>
    </dsp:sp>
    <dsp:sp modelId="{CA612A7E-8D67-4166-A574-CCF17CEA5693}">
      <dsp:nvSpPr>
        <dsp:cNvPr id="0" name=""/>
        <dsp:cNvSpPr/>
      </dsp:nvSpPr>
      <dsp:spPr>
        <a:xfrm>
          <a:off x="6133228" y="3035663"/>
          <a:ext cx="1688479" cy="720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6133228" y="3035663"/>
        <a:ext cx="1688479" cy="720001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D52BCF-25E3-4284-BB98-3C6D5B644BAE}">
      <dsp:nvSpPr>
        <dsp:cNvPr id="0" name=""/>
        <dsp:cNvSpPr/>
      </dsp:nvSpPr>
      <dsp:spPr>
        <a:xfrm>
          <a:off x="5570066" y="2513996"/>
          <a:ext cx="91440" cy="36474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6474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B77591-84A6-4B57-A1A2-23276BA57C05}">
      <dsp:nvSpPr>
        <dsp:cNvPr id="0" name=""/>
        <dsp:cNvSpPr/>
      </dsp:nvSpPr>
      <dsp:spPr>
        <a:xfrm>
          <a:off x="3288880" y="1120073"/>
          <a:ext cx="2326906" cy="6275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5650"/>
              </a:lnTo>
              <a:lnTo>
                <a:pt x="2326906" y="425650"/>
              </a:lnTo>
              <a:lnTo>
                <a:pt x="2326906" y="62757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48579D-828D-4FA8-B4F4-B8E33AF5270A}">
      <dsp:nvSpPr>
        <dsp:cNvPr id="0" name=""/>
        <dsp:cNvSpPr/>
      </dsp:nvSpPr>
      <dsp:spPr>
        <a:xfrm>
          <a:off x="3243160" y="2513996"/>
          <a:ext cx="91440" cy="36474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6474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818863-33E7-403F-AD36-672E0D6B10B7}">
      <dsp:nvSpPr>
        <dsp:cNvPr id="0" name=""/>
        <dsp:cNvSpPr/>
      </dsp:nvSpPr>
      <dsp:spPr>
        <a:xfrm>
          <a:off x="3243160" y="1120073"/>
          <a:ext cx="91440" cy="62757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2757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B4AD84-7918-4921-8EE5-F04A10E922E0}">
      <dsp:nvSpPr>
        <dsp:cNvPr id="0" name=""/>
        <dsp:cNvSpPr/>
      </dsp:nvSpPr>
      <dsp:spPr>
        <a:xfrm>
          <a:off x="916253" y="2513996"/>
          <a:ext cx="91440" cy="36474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6474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CD9F0E-110D-4A70-846F-7D71B40BA870}">
      <dsp:nvSpPr>
        <dsp:cNvPr id="0" name=""/>
        <dsp:cNvSpPr/>
      </dsp:nvSpPr>
      <dsp:spPr>
        <a:xfrm>
          <a:off x="961973" y="1120073"/>
          <a:ext cx="2326906" cy="627572"/>
        </a:xfrm>
        <a:custGeom>
          <a:avLst/>
          <a:gdLst/>
          <a:ahLst/>
          <a:cxnLst/>
          <a:rect l="0" t="0" r="0" b="0"/>
          <a:pathLst>
            <a:path>
              <a:moveTo>
                <a:pt x="2326906" y="0"/>
              </a:moveTo>
              <a:lnTo>
                <a:pt x="2326906" y="425650"/>
              </a:lnTo>
              <a:lnTo>
                <a:pt x="0" y="425650"/>
              </a:lnTo>
              <a:lnTo>
                <a:pt x="0" y="62757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172C60-5118-4F4C-8BF9-BDDFFEA59DA6}">
      <dsp:nvSpPr>
        <dsp:cNvPr id="0" name=""/>
        <dsp:cNvSpPr/>
      </dsp:nvSpPr>
      <dsp:spPr>
        <a:xfrm>
          <a:off x="2076628" y="158542"/>
          <a:ext cx="2424502" cy="96153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Sur  </a:t>
          </a:r>
        </a:p>
      </dsp:txBody>
      <dsp:txXfrm>
        <a:off x="2076628" y="158542"/>
        <a:ext cx="2424502" cy="961531"/>
      </dsp:txXfrm>
    </dsp:sp>
    <dsp:sp modelId="{206E70B4-9101-4C21-9539-853E54E082A3}">
      <dsp:nvSpPr>
        <dsp:cNvPr id="0" name=""/>
        <dsp:cNvSpPr/>
      </dsp:nvSpPr>
      <dsp:spPr>
        <a:xfrm>
          <a:off x="441" y="1747646"/>
          <a:ext cx="1923063" cy="76635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dirty="0" err="1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CBF</a:t>
          </a:r>
          <a:r>
            <a:rPr lang="es-ES" sz="1200" b="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Pío X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Encargado(a) Sección</a:t>
          </a:r>
        </a:p>
      </dsp:txBody>
      <dsp:txXfrm>
        <a:off x="441" y="1747646"/>
        <a:ext cx="1923063" cy="766350"/>
      </dsp:txXfrm>
    </dsp:sp>
    <dsp:sp modelId="{7AAE06EC-535C-4417-A36E-476C5CFD4013}">
      <dsp:nvSpPr>
        <dsp:cNvPr id="0" name=""/>
        <dsp:cNvSpPr/>
      </dsp:nvSpPr>
      <dsp:spPr>
        <a:xfrm>
          <a:off x="441" y="2878744"/>
          <a:ext cx="1923063" cy="76388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441" y="2878744"/>
        <a:ext cx="1923063" cy="763888"/>
      </dsp:txXfrm>
    </dsp:sp>
    <dsp:sp modelId="{9A81435C-5296-4945-8FE9-614A2F9B30E0}">
      <dsp:nvSpPr>
        <dsp:cNvPr id="0" name=""/>
        <dsp:cNvSpPr/>
      </dsp:nvSpPr>
      <dsp:spPr>
        <a:xfrm>
          <a:off x="2327348" y="1747646"/>
          <a:ext cx="1923063" cy="76635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Centro DIF </a:t>
          </a:r>
          <a:r>
            <a:rPr lang="es-ES" sz="1200" kern="1200" dirty="0" err="1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Fco</a:t>
          </a: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. I. Madero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2327348" y="1747646"/>
        <a:ext cx="1923063" cy="766350"/>
      </dsp:txXfrm>
    </dsp:sp>
    <dsp:sp modelId="{5ECD232C-D3E1-49F5-8794-4FA74B630B8C}">
      <dsp:nvSpPr>
        <dsp:cNvPr id="0" name=""/>
        <dsp:cNvSpPr/>
      </dsp:nvSpPr>
      <dsp:spPr>
        <a:xfrm>
          <a:off x="2327348" y="2878744"/>
          <a:ext cx="1923063" cy="76388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2327348" y="2878744"/>
        <a:ext cx="1923063" cy="763888"/>
      </dsp:txXfrm>
    </dsp:sp>
    <dsp:sp modelId="{CB5D7EF8-B2B6-46AA-B44D-87546247481A}">
      <dsp:nvSpPr>
        <dsp:cNvPr id="0" name=""/>
        <dsp:cNvSpPr/>
      </dsp:nvSpPr>
      <dsp:spPr>
        <a:xfrm>
          <a:off x="4654254" y="1747646"/>
          <a:ext cx="1923063" cy="76635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CBF Fomerrey 45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</a:p>
      </dsp:txBody>
      <dsp:txXfrm>
        <a:off x="4654254" y="1747646"/>
        <a:ext cx="1923063" cy="766350"/>
      </dsp:txXfrm>
    </dsp:sp>
    <dsp:sp modelId="{CA612A7E-8D67-4166-A574-CCF17CEA5693}">
      <dsp:nvSpPr>
        <dsp:cNvPr id="0" name=""/>
        <dsp:cNvSpPr/>
      </dsp:nvSpPr>
      <dsp:spPr>
        <a:xfrm>
          <a:off x="4654254" y="2878744"/>
          <a:ext cx="1923063" cy="76388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4654254" y="2878744"/>
        <a:ext cx="1923063" cy="763888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818863-33E7-403F-AD36-672E0D6B10B7}">
      <dsp:nvSpPr>
        <dsp:cNvPr id="0" name=""/>
        <dsp:cNvSpPr/>
      </dsp:nvSpPr>
      <dsp:spPr>
        <a:xfrm>
          <a:off x="3274715" y="1147682"/>
          <a:ext cx="2327582" cy="5778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9967"/>
              </a:lnTo>
              <a:lnTo>
                <a:pt x="2327582" y="359967"/>
              </a:lnTo>
              <a:lnTo>
                <a:pt x="2327582" y="5778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D7E1C4-A299-4BEB-876E-9A9B936303A7}">
      <dsp:nvSpPr>
        <dsp:cNvPr id="0" name=""/>
        <dsp:cNvSpPr/>
      </dsp:nvSpPr>
      <dsp:spPr>
        <a:xfrm>
          <a:off x="2517955" y="2622676"/>
          <a:ext cx="148557" cy="6427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2777"/>
              </a:lnTo>
              <a:lnTo>
                <a:pt x="148557" y="64277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E5C8E8-98F2-4261-882B-61E203D677A2}">
      <dsp:nvSpPr>
        <dsp:cNvPr id="0" name=""/>
        <dsp:cNvSpPr/>
      </dsp:nvSpPr>
      <dsp:spPr>
        <a:xfrm>
          <a:off x="3228995" y="1147682"/>
          <a:ext cx="91440" cy="57780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778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DDE607-B948-4D0F-9A1A-BFED6EC76D9D}">
      <dsp:nvSpPr>
        <dsp:cNvPr id="0" name=""/>
        <dsp:cNvSpPr/>
      </dsp:nvSpPr>
      <dsp:spPr>
        <a:xfrm>
          <a:off x="190372" y="2622676"/>
          <a:ext cx="140673" cy="15052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05211"/>
              </a:lnTo>
              <a:lnTo>
                <a:pt x="140673" y="150521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4EAA2F-4DCF-4206-B4ED-49EFE01AAB66}">
      <dsp:nvSpPr>
        <dsp:cNvPr id="0" name=""/>
        <dsp:cNvSpPr/>
      </dsp:nvSpPr>
      <dsp:spPr>
        <a:xfrm>
          <a:off x="190372" y="2622676"/>
          <a:ext cx="140673" cy="6427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2777"/>
              </a:lnTo>
              <a:lnTo>
                <a:pt x="140673" y="64277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DAFADE-7249-4234-A4F4-8C7695CD8FFA}">
      <dsp:nvSpPr>
        <dsp:cNvPr id="0" name=""/>
        <dsp:cNvSpPr/>
      </dsp:nvSpPr>
      <dsp:spPr>
        <a:xfrm>
          <a:off x="947132" y="1147682"/>
          <a:ext cx="2327582" cy="577808"/>
        </a:xfrm>
        <a:custGeom>
          <a:avLst/>
          <a:gdLst/>
          <a:ahLst/>
          <a:cxnLst/>
          <a:rect l="0" t="0" r="0" b="0"/>
          <a:pathLst>
            <a:path>
              <a:moveTo>
                <a:pt x="2327582" y="0"/>
              </a:moveTo>
              <a:lnTo>
                <a:pt x="2327582" y="359967"/>
              </a:lnTo>
              <a:lnTo>
                <a:pt x="0" y="359967"/>
              </a:lnTo>
              <a:lnTo>
                <a:pt x="0" y="5778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172C60-5118-4F4C-8BF9-BDDFFEA59DA6}">
      <dsp:nvSpPr>
        <dsp:cNvPr id="0" name=""/>
        <dsp:cNvSpPr/>
      </dsp:nvSpPr>
      <dsp:spPr>
        <a:xfrm>
          <a:off x="1996847" y="159212"/>
          <a:ext cx="2555735" cy="98847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Sur 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996847" y="159212"/>
        <a:ext cx="2555735" cy="988470"/>
      </dsp:txXfrm>
    </dsp:sp>
    <dsp:sp modelId="{1492C8D0-D082-4E8E-AA1F-2E6ECEEB9F60}">
      <dsp:nvSpPr>
        <dsp:cNvPr id="0" name=""/>
        <dsp:cNvSpPr/>
      </dsp:nvSpPr>
      <dsp:spPr>
        <a:xfrm>
          <a:off x="1182" y="1725491"/>
          <a:ext cx="1891900" cy="89718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CBF H. Jara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</a:t>
          </a:r>
        </a:p>
      </dsp:txBody>
      <dsp:txXfrm>
        <a:off x="1182" y="1725491"/>
        <a:ext cx="1891900" cy="897184"/>
      </dsp:txXfrm>
    </dsp:sp>
    <dsp:sp modelId="{D7695E60-B099-4068-A022-EEDCAE3EB322}">
      <dsp:nvSpPr>
        <dsp:cNvPr id="0" name=""/>
        <dsp:cNvSpPr/>
      </dsp:nvSpPr>
      <dsp:spPr>
        <a:xfrm>
          <a:off x="331046" y="2929324"/>
          <a:ext cx="1563561" cy="67225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331046" y="2929324"/>
        <a:ext cx="1563561" cy="672258"/>
      </dsp:txXfrm>
    </dsp:sp>
    <dsp:sp modelId="{2FC46D36-34F8-46CB-AEE6-AB1EF9F42D24}">
      <dsp:nvSpPr>
        <dsp:cNvPr id="0" name=""/>
        <dsp:cNvSpPr/>
      </dsp:nvSpPr>
      <dsp:spPr>
        <a:xfrm>
          <a:off x="331046" y="3791758"/>
          <a:ext cx="1563561" cy="67225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Ayudante General </a:t>
          </a:r>
        </a:p>
      </dsp:txBody>
      <dsp:txXfrm>
        <a:off x="331046" y="3791758"/>
        <a:ext cx="1563561" cy="672258"/>
      </dsp:txXfrm>
    </dsp:sp>
    <dsp:sp modelId="{B04A436A-928A-4C85-A0EA-90C0981B2695}">
      <dsp:nvSpPr>
        <dsp:cNvPr id="0" name=""/>
        <dsp:cNvSpPr/>
      </dsp:nvSpPr>
      <dsp:spPr>
        <a:xfrm>
          <a:off x="2328765" y="1725491"/>
          <a:ext cx="1891900" cy="89718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CBF Nueva </a:t>
          </a:r>
          <a:r>
            <a:rPr lang="es-ES" sz="1200" kern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Estanzuela</a:t>
          </a:r>
          <a:endParaRPr lang="es-ES" sz="1200" kern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</a:p>
      </dsp:txBody>
      <dsp:txXfrm>
        <a:off x="2328765" y="1725491"/>
        <a:ext cx="1891900" cy="897184"/>
      </dsp:txXfrm>
    </dsp:sp>
    <dsp:sp modelId="{206E70B4-9101-4C21-9539-853E54E082A3}">
      <dsp:nvSpPr>
        <dsp:cNvPr id="0" name=""/>
        <dsp:cNvSpPr/>
      </dsp:nvSpPr>
      <dsp:spPr>
        <a:xfrm>
          <a:off x="2666512" y="2929324"/>
          <a:ext cx="1563561" cy="67225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2666512" y="2929324"/>
        <a:ext cx="1563561" cy="672258"/>
      </dsp:txXfrm>
    </dsp:sp>
    <dsp:sp modelId="{9A81435C-5296-4945-8FE9-614A2F9B30E0}">
      <dsp:nvSpPr>
        <dsp:cNvPr id="0" name=""/>
        <dsp:cNvSpPr/>
      </dsp:nvSpPr>
      <dsp:spPr>
        <a:xfrm>
          <a:off x="4656348" y="1725491"/>
          <a:ext cx="1891900" cy="89718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Canoas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sp:txBody>
      <dsp:txXfrm>
        <a:off x="4656348" y="1725491"/>
        <a:ext cx="1891900" cy="897184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516C74-6EBF-4505-8D27-32BD7ECF6754}">
      <dsp:nvSpPr>
        <dsp:cNvPr id="0" name=""/>
        <dsp:cNvSpPr/>
      </dsp:nvSpPr>
      <dsp:spPr>
        <a:xfrm>
          <a:off x="4123974" y="1151709"/>
          <a:ext cx="293639" cy="634879"/>
        </a:xfrm>
        <a:custGeom>
          <a:avLst/>
          <a:gdLst/>
          <a:ahLst/>
          <a:cxnLst/>
          <a:rect l="0" t="0" r="0" b="0"/>
          <a:pathLst>
            <a:path>
              <a:moveTo>
                <a:pt x="293639" y="0"/>
              </a:moveTo>
              <a:lnTo>
                <a:pt x="293639" y="634879"/>
              </a:lnTo>
              <a:lnTo>
                <a:pt x="0" y="63487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5497C2-D083-4364-9DED-C3F8770F43AE}">
      <dsp:nvSpPr>
        <dsp:cNvPr id="0" name=""/>
        <dsp:cNvSpPr/>
      </dsp:nvSpPr>
      <dsp:spPr>
        <a:xfrm>
          <a:off x="4417613" y="1151709"/>
          <a:ext cx="314834" cy="6348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4879"/>
              </a:lnTo>
              <a:lnTo>
                <a:pt x="314834" y="63487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F7C390-9F92-4755-9669-4C5230D9791E}">
      <dsp:nvSpPr>
        <dsp:cNvPr id="0" name=""/>
        <dsp:cNvSpPr/>
      </dsp:nvSpPr>
      <dsp:spPr>
        <a:xfrm>
          <a:off x="4417613" y="1151709"/>
          <a:ext cx="3958486" cy="14255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29017"/>
              </a:lnTo>
              <a:lnTo>
                <a:pt x="3958486" y="1329017"/>
              </a:lnTo>
              <a:lnTo>
                <a:pt x="3958486" y="142556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C13B39-CAE6-4052-98A9-AAE097EC11EF}">
      <dsp:nvSpPr>
        <dsp:cNvPr id="0" name=""/>
        <dsp:cNvSpPr/>
      </dsp:nvSpPr>
      <dsp:spPr>
        <a:xfrm>
          <a:off x="7201349" y="3729621"/>
          <a:ext cx="91440" cy="2932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324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3CE1E2-909F-48B1-92EF-1D069E76569E}">
      <dsp:nvSpPr>
        <dsp:cNvPr id="0" name=""/>
        <dsp:cNvSpPr/>
      </dsp:nvSpPr>
      <dsp:spPr>
        <a:xfrm>
          <a:off x="4417613" y="1151709"/>
          <a:ext cx="2829455" cy="14311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4575"/>
              </a:lnTo>
              <a:lnTo>
                <a:pt x="2829455" y="1334575"/>
              </a:lnTo>
              <a:lnTo>
                <a:pt x="2829455" y="143112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EF0DA1-5812-4AD6-BAC6-EBF051CC0826}">
      <dsp:nvSpPr>
        <dsp:cNvPr id="0" name=""/>
        <dsp:cNvSpPr/>
      </dsp:nvSpPr>
      <dsp:spPr>
        <a:xfrm>
          <a:off x="6072318" y="3729621"/>
          <a:ext cx="91440" cy="2932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324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8EFCA8-1A22-4724-86F4-26F4FB9EE65E}">
      <dsp:nvSpPr>
        <dsp:cNvPr id="0" name=""/>
        <dsp:cNvSpPr/>
      </dsp:nvSpPr>
      <dsp:spPr>
        <a:xfrm>
          <a:off x="4417613" y="1151709"/>
          <a:ext cx="1700424" cy="14311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4575"/>
              </a:lnTo>
              <a:lnTo>
                <a:pt x="1700424" y="1334575"/>
              </a:lnTo>
              <a:lnTo>
                <a:pt x="1700424" y="143112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C52CF3-2F36-40DC-BDE9-7DF55FD109B3}">
      <dsp:nvSpPr>
        <dsp:cNvPr id="0" name=""/>
        <dsp:cNvSpPr/>
      </dsp:nvSpPr>
      <dsp:spPr>
        <a:xfrm>
          <a:off x="4943287" y="3729621"/>
          <a:ext cx="91440" cy="2932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324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BDF9A3-1973-4944-B5C3-86270D5F1CCB}">
      <dsp:nvSpPr>
        <dsp:cNvPr id="0" name=""/>
        <dsp:cNvSpPr/>
      </dsp:nvSpPr>
      <dsp:spPr>
        <a:xfrm>
          <a:off x="4417613" y="1151709"/>
          <a:ext cx="571393" cy="14311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4575"/>
              </a:lnTo>
              <a:lnTo>
                <a:pt x="571393" y="1334575"/>
              </a:lnTo>
              <a:lnTo>
                <a:pt x="571393" y="143112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31834F-516C-4610-8709-01B6E53BECDB}">
      <dsp:nvSpPr>
        <dsp:cNvPr id="0" name=""/>
        <dsp:cNvSpPr/>
      </dsp:nvSpPr>
      <dsp:spPr>
        <a:xfrm>
          <a:off x="3814256" y="3729621"/>
          <a:ext cx="91440" cy="2932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6698"/>
              </a:lnTo>
              <a:lnTo>
                <a:pt x="47559" y="196698"/>
              </a:lnTo>
              <a:lnTo>
                <a:pt x="47559" y="29324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798687-22EB-48D0-9286-767328DD3810}">
      <dsp:nvSpPr>
        <dsp:cNvPr id="0" name=""/>
        <dsp:cNvSpPr/>
      </dsp:nvSpPr>
      <dsp:spPr>
        <a:xfrm>
          <a:off x="3859976" y="1151709"/>
          <a:ext cx="557637" cy="1431125"/>
        </a:xfrm>
        <a:custGeom>
          <a:avLst/>
          <a:gdLst/>
          <a:ahLst/>
          <a:cxnLst/>
          <a:rect l="0" t="0" r="0" b="0"/>
          <a:pathLst>
            <a:path>
              <a:moveTo>
                <a:pt x="557637" y="0"/>
              </a:moveTo>
              <a:lnTo>
                <a:pt x="557637" y="1334575"/>
              </a:lnTo>
              <a:lnTo>
                <a:pt x="0" y="1334575"/>
              </a:lnTo>
              <a:lnTo>
                <a:pt x="0" y="143112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838084-6ADD-4796-8E61-ED2E84A98358}">
      <dsp:nvSpPr>
        <dsp:cNvPr id="0" name=""/>
        <dsp:cNvSpPr/>
      </dsp:nvSpPr>
      <dsp:spPr>
        <a:xfrm>
          <a:off x="2730945" y="1151709"/>
          <a:ext cx="1686668" cy="1431125"/>
        </a:xfrm>
        <a:custGeom>
          <a:avLst/>
          <a:gdLst/>
          <a:ahLst/>
          <a:cxnLst/>
          <a:rect l="0" t="0" r="0" b="0"/>
          <a:pathLst>
            <a:path>
              <a:moveTo>
                <a:pt x="1686668" y="0"/>
              </a:moveTo>
              <a:lnTo>
                <a:pt x="1686668" y="1334575"/>
              </a:lnTo>
              <a:lnTo>
                <a:pt x="0" y="1334575"/>
              </a:lnTo>
              <a:lnTo>
                <a:pt x="0" y="143112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D14395-2ECC-4A09-8507-F7AD962A97FD}">
      <dsp:nvSpPr>
        <dsp:cNvPr id="0" name=""/>
        <dsp:cNvSpPr/>
      </dsp:nvSpPr>
      <dsp:spPr>
        <a:xfrm>
          <a:off x="1556194" y="3731235"/>
          <a:ext cx="91440" cy="2916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5085"/>
              </a:lnTo>
              <a:lnTo>
                <a:pt x="46372" y="195085"/>
              </a:lnTo>
              <a:lnTo>
                <a:pt x="46372" y="29163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ED07DB-416B-4E6E-A0AA-E89CBD87AE4F}">
      <dsp:nvSpPr>
        <dsp:cNvPr id="0" name=""/>
        <dsp:cNvSpPr/>
      </dsp:nvSpPr>
      <dsp:spPr>
        <a:xfrm>
          <a:off x="1601914" y="1151709"/>
          <a:ext cx="2815699" cy="1432738"/>
        </a:xfrm>
        <a:custGeom>
          <a:avLst/>
          <a:gdLst/>
          <a:ahLst/>
          <a:cxnLst/>
          <a:rect l="0" t="0" r="0" b="0"/>
          <a:pathLst>
            <a:path>
              <a:moveTo>
                <a:pt x="2815699" y="0"/>
              </a:moveTo>
              <a:lnTo>
                <a:pt x="2815699" y="1336189"/>
              </a:lnTo>
              <a:lnTo>
                <a:pt x="0" y="1336189"/>
              </a:lnTo>
              <a:lnTo>
                <a:pt x="0" y="143273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A952FE-60EF-470B-AD46-F7EB3AFD7728}">
      <dsp:nvSpPr>
        <dsp:cNvPr id="0" name=""/>
        <dsp:cNvSpPr/>
      </dsp:nvSpPr>
      <dsp:spPr>
        <a:xfrm>
          <a:off x="427163" y="3724063"/>
          <a:ext cx="91440" cy="29880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880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1B6A01-0A2D-40AF-BF00-C39E3A841BF3}">
      <dsp:nvSpPr>
        <dsp:cNvPr id="0" name=""/>
        <dsp:cNvSpPr/>
      </dsp:nvSpPr>
      <dsp:spPr>
        <a:xfrm>
          <a:off x="472883" y="1151709"/>
          <a:ext cx="3944730" cy="1425566"/>
        </a:xfrm>
        <a:custGeom>
          <a:avLst/>
          <a:gdLst/>
          <a:ahLst/>
          <a:cxnLst/>
          <a:rect l="0" t="0" r="0" b="0"/>
          <a:pathLst>
            <a:path>
              <a:moveTo>
                <a:pt x="3944730" y="0"/>
              </a:moveTo>
              <a:lnTo>
                <a:pt x="3944730" y="1329017"/>
              </a:lnTo>
              <a:lnTo>
                <a:pt x="0" y="1329017"/>
              </a:lnTo>
              <a:lnTo>
                <a:pt x="0" y="142556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50C1D4-D3EC-4CFF-8244-BF27AC3F6451}">
      <dsp:nvSpPr>
        <dsp:cNvPr id="0" name=""/>
        <dsp:cNvSpPr/>
      </dsp:nvSpPr>
      <dsp:spPr>
        <a:xfrm>
          <a:off x="3496794" y="266305"/>
          <a:ext cx="1841639" cy="88540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smtClean="0">
              <a:latin typeface="+mn-lt"/>
            </a:rPr>
            <a:t>Encargado(a) de Psicología y Ludotecas</a:t>
          </a:r>
          <a:endParaRPr lang="es-ES" sz="1000" kern="1200" dirty="0" smtClean="0">
            <a:latin typeface="+mn-lt"/>
          </a:endParaRPr>
        </a:p>
      </dsp:txBody>
      <dsp:txXfrm>
        <a:off x="3496794" y="266305"/>
        <a:ext cx="1841639" cy="885404"/>
      </dsp:txXfrm>
    </dsp:sp>
    <dsp:sp modelId="{1492C8D0-D082-4E8E-AA1F-2E6ECEEB9F60}">
      <dsp:nvSpPr>
        <dsp:cNvPr id="0" name=""/>
        <dsp:cNvSpPr/>
      </dsp:nvSpPr>
      <dsp:spPr>
        <a:xfrm>
          <a:off x="4917" y="2577276"/>
          <a:ext cx="935932" cy="11467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Ludoteca Geriátrica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“Francisco Zarco”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Administrador(a) Ludoteca</a:t>
          </a:r>
        </a:p>
      </dsp:txBody>
      <dsp:txXfrm>
        <a:off x="4917" y="2577276"/>
        <a:ext cx="935932" cy="1146787"/>
      </dsp:txXfrm>
    </dsp:sp>
    <dsp:sp modelId="{2B7A8B9D-3CCB-4FED-8781-83020EB4590C}">
      <dsp:nvSpPr>
        <dsp:cNvPr id="0" name=""/>
        <dsp:cNvSpPr/>
      </dsp:nvSpPr>
      <dsp:spPr>
        <a:xfrm>
          <a:off x="5211" y="4022870"/>
          <a:ext cx="935343" cy="60207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Auxiliar de Ludoteca</a:t>
          </a:r>
        </a:p>
      </dsp:txBody>
      <dsp:txXfrm>
        <a:off x="5211" y="4022870"/>
        <a:ext cx="935343" cy="602073"/>
      </dsp:txXfrm>
    </dsp:sp>
    <dsp:sp modelId="{F4E3BFAA-6851-4CAD-8DF9-55AFD5D3DAEC}">
      <dsp:nvSpPr>
        <dsp:cNvPr id="0" name=""/>
        <dsp:cNvSpPr/>
      </dsp:nvSpPr>
      <dsp:spPr>
        <a:xfrm>
          <a:off x="1133948" y="2584448"/>
          <a:ext cx="935932" cy="11467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Ludoteca Infantil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“Francisco Zarco”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Administrador(a) Ludoteca</a:t>
          </a:r>
        </a:p>
      </dsp:txBody>
      <dsp:txXfrm>
        <a:off x="1133948" y="2584448"/>
        <a:ext cx="935932" cy="1146787"/>
      </dsp:txXfrm>
    </dsp:sp>
    <dsp:sp modelId="{00022F8B-A387-43D6-AA26-4B186F4ED550}">
      <dsp:nvSpPr>
        <dsp:cNvPr id="0" name=""/>
        <dsp:cNvSpPr/>
      </dsp:nvSpPr>
      <dsp:spPr>
        <a:xfrm>
          <a:off x="1134895" y="4022870"/>
          <a:ext cx="935343" cy="60207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Auxiliar Administrativo(a)</a:t>
          </a:r>
        </a:p>
      </dsp:txBody>
      <dsp:txXfrm>
        <a:off x="1134895" y="4022870"/>
        <a:ext cx="935343" cy="602073"/>
      </dsp:txXfrm>
    </dsp:sp>
    <dsp:sp modelId="{A9BBBF1B-2DD5-4B92-82E1-9AF79A9DF021}">
      <dsp:nvSpPr>
        <dsp:cNvPr id="0" name=""/>
        <dsp:cNvSpPr/>
      </dsp:nvSpPr>
      <dsp:spPr>
        <a:xfrm>
          <a:off x="2262979" y="2582834"/>
          <a:ext cx="935932" cy="11467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Ludoteca Digital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“Fomerrey 114”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Administrador(a) de Ludoteca</a:t>
          </a:r>
        </a:p>
      </dsp:txBody>
      <dsp:txXfrm>
        <a:off x="2262979" y="2582834"/>
        <a:ext cx="935932" cy="1146787"/>
      </dsp:txXfrm>
    </dsp:sp>
    <dsp:sp modelId="{9296219B-6E61-455C-9B32-9AA68A397550}">
      <dsp:nvSpPr>
        <dsp:cNvPr id="0" name=""/>
        <dsp:cNvSpPr/>
      </dsp:nvSpPr>
      <dsp:spPr>
        <a:xfrm>
          <a:off x="3392010" y="2582834"/>
          <a:ext cx="935932" cy="11467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Administrador(a) Ludoteca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“Fomerrey 114”  Ludoteca Geriátrica</a:t>
          </a:r>
        </a:p>
      </dsp:txBody>
      <dsp:txXfrm>
        <a:off x="3392010" y="2582834"/>
        <a:ext cx="935932" cy="1146787"/>
      </dsp:txXfrm>
    </dsp:sp>
    <dsp:sp modelId="{573D234D-8CD6-4001-AC5B-9AA09FC36427}">
      <dsp:nvSpPr>
        <dsp:cNvPr id="0" name=""/>
        <dsp:cNvSpPr/>
      </dsp:nvSpPr>
      <dsp:spPr>
        <a:xfrm>
          <a:off x="3394143" y="4022870"/>
          <a:ext cx="935343" cy="60207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Auxiliar de Ludoteca</a:t>
          </a:r>
        </a:p>
      </dsp:txBody>
      <dsp:txXfrm>
        <a:off x="3394143" y="4022870"/>
        <a:ext cx="935343" cy="602073"/>
      </dsp:txXfrm>
    </dsp:sp>
    <dsp:sp modelId="{7F421625-E719-48A1-87B2-E97E73811BC5}">
      <dsp:nvSpPr>
        <dsp:cNvPr id="0" name=""/>
        <dsp:cNvSpPr/>
      </dsp:nvSpPr>
      <dsp:spPr>
        <a:xfrm>
          <a:off x="4521041" y="2582834"/>
          <a:ext cx="935932" cy="11467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Administrador(a) de Ludoteca </a:t>
          </a:r>
          <a:r>
            <a:rPr lang="es-ES" sz="1000" kern="1200" dirty="0" err="1" smtClean="0">
              <a:latin typeface="+mn-lt"/>
            </a:rPr>
            <a:t>Inf</a:t>
          </a:r>
          <a:r>
            <a:rPr lang="es-ES" sz="1000" kern="1200" dirty="0" smtClean="0">
              <a:latin typeface="+mn-lt"/>
            </a:rPr>
            <a:t> </a:t>
          </a:r>
          <a:r>
            <a:rPr lang="es-ES" sz="1000" kern="1200" dirty="0" err="1" smtClean="0">
              <a:latin typeface="+mn-lt"/>
            </a:rPr>
            <a:t>Fom</a:t>
          </a:r>
          <a:r>
            <a:rPr lang="es-ES" sz="1000" kern="1200" dirty="0" smtClean="0">
              <a:latin typeface="+mn-lt"/>
            </a:rPr>
            <a:t> 35</a:t>
          </a:r>
        </a:p>
      </dsp:txBody>
      <dsp:txXfrm>
        <a:off x="4521041" y="2582834"/>
        <a:ext cx="935932" cy="1146787"/>
      </dsp:txXfrm>
    </dsp:sp>
    <dsp:sp modelId="{8B49B76F-1BFD-4401-9BB4-E11B00FE8ED4}">
      <dsp:nvSpPr>
        <dsp:cNvPr id="0" name=""/>
        <dsp:cNvSpPr/>
      </dsp:nvSpPr>
      <dsp:spPr>
        <a:xfrm>
          <a:off x="4521335" y="4022870"/>
          <a:ext cx="935343" cy="60207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Auxiliar (de Ludoteca)</a:t>
          </a:r>
        </a:p>
      </dsp:txBody>
      <dsp:txXfrm>
        <a:off x="4521335" y="4022870"/>
        <a:ext cx="935343" cy="602073"/>
      </dsp:txXfrm>
    </dsp:sp>
    <dsp:sp modelId="{313C3A35-8F1E-4935-A476-5821BDC3C27A}">
      <dsp:nvSpPr>
        <dsp:cNvPr id="0" name=""/>
        <dsp:cNvSpPr/>
      </dsp:nvSpPr>
      <dsp:spPr>
        <a:xfrm>
          <a:off x="5650072" y="2582834"/>
          <a:ext cx="935932" cy="11467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Ludoteca Infantil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“Fomerrey 114”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Administrador(a) de Ludoteca Infantil</a:t>
          </a:r>
        </a:p>
      </dsp:txBody>
      <dsp:txXfrm>
        <a:off x="5650072" y="2582834"/>
        <a:ext cx="935932" cy="1146787"/>
      </dsp:txXfrm>
    </dsp:sp>
    <dsp:sp modelId="{8C8FCA97-51F6-49E3-AC9D-E0867CA65EF7}">
      <dsp:nvSpPr>
        <dsp:cNvPr id="0" name=""/>
        <dsp:cNvSpPr/>
      </dsp:nvSpPr>
      <dsp:spPr>
        <a:xfrm>
          <a:off x="5650366" y="4022870"/>
          <a:ext cx="935343" cy="60207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Auxiliar de Ludoteca</a:t>
          </a:r>
        </a:p>
      </dsp:txBody>
      <dsp:txXfrm>
        <a:off x="5650366" y="4022870"/>
        <a:ext cx="935343" cy="602073"/>
      </dsp:txXfrm>
    </dsp:sp>
    <dsp:sp modelId="{715A3C4B-328A-48E3-A1A2-248A30FE190A}">
      <dsp:nvSpPr>
        <dsp:cNvPr id="0" name=""/>
        <dsp:cNvSpPr/>
      </dsp:nvSpPr>
      <dsp:spPr>
        <a:xfrm>
          <a:off x="6779103" y="2582834"/>
          <a:ext cx="935932" cy="11467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Ludoteca Infantil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“</a:t>
          </a:r>
          <a:r>
            <a:rPr lang="es-ES" sz="1000" kern="1200" dirty="0" err="1" smtClean="0">
              <a:latin typeface="+mn-lt"/>
            </a:rPr>
            <a:t>Fco</a:t>
          </a:r>
          <a:r>
            <a:rPr lang="es-ES" sz="1000" kern="1200" dirty="0" smtClean="0">
              <a:latin typeface="+mn-lt"/>
            </a:rPr>
            <a:t>. I. Madero”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Administrador(a) de Ludoteca</a:t>
          </a:r>
        </a:p>
      </dsp:txBody>
      <dsp:txXfrm>
        <a:off x="6779103" y="2582834"/>
        <a:ext cx="935932" cy="1146787"/>
      </dsp:txXfrm>
    </dsp:sp>
    <dsp:sp modelId="{2DD50B21-CF9F-4439-91E9-D1ECBB36F02F}">
      <dsp:nvSpPr>
        <dsp:cNvPr id="0" name=""/>
        <dsp:cNvSpPr/>
      </dsp:nvSpPr>
      <dsp:spPr>
        <a:xfrm>
          <a:off x="6779397" y="4022870"/>
          <a:ext cx="935343" cy="60207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Auxiliar (De Ludoteca)</a:t>
          </a:r>
        </a:p>
      </dsp:txBody>
      <dsp:txXfrm>
        <a:off x="6779397" y="4022870"/>
        <a:ext cx="935343" cy="602073"/>
      </dsp:txXfrm>
    </dsp:sp>
    <dsp:sp modelId="{1C912F73-8FD4-492B-A632-ADC4EC366EAD}">
      <dsp:nvSpPr>
        <dsp:cNvPr id="0" name=""/>
        <dsp:cNvSpPr/>
      </dsp:nvSpPr>
      <dsp:spPr>
        <a:xfrm>
          <a:off x="7908134" y="2577276"/>
          <a:ext cx="935932" cy="11467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Ludoteca Geriátrica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“</a:t>
          </a:r>
          <a:r>
            <a:rPr lang="es-ES" sz="1000" kern="1200" dirty="0" err="1" smtClean="0">
              <a:latin typeface="+mn-lt"/>
              <a:cs typeface="Calibri" panose="020F0502020204030204" pitchFamily="34" charset="0"/>
            </a:rPr>
            <a:t>Fco</a:t>
          </a:r>
          <a:r>
            <a:rPr lang="es-ES" sz="1000" kern="1200" dirty="0" smtClean="0">
              <a:latin typeface="+mn-lt"/>
              <a:cs typeface="Calibri" panose="020F0502020204030204" pitchFamily="34" charset="0"/>
            </a:rPr>
            <a:t>. I. Madero”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Administrador(a) Ludoteca</a:t>
          </a:r>
        </a:p>
      </dsp:txBody>
      <dsp:txXfrm>
        <a:off x="7908134" y="2577276"/>
        <a:ext cx="935932" cy="1146787"/>
      </dsp:txXfrm>
    </dsp:sp>
    <dsp:sp modelId="{7C394408-DCCD-48CB-81E2-EC6F696997EC}">
      <dsp:nvSpPr>
        <dsp:cNvPr id="0" name=""/>
        <dsp:cNvSpPr/>
      </dsp:nvSpPr>
      <dsp:spPr>
        <a:xfrm>
          <a:off x="4732448" y="1454700"/>
          <a:ext cx="1183852" cy="66377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Chofer</a:t>
          </a:r>
        </a:p>
      </dsp:txBody>
      <dsp:txXfrm>
        <a:off x="4732448" y="1454700"/>
        <a:ext cx="1183852" cy="663777"/>
      </dsp:txXfrm>
    </dsp:sp>
    <dsp:sp modelId="{A96658BB-37BF-4A23-902B-1E12ABEE68DE}">
      <dsp:nvSpPr>
        <dsp:cNvPr id="0" name=""/>
        <dsp:cNvSpPr/>
      </dsp:nvSpPr>
      <dsp:spPr>
        <a:xfrm>
          <a:off x="2940122" y="1454700"/>
          <a:ext cx="1183852" cy="66377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Auxiliar</a:t>
          </a:r>
        </a:p>
      </dsp:txBody>
      <dsp:txXfrm>
        <a:off x="2940122" y="1454700"/>
        <a:ext cx="1183852" cy="663777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DE61F7-D6D6-404B-AD23-1CC0E97D2E09}">
      <dsp:nvSpPr>
        <dsp:cNvPr id="0" name=""/>
        <dsp:cNvSpPr/>
      </dsp:nvSpPr>
      <dsp:spPr>
        <a:xfrm>
          <a:off x="3910501" y="861299"/>
          <a:ext cx="527459" cy="476688"/>
        </a:xfrm>
        <a:custGeom>
          <a:avLst/>
          <a:gdLst/>
          <a:ahLst/>
          <a:cxnLst/>
          <a:rect l="0" t="0" r="0" b="0"/>
          <a:pathLst>
            <a:path>
              <a:moveTo>
                <a:pt x="527459" y="0"/>
              </a:moveTo>
              <a:lnTo>
                <a:pt x="527459" y="476688"/>
              </a:lnTo>
              <a:lnTo>
                <a:pt x="0" y="47668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90FE06-26D6-40D8-8E17-FDF312D5A7FC}">
      <dsp:nvSpPr>
        <dsp:cNvPr id="0" name=""/>
        <dsp:cNvSpPr/>
      </dsp:nvSpPr>
      <dsp:spPr>
        <a:xfrm>
          <a:off x="4437961" y="861299"/>
          <a:ext cx="3639435" cy="11662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0265"/>
              </a:lnTo>
              <a:lnTo>
                <a:pt x="3639435" y="1080265"/>
              </a:lnTo>
              <a:lnTo>
                <a:pt x="3639435" y="116620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049784-BFE8-40BC-9477-074BDF20DB23}">
      <dsp:nvSpPr>
        <dsp:cNvPr id="0" name=""/>
        <dsp:cNvSpPr/>
      </dsp:nvSpPr>
      <dsp:spPr>
        <a:xfrm>
          <a:off x="4437961" y="861299"/>
          <a:ext cx="2439765" cy="11662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0265"/>
              </a:lnTo>
              <a:lnTo>
                <a:pt x="2439765" y="1080265"/>
              </a:lnTo>
              <a:lnTo>
                <a:pt x="2439765" y="116620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E45DAA-39CF-4C49-A1FA-052A010C9CC0}">
      <dsp:nvSpPr>
        <dsp:cNvPr id="0" name=""/>
        <dsp:cNvSpPr/>
      </dsp:nvSpPr>
      <dsp:spPr>
        <a:xfrm>
          <a:off x="5632255" y="4452053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7283" y="107298"/>
              </a:moveTo>
              <a:lnTo>
                <a:pt x="45720" y="4572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9846C9-CCED-4185-AE39-C4FB822866FB}">
      <dsp:nvSpPr>
        <dsp:cNvPr id="0" name=""/>
        <dsp:cNvSpPr/>
      </dsp:nvSpPr>
      <dsp:spPr>
        <a:xfrm>
          <a:off x="5632255" y="3567119"/>
          <a:ext cx="91440" cy="26528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79345"/>
              </a:lnTo>
              <a:lnTo>
                <a:pt x="47283" y="179345"/>
              </a:lnTo>
              <a:lnTo>
                <a:pt x="47283" y="26528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2F73D4-8100-4B84-86F0-B3A43BC51432}">
      <dsp:nvSpPr>
        <dsp:cNvPr id="0" name=""/>
        <dsp:cNvSpPr/>
      </dsp:nvSpPr>
      <dsp:spPr>
        <a:xfrm>
          <a:off x="4437961" y="861299"/>
          <a:ext cx="1240014" cy="11711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5213"/>
              </a:lnTo>
              <a:lnTo>
                <a:pt x="1240014" y="1085213"/>
              </a:lnTo>
              <a:lnTo>
                <a:pt x="1240014" y="117114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2E3902-190E-48B5-A9CB-3F11E5617955}">
      <dsp:nvSpPr>
        <dsp:cNvPr id="0" name=""/>
        <dsp:cNvSpPr/>
      </dsp:nvSpPr>
      <dsp:spPr>
        <a:xfrm>
          <a:off x="4357924" y="861299"/>
          <a:ext cx="91440" cy="1171147"/>
        </a:xfrm>
        <a:custGeom>
          <a:avLst/>
          <a:gdLst/>
          <a:ahLst/>
          <a:cxnLst/>
          <a:rect l="0" t="0" r="0" b="0"/>
          <a:pathLst>
            <a:path>
              <a:moveTo>
                <a:pt x="80036" y="0"/>
              </a:moveTo>
              <a:lnTo>
                <a:pt x="80036" y="1085213"/>
              </a:lnTo>
              <a:lnTo>
                <a:pt x="45720" y="1085213"/>
              </a:lnTo>
              <a:lnTo>
                <a:pt x="45720" y="117114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3250D3-484D-46B5-AEC7-4C75DDD9E55C}">
      <dsp:nvSpPr>
        <dsp:cNvPr id="0" name=""/>
        <dsp:cNvSpPr/>
      </dsp:nvSpPr>
      <dsp:spPr>
        <a:xfrm>
          <a:off x="3129395" y="861299"/>
          <a:ext cx="1308565" cy="1171147"/>
        </a:xfrm>
        <a:custGeom>
          <a:avLst/>
          <a:gdLst/>
          <a:ahLst/>
          <a:cxnLst/>
          <a:rect l="0" t="0" r="0" b="0"/>
          <a:pathLst>
            <a:path>
              <a:moveTo>
                <a:pt x="1308565" y="0"/>
              </a:moveTo>
              <a:lnTo>
                <a:pt x="1308565" y="1085213"/>
              </a:lnTo>
              <a:lnTo>
                <a:pt x="0" y="1085213"/>
              </a:lnTo>
              <a:lnTo>
                <a:pt x="0" y="117114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67BEBE-A9C9-4BBE-960F-1569FEB4BA4A}">
      <dsp:nvSpPr>
        <dsp:cNvPr id="0" name=""/>
        <dsp:cNvSpPr/>
      </dsp:nvSpPr>
      <dsp:spPr>
        <a:xfrm>
          <a:off x="1929725" y="861299"/>
          <a:ext cx="2508235" cy="1166200"/>
        </a:xfrm>
        <a:custGeom>
          <a:avLst/>
          <a:gdLst/>
          <a:ahLst/>
          <a:cxnLst/>
          <a:rect l="0" t="0" r="0" b="0"/>
          <a:pathLst>
            <a:path>
              <a:moveTo>
                <a:pt x="2508235" y="0"/>
              </a:moveTo>
              <a:lnTo>
                <a:pt x="2508235" y="1080265"/>
              </a:lnTo>
              <a:lnTo>
                <a:pt x="0" y="1080265"/>
              </a:lnTo>
              <a:lnTo>
                <a:pt x="0" y="116620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AF3001-A8BD-4252-855D-1D8E6ACECEEE}">
      <dsp:nvSpPr>
        <dsp:cNvPr id="0" name=""/>
        <dsp:cNvSpPr/>
      </dsp:nvSpPr>
      <dsp:spPr>
        <a:xfrm>
          <a:off x="690073" y="3561132"/>
          <a:ext cx="91440" cy="194323"/>
        </a:xfrm>
        <a:custGeom>
          <a:avLst/>
          <a:gdLst/>
          <a:ahLst/>
          <a:cxnLst/>
          <a:rect l="0" t="0" r="0" b="0"/>
          <a:pathLst>
            <a:path>
              <a:moveTo>
                <a:pt x="47594" y="0"/>
              </a:moveTo>
              <a:lnTo>
                <a:pt x="47594" y="108388"/>
              </a:lnTo>
              <a:lnTo>
                <a:pt x="45720" y="108388"/>
              </a:lnTo>
              <a:lnTo>
                <a:pt x="45720" y="19432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27561A-99C1-48B3-A18D-31D5C9A11F48}">
      <dsp:nvSpPr>
        <dsp:cNvPr id="0" name=""/>
        <dsp:cNvSpPr/>
      </dsp:nvSpPr>
      <dsp:spPr>
        <a:xfrm>
          <a:off x="737667" y="861299"/>
          <a:ext cx="3700293" cy="1165161"/>
        </a:xfrm>
        <a:custGeom>
          <a:avLst/>
          <a:gdLst/>
          <a:ahLst/>
          <a:cxnLst/>
          <a:rect l="0" t="0" r="0" b="0"/>
          <a:pathLst>
            <a:path>
              <a:moveTo>
                <a:pt x="3700293" y="0"/>
              </a:moveTo>
              <a:lnTo>
                <a:pt x="3700293" y="1079226"/>
              </a:lnTo>
              <a:lnTo>
                <a:pt x="0" y="1079226"/>
              </a:lnTo>
              <a:lnTo>
                <a:pt x="0" y="116516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50C1D4-D3EC-4CFF-8244-BF27AC3F6451}">
      <dsp:nvSpPr>
        <dsp:cNvPr id="0" name=""/>
        <dsp:cNvSpPr/>
      </dsp:nvSpPr>
      <dsp:spPr>
        <a:xfrm>
          <a:off x="3517935" y="0"/>
          <a:ext cx="1840051" cy="8612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Encargado(a) de Psicología y Ludotecas</a:t>
          </a:r>
        </a:p>
      </dsp:txBody>
      <dsp:txXfrm>
        <a:off x="3517935" y="0"/>
        <a:ext cx="1840051" cy="861299"/>
      </dsp:txXfrm>
    </dsp:sp>
    <dsp:sp modelId="{808DF5C3-6EA9-40D7-82BD-665F03F00879}">
      <dsp:nvSpPr>
        <dsp:cNvPr id="0" name=""/>
        <dsp:cNvSpPr/>
      </dsp:nvSpPr>
      <dsp:spPr>
        <a:xfrm>
          <a:off x="186395" y="2026460"/>
          <a:ext cx="1102543" cy="153467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Ludoteca Infantil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“Nueva </a:t>
          </a:r>
          <a:r>
            <a:rPr lang="es-ES" sz="1100" kern="1200" dirty="0" err="1" smtClean="0">
              <a:solidFill>
                <a:schemeClr val="tx1"/>
              </a:solidFill>
            </a:rPr>
            <a:t>Estanzuela</a:t>
          </a:r>
          <a:r>
            <a:rPr lang="es-ES" sz="1100" kern="1200" dirty="0" smtClean="0">
              <a:solidFill>
                <a:schemeClr val="tx1"/>
              </a:solidFill>
            </a:rPr>
            <a:t>”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Administrador(a) Ludoteca</a:t>
          </a:r>
        </a:p>
      </dsp:txBody>
      <dsp:txXfrm>
        <a:off x="186395" y="2026460"/>
        <a:ext cx="1102543" cy="1534672"/>
      </dsp:txXfrm>
    </dsp:sp>
    <dsp:sp modelId="{06B4BBE0-EF08-45EC-AE84-E49EA1A343D6}">
      <dsp:nvSpPr>
        <dsp:cNvPr id="0" name=""/>
        <dsp:cNvSpPr/>
      </dsp:nvSpPr>
      <dsp:spPr>
        <a:xfrm>
          <a:off x="184521" y="3755456"/>
          <a:ext cx="1102543" cy="72695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Auxiliar</a:t>
          </a:r>
        </a:p>
      </dsp:txBody>
      <dsp:txXfrm>
        <a:off x="184521" y="3755456"/>
        <a:ext cx="1102543" cy="726950"/>
      </dsp:txXfrm>
    </dsp:sp>
    <dsp:sp modelId="{F932881E-59EB-4FA3-83A2-366784D3CE04}">
      <dsp:nvSpPr>
        <dsp:cNvPr id="0" name=""/>
        <dsp:cNvSpPr/>
      </dsp:nvSpPr>
      <dsp:spPr>
        <a:xfrm>
          <a:off x="1453115" y="2027500"/>
          <a:ext cx="953221" cy="153467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Ludoteca Digital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“Pío X”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Maestra(o)</a:t>
          </a:r>
        </a:p>
      </dsp:txBody>
      <dsp:txXfrm>
        <a:off x="1453115" y="2027500"/>
        <a:ext cx="953221" cy="1534672"/>
      </dsp:txXfrm>
    </dsp:sp>
    <dsp:sp modelId="{47B02F7E-53D4-4D0A-A1BF-B37404DAAB3C}">
      <dsp:nvSpPr>
        <dsp:cNvPr id="0" name=""/>
        <dsp:cNvSpPr/>
      </dsp:nvSpPr>
      <dsp:spPr>
        <a:xfrm>
          <a:off x="2578205" y="2032447"/>
          <a:ext cx="1102379" cy="153467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>
              <a:solidFill>
                <a:schemeClr val="tx1"/>
              </a:solidFill>
            </a:rPr>
            <a:t>Administrador(a) Ludoteca Digital</a:t>
          </a:r>
        </a:p>
      </dsp:txBody>
      <dsp:txXfrm>
        <a:off x="2578205" y="2032447"/>
        <a:ext cx="1102379" cy="1534672"/>
      </dsp:txXfrm>
    </dsp:sp>
    <dsp:sp modelId="{2BBB2CA5-F0EF-4434-9D82-40E3595611B7}">
      <dsp:nvSpPr>
        <dsp:cNvPr id="0" name=""/>
        <dsp:cNvSpPr/>
      </dsp:nvSpPr>
      <dsp:spPr>
        <a:xfrm>
          <a:off x="3852454" y="2032447"/>
          <a:ext cx="1102379" cy="153467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>
              <a:solidFill>
                <a:schemeClr val="tx1"/>
              </a:solidFill>
            </a:rPr>
            <a:t>Ludoteca Infantil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>
              <a:solidFill>
                <a:schemeClr val="tx1"/>
              </a:solidFill>
            </a:rPr>
            <a:t>“Burócratas”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>
              <a:solidFill>
                <a:schemeClr val="tx1"/>
              </a:solidFill>
            </a:rPr>
            <a:t>Administrador(a)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>
              <a:solidFill>
                <a:schemeClr val="tx1"/>
              </a:solidFill>
            </a:rPr>
            <a:t>Ludoteca</a:t>
          </a:r>
        </a:p>
      </dsp:txBody>
      <dsp:txXfrm>
        <a:off x="3852454" y="2032447"/>
        <a:ext cx="1102379" cy="1534672"/>
      </dsp:txXfrm>
    </dsp:sp>
    <dsp:sp modelId="{7B043C9B-77E5-4D8D-8BDE-905646108524}">
      <dsp:nvSpPr>
        <dsp:cNvPr id="0" name=""/>
        <dsp:cNvSpPr/>
      </dsp:nvSpPr>
      <dsp:spPr>
        <a:xfrm>
          <a:off x="5126703" y="2032447"/>
          <a:ext cx="1102543" cy="153467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Ludoteca Infantil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“Antonio I. Villarreal”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Administrador(a) Ludoteca</a:t>
          </a:r>
        </a:p>
      </dsp:txBody>
      <dsp:txXfrm>
        <a:off x="5126703" y="2032447"/>
        <a:ext cx="1102543" cy="1534672"/>
      </dsp:txXfrm>
    </dsp:sp>
    <dsp:sp modelId="{ACC849D7-AC4B-4942-9C64-1D83A4791100}">
      <dsp:nvSpPr>
        <dsp:cNvPr id="0" name=""/>
        <dsp:cNvSpPr/>
      </dsp:nvSpPr>
      <dsp:spPr>
        <a:xfrm>
          <a:off x="5128266" y="3832400"/>
          <a:ext cx="1102543" cy="72695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Auxiliar (De Ludoteca)</a:t>
          </a:r>
        </a:p>
      </dsp:txBody>
      <dsp:txXfrm>
        <a:off x="5128266" y="3832400"/>
        <a:ext cx="1102543" cy="726950"/>
      </dsp:txXfrm>
    </dsp:sp>
    <dsp:sp modelId="{E206E329-BD40-4EAE-ADDA-4B15B5D2DD41}">
      <dsp:nvSpPr>
        <dsp:cNvPr id="0" name=""/>
        <dsp:cNvSpPr/>
      </dsp:nvSpPr>
      <dsp:spPr>
        <a:xfrm>
          <a:off x="5126703" y="4497773"/>
          <a:ext cx="1102543" cy="54005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Niñera(o)</a:t>
          </a:r>
        </a:p>
      </dsp:txBody>
      <dsp:txXfrm>
        <a:off x="5126703" y="4497773"/>
        <a:ext cx="1102543" cy="540050"/>
      </dsp:txXfrm>
    </dsp:sp>
    <dsp:sp modelId="{364E6F8E-2918-4AD8-A75D-1C426227D3FF}">
      <dsp:nvSpPr>
        <dsp:cNvPr id="0" name=""/>
        <dsp:cNvSpPr/>
      </dsp:nvSpPr>
      <dsp:spPr>
        <a:xfrm>
          <a:off x="6401116" y="2027500"/>
          <a:ext cx="953221" cy="153467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Ludoteca Infantil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“Pío X”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Encargado(a) Sección</a:t>
          </a:r>
        </a:p>
      </dsp:txBody>
      <dsp:txXfrm>
        <a:off x="6401116" y="2027500"/>
        <a:ext cx="953221" cy="1534672"/>
      </dsp:txXfrm>
    </dsp:sp>
    <dsp:sp modelId="{273CBF1A-0C91-4733-B0E9-417FB29A91E1}">
      <dsp:nvSpPr>
        <dsp:cNvPr id="0" name=""/>
        <dsp:cNvSpPr/>
      </dsp:nvSpPr>
      <dsp:spPr>
        <a:xfrm>
          <a:off x="7526207" y="2027500"/>
          <a:ext cx="1102379" cy="153467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Administrador(a) de Ludotecas</a:t>
          </a:r>
        </a:p>
      </dsp:txBody>
      <dsp:txXfrm>
        <a:off x="7526207" y="2027500"/>
        <a:ext cx="1102379" cy="1534672"/>
      </dsp:txXfrm>
    </dsp:sp>
    <dsp:sp modelId="{F94027F2-604F-44CD-9368-7037FB816836}">
      <dsp:nvSpPr>
        <dsp:cNvPr id="0" name=""/>
        <dsp:cNvSpPr/>
      </dsp:nvSpPr>
      <dsp:spPr>
        <a:xfrm>
          <a:off x="2658530" y="994707"/>
          <a:ext cx="1251971" cy="68656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Administrador(a) Ludoteca</a:t>
          </a:r>
        </a:p>
      </dsp:txBody>
      <dsp:txXfrm>
        <a:off x="2658530" y="994707"/>
        <a:ext cx="1251971" cy="686561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54667B-C5F1-4819-BC92-5A1BC9B35EBE}">
      <dsp:nvSpPr>
        <dsp:cNvPr id="0" name=""/>
        <dsp:cNvSpPr/>
      </dsp:nvSpPr>
      <dsp:spPr>
        <a:xfrm>
          <a:off x="4409482" y="1051967"/>
          <a:ext cx="205960" cy="6888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88835"/>
              </a:lnTo>
              <a:lnTo>
                <a:pt x="205960" y="68883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86807B-2B9B-4CC9-94E1-ABF2DDD157B8}">
      <dsp:nvSpPr>
        <dsp:cNvPr id="0" name=""/>
        <dsp:cNvSpPr/>
      </dsp:nvSpPr>
      <dsp:spPr>
        <a:xfrm>
          <a:off x="4409482" y="1051967"/>
          <a:ext cx="225344" cy="16094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09462"/>
              </a:lnTo>
              <a:lnTo>
                <a:pt x="225344" y="160946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76A21A-CDC2-4648-B018-6C4DDAE61A6F}">
      <dsp:nvSpPr>
        <dsp:cNvPr id="0" name=""/>
        <dsp:cNvSpPr/>
      </dsp:nvSpPr>
      <dsp:spPr>
        <a:xfrm>
          <a:off x="4218506" y="1051967"/>
          <a:ext cx="190976" cy="1606208"/>
        </a:xfrm>
        <a:custGeom>
          <a:avLst/>
          <a:gdLst/>
          <a:ahLst/>
          <a:cxnLst/>
          <a:rect l="0" t="0" r="0" b="0"/>
          <a:pathLst>
            <a:path>
              <a:moveTo>
                <a:pt x="190976" y="0"/>
              </a:moveTo>
              <a:lnTo>
                <a:pt x="190976" y="1606208"/>
              </a:lnTo>
              <a:lnTo>
                <a:pt x="0" y="16062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AC879F-23B0-41BC-81A5-ABD242453F40}">
      <dsp:nvSpPr>
        <dsp:cNvPr id="0" name=""/>
        <dsp:cNvSpPr/>
      </dsp:nvSpPr>
      <dsp:spPr>
        <a:xfrm>
          <a:off x="4229212" y="1051967"/>
          <a:ext cx="180270" cy="693140"/>
        </a:xfrm>
        <a:custGeom>
          <a:avLst/>
          <a:gdLst/>
          <a:ahLst/>
          <a:cxnLst/>
          <a:rect l="0" t="0" r="0" b="0"/>
          <a:pathLst>
            <a:path>
              <a:moveTo>
                <a:pt x="180270" y="0"/>
              </a:moveTo>
              <a:lnTo>
                <a:pt x="180270" y="693140"/>
              </a:lnTo>
              <a:lnTo>
                <a:pt x="0" y="69314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D86853-A0F1-47A1-A52F-1CACB00D892B}">
      <dsp:nvSpPr>
        <dsp:cNvPr id="0" name=""/>
        <dsp:cNvSpPr/>
      </dsp:nvSpPr>
      <dsp:spPr>
        <a:xfrm>
          <a:off x="4409482" y="1051967"/>
          <a:ext cx="3580740" cy="24183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75950"/>
              </a:lnTo>
              <a:lnTo>
                <a:pt x="3580740" y="2275950"/>
              </a:lnTo>
              <a:lnTo>
                <a:pt x="3580740" y="241833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16FB93-CE4D-4DAF-B1BF-0264E5991322}">
      <dsp:nvSpPr>
        <dsp:cNvPr id="0" name=""/>
        <dsp:cNvSpPr/>
      </dsp:nvSpPr>
      <dsp:spPr>
        <a:xfrm>
          <a:off x="4409482" y="1051967"/>
          <a:ext cx="1773480" cy="24183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75950"/>
              </a:lnTo>
              <a:lnTo>
                <a:pt x="1773480" y="2275950"/>
              </a:lnTo>
              <a:lnTo>
                <a:pt x="1773480" y="241833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5CBE7F-8A54-435B-A794-905419F3830F}">
      <dsp:nvSpPr>
        <dsp:cNvPr id="0" name=""/>
        <dsp:cNvSpPr/>
      </dsp:nvSpPr>
      <dsp:spPr>
        <a:xfrm>
          <a:off x="4336805" y="1051967"/>
          <a:ext cx="91440" cy="2418333"/>
        </a:xfrm>
        <a:custGeom>
          <a:avLst/>
          <a:gdLst/>
          <a:ahLst/>
          <a:cxnLst/>
          <a:rect l="0" t="0" r="0" b="0"/>
          <a:pathLst>
            <a:path>
              <a:moveTo>
                <a:pt x="72677" y="0"/>
              </a:moveTo>
              <a:lnTo>
                <a:pt x="72677" y="2275950"/>
              </a:lnTo>
              <a:lnTo>
                <a:pt x="45720" y="2275950"/>
              </a:lnTo>
              <a:lnTo>
                <a:pt x="45720" y="241833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DA204E-6542-43E0-95FA-5F1AE7F5581C}">
      <dsp:nvSpPr>
        <dsp:cNvPr id="0" name=""/>
        <dsp:cNvSpPr/>
      </dsp:nvSpPr>
      <dsp:spPr>
        <a:xfrm>
          <a:off x="2617410" y="1051967"/>
          <a:ext cx="1792072" cy="2418333"/>
        </a:xfrm>
        <a:custGeom>
          <a:avLst/>
          <a:gdLst/>
          <a:ahLst/>
          <a:cxnLst/>
          <a:rect l="0" t="0" r="0" b="0"/>
          <a:pathLst>
            <a:path>
              <a:moveTo>
                <a:pt x="1792072" y="0"/>
              </a:moveTo>
              <a:lnTo>
                <a:pt x="1792072" y="2275950"/>
              </a:lnTo>
              <a:lnTo>
                <a:pt x="0" y="2275950"/>
              </a:lnTo>
              <a:lnTo>
                <a:pt x="0" y="241833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1345E9-450F-413B-8B23-1C5A926D7E29}">
      <dsp:nvSpPr>
        <dsp:cNvPr id="0" name=""/>
        <dsp:cNvSpPr/>
      </dsp:nvSpPr>
      <dsp:spPr>
        <a:xfrm>
          <a:off x="762907" y="1051967"/>
          <a:ext cx="3646575" cy="2418333"/>
        </a:xfrm>
        <a:custGeom>
          <a:avLst/>
          <a:gdLst/>
          <a:ahLst/>
          <a:cxnLst/>
          <a:rect l="0" t="0" r="0" b="0"/>
          <a:pathLst>
            <a:path>
              <a:moveTo>
                <a:pt x="3646575" y="0"/>
              </a:moveTo>
              <a:lnTo>
                <a:pt x="3646575" y="2275950"/>
              </a:lnTo>
              <a:lnTo>
                <a:pt x="0" y="2275950"/>
              </a:lnTo>
              <a:lnTo>
                <a:pt x="0" y="241833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55125D-D8D1-4CB9-A28B-28FED5A8983F}">
      <dsp:nvSpPr>
        <dsp:cNvPr id="0" name=""/>
        <dsp:cNvSpPr/>
      </dsp:nvSpPr>
      <dsp:spPr>
        <a:xfrm>
          <a:off x="3509480" y="155511"/>
          <a:ext cx="1800004" cy="89645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Director(a) de Atención e Inclusión a Personas con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Discapacidad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509480" y="155511"/>
        <a:ext cx="1800004" cy="896456"/>
      </dsp:txXfrm>
    </dsp:sp>
    <dsp:sp modelId="{57A3315F-5E17-467E-83F0-70B3D3A7EA21}">
      <dsp:nvSpPr>
        <dsp:cNvPr id="0" name=""/>
        <dsp:cNvSpPr/>
      </dsp:nvSpPr>
      <dsp:spPr>
        <a:xfrm>
          <a:off x="1660" y="3470300"/>
          <a:ext cx="1522493" cy="82799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Encargado(a) del Centro Educativo de Desarrollo Integral (CEDI) </a:t>
          </a:r>
        </a:p>
      </dsp:txBody>
      <dsp:txXfrm>
        <a:off x="1660" y="3470300"/>
        <a:ext cx="1522493" cy="827997"/>
      </dsp:txXfrm>
    </dsp:sp>
    <dsp:sp modelId="{34FCE190-5F65-4C10-872E-C3F22D02EBB6}">
      <dsp:nvSpPr>
        <dsp:cNvPr id="0" name=""/>
        <dsp:cNvSpPr/>
      </dsp:nvSpPr>
      <dsp:spPr>
        <a:xfrm>
          <a:off x="1856163" y="3470300"/>
          <a:ext cx="1522493" cy="82799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Responsable área de Guardería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Especial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856163" y="3470300"/>
        <a:ext cx="1522493" cy="827997"/>
      </dsp:txXfrm>
    </dsp:sp>
    <dsp:sp modelId="{902DB603-AAB0-4D05-9977-CEC98CD1FAC9}">
      <dsp:nvSpPr>
        <dsp:cNvPr id="0" name=""/>
        <dsp:cNvSpPr/>
      </dsp:nvSpPr>
      <dsp:spPr>
        <a:xfrm>
          <a:off x="3621278" y="3470300"/>
          <a:ext cx="1522493" cy="82799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/>
            <a:t>Coordinador(a) de Inclusión </a:t>
          </a:r>
          <a:r>
            <a:rPr lang="es-MX" sz="1200" kern="1200" dirty="0" smtClean="0"/>
            <a:t>Plena</a:t>
          </a:r>
        </a:p>
      </dsp:txBody>
      <dsp:txXfrm>
        <a:off x="3621278" y="3470300"/>
        <a:ext cx="1522493" cy="827997"/>
      </dsp:txXfrm>
    </dsp:sp>
    <dsp:sp modelId="{7EC0D95B-2D36-4DE7-9B07-E382CDEC1315}">
      <dsp:nvSpPr>
        <dsp:cNvPr id="0" name=""/>
        <dsp:cNvSpPr/>
      </dsp:nvSpPr>
      <dsp:spPr>
        <a:xfrm>
          <a:off x="5421717" y="3470300"/>
          <a:ext cx="1522493" cy="82799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Coordinador(a) de Programas </a:t>
          </a:r>
          <a:r>
            <a:rPr lang="es-ES" sz="1200" kern="1200" dirty="0" smtClean="0"/>
            <a:t>Terapéuticos</a:t>
          </a:r>
          <a:endParaRPr lang="es-ES" sz="1200" kern="1200" dirty="0"/>
        </a:p>
      </dsp:txBody>
      <dsp:txXfrm>
        <a:off x="5421717" y="3470300"/>
        <a:ext cx="1522493" cy="827997"/>
      </dsp:txXfrm>
    </dsp:sp>
    <dsp:sp modelId="{0C9F23FD-ED77-4E0C-8485-07D6CB43C14B}">
      <dsp:nvSpPr>
        <dsp:cNvPr id="0" name=""/>
        <dsp:cNvSpPr/>
      </dsp:nvSpPr>
      <dsp:spPr>
        <a:xfrm>
          <a:off x="7228976" y="3470300"/>
          <a:ext cx="1522493" cy="82799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Coordinador(a) de </a:t>
          </a:r>
          <a:r>
            <a:rPr lang="es-ES" sz="1200" kern="1200" dirty="0" smtClean="0"/>
            <a:t>Servicios para Personas con Discapacidad</a:t>
          </a:r>
          <a:endParaRPr lang="es-ES" sz="1200" kern="1200" dirty="0"/>
        </a:p>
      </dsp:txBody>
      <dsp:txXfrm>
        <a:off x="7228976" y="3470300"/>
        <a:ext cx="1522493" cy="827997"/>
      </dsp:txXfrm>
    </dsp:sp>
    <dsp:sp modelId="{359120B8-6DDD-4F35-85F3-5D8C70C19210}">
      <dsp:nvSpPr>
        <dsp:cNvPr id="0" name=""/>
        <dsp:cNvSpPr/>
      </dsp:nvSpPr>
      <dsp:spPr>
        <a:xfrm>
          <a:off x="2933216" y="1441672"/>
          <a:ext cx="1295996" cy="6068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</a:rPr>
            <a:t>Maestro(a) de Lenguaje de Señas  </a:t>
          </a:r>
          <a:endParaRPr lang="es-ES" sz="1200" kern="1200" dirty="0"/>
        </a:p>
      </dsp:txBody>
      <dsp:txXfrm>
        <a:off x="2933216" y="1441672"/>
        <a:ext cx="1295996" cy="606869"/>
      </dsp:txXfrm>
    </dsp:sp>
    <dsp:sp modelId="{2BBFEA45-08C7-4737-94F2-C0E74D0C37F0}">
      <dsp:nvSpPr>
        <dsp:cNvPr id="0" name=""/>
        <dsp:cNvSpPr/>
      </dsp:nvSpPr>
      <dsp:spPr>
        <a:xfrm>
          <a:off x="2922510" y="2297302"/>
          <a:ext cx="1295996" cy="721745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200" kern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Choferes </a:t>
          </a: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</a:b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</a:t>
          </a: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</a:br>
          <a:endParaRPr lang="es-ES" sz="1200" kern="1200" dirty="0"/>
        </a:p>
      </dsp:txBody>
      <dsp:txXfrm>
        <a:off x="2922510" y="2297302"/>
        <a:ext cx="1295996" cy="721745"/>
      </dsp:txXfrm>
    </dsp:sp>
    <dsp:sp modelId="{10E45D37-18A9-4080-B5A8-62E9690D6781}">
      <dsp:nvSpPr>
        <dsp:cNvPr id="0" name=""/>
        <dsp:cNvSpPr/>
      </dsp:nvSpPr>
      <dsp:spPr>
        <a:xfrm>
          <a:off x="4634827" y="2357995"/>
          <a:ext cx="1295996" cy="60686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Maestro (A) de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Panadería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634827" y="2357995"/>
        <a:ext cx="1295996" cy="606869"/>
      </dsp:txXfrm>
    </dsp:sp>
    <dsp:sp modelId="{5C5E48C7-C92F-40E3-94F5-0EB0FF84F462}">
      <dsp:nvSpPr>
        <dsp:cNvPr id="0" name=""/>
        <dsp:cNvSpPr/>
      </dsp:nvSpPr>
      <dsp:spPr>
        <a:xfrm>
          <a:off x="4615443" y="1437367"/>
          <a:ext cx="1295996" cy="60686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Ayudante </a:t>
          </a: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Mantenimiento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615443" y="1437367"/>
        <a:ext cx="1295996" cy="606869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1EFA90-D400-4FC8-A89C-7AB259921857}">
      <dsp:nvSpPr>
        <dsp:cNvPr id="0" name=""/>
        <dsp:cNvSpPr/>
      </dsp:nvSpPr>
      <dsp:spPr>
        <a:xfrm>
          <a:off x="2273601" y="1917323"/>
          <a:ext cx="1268877" cy="7984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3294"/>
              </a:lnTo>
              <a:lnTo>
                <a:pt x="1268877" y="533294"/>
              </a:lnTo>
              <a:lnTo>
                <a:pt x="1268877" y="79848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905603-8B90-478F-8324-1BBEAFDD493F}">
      <dsp:nvSpPr>
        <dsp:cNvPr id="0" name=""/>
        <dsp:cNvSpPr/>
      </dsp:nvSpPr>
      <dsp:spPr>
        <a:xfrm>
          <a:off x="1004723" y="1917323"/>
          <a:ext cx="1268877" cy="798483"/>
        </a:xfrm>
        <a:custGeom>
          <a:avLst/>
          <a:gdLst/>
          <a:ahLst/>
          <a:cxnLst/>
          <a:rect l="0" t="0" r="0" b="0"/>
          <a:pathLst>
            <a:path>
              <a:moveTo>
                <a:pt x="1268877" y="0"/>
              </a:moveTo>
              <a:lnTo>
                <a:pt x="1268877" y="533294"/>
              </a:lnTo>
              <a:lnTo>
                <a:pt x="0" y="533294"/>
              </a:lnTo>
              <a:lnTo>
                <a:pt x="0" y="79848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737A3C-6416-4235-AB26-A89B5804614D}">
      <dsp:nvSpPr>
        <dsp:cNvPr id="0" name=""/>
        <dsp:cNvSpPr/>
      </dsp:nvSpPr>
      <dsp:spPr>
        <a:xfrm>
          <a:off x="983357" y="596354"/>
          <a:ext cx="2580488" cy="132096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del Centro Educativo de Desarrollo Integral (CEDI)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983357" y="596354"/>
        <a:ext cx="2580488" cy="1320968"/>
      </dsp:txXfrm>
    </dsp:sp>
    <dsp:sp modelId="{942237DC-A712-4D16-9910-D0AF6A817430}">
      <dsp:nvSpPr>
        <dsp:cNvPr id="0" name=""/>
        <dsp:cNvSpPr/>
      </dsp:nvSpPr>
      <dsp:spPr>
        <a:xfrm>
          <a:off x="1034" y="2715806"/>
          <a:ext cx="2007377" cy="106546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Psicólogos(as) </a:t>
          </a: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endParaRPr lang="es-ES" sz="1200" kern="1200" dirty="0" smtClean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de Área Pedagógica</a:t>
          </a:r>
        </a:p>
      </dsp:txBody>
      <dsp:txXfrm>
        <a:off x="1034" y="2715806"/>
        <a:ext cx="2007377" cy="1065465"/>
      </dsp:txXfrm>
    </dsp:sp>
    <dsp:sp modelId="{52DCB683-89A9-4D9E-BAE7-A60161C4D9AF}">
      <dsp:nvSpPr>
        <dsp:cNvPr id="0" name=""/>
        <dsp:cNvSpPr/>
      </dsp:nvSpPr>
      <dsp:spPr>
        <a:xfrm>
          <a:off x="2538790" y="2715806"/>
          <a:ext cx="2007377" cy="1065465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Intendentes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538790" y="2715806"/>
        <a:ext cx="2007377" cy="106546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1A1974-6A0A-425A-A8A7-AA3F202F0CFE}">
      <dsp:nvSpPr>
        <dsp:cNvPr id="0" name=""/>
        <dsp:cNvSpPr/>
      </dsp:nvSpPr>
      <dsp:spPr>
        <a:xfrm>
          <a:off x="1559973" y="1432373"/>
          <a:ext cx="267479" cy="760994"/>
        </a:xfrm>
        <a:custGeom>
          <a:avLst/>
          <a:gdLst/>
          <a:ahLst/>
          <a:cxnLst/>
          <a:rect l="0" t="0" r="0" b="0"/>
          <a:pathLst>
            <a:path>
              <a:moveTo>
                <a:pt x="267479" y="0"/>
              </a:moveTo>
              <a:lnTo>
                <a:pt x="267479" y="760994"/>
              </a:lnTo>
              <a:lnTo>
                <a:pt x="0" y="76099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B31FFE-44AB-4EE3-B633-AE01D7C5FC3F}">
      <dsp:nvSpPr>
        <dsp:cNvPr id="0" name=""/>
        <dsp:cNvSpPr/>
      </dsp:nvSpPr>
      <dsp:spPr>
        <a:xfrm>
          <a:off x="1781733" y="1432373"/>
          <a:ext cx="91440" cy="151443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1443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39392E-7179-4254-B408-51EF0B69CD27}">
      <dsp:nvSpPr>
        <dsp:cNvPr id="0" name=""/>
        <dsp:cNvSpPr/>
      </dsp:nvSpPr>
      <dsp:spPr>
        <a:xfrm>
          <a:off x="706309" y="259211"/>
          <a:ext cx="2242288" cy="117316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de la Oficina </a:t>
          </a:r>
          <a:b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 Presidencia</a:t>
          </a:r>
        </a:p>
      </dsp:txBody>
      <dsp:txXfrm>
        <a:off x="706309" y="259211"/>
        <a:ext cx="2242288" cy="1173161"/>
      </dsp:txXfrm>
    </dsp:sp>
    <dsp:sp modelId="{D09719BA-F3A9-4B03-BB10-85C02B12DB48}">
      <dsp:nvSpPr>
        <dsp:cNvPr id="0" name=""/>
        <dsp:cNvSpPr/>
      </dsp:nvSpPr>
      <dsp:spPr>
        <a:xfrm>
          <a:off x="914519" y="2946810"/>
          <a:ext cx="1825868" cy="94979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</a:p>
      </dsp:txBody>
      <dsp:txXfrm>
        <a:off x="914519" y="2946810"/>
        <a:ext cx="1825868" cy="949794"/>
      </dsp:txXfrm>
    </dsp:sp>
    <dsp:sp modelId="{166F3D55-67B8-4946-9531-0C67E7D84D32}">
      <dsp:nvSpPr>
        <dsp:cNvPr id="0" name=""/>
        <dsp:cNvSpPr/>
      </dsp:nvSpPr>
      <dsp:spPr>
        <a:xfrm>
          <a:off x="182576" y="1792962"/>
          <a:ext cx="1377397" cy="80081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Ejecutivo(a) Enlace</a:t>
          </a:r>
        </a:p>
      </dsp:txBody>
      <dsp:txXfrm>
        <a:off x="182576" y="1792962"/>
        <a:ext cx="1377397" cy="800811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B34765-F26D-47D9-B75B-DA405DD4E766}">
      <dsp:nvSpPr>
        <dsp:cNvPr id="0" name=""/>
        <dsp:cNvSpPr/>
      </dsp:nvSpPr>
      <dsp:spPr>
        <a:xfrm>
          <a:off x="3276418" y="1781103"/>
          <a:ext cx="2283979" cy="5950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2186"/>
              </a:lnTo>
              <a:lnTo>
                <a:pt x="2283979" y="442186"/>
              </a:lnTo>
              <a:lnTo>
                <a:pt x="2283979" y="59504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1EFA90-D400-4FC8-A89C-7AB259921857}">
      <dsp:nvSpPr>
        <dsp:cNvPr id="0" name=""/>
        <dsp:cNvSpPr/>
      </dsp:nvSpPr>
      <dsp:spPr>
        <a:xfrm>
          <a:off x="3230698" y="1781103"/>
          <a:ext cx="91440" cy="5950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9504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905603-8B90-478F-8324-1BBEAFDD493F}">
      <dsp:nvSpPr>
        <dsp:cNvPr id="0" name=""/>
        <dsp:cNvSpPr/>
      </dsp:nvSpPr>
      <dsp:spPr>
        <a:xfrm>
          <a:off x="992438" y="1781103"/>
          <a:ext cx="2283979" cy="595048"/>
        </a:xfrm>
        <a:custGeom>
          <a:avLst/>
          <a:gdLst/>
          <a:ahLst/>
          <a:cxnLst/>
          <a:rect l="0" t="0" r="0" b="0"/>
          <a:pathLst>
            <a:path>
              <a:moveTo>
                <a:pt x="2283979" y="0"/>
              </a:moveTo>
              <a:lnTo>
                <a:pt x="2283979" y="442186"/>
              </a:lnTo>
              <a:lnTo>
                <a:pt x="0" y="442186"/>
              </a:lnTo>
              <a:lnTo>
                <a:pt x="0" y="59504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737A3C-6416-4235-AB26-A89B5804614D}">
      <dsp:nvSpPr>
        <dsp:cNvPr id="0" name=""/>
        <dsp:cNvSpPr/>
      </dsp:nvSpPr>
      <dsp:spPr>
        <a:xfrm>
          <a:off x="2020473" y="423323"/>
          <a:ext cx="2511889" cy="135778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Área de </a:t>
          </a: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Guardería </a:t>
          </a: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Especial </a:t>
          </a:r>
        </a:p>
      </dsp:txBody>
      <dsp:txXfrm>
        <a:off x="2020473" y="423323"/>
        <a:ext cx="2511889" cy="1357780"/>
      </dsp:txXfrm>
    </dsp:sp>
    <dsp:sp modelId="{942237DC-A712-4D16-9910-D0AF6A817430}">
      <dsp:nvSpPr>
        <dsp:cNvPr id="0" name=""/>
        <dsp:cNvSpPr/>
      </dsp:nvSpPr>
      <dsp:spPr>
        <a:xfrm>
          <a:off x="3311" y="2376152"/>
          <a:ext cx="1978255" cy="99243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Niñero(a) 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311" y="2376152"/>
        <a:ext cx="1978255" cy="992432"/>
      </dsp:txXfrm>
    </dsp:sp>
    <dsp:sp modelId="{52DCB683-89A9-4D9E-BAE7-A60161C4D9AF}">
      <dsp:nvSpPr>
        <dsp:cNvPr id="0" name=""/>
        <dsp:cNvSpPr/>
      </dsp:nvSpPr>
      <dsp:spPr>
        <a:xfrm>
          <a:off x="2287290" y="2376152"/>
          <a:ext cx="1978255" cy="99243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2287290" y="2376152"/>
        <a:ext cx="1978255" cy="992432"/>
      </dsp:txXfrm>
    </dsp:sp>
    <dsp:sp modelId="{4C6C800A-5A54-4CEE-959C-B701BA3AC6F0}">
      <dsp:nvSpPr>
        <dsp:cNvPr id="0" name=""/>
        <dsp:cNvSpPr/>
      </dsp:nvSpPr>
      <dsp:spPr>
        <a:xfrm>
          <a:off x="4571270" y="2376152"/>
          <a:ext cx="1978255" cy="99243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Encargado(a) </a:t>
          </a: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Área</a:t>
          </a:r>
          <a:endParaRPr lang="es-ES" sz="1200" kern="1200" dirty="0"/>
        </a:p>
      </dsp:txBody>
      <dsp:txXfrm>
        <a:off x="4571270" y="2376152"/>
        <a:ext cx="1978255" cy="992432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C9612E-73AF-48D4-A9A4-32928B53B889}">
      <dsp:nvSpPr>
        <dsp:cNvPr id="0" name=""/>
        <dsp:cNvSpPr/>
      </dsp:nvSpPr>
      <dsp:spPr>
        <a:xfrm>
          <a:off x="5524504" y="2789833"/>
          <a:ext cx="339682" cy="5016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1633"/>
              </a:lnTo>
              <a:lnTo>
                <a:pt x="339682" y="50163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C15338-2029-483E-993D-F1A6FFA43A7A}">
      <dsp:nvSpPr>
        <dsp:cNvPr id="0" name=""/>
        <dsp:cNvSpPr/>
      </dsp:nvSpPr>
      <dsp:spPr>
        <a:xfrm>
          <a:off x="4092054" y="1177507"/>
          <a:ext cx="2195650" cy="5690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1620"/>
              </a:lnTo>
              <a:lnTo>
                <a:pt x="2195650" y="401620"/>
              </a:lnTo>
              <a:lnTo>
                <a:pt x="2195650" y="5690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F43B5C-A18D-46A0-958B-9F792588E39A}">
      <dsp:nvSpPr>
        <dsp:cNvPr id="0" name=""/>
        <dsp:cNvSpPr/>
      </dsp:nvSpPr>
      <dsp:spPr>
        <a:xfrm>
          <a:off x="3335120" y="2789833"/>
          <a:ext cx="161886" cy="15757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75715"/>
              </a:lnTo>
              <a:lnTo>
                <a:pt x="161886" y="157571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B1BD28-FCA3-4344-B177-74DD3AABE83F}">
      <dsp:nvSpPr>
        <dsp:cNvPr id="0" name=""/>
        <dsp:cNvSpPr/>
      </dsp:nvSpPr>
      <dsp:spPr>
        <a:xfrm>
          <a:off x="3335120" y="2789833"/>
          <a:ext cx="165330" cy="6081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8191"/>
              </a:lnTo>
              <a:lnTo>
                <a:pt x="165330" y="60819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88DF83-5A57-4E03-A563-9BED31DBC4BB}">
      <dsp:nvSpPr>
        <dsp:cNvPr id="0" name=""/>
        <dsp:cNvSpPr/>
      </dsp:nvSpPr>
      <dsp:spPr>
        <a:xfrm>
          <a:off x="4046334" y="1177507"/>
          <a:ext cx="91440" cy="56905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1620"/>
              </a:lnTo>
              <a:lnTo>
                <a:pt x="51986" y="401620"/>
              </a:lnTo>
              <a:lnTo>
                <a:pt x="51986" y="5690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30CD1E-1A4D-455A-9AC8-9D46289D01AD}">
      <dsp:nvSpPr>
        <dsp:cNvPr id="0" name=""/>
        <dsp:cNvSpPr/>
      </dsp:nvSpPr>
      <dsp:spPr>
        <a:xfrm>
          <a:off x="1855455" y="1177507"/>
          <a:ext cx="2236599" cy="569052"/>
        </a:xfrm>
        <a:custGeom>
          <a:avLst/>
          <a:gdLst/>
          <a:ahLst/>
          <a:cxnLst/>
          <a:rect l="0" t="0" r="0" b="0"/>
          <a:pathLst>
            <a:path>
              <a:moveTo>
                <a:pt x="2236599" y="0"/>
              </a:moveTo>
              <a:lnTo>
                <a:pt x="2236599" y="401620"/>
              </a:lnTo>
              <a:lnTo>
                <a:pt x="0" y="401620"/>
              </a:lnTo>
              <a:lnTo>
                <a:pt x="0" y="5690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EAC07E-25BB-4E4C-82F0-2972E6D17B92}">
      <dsp:nvSpPr>
        <dsp:cNvPr id="0" name=""/>
        <dsp:cNvSpPr/>
      </dsp:nvSpPr>
      <dsp:spPr>
        <a:xfrm>
          <a:off x="2962282" y="0"/>
          <a:ext cx="2259545" cy="117750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de Inclusión Plena</a:t>
          </a:r>
        </a:p>
      </dsp:txBody>
      <dsp:txXfrm>
        <a:off x="2962282" y="0"/>
        <a:ext cx="2259545" cy="1177506"/>
      </dsp:txXfrm>
    </dsp:sp>
    <dsp:sp modelId="{CD04DE3B-C787-4132-8813-7335C21854C1}">
      <dsp:nvSpPr>
        <dsp:cNvPr id="0" name=""/>
        <dsp:cNvSpPr/>
      </dsp:nvSpPr>
      <dsp:spPr>
        <a:xfrm>
          <a:off x="901453" y="1746559"/>
          <a:ext cx="1908003" cy="104327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</a:rPr>
            <a:t>Responsable de </a:t>
          </a:r>
          <a:r>
            <a:rPr lang="es-ES" sz="1200" kern="1200" dirty="0" smtClean="0">
              <a:solidFill>
                <a:schemeClr val="tx1"/>
              </a:solidFill>
            </a:rPr>
            <a:t>Área</a:t>
          </a:r>
          <a:endParaRPr lang="es-ES" sz="1200" kern="1200" dirty="0">
            <a:solidFill>
              <a:schemeClr val="tx1"/>
            </a:solidFill>
          </a:endParaRPr>
        </a:p>
      </dsp:txBody>
      <dsp:txXfrm>
        <a:off x="901453" y="1746559"/>
        <a:ext cx="1908003" cy="1043274"/>
      </dsp:txXfrm>
    </dsp:sp>
    <dsp:sp modelId="{C138A295-8DD5-4443-B099-42EBA45910BF}">
      <dsp:nvSpPr>
        <dsp:cNvPr id="0" name=""/>
        <dsp:cNvSpPr/>
      </dsp:nvSpPr>
      <dsp:spPr>
        <a:xfrm>
          <a:off x="3144320" y="1746559"/>
          <a:ext cx="1908003" cy="104327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Responsable Área de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Trabajo Social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144320" y="1746559"/>
        <a:ext cx="1908003" cy="1043274"/>
      </dsp:txXfrm>
    </dsp:sp>
    <dsp:sp modelId="{24621013-11CD-493C-BAA2-91D3A121D9CA}">
      <dsp:nvSpPr>
        <dsp:cNvPr id="0" name=""/>
        <dsp:cNvSpPr/>
      </dsp:nvSpPr>
      <dsp:spPr>
        <a:xfrm>
          <a:off x="3500451" y="2999378"/>
          <a:ext cx="1547993" cy="79729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Trabajador(a) </a:t>
          </a:r>
          <a:r>
            <a:rPr lang="es-ES" sz="1200" kern="1200" dirty="0" smtClean="0"/>
            <a:t>Social</a:t>
          </a:r>
          <a:endParaRPr lang="es-ES" sz="1200" kern="1200" dirty="0"/>
        </a:p>
      </dsp:txBody>
      <dsp:txXfrm>
        <a:off x="3500451" y="2999378"/>
        <a:ext cx="1547993" cy="797293"/>
      </dsp:txXfrm>
    </dsp:sp>
    <dsp:sp modelId="{C5C7CF46-3BAA-4814-B335-4B8CA2884FD6}">
      <dsp:nvSpPr>
        <dsp:cNvPr id="0" name=""/>
        <dsp:cNvSpPr/>
      </dsp:nvSpPr>
      <dsp:spPr>
        <a:xfrm>
          <a:off x="3497006" y="3966902"/>
          <a:ext cx="1547993" cy="79729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Ayudante</a:t>
          </a:r>
          <a:r>
            <a:rPr lang="es-ES" sz="1200" kern="1200" baseline="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s-ES" sz="1200" kern="1200" baseline="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General</a:t>
          </a:r>
          <a:endParaRPr lang="es-ES" sz="1200" kern="1200" baseline="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497006" y="3966902"/>
        <a:ext cx="1547993" cy="797293"/>
      </dsp:txXfrm>
    </dsp:sp>
    <dsp:sp modelId="{B6A33536-7F06-46B3-AAA3-D324D2518E9E}">
      <dsp:nvSpPr>
        <dsp:cNvPr id="0" name=""/>
        <dsp:cNvSpPr/>
      </dsp:nvSpPr>
      <dsp:spPr>
        <a:xfrm>
          <a:off x="5333703" y="1746559"/>
          <a:ext cx="1908003" cy="10432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Área de Rehabilitación</a:t>
          </a:r>
        </a:p>
      </dsp:txBody>
      <dsp:txXfrm>
        <a:off x="5333703" y="1746559"/>
        <a:ext cx="1908003" cy="1043274"/>
      </dsp:txXfrm>
    </dsp:sp>
    <dsp:sp modelId="{39FE8E48-D783-49CB-932A-C92993567C16}">
      <dsp:nvSpPr>
        <dsp:cNvPr id="0" name=""/>
        <dsp:cNvSpPr/>
      </dsp:nvSpPr>
      <dsp:spPr>
        <a:xfrm>
          <a:off x="5864187" y="2892820"/>
          <a:ext cx="1594586" cy="79729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Fisioterapeutas</a:t>
          </a:r>
          <a:endParaRPr lang="es-ES" sz="1200" kern="1200" dirty="0"/>
        </a:p>
      </dsp:txBody>
      <dsp:txXfrm>
        <a:off x="5864187" y="2892820"/>
        <a:ext cx="1594586" cy="797293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BBC6DC-D515-4A96-AEBF-B61D46F5F546}">
      <dsp:nvSpPr>
        <dsp:cNvPr id="0" name=""/>
        <dsp:cNvSpPr/>
      </dsp:nvSpPr>
      <dsp:spPr>
        <a:xfrm>
          <a:off x="3192931" y="1161010"/>
          <a:ext cx="180065" cy="831373"/>
        </a:xfrm>
        <a:custGeom>
          <a:avLst/>
          <a:gdLst/>
          <a:ahLst/>
          <a:cxnLst/>
          <a:rect l="0" t="0" r="0" b="0"/>
          <a:pathLst>
            <a:path>
              <a:moveTo>
                <a:pt x="180065" y="0"/>
              </a:moveTo>
              <a:lnTo>
                <a:pt x="180065" y="831373"/>
              </a:lnTo>
              <a:lnTo>
                <a:pt x="0" y="83137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6E07D3-E434-4198-B0D1-1CF1E9DAAB16}">
      <dsp:nvSpPr>
        <dsp:cNvPr id="0" name=""/>
        <dsp:cNvSpPr/>
      </dsp:nvSpPr>
      <dsp:spPr>
        <a:xfrm>
          <a:off x="5383263" y="3809307"/>
          <a:ext cx="91440" cy="22838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838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C63480-2E29-4755-A4CF-7E723700D97E}">
      <dsp:nvSpPr>
        <dsp:cNvPr id="0" name=""/>
        <dsp:cNvSpPr/>
      </dsp:nvSpPr>
      <dsp:spPr>
        <a:xfrm>
          <a:off x="3372996" y="1161010"/>
          <a:ext cx="2055986" cy="17928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12792"/>
              </a:lnTo>
              <a:lnTo>
                <a:pt x="2055986" y="1612792"/>
              </a:lnTo>
              <a:lnTo>
                <a:pt x="2055986" y="179285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8FC759-E0BC-4F6D-B1DF-F9F23FFC5084}">
      <dsp:nvSpPr>
        <dsp:cNvPr id="0" name=""/>
        <dsp:cNvSpPr/>
      </dsp:nvSpPr>
      <dsp:spPr>
        <a:xfrm>
          <a:off x="3327276" y="1161010"/>
          <a:ext cx="91440" cy="17928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12792"/>
              </a:lnTo>
              <a:lnTo>
                <a:pt x="46886" y="1612792"/>
              </a:lnTo>
              <a:lnTo>
                <a:pt x="46886" y="179285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1EFA90-D400-4FC8-A89C-7AB259921857}">
      <dsp:nvSpPr>
        <dsp:cNvPr id="0" name=""/>
        <dsp:cNvSpPr/>
      </dsp:nvSpPr>
      <dsp:spPr>
        <a:xfrm>
          <a:off x="1148502" y="1161010"/>
          <a:ext cx="2224493" cy="1792858"/>
        </a:xfrm>
        <a:custGeom>
          <a:avLst/>
          <a:gdLst/>
          <a:ahLst/>
          <a:cxnLst/>
          <a:rect l="0" t="0" r="0" b="0"/>
          <a:pathLst>
            <a:path>
              <a:moveTo>
                <a:pt x="2224493" y="0"/>
              </a:moveTo>
              <a:lnTo>
                <a:pt x="2224493" y="1612792"/>
              </a:lnTo>
              <a:lnTo>
                <a:pt x="0" y="1612792"/>
              </a:lnTo>
              <a:lnTo>
                <a:pt x="0" y="179285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737A3C-6416-4235-AB26-A89B5804614D}">
      <dsp:nvSpPr>
        <dsp:cNvPr id="0" name=""/>
        <dsp:cNvSpPr/>
      </dsp:nvSpPr>
      <dsp:spPr>
        <a:xfrm>
          <a:off x="2292424" y="0"/>
          <a:ext cx="2161144" cy="11610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Coordinador(a) de Programas Terapéuticos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292424" y="0"/>
        <a:ext cx="2161144" cy="1161010"/>
      </dsp:txXfrm>
    </dsp:sp>
    <dsp:sp modelId="{52DCB683-89A9-4D9E-BAE7-A60161C4D9AF}">
      <dsp:nvSpPr>
        <dsp:cNvPr id="0" name=""/>
        <dsp:cNvSpPr/>
      </dsp:nvSpPr>
      <dsp:spPr>
        <a:xfrm>
          <a:off x="156342" y="2953868"/>
          <a:ext cx="1984320" cy="85543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56342" y="2953868"/>
        <a:ext cx="1984320" cy="855439"/>
      </dsp:txXfrm>
    </dsp:sp>
    <dsp:sp modelId="{DEDE291E-A2D7-4FB5-A09A-F0B8213349B5}">
      <dsp:nvSpPr>
        <dsp:cNvPr id="0" name=""/>
        <dsp:cNvSpPr/>
      </dsp:nvSpPr>
      <dsp:spPr>
        <a:xfrm>
          <a:off x="2516708" y="2953868"/>
          <a:ext cx="1714908" cy="85543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Neurólogo(a) </a:t>
          </a:r>
          <a:b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Pediatra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516708" y="2953868"/>
        <a:ext cx="1714908" cy="855439"/>
      </dsp:txXfrm>
    </dsp:sp>
    <dsp:sp modelId="{A16D4E2A-7690-4AFA-897B-8367975AA4FF}">
      <dsp:nvSpPr>
        <dsp:cNvPr id="0" name=""/>
        <dsp:cNvSpPr/>
      </dsp:nvSpPr>
      <dsp:spPr>
        <a:xfrm>
          <a:off x="4571528" y="2953868"/>
          <a:ext cx="1714908" cy="85543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Responsable Área </a:t>
          </a:r>
          <a:r>
            <a:rPr lang="es-ES" sz="1200" kern="1200" dirty="0" smtClean="0"/>
            <a:t>Psicología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571528" y="2953868"/>
        <a:ext cx="1714908" cy="855439"/>
      </dsp:txXfrm>
    </dsp:sp>
    <dsp:sp modelId="{2738D8FA-DD98-47F4-9B90-7493913B6166}">
      <dsp:nvSpPr>
        <dsp:cNvPr id="0" name=""/>
        <dsp:cNvSpPr/>
      </dsp:nvSpPr>
      <dsp:spPr>
        <a:xfrm>
          <a:off x="4571528" y="4037690"/>
          <a:ext cx="1714908" cy="85745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Psicólogos(as)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571528" y="4037690"/>
        <a:ext cx="1714908" cy="857454"/>
      </dsp:txXfrm>
    </dsp:sp>
    <dsp:sp modelId="{6AE07FB3-E534-42C2-A6C9-DE08F021F86B}">
      <dsp:nvSpPr>
        <dsp:cNvPr id="0" name=""/>
        <dsp:cNvSpPr/>
      </dsp:nvSpPr>
      <dsp:spPr>
        <a:xfrm>
          <a:off x="1478022" y="1522777"/>
          <a:ext cx="1714908" cy="93921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Encargado(a) de Recepción y manejo de </a:t>
          </a:r>
          <a:r>
            <a:rPr lang="es-ES" sz="1200" kern="1200" dirty="0" smtClean="0"/>
            <a:t>agenda</a:t>
          </a:r>
          <a:endParaRPr lang="es-ES" sz="1200" kern="1200" dirty="0"/>
        </a:p>
      </dsp:txBody>
      <dsp:txXfrm>
        <a:off x="1478022" y="1522777"/>
        <a:ext cx="1714908" cy="939212"/>
      </dsp:txXfrm>
    </dsp:sp>
  </dsp:spTree>
</dsp:drawing>
</file>

<file path=ppt/diagrams/drawing5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E530D4-9EC0-4958-940C-0617EB3B79C5}">
      <dsp:nvSpPr>
        <dsp:cNvPr id="0" name=""/>
        <dsp:cNvSpPr/>
      </dsp:nvSpPr>
      <dsp:spPr>
        <a:xfrm>
          <a:off x="2923339" y="1160030"/>
          <a:ext cx="265476" cy="1787634"/>
        </a:xfrm>
        <a:custGeom>
          <a:avLst/>
          <a:gdLst/>
          <a:ahLst/>
          <a:cxnLst/>
          <a:rect l="0" t="0" r="0" b="0"/>
          <a:pathLst>
            <a:path>
              <a:moveTo>
                <a:pt x="265476" y="0"/>
              </a:moveTo>
              <a:lnTo>
                <a:pt x="265476" y="1787634"/>
              </a:lnTo>
              <a:lnTo>
                <a:pt x="0" y="178763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4BF1D0-B7A9-44D4-A339-7B95FECFA60A}">
      <dsp:nvSpPr>
        <dsp:cNvPr id="0" name=""/>
        <dsp:cNvSpPr/>
      </dsp:nvSpPr>
      <dsp:spPr>
        <a:xfrm>
          <a:off x="3188816" y="1160030"/>
          <a:ext cx="255265" cy="7021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2128"/>
              </a:lnTo>
              <a:lnTo>
                <a:pt x="255265" y="70212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702153-7B05-49D4-A47E-6C6636CF5367}">
      <dsp:nvSpPr>
        <dsp:cNvPr id="0" name=""/>
        <dsp:cNvSpPr/>
      </dsp:nvSpPr>
      <dsp:spPr>
        <a:xfrm>
          <a:off x="2894145" y="1160030"/>
          <a:ext cx="294671" cy="709115"/>
        </a:xfrm>
        <a:custGeom>
          <a:avLst/>
          <a:gdLst/>
          <a:ahLst/>
          <a:cxnLst/>
          <a:rect l="0" t="0" r="0" b="0"/>
          <a:pathLst>
            <a:path>
              <a:moveTo>
                <a:pt x="294671" y="0"/>
              </a:moveTo>
              <a:lnTo>
                <a:pt x="294671" y="709115"/>
              </a:lnTo>
              <a:lnTo>
                <a:pt x="0" y="70911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494CE5-038A-4047-867C-F43055C5DC5C}">
      <dsp:nvSpPr>
        <dsp:cNvPr id="0" name=""/>
        <dsp:cNvSpPr/>
      </dsp:nvSpPr>
      <dsp:spPr>
        <a:xfrm>
          <a:off x="3188816" y="1160030"/>
          <a:ext cx="1931932" cy="25930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46199"/>
              </a:lnTo>
              <a:lnTo>
                <a:pt x="1931932" y="2446199"/>
              </a:lnTo>
              <a:lnTo>
                <a:pt x="1931932" y="259308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46BF8A-2E8D-47D6-8F5D-C990D10BCCF8}">
      <dsp:nvSpPr>
        <dsp:cNvPr id="0" name=""/>
        <dsp:cNvSpPr/>
      </dsp:nvSpPr>
      <dsp:spPr>
        <a:xfrm>
          <a:off x="3137458" y="4641265"/>
          <a:ext cx="91440" cy="3586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869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50707C-4B50-4E8E-A057-B6C75B37899E}">
      <dsp:nvSpPr>
        <dsp:cNvPr id="0" name=""/>
        <dsp:cNvSpPr/>
      </dsp:nvSpPr>
      <dsp:spPr>
        <a:xfrm>
          <a:off x="3137458" y="1160030"/>
          <a:ext cx="91440" cy="2593080"/>
        </a:xfrm>
        <a:custGeom>
          <a:avLst/>
          <a:gdLst/>
          <a:ahLst/>
          <a:cxnLst/>
          <a:rect l="0" t="0" r="0" b="0"/>
          <a:pathLst>
            <a:path>
              <a:moveTo>
                <a:pt x="51357" y="0"/>
              </a:moveTo>
              <a:lnTo>
                <a:pt x="51357" y="2446199"/>
              </a:lnTo>
              <a:lnTo>
                <a:pt x="45720" y="2446199"/>
              </a:lnTo>
              <a:lnTo>
                <a:pt x="45720" y="259308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F69C9B-CDCD-43F1-8FBC-D68B23FE82BA}">
      <dsp:nvSpPr>
        <dsp:cNvPr id="0" name=""/>
        <dsp:cNvSpPr/>
      </dsp:nvSpPr>
      <dsp:spPr>
        <a:xfrm>
          <a:off x="1186376" y="4641265"/>
          <a:ext cx="91440" cy="35980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980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B8EDD2-9067-4B2A-AE73-C51F3334E6A6}">
      <dsp:nvSpPr>
        <dsp:cNvPr id="0" name=""/>
        <dsp:cNvSpPr/>
      </dsp:nvSpPr>
      <dsp:spPr>
        <a:xfrm>
          <a:off x="1232096" y="1160030"/>
          <a:ext cx="1956720" cy="2593080"/>
        </a:xfrm>
        <a:custGeom>
          <a:avLst/>
          <a:gdLst/>
          <a:ahLst/>
          <a:cxnLst/>
          <a:rect l="0" t="0" r="0" b="0"/>
          <a:pathLst>
            <a:path>
              <a:moveTo>
                <a:pt x="1956720" y="0"/>
              </a:moveTo>
              <a:lnTo>
                <a:pt x="1956720" y="2446199"/>
              </a:lnTo>
              <a:lnTo>
                <a:pt x="0" y="2446199"/>
              </a:lnTo>
              <a:lnTo>
                <a:pt x="0" y="259308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5CAF9D-24C2-487B-8B4C-19A1B4065A4E}">
      <dsp:nvSpPr>
        <dsp:cNvPr id="0" name=""/>
        <dsp:cNvSpPr/>
      </dsp:nvSpPr>
      <dsp:spPr>
        <a:xfrm>
          <a:off x="2018818" y="0"/>
          <a:ext cx="2339995" cy="116003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Director(a) de Enlace Municipal</a:t>
          </a:r>
        </a:p>
      </dsp:txBody>
      <dsp:txXfrm>
        <a:off x="2018818" y="0"/>
        <a:ext cx="2339995" cy="1160030"/>
      </dsp:txXfrm>
    </dsp:sp>
    <dsp:sp modelId="{74C9A70E-FFFC-4997-BBB6-C1D71B9B2A66}">
      <dsp:nvSpPr>
        <dsp:cNvPr id="0" name=""/>
        <dsp:cNvSpPr/>
      </dsp:nvSpPr>
      <dsp:spPr>
        <a:xfrm>
          <a:off x="407835" y="3753111"/>
          <a:ext cx="1648521" cy="88815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latin typeface="+mn-lt"/>
            </a:rPr>
            <a:t>Coordinador(a) Jurídico(a)</a:t>
          </a:r>
        </a:p>
      </dsp:txBody>
      <dsp:txXfrm>
        <a:off x="407835" y="3753111"/>
        <a:ext cx="1648521" cy="888154"/>
      </dsp:txXfrm>
    </dsp:sp>
    <dsp:sp modelId="{7AC31190-21D8-4005-B9AF-875C3A4C4CD5}">
      <dsp:nvSpPr>
        <dsp:cNvPr id="0" name=""/>
        <dsp:cNvSpPr/>
      </dsp:nvSpPr>
      <dsp:spPr>
        <a:xfrm>
          <a:off x="407835" y="5001069"/>
          <a:ext cx="1648521" cy="69943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smtClean="0"/>
            <a:t>Abogado(a)</a:t>
          </a:r>
          <a:endParaRPr lang="es-ES" sz="1200" kern="1200" dirty="0" smtClean="0"/>
        </a:p>
      </dsp:txBody>
      <dsp:txXfrm>
        <a:off x="407835" y="5001069"/>
        <a:ext cx="1648521" cy="699433"/>
      </dsp:txXfrm>
    </dsp:sp>
    <dsp:sp modelId="{CEDBDDC0-AAC0-41C6-9BB7-CD2E5D82D10B}">
      <dsp:nvSpPr>
        <dsp:cNvPr id="0" name=""/>
        <dsp:cNvSpPr/>
      </dsp:nvSpPr>
      <dsp:spPr>
        <a:xfrm>
          <a:off x="2358917" y="3753111"/>
          <a:ext cx="1648521" cy="88815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  <a:latin typeface="+mn-lt"/>
            </a:rPr>
            <a:t>Jefe(a) de Contraloría</a:t>
          </a:r>
        </a:p>
      </dsp:txBody>
      <dsp:txXfrm>
        <a:off x="2358917" y="3753111"/>
        <a:ext cx="1648521" cy="888154"/>
      </dsp:txXfrm>
    </dsp:sp>
    <dsp:sp modelId="{E5B29416-995C-43E3-8579-8EF5BE1D7F6E}">
      <dsp:nvSpPr>
        <dsp:cNvPr id="0" name=""/>
        <dsp:cNvSpPr/>
      </dsp:nvSpPr>
      <dsp:spPr>
        <a:xfrm>
          <a:off x="2358917" y="4999955"/>
          <a:ext cx="1648521" cy="69943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Auxiliar </a:t>
          </a:r>
          <a:br>
            <a:rPr lang="es-ES" sz="1200" kern="1200" dirty="0" smtClean="0"/>
          </a:br>
          <a:r>
            <a:rPr lang="es-ES" sz="1200" kern="1200" dirty="0" smtClean="0"/>
            <a:t>Administrativo(a)</a:t>
          </a:r>
        </a:p>
      </dsp:txBody>
      <dsp:txXfrm>
        <a:off x="2358917" y="4999955"/>
        <a:ext cx="1648521" cy="699433"/>
      </dsp:txXfrm>
    </dsp:sp>
    <dsp:sp modelId="{297BED93-4842-4E0D-A0B7-8091EE3E468A}">
      <dsp:nvSpPr>
        <dsp:cNvPr id="0" name=""/>
        <dsp:cNvSpPr/>
      </dsp:nvSpPr>
      <dsp:spPr>
        <a:xfrm>
          <a:off x="4296487" y="3753111"/>
          <a:ext cx="1648521" cy="88815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latin typeface="+mn-lt"/>
            </a:rPr>
            <a:t>Coordinador(a) de Planeación</a:t>
          </a:r>
        </a:p>
      </dsp:txBody>
      <dsp:txXfrm>
        <a:off x="4296487" y="3753111"/>
        <a:ext cx="1648521" cy="888154"/>
      </dsp:txXfrm>
    </dsp:sp>
    <dsp:sp modelId="{2A56DC2D-7426-4614-A829-C2E13E482254}">
      <dsp:nvSpPr>
        <dsp:cNvPr id="0" name=""/>
        <dsp:cNvSpPr/>
      </dsp:nvSpPr>
      <dsp:spPr>
        <a:xfrm>
          <a:off x="1243902" y="1425544"/>
          <a:ext cx="1650242" cy="88720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latin typeface="+mn-lt"/>
            </a:rPr>
            <a:t>Jefe(a) de Atención Ciudadana</a:t>
          </a:r>
        </a:p>
      </dsp:txBody>
      <dsp:txXfrm>
        <a:off x="1243902" y="1425544"/>
        <a:ext cx="1650242" cy="887202"/>
      </dsp:txXfrm>
    </dsp:sp>
    <dsp:sp modelId="{1A0E1847-26C7-40C9-91A6-4CBAC5A1C6EC}">
      <dsp:nvSpPr>
        <dsp:cNvPr id="0" name=""/>
        <dsp:cNvSpPr/>
      </dsp:nvSpPr>
      <dsp:spPr>
        <a:xfrm>
          <a:off x="3444081" y="1519943"/>
          <a:ext cx="1650242" cy="68443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Promotor(a)</a:t>
          </a:r>
        </a:p>
      </dsp:txBody>
      <dsp:txXfrm>
        <a:off x="3444081" y="1519943"/>
        <a:ext cx="1650242" cy="684430"/>
      </dsp:txXfrm>
    </dsp:sp>
    <dsp:sp modelId="{28BE2A08-E926-4688-B9B6-AB46432BB516}">
      <dsp:nvSpPr>
        <dsp:cNvPr id="0" name=""/>
        <dsp:cNvSpPr/>
      </dsp:nvSpPr>
      <dsp:spPr>
        <a:xfrm>
          <a:off x="1273097" y="2504063"/>
          <a:ext cx="1650242" cy="88720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Coordinador(a)  de Proyectos Transversales</a:t>
          </a:r>
        </a:p>
      </dsp:txBody>
      <dsp:txXfrm>
        <a:off x="1273097" y="2504063"/>
        <a:ext cx="1650242" cy="88720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D18ADC-873B-4B50-B559-5745B22EDAA5}">
      <dsp:nvSpPr>
        <dsp:cNvPr id="0" name=""/>
        <dsp:cNvSpPr/>
      </dsp:nvSpPr>
      <dsp:spPr>
        <a:xfrm>
          <a:off x="2549901" y="1267493"/>
          <a:ext cx="311407" cy="9476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7697"/>
              </a:lnTo>
              <a:lnTo>
                <a:pt x="311407" y="94769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1FCF89-1F92-42D3-AB55-4D836844AE35}">
      <dsp:nvSpPr>
        <dsp:cNvPr id="0" name=""/>
        <dsp:cNvSpPr/>
      </dsp:nvSpPr>
      <dsp:spPr>
        <a:xfrm>
          <a:off x="2307756" y="1267493"/>
          <a:ext cx="242145" cy="947697"/>
        </a:xfrm>
        <a:custGeom>
          <a:avLst/>
          <a:gdLst/>
          <a:ahLst/>
          <a:cxnLst/>
          <a:rect l="0" t="0" r="0" b="0"/>
          <a:pathLst>
            <a:path>
              <a:moveTo>
                <a:pt x="242145" y="0"/>
              </a:moveTo>
              <a:lnTo>
                <a:pt x="242145" y="947697"/>
              </a:lnTo>
              <a:lnTo>
                <a:pt x="0" y="94769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0AF91C-049E-4784-85D5-48C2DDAD8261}">
      <dsp:nvSpPr>
        <dsp:cNvPr id="0" name=""/>
        <dsp:cNvSpPr/>
      </dsp:nvSpPr>
      <dsp:spPr>
        <a:xfrm>
          <a:off x="2502403" y="1267493"/>
          <a:ext cx="91440" cy="1998864"/>
        </a:xfrm>
        <a:custGeom>
          <a:avLst/>
          <a:gdLst/>
          <a:ahLst/>
          <a:cxnLst/>
          <a:rect l="0" t="0" r="0" b="0"/>
          <a:pathLst>
            <a:path>
              <a:moveTo>
                <a:pt x="47498" y="0"/>
              </a:moveTo>
              <a:lnTo>
                <a:pt x="47498" y="1771100"/>
              </a:lnTo>
              <a:lnTo>
                <a:pt x="45720" y="1771100"/>
              </a:lnTo>
              <a:lnTo>
                <a:pt x="45720" y="199886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39392E-7179-4254-B408-51EF0B69CD27}">
      <dsp:nvSpPr>
        <dsp:cNvPr id="0" name=""/>
        <dsp:cNvSpPr/>
      </dsp:nvSpPr>
      <dsp:spPr>
        <a:xfrm>
          <a:off x="1361897" y="0"/>
          <a:ext cx="2376007" cy="126749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Comunicación,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Logística y Eventos </a:t>
          </a:r>
        </a:p>
      </dsp:txBody>
      <dsp:txXfrm>
        <a:off x="1361897" y="0"/>
        <a:ext cx="2376007" cy="1267493"/>
      </dsp:txXfrm>
    </dsp:sp>
    <dsp:sp modelId="{BA31699A-2851-400F-8B00-364818DE674E}">
      <dsp:nvSpPr>
        <dsp:cNvPr id="0" name=""/>
        <dsp:cNvSpPr/>
      </dsp:nvSpPr>
      <dsp:spPr>
        <a:xfrm>
          <a:off x="1648120" y="3266357"/>
          <a:ext cx="1800004" cy="101103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Analista de Comunicación</a:t>
          </a:r>
          <a:br>
            <a:rPr lang="es-ES" sz="1200" kern="1200" dirty="0" smtClean="0"/>
          </a:br>
          <a:endParaRPr lang="es-ES" sz="1200" kern="1200" dirty="0"/>
        </a:p>
      </dsp:txBody>
      <dsp:txXfrm>
        <a:off x="1648120" y="3266357"/>
        <a:ext cx="1800004" cy="1011031"/>
      </dsp:txXfrm>
    </dsp:sp>
    <dsp:sp modelId="{5AB208A2-9DBA-4DAF-A6A2-BF6BB0765272}">
      <dsp:nvSpPr>
        <dsp:cNvPr id="0" name=""/>
        <dsp:cNvSpPr/>
      </dsp:nvSpPr>
      <dsp:spPr>
        <a:xfrm>
          <a:off x="615755" y="1747190"/>
          <a:ext cx="1692001" cy="935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Jefe(a) de Comunicación Logística y Eventos</a:t>
          </a:r>
        </a:p>
      </dsp:txBody>
      <dsp:txXfrm>
        <a:off x="615755" y="1747190"/>
        <a:ext cx="1692001" cy="935999"/>
      </dsp:txXfrm>
    </dsp:sp>
    <dsp:sp modelId="{EF17CAD3-7AD2-4DA6-8370-4AE1067FEBC4}">
      <dsp:nvSpPr>
        <dsp:cNvPr id="0" name=""/>
        <dsp:cNvSpPr/>
      </dsp:nvSpPr>
      <dsp:spPr>
        <a:xfrm>
          <a:off x="2861308" y="1747190"/>
          <a:ext cx="1692001" cy="935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Encargado(a) de Logística</a:t>
          </a:r>
        </a:p>
      </dsp:txBody>
      <dsp:txXfrm>
        <a:off x="2861308" y="1747190"/>
        <a:ext cx="1692001" cy="93599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7F4CC9-0D5B-40CB-AAAC-013763CF788F}">
      <dsp:nvSpPr>
        <dsp:cNvPr id="0" name=""/>
        <dsp:cNvSpPr/>
      </dsp:nvSpPr>
      <dsp:spPr>
        <a:xfrm>
          <a:off x="4335491" y="1243093"/>
          <a:ext cx="231208" cy="12588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8836"/>
              </a:lnTo>
              <a:lnTo>
                <a:pt x="231208" y="125883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E72EFE-1848-4D30-BDBA-2BE15ED1598A}">
      <dsp:nvSpPr>
        <dsp:cNvPr id="0" name=""/>
        <dsp:cNvSpPr/>
      </dsp:nvSpPr>
      <dsp:spPr>
        <a:xfrm>
          <a:off x="4074034" y="1243093"/>
          <a:ext cx="261457" cy="1258836"/>
        </a:xfrm>
        <a:custGeom>
          <a:avLst/>
          <a:gdLst/>
          <a:ahLst/>
          <a:cxnLst/>
          <a:rect l="0" t="0" r="0" b="0"/>
          <a:pathLst>
            <a:path>
              <a:moveTo>
                <a:pt x="261457" y="0"/>
              </a:moveTo>
              <a:lnTo>
                <a:pt x="261457" y="1258836"/>
              </a:lnTo>
              <a:lnTo>
                <a:pt x="0" y="125883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BB898D-345A-4020-BFFE-3759A6D615DF}">
      <dsp:nvSpPr>
        <dsp:cNvPr id="0" name=""/>
        <dsp:cNvSpPr/>
      </dsp:nvSpPr>
      <dsp:spPr>
        <a:xfrm>
          <a:off x="4335491" y="1243093"/>
          <a:ext cx="291071" cy="4852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5272"/>
              </a:lnTo>
              <a:lnTo>
                <a:pt x="291071" y="48527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2C9426-6915-42A0-B3AF-B5A2E654A4B7}">
      <dsp:nvSpPr>
        <dsp:cNvPr id="0" name=""/>
        <dsp:cNvSpPr/>
      </dsp:nvSpPr>
      <dsp:spPr>
        <a:xfrm>
          <a:off x="4079659" y="1243093"/>
          <a:ext cx="255832" cy="485272"/>
        </a:xfrm>
        <a:custGeom>
          <a:avLst/>
          <a:gdLst/>
          <a:ahLst/>
          <a:cxnLst/>
          <a:rect l="0" t="0" r="0" b="0"/>
          <a:pathLst>
            <a:path>
              <a:moveTo>
                <a:pt x="255832" y="0"/>
              </a:moveTo>
              <a:lnTo>
                <a:pt x="255832" y="485272"/>
              </a:lnTo>
              <a:lnTo>
                <a:pt x="0" y="48527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03EAA1-E86D-427E-B482-E1C38B70110A}">
      <dsp:nvSpPr>
        <dsp:cNvPr id="0" name=""/>
        <dsp:cNvSpPr/>
      </dsp:nvSpPr>
      <dsp:spPr>
        <a:xfrm>
          <a:off x="7174813" y="3902638"/>
          <a:ext cx="191621" cy="12047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4701"/>
              </a:lnTo>
              <a:lnTo>
                <a:pt x="191621" y="120470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8779B9-AA64-4C94-8ED7-A3430166AABA}">
      <dsp:nvSpPr>
        <dsp:cNvPr id="0" name=""/>
        <dsp:cNvSpPr/>
      </dsp:nvSpPr>
      <dsp:spPr>
        <a:xfrm>
          <a:off x="7174813" y="3902638"/>
          <a:ext cx="191621" cy="4450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5089"/>
              </a:lnTo>
              <a:lnTo>
                <a:pt x="191621" y="44508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031544-C180-4016-AF1D-C75FE80FACA6}">
      <dsp:nvSpPr>
        <dsp:cNvPr id="0" name=""/>
        <dsp:cNvSpPr/>
      </dsp:nvSpPr>
      <dsp:spPr>
        <a:xfrm>
          <a:off x="4335491" y="1243093"/>
          <a:ext cx="3455608" cy="18611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55509"/>
              </a:lnTo>
              <a:lnTo>
                <a:pt x="3455608" y="1755509"/>
              </a:lnTo>
              <a:lnTo>
                <a:pt x="3455608" y="186116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C3D0B1-4524-47CD-A1F5-C8C2089D8DF5}">
      <dsp:nvSpPr>
        <dsp:cNvPr id="0" name=""/>
        <dsp:cNvSpPr/>
      </dsp:nvSpPr>
      <dsp:spPr>
        <a:xfrm>
          <a:off x="4335491" y="1243093"/>
          <a:ext cx="1703576" cy="18611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55509"/>
              </a:lnTo>
              <a:lnTo>
                <a:pt x="1703576" y="1755509"/>
              </a:lnTo>
              <a:lnTo>
                <a:pt x="1703576" y="186116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93D66E-F7C1-4716-B5A8-872BE43CE221}">
      <dsp:nvSpPr>
        <dsp:cNvPr id="0" name=""/>
        <dsp:cNvSpPr/>
      </dsp:nvSpPr>
      <dsp:spPr>
        <a:xfrm>
          <a:off x="4289771" y="1243093"/>
          <a:ext cx="91440" cy="186139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755735"/>
              </a:lnTo>
              <a:lnTo>
                <a:pt x="58650" y="1755735"/>
              </a:lnTo>
              <a:lnTo>
                <a:pt x="58650" y="186139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B32A34-741F-409B-AB6F-60D77F0F224A}">
      <dsp:nvSpPr>
        <dsp:cNvPr id="0" name=""/>
        <dsp:cNvSpPr/>
      </dsp:nvSpPr>
      <dsp:spPr>
        <a:xfrm>
          <a:off x="2562297" y="3901958"/>
          <a:ext cx="91440" cy="23126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5606"/>
              </a:lnTo>
              <a:lnTo>
                <a:pt x="46997" y="125606"/>
              </a:lnTo>
              <a:lnTo>
                <a:pt x="46997" y="23126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3B35FB-C0F8-4BFD-B696-2E1FB630FCA5}">
      <dsp:nvSpPr>
        <dsp:cNvPr id="0" name=""/>
        <dsp:cNvSpPr/>
      </dsp:nvSpPr>
      <dsp:spPr>
        <a:xfrm>
          <a:off x="2608017" y="1243093"/>
          <a:ext cx="1727474" cy="1860487"/>
        </a:xfrm>
        <a:custGeom>
          <a:avLst/>
          <a:gdLst/>
          <a:ahLst/>
          <a:cxnLst/>
          <a:rect l="0" t="0" r="0" b="0"/>
          <a:pathLst>
            <a:path>
              <a:moveTo>
                <a:pt x="1727474" y="0"/>
              </a:moveTo>
              <a:lnTo>
                <a:pt x="1727474" y="1754830"/>
              </a:lnTo>
              <a:lnTo>
                <a:pt x="0" y="1754830"/>
              </a:lnTo>
              <a:lnTo>
                <a:pt x="0" y="186048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FD9E1F-E9B2-49CE-801B-48B74B8700EE}">
      <dsp:nvSpPr>
        <dsp:cNvPr id="0" name=""/>
        <dsp:cNvSpPr/>
      </dsp:nvSpPr>
      <dsp:spPr>
        <a:xfrm>
          <a:off x="825585" y="1243093"/>
          <a:ext cx="3509906" cy="1857820"/>
        </a:xfrm>
        <a:custGeom>
          <a:avLst/>
          <a:gdLst/>
          <a:ahLst/>
          <a:cxnLst/>
          <a:rect l="0" t="0" r="0" b="0"/>
          <a:pathLst>
            <a:path>
              <a:moveTo>
                <a:pt x="3509906" y="0"/>
              </a:moveTo>
              <a:lnTo>
                <a:pt x="3509906" y="1752163"/>
              </a:lnTo>
              <a:lnTo>
                <a:pt x="0" y="1752163"/>
              </a:lnTo>
              <a:lnTo>
                <a:pt x="0" y="185782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803D58-FA5B-456B-B741-F27F33CD2471}">
      <dsp:nvSpPr>
        <dsp:cNvPr id="0" name=""/>
        <dsp:cNvSpPr/>
      </dsp:nvSpPr>
      <dsp:spPr>
        <a:xfrm>
          <a:off x="3187025" y="165623"/>
          <a:ext cx="2296933" cy="107746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Administrativo(a) 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187025" y="165623"/>
        <a:ext cx="2296933" cy="1077469"/>
      </dsp:txXfrm>
    </dsp:sp>
    <dsp:sp modelId="{F4421598-6A98-4798-9ED8-7880840E6BA6}">
      <dsp:nvSpPr>
        <dsp:cNvPr id="0" name=""/>
        <dsp:cNvSpPr/>
      </dsp:nvSpPr>
      <dsp:spPr>
        <a:xfrm>
          <a:off x="55226" y="3100914"/>
          <a:ext cx="1540717" cy="7983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Recursos Humanos 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55226" y="3100914"/>
        <a:ext cx="1540717" cy="798378"/>
      </dsp:txXfrm>
    </dsp:sp>
    <dsp:sp modelId="{7A4D6599-6A10-40D0-A11F-1938E06F6AF5}">
      <dsp:nvSpPr>
        <dsp:cNvPr id="0" name=""/>
        <dsp:cNvSpPr/>
      </dsp:nvSpPr>
      <dsp:spPr>
        <a:xfrm>
          <a:off x="1837658" y="3103580"/>
          <a:ext cx="1540717" cy="79837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</a:t>
          </a: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Patrimonio</a:t>
          </a:r>
        </a:p>
      </dsp:txBody>
      <dsp:txXfrm>
        <a:off x="1837658" y="3103580"/>
        <a:ext cx="1540717" cy="798378"/>
      </dsp:txXfrm>
    </dsp:sp>
    <dsp:sp modelId="{94D80175-04B2-441F-8650-01128E59357E}">
      <dsp:nvSpPr>
        <dsp:cNvPr id="0" name=""/>
        <dsp:cNvSpPr/>
      </dsp:nvSpPr>
      <dsp:spPr>
        <a:xfrm>
          <a:off x="1838936" y="4133223"/>
          <a:ext cx="1540717" cy="7125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baseline="0" dirty="0" smtClean="0"/>
            <a:t>Área de Patrimonio</a:t>
          </a:r>
        </a:p>
      </dsp:txBody>
      <dsp:txXfrm>
        <a:off x="1838936" y="4133223"/>
        <a:ext cx="1540717" cy="712574"/>
      </dsp:txXfrm>
    </dsp:sp>
    <dsp:sp modelId="{5BADFE7C-CBFC-4936-89D0-DA7FDF2BC459}">
      <dsp:nvSpPr>
        <dsp:cNvPr id="0" name=""/>
        <dsp:cNvSpPr/>
      </dsp:nvSpPr>
      <dsp:spPr>
        <a:xfrm>
          <a:off x="3578058" y="3104486"/>
          <a:ext cx="1540727" cy="7983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Analista de Sistemas </a:t>
          </a:r>
        </a:p>
      </dsp:txBody>
      <dsp:txXfrm>
        <a:off x="3578058" y="3104486"/>
        <a:ext cx="1540727" cy="798378"/>
      </dsp:txXfrm>
    </dsp:sp>
    <dsp:sp modelId="{18554ECE-BAFD-4A7E-BFFF-136C5C963009}">
      <dsp:nvSpPr>
        <dsp:cNvPr id="0" name=""/>
        <dsp:cNvSpPr/>
      </dsp:nvSpPr>
      <dsp:spPr>
        <a:xfrm>
          <a:off x="5268709" y="3104259"/>
          <a:ext cx="1540717" cy="7983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</a:t>
          </a: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Mantenimiento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5268709" y="3104259"/>
        <a:ext cx="1540717" cy="798378"/>
      </dsp:txXfrm>
    </dsp:sp>
    <dsp:sp modelId="{8934768D-1F56-45A2-B70A-86F9350D673C}">
      <dsp:nvSpPr>
        <dsp:cNvPr id="0" name=""/>
        <dsp:cNvSpPr/>
      </dsp:nvSpPr>
      <dsp:spPr>
        <a:xfrm>
          <a:off x="7020741" y="3104259"/>
          <a:ext cx="1540717" cy="7983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Almacén</a:t>
          </a:r>
        </a:p>
      </dsp:txBody>
      <dsp:txXfrm>
        <a:off x="7020741" y="3104259"/>
        <a:ext cx="1540717" cy="798378"/>
      </dsp:txXfrm>
    </dsp:sp>
    <dsp:sp modelId="{0BDC7DBE-9069-404E-A512-5BE605577BE7}">
      <dsp:nvSpPr>
        <dsp:cNvPr id="0" name=""/>
        <dsp:cNvSpPr/>
      </dsp:nvSpPr>
      <dsp:spPr>
        <a:xfrm>
          <a:off x="7366435" y="4038599"/>
          <a:ext cx="1371233" cy="61825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Ayudante General</a:t>
          </a:r>
          <a:endParaRPr lang="es-ES" sz="1200" kern="1200" dirty="0"/>
        </a:p>
      </dsp:txBody>
      <dsp:txXfrm>
        <a:off x="7366435" y="4038599"/>
        <a:ext cx="1371233" cy="618257"/>
      </dsp:txXfrm>
    </dsp:sp>
    <dsp:sp modelId="{FF716186-1A79-4F7E-A31F-C71194730D4F}">
      <dsp:nvSpPr>
        <dsp:cNvPr id="0" name=""/>
        <dsp:cNvSpPr/>
      </dsp:nvSpPr>
      <dsp:spPr>
        <a:xfrm>
          <a:off x="7366435" y="4798211"/>
          <a:ext cx="1371233" cy="61825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de Almacén</a:t>
          </a:r>
          <a:endParaRPr lang="es-ES" sz="1200" kern="1200" dirty="0"/>
        </a:p>
      </dsp:txBody>
      <dsp:txXfrm>
        <a:off x="7366435" y="4798211"/>
        <a:ext cx="1371233" cy="618257"/>
      </dsp:txXfrm>
    </dsp:sp>
    <dsp:sp modelId="{4FC2DB90-30F2-4A24-A091-D2DE0ADDC335}">
      <dsp:nvSpPr>
        <dsp:cNvPr id="0" name=""/>
        <dsp:cNvSpPr/>
      </dsp:nvSpPr>
      <dsp:spPr>
        <a:xfrm>
          <a:off x="2685675" y="1408301"/>
          <a:ext cx="1393984" cy="64012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685675" y="1408301"/>
        <a:ext cx="1393984" cy="640128"/>
      </dsp:txXfrm>
    </dsp:sp>
    <dsp:sp modelId="{0F933CC8-79F0-43A5-83A0-DD18DB14A3E6}">
      <dsp:nvSpPr>
        <dsp:cNvPr id="0" name=""/>
        <dsp:cNvSpPr/>
      </dsp:nvSpPr>
      <dsp:spPr>
        <a:xfrm>
          <a:off x="4626563" y="1408301"/>
          <a:ext cx="1393984" cy="64012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sp:txBody>
      <dsp:txXfrm>
        <a:off x="4626563" y="1408301"/>
        <a:ext cx="1393984" cy="640128"/>
      </dsp:txXfrm>
    </dsp:sp>
    <dsp:sp modelId="{02697C48-2524-48C4-8D0B-AB1048001DA2}">
      <dsp:nvSpPr>
        <dsp:cNvPr id="0" name=""/>
        <dsp:cNvSpPr/>
      </dsp:nvSpPr>
      <dsp:spPr>
        <a:xfrm>
          <a:off x="2680050" y="2181865"/>
          <a:ext cx="1393984" cy="64012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sp:txBody>
      <dsp:txXfrm>
        <a:off x="2680050" y="2181865"/>
        <a:ext cx="1393984" cy="640128"/>
      </dsp:txXfrm>
    </dsp:sp>
    <dsp:sp modelId="{BB13A6EA-5428-46FA-A2D0-EB17E293ACE8}">
      <dsp:nvSpPr>
        <dsp:cNvPr id="0" name=""/>
        <dsp:cNvSpPr/>
      </dsp:nvSpPr>
      <dsp:spPr>
        <a:xfrm>
          <a:off x="4566700" y="2181865"/>
          <a:ext cx="1393984" cy="64012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Oficial Administrativo(a)</a:t>
          </a:r>
        </a:p>
      </dsp:txBody>
      <dsp:txXfrm>
        <a:off x="4566700" y="2181865"/>
        <a:ext cx="1393984" cy="64012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BDBBD4-6CD7-47D8-AC8C-C97325311ADF}">
      <dsp:nvSpPr>
        <dsp:cNvPr id="0" name=""/>
        <dsp:cNvSpPr/>
      </dsp:nvSpPr>
      <dsp:spPr>
        <a:xfrm>
          <a:off x="7265212" y="3007867"/>
          <a:ext cx="91440" cy="24190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190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149640-3E27-4995-B6E6-677A985F0892}">
      <dsp:nvSpPr>
        <dsp:cNvPr id="0" name=""/>
        <dsp:cNvSpPr/>
      </dsp:nvSpPr>
      <dsp:spPr>
        <a:xfrm>
          <a:off x="4086577" y="1555502"/>
          <a:ext cx="3224355" cy="6243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9182"/>
              </a:lnTo>
              <a:lnTo>
                <a:pt x="3224355" y="389182"/>
              </a:lnTo>
              <a:lnTo>
                <a:pt x="3224355" y="6243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493ACD-023F-4A6B-9AC8-E3768E7EEA76}">
      <dsp:nvSpPr>
        <dsp:cNvPr id="0" name=""/>
        <dsp:cNvSpPr/>
      </dsp:nvSpPr>
      <dsp:spPr>
        <a:xfrm>
          <a:off x="5104488" y="3007867"/>
          <a:ext cx="91440" cy="24190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190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950A6F-6B7D-4F96-92AF-455836CEE15C}">
      <dsp:nvSpPr>
        <dsp:cNvPr id="0" name=""/>
        <dsp:cNvSpPr/>
      </dsp:nvSpPr>
      <dsp:spPr>
        <a:xfrm>
          <a:off x="4086577" y="1555502"/>
          <a:ext cx="1063630" cy="6243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9182"/>
              </a:lnTo>
              <a:lnTo>
                <a:pt x="1063630" y="389182"/>
              </a:lnTo>
              <a:lnTo>
                <a:pt x="1063630" y="6243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7CA15B-F912-4077-8CB2-434CD0A905D7}">
      <dsp:nvSpPr>
        <dsp:cNvPr id="0" name=""/>
        <dsp:cNvSpPr/>
      </dsp:nvSpPr>
      <dsp:spPr>
        <a:xfrm>
          <a:off x="2943763" y="3007867"/>
          <a:ext cx="91440" cy="24190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190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D19692-C1FC-413E-8EB1-C7E263DD4014}">
      <dsp:nvSpPr>
        <dsp:cNvPr id="0" name=""/>
        <dsp:cNvSpPr/>
      </dsp:nvSpPr>
      <dsp:spPr>
        <a:xfrm>
          <a:off x="2989483" y="1555502"/>
          <a:ext cx="1097093" cy="624365"/>
        </a:xfrm>
        <a:custGeom>
          <a:avLst/>
          <a:gdLst/>
          <a:ahLst/>
          <a:cxnLst/>
          <a:rect l="0" t="0" r="0" b="0"/>
          <a:pathLst>
            <a:path>
              <a:moveTo>
                <a:pt x="1097093" y="0"/>
              </a:moveTo>
              <a:lnTo>
                <a:pt x="1097093" y="389182"/>
              </a:lnTo>
              <a:lnTo>
                <a:pt x="0" y="389182"/>
              </a:lnTo>
              <a:lnTo>
                <a:pt x="0" y="6243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FD9E1F-E9B2-49CE-801B-48B74B8700EE}">
      <dsp:nvSpPr>
        <dsp:cNvPr id="0" name=""/>
        <dsp:cNvSpPr/>
      </dsp:nvSpPr>
      <dsp:spPr>
        <a:xfrm>
          <a:off x="845179" y="1555502"/>
          <a:ext cx="3241397" cy="624365"/>
        </a:xfrm>
        <a:custGeom>
          <a:avLst/>
          <a:gdLst/>
          <a:ahLst/>
          <a:cxnLst/>
          <a:rect l="0" t="0" r="0" b="0"/>
          <a:pathLst>
            <a:path>
              <a:moveTo>
                <a:pt x="3241397" y="0"/>
              </a:moveTo>
              <a:lnTo>
                <a:pt x="3241397" y="389182"/>
              </a:lnTo>
              <a:lnTo>
                <a:pt x="0" y="389182"/>
              </a:lnTo>
              <a:lnTo>
                <a:pt x="0" y="6243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803D58-FA5B-456B-B741-F27F33CD2471}">
      <dsp:nvSpPr>
        <dsp:cNvPr id="0" name=""/>
        <dsp:cNvSpPr/>
      </dsp:nvSpPr>
      <dsp:spPr>
        <a:xfrm>
          <a:off x="2808572" y="331499"/>
          <a:ext cx="2556010" cy="1224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Recursos Humanos 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808572" y="331499"/>
        <a:ext cx="2556010" cy="1224002"/>
      </dsp:txXfrm>
    </dsp:sp>
    <dsp:sp modelId="{F4421598-6A98-4798-9ED8-7880840E6BA6}">
      <dsp:nvSpPr>
        <dsp:cNvPr id="0" name=""/>
        <dsp:cNvSpPr/>
      </dsp:nvSpPr>
      <dsp:spPr>
        <a:xfrm>
          <a:off x="0" y="2179867"/>
          <a:ext cx="1690359" cy="828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Intendentes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0" y="2179867"/>
        <a:ext cx="1690359" cy="828000"/>
      </dsp:txXfrm>
    </dsp:sp>
    <dsp:sp modelId="{120B300C-E4EF-4580-8431-B25992D8D4EF}">
      <dsp:nvSpPr>
        <dsp:cNvPr id="0" name=""/>
        <dsp:cNvSpPr/>
      </dsp:nvSpPr>
      <dsp:spPr>
        <a:xfrm>
          <a:off x="2144304" y="2179867"/>
          <a:ext cx="1690359" cy="828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Procesos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144304" y="2179867"/>
        <a:ext cx="1690359" cy="828000"/>
      </dsp:txXfrm>
    </dsp:sp>
    <dsp:sp modelId="{B70BDA1D-B5F2-485C-B30B-CB3C6075E81D}">
      <dsp:nvSpPr>
        <dsp:cNvPr id="0" name=""/>
        <dsp:cNvSpPr/>
      </dsp:nvSpPr>
      <dsp:spPr>
        <a:xfrm>
          <a:off x="2144304" y="3249769"/>
          <a:ext cx="1690359" cy="828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sp:txBody>
      <dsp:txXfrm>
        <a:off x="2144304" y="3249769"/>
        <a:ext cx="1690359" cy="828000"/>
      </dsp:txXfrm>
    </dsp:sp>
    <dsp:sp modelId="{DA23170E-83AF-4A88-B6DD-E961E33D197E}">
      <dsp:nvSpPr>
        <dsp:cNvPr id="0" name=""/>
        <dsp:cNvSpPr/>
      </dsp:nvSpPr>
      <dsp:spPr>
        <a:xfrm>
          <a:off x="4305028" y="2179867"/>
          <a:ext cx="1690359" cy="828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Incidencias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305028" y="2179867"/>
        <a:ext cx="1690359" cy="828000"/>
      </dsp:txXfrm>
    </dsp:sp>
    <dsp:sp modelId="{1C3B43B8-10A6-4798-A5A4-E58FA049F591}">
      <dsp:nvSpPr>
        <dsp:cNvPr id="0" name=""/>
        <dsp:cNvSpPr/>
      </dsp:nvSpPr>
      <dsp:spPr>
        <a:xfrm>
          <a:off x="4305028" y="3249769"/>
          <a:ext cx="1690359" cy="828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sp:txBody>
      <dsp:txXfrm>
        <a:off x="4305028" y="3249769"/>
        <a:ext cx="1690359" cy="828000"/>
      </dsp:txXfrm>
    </dsp:sp>
    <dsp:sp modelId="{99DD8FB2-6997-48F2-9577-3EFC293A8D8E}">
      <dsp:nvSpPr>
        <dsp:cNvPr id="0" name=""/>
        <dsp:cNvSpPr/>
      </dsp:nvSpPr>
      <dsp:spPr>
        <a:xfrm>
          <a:off x="6465753" y="2179867"/>
          <a:ext cx="1690359" cy="828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Movimientos</a:t>
          </a:r>
        </a:p>
      </dsp:txBody>
      <dsp:txXfrm>
        <a:off x="6465753" y="2179867"/>
        <a:ext cx="1690359" cy="828000"/>
      </dsp:txXfrm>
    </dsp:sp>
    <dsp:sp modelId="{8ACCF401-5F35-476A-8173-BF5DC7166DF4}">
      <dsp:nvSpPr>
        <dsp:cNvPr id="0" name=""/>
        <dsp:cNvSpPr/>
      </dsp:nvSpPr>
      <dsp:spPr>
        <a:xfrm>
          <a:off x="6465753" y="3249769"/>
          <a:ext cx="1690359" cy="828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Área</a:t>
          </a:r>
        </a:p>
      </dsp:txBody>
      <dsp:txXfrm>
        <a:off x="6465753" y="3249769"/>
        <a:ext cx="1690359" cy="82800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7868D1-BC09-46AF-AD2C-9E2F2A94F5D1}">
      <dsp:nvSpPr>
        <dsp:cNvPr id="0" name=""/>
        <dsp:cNvSpPr/>
      </dsp:nvSpPr>
      <dsp:spPr>
        <a:xfrm>
          <a:off x="3369517" y="1445579"/>
          <a:ext cx="2694822" cy="5642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7945"/>
              </a:lnTo>
              <a:lnTo>
                <a:pt x="2694822" y="357945"/>
              </a:lnTo>
              <a:lnTo>
                <a:pt x="2694822" y="56420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8DBFB0-4747-4A6E-B57A-5D8EBAD798CE}">
      <dsp:nvSpPr>
        <dsp:cNvPr id="0" name=""/>
        <dsp:cNvSpPr/>
      </dsp:nvSpPr>
      <dsp:spPr>
        <a:xfrm>
          <a:off x="3369517" y="1445579"/>
          <a:ext cx="897278" cy="5642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7945"/>
              </a:lnTo>
              <a:lnTo>
                <a:pt x="897278" y="357945"/>
              </a:lnTo>
              <a:lnTo>
                <a:pt x="897278" y="56420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211F19-76CC-4648-9068-58A54566026B}">
      <dsp:nvSpPr>
        <dsp:cNvPr id="0" name=""/>
        <dsp:cNvSpPr/>
      </dsp:nvSpPr>
      <dsp:spPr>
        <a:xfrm>
          <a:off x="2492157" y="1445579"/>
          <a:ext cx="877360" cy="564202"/>
        </a:xfrm>
        <a:custGeom>
          <a:avLst/>
          <a:gdLst/>
          <a:ahLst/>
          <a:cxnLst/>
          <a:rect l="0" t="0" r="0" b="0"/>
          <a:pathLst>
            <a:path>
              <a:moveTo>
                <a:pt x="877360" y="0"/>
              </a:moveTo>
              <a:lnTo>
                <a:pt x="877360" y="357945"/>
              </a:lnTo>
              <a:lnTo>
                <a:pt x="0" y="357945"/>
              </a:lnTo>
              <a:lnTo>
                <a:pt x="0" y="56420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BB1F12-114E-43AE-9214-A035453E432C}">
      <dsp:nvSpPr>
        <dsp:cNvPr id="0" name=""/>
        <dsp:cNvSpPr/>
      </dsp:nvSpPr>
      <dsp:spPr>
        <a:xfrm>
          <a:off x="694614" y="1445579"/>
          <a:ext cx="2674903" cy="564202"/>
        </a:xfrm>
        <a:custGeom>
          <a:avLst/>
          <a:gdLst/>
          <a:ahLst/>
          <a:cxnLst/>
          <a:rect l="0" t="0" r="0" b="0"/>
          <a:pathLst>
            <a:path>
              <a:moveTo>
                <a:pt x="2674903" y="0"/>
              </a:moveTo>
              <a:lnTo>
                <a:pt x="2674903" y="357945"/>
              </a:lnTo>
              <a:lnTo>
                <a:pt x="0" y="357945"/>
              </a:lnTo>
              <a:lnTo>
                <a:pt x="0" y="56420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E4A85D-1FF3-477A-8994-B226419180A7}">
      <dsp:nvSpPr>
        <dsp:cNvPr id="0" name=""/>
        <dsp:cNvSpPr/>
      </dsp:nvSpPr>
      <dsp:spPr>
        <a:xfrm>
          <a:off x="2451515" y="473576"/>
          <a:ext cx="1836005" cy="972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Patrimonio</a:t>
          </a:r>
        </a:p>
      </dsp:txBody>
      <dsp:txXfrm>
        <a:off x="2451515" y="473576"/>
        <a:ext cx="1836005" cy="972002"/>
      </dsp:txXfrm>
    </dsp:sp>
    <dsp:sp modelId="{3D71510F-767A-4366-821C-81A29ECB76C5}">
      <dsp:nvSpPr>
        <dsp:cNvPr id="0" name=""/>
        <dsp:cNvSpPr/>
      </dsp:nvSpPr>
      <dsp:spPr>
        <a:xfrm>
          <a:off x="2099" y="2009782"/>
          <a:ext cx="1385028" cy="7681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099" y="2009782"/>
        <a:ext cx="1385028" cy="768102"/>
      </dsp:txXfrm>
    </dsp:sp>
    <dsp:sp modelId="{014D893F-CB12-4D89-9E79-11C944A7CF6A}">
      <dsp:nvSpPr>
        <dsp:cNvPr id="0" name=""/>
        <dsp:cNvSpPr/>
      </dsp:nvSpPr>
      <dsp:spPr>
        <a:xfrm>
          <a:off x="1799643" y="2009782"/>
          <a:ext cx="1385028" cy="76810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sp:txBody>
      <dsp:txXfrm>
        <a:off x="1799643" y="2009782"/>
        <a:ext cx="1385028" cy="768102"/>
      </dsp:txXfrm>
    </dsp:sp>
    <dsp:sp modelId="{AB905CE2-DE9D-46B0-9B76-4B1612C58533}">
      <dsp:nvSpPr>
        <dsp:cNvPr id="0" name=""/>
        <dsp:cNvSpPr/>
      </dsp:nvSpPr>
      <dsp:spPr>
        <a:xfrm>
          <a:off x="3574282" y="2009782"/>
          <a:ext cx="1385028" cy="7681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(De Patrimonio)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574282" y="2009782"/>
        <a:ext cx="1385028" cy="768102"/>
      </dsp:txXfrm>
    </dsp:sp>
    <dsp:sp modelId="{E9CC344E-08B2-46AE-A38D-BC9FF3278E7F}">
      <dsp:nvSpPr>
        <dsp:cNvPr id="0" name=""/>
        <dsp:cNvSpPr/>
      </dsp:nvSpPr>
      <dsp:spPr>
        <a:xfrm>
          <a:off x="5371825" y="2009782"/>
          <a:ext cx="1385028" cy="7681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</a:t>
          </a:r>
        </a:p>
      </dsp:txBody>
      <dsp:txXfrm>
        <a:off x="5371825" y="2009782"/>
        <a:ext cx="1385028" cy="7681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970339" y="1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C36783-2DA6-42D5-A003-37DB294352A2}" type="datetimeFigureOut">
              <a:rPr lang="es-MX" smtClean="0"/>
              <a:t>03/09/2025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1" y="8829676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970339" y="8829676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C86537-560D-4AF7-B6B2-22356C2948A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307515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5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6435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00246696-65C7-4542-89AB-4E27A039966B}" type="datetimeFigureOut">
              <a:rPr lang="es-MX" smtClean="0"/>
              <a:t>03/09/2025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412875" y="1162050"/>
            <a:ext cx="4184650" cy="3138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73893"/>
            <a:ext cx="5608320" cy="3660458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643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B9868883-934C-49D4-ACF7-735983F9010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6865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68883-934C-49D4-ACF7-735983F9010A}" type="slidenum">
              <a:rPr lang="es-MX" smtClean="0"/>
              <a:t>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876147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868883-934C-49D4-ACF7-735983F9010A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46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09643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868883-934C-49D4-ACF7-735983F9010A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47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47676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868883-934C-49D4-ACF7-735983F9010A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51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2948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868883-934C-49D4-ACF7-735983F9010A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52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25339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68883-934C-49D4-ACF7-735983F9010A}" type="slidenum">
              <a:rPr lang="es-MX" smtClean="0"/>
              <a:t>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59765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68883-934C-49D4-ACF7-735983F9010A}" type="slidenum">
              <a:rPr lang="es-MX" smtClean="0"/>
              <a:t>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749414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68883-934C-49D4-ACF7-735983F9010A}" type="slidenum">
              <a:rPr lang="es-MX" smtClean="0"/>
              <a:t>10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277726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68883-934C-49D4-ACF7-735983F9010A}" type="slidenum">
              <a:rPr lang="es-MX" smtClean="0"/>
              <a:t>16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954446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68883-934C-49D4-ACF7-735983F9010A}" type="slidenum">
              <a:rPr lang="es-MX" smtClean="0"/>
              <a:t>22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469451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868883-934C-49D4-ACF7-735983F9010A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38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3844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868883-934C-49D4-ACF7-735983F9010A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39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6962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868883-934C-49D4-ACF7-735983F9010A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42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61432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03/09/2025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2521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03/09/2025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95722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03/09/2025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370731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03/09/2025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713953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03/09/2025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05249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03/09/2025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736024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03/09/2025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529717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03/09/2025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411969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03/09/2025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50235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03/09/2025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066907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03/09/2025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00839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03/09/2025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654636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03/09/2025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031157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03/09/2025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973469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03/09/2025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834137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03/09/2025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44281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03/09/2025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0922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03/09/2025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8317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03/09/2025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71649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03/09/2025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5560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03/09/2025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7714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03/09/2025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7527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03/09/2025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351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E3C7B-4540-4A45-90B9-5A35105A55A3}" type="datetimeFigureOut">
              <a:rPr lang="es-ES" smtClean="0"/>
              <a:t>03/09/2025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  <p:pic>
        <p:nvPicPr>
          <p:cNvPr id="9" name="Imagen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83531"/>
            <a:ext cx="2162375" cy="869205"/>
          </a:xfrm>
          <a:prstGeom prst="rect">
            <a:avLst/>
          </a:prstGeom>
        </p:spPr>
      </p:pic>
      <p:grpSp>
        <p:nvGrpSpPr>
          <p:cNvPr id="10" name="Grupo"/>
          <p:cNvGrpSpPr/>
          <p:nvPr userDrawn="1"/>
        </p:nvGrpSpPr>
        <p:grpSpPr>
          <a:xfrm rot="5400000">
            <a:off x="5516999" y="3231000"/>
            <a:ext cx="6858000" cy="396000"/>
            <a:chOff x="0" y="0"/>
            <a:chExt cx="4765901" cy="516289"/>
          </a:xfrm>
        </p:grpSpPr>
        <p:sp>
          <p:nvSpPr>
            <p:cNvPr id="12" name="Cuadrado"/>
            <p:cNvSpPr/>
            <p:nvPr/>
          </p:nvSpPr>
          <p:spPr>
            <a:xfrm>
              <a:off x="0" y="0"/>
              <a:ext cx="522657" cy="516290"/>
            </a:xfrm>
            <a:prstGeom prst="rect">
              <a:avLst/>
            </a:prstGeom>
            <a:solidFill>
              <a:srgbClr val="CA1F3D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  <p:sp>
          <p:nvSpPr>
            <p:cNvPr id="13" name="Rectángulo"/>
            <p:cNvSpPr/>
            <p:nvPr/>
          </p:nvSpPr>
          <p:spPr>
            <a:xfrm>
              <a:off x="515542" y="0"/>
              <a:ext cx="1960873" cy="516290"/>
            </a:xfrm>
            <a:prstGeom prst="rect">
              <a:avLst/>
            </a:prstGeom>
            <a:solidFill>
              <a:srgbClr val="0A1D7A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  <p:sp>
          <p:nvSpPr>
            <p:cNvPr id="14" name="Rectángulo"/>
            <p:cNvSpPr/>
            <p:nvPr/>
          </p:nvSpPr>
          <p:spPr>
            <a:xfrm>
              <a:off x="2476149" y="0"/>
              <a:ext cx="2289753" cy="516290"/>
            </a:xfrm>
            <a:prstGeom prst="rect">
              <a:avLst/>
            </a:prstGeom>
            <a:solidFill>
              <a:srgbClr val="8FBAE5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431970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3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148B85-A88D-4BBF-8827-12F874323A37}" type="datetimeFigureOut">
              <a:rPr lang="es-MX" smtClean="0"/>
              <a:t>03/09/2025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  <p:grpSp>
        <p:nvGrpSpPr>
          <p:cNvPr id="9" name="Grupo"/>
          <p:cNvGrpSpPr/>
          <p:nvPr userDrawn="1"/>
        </p:nvGrpSpPr>
        <p:grpSpPr>
          <a:xfrm rot="5400000">
            <a:off x="-3359428" y="3354572"/>
            <a:ext cx="6862855" cy="144000"/>
            <a:chOff x="0" y="0"/>
            <a:chExt cx="4765901" cy="516289"/>
          </a:xfrm>
        </p:grpSpPr>
        <p:sp>
          <p:nvSpPr>
            <p:cNvPr id="11" name="Cuadrado"/>
            <p:cNvSpPr/>
            <p:nvPr/>
          </p:nvSpPr>
          <p:spPr>
            <a:xfrm>
              <a:off x="0" y="0"/>
              <a:ext cx="522657" cy="516290"/>
            </a:xfrm>
            <a:prstGeom prst="rect">
              <a:avLst/>
            </a:prstGeom>
            <a:solidFill>
              <a:srgbClr val="CA1F3D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  <p:sp>
          <p:nvSpPr>
            <p:cNvPr id="12" name="Rectángulo"/>
            <p:cNvSpPr/>
            <p:nvPr/>
          </p:nvSpPr>
          <p:spPr>
            <a:xfrm>
              <a:off x="515542" y="0"/>
              <a:ext cx="1960873" cy="516290"/>
            </a:xfrm>
            <a:prstGeom prst="rect">
              <a:avLst/>
            </a:prstGeom>
            <a:solidFill>
              <a:srgbClr val="0A1D7A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  <p:sp>
          <p:nvSpPr>
            <p:cNvPr id="13" name="Rectángulo"/>
            <p:cNvSpPr/>
            <p:nvPr/>
          </p:nvSpPr>
          <p:spPr>
            <a:xfrm>
              <a:off x="2476149" y="0"/>
              <a:ext cx="2289753" cy="516290"/>
            </a:xfrm>
            <a:prstGeom prst="rect">
              <a:avLst/>
            </a:prstGeom>
            <a:solidFill>
              <a:srgbClr val="8FBAE5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</p:grpSp>
      <p:pic>
        <p:nvPicPr>
          <p:cNvPr id="14" name="Imagen 13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183531"/>
            <a:ext cx="2162375" cy="869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42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Gabarito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Gabarito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abarito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abarito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abarito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abarito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9.xml"/><Relationship Id="rId7" Type="http://schemas.microsoft.com/office/2007/relationships/diagramDrawing" Target="../diagrams/drawing19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19.xml"/><Relationship Id="rId5" Type="http://schemas.openxmlformats.org/officeDocument/2006/relationships/diagramQuickStyle" Target="../diagrams/quickStyle19.xml"/><Relationship Id="rId4" Type="http://schemas.openxmlformats.org/officeDocument/2006/relationships/diagramLayout" Target="../diagrams/layout1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1.xml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1.xml"/><Relationship Id="rId5" Type="http://schemas.openxmlformats.org/officeDocument/2006/relationships/diagramColors" Target="../diagrams/colors21.xml"/><Relationship Id="rId4" Type="http://schemas.openxmlformats.org/officeDocument/2006/relationships/diagramQuickStyle" Target="../diagrams/quickStyle2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2.xml"/><Relationship Id="rId2" Type="http://schemas.openxmlformats.org/officeDocument/2006/relationships/diagramData" Target="../diagrams/data22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2.xml"/><Relationship Id="rId5" Type="http://schemas.openxmlformats.org/officeDocument/2006/relationships/diagramColors" Target="../diagrams/colors22.xml"/><Relationship Id="rId4" Type="http://schemas.openxmlformats.org/officeDocument/2006/relationships/diagramQuickStyle" Target="../diagrams/quickStyle2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3.xml"/><Relationship Id="rId2" Type="http://schemas.openxmlformats.org/officeDocument/2006/relationships/diagramData" Target="../diagrams/data23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3.xml"/><Relationship Id="rId5" Type="http://schemas.openxmlformats.org/officeDocument/2006/relationships/diagramColors" Target="../diagrams/colors23.xml"/><Relationship Id="rId4" Type="http://schemas.openxmlformats.org/officeDocument/2006/relationships/diagramQuickStyle" Target="../diagrams/quickStyle2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4.xml"/><Relationship Id="rId2" Type="http://schemas.openxmlformats.org/officeDocument/2006/relationships/diagramData" Target="../diagrams/data24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4.xml"/><Relationship Id="rId5" Type="http://schemas.openxmlformats.org/officeDocument/2006/relationships/diagramColors" Target="../diagrams/colors24.xml"/><Relationship Id="rId4" Type="http://schemas.openxmlformats.org/officeDocument/2006/relationships/diagramQuickStyle" Target="../diagrams/quickStyle2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5.xml"/><Relationship Id="rId2" Type="http://schemas.openxmlformats.org/officeDocument/2006/relationships/diagramData" Target="../diagrams/data25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5.xml"/><Relationship Id="rId5" Type="http://schemas.openxmlformats.org/officeDocument/2006/relationships/diagramColors" Target="../diagrams/colors25.xml"/><Relationship Id="rId4" Type="http://schemas.openxmlformats.org/officeDocument/2006/relationships/diagramQuickStyle" Target="../diagrams/quickStyle25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6.xml"/><Relationship Id="rId2" Type="http://schemas.openxmlformats.org/officeDocument/2006/relationships/diagramData" Target="../diagrams/data26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6.xml"/><Relationship Id="rId5" Type="http://schemas.openxmlformats.org/officeDocument/2006/relationships/diagramColors" Target="../diagrams/colors26.xml"/><Relationship Id="rId4" Type="http://schemas.openxmlformats.org/officeDocument/2006/relationships/diagramQuickStyle" Target="../diagrams/quickStyle2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7.xml"/><Relationship Id="rId2" Type="http://schemas.openxmlformats.org/officeDocument/2006/relationships/diagramData" Target="../diagrams/data27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7.xml"/><Relationship Id="rId5" Type="http://schemas.openxmlformats.org/officeDocument/2006/relationships/diagramColors" Target="../diagrams/colors27.xml"/><Relationship Id="rId4" Type="http://schemas.openxmlformats.org/officeDocument/2006/relationships/diagramQuickStyle" Target="../diagrams/quickStyle2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8.xml"/><Relationship Id="rId2" Type="http://schemas.openxmlformats.org/officeDocument/2006/relationships/diagramData" Target="../diagrams/data28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8.xml"/><Relationship Id="rId5" Type="http://schemas.openxmlformats.org/officeDocument/2006/relationships/diagramColors" Target="../diagrams/colors28.xml"/><Relationship Id="rId4" Type="http://schemas.openxmlformats.org/officeDocument/2006/relationships/diagramQuickStyle" Target="../diagrams/quickStyle28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9.xml"/><Relationship Id="rId2" Type="http://schemas.openxmlformats.org/officeDocument/2006/relationships/diagramData" Target="../diagrams/data29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9.xml"/><Relationship Id="rId5" Type="http://schemas.openxmlformats.org/officeDocument/2006/relationships/diagramColors" Target="../diagrams/colors29.xml"/><Relationship Id="rId4" Type="http://schemas.openxmlformats.org/officeDocument/2006/relationships/diagramQuickStyle" Target="../diagrams/quickStyle29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0.xml"/><Relationship Id="rId2" Type="http://schemas.openxmlformats.org/officeDocument/2006/relationships/diagramData" Target="../diagrams/data30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0.xml"/><Relationship Id="rId5" Type="http://schemas.openxmlformats.org/officeDocument/2006/relationships/diagramColors" Target="../diagrams/colors30.xml"/><Relationship Id="rId4" Type="http://schemas.openxmlformats.org/officeDocument/2006/relationships/diagramQuickStyle" Target="../diagrams/quickStyle30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1.xml"/><Relationship Id="rId2" Type="http://schemas.openxmlformats.org/officeDocument/2006/relationships/diagramData" Target="../diagrams/data3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1.xml"/><Relationship Id="rId5" Type="http://schemas.openxmlformats.org/officeDocument/2006/relationships/diagramColors" Target="../diagrams/colors31.xml"/><Relationship Id="rId4" Type="http://schemas.openxmlformats.org/officeDocument/2006/relationships/diagramQuickStyle" Target="../diagrams/quickStyle3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2.xml"/><Relationship Id="rId2" Type="http://schemas.openxmlformats.org/officeDocument/2006/relationships/diagramData" Target="../diagrams/data32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2.xml"/><Relationship Id="rId5" Type="http://schemas.openxmlformats.org/officeDocument/2006/relationships/diagramColors" Target="../diagrams/colors32.xml"/><Relationship Id="rId4" Type="http://schemas.openxmlformats.org/officeDocument/2006/relationships/diagramQuickStyle" Target="../diagrams/quickStyle3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3.xml"/><Relationship Id="rId2" Type="http://schemas.openxmlformats.org/officeDocument/2006/relationships/diagramData" Target="../diagrams/data33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3.xml"/><Relationship Id="rId5" Type="http://schemas.openxmlformats.org/officeDocument/2006/relationships/diagramColors" Target="../diagrams/colors33.xml"/><Relationship Id="rId4" Type="http://schemas.openxmlformats.org/officeDocument/2006/relationships/diagramQuickStyle" Target="../diagrams/quickStyle33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4.xml"/><Relationship Id="rId7" Type="http://schemas.microsoft.com/office/2007/relationships/diagramDrawing" Target="../diagrams/drawing3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34.xml"/><Relationship Id="rId5" Type="http://schemas.openxmlformats.org/officeDocument/2006/relationships/diagramQuickStyle" Target="../diagrams/quickStyle34.xml"/><Relationship Id="rId4" Type="http://schemas.openxmlformats.org/officeDocument/2006/relationships/diagramLayout" Target="../diagrams/layout34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5.xml"/><Relationship Id="rId7" Type="http://schemas.microsoft.com/office/2007/relationships/diagramDrawing" Target="../diagrams/drawing3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35.xml"/><Relationship Id="rId5" Type="http://schemas.openxmlformats.org/officeDocument/2006/relationships/diagramQuickStyle" Target="../diagrams/quickStyle35.xml"/><Relationship Id="rId4" Type="http://schemas.openxmlformats.org/officeDocument/2006/relationships/diagramLayout" Target="../diagrams/layout3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6.xml"/><Relationship Id="rId2" Type="http://schemas.openxmlformats.org/officeDocument/2006/relationships/diagramData" Target="../diagrams/data36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6.xml"/><Relationship Id="rId5" Type="http://schemas.openxmlformats.org/officeDocument/2006/relationships/diagramColors" Target="../diagrams/colors36.xml"/><Relationship Id="rId4" Type="http://schemas.openxmlformats.org/officeDocument/2006/relationships/diagramQuickStyle" Target="../diagrams/quickStyle3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7.xml"/><Relationship Id="rId7" Type="http://schemas.microsoft.com/office/2007/relationships/diagramDrawing" Target="../diagrams/drawing3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37.xml"/><Relationship Id="rId5" Type="http://schemas.openxmlformats.org/officeDocument/2006/relationships/diagramQuickStyle" Target="../diagrams/quickStyle37.xml"/><Relationship Id="rId4" Type="http://schemas.openxmlformats.org/officeDocument/2006/relationships/diagramLayout" Target="../diagrams/layout3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8.xml"/><Relationship Id="rId2" Type="http://schemas.openxmlformats.org/officeDocument/2006/relationships/diagramData" Target="../diagrams/data38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8.xml"/><Relationship Id="rId5" Type="http://schemas.openxmlformats.org/officeDocument/2006/relationships/diagramColors" Target="../diagrams/colors38.xml"/><Relationship Id="rId4" Type="http://schemas.openxmlformats.org/officeDocument/2006/relationships/diagramQuickStyle" Target="../diagrams/quickStyle38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9.xml"/><Relationship Id="rId2" Type="http://schemas.openxmlformats.org/officeDocument/2006/relationships/diagramData" Target="../diagrams/data39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9.xml"/><Relationship Id="rId5" Type="http://schemas.openxmlformats.org/officeDocument/2006/relationships/diagramColors" Target="../diagrams/colors39.xml"/><Relationship Id="rId4" Type="http://schemas.openxmlformats.org/officeDocument/2006/relationships/diagramQuickStyle" Target="../diagrams/quickStyle39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0.xml"/><Relationship Id="rId2" Type="http://schemas.openxmlformats.org/officeDocument/2006/relationships/diagramData" Target="../diagrams/data40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0.xml"/><Relationship Id="rId5" Type="http://schemas.openxmlformats.org/officeDocument/2006/relationships/diagramColors" Target="../diagrams/colors40.xml"/><Relationship Id="rId4" Type="http://schemas.openxmlformats.org/officeDocument/2006/relationships/diagramQuickStyle" Target="../diagrams/quickStyle40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1.xml"/><Relationship Id="rId7" Type="http://schemas.microsoft.com/office/2007/relationships/diagramDrawing" Target="../diagrams/drawing4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41.xml"/><Relationship Id="rId5" Type="http://schemas.openxmlformats.org/officeDocument/2006/relationships/diagramQuickStyle" Target="../diagrams/quickStyle41.xml"/><Relationship Id="rId4" Type="http://schemas.openxmlformats.org/officeDocument/2006/relationships/diagramLayout" Target="../diagrams/layout4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2.xml"/><Relationship Id="rId7" Type="http://schemas.microsoft.com/office/2007/relationships/diagramDrawing" Target="../diagrams/drawing4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42.xml"/><Relationship Id="rId5" Type="http://schemas.openxmlformats.org/officeDocument/2006/relationships/diagramQuickStyle" Target="../diagrams/quickStyle42.xml"/><Relationship Id="rId4" Type="http://schemas.openxmlformats.org/officeDocument/2006/relationships/diagramLayout" Target="../diagrams/layout4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3.xml"/><Relationship Id="rId2" Type="http://schemas.openxmlformats.org/officeDocument/2006/relationships/diagramData" Target="../diagrams/data43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3.xml"/><Relationship Id="rId5" Type="http://schemas.openxmlformats.org/officeDocument/2006/relationships/diagramColors" Target="../diagrams/colors43.xml"/><Relationship Id="rId4" Type="http://schemas.openxmlformats.org/officeDocument/2006/relationships/diagramQuickStyle" Target="../diagrams/quickStyle43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4.xml"/><Relationship Id="rId2" Type="http://schemas.openxmlformats.org/officeDocument/2006/relationships/diagramData" Target="../diagrams/data44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4.xml"/><Relationship Id="rId5" Type="http://schemas.openxmlformats.org/officeDocument/2006/relationships/diagramColors" Target="../diagrams/colors44.xml"/><Relationship Id="rId4" Type="http://schemas.openxmlformats.org/officeDocument/2006/relationships/diagramQuickStyle" Target="../diagrams/quickStyle4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5.xml"/><Relationship Id="rId2" Type="http://schemas.openxmlformats.org/officeDocument/2006/relationships/diagramData" Target="../diagrams/data45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5.xml"/><Relationship Id="rId5" Type="http://schemas.openxmlformats.org/officeDocument/2006/relationships/diagramColors" Target="../diagrams/colors45.xml"/><Relationship Id="rId4" Type="http://schemas.openxmlformats.org/officeDocument/2006/relationships/diagramQuickStyle" Target="../diagrams/quickStyle45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6.xml"/><Relationship Id="rId7" Type="http://schemas.microsoft.com/office/2007/relationships/diagramDrawing" Target="../diagrams/drawing46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46.xml"/><Relationship Id="rId5" Type="http://schemas.openxmlformats.org/officeDocument/2006/relationships/diagramQuickStyle" Target="../diagrams/quickStyle46.xml"/><Relationship Id="rId4" Type="http://schemas.openxmlformats.org/officeDocument/2006/relationships/diagramLayout" Target="../diagrams/layout46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7.xml"/><Relationship Id="rId7" Type="http://schemas.microsoft.com/office/2007/relationships/diagramDrawing" Target="../diagrams/drawing47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47.xml"/><Relationship Id="rId5" Type="http://schemas.openxmlformats.org/officeDocument/2006/relationships/diagramQuickStyle" Target="../diagrams/quickStyle47.xml"/><Relationship Id="rId4" Type="http://schemas.openxmlformats.org/officeDocument/2006/relationships/diagramLayout" Target="../diagrams/layout4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8.xml"/><Relationship Id="rId2" Type="http://schemas.openxmlformats.org/officeDocument/2006/relationships/diagramData" Target="../diagrams/data48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8.xml"/><Relationship Id="rId5" Type="http://schemas.openxmlformats.org/officeDocument/2006/relationships/diagramColors" Target="../diagrams/colors48.xml"/><Relationship Id="rId4" Type="http://schemas.openxmlformats.org/officeDocument/2006/relationships/diagramQuickStyle" Target="../diagrams/quickStyle48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9.xml"/><Relationship Id="rId2" Type="http://schemas.openxmlformats.org/officeDocument/2006/relationships/diagramData" Target="../diagrams/data49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9.xml"/><Relationship Id="rId5" Type="http://schemas.openxmlformats.org/officeDocument/2006/relationships/diagramColors" Target="../diagrams/colors49.xml"/><Relationship Id="rId4" Type="http://schemas.openxmlformats.org/officeDocument/2006/relationships/diagramQuickStyle" Target="../diagrams/quickStyle49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0.xml"/><Relationship Id="rId2" Type="http://schemas.openxmlformats.org/officeDocument/2006/relationships/diagramData" Target="../diagrams/data50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50.xml"/><Relationship Id="rId5" Type="http://schemas.openxmlformats.org/officeDocument/2006/relationships/diagramColors" Target="../diagrams/colors50.xml"/><Relationship Id="rId4" Type="http://schemas.openxmlformats.org/officeDocument/2006/relationships/diagramQuickStyle" Target="../diagrams/quickStyle50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1.xml"/><Relationship Id="rId2" Type="http://schemas.openxmlformats.org/officeDocument/2006/relationships/diagramData" Target="../diagrams/data5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51.xml"/><Relationship Id="rId5" Type="http://schemas.openxmlformats.org/officeDocument/2006/relationships/diagramColors" Target="../diagrams/colors51.xml"/><Relationship Id="rId4" Type="http://schemas.openxmlformats.org/officeDocument/2006/relationships/diagramQuickStyle" Target="../diagrams/quickStyle51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2.xml"/><Relationship Id="rId2" Type="http://schemas.openxmlformats.org/officeDocument/2006/relationships/diagramData" Target="../diagrams/data52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52.xml"/><Relationship Id="rId5" Type="http://schemas.openxmlformats.org/officeDocument/2006/relationships/diagramColors" Target="../diagrams/colors52.xml"/><Relationship Id="rId4" Type="http://schemas.openxmlformats.org/officeDocument/2006/relationships/diagramQuickStyle" Target="../diagrams/quickStyle5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3.xml"/><Relationship Id="rId2" Type="http://schemas.openxmlformats.org/officeDocument/2006/relationships/diagramData" Target="../diagrams/data53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53.xml"/><Relationship Id="rId5" Type="http://schemas.openxmlformats.org/officeDocument/2006/relationships/diagramColors" Target="../diagrams/colors53.xml"/><Relationship Id="rId4" Type="http://schemas.openxmlformats.org/officeDocument/2006/relationships/diagramQuickStyle" Target="../diagrams/quickStyle5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4514" y="2628275"/>
            <a:ext cx="8580474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Sistema para el Desarrollo Integral de la Familia</a:t>
            </a:r>
            <a:endParaRPr lang="es-ES" sz="5400" b="1" spc="-150" dirty="0">
              <a:solidFill>
                <a:srgbClr val="0A1D7A"/>
              </a:solidFill>
              <a:latin typeface="Gabarito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48654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538403654"/>
              </p:ext>
            </p:extLst>
          </p:nvPr>
        </p:nvGraphicFramePr>
        <p:xfrm>
          <a:off x="521312" y="1802922"/>
          <a:ext cx="8173155" cy="44598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0444" y="125858"/>
            <a:ext cx="7010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b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Desarrollo Integral 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Área de Recursos Humanos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6512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931443888"/>
              </p:ext>
            </p:extLst>
          </p:nvPr>
        </p:nvGraphicFramePr>
        <p:xfrm>
          <a:off x="1213676" y="2406770"/>
          <a:ext cx="6782723" cy="30919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uadroTexto 4"/>
          <p:cNvSpPr txBox="1"/>
          <p:nvPr/>
        </p:nvSpPr>
        <p:spPr>
          <a:xfrm>
            <a:off x="200444" y="125858"/>
            <a:ext cx="7010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b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Desarrollo Integral de la </a:t>
            </a:r>
            <a: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  <a:b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Jefatura de Patrimonio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20115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774023605"/>
              </p:ext>
            </p:extLst>
          </p:nvPr>
        </p:nvGraphicFramePr>
        <p:xfrm>
          <a:off x="313335" y="1639019"/>
          <a:ext cx="8695200" cy="50809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0444" y="125858"/>
            <a:ext cx="7010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b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Desarrollo Integral 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Área de Mantenimiento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199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20506" y="2634936"/>
            <a:ext cx="8580474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Dirección de Infancia </a:t>
            </a:r>
          </a:p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y Familia</a:t>
            </a:r>
            <a:endParaRPr lang="es-ES" sz="5400" b="1" spc="-150" dirty="0">
              <a:solidFill>
                <a:srgbClr val="0A1D7A"/>
              </a:solidFill>
              <a:latin typeface="Gabarito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5983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521917213"/>
              </p:ext>
            </p:extLst>
          </p:nvPr>
        </p:nvGraphicFramePr>
        <p:xfrm>
          <a:off x="571583" y="796426"/>
          <a:ext cx="7977195" cy="58890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1318"/>
            <a:ext cx="701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5550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847563875"/>
              </p:ext>
            </p:extLst>
          </p:nvPr>
        </p:nvGraphicFramePr>
        <p:xfrm>
          <a:off x="277567" y="847898"/>
          <a:ext cx="8849179" cy="59520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Defensoría Municipal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66149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145251936"/>
              </p:ext>
            </p:extLst>
          </p:nvPr>
        </p:nvGraphicFramePr>
        <p:xfrm>
          <a:off x="2560790" y="2380891"/>
          <a:ext cx="4055669" cy="32479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Defensoría Municipal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25298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3988781036"/>
              </p:ext>
            </p:extLst>
          </p:nvPr>
        </p:nvGraphicFramePr>
        <p:xfrm>
          <a:off x="808621" y="2311878"/>
          <a:ext cx="7524498" cy="3380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Defensoría Municipal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22569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804388319"/>
              </p:ext>
            </p:extLst>
          </p:nvPr>
        </p:nvGraphicFramePr>
        <p:xfrm>
          <a:off x="1974192" y="2139350"/>
          <a:ext cx="5228863" cy="37554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Defensoría Municipal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3443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1710984055"/>
              </p:ext>
            </p:extLst>
          </p:nvPr>
        </p:nvGraphicFramePr>
        <p:xfrm>
          <a:off x="1880944" y="2251493"/>
          <a:ext cx="5429213" cy="34688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Defensoría Municipal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638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4"/>
          <p:cNvSpPr txBox="1"/>
          <p:nvPr/>
        </p:nvSpPr>
        <p:spPr>
          <a:xfrm>
            <a:off x="207315" y="129680"/>
            <a:ext cx="701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Sistema para el Desarrollo Integral </a:t>
            </a:r>
            <a:b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</p:txBody>
      </p:sp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4070861977"/>
              </p:ext>
            </p:extLst>
          </p:nvPr>
        </p:nvGraphicFramePr>
        <p:xfrm>
          <a:off x="285666" y="1539915"/>
          <a:ext cx="8738261" cy="50869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85163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334509461"/>
              </p:ext>
            </p:extLst>
          </p:nvPr>
        </p:nvGraphicFramePr>
        <p:xfrm>
          <a:off x="1949954" y="2096219"/>
          <a:ext cx="5261728" cy="39605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Defensoría Municipal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01618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589302985"/>
              </p:ext>
            </p:extLst>
          </p:nvPr>
        </p:nvGraphicFramePr>
        <p:xfrm>
          <a:off x="1031422" y="1492369"/>
          <a:ext cx="7197272" cy="51411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07314" y="137615"/>
            <a:ext cx="726754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Casa Club del Programa para la Atención y </a:t>
            </a:r>
            <a:b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Prevención del Trabajo Infantil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87869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678104754"/>
              </p:ext>
            </p:extLst>
          </p:nvPr>
        </p:nvGraphicFramePr>
        <p:xfrm>
          <a:off x="345338" y="1371601"/>
          <a:ext cx="8583003" cy="49601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de Estancias Infantiles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89678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633210756"/>
              </p:ext>
            </p:extLst>
          </p:nvPr>
        </p:nvGraphicFramePr>
        <p:xfrm>
          <a:off x="970888" y="1033259"/>
          <a:ext cx="7318341" cy="56163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de Estancias Infantiles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2469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2660081822"/>
              </p:ext>
            </p:extLst>
          </p:nvPr>
        </p:nvGraphicFramePr>
        <p:xfrm>
          <a:off x="990146" y="2027209"/>
          <a:ext cx="7342643" cy="32696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Estancia Infantil “Diana Laura </a:t>
            </a:r>
            <a:endParaRPr lang="es-ES_tradnl" sz="2400" b="1" kern="1400" spc="-150" dirty="0" smtClean="0">
              <a:solidFill>
                <a:srgbClr val="0A1D7A"/>
              </a:solidFill>
              <a:latin typeface="Gabarito" pitchFamily="2" charset="0"/>
              <a:ea typeface="MS Gothic" panose="020B0609070205080204" pitchFamily="49" charset="-128"/>
              <a:cs typeface="Arial"/>
            </a:endParaRP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Riojas </a:t>
            </a:r>
            <a:r>
              <a:rPr lang="es-ES_tradnl" sz="24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 Colosio (Pío X)”</a:t>
            </a:r>
          </a:p>
        </p:txBody>
      </p:sp>
    </p:spTree>
    <p:extLst>
      <p:ext uri="{BB962C8B-B14F-4D97-AF65-F5344CB8AC3E}">
        <p14:creationId xmlns:p14="http://schemas.microsoft.com/office/powerpoint/2010/main" val="4073573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387180730"/>
              </p:ext>
            </p:extLst>
          </p:nvPr>
        </p:nvGraphicFramePr>
        <p:xfrm>
          <a:off x="3485554" y="1739852"/>
          <a:ext cx="2164749" cy="46472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Estancia Infantil “Idalia Cantú de </a:t>
            </a:r>
            <a:r>
              <a:rPr lang="es-ES_tradnl" sz="2400" b="1" kern="1400" spc="-150" dirty="0" err="1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Livas</a:t>
            </a:r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”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44453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40865517"/>
              </p:ext>
            </p:extLst>
          </p:nvPr>
        </p:nvGraphicFramePr>
        <p:xfrm>
          <a:off x="548400" y="1587260"/>
          <a:ext cx="8189201" cy="46903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Estancia Infantil “Rosario Garza Sada”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424914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2336328078"/>
              </p:ext>
            </p:extLst>
          </p:nvPr>
        </p:nvGraphicFramePr>
        <p:xfrm>
          <a:off x="793229" y="2139351"/>
          <a:ext cx="7579600" cy="37025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Estancia Infantil “Fomerrey 45”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84967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1252563883"/>
              </p:ext>
            </p:extLst>
          </p:nvPr>
        </p:nvGraphicFramePr>
        <p:xfrm>
          <a:off x="577428" y="1802923"/>
          <a:ext cx="8189201" cy="3617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Estancia Infantil “Fomerrey 114”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035455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3907590316"/>
              </p:ext>
            </p:extLst>
          </p:nvPr>
        </p:nvGraphicFramePr>
        <p:xfrm>
          <a:off x="2086738" y="2268749"/>
          <a:ext cx="4962857" cy="30484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Espacio Infancia Adolescencia “Fomerrey 114”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5718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5192" y="2268660"/>
            <a:ext cx="8580474" cy="233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Dirección </a:t>
            </a:r>
            <a:r>
              <a:rPr lang="es-ES_tradnl" sz="5400" b="1" spc="-150" dirty="0" smtClean="0">
                <a:solidFill>
                  <a:srgbClr val="0A1D7A"/>
                </a:solidFill>
                <a:latin typeface="Gabarito" pitchFamily="2" charset="0"/>
                <a:cs typeface="Arial"/>
              </a:rPr>
              <a:t>General </a:t>
            </a:r>
            <a:r>
              <a:rPr lang="es-MX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del Sistema para el Desarrollo Integral de la </a:t>
            </a:r>
            <a:r>
              <a:rPr lang="es-MX" sz="5400" b="1" spc="-150" dirty="0" smtClean="0">
                <a:solidFill>
                  <a:srgbClr val="0A1D7A"/>
                </a:solidFill>
                <a:latin typeface="Gabarito" pitchFamily="2" charset="0"/>
                <a:cs typeface="Arial"/>
              </a:rPr>
              <a:t>Familia</a:t>
            </a:r>
            <a:endParaRPr lang="es-MX" sz="5400" b="1" spc="-150" dirty="0">
              <a:solidFill>
                <a:srgbClr val="0A1D7A"/>
              </a:solidFill>
              <a:latin typeface="Gabarito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52985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85630908"/>
              </p:ext>
            </p:extLst>
          </p:nvPr>
        </p:nvGraphicFramePr>
        <p:xfrm>
          <a:off x="604743" y="1575370"/>
          <a:ext cx="7959708" cy="46188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Estancia Infantil “Laura Barragán”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157352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3909210517"/>
              </p:ext>
            </p:extLst>
          </p:nvPr>
        </p:nvGraphicFramePr>
        <p:xfrm>
          <a:off x="1287660" y="2467154"/>
          <a:ext cx="6562377" cy="31831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Espacio Infancia Adolescencia “Lomas Modelo”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696380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3557069003"/>
              </p:ext>
            </p:extLst>
          </p:nvPr>
        </p:nvGraphicFramePr>
        <p:xfrm>
          <a:off x="1964187" y="1837428"/>
          <a:ext cx="5256121" cy="41833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Estancia Infantil “</a:t>
            </a:r>
            <a:r>
              <a:rPr lang="es-ES_tradnl" sz="2400" b="1" kern="1400" spc="-150" dirty="0" err="1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Provileón</a:t>
            </a:r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 San Bernabé”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841890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5195" y="2260988"/>
            <a:ext cx="8580474" cy="233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MX" sz="5400" b="1" spc="-150" dirty="0" smtClean="0">
                <a:solidFill>
                  <a:srgbClr val="0A1D7A"/>
                </a:solidFill>
                <a:latin typeface="Gabarito" pitchFamily="2" charset="0"/>
                <a:cs typeface="Arial"/>
              </a:rPr>
              <a:t>Dirección </a:t>
            </a:r>
            <a:r>
              <a:rPr lang="es-MX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de Atención a Personas Adultas Mayores y Asistencia Social</a:t>
            </a:r>
          </a:p>
        </p:txBody>
      </p:sp>
    </p:spTree>
    <p:extLst>
      <p:ext uri="{BB962C8B-B14F-4D97-AF65-F5344CB8AC3E}">
        <p14:creationId xmlns:p14="http://schemas.microsoft.com/office/powerpoint/2010/main" val="110475687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4204659986"/>
              </p:ext>
            </p:extLst>
          </p:nvPr>
        </p:nvGraphicFramePr>
        <p:xfrm>
          <a:off x="219679" y="1311214"/>
          <a:ext cx="8824733" cy="52985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6979" y="126330"/>
            <a:ext cx="701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a Personas </a:t>
            </a:r>
            <a:endParaRPr kumimoji="0" lang="es-MX" sz="3200" b="1" i="0" u="none" strike="noStrike" kern="1400" cap="none" spc="-150" normalizeH="0" baseline="0" noProof="0" dirty="0" smtClean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ea typeface="MS Gothic" panose="020B0609070205080204" pitchFamily="49" charset="-128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Adultas </a:t>
            </a: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Mayores y Asistencia Social</a:t>
            </a:r>
          </a:p>
        </p:txBody>
      </p:sp>
    </p:spTree>
    <p:extLst>
      <p:ext uri="{BB962C8B-B14F-4D97-AF65-F5344CB8AC3E}">
        <p14:creationId xmlns:p14="http://schemas.microsoft.com/office/powerpoint/2010/main" val="316047966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434155825"/>
              </p:ext>
            </p:extLst>
          </p:nvPr>
        </p:nvGraphicFramePr>
        <p:xfrm>
          <a:off x="549320" y="1733910"/>
          <a:ext cx="8082844" cy="4849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00167" y="136871"/>
            <a:ext cx="6571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a Personas Adultas Mayores y Asistencia Social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Programas Alimenticios y Nutrición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763485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821691063"/>
              </p:ext>
            </p:extLst>
          </p:nvPr>
        </p:nvGraphicFramePr>
        <p:xfrm>
          <a:off x="296533" y="1496839"/>
          <a:ext cx="8490857" cy="52818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0167" y="136871"/>
            <a:ext cx="670096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a Personas Adultas Mayores y Asistencia Social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Programas en Casas Club del Adulto Mayor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790237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216177600"/>
              </p:ext>
            </p:extLst>
          </p:nvPr>
        </p:nvGraphicFramePr>
        <p:xfrm>
          <a:off x="1978378" y="1742536"/>
          <a:ext cx="5207426" cy="4804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0167" y="136871"/>
            <a:ext cx="670959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a Personas Adultas Mayores y Asistencia Social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Casa Hogar Nueva Esperanza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464530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7167153" y="1171987"/>
            <a:ext cx="151539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   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  </a:t>
            </a: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1285528402"/>
              </p:ext>
            </p:extLst>
          </p:nvPr>
        </p:nvGraphicFramePr>
        <p:xfrm>
          <a:off x="251380" y="1584031"/>
          <a:ext cx="8815414" cy="49581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CuadroTexto 6"/>
          <p:cNvSpPr txBox="1"/>
          <p:nvPr/>
        </p:nvSpPr>
        <p:spPr>
          <a:xfrm>
            <a:off x="200167" y="136871"/>
            <a:ext cx="682173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a Personas Adultas Mayores y Asistencia Social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Área de Nutrición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426754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7167153" y="1171987"/>
            <a:ext cx="151539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   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  </a:t>
            </a:r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2699723748"/>
              </p:ext>
            </p:extLst>
          </p:nvPr>
        </p:nvGraphicFramePr>
        <p:xfrm>
          <a:off x="280085" y="1889184"/>
          <a:ext cx="8644285" cy="45184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CuadroTexto 6"/>
          <p:cNvSpPr txBox="1"/>
          <p:nvPr/>
        </p:nvSpPr>
        <p:spPr>
          <a:xfrm>
            <a:off x="200167" y="136871"/>
            <a:ext cx="665783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a Personas Adultas Mayores y Asistencia Social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Área de Nutrición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8943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4"/>
          <p:cNvSpPr txBox="1"/>
          <p:nvPr/>
        </p:nvSpPr>
        <p:spPr>
          <a:xfrm>
            <a:off x="207315" y="131318"/>
            <a:ext cx="701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Desarrollo Integral 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89344072"/>
              </p:ext>
            </p:extLst>
          </p:nvPr>
        </p:nvGraphicFramePr>
        <p:xfrm>
          <a:off x="1545279" y="1328467"/>
          <a:ext cx="6049609" cy="54260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63581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>
          <a:xfrm>
            <a:off x="201571" y="126665"/>
            <a:ext cx="671129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a Personas Adultas Mayores y Asistencia </a:t>
            </a:r>
            <a:r>
              <a:rPr kumimoji="0" lang="es-MX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Social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Área de Atención a Casos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3200" b="1" i="0" u="none" strike="noStrike" kern="1400" cap="none" spc="-15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ea typeface="MS Gothic" panose="020B0609070205080204" pitchFamily="49" charset="-128"/>
              <a:cs typeface="Arial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677678103"/>
              </p:ext>
            </p:extLst>
          </p:nvPr>
        </p:nvGraphicFramePr>
        <p:xfrm>
          <a:off x="3165062" y="1846178"/>
          <a:ext cx="2821667" cy="42581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5502228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5192" y="2634936"/>
            <a:ext cx="8580474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Dirección de Centros de Bienestar Familiar</a:t>
            </a:r>
            <a:endParaRPr lang="es-ES" sz="5400" b="1" spc="-150" dirty="0">
              <a:solidFill>
                <a:srgbClr val="0A1D7A"/>
              </a:solidFill>
              <a:latin typeface="Gabarito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9865025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449014351"/>
              </p:ext>
            </p:extLst>
          </p:nvPr>
        </p:nvGraphicFramePr>
        <p:xfrm>
          <a:off x="105508" y="1285334"/>
          <a:ext cx="9038491" cy="55726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542624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005946153"/>
              </p:ext>
            </p:extLst>
          </p:nvPr>
        </p:nvGraphicFramePr>
        <p:xfrm>
          <a:off x="1842225" y="1604513"/>
          <a:ext cx="5498853" cy="51145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Área de Talleres Productivos y Fomento al Autoempleo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31213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451988894"/>
              </p:ext>
            </p:extLst>
          </p:nvPr>
        </p:nvGraphicFramePr>
        <p:xfrm>
          <a:off x="2284590" y="2001328"/>
          <a:ext cx="4589060" cy="43796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Jefatura de Centros de Bienestar Familiar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191288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209095372"/>
              </p:ext>
            </p:extLst>
          </p:nvPr>
        </p:nvGraphicFramePr>
        <p:xfrm>
          <a:off x="347241" y="1583673"/>
          <a:ext cx="8681012" cy="43838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Zonas de Centros de Bienestar Familiar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295513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929687033"/>
              </p:ext>
            </p:extLst>
          </p:nvPr>
        </p:nvGraphicFramePr>
        <p:xfrm>
          <a:off x="224569" y="1924050"/>
          <a:ext cx="8790036" cy="40507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Zonas de Centros de Bienestar Familiar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143178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68653463"/>
              </p:ext>
            </p:extLst>
          </p:nvPr>
        </p:nvGraphicFramePr>
        <p:xfrm>
          <a:off x="493026" y="1718094"/>
          <a:ext cx="8321723" cy="4792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Zonas de Centros de Bienestar Familiar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831083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071382881"/>
              </p:ext>
            </p:extLst>
          </p:nvPr>
        </p:nvGraphicFramePr>
        <p:xfrm>
          <a:off x="662634" y="1901116"/>
          <a:ext cx="7825756" cy="43739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Zonas de Centros de Bienestar Familiar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007710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935981148"/>
              </p:ext>
            </p:extLst>
          </p:nvPr>
        </p:nvGraphicFramePr>
        <p:xfrm>
          <a:off x="1280905" y="2071864"/>
          <a:ext cx="657776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Zonas de Centros de Bienestar Familiar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36603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144463380"/>
              </p:ext>
            </p:extLst>
          </p:nvPr>
        </p:nvGraphicFramePr>
        <p:xfrm>
          <a:off x="2168416" y="2398142"/>
          <a:ext cx="4844857" cy="32844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07315" y="131318"/>
            <a:ext cx="701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Desarrollo Integral 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467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68736894"/>
              </p:ext>
            </p:extLst>
          </p:nvPr>
        </p:nvGraphicFramePr>
        <p:xfrm>
          <a:off x="1300605" y="1778715"/>
          <a:ext cx="6549431" cy="47494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Zonas de Centros de Bienestar Familiar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799689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Área de Ludotecas y Psicología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14446606"/>
              </p:ext>
            </p:extLst>
          </p:nvPr>
        </p:nvGraphicFramePr>
        <p:xfrm>
          <a:off x="217380" y="1682151"/>
          <a:ext cx="8848984" cy="48566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6779128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Área de Ludotecas y Psicología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4226038067"/>
              </p:ext>
            </p:extLst>
          </p:nvPr>
        </p:nvGraphicFramePr>
        <p:xfrm>
          <a:off x="241821" y="1570007"/>
          <a:ext cx="8807289" cy="50378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2064047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5190" y="2260988"/>
            <a:ext cx="8580474" cy="233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Dirección de </a:t>
            </a:r>
            <a:r>
              <a:rPr lang="es-ES_tradnl" sz="5400" b="1" spc="-150" dirty="0" smtClean="0">
                <a:solidFill>
                  <a:srgbClr val="0A1D7A"/>
                </a:solidFill>
                <a:latin typeface="Gabarito" pitchFamily="2" charset="0"/>
                <a:cs typeface="Arial"/>
              </a:rPr>
              <a:t>Atención e Inclusión a Personas con Discapacidad</a:t>
            </a:r>
            <a:endParaRPr lang="es-ES" sz="5400" b="1" spc="-150" dirty="0">
              <a:solidFill>
                <a:srgbClr val="0A1D7A"/>
              </a:solidFill>
              <a:latin typeface="Gabarito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614741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940010000"/>
              </p:ext>
            </p:extLst>
          </p:nvPr>
        </p:nvGraphicFramePr>
        <p:xfrm>
          <a:off x="259073" y="1367071"/>
          <a:ext cx="8755531" cy="5361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07315" y="128410"/>
            <a:ext cx="701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e Inclusión a Personas con Discapacidad</a:t>
            </a:r>
          </a:p>
        </p:txBody>
      </p:sp>
    </p:spTree>
    <p:extLst>
      <p:ext uri="{BB962C8B-B14F-4D97-AF65-F5344CB8AC3E}">
        <p14:creationId xmlns:p14="http://schemas.microsoft.com/office/powerpoint/2010/main" val="323243994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599979309"/>
              </p:ext>
            </p:extLst>
          </p:nvPr>
        </p:nvGraphicFramePr>
        <p:xfrm>
          <a:off x="2302170" y="1993391"/>
          <a:ext cx="4547203" cy="41652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5" y="128410"/>
            <a:ext cx="72820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e Inclusión a Personas con Discapacidad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Centro Educativo de Desarrollo Integral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2286000" y="31058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477033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376942171"/>
              </p:ext>
            </p:extLst>
          </p:nvPr>
        </p:nvGraphicFramePr>
        <p:xfrm>
          <a:off x="1297200" y="2303251"/>
          <a:ext cx="6552837" cy="37681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5" y="128410"/>
            <a:ext cx="72820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e Inclusión a Personas con Discapacidad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Área de Guardería Especial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396573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177626550"/>
              </p:ext>
            </p:extLst>
          </p:nvPr>
        </p:nvGraphicFramePr>
        <p:xfrm>
          <a:off x="464459" y="1783080"/>
          <a:ext cx="8360228" cy="48245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5" y="128410"/>
            <a:ext cx="72820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e Inclusión a Personas con Discapacidad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de Inclusión Plena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240037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500378024"/>
              </p:ext>
            </p:extLst>
          </p:nvPr>
        </p:nvGraphicFramePr>
        <p:xfrm>
          <a:off x="1207561" y="1714068"/>
          <a:ext cx="6745993" cy="48967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5" y="128410"/>
            <a:ext cx="72820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e Inclusión a Personas con Discapacidad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de Programas Terapéuticos</a:t>
            </a:r>
          </a:p>
        </p:txBody>
      </p:sp>
      <p:sp>
        <p:nvSpPr>
          <p:cNvPr id="2" name="Rectángulo 1"/>
          <p:cNvSpPr/>
          <p:nvPr/>
        </p:nvSpPr>
        <p:spPr>
          <a:xfrm>
            <a:off x="2286000" y="31058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232849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5190" y="2623845"/>
            <a:ext cx="8580474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rgbClr val="0A1D7A"/>
                </a:solidFill>
                <a:latin typeface="Gabarito" pitchFamily="2" charset="0"/>
                <a:cs typeface="Arial"/>
              </a:rPr>
              <a:t>Dirección de Enlace Municipal</a:t>
            </a:r>
            <a:endParaRPr lang="es-ES" sz="5400" b="1" spc="-150" dirty="0">
              <a:solidFill>
                <a:srgbClr val="0A1D7A"/>
              </a:solidFill>
              <a:latin typeface="Gabarito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086371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3360918702"/>
              </p:ext>
            </p:extLst>
          </p:nvPr>
        </p:nvGraphicFramePr>
        <p:xfrm>
          <a:off x="508000" y="1828798"/>
          <a:ext cx="8345714" cy="46620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0443" y="125858"/>
            <a:ext cx="718896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b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Desarrollo Integral 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  <a:p>
            <a:r>
              <a:rPr lang="es-ES_tradnl" sz="2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de Voluntariado y Procuración de </a:t>
            </a:r>
            <a:br>
              <a:rPr lang="es-ES_tradnl" sz="2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ES_tradnl" sz="2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Donativos</a:t>
            </a:r>
            <a:endParaRPr lang="es-ES" sz="22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7677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207315" y="128410"/>
            <a:ext cx="7282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</a:t>
            </a:r>
            <a:r>
              <a:rPr kumimoji="0" lang="es-MX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Enlace Municipal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645234992"/>
              </p:ext>
            </p:extLst>
          </p:nvPr>
        </p:nvGraphicFramePr>
        <p:xfrm>
          <a:off x="1423638" y="1014443"/>
          <a:ext cx="6348760" cy="57005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001749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3362854039"/>
              </p:ext>
            </p:extLst>
          </p:nvPr>
        </p:nvGraphicFramePr>
        <p:xfrm>
          <a:off x="2755812" y="2044458"/>
          <a:ext cx="3644988" cy="40954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uadroTexto 4"/>
          <p:cNvSpPr txBox="1"/>
          <p:nvPr/>
        </p:nvSpPr>
        <p:spPr>
          <a:xfrm>
            <a:off x="200444" y="125858"/>
            <a:ext cx="7010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b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Desarrollo Integral 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de la Oficina de Presidencia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4138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751535992"/>
              </p:ext>
            </p:extLst>
          </p:nvPr>
        </p:nvGraphicFramePr>
        <p:xfrm>
          <a:off x="1993869" y="2018489"/>
          <a:ext cx="5226440" cy="42773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uadroTexto 4"/>
          <p:cNvSpPr txBox="1"/>
          <p:nvPr/>
        </p:nvSpPr>
        <p:spPr>
          <a:xfrm>
            <a:off x="200444" y="125858"/>
            <a:ext cx="829041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b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Desarrollo Integral 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de Comunicación, Logística y Eventos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6033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978141571"/>
              </p:ext>
            </p:extLst>
          </p:nvPr>
        </p:nvGraphicFramePr>
        <p:xfrm>
          <a:off x="258521" y="1349828"/>
          <a:ext cx="8781142" cy="54540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0444" y="125858"/>
            <a:ext cx="7010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b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Desarrollo Integral 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Administrativa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3619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51741</TotalTime>
  <Words>2004</Words>
  <Application>Microsoft Office PowerPoint</Application>
  <PresentationFormat>Presentación en pantalla (4:3)</PresentationFormat>
  <Paragraphs>595</Paragraphs>
  <Slides>60</Slides>
  <Notes>13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60</vt:i4>
      </vt:variant>
    </vt:vector>
  </HeadingPairs>
  <TitlesOfParts>
    <vt:vector size="67" baseType="lpstr">
      <vt:lpstr>MS Gothic</vt:lpstr>
      <vt:lpstr>Arial</vt:lpstr>
      <vt:lpstr>Calibri</vt:lpstr>
      <vt:lpstr>Calibri Light</vt:lpstr>
      <vt:lpstr>Gabarito</vt:lpstr>
      <vt:lpstr>Tema de Office</vt:lpstr>
      <vt:lpstr>Diseño personalizado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jACINTO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melendez</dc:creator>
  <cp:lastModifiedBy>Ana Elena Banda Cortez</cp:lastModifiedBy>
  <cp:revision>2191</cp:revision>
  <cp:lastPrinted>2022-08-08T20:06:54Z</cp:lastPrinted>
  <dcterms:created xsi:type="dcterms:W3CDTF">2015-12-30T00:24:58Z</dcterms:created>
  <dcterms:modified xsi:type="dcterms:W3CDTF">2025-09-03T19:44:05Z</dcterms:modified>
</cp:coreProperties>
</file>