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6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notesSlides/notesSlide7.xml" ContentType="application/vnd.openxmlformats-officedocument.presentationml.notesSl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notesSlides/notesSlide8.xml" ContentType="application/vnd.openxmlformats-officedocument.presentationml.notesSl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notesSlides/notesSlide9.xml" ContentType="application/vnd.openxmlformats-officedocument.presentationml.notesSl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notesSlides/notesSlide10.xml" ContentType="application/vnd.openxmlformats-officedocument.presentationml.notesSl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notesSlides/notesSlide11.xml" ContentType="application/vnd.openxmlformats-officedocument.presentationml.notesSl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1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notesSlides/notesSlide13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2"/>
  </p:notesMasterIdLst>
  <p:handoutMasterIdLst>
    <p:handoutMasterId r:id="rId63"/>
  </p:handoutMasterIdLst>
  <p:sldIdLst>
    <p:sldId id="256" r:id="rId3"/>
    <p:sldId id="375" r:id="rId4"/>
    <p:sldId id="376" r:id="rId5"/>
    <p:sldId id="433" r:id="rId6"/>
    <p:sldId id="377" r:id="rId7"/>
    <p:sldId id="381" r:id="rId8"/>
    <p:sldId id="378" r:id="rId9"/>
    <p:sldId id="435" r:id="rId10"/>
    <p:sldId id="379" r:id="rId11"/>
    <p:sldId id="445" r:id="rId12"/>
    <p:sldId id="452" r:id="rId13"/>
    <p:sldId id="380" r:id="rId14"/>
    <p:sldId id="391" r:id="rId15"/>
    <p:sldId id="392" r:id="rId16"/>
    <p:sldId id="487" r:id="rId17"/>
    <p:sldId id="409" r:id="rId18"/>
    <p:sldId id="450" r:id="rId19"/>
    <p:sldId id="449" r:id="rId20"/>
    <p:sldId id="447" r:id="rId21"/>
    <p:sldId id="393" r:id="rId22"/>
    <p:sldId id="394" r:id="rId23"/>
    <p:sldId id="395" r:id="rId24"/>
    <p:sldId id="399" r:id="rId25"/>
    <p:sldId id="396" r:id="rId26"/>
    <p:sldId id="397" r:id="rId27"/>
    <p:sldId id="398" r:id="rId28"/>
    <p:sldId id="403" r:id="rId29"/>
    <p:sldId id="401" r:id="rId30"/>
    <p:sldId id="400" r:id="rId31"/>
    <p:sldId id="402" r:id="rId32"/>
    <p:sldId id="404" r:id="rId33"/>
    <p:sldId id="424" r:id="rId34"/>
    <p:sldId id="468" r:id="rId35"/>
    <p:sldId id="469" r:id="rId36"/>
    <p:sldId id="471" r:id="rId37"/>
    <p:sldId id="472" r:id="rId38"/>
    <p:sldId id="473" r:id="rId39"/>
    <p:sldId id="474" r:id="rId40"/>
    <p:sldId id="470" r:id="rId41"/>
    <p:sldId id="382" r:id="rId42"/>
    <p:sldId id="475" r:id="rId43"/>
    <p:sldId id="476" r:id="rId44"/>
    <p:sldId id="477" r:id="rId45"/>
    <p:sldId id="478" r:id="rId46"/>
    <p:sldId id="479" r:id="rId47"/>
    <p:sldId id="480" r:id="rId48"/>
    <p:sldId id="481" r:id="rId49"/>
    <p:sldId id="482" r:id="rId50"/>
    <p:sldId id="483" r:id="rId51"/>
    <p:sldId id="484" r:id="rId52"/>
    <p:sldId id="485" r:id="rId53"/>
    <p:sldId id="410" r:id="rId54"/>
    <p:sldId id="463" r:id="rId55"/>
    <p:sldId id="466" r:id="rId56"/>
    <p:sldId id="467" r:id="rId57"/>
    <p:sldId id="464" r:id="rId58"/>
    <p:sldId id="465" r:id="rId59"/>
    <p:sldId id="438" r:id="rId60"/>
    <p:sldId id="486" r:id="rId61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49C3B1"/>
    <a:srgbClr val="D52B45"/>
    <a:srgbClr val="6C52BD"/>
    <a:srgbClr val="8E18A7"/>
    <a:srgbClr val="6591CE"/>
    <a:srgbClr val="9B335D"/>
    <a:srgbClr val="FF7175"/>
    <a:srgbClr val="DA515D"/>
    <a:srgbClr val="939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5465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686" y="108"/>
      </p:cViewPr>
      <p:guideLst>
        <p:guide orient="horz" pos="631"/>
        <p:guide pos="4289"/>
        <p:guide orient="horz" pos="625"/>
        <p:guide pos="2880"/>
      </p:guideLst>
    </p:cSldViewPr>
  </p:slideViewPr>
  <p:outlineViewPr>
    <p:cViewPr>
      <p:scale>
        <a:sx n="33" d="100"/>
        <a:sy n="33" d="100"/>
      </p:scale>
      <p:origin x="0" y="-5058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commentAuthors" Target="commentAuthor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de Mantenimiento </a:t>
          </a: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0364ADC-7DFB-4BDF-81E5-24E8681325B5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Ayudante General</a:t>
          </a:r>
        </a:p>
      </dgm:t>
    </dgm:pt>
    <dgm:pt modelId="{4B9D57D8-EA1C-4BD1-A509-5DDC404B58B8}" type="par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DF5C4FC-EF11-4C1E-885D-085C037EB38E}" type="sib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07CE4E5-0151-4989-9422-548F3196FF2A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gm:t>
    </dgm:pt>
    <dgm:pt modelId="{643981DE-0480-4A90-BB48-834CE0F3A323}" type="par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038691E-3CBE-48C2-8A93-FB48F22F56BC}" type="sib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6B580B-D40E-4E9F-9515-2343FAADA21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gm:t>
    </dgm:pt>
    <dgm:pt modelId="{0029FD84-EC7B-4F69-98CD-E2B3C84E12F2}" type="par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A908AA5-1024-4BA1-87EA-7C776AEB721D}" type="sib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BA45F5-B4B8-4F76-AF99-64A51F0E7501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Chofer </a:t>
          </a:r>
        </a:p>
      </dgm:t>
    </dgm:pt>
    <dgm:pt modelId="{EE749214-6B82-4728-91E3-FC6B8FF17B0A}" type="par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C8B1CB-ED8F-4BC4-8FDF-D7365D0CAB47}" type="sib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75F6343-A0FD-4A2E-98B9-CBCF525B7C28}">
      <dgm:prSet/>
      <dgm:spPr/>
      <dgm:t>
        <a:bodyPr/>
        <a:lstStyle/>
        <a:p>
          <a:r>
            <a:rPr lang="es-ES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D6814608-E360-4B27-922B-E4F00C464E3A}" type="parTrans" cxnId="{042E5FEC-4CC4-4B9B-88F2-0FE0CC8A4FAB}">
      <dgm:prSet/>
      <dgm:spPr/>
      <dgm:t>
        <a:bodyPr/>
        <a:lstStyle/>
        <a:p>
          <a:endParaRPr lang="es-ES"/>
        </a:p>
      </dgm:t>
    </dgm:pt>
    <dgm:pt modelId="{4BC8708E-CD14-47ED-A5DF-FDD6947F62F3}" type="sibTrans" cxnId="{042E5FEC-4CC4-4B9B-88F2-0FE0CC8A4FAB}">
      <dgm:prSet/>
      <dgm:spPr/>
      <dgm:t>
        <a:bodyPr/>
        <a:lstStyle/>
        <a:p>
          <a:endParaRPr lang="es-ES"/>
        </a:p>
      </dgm:t>
    </dgm:pt>
    <dgm:pt modelId="{CF1824C1-0D3A-4159-9F17-F320B71FF5C7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A26BCF56-B6F2-42ED-A6A3-40A0F0D7422D}" type="parTrans" cxnId="{A3717682-5DD9-4BF2-A653-47674F43A18C}">
      <dgm:prSet/>
      <dgm:spPr/>
      <dgm:t>
        <a:bodyPr/>
        <a:lstStyle/>
        <a:p>
          <a:endParaRPr lang="es-ES"/>
        </a:p>
      </dgm:t>
    </dgm:pt>
    <dgm:pt modelId="{4693EC98-3402-42D1-9568-7A00AF0437A4}" type="sibTrans" cxnId="{A3717682-5DD9-4BF2-A653-47674F43A18C}">
      <dgm:prSet/>
      <dgm:spPr/>
      <dgm:t>
        <a:bodyPr/>
        <a:lstStyle/>
        <a:p>
          <a:endParaRPr lang="es-ES"/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Área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4243F22-81CB-4604-A78B-E8F310F8F627}" type="pres">
      <dgm:prSet presAssocID="{CD05C063-D6ED-412B-99C2-01D04919C6B7}" presName="hierRoot1" presStyleCnt="0">
        <dgm:presLayoutVars>
          <dgm:hierBranch val="init"/>
        </dgm:presLayoutVars>
      </dgm:prSet>
      <dgm:spPr/>
    </dgm:pt>
    <dgm:pt modelId="{70A105FF-649D-4DC3-B670-A4436D34CA10}" type="pres">
      <dgm:prSet presAssocID="{CD05C063-D6ED-412B-99C2-01D04919C6B7}" presName="rootComposite1" presStyleCnt="0"/>
      <dgm:spPr/>
    </dgm:pt>
    <dgm:pt modelId="{EB844002-18E4-4356-A782-1546305A087C}" type="pres">
      <dgm:prSet presAssocID="{CD05C063-D6ED-412B-99C2-01D04919C6B7}" presName="rootText1" presStyleLbl="node0" presStyleIdx="0" presStyleCnt="1" custScaleX="154042" custScaleY="2010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74BC1B-45BA-4F14-BDEA-8801C6424F32}" type="pres">
      <dgm:prSet presAssocID="{CD05C063-D6ED-412B-99C2-01D04919C6B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82FFFF9-65C1-4EE1-A59E-1D0EC306E484}" type="pres">
      <dgm:prSet presAssocID="{CD05C063-D6ED-412B-99C2-01D04919C6B7}" presName="hierChild2" presStyleCnt="0"/>
      <dgm:spPr/>
    </dgm:pt>
    <dgm:pt modelId="{40C71ECF-32EA-47E4-8C9C-2CBB0DE3D6C5}" type="pres">
      <dgm:prSet presAssocID="{477D302B-B560-4414-A462-6716B292C3C9}" presName="Name37" presStyleLbl="parChTrans1D2" presStyleIdx="0" presStyleCnt="9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2" presStyleIdx="0" presStyleCnt="7" custScaleX="112724" custScaleY="204637" custLinFactNeighborX="-17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2" presStyleIdx="0" presStyleCnt="7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7D0CE62A-1D70-4DB5-BC95-FA4299445682}" type="pres">
      <dgm:prSet presAssocID="{A79F92D0-9751-418C-A387-0D141EDE19B2}" presName="Name37" presStyleLbl="parChTrans1D2" presStyleIdx="1" presStyleCnt="9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1" presStyleCnt="7" custScaleX="112724" custScaleY="204637" custLinFactNeighborX="-118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1" presStyleCnt="7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02B1D2FE-552B-49A3-A16D-7748168C3213}" type="pres">
      <dgm:prSet presAssocID="{14D0CF4D-F3D0-4B98-B8CA-20B5E9D862F4}" presName="Name37" presStyleLbl="parChTrans1D2" presStyleIdx="2" presStyleCnt="9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2" presStyleIdx="2" presStyleCnt="7" custScaleX="112724" custScaleY="204637" custLinFactNeighborX="-202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2" presStyleIdx="2" presStyleCnt="7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E3CFF78D-8498-428E-ADC4-1B24510B058F}" type="pres">
      <dgm:prSet presAssocID="{BBCF26BE-01EF-41A9-BD1E-54676CA3B715}" presName="Name37" presStyleLbl="parChTrans1D2" presStyleIdx="3" presStyleCnt="9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2" presStyleIdx="3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2" presStyleIdx="3" presStyleCnt="7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7CAD227A-D79F-42BB-90EF-4DDF5D1896D7}" type="pres">
      <dgm:prSet presAssocID="{0029FD84-EC7B-4F69-98CD-E2B3C84E12F2}" presName="Name37" presStyleLbl="parChTrans1D2" presStyleIdx="4" presStyleCnt="9"/>
      <dgm:spPr/>
      <dgm:t>
        <a:bodyPr/>
        <a:lstStyle/>
        <a:p>
          <a:endParaRPr lang="es-ES"/>
        </a:p>
      </dgm:t>
    </dgm:pt>
    <dgm:pt modelId="{601B9340-4209-4B24-862E-0F9B0AA3945C}" type="pres">
      <dgm:prSet presAssocID="{1E6B580B-D40E-4E9F-9515-2343FAADA210}" presName="hierRoot2" presStyleCnt="0">
        <dgm:presLayoutVars>
          <dgm:hierBranch val="init"/>
        </dgm:presLayoutVars>
      </dgm:prSet>
      <dgm:spPr/>
    </dgm:pt>
    <dgm:pt modelId="{AE44E4E5-A073-4640-B415-C55BD999EBC6}" type="pres">
      <dgm:prSet presAssocID="{1E6B580B-D40E-4E9F-9515-2343FAADA210}" presName="rootComposite" presStyleCnt="0"/>
      <dgm:spPr/>
    </dgm:pt>
    <dgm:pt modelId="{D49807DB-E512-46CA-B8AC-9FCC583A59F6}" type="pres">
      <dgm:prSet presAssocID="{1E6B580B-D40E-4E9F-9515-2343FAADA210}" presName="rootText" presStyleLbl="node2" presStyleIdx="4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DA1DB9-0A90-44F7-9355-F5D9AE9117D9}" type="pres">
      <dgm:prSet presAssocID="{1E6B580B-D40E-4E9F-9515-2343FAADA210}" presName="rootConnector" presStyleLbl="node2" presStyleIdx="4" presStyleCnt="7"/>
      <dgm:spPr/>
      <dgm:t>
        <a:bodyPr/>
        <a:lstStyle/>
        <a:p>
          <a:endParaRPr lang="es-ES"/>
        </a:p>
      </dgm:t>
    </dgm:pt>
    <dgm:pt modelId="{5C9B3915-2038-4056-84FB-76E344FBD832}" type="pres">
      <dgm:prSet presAssocID="{1E6B580B-D40E-4E9F-9515-2343FAADA210}" presName="hierChild4" presStyleCnt="0"/>
      <dgm:spPr/>
    </dgm:pt>
    <dgm:pt modelId="{E1BC20F0-1BC1-4F20-AFF4-8CDD00E7C9BD}" type="pres">
      <dgm:prSet presAssocID="{1E6B580B-D40E-4E9F-9515-2343FAADA210}" presName="hierChild5" presStyleCnt="0"/>
      <dgm:spPr/>
    </dgm:pt>
    <dgm:pt modelId="{CC6595C2-6F6C-4E6D-B4EC-4E86FB735025}" type="pres">
      <dgm:prSet presAssocID="{643981DE-0480-4A90-BB48-834CE0F3A323}" presName="Name37" presStyleLbl="parChTrans1D2" presStyleIdx="5" presStyleCnt="9"/>
      <dgm:spPr/>
      <dgm:t>
        <a:bodyPr/>
        <a:lstStyle/>
        <a:p>
          <a:endParaRPr lang="es-ES"/>
        </a:p>
      </dgm:t>
    </dgm:pt>
    <dgm:pt modelId="{885880B6-44C9-4DDD-A6B6-7DA6C8155103}" type="pres">
      <dgm:prSet presAssocID="{507CE4E5-0151-4989-9422-548F3196FF2A}" presName="hierRoot2" presStyleCnt="0">
        <dgm:presLayoutVars>
          <dgm:hierBranch/>
        </dgm:presLayoutVars>
      </dgm:prSet>
      <dgm:spPr/>
    </dgm:pt>
    <dgm:pt modelId="{4EA38388-3850-4A58-BF78-E012E1B4D048}" type="pres">
      <dgm:prSet presAssocID="{507CE4E5-0151-4989-9422-548F3196FF2A}" presName="rootComposite" presStyleCnt="0"/>
      <dgm:spPr/>
    </dgm:pt>
    <dgm:pt modelId="{11A69607-6D60-4674-BAF9-AAA7BF09CDA0}" type="pres">
      <dgm:prSet presAssocID="{507CE4E5-0151-4989-9422-548F3196FF2A}" presName="rootText" presStyleLbl="node2" presStyleIdx="5" presStyleCnt="7" custScaleX="112929" custScaleY="204637" custLinFactNeighborX="-2459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20424-CB76-4AAE-A3D0-7D3EAE0F74EC}" type="pres">
      <dgm:prSet presAssocID="{507CE4E5-0151-4989-9422-548F3196FF2A}" presName="rootConnector" presStyleLbl="node2" presStyleIdx="5" presStyleCnt="7"/>
      <dgm:spPr/>
      <dgm:t>
        <a:bodyPr/>
        <a:lstStyle/>
        <a:p>
          <a:endParaRPr lang="es-ES"/>
        </a:p>
      </dgm:t>
    </dgm:pt>
    <dgm:pt modelId="{C47DAFAA-F732-4C4B-97B4-79B2C4E6E3EF}" type="pres">
      <dgm:prSet presAssocID="{507CE4E5-0151-4989-9422-548F3196FF2A}" presName="hierChild4" presStyleCnt="0"/>
      <dgm:spPr/>
    </dgm:pt>
    <dgm:pt modelId="{D3761A24-BF1F-4217-A183-A768B3E5029B}" type="pres">
      <dgm:prSet presAssocID="{A26BCF56-B6F2-42ED-A6A3-40A0F0D7422D}" presName="Name35" presStyleLbl="parChTrans1D3" presStyleIdx="0" presStyleCnt="1"/>
      <dgm:spPr/>
      <dgm:t>
        <a:bodyPr/>
        <a:lstStyle/>
        <a:p>
          <a:endParaRPr lang="es-ES"/>
        </a:p>
      </dgm:t>
    </dgm:pt>
    <dgm:pt modelId="{BCE19126-159F-4DDD-B047-0B501219BDAA}" type="pres">
      <dgm:prSet presAssocID="{CF1824C1-0D3A-4159-9F17-F320B71FF5C7}" presName="hierRoot2" presStyleCnt="0">
        <dgm:presLayoutVars>
          <dgm:hierBranch val="init"/>
        </dgm:presLayoutVars>
      </dgm:prSet>
      <dgm:spPr/>
    </dgm:pt>
    <dgm:pt modelId="{434FE506-6824-4EA7-878C-7F6B448F9DA3}" type="pres">
      <dgm:prSet presAssocID="{CF1824C1-0D3A-4159-9F17-F320B71FF5C7}" presName="rootComposite" presStyleCnt="0"/>
      <dgm:spPr/>
    </dgm:pt>
    <dgm:pt modelId="{862E0D80-E136-4347-94AA-DFFD5C6CC1A8}" type="pres">
      <dgm:prSet presAssocID="{CF1824C1-0D3A-4159-9F17-F320B71FF5C7}" presName="rootText" presStyleLbl="node3" presStyleIdx="0" presStyleCnt="1" custScaleX="125056" custScaleY="144004" custLinFactNeighborX="-2459" custLinFactNeighborY="29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4A145B-848B-4E75-AA47-8462B1B444C1}" type="pres">
      <dgm:prSet presAssocID="{CF1824C1-0D3A-4159-9F17-F320B71FF5C7}" presName="rootConnector" presStyleLbl="node3" presStyleIdx="0" presStyleCnt="1"/>
      <dgm:spPr/>
      <dgm:t>
        <a:bodyPr/>
        <a:lstStyle/>
        <a:p>
          <a:endParaRPr lang="es-ES"/>
        </a:p>
      </dgm:t>
    </dgm:pt>
    <dgm:pt modelId="{22C239B6-9BEA-4F2E-BD41-E75A49CFDC08}" type="pres">
      <dgm:prSet presAssocID="{CF1824C1-0D3A-4159-9F17-F320B71FF5C7}" presName="hierChild4" presStyleCnt="0"/>
      <dgm:spPr/>
    </dgm:pt>
    <dgm:pt modelId="{9D88AE50-962E-4C70-9D17-64E365BCC094}" type="pres">
      <dgm:prSet presAssocID="{CF1824C1-0D3A-4159-9F17-F320B71FF5C7}" presName="hierChild5" presStyleCnt="0"/>
      <dgm:spPr/>
    </dgm:pt>
    <dgm:pt modelId="{ECFF070B-1B9B-4B7D-84B2-E4C88A4095BF}" type="pres">
      <dgm:prSet presAssocID="{507CE4E5-0151-4989-9422-548F3196FF2A}" presName="hierChild5" presStyleCnt="0"/>
      <dgm:spPr/>
    </dgm:pt>
    <dgm:pt modelId="{1BDFA66A-7A53-4C5C-A7CA-573D2B2A38BF}" type="pres">
      <dgm:prSet presAssocID="{D6814608-E360-4B27-922B-E4F00C464E3A}" presName="Name37" presStyleLbl="parChTrans1D2" presStyleIdx="6" presStyleCnt="9"/>
      <dgm:spPr/>
      <dgm:t>
        <a:bodyPr/>
        <a:lstStyle/>
        <a:p>
          <a:endParaRPr lang="es-ES"/>
        </a:p>
      </dgm:t>
    </dgm:pt>
    <dgm:pt modelId="{B4A7B88D-AE01-416A-AB24-49CC2F02664C}" type="pres">
      <dgm:prSet presAssocID="{975F6343-A0FD-4A2E-98B9-CBCF525B7C28}" presName="hierRoot2" presStyleCnt="0">
        <dgm:presLayoutVars>
          <dgm:hierBranch val="init"/>
        </dgm:presLayoutVars>
      </dgm:prSet>
      <dgm:spPr/>
    </dgm:pt>
    <dgm:pt modelId="{DEDD96F9-6329-474E-AD9D-7F2CC0246747}" type="pres">
      <dgm:prSet presAssocID="{975F6343-A0FD-4A2E-98B9-CBCF525B7C28}" presName="rootComposite" presStyleCnt="0"/>
      <dgm:spPr/>
    </dgm:pt>
    <dgm:pt modelId="{59DB8439-D969-41A5-A6CB-411D7FE00ACE}" type="pres">
      <dgm:prSet presAssocID="{975F6343-A0FD-4A2E-98B9-CBCF525B7C28}" presName="rootText" presStyleLbl="node2" presStyleIdx="6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CCC9-F9EB-4063-B21D-90AC581EC10E}" type="pres">
      <dgm:prSet presAssocID="{975F6343-A0FD-4A2E-98B9-CBCF525B7C28}" presName="rootConnector" presStyleLbl="node2" presStyleIdx="6" presStyleCnt="7"/>
      <dgm:spPr/>
      <dgm:t>
        <a:bodyPr/>
        <a:lstStyle/>
        <a:p>
          <a:endParaRPr lang="es-ES"/>
        </a:p>
      </dgm:t>
    </dgm:pt>
    <dgm:pt modelId="{1DA60886-5369-4DCF-A9CB-8AC33F534205}" type="pres">
      <dgm:prSet presAssocID="{975F6343-A0FD-4A2E-98B9-CBCF525B7C28}" presName="hierChild4" presStyleCnt="0"/>
      <dgm:spPr/>
    </dgm:pt>
    <dgm:pt modelId="{5DDB87F4-7FD5-4A35-B7CF-F954152B4B3F}" type="pres">
      <dgm:prSet presAssocID="{975F6343-A0FD-4A2E-98B9-CBCF525B7C28}" presName="hierChild5" presStyleCnt="0"/>
      <dgm:spPr/>
    </dgm:pt>
    <dgm:pt modelId="{A97F8D29-741F-49EC-8BE8-330512A4F5F5}" type="pres">
      <dgm:prSet presAssocID="{CD05C063-D6ED-412B-99C2-01D04919C6B7}" presName="hierChild3" presStyleCnt="0"/>
      <dgm:spPr/>
    </dgm:pt>
    <dgm:pt modelId="{8E265247-38F9-4BF8-985D-8483077CB315}" type="pres">
      <dgm:prSet presAssocID="{4B9D57D8-EA1C-4BD1-A509-5DDC404B58B8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82217F73-4434-4FDC-90D3-F7532721E512}" type="pres">
      <dgm:prSet presAssocID="{D0364ADC-7DFB-4BDF-81E5-24E8681325B5}" presName="hierRoot3" presStyleCnt="0">
        <dgm:presLayoutVars>
          <dgm:hierBranch val="init"/>
        </dgm:presLayoutVars>
      </dgm:prSet>
      <dgm:spPr/>
    </dgm:pt>
    <dgm:pt modelId="{6950B869-3872-4ACC-9E40-88CF02DC8F9D}" type="pres">
      <dgm:prSet presAssocID="{D0364ADC-7DFB-4BDF-81E5-24E8681325B5}" presName="rootComposite3" presStyleCnt="0"/>
      <dgm:spPr/>
    </dgm:pt>
    <dgm:pt modelId="{90D56C85-2719-487E-8790-4EC763BBEF65}" type="pres">
      <dgm:prSet presAssocID="{D0364ADC-7DFB-4BDF-81E5-24E8681325B5}" presName="rootText3" presStyleLbl="asst1" presStyleIdx="0" presStyleCnt="2" custScaleX="132635" custScaleY="136424" custLinFactNeighborX="-7508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2B6B3-9DF7-4944-A0FF-CDF9669363DD}" type="pres">
      <dgm:prSet presAssocID="{D0364ADC-7DFB-4BDF-81E5-24E8681325B5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126013D-F4C9-4EB5-9DA1-21E7161DC6C5}" type="pres">
      <dgm:prSet presAssocID="{D0364ADC-7DFB-4BDF-81E5-24E8681325B5}" presName="hierChild6" presStyleCnt="0"/>
      <dgm:spPr/>
    </dgm:pt>
    <dgm:pt modelId="{D7F071AE-2E28-4602-A845-719D7F4CC04F}" type="pres">
      <dgm:prSet presAssocID="{D0364ADC-7DFB-4BDF-81E5-24E8681325B5}" presName="hierChild7" presStyleCnt="0"/>
      <dgm:spPr/>
    </dgm:pt>
    <dgm:pt modelId="{E92FF9B9-1EB9-45EC-AE0D-282A8D7C59D3}" type="pres">
      <dgm:prSet presAssocID="{EE749214-6B82-4728-91E3-FC6B8FF17B0A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E58C7958-6707-4D8D-828D-4F664C33ABF8}" type="pres">
      <dgm:prSet presAssocID="{3CBA45F5-B4B8-4F76-AF99-64A51F0E7501}" presName="hierRoot3" presStyleCnt="0">
        <dgm:presLayoutVars>
          <dgm:hierBranch val="init"/>
        </dgm:presLayoutVars>
      </dgm:prSet>
      <dgm:spPr/>
    </dgm:pt>
    <dgm:pt modelId="{1D001FF6-0AC3-4054-AF7D-AFD470F32D82}" type="pres">
      <dgm:prSet presAssocID="{3CBA45F5-B4B8-4F76-AF99-64A51F0E7501}" presName="rootComposite3" presStyleCnt="0"/>
      <dgm:spPr/>
    </dgm:pt>
    <dgm:pt modelId="{B42EF752-5B0D-4331-B54A-8A2C3B02453E}" type="pres">
      <dgm:prSet presAssocID="{3CBA45F5-B4B8-4F76-AF99-64A51F0E7501}" presName="rootText3" presStyleLbl="asst1" presStyleIdx="1" presStyleCnt="2" custScaleX="132635" custScaleY="136424" custLinFactNeighborX="10752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519EA7-0ADB-4F18-9113-1C1FE0E83367}" type="pres">
      <dgm:prSet presAssocID="{3CBA45F5-B4B8-4F76-AF99-64A51F0E7501}" presName="rootConnector3" presStyleLbl="asst1" presStyleIdx="1" presStyleCnt="2"/>
      <dgm:spPr/>
      <dgm:t>
        <a:bodyPr/>
        <a:lstStyle/>
        <a:p>
          <a:endParaRPr lang="es-ES"/>
        </a:p>
      </dgm:t>
    </dgm:pt>
    <dgm:pt modelId="{4F14902F-4A05-45F1-9532-594535A4F506}" type="pres">
      <dgm:prSet presAssocID="{3CBA45F5-B4B8-4F76-AF99-64A51F0E7501}" presName="hierChild6" presStyleCnt="0"/>
      <dgm:spPr/>
    </dgm:pt>
    <dgm:pt modelId="{57291DA8-C3B6-4BF3-984E-C1164CD75165}" type="pres">
      <dgm:prSet presAssocID="{3CBA45F5-B4B8-4F76-AF99-64A51F0E7501}" presName="hierChild7" presStyleCnt="0"/>
      <dgm:spPr/>
    </dgm:pt>
  </dgm:ptLst>
  <dgm:cxnLst>
    <dgm:cxn modelId="{2B6CCEE9-31C1-4EC8-8464-494032C74E66}" srcId="{CD05C063-D6ED-412B-99C2-01D04919C6B7}" destId="{1E6B580B-D40E-4E9F-9515-2343FAADA210}" srcOrd="4" destOrd="0" parTransId="{0029FD84-EC7B-4F69-98CD-E2B3C84E12F2}" sibTransId="{3A908AA5-1024-4BA1-87EA-7C776AEB721D}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BBE877B0-B4C7-4E8F-896D-41B63C1C696F}" type="presOf" srcId="{D0364ADC-7DFB-4BDF-81E5-24E8681325B5}" destId="{90D56C85-2719-487E-8790-4EC763BBEF65}" srcOrd="0" destOrd="0" presId="urn:microsoft.com/office/officeart/2005/8/layout/orgChart1"/>
    <dgm:cxn modelId="{7531E9FF-57D2-4357-B5A2-5B9E3462C517}" type="presOf" srcId="{CF1824C1-0D3A-4159-9F17-F320B71FF5C7}" destId="{354A145B-848B-4E75-AA47-8462B1B444C1}" srcOrd="1" destOrd="0" presId="urn:microsoft.com/office/officeart/2005/8/layout/orgChart1"/>
    <dgm:cxn modelId="{A3717682-5DD9-4BF2-A653-47674F43A18C}" srcId="{507CE4E5-0151-4989-9422-548F3196FF2A}" destId="{CF1824C1-0D3A-4159-9F17-F320B71FF5C7}" srcOrd="0" destOrd="0" parTransId="{A26BCF56-B6F2-42ED-A6A3-40A0F0D7422D}" sibTransId="{4693EC98-3402-42D1-9568-7A00AF0437A4}"/>
    <dgm:cxn modelId="{C9E7D377-71D2-4D1F-B5F8-D60CCCDEC3C3}" type="presOf" srcId="{975F6343-A0FD-4A2E-98B9-CBCF525B7C28}" destId="{9267CCC9-F9EB-4063-B21D-90AC581EC10E}" srcOrd="1" destOrd="0" presId="urn:microsoft.com/office/officeart/2005/8/layout/orgChart1"/>
    <dgm:cxn modelId="{D460B3EA-C184-412B-BC17-5D8A0BB918A8}" type="presOf" srcId="{A79F92D0-9751-418C-A387-0D141EDE19B2}" destId="{7D0CE62A-1D70-4DB5-BC95-FA4299445682}" srcOrd="0" destOrd="0" presId="urn:microsoft.com/office/officeart/2005/8/layout/orgChart1"/>
    <dgm:cxn modelId="{0B234962-A6BE-4E40-8D68-ED86A6371A9C}" type="presOf" srcId="{48B3F09C-5D23-4E35-AEC7-12B8A4EEBFD2}" destId="{32B0B8AC-757E-4DB1-B656-7FE0D23162D1}" srcOrd="0" destOrd="0" presId="urn:microsoft.com/office/officeart/2005/8/layout/orgChart1"/>
    <dgm:cxn modelId="{9FF73A45-68DC-47DD-91E9-5A7EDA3683C2}" type="presOf" srcId="{507CE4E5-0151-4989-9422-548F3196FF2A}" destId="{11A69607-6D60-4674-BAF9-AAA7BF09CDA0}" srcOrd="0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AEDE0ACC-C76E-4BCE-8C9F-FCA928D9DF1E}" type="presOf" srcId="{D0364ADC-7DFB-4BDF-81E5-24E8681325B5}" destId="{FDE2B6B3-9DF7-4944-A0FF-CDF9669363DD}" srcOrd="1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6FD4EDBF-7209-489E-BBFC-8F5363E286D5}" type="presOf" srcId="{CBEA17EF-9518-48F6-9534-1D2E840A4A44}" destId="{3D71510F-767A-4366-821C-81A29ECB76C5}" srcOrd="0" destOrd="0" presId="urn:microsoft.com/office/officeart/2005/8/layout/orgChart1"/>
    <dgm:cxn modelId="{451A4A4F-7B32-4CA3-98B6-383D0A7AA3DC}" type="presOf" srcId="{CD05C063-D6ED-412B-99C2-01D04919C6B7}" destId="{4E74BC1B-45BA-4F14-BDEA-8801C6424F32}" srcOrd="1" destOrd="0" presId="urn:microsoft.com/office/officeart/2005/8/layout/orgChart1"/>
    <dgm:cxn modelId="{E39BA44C-FB28-4C21-B81E-A2CD921A59E2}" type="presOf" srcId="{507CE4E5-0151-4989-9422-548F3196FF2A}" destId="{9B720424-CB76-4AAE-A3D0-7D3EAE0F74EC}" srcOrd="1" destOrd="0" presId="urn:microsoft.com/office/officeart/2005/8/layout/orgChart1"/>
    <dgm:cxn modelId="{DDFD5387-03DB-4186-A062-7BAF447997D4}" type="presOf" srcId="{14D0CF4D-F3D0-4B98-B8CA-20B5E9D862F4}" destId="{02B1D2FE-552B-49A3-A16D-7748168C3213}" srcOrd="0" destOrd="0" presId="urn:microsoft.com/office/officeart/2005/8/layout/orgChart1"/>
    <dgm:cxn modelId="{F6F2F4C9-786D-4BC4-A1F7-5823EF8F7797}" type="presOf" srcId="{975F6343-A0FD-4A2E-98B9-CBCF525B7C28}" destId="{59DB8439-D969-41A5-A6CB-411D7FE00ACE}" srcOrd="0" destOrd="0" presId="urn:microsoft.com/office/officeart/2005/8/layout/orgChart1"/>
    <dgm:cxn modelId="{0DC56410-0231-4756-BA93-BA70F2085C96}" type="presOf" srcId="{1E6B580B-D40E-4E9F-9515-2343FAADA210}" destId="{07DA1DB9-0A90-44F7-9355-F5D9AE9117D9}" srcOrd="1" destOrd="0" presId="urn:microsoft.com/office/officeart/2005/8/layout/orgChart1"/>
    <dgm:cxn modelId="{6A274AA0-3D62-4E21-931F-7C4A07C5FEE3}" type="presOf" srcId="{0029FD84-EC7B-4F69-98CD-E2B3C84E12F2}" destId="{7CAD227A-D79F-42BB-90EF-4DDF5D1896D7}" srcOrd="0" destOrd="0" presId="urn:microsoft.com/office/officeart/2005/8/layout/orgChart1"/>
    <dgm:cxn modelId="{141C6633-FED0-4BA4-986A-ACB697A7E1A1}" type="presOf" srcId="{477D302B-B560-4414-A462-6716B292C3C9}" destId="{40C71ECF-32EA-47E4-8C9C-2CBB0DE3D6C5}" srcOrd="0" destOrd="0" presId="urn:microsoft.com/office/officeart/2005/8/layout/orgChart1"/>
    <dgm:cxn modelId="{308EF418-B718-461F-924C-88AABBD37D09}" type="presOf" srcId="{48B3F09C-5D23-4E35-AEC7-12B8A4EEBFD2}" destId="{C738B9CF-929E-403B-80C2-0144E1F1C4AE}" srcOrd="1" destOrd="0" presId="urn:microsoft.com/office/officeart/2005/8/layout/orgChart1"/>
    <dgm:cxn modelId="{661A0F7F-B388-4A04-B412-37B57252E8D6}" type="presOf" srcId="{A26BCF56-B6F2-42ED-A6A3-40A0F0D7422D}" destId="{D3761A24-BF1F-4217-A183-A768B3E5029B}" srcOrd="0" destOrd="0" presId="urn:microsoft.com/office/officeart/2005/8/layout/orgChart1"/>
    <dgm:cxn modelId="{4F3C9F26-A42F-48D1-86C8-571ADD46C77B}" type="presOf" srcId="{3CBA45F5-B4B8-4F76-AF99-64A51F0E7501}" destId="{8F519EA7-0ADB-4F18-9113-1C1FE0E83367}" srcOrd="1" destOrd="0" presId="urn:microsoft.com/office/officeart/2005/8/layout/orgChart1"/>
    <dgm:cxn modelId="{3D8528A3-4FCE-45ED-AF12-EDDD8A5E1B72}" type="presOf" srcId="{3CBA45F5-B4B8-4F76-AF99-64A51F0E7501}" destId="{B42EF752-5B0D-4331-B54A-8A2C3B02453E}" srcOrd="0" destOrd="0" presId="urn:microsoft.com/office/officeart/2005/8/layout/orgChart1"/>
    <dgm:cxn modelId="{61A3C128-460B-47A5-8E6A-7CB1249969D6}" srcId="{CD05C063-D6ED-412B-99C2-01D04919C6B7}" destId="{3CBA45F5-B4B8-4F76-AF99-64A51F0E7501}" srcOrd="8" destOrd="0" parTransId="{EE749214-6B82-4728-91E3-FC6B8FF17B0A}" sibTransId="{16C8B1CB-ED8F-4BC4-8FDF-D7365D0CAB47}"/>
    <dgm:cxn modelId="{738C881A-A2D1-4816-BA47-5D437214EF67}" type="presOf" srcId="{643981DE-0480-4A90-BB48-834CE0F3A323}" destId="{CC6595C2-6F6C-4E6D-B4EC-4E86FB735025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1FF0CB12-BA41-4BB9-ABD8-867F19AE1A92}" type="presOf" srcId="{D7F35692-1C56-451B-8C0A-B88E40307FE0}" destId="{CBB56282-B3C8-40E1-8FEC-847333AFDC4C}" srcOrd="1" destOrd="0" presId="urn:microsoft.com/office/officeart/2005/8/layout/orgChart1"/>
    <dgm:cxn modelId="{273EB859-9A08-476B-A33D-A04DAB16A5DF}" type="presOf" srcId="{D7F35692-1C56-451B-8C0A-B88E40307FE0}" destId="{2CCF775F-4039-4B2A-BF52-5039379786FC}" srcOrd="0" destOrd="0" presId="urn:microsoft.com/office/officeart/2005/8/layout/orgChart1"/>
    <dgm:cxn modelId="{4C83C51C-3B36-4F77-8C5B-5CA1853013DE}" type="presOf" srcId="{23DCF37D-3FA5-4B86-97B8-F8F262D12C70}" destId="{25FBE4C9-DE6D-421C-9562-053844D672B5}" srcOrd="0" destOrd="0" presId="urn:microsoft.com/office/officeart/2005/8/layout/orgChart1"/>
    <dgm:cxn modelId="{0B47226F-A4A0-4922-B222-087DD9EA6F8C}" srcId="{788CC41C-D246-4337-95A7-84F7B8750C29}" destId="{CD05C063-D6ED-412B-99C2-01D04919C6B7}" srcOrd="0" destOrd="0" parTransId="{D182D233-44D6-4DDD-AA7E-D418BE63B347}" sibTransId="{B8C609B4-C99B-452D-9968-6237D25880CF}"/>
    <dgm:cxn modelId="{93CC2444-3B7B-45C2-BC7F-827D3FD05530}" type="presOf" srcId="{1E6B580B-D40E-4E9F-9515-2343FAADA210}" destId="{D49807DB-E512-46CA-B8AC-9FCC583A59F6}" srcOrd="0" destOrd="0" presId="urn:microsoft.com/office/officeart/2005/8/layout/orgChart1"/>
    <dgm:cxn modelId="{3B8CA3D5-526F-4F8F-8329-3779D9901BB5}" type="presOf" srcId="{CD05C063-D6ED-412B-99C2-01D04919C6B7}" destId="{EB844002-18E4-4356-A782-1546305A087C}" srcOrd="0" destOrd="0" presId="urn:microsoft.com/office/officeart/2005/8/layout/orgChart1"/>
    <dgm:cxn modelId="{45C7F1E0-E9C7-42E7-8AF4-F6E51F2B4689}" type="presOf" srcId="{CF1824C1-0D3A-4159-9F17-F320B71FF5C7}" destId="{862E0D80-E136-4347-94AA-DFFD5C6CC1A8}" srcOrd="0" destOrd="0" presId="urn:microsoft.com/office/officeart/2005/8/layout/orgChart1"/>
    <dgm:cxn modelId="{2D962831-1AA3-454E-AE58-F88C6D0A7851}" type="presOf" srcId="{CBEA17EF-9518-48F6-9534-1D2E840A4A44}" destId="{51F55A01-2FAF-45C0-9426-CB4658AA8D1C}" srcOrd="1" destOrd="0" presId="urn:microsoft.com/office/officeart/2005/8/layout/orgChart1"/>
    <dgm:cxn modelId="{734467BD-3671-46A1-A683-A608A54BC329}" type="presOf" srcId="{BBCF26BE-01EF-41A9-BD1E-54676CA3B715}" destId="{E3CFF78D-8498-428E-ADC4-1B24510B058F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042E5FEC-4CC4-4B9B-88F2-0FE0CC8A4FAB}" srcId="{CD05C063-D6ED-412B-99C2-01D04919C6B7}" destId="{975F6343-A0FD-4A2E-98B9-CBCF525B7C28}" srcOrd="6" destOrd="0" parTransId="{D6814608-E360-4B27-922B-E4F00C464E3A}" sibTransId="{4BC8708E-CD14-47ED-A5DF-FDD6947F62F3}"/>
    <dgm:cxn modelId="{0516CAA5-9455-4FAD-8524-65B8C5A6C153}" type="presOf" srcId="{4B9D57D8-EA1C-4BD1-A509-5DDC404B58B8}" destId="{8E265247-38F9-4BF8-985D-8483077CB315}" srcOrd="0" destOrd="0" presId="urn:microsoft.com/office/officeart/2005/8/layout/orgChart1"/>
    <dgm:cxn modelId="{BA993E99-3289-4056-AC93-616D07B8691E}" type="presOf" srcId="{23DCF37D-3FA5-4B86-97B8-F8F262D12C70}" destId="{2FB684F7-5F57-4334-B358-7354513122EF}" srcOrd="1" destOrd="0" presId="urn:microsoft.com/office/officeart/2005/8/layout/orgChart1"/>
    <dgm:cxn modelId="{FE812223-08DF-405C-9A0C-89B772BB8D5C}" type="presOf" srcId="{D6814608-E360-4B27-922B-E4F00C464E3A}" destId="{1BDFA66A-7A53-4C5C-A7CA-573D2B2A38BF}" srcOrd="0" destOrd="0" presId="urn:microsoft.com/office/officeart/2005/8/layout/orgChart1"/>
    <dgm:cxn modelId="{5ABD7613-776D-4D19-A963-0DBD6148E09B}" type="presOf" srcId="{EE749214-6B82-4728-91E3-FC6B8FF17B0A}" destId="{E92FF9B9-1EB9-45EC-AE0D-282A8D7C59D3}" srcOrd="0" destOrd="0" presId="urn:microsoft.com/office/officeart/2005/8/layout/orgChart1"/>
    <dgm:cxn modelId="{BFCFBC74-49DE-4EEA-9124-67A86E182455}" srcId="{CD05C063-D6ED-412B-99C2-01D04919C6B7}" destId="{D0364ADC-7DFB-4BDF-81E5-24E8681325B5}" srcOrd="7" destOrd="0" parTransId="{4B9D57D8-EA1C-4BD1-A509-5DDC404B58B8}" sibTransId="{FDF5C4FC-EF11-4C1E-885D-085C037EB38E}"/>
    <dgm:cxn modelId="{2C992F06-F584-4C99-BCA7-08F59F2B5D1D}" srcId="{CD05C063-D6ED-412B-99C2-01D04919C6B7}" destId="{507CE4E5-0151-4989-9422-548F3196FF2A}" srcOrd="5" destOrd="0" parTransId="{643981DE-0480-4A90-BB48-834CE0F3A323}" sibTransId="{A038691E-3CBE-48C2-8A93-FB48F22F56BC}"/>
    <dgm:cxn modelId="{2211EAC9-44AE-42AA-B551-F9181AE7CC28}" type="presParOf" srcId="{7BF9DA46-7BC7-4E7E-87D1-D29F0E39B27F}" destId="{B4243F22-81CB-4604-A78B-E8F310F8F627}" srcOrd="0" destOrd="0" presId="urn:microsoft.com/office/officeart/2005/8/layout/orgChart1"/>
    <dgm:cxn modelId="{0D6F0473-BF31-461B-AECA-FD57E84D8544}" type="presParOf" srcId="{B4243F22-81CB-4604-A78B-E8F310F8F627}" destId="{70A105FF-649D-4DC3-B670-A4436D34CA10}" srcOrd="0" destOrd="0" presId="urn:microsoft.com/office/officeart/2005/8/layout/orgChart1"/>
    <dgm:cxn modelId="{82771060-673A-413F-87E0-D5281F56E3EB}" type="presParOf" srcId="{70A105FF-649D-4DC3-B670-A4436D34CA10}" destId="{EB844002-18E4-4356-A782-1546305A087C}" srcOrd="0" destOrd="0" presId="urn:microsoft.com/office/officeart/2005/8/layout/orgChart1"/>
    <dgm:cxn modelId="{D668608D-9CCB-48EE-AF28-FB42A569E5DA}" type="presParOf" srcId="{70A105FF-649D-4DC3-B670-A4436D34CA10}" destId="{4E74BC1B-45BA-4F14-BDEA-8801C6424F32}" srcOrd="1" destOrd="0" presId="urn:microsoft.com/office/officeart/2005/8/layout/orgChart1"/>
    <dgm:cxn modelId="{45A38F63-F890-4228-8EA9-BE764FB44F0E}" type="presParOf" srcId="{B4243F22-81CB-4604-A78B-E8F310F8F627}" destId="{482FFFF9-65C1-4EE1-A59E-1D0EC306E484}" srcOrd="1" destOrd="0" presId="urn:microsoft.com/office/officeart/2005/8/layout/orgChart1"/>
    <dgm:cxn modelId="{3451C4BC-EC82-41BD-89FF-96ED2940E2C3}" type="presParOf" srcId="{482FFFF9-65C1-4EE1-A59E-1D0EC306E484}" destId="{40C71ECF-32EA-47E4-8C9C-2CBB0DE3D6C5}" srcOrd="0" destOrd="0" presId="urn:microsoft.com/office/officeart/2005/8/layout/orgChart1"/>
    <dgm:cxn modelId="{D4E80628-1D8F-40E9-8311-68A2FDC6FF4B}" type="presParOf" srcId="{482FFFF9-65C1-4EE1-A59E-1D0EC306E484}" destId="{7CF1E937-BF8B-4721-94C9-715A510AAAA0}" srcOrd="1" destOrd="0" presId="urn:microsoft.com/office/officeart/2005/8/layout/orgChart1"/>
    <dgm:cxn modelId="{1810E5B2-8864-4850-97F0-501EB8A0AFCA}" type="presParOf" srcId="{7CF1E937-BF8B-4721-94C9-715A510AAAA0}" destId="{CF1FD13F-6FD9-43D2-9C51-CD80268494D4}" srcOrd="0" destOrd="0" presId="urn:microsoft.com/office/officeart/2005/8/layout/orgChart1"/>
    <dgm:cxn modelId="{CF3E6245-1121-4123-9932-EABB290D0ACF}" type="presParOf" srcId="{CF1FD13F-6FD9-43D2-9C51-CD80268494D4}" destId="{25FBE4C9-DE6D-421C-9562-053844D672B5}" srcOrd="0" destOrd="0" presId="urn:microsoft.com/office/officeart/2005/8/layout/orgChart1"/>
    <dgm:cxn modelId="{D5A2A7C3-E64F-480F-B395-FC00EA6FF070}" type="presParOf" srcId="{CF1FD13F-6FD9-43D2-9C51-CD80268494D4}" destId="{2FB684F7-5F57-4334-B358-7354513122EF}" srcOrd="1" destOrd="0" presId="urn:microsoft.com/office/officeart/2005/8/layout/orgChart1"/>
    <dgm:cxn modelId="{89418450-9893-4343-A442-CEAD894332AD}" type="presParOf" srcId="{7CF1E937-BF8B-4721-94C9-715A510AAAA0}" destId="{C34F0121-FB7B-4D51-B03A-D078140B3C50}" srcOrd="1" destOrd="0" presId="urn:microsoft.com/office/officeart/2005/8/layout/orgChart1"/>
    <dgm:cxn modelId="{6B20345D-8E87-4416-8350-19D79FFE8EF2}" type="presParOf" srcId="{7CF1E937-BF8B-4721-94C9-715A510AAAA0}" destId="{0D363C43-EB10-417C-9C79-FABA182845A6}" srcOrd="2" destOrd="0" presId="urn:microsoft.com/office/officeart/2005/8/layout/orgChart1"/>
    <dgm:cxn modelId="{4E10F8B3-F8DB-4EFC-B798-761C60F9A2C5}" type="presParOf" srcId="{482FFFF9-65C1-4EE1-A59E-1D0EC306E484}" destId="{7D0CE62A-1D70-4DB5-BC95-FA4299445682}" srcOrd="2" destOrd="0" presId="urn:microsoft.com/office/officeart/2005/8/layout/orgChart1"/>
    <dgm:cxn modelId="{79244122-3A70-4D4D-94DA-8AED18306925}" type="presParOf" srcId="{482FFFF9-65C1-4EE1-A59E-1D0EC306E484}" destId="{6C8BD66D-2DA4-4393-B99C-01D06F832F12}" srcOrd="3" destOrd="0" presId="urn:microsoft.com/office/officeart/2005/8/layout/orgChart1"/>
    <dgm:cxn modelId="{64873949-4F42-408F-BAEC-884BE3D42EB1}" type="presParOf" srcId="{6C8BD66D-2DA4-4393-B99C-01D06F832F12}" destId="{4470C0FE-2F42-41AB-97EF-6F2C94D13E60}" srcOrd="0" destOrd="0" presId="urn:microsoft.com/office/officeart/2005/8/layout/orgChart1"/>
    <dgm:cxn modelId="{CF81C96B-4A6C-4545-AAB3-1AD9FBDDBA4B}" type="presParOf" srcId="{4470C0FE-2F42-41AB-97EF-6F2C94D13E60}" destId="{3D71510F-767A-4366-821C-81A29ECB76C5}" srcOrd="0" destOrd="0" presId="urn:microsoft.com/office/officeart/2005/8/layout/orgChart1"/>
    <dgm:cxn modelId="{0BA36E14-9FA4-4B51-92DF-555508E4C640}" type="presParOf" srcId="{4470C0FE-2F42-41AB-97EF-6F2C94D13E60}" destId="{51F55A01-2FAF-45C0-9426-CB4658AA8D1C}" srcOrd="1" destOrd="0" presId="urn:microsoft.com/office/officeart/2005/8/layout/orgChart1"/>
    <dgm:cxn modelId="{4F02D769-0F26-4859-98D9-039869697473}" type="presParOf" srcId="{6C8BD66D-2DA4-4393-B99C-01D06F832F12}" destId="{A4F84D95-3849-4871-844E-85A808D6B03B}" srcOrd="1" destOrd="0" presId="urn:microsoft.com/office/officeart/2005/8/layout/orgChart1"/>
    <dgm:cxn modelId="{894E133C-E226-43E5-8670-0BAE73484119}" type="presParOf" srcId="{6C8BD66D-2DA4-4393-B99C-01D06F832F12}" destId="{E8D4FE85-42C7-4133-8079-3454C8A28D7E}" srcOrd="2" destOrd="0" presId="urn:microsoft.com/office/officeart/2005/8/layout/orgChart1"/>
    <dgm:cxn modelId="{79F8D9DB-BBB0-4034-8C32-706274445B35}" type="presParOf" srcId="{482FFFF9-65C1-4EE1-A59E-1D0EC306E484}" destId="{02B1D2FE-552B-49A3-A16D-7748168C3213}" srcOrd="4" destOrd="0" presId="urn:microsoft.com/office/officeart/2005/8/layout/orgChart1"/>
    <dgm:cxn modelId="{00725535-4F8A-494F-A7ED-8F7DECA76164}" type="presParOf" srcId="{482FFFF9-65C1-4EE1-A59E-1D0EC306E484}" destId="{F180144A-0484-4375-A2C6-0E8D5F57E374}" srcOrd="5" destOrd="0" presId="urn:microsoft.com/office/officeart/2005/8/layout/orgChart1"/>
    <dgm:cxn modelId="{847C98F7-C4BA-4B7D-8774-95D1035726A0}" type="presParOf" srcId="{F180144A-0484-4375-A2C6-0E8D5F57E374}" destId="{56E18CB4-9E9B-42EA-8ADF-222766D73C3B}" srcOrd="0" destOrd="0" presId="urn:microsoft.com/office/officeart/2005/8/layout/orgChart1"/>
    <dgm:cxn modelId="{D939832D-2829-48CF-A9B7-21D7F3578ECD}" type="presParOf" srcId="{56E18CB4-9E9B-42EA-8ADF-222766D73C3B}" destId="{32B0B8AC-757E-4DB1-B656-7FE0D23162D1}" srcOrd="0" destOrd="0" presId="urn:microsoft.com/office/officeart/2005/8/layout/orgChart1"/>
    <dgm:cxn modelId="{789C9D23-655F-4A7C-931B-DBB3606D3340}" type="presParOf" srcId="{56E18CB4-9E9B-42EA-8ADF-222766D73C3B}" destId="{C738B9CF-929E-403B-80C2-0144E1F1C4AE}" srcOrd="1" destOrd="0" presId="urn:microsoft.com/office/officeart/2005/8/layout/orgChart1"/>
    <dgm:cxn modelId="{C7F853A3-BC49-4A0F-8DE8-4B5ED08B24E6}" type="presParOf" srcId="{F180144A-0484-4375-A2C6-0E8D5F57E374}" destId="{5DA0053F-4D0D-46F2-9241-506ED713A9B8}" srcOrd="1" destOrd="0" presId="urn:microsoft.com/office/officeart/2005/8/layout/orgChart1"/>
    <dgm:cxn modelId="{8A0A7B53-CEDB-430D-95E8-DF7087E83443}" type="presParOf" srcId="{F180144A-0484-4375-A2C6-0E8D5F57E374}" destId="{07D628FB-F800-4A74-9FF1-A8AADEE2D965}" srcOrd="2" destOrd="0" presId="urn:microsoft.com/office/officeart/2005/8/layout/orgChart1"/>
    <dgm:cxn modelId="{576E5552-89C5-4FE5-AD52-57BB1C22B5DD}" type="presParOf" srcId="{482FFFF9-65C1-4EE1-A59E-1D0EC306E484}" destId="{E3CFF78D-8498-428E-ADC4-1B24510B058F}" srcOrd="6" destOrd="0" presId="urn:microsoft.com/office/officeart/2005/8/layout/orgChart1"/>
    <dgm:cxn modelId="{657A076E-F7E9-4203-B0E4-35C54A197159}" type="presParOf" srcId="{482FFFF9-65C1-4EE1-A59E-1D0EC306E484}" destId="{D99B2CEE-E71F-43B6-BF0B-91448F71DE87}" srcOrd="7" destOrd="0" presId="urn:microsoft.com/office/officeart/2005/8/layout/orgChart1"/>
    <dgm:cxn modelId="{415633B3-545C-487F-8ECA-67514B24FF77}" type="presParOf" srcId="{D99B2CEE-E71F-43B6-BF0B-91448F71DE87}" destId="{97D2B3D7-826C-40C9-83F9-84AC69DDB145}" srcOrd="0" destOrd="0" presId="urn:microsoft.com/office/officeart/2005/8/layout/orgChart1"/>
    <dgm:cxn modelId="{4067E612-EA81-4795-AFA8-A2E95A5B9D66}" type="presParOf" srcId="{97D2B3D7-826C-40C9-83F9-84AC69DDB145}" destId="{2CCF775F-4039-4B2A-BF52-5039379786FC}" srcOrd="0" destOrd="0" presId="urn:microsoft.com/office/officeart/2005/8/layout/orgChart1"/>
    <dgm:cxn modelId="{3C10B7C1-45D1-427C-A1AE-2587E809C004}" type="presParOf" srcId="{97D2B3D7-826C-40C9-83F9-84AC69DDB145}" destId="{CBB56282-B3C8-40E1-8FEC-847333AFDC4C}" srcOrd="1" destOrd="0" presId="urn:microsoft.com/office/officeart/2005/8/layout/orgChart1"/>
    <dgm:cxn modelId="{BC757654-D58E-43B8-AF7B-3A18B4748835}" type="presParOf" srcId="{D99B2CEE-E71F-43B6-BF0B-91448F71DE87}" destId="{02C7DE5C-5497-4914-BE4E-E6FB648CDE55}" srcOrd="1" destOrd="0" presId="urn:microsoft.com/office/officeart/2005/8/layout/orgChart1"/>
    <dgm:cxn modelId="{D49A2EB4-CC8E-4EA8-AF2C-B75495C8667F}" type="presParOf" srcId="{D99B2CEE-E71F-43B6-BF0B-91448F71DE87}" destId="{9647246E-B4F2-4A9C-905E-9A3DCA483F6C}" srcOrd="2" destOrd="0" presId="urn:microsoft.com/office/officeart/2005/8/layout/orgChart1"/>
    <dgm:cxn modelId="{5EF9A34C-4D8B-42DF-8127-CB198C97C1C6}" type="presParOf" srcId="{482FFFF9-65C1-4EE1-A59E-1D0EC306E484}" destId="{7CAD227A-D79F-42BB-90EF-4DDF5D1896D7}" srcOrd="8" destOrd="0" presId="urn:microsoft.com/office/officeart/2005/8/layout/orgChart1"/>
    <dgm:cxn modelId="{F62A11BC-753F-4C4A-ADF5-3B79CC84DACD}" type="presParOf" srcId="{482FFFF9-65C1-4EE1-A59E-1D0EC306E484}" destId="{601B9340-4209-4B24-862E-0F9B0AA3945C}" srcOrd="9" destOrd="0" presId="urn:microsoft.com/office/officeart/2005/8/layout/orgChart1"/>
    <dgm:cxn modelId="{DD436BE1-0D6A-40DA-87DF-D5A7B6C8835F}" type="presParOf" srcId="{601B9340-4209-4B24-862E-0F9B0AA3945C}" destId="{AE44E4E5-A073-4640-B415-C55BD999EBC6}" srcOrd="0" destOrd="0" presId="urn:microsoft.com/office/officeart/2005/8/layout/orgChart1"/>
    <dgm:cxn modelId="{6DAFC882-847D-44FA-815C-C8AD920F1D03}" type="presParOf" srcId="{AE44E4E5-A073-4640-B415-C55BD999EBC6}" destId="{D49807DB-E512-46CA-B8AC-9FCC583A59F6}" srcOrd="0" destOrd="0" presId="urn:microsoft.com/office/officeart/2005/8/layout/orgChart1"/>
    <dgm:cxn modelId="{AB84B9C8-9B4E-453C-BD98-710E3803BBFF}" type="presParOf" srcId="{AE44E4E5-A073-4640-B415-C55BD999EBC6}" destId="{07DA1DB9-0A90-44F7-9355-F5D9AE9117D9}" srcOrd="1" destOrd="0" presId="urn:microsoft.com/office/officeart/2005/8/layout/orgChart1"/>
    <dgm:cxn modelId="{3F507BB2-62F5-4A51-8106-B0B6BC1B5E33}" type="presParOf" srcId="{601B9340-4209-4B24-862E-0F9B0AA3945C}" destId="{5C9B3915-2038-4056-84FB-76E344FBD832}" srcOrd="1" destOrd="0" presId="urn:microsoft.com/office/officeart/2005/8/layout/orgChart1"/>
    <dgm:cxn modelId="{6BC0E75C-58ED-4270-8828-2F450C33433B}" type="presParOf" srcId="{601B9340-4209-4B24-862E-0F9B0AA3945C}" destId="{E1BC20F0-1BC1-4F20-AFF4-8CDD00E7C9BD}" srcOrd="2" destOrd="0" presId="urn:microsoft.com/office/officeart/2005/8/layout/orgChart1"/>
    <dgm:cxn modelId="{CD9E2936-E765-4B3A-83B6-7D01705DFE7A}" type="presParOf" srcId="{482FFFF9-65C1-4EE1-A59E-1D0EC306E484}" destId="{CC6595C2-6F6C-4E6D-B4EC-4E86FB735025}" srcOrd="10" destOrd="0" presId="urn:microsoft.com/office/officeart/2005/8/layout/orgChart1"/>
    <dgm:cxn modelId="{7A426414-9A53-430A-AAD7-6BB8408A961C}" type="presParOf" srcId="{482FFFF9-65C1-4EE1-A59E-1D0EC306E484}" destId="{885880B6-44C9-4DDD-A6B6-7DA6C8155103}" srcOrd="11" destOrd="0" presId="urn:microsoft.com/office/officeart/2005/8/layout/orgChart1"/>
    <dgm:cxn modelId="{788C1AA5-1A23-43F2-8C8E-837D388165E4}" type="presParOf" srcId="{885880B6-44C9-4DDD-A6B6-7DA6C8155103}" destId="{4EA38388-3850-4A58-BF78-E012E1B4D048}" srcOrd="0" destOrd="0" presId="urn:microsoft.com/office/officeart/2005/8/layout/orgChart1"/>
    <dgm:cxn modelId="{EE341C6B-1E1A-4547-95AB-F8878B4C2E01}" type="presParOf" srcId="{4EA38388-3850-4A58-BF78-E012E1B4D048}" destId="{11A69607-6D60-4674-BAF9-AAA7BF09CDA0}" srcOrd="0" destOrd="0" presId="urn:microsoft.com/office/officeart/2005/8/layout/orgChart1"/>
    <dgm:cxn modelId="{15A744BC-41CA-49EB-AE28-A9453FE4C6F5}" type="presParOf" srcId="{4EA38388-3850-4A58-BF78-E012E1B4D048}" destId="{9B720424-CB76-4AAE-A3D0-7D3EAE0F74EC}" srcOrd="1" destOrd="0" presId="urn:microsoft.com/office/officeart/2005/8/layout/orgChart1"/>
    <dgm:cxn modelId="{5A7922A6-4898-4A17-A128-E6D7338F9023}" type="presParOf" srcId="{885880B6-44C9-4DDD-A6B6-7DA6C8155103}" destId="{C47DAFAA-F732-4C4B-97B4-79B2C4E6E3EF}" srcOrd="1" destOrd="0" presId="urn:microsoft.com/office/officeart/2005/8/layout/orgChart1"/>
    <dgm:cxn modelId="{91B0D43B-2608-4A45-8F4E-C68B9AF25B51}" type="presParOf" srcId="{C47DAFAA-F732-4C4B-97B4-79B2C4E6E3EF}" destId="{D3761A24-BF1F-4217-A183-A768B3E5029B}" srcOrd="0" destOrd="0" presId="urn:microsoft.com/office/officeart/2005/8/layout/orgChart1"/>
    <dgm:cxn modelId="{38532FD1-4F4B-4D98-A94F-750A2D782BBF}" type="presParOf" srcId="{C47DAFAA-F732-4C4B-97B4-79B2C4E6E3EF}" destId="{BCE19126-159F-4DDD-B047-0B501219BDAA}" srcOrd="1" destOrd="0" presId="urn:microsoft.com/office/officeart/2005/8/layout/orgChart1"/>
    <dgm:cxn modelId="{CA63FE01-B980-480C-B3CB-A8A8ABBFA241}" type="presParOf" srcId="{BCE19126-159F-4DDD-B047-0B501219BDAA}" destId="{434FE506-6824-4EA7-878C-7F6B448F9DA3}" srcOrd="0" destOrd="0" presId="urn:microsoft.com/office/officeart/2005/8/layout/orgChart1"/>
    <dgm:cxn modelId="{56F1BEBF-7147-4A86-A3F1-7F71AEDBCB83}" type="presParOf" srcId="{434FE506-6824-4EA7-878C-7F6B448F9DA3}" destId="{862E0D80-E136-4347-94AA-DFFD5C6CC1A8}" srcOrd="0" destOrd="0" presId="urn:microsoft.com/office/officeart/2005/8/layout/orgChart1"/>
    <dgm:cxn modelId="{EB91B922-E492-411E-B758-12D52CF25450}" type="presParOf" srcId="{434FE506-6824-4EA7-878C-7F6B448F9DA3}" destId="{354A145B-848B-4E75-AA47-8462B1B444C1}" srcOrd="1" destOrd="0" presId="urn:microsoft.com/office/officeart/2005/8/layout/orgChart1"/>
    <dgm:cxn modelId="{ECBEE6C0-821D-44ED-AB6B-53FDCDDDD94D}" type="presParOf" srcId="{BCE19126-159F-4DDD-B047-0B501219BDAA}" destId="{22C239B6-9BEA-4F2E-BD41-E75A49CFDC08}" srcOrd="1" destOrd="0" presId="urn:microsoft.com/office/officeart/2005/8/layout/orgChart1"/>
    <dgm:cxn modelId="{FF7F05EC-0C42-4269-AED9-16095833CA7D}" type="presParOf" srcId="{BCE19126-159F-4DDD-B047-0B501219BDAA}" destId="{9D88AE50-962E-4C70-9D17-64E365BCC094}" srcOrd="2" destOrd="0" presId="urn:microsoft.com/office/officeart/2005/8/layout/orgChart1"/>
    <dgm:cxn modelId="{DBF91CFE-EEE5-4C07-9678-D83F3621CEA9}" type="presParOf" srcId="{885880B6-44C9-4DDD-A6B6-7DA6C8155103}" destId="{ECFF070B-1B9B-4B7D-84B2-E4C88A4095BF}" srcOrd="2" destOrd="0" presId="urn:microsoft.com/office/officeart/2005/8/layout/orgChart1"/>
    <dgm:cxn modelId="{76FA3371-DCDE-4EC4-916D-468C8D6BA396}" type="presParOf" srcId="{482FFFF9-65C1-4EE1-A59E-1D0EC306E484}" destId="{1BDFA66A-7A53-4C5C-A7CA-573D2B2A38BF}" srcOrd="12" destOrd="0" presId="urn:microsoft.com/office/officeart/2005/8/layout/orgChart1"/>
    <dgm:cxn modelId="{94132A10-4F73-4AEF-A2F5-401C3F207D13}" type="presParOf" srcId="{482FFFF9-65C1-4EE1-A59E-1D0EC306E484}" destId="{B4A7B88D-AE01-416A-AB24-49CC2F02664C}" srcOrd="13" destOrd="0" presId="urn:microsoft.com/office/officeart/2005/8/layout/orgChart1"/>
    <dgm:cxn modelId="{7ADCF0DF-13E5-4E7E-96B8-1D742F3785FA}" type="presParOf" srcId="{B4A7B88D-AE01-416A-AB24-49CC2F02664C}" destId="{DEDD96F9-6329-474E-AD9D-7F2CC0246747}" srcOrd="0" destOrd="0" presId="urn:microsoft.com/office/officeart/2005/8/layout/orgChart1"/>
    <dgm:cxn modelId="{FA915CF7-FD9C-4380-9188-21D6C0D84039}" type="presParOf" srcId="{DEDD96F9-6329-474E-AD9D-7F2CC0246747}" destId="{59DB8439-D969-41A5-A6CB-411D7FE00ACE}" srcOrd="0" destOrd="0" presId="urn:microsoft.com/office/officeart/2005/8/layout/orgChart1"/>
    <dgm:cxn modelId="{6314D6FB-1ED5-495B-9FFA-A4289A4411EA}" type="presParOf" srcId="{DEDD96F9-6329-474E-AD9D-7F2CC0246747}" destId="{9267CCC9-F9EB-4063-B21D-90AC581EC10E}" srcOrd="1" destOrd="0" presId="urn:microsoft.com/office/officeart/2005/8/layout/orgChart1"/>
    <dgm:cxn modelId="{E3349B26-BC9C-46CF-92EC-9CCE669724B4}" type="presParOf" srcId="{B4A7B88D-AE01-416A-AB24-49CC2F02664C}" destId="{1DA60886-5369-4DCF-A9CB-8AC33F534205}" srcOrd="1" destOrd="0" presId="urn:microsoft.com/office/officeart/2005/8/layout/orgChart1"/>
    <dgm:cxn modelId="{507D5D07-F205-450C-8343-0B4BECCB9EFB}" type="presParOf" srcId="{B4A7B88D-AE01-416A-AB24-49CC2F02664C}" destId="{5DDB87F4-7FD5-4A35-B7CF-F954152B4B3F}" srcOrd="2" destOrd="0" presId="urn:microsoft.com/office/officeart/2005/8/layout/orgChart1"/>
    <dgm:cxn modelId="{F6504206-8AC4-4B18-BBFE-8CBF931306AE}" type="presParOf" srcId="{B4243F22-81CB-4604-A78B-E8F310F8F627}" destId="{A97F8D29-741F-49EC-8BE8-330512A4F5F5}" srcOrd="2" destOrd="0" presId="urn:microsoft.com/office/officeart/2005/8/layout/orgChart1"/>
    <dgm:cxn modelId="{976F7C21-F18D-42AF-99AD-953C38E2DBEA}" type="presParOf" srcId="{A97F8D29-741F-49EC-8BE8-330512A4F5F5}" destId="{8E265247-38F9-4BF8-985D-8483077CB315}" srcOrd="0" destOrd="0" presId="urn:microsoft.com/office/officeart/2005/8/layout/orgChart1"/>
    <dgm:cxn modelId="{A213FB44-56F4-4A09-B2BD-698FBC4D6B4B}" type="presParOf" srcId="{A97F8D29-741F-49EC-8BE8-330512A4F5F5}" destId="{82217F73-4434-4FDC-90D3-F7532721E512}" srcOrd="1" destOrd="0" presId="urn:microsoft.com/office/officeart/2005/8/layout/orgChart1"/>
    <dgm:cxn modelId="{9CFC8534-E3E7-4ACA-801C-2D219DA306DB}" type="presParOf" srcId="{82217F73-4434-4FDC-90D3-F7532721E512}" destId="{6950B869-3872-4ACC-9E40-88CF02DC8F9D}" srcOrd="0" destOrd="0" presId="urn:microsoft.com/office/officeart/2005/8/layout/orgChart1"/>
    <dgm:cxn modelId="{0BDC7FF7-B191-4004-AE25-718564A03B8B}" type="presParOf" srcId="{6950B869-3872-4ACC-9E40-88CF02DC8F9D}" destId="{90D56C85-2719-487E-8790-4EC763BBEF65}" srcOrd="0" destOrd="0" presId="urn:microsoft.com/office/officeart/2005/8/layout/orgChart1"/>
    <dgm:cxn modelId="{5A07785E-B387-4033-AFAB-E5673210A975}" type="presParOf" srcId="{6950B869-3872-4ACC-9E40-88CF02DC8F9D}" destId="{FDE2B6B3-9DF7-4944-A0FF-CDF9669363DD}" srcOrd="1" destOrd="0" presId="urn:microsoft.com/office/officeart/2005/8/layout/orgChart1"/>
    <dgm:cxn modelId="{86370A4D-40E9-4E3D-B907-9F2CC0522192}" type="presParOf" srcId="{82217F73-4434-4FDC-90D3-F7532721E512}" destId="{F126013D-F4C9-4EB5-9DA1-21E7161DC6C5}" srcOrd="1" destOrd="0" presId="urn:microsoft.com/office/officeart/2005/8/layout/orgChart1"/>
    <dgm:cxn modelId="{5E38B55D-5725-407C-9083-C07836DD15DA}" type="presParOf" srcId="{82217F73-4434-4FDC-90D3-F7532721E512}" destId="{D7F071AE-2E28-4602-A845-719D7F4CC04F}" srcOrd="2" destOrd="0" presId="urn:microsoft.com/office/officeart/2005/8/layout/orgChart1"/>
    <dgm:cxn modelId="{3072A3A6-067C-4449-868A-B86E53A7C625}" type="presParOf" srcId="{A97F8D29-741F-49EC-8BE8-330512A4F5F5}" destId="{E92FF9B9-1EB9-45EC-AE0D-282A8D7C59D3}" srcOrd="2" destOrd="0" presId="urn:microsoft.com/office/officeart/2005/8/layout/orgChart1"/>
    <dgm:cxn modelId="{E20ED84C-3F4B-4C8A-B759-3E7BE240C450}" type="presParOf" srcId="{A97F8D29-741F-49EC-8BE8-330512A4F5F5}" destId="{E58C7958-6707-4D8D-828D-4F664C33ABF8}" srcOrd="3" destOrd="0" presId="urn:microsoft.com/office/officeart/2005/8/layout/orgChart1"/>
    <dgm:cxn modelId="{5CF27A22-23C9-4B2E-921A-3C27F29BCE3A}" type="presParOf" srcId="{E58C7958-6707-4D8D-828D-4F664C33ABF8}" destId="{1D001FF6-0AC3-4054-AF7D-AFD470F32D82}" srcOrd="0" destOrd="0" presId="urn:microsoft.com/office/officeart/2005/8/layout/orgChart1"/>
    <dgm:cxn modelId="{255D590F-4066-4630-B7F6-F12F9C3286D5}" type="presParOf" srcId="{1D001FF6-0AC3-4054-AF7D-AFD470F32D82}" destId="{B42EF752-5B0D-4331-B54A-8A2C3B02453E}" srcOrd="0" destOrd="0" presId="urn:microsoft.com/office/officeart/2005/8/layout/orgChart1"/>
    <dgm:cxn modelId="{0B4460C7-43A8-4DE3-BA0B-944DE7F49497}" type="presParOf" srcId="{1D001FF6-0AC3-4054-AF7D-AFD470F32D82}" destId="{8F519EA7-0ADB-4F18-9113-1C1FE0E83367}" srcOrd="1" destOrd="0" presId="urn:microsoft.com/office/officeart/2005/8/layout/orgChart1"/>
    <dgm:cxn modelId="{539C8401-70A3-4315-94B2-3C2CBEF74836}" type="presParOf" srcId="{E58C7958-6707-4D8D-828D-4F664C33ABF8}" destId="{4F14902F-4A05-45F1-9532-594535A4F506}" srcOrd="1" destOrd="0" presId="urn:microsoft.com/office/officeart/2005/8/layout/orgChart1"/>
    <dgm:cxn modelId="{CC98C094-B1FB-4ADB-8DD3-E843281EB0B5}" type="presParOf" srcId="{E58C7958-6707-4D8D-828D-4F664C33ABF8}" destId="{57291DA8-C3B6-4BF3-984E-C1164CD751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7DFA94-E487-4BB4-B418-52D4E8231B6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gm:t>
    </dgm:pt>
    <dgm:pt modelId="{201CFD7F-16CC-4EA2-BFA7-7AB3B1B410AE}" type="par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43A6C-F159-427B-8FCF-DF30B1D697DF}" type="sib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96D56FC5-0138-45DD-BD62-DC95D8DD006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A1BD9E75-3A13-4E06-85F7-4DFA8DD2BEC8}" type="parTrans" cxnId="{1AAEC051-C555-4987-B36D-71DD946BABCC}">
      <dgm:prSet/>
      <dgm:spPr/>
      <dgm:t>
        <a:bodyPr/>
        <a:lstStyle/>
        <a:p>
          <a:endParaRPr lang="es-ES"/>
        </a:p>
      </dgm:t>
    </dgm:pt>
    <dgm:pt modelId="{32DB36D9-0941-4942-88BD-3187B1048263}" type="sibTrans" cxnId="{1AAEC051-C555-4987-B36D-71DD946BABCC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AFA833-5491-4EF9-A19A-05A59B2C3E72}" type="pres">
      <dgm:prSet presAssocID="{B49C200B-FEE3-4BF7-B6D4-2D7CD6DD3F98}" presName="rootComposite1" presStyleCnt="0"/>
      <dgm:spPr/>
      <dgm:t>
        <a:bodyPr/>
        <a:lstStyle/>
        <a:p>
          <a:endParaRPr lang="es-ES"/>
        </a:p>
      </dgm:t>
    </dgm:pt>
    <dgm:pt modelId="{94F4BB74-A29B-4BD0-B8B2-FC79AD82E3BB}" type="pres">
      <dgm:prSet presAssocID="{B49C200B-FEE3-4BF7-B6D4-2D7CD6DD3F98}" presName="rootText1" presStyleLbl="node0" presStyleIdx="0" presStyleCnt="1" custScaleX="120617" custScaleY="128658" custLinFactNeighborY="14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  <dgm:t>
        <a:bodyPr/>
        <a:lstStyle/>
        <a:p>
          <a:endParaRPr lang="es-ES"/>
        </a:p>
      </dgm:t>
    </dgm:pt>
    <dgm:pt modelId="{3FA660FF-5111-42D4-94EE-60A59949ADBE}" type="pres">
      <dgm:prSet presAssocID="{D3BA6552-6435-4BDE-BCFD-4ACE6CBD4D70}" presName="Name37" presStyleLbl="parChTrans1D2" presStyleIdx="0" presStyleCnt="5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465341-A96A-4819-BF68-ED3EEFE80F91}" type="pres">
      <dgm:prSet presAssocID="{3E94DEFA-3910-4226-80A7-89920D7991E6}" presName="rootComposite" presStyleCnt="0"/>
      <dgm:spPr/>
      <dgm:t>
        <a:bodyPr/>
        <a:lstStyle/>
        <a:p>
          <a:endParaRPr lang="es-ES"/>
        </a:p>
      </dgm:t>
    </dgm:pt>
    <dgm:pt modelId="{BB1B28C4-7423-4E4B-886F-AF64811AA038}" type="pres">
      <dgm:prSet presAssocID="{3E94DEFA-3910-4226-80A7-89920D7991E6}" presName="rootText" presStyleLbl="node2" presStyleIdx="0" presStyleCnt="3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  <dgm:t>
        <a:bodyPr/>
        <a:lstStyle/>
        <a:p>
          <a:endParaRPr lang="es-ES"/>
        </a:p>
      </dgm:t>
    </dgm:pt>
    <dgm:pt modelId="{909B96AA-DE55-45E3-A43D-4749FAB34495}" type="pres">
      <dgm:prSet presAssocID="{971CBEB2-AAD1-4ACB-8CB1-3CB8828D6297}" presName="Name50" presStyleLbl="parChTrans1D3" presStyleIdx="0" presStyleCnt="3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F0E3FD-119D-4EF5-9AAA-4BB23B1F2CC9}" type="pres">
      <dgm:prSet presAssocID="{68F04433-FF46-442B-9283-534D740A985E}" presName="rootComposite" presStyleCnt="0"/>
      <dgm:spPr/>
      <dgm:t>
        <a:bodyPr/>
        <a:lstStyle/>
        <a:p>
          <a:endParaRPr lang="es-ES"/>
        </a:p>
      </dgm:t>
    </dgm:pt>
    <dgm:pt modelId="{A36D113A-939F-46EF-9042-20E10F8269E1}" type="pres">
      <dgm:prSet presAssocID="{68F04433-FF46-442B-9283-534D740A985E}" presName="rootText" presStyleLbl="node3" presStyleIdx="0" presStyleCnt="3" custScaleX="95631" custScaleY="83194" custLinFactNeighborX="-4890" custLinFactNeighborY="-11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3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  <dgm:t>
        <a:bodyPr/>
        <a:lstStyle/>
        <a:p>
          <a:endParaRPr lang="es-ES"/>
        </a:p>
      </dgm:t>
    </dgm:pt>
    <dgm:pt modelId="{97CCDA02-641D-4190-978F-7556BB53E516}" type="pres">
      <dgm:prSet presAssocID="{68F04433-FF46-442B-9283-534D740A985E}" presName="hierChild5" presStyleCnt="0"/>
      <dgm:spPr/>
      <dgm:t>
        <a:bodyPr/>
        <a:lstStyle/>
        <a:p>
          <a:endParaRPr lang="es-ES"/>
        </a:p>
      </dgm:t>
    </dgm:pt>
    <dgm:pt modelId="{74F097F1-5CA5-4243-A83C-16C77A51E879}" type="pres">
      <dgm:prSet presAssocID="{8B400F5C-B63C-4BA2-B23B-5B825473DAD8}" presName="Name50" presStyleLbl="parChTrans1D3" presStyleIdx="1" presStyleCnt="3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2E0332-853E-4DFD-9507-2516D705CCD9}" type="pres">
      <dgm:prSet presAssocID="{37C3B9CF-9BE9-413F-B900-8C81EE870524}" presName="rootComposite" presStyleCnt="0"/>
      <dgm:spPr/>
      <dgm:t>
        <a:bodyPr/>
        <a:lstStyle/>
        <a:p>
          <a:endParaRPr lang="es-ES"/>
        </a:p>
      </dgm:t>
    </dgm:pt>
    <dgm:pt modelId="{4A723FCD-DA1F-4450-847F-43A9A932F0D6}" type="pres">
      <dgm:prSet presAssocID="{37C3B9CF-9BE9-413F-B900-8C81EE870524}" presName="rootText" presStyleLbl="node3" presStyleIdx="1" presStyleCnt="3" custScaleX="95631" custScaleY="83194" custLinFactNeighborX="-4890" custLinFactNeighborY="-35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3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  <dgm:t>
        <a:bodyPr/>
        <a:lstStyle/>
        <a:p>
          <a:endParaRPr lang="es-ES"/>
        </a:p>
      </dgm:t>
    </dgm:pt>
    <dgm:pt modelId="{4D43E1C0-BE32-4C20-A49E-AB1E4E3F74AB}" type="pres">
      <dgm:prSet presAssocID="{37C3B9CF-9BE9-413F-B900-8C81EE870524}" presName="hierChild5" presStyleCnt="0"/>
      <dgm:spPr/>
      <dgm:t>
        <a:bodyPr/>
        <a:lstStyle/>
        <a:p>
          <a:endParaRPr lang="es-ES"/>
        </a:p>
      </dgm:t>
    </dgm:pt>
    <dgm:pt modelId="{4B545F7D-50F2-40C3-B8DE-C337C3A40596}" type="pres">
      <dgm:prSet presAssocID="{3E94DEFA-3910-4226-80A7-89920D7991E6}" presName="hierChild5" presStyleCnt="0"/>
      <dgm:spPr/>
      <dgm:t>
        <a:bodyPr/>
        <a:lstStyle/>
        <a:p>
          <a:endParaRPr lang="es-ES"/>
        </a:p>
      </dgm:t>
    </dgm:pt>
    <dgm:pt modelId="{2C60271E-791B-4D01-A1E1-0CC696A564AF}" type="pres">
      <dgm:prSet presAssocID="{F1EC5166-0155-481E-8EC4-92E4482612A1}" presName="Name37" presStyleLbl="parChTrans1D2" presStyleIdx="1" presStyleCnt="5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042B748-44F0-473C-B831-435DB0613325}" type="pres">
      <dgm:prSet presAssocID="{F08D329B-9C2D-4E21-8171-3230FD50AF5B}" presName="rootComposite" presStyleCnt="0"/>
      <dgm:spPr/>
      <dgm:t>
        <a:bodyPr/>
        <a:lstStyle/>
        <a:p>
          <a:endParaRPr lang="es-ES"/>
        </a:p>
      </dgm:t>
    </dgm:pt>
    <dgm:pt modelId="{C3EE8B29-FD03-4DF0-AE28-BBF93B7E1A8D}" type="pres">
      <dgm:prSet presAssocID="{F08D329B-9C2D-4E21-8171-3230FD50AF5B}" presName="rootText" presStyleLbl="node2" presStyleIdx="1" presStyleCnt="3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3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  <dgm:t>
        <a:bodyPr/>
        <a:lstStyle/>
        <a:p>
          <a:endParaRPr lang="es-ES"/>
        </a:p>
      </dgm:t>
    </dgm:pt>
    <dgm:pt modelId="{3BE2A474-2774-4650-9D5B-E709448EB79D}" type="pres">
      <dgm:prSet presAssocID="{F08D329B-9C2D-4E21-8171-3230FD50AF5B}" presName="hierChild5" presStyleCnt="0"/>
      <dgm:spPr/>
      <dgm:t>
        <a:bodyPr/>
        <a:lstStyle/>
        <a:p>
          <a:endParaRPr lang="es-ES"/>
        </a:p>
      </dgm:t>
    </dgm:pt>
    <dgm:pt modelId="{E098D77C-FA4D-46F4-9CFD-CA7574F027FD}" type="pres">
      <dgm:prSet presAssocID="{201CFD7F-16CC-4EA2-BFA7-7AB3B1B410AE}" presName="Name37" presStyleLbl="parChTrans1D2" presStyleIdx="2" presStyleCnt="5"/>
      <dgm:spPr/>
      <dgm:t>
        <a:bodyPr/>
        <a:lstStyle/>
        <a:p>
          <a:endParaRPr lang="es-ES"/>
        </a:p>
      </dgm:t>
    </dgm:pt>
    <dgm:pt modelId="{E6411577-EE65-4BB1-847E-6066677BFFA4}" type="pres">
      <dgm:prSet presAssocID="{CC7DFA94-E487-4BB4-B418-52D4E8231B6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CA826CE-3ABD-44E0-BC8A-59A0BA7961DC}" type="pres">
      <dgm:prSet presAssocID="{CC7DFA94-E487-4BB4-B418-52D4E8231B63}" presName="rootComposite" presStyleCnt="0"/>
      <dgm:spPr/>
      <dgm:t>
        <a:bodyPr/>
        <a:lstStyle/>
        <a:p>
          <a:endParaRPr lang="es-ES"/>
        </a:p>
      </dgm:t>
    </dgm:pt>
    <dgm:pt modelId="{D5AF0B24-A095-42DB-8FD8-16B937FF023F}" type="pres">
      <dgm:prSet presAssocID="{CC7DFA94-E487-4BB4-B418-52D4E8231B63}" presName="rootText" presStyleLbl="node2" presStyleIdx="2" presStyleCnt="3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1C729-B917-4DB3-A134-8FA2ADEA81D8}" type="pres">
      <dgm:prSet presAssocID="{CC7DFA94-E487-4BB4-B418-52D4E8231B63}" presName="rootConnector" presStyleLbl="node2" presStyleIdx="2" presStyleCnt="3"/>
      <dgm:spPr/>
      <dgm:t>
        <a:bodyPr/>
        <a:lstStyle/>
        <a:p>
          <a:endParaRPr lang="es-ES"/>
        </a:p>
      </dgm:t>
    </dgm:pt>
    <dgm:pt modelId="{FA26461D-2EBC-43A7-A790-D30EDFBFB7C5}" type="pres">
      <dgm:prSet presAssocID="{CC7DFA94-E487-4BB4-B418-52D4E8231B63}" presName="hierChild4" presStyleCnt="0"/>
      <dgm:spPr/>
      <dgm:t>
        <a:bodyPr/>
        <a:lstStyle/>
        <a:p>
          <a:endParaRPr lang="es-ES"/>
        </a:p>
      </dgm:t>
    </dgm:pt>
    <dgm:pt modelId="{4D1A87F4-456E-4845-A3E9-382BBA53D6DF}" type="pres">
      <dgm:prSet presAssocID="{A1BD9E75-3A13-4E06-85F7-4DFA8DD2BEC8}" presName="Name35" presStyleLbl="parChTrans1D3" presStyleIdx="2" presStyleCnt="3"/>
      <dgm:spPr/>
      <dgm:t>
        <a:bodyPr/>
        <a:lstStyle/>
        <a:p>
          <a:endParaRPr lang="es-ES"/>
        </a:p>
      </dgm:t>
    </dgm:pt>
    <dgm:pt modelId="{CE87CF35-7C61-48C3-97E5-1043542B2F2A}" type="pres">
      <dgm:prSet presAssocID="{96D56FC5-0138-45DD-BD62-DC95D8DD006C}" presName="hierRoot2" presStyleCnt="0">
        <dgm:presLayoutVars>
          <dgm:hierBranch val="init"/>
        </dgm:presLayoutVars>
      </dgm:prSet>
      <dgm:spPr/>
    </dgm:pt>
    <dgm:pt modelId="{66F96CE7-D44B-4B09-A82B-238E02EB8CC0}" type="pres">
      <dgm:prSet presAssocID="{96D56FC5-0138-45DD-BD62-DC95D8DD006C}" presName="rootComposite" presStyleCnt="0"/>
      <dgm:spPr/>
    </dgm:pt>
    <dgm:pt modelId="{9409AF1B-1853-47AB-A099-8144DB8808AD}" type="pres">
      <dgm:prSet presAssocID="{96D56FC5-0138-45DD-BD62-DC95D8DD006C}" presName="rootText" presStyleLbl="node3" presStyleIdx="2" presStyleCnt="3" custScaleX="99456" custScaleY="79627" custLinFactNeighborY="-11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FBF1-2B65-4D96-B8BA-6F0CB1E2D54B}" type="pres">
      <dgm:prSet presAssocID="{96D56FC5-0138-45DD-BD62-DC95D8DD006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5453220-2277-486A-82DB-C1B578D78D73}" type="pres">
      <dgm:prSet presAssocID="{96D56FC5-0138-45DD-BD62-DC95D8DD006C}" presName="hierChild4" presStyleCnt="0"/>
      <dgm:spPr/>
    </dgm:pt>
    <dgm:pt modelId="{56E47C94-B213-4799-811C-A297676C9374}" type="pres">
      <dgm:prSet presAssocID="{96D56FC5-0138-45DD-BD62-DC95D8DD006C}" presName="hierChild5" presStyleCnt="0"/>
      <dgm:spPr/>
    </dgm:pt>
    <dgm:pt modelId="{03CAE365-69CA-493D-83FE-FE9276B5B6AD}" type="pres">
      <dgm:prSet presAssocID="{CC7DFA94-E487-4BB4-B418-52D4E8231B63}" presName="hierChild5" presStyleCnt="0"/>
      <dgm:spPr/>
      <dgm:t>
        <a:bodyPr/>
        <a:lstStyle/>
        <a:p>
          <a:endParaRPr lang="es-ES"/>
        </a:p>
      </dgm:t>
    </dgm:pt>
    <dgm:pt modelId="{165EC8CF-858A-4384-9111-85506DC34672}" type="pres">
      <dgm:prSet presAssocID="{B49C200B-FEE3-4BF7-B6D4-2D7CD6DD3F98}" presName="hierChild3" presStyleCnt="0"/>
      <dgm:spPr/>
      <dgm:t>
        <a:bodyPr/>
        <a:lstStyle/>
        <a:p>
          <a:endParaRPr lang="es-ES"/>
        </a:p>
      </dgm:t>
    </dgm:pt>
    <dgm:pt modelId="{25D6D0B2-7106-4DBE-834B-8FE7EDA32151}" type="pres">
      <dgm:prSet presAssocID="{88E45CFA-517E-4C73-8DBA-565C7DF96779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7422A0E-2D89-40B8-96C8-C1D330ADCD79}" type="pres">
      <dgm:prSet presAssocID="{BC0253C0-C259-4D2B-983C-501DC5516B04}" presName="rootComposite3" presStyleCnt="0"/>
      <dgm:spPr/>
      <dgm:t>
        <a:bodyPr/>
        <a:lstStyle/>
        <a:p>
          <a:endParaRPr lang="es-ES"/>
        </a:p>
      </dgm:t>
    </dgm:pt>
    <dgm:pt modelId="{D118F7C6-DB0C-4211-AA76-A24A6D97949B}" type="pres">
      <dgm:prSet presAssocID="{BC0253C0-C259-4D2B-983C-501DC5516B04}" presName="rootText3" presStyleLbl="asst1" presStyleIdx="0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  <dgm:t>
        <a:bodyPr/>
        <a:lstStyle/>
        <a:p>
          <a:endParaRPr lang="es-ES"/>
        </a:p>
      </dgm:t>
    </dgm:pt>
    <dgm:pt modelId="{DC856D3D-7217-4522-B4AA-58CC01DFAA55}" type="pres">
      <dgm:prSet presAssocID="{BC0253C0-C259-4D2B-983C-501DC5516B04}" presName="hierChild7" presStyleCnt="0"/>
      <dgm:spPr/>
      <dgm:t>
        <a:bodyPr/>
        <a:lstStyle/>
        <a:p>
          <a:endParaRPr lang="es-ES"/>
        </a:p>
      </dgm:t>
    </dgm:pt>
    <dgm:pt modelId="{B8E6D8C8-4483-4B92-AB3F-A2F242332A5A}" type="pres">
      <dgm:prSet presAssocID="{8D00D6A9-AFD2-4F66-B5B9-89A0E8050040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E9AC4CC-9A88-42FD-A4A3-1071220A9338}" type="pres">
      <dgm:prSet presAssocID="{E96CAA03-D569-46D7-815F-5851A29B8705}" presName="rootComposite3" presStyleCnt="0"/>
      <dgm:spPr/>
      <dgm:t>
        <a:bodyPr/>
        <a:lstStyle/>
        <a:p>
          <a:endParaRPr lang="es-ES"/>
        </a:p>
      </dgm:t>
    </dgm:pt>
    <dgm:pt modelId="{9EAE69A0-C658-4344-AA6A-4A7581984A83}" type="pres">
      <dgm:prSet presAssocID="{E96CAA03-D569-46D7-815F-5851A29B8705}" presName="rootText3" presStyleLbl="asst1" presStyleIdx="1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  <dgm:t>
        <a:bodyPr/>
        <a:lstStyle/>
        <a:p>
          <a:endParaRPr lang="es-ES"/>
        </a:p>
      </dgm:t>
    </dgm:pt>
    <dgm:pt modelId="{2C955ABD-7972-4F1A-898B-C69A2C8ED81F}" type="pres">
      <dgm:prSet presAssocID="{E96CAA03-D569-46D7-815F-5851A29B8705}" presName="hierChild7" presStyleCnt="0"/>
      <dgm:spPr/>
      <dgm:t>
        <a:bodyPr/>
        <a:lstStyle/>
        <a:p>
          <a:endParaRPr lang="es-ES"/>
        </a:p>
      </dgm:t>
    </dgm:pt>
  </dgm:ptLst>
  <dgm:cxnLst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869F6793-627C-41B6-984C-D89B2CC36BC1}" srcId="{B49C200B-FEE3-4BF7-B6D4-2D7CD6DD3F98}" destId="{CC7DFA94-E487-4BB4-B418-52D4E8231B63}" srcOrd="3" destOrd="0" parTransId="{201CFD7F-16CC-4EA2-BFA7-7AB3B1B410AE}" sibTransId="{35443A6C-F159-427B-8FCF-DF30B1D697DF}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9BCBEB47-A832-427E-AB00-CE68F07D0E4C}" type="presOf" srcId="{CC7DFA94-E487-4BB4-B418-52D4E8231B63}" destId="{1301C729-B917-4DB3-A134-8FA2ADEA81D8}" srcOrd="1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2C19EFF9-2F18-458B-9599-99D3D3D4DB1B}" srcId="{B49C200B-FEE3-4BF7-B6D4-2D7CD6DD3F98}" destId="{E96CAA03-D569-46D7-815F-5851A29B8705}" srcOrd="4" destOrd="0" parTransId="{8D00D6A9-AFD2-4F66-B5B9-89A0E8050040}" sibTransId="{D475D131-C760-40F4-AD68-370CF9E4C264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4C31BDFA-39DD-4831-AF9E-CA5E30C263CE}" type="presOf" srcId="{A1BD9E75-3A13-4E06-85F7-4DFA8DD2BEC8}" destId="{4D1A87F4-456E-4845-A3E9-382BBA53D6DF}" srcOrd="0" destOrd="0" presId="urn:microsoft.com/office/officeart/2005/8/layout/orgChart1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47E44DB3-5D3B-4ADE-A752-252A4C9764E2}" type="presOf" srcId="{96D56FC5-0138-45DD-BD62-DC95D8DD006C}" destId="{9409AF1B-1853-47AB-A099-8144DB8808AD}" srcOrd="0" destOrd="0" presId="urn:microsoft.com/office/officeart/2005/8/layout/orgChart1"/>
    <dgm:cxn modelId="{BCA091A4-8CC5-447E-9B2C-EF087EFFBCAA}" type="presOf" srcId="{CC7DFA94-E487-4BB4-B418-52D4E8231B63}" destId="{D5AF0B24-A095-42DB-8FD8-16B937FF023F}" srcOrd="0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1AAEC051-C555-4987-B36D-71DD946BABCC}" srcId="{CC7DFA94-E487-4BB4-B418-52D4E8231B63}" destId="{96D56FC5-0138-45DD-BD62-DC95D8DD006C}" srcOrd="0" destOrd="0" parTransId="{A1BD9E75-3A13-4E06-85F7-4DFA8DD2BEC8}" sibTransId="{32DB36D9-0941-4942-88BD-3187B1048263}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1E0D4732-3492-4890-A416-E62898D1D88D}" srcId="{B49C200B-FEE3-4BF7-B6D4-2D7CD6DD3F98}" destId="{3E94DEFA-3910-4226-80A7-89920D7991E6}" srcOrd="1" destOrd="0" parTransId="{D3BA6552-6435-4BDE-BCFD-4ACE6CBD4D70}" sibTransId="{AC54296D-FA5D-4F8F-BFEA-BEC96CB4CF99}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7A32E22A-A0C4-41F0-A89C-3A075C537031}" type="presOf" srcId="{201CFD7F-16CC-4EA2-BFA7-7AB3B1B410AE}" destId="{E098D77C-FA4D-46F4-9CFD-CA7574F027FD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E7E8BE35-A2EA-449C-8CAC-3AA1B077D400}" type="presOf" srcId="{96D56FC5-0138-45DD-BD62-DC95D8DD006C}" destId="{3AB3FBF1-2B65-4D96-B8BA-6F0CB1E2D54B}" srcOrd="1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36594D5E-DECA-4BA6-9EEE-155CB1CE875A}" type="presParOf" srcId="{D227B073-9807-4958-9780-F62F03955898}" destId="{E098D77C-FA4D-46F4-9CFD-CA7574F027FD}" srcOrd="4" destOrd="0" presId="urn:microsoft.com/office/officeart/2005/8/layout/orgChart1"/>
    <dgm:cxn modelId="{0152522F-7970-473C-B1BA-685382129CA4}" type="presParOf" srcId="{D227B073-9807-4958-9780-F62F03955898}" destId="{E6411577-EE65-4BB1-847E-6066677BFFA4}" srcOrd="5" destOrd="0" presId="urn:microsoft.com/office/officeart/2005/8/layout/orgChart1"/>
    <dgm:cxn modelId="{9684C669-144A-475A-885F-DEB4A66131E5}" type="presParOf" srcId="{E6411577-EE65-4BB1-847E-6066677BFFA4}" destId="{3CA826CE-3ABD-44E0-BC8A-59A0BA7961DC}" srcOrd="0" destOrd="0" presId="urn:microsoft.com/office/officeart/2005/8/layout/orgChart1"/>
    <dgm:cxn modelId="{D0A154AB-7D8F-44D3-8DDD-51D98F36D78F}" type="presParOf" srcId="{3CA826CE-3ABD-44E0-BC8A-59A0BA7961DC}" destId="{D5AF0B24-A095-42DB-8FD8-16B937FF023F}" srcOrd="0" destOrd="0" presId="urn:microsoft.com/office/officeart/2005/8/layout/orgChart1"/>
    <dgm:cxn modelId="{377265B2-782E-4CC4-9B86-B7C9DF520567}" type="presParOf" srcId="{3CA826CE-3ABD-44E0-BC8A-59A0BA7961DC}" destId="{1301C729-B917-4DB3-A134-8FA2ADEA81D8}" srcOrd="1" destOrd="0" presId="urn:microsoft.com/office/officeart/2005/8/layout/orgChart1"/>
    <dgm:cxn modelId="{EE60EF4A-374E-49C7-90A6-CBA829E383D1}" type="presParOf" srcId="{E6411577-EE65-4BB1-847E-6066677BFFA4}" destId="{FA26461D-2EBC-43A7-A790-D30EDFBFB7C5}" srcOrd="1" destOrd="0" presId="urn:microsoft.com/office/officeart/2005/8/layout/orgChart1"/>
    <dgm:cxn modelId="{5894E2B3-3826-440B-A690-9CA672BEEBEC}" type="presParOf" srcId="{FA26461D-2EBC-43A7-A790-D30EDFBFB7C5}" destId="{4D1A87F4-456E-4845-A3E9-382BBA53D6DF}" srcOrd="0" destOrd="0" presId="urn:microsoft.com/office/officeart/2005/8/layout/orgChart1"/>
    <dgm:cxn modelId="{859F8A05-CE93-4BF0-B001-419AF7BCFE6C}" type="presParOf" srcId="{FA26461D-2EBC-43A7-A790-D30EDFBFB7C5}" destId="{CE87CF35-7C61-48C3-97E5-1043542B2F2A}" srcOrd="1" destOrd="0" presId="urn:microsoft.com/office/officeart/2005/8/layout/orgChart1"/>
    <dgm:cxn modelId="{D4560AA6-CD65-49EB-9B78-DC0C53CE964F}" type="presParOf" srcId="{CE87CF35-7C61-48C3-97E5-1043542B2F2A}" destId="{66F96CE7-D44B-4B09-A82B-238E02EB8CC0}" srcOrd="0" destOrd="0" presId="urn:microsoft.com/office/officeart/2005/8/layout/orgChart1"/>
    <dgm:cxn modelId="{F65192E2-1FD0-440D-A68E-29E53046F815}" type="presParOf" srcId="{66F96CE7-D44B-4B09-A82B-238E02EB8CC0}" destId="{9409AF1B-1853-47AB-A099-8144DB8808AD}" srcOrd="0" destOrd="0" presId="urn:microsoft.com/office/officeart/2005/8/layout/orgChart1"/>
    <dgm:cxn modelId="{9979071A-5A19-41FD-B97F-C8BB2C9AEBD1}" type="presParOf" srcId="{66F96CE7-D44B-4B09-A82B-238E02EB8CC0}" destId="{3AB3FBF1-2B65-4D96-B8BA-6F0CB1E2D54B}" srcOrd="1" destOrd="0" presId="urn:microsoft.com/office/officeart/2005/8/layout/orgChart1"/>
    <dgm:cxn modelId="{73214171-8460-4DF1-9697-F21391648709}" type="presParOf" srcId="{CE87CF35-7C61-48C3-97E5-1043542B2F2A}" destId="{35453220-2277-486A-82DB-C1B578D78D73}" srcOrd="1" destOrd="0" presId="urn:microsoft.com/office/officeart/2005/8/layout/orgChart1"/>
    <dgm:cxn modelId="{2352C7CB-322F-4C4E-B5F2-8334D2CCD206}" type="presParOf" srcId="{CE87CF35-7C61-48C3-97E5-1043542B2F2A}" destId="{56E47C94-B213-4799-811C-A297676C9374}" srcOrd="2" destOrd="0" presId="urn:microsoft.com/office/officeart/2005/8/layout/orgChart1"/>
    <dgm:cxn modelId="{5274A54C-F727-40E5-9F10-BB04F9FEE88B}" type="presParOf" srcId="{E6411577-EE65-4BB1-847E-6066677BFFA4}" destId="{03CAE365-69CA-493D-83FE-FE9276B5B6AD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6D9A6332-AA97-42FD-85B8-CEE2278BC94E}" type="presParOf" srcId="{165EC8CF-858A-4384-9111-85506DC34672}" destId="{B8E6D8C8-4483-4B92-AB3F-A2F242332A5A}" srcOrd="2" destOrd="0" presId="urn:microsoft.com/office/officeart/2005/8/layout/orgChart1"/>
    <dgm:cxn modelId="{45E27628-5FEE-467D-8DDB-5BA1D1CAA166}" type="presParOf" srcId="{165EC8CF-858A-4384-9111-85506DC34672}" destId="{7D0B9F98-FE58-4F0C-BC53-7F3F94A72169}" srcOrd="3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Norte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Poniente</a:t>
          </a:r>
          <a:endParaRPr lang="es-ES" sz="1200" dirty="0"/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de Área Legal</a:t>
          </a:r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81144BE2-38C3-414B-B56A-44123E67ABA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gm:t>
    </dgm:pt>
    <dgm:pt modelId="{6E5427B2-D831-4537-B648-46F868F03EC8}" type="parTrans" cxnId="{C7819F65-B67E-4EDA-8122-2500F59A063F}">
      <dgm:prSet/>
      <dgm:spPr/>
      <dgm:t>
        <a:bodyPr/>
        <a:lstStyle/>
        <a:p>
          <a:endParaRPr lang="es-ES" sz="1200"/>
        </a:p>
      </dgm:t>
    </dgm:pt>
    <dgm:pt modelId="{83F85335-C8ED-4436-898E-40BEC21D8E14}" type="sibTrans" cxnId="{C7819F65-B67E-4EDA-8122-2500F59A063F}">
      <dgm:prSet/>
      <dgm:spPr/>
      <dgm:t>
        <a:bodyPr/>
        <a:lstStyle/>
        <a:p>
          <a:endParaRPr lang="es-ES" sz="1200"/>
        </a:p>
      </dgm:t>
    </dgm:pt>
    <dgm:pt modelId="{BD46FE5A-419B-4892-906E-2476A37D172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CCCC697D-D7F9-4597-849A-1839F5AEB360}" type="parTrans" cxnId="{F26DE750-C313-47A5-AEFD-1D0C9485AAA4}">
      <dgm:prSet/>
      <dgm:spPr/>
      <dgm:t>
        <a:bodyPr/>
        <a:lstStyle/>
        <a:p>
          <a:endParaRPr lang="es-ES" sz="1200"/>
        </a:p>
      </dgm:t>
    </dgm:pt>
    <dgm:pt modelId="{43F23073-39B3-44ED-8890-31CE6DB4BEFD}" type="sibTrans" cxnId="{F26DE750-C313-47A5-AEFD-1D0C9485AAA4}">
      <dgm:prSet/>
      <dgm:spPr/>
      <dgm:t>
        <a:bodyPr/>
        <a:lstStyle/>
        <a:p>
          <a:endParaRPr lang="es-ES" sz="1200"/>
        </a:p>
      </dgm:t>
    </dgm:pt>
    <dgm:pt modelId="{473966F5-6CF1-4217-AC12-5E344ED6489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</a:t>
          </a:r>
        </a:p>
      </dgm:t>
    </dgm:pt>
    <dgm:pt modelId="{0068D8C0-FBD1-4D54-9B94-0F8A937699B3}" type="parTrans" cxnId="{095B57BD-12BC-44A8-97E5-8A186DE6F1CE}">
      <dgm:prSet/>
      <dgm:spPr/>
      <dgm:t>
        <a:bodyPr/>
        <a:lstStyle/>
        <a:p>
          <a:endParaRPr lang="es-ES" sz="1200"/>
        </a:p>
      </dgm:t>
    </dgm:pt>
    <dgm:pt modelId="{AA9C3022-782B-4CC8-AF6B-F639A0F5E070}" type="sibTrans" cxnId="{095B57BD-12BC-44A8-97E5-8A186DE6F1CE}">
      <dgm:prSet/>
      <dgm:spPr/>
      <dgm:t>
        <a:bodyPr/>
        <a:lstStyle/>
        <a:p>
          <a:endParaRPr lang="es-ES" sz="1200"/>
        </a:p>
      </dgm:t>
    </dgm:pt>
    <dgm:pt modelId="{2608D65C-2638-4B08-B906-F9306292DE0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</dgm:t>
    </dgm:pt>
    <dgm:pt modelId="{89836076-5A4D-4F07-BEBB-EF6050603923}" type="parTrans" cxnId="{601FEFE0-4A31-4993-91DB-12B9862BEABF}">
      <dgm:prSet/>
      <dgm:spPr/>
      <dgm:t>
        <a:bodyPr/>
        <a:lstStyle/>
        <a:p>
          <a:endParaRPr lang="es-ES" sz="1200"/>
        </a:p>
      </dgm:t>
    </dgm:pt>
    <dgm:pt modelId="{0194F4D7-F2FD-48B1-9F4C-08B94ABABC68}" type="sibTrans" cxnId="{601FEFE0-4A31-4993-91DB-12B9862BEABF}">
      <dgm:prSet/>
      <dgm:spPr/>
      <dgm:t>
        <a:bodyPr/>
        <a:lstStyle/>
        <a:p>
          <a:endParaRPr lang="es-ES" sz="1200"/>
        </a:p>
      </dgm:t>
    </dgm:pt>
    <dgm:pt modelId="{468DB0E8-4F2F-4145-A130-0802C600DFD4}" type="asst">
      <dgm:prSet custT="1"/>
      <dgm:spPr/>
      <dgm:t>
        <a:bodyPr/>
        <a:lstStyle/>
        <a:p>
          <a:r>
            <a:rPr lang="es-ES" sz="1200" dirty="0" smtClean="0"/>
            <a:t>Auxiliar</a:t>
          </a:r>
        </a:p>
      </dgm:t>
    </dgm:pt>
    <dgm:pt modelId="{A0F625D6-9085-4BDF-90D4-BEF93080F8E9}" type="parTrans" cxnId="{0C4CA3D0-97AE-44CA-91DD-744D794A6877}">
      <dgm:prSet/>
      <dgm:spPr/>
      <dgm:t>
        <a:bodyPr/>
        <a:lstStyle/>
        <a:p>
          <a:endParaRPr lang="es-ES" sz="1200"/>
        </a:p>
      </dgm:t>
    </dgm:pt>
    <dgm:pt modelId="{A547CD8A-C7CC-45A4-A8E0-3918E45286DF}" type="sibTrans" cxnId="{0C4CA3D0-97AE-44CA-91DD-744D794A6877}">
      <dgm:prSet/>
      <dgm:spPr/>
      <dgm:t>
        <a:bodyPr/>
        <a:lstStyle/>
        <a:p>
          <a:endParaRPr lang="es-ES" sz="1200"/>
        </a:p>
      </dgm:t>
    </dgm:pt>
    <dgm:pt modelId="{42E1774E-3B3D-4A0C-8201-12A318BAE59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4CF47C9-375C-4B27-B653-8166B69661DA}" type="parTrans" cxnId="{E55B8BB0-F9F7-41AC-9C13-0BC625484DEE}">
      <dgm:prSet/>
      <dgm:spPr/>
      <dgm:t>
        <a:bodyPr/>
        <a:lstStyle/>
        <a:p>
          <a:endParaRPr lang="es-ES"/>
        </a:p>
      </dgm:t>
    </dgm:pt>
    <dgm:pt modelId="{488AA8EB-03A1-468E-90BC-5DEE492C90BE}" type="sibTrans" cxnId="{E55B8BB0-F9F7-41AC-9C13-0BC625484DEE}">
      <dgm:prSet/>
      <dgm:spPr/>
      <dgm:t>
        <a:bodyPr/>
        <a:lstStyle/>
        <a:p>
          <a:endParaRPr lang="es-ES"/>
        </a:p>
      </dgm:t>
    </dgm:pt>
    <dgm:pt modelId="{F3F4EB24-B96F-4524-83BA-7A3049BDDDB5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/>
            <a:t>Jefe(a) de Trabajo Social</a:t>
          </a:r>
          <a:endParaRPr lang="es-MX" sz="1200" dirty="0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 sz="120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 sz="1200"/>
        </a:p>
      </dgm:t>
    </dgm:pt>
    <dgm:pt modelId="{3F069869-A656-4C59-B750-987E3A2B67D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A862E043-86E2-4B5A-B3BF-F45E5FE3F49F}" type="parTrans" cxnId="{4231B4D3-1265-4D63-BFD2-24B605ABF915}">
      <dgm:prSet/>
      <dgm:spPr/>
      <dgm:t>
        <a:bodyPr/>
        <a:lstStyle/>
        <a:p>
          <a:endParaRPr lang="es-ES"/>
        </a:p>
      </dgm:t>
    </dgm:pt>
    <dgm:pt modelId="{FD6E2029-8DEC-4493-B183-4D89D5364443}" type="sibTrans" cxnId="{4231B4D3-1265-4D63-BFD2-24B605ABF915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9068" custScaleY="159171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1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60461" custScaleY="126232" custLinFactNeighborY="10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11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4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11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4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9B9EDC60-1CF8-48E4-A7E4-2408C5A9AABC}" type="pres">
      <dgm:prSet presAssocID="{0068D8C0-FBD1-4D54-9B94-0F8A937699B3}" presName="Name35" presStyleLbl="parChTrans1D3" presStyleIdx="2" presStyleCnt="11"/>
      <dgm:spPr/>
      <dgm:t>
        <a:bodyPr/>
        <a:lstStyle/>
        <a:p>
          <a:endParaRPr lang="es-ES"/>
        </a:p>
      </dgm:t>
    </dgm:pt>
    <dgm:pt modelId="{F84742CB-B650-40C5-BB3A-F088AA5BA015}" type="pres">
      <dgm:prSet presAssocID="{473966F5-6CF1-4217-AC12-5E344ED6489E}" presName="hierRoot2" presStyleCnt="0">
        <dgm:presLayoutVars>
          <dgm:hierBranch val="init"/>
        </dgm:presLayoutVars>
      </dgm:prSet>
      <dgm:spPr/>
    </dgm:pt>
    <dgm:pt modelId="{335E1F75-55A0-40DC-9F51-3BCEF963B75B}" type="pres">
      <dgm:prSet presAssocID="{473966F5-6CF1-4217-AC12-5E344ED6489E}" presName="rootComposite" presStyleCnt="0"/>
      <dgm:spPr/>
    </dgm:pt>
    <dgm:pt modelId="{45F5AF1F-4CDC-4123-AB44-09F10D75833B}" type="pres">
      <dgm:prSet presAssocID="{473966F5-6CF1-4217-AC12-5E344ED6489E}" presName="rootText" presStyleLbl="node3" presStyleIdx="2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CC0D53-CAC7-4ED3-9600-E331C58DC502}" type="pres">
      <dgm:prSet presAssocID="{473966F5-6CF1-4217-AC12-5E344ED6489E}" presName="rootConnector" presStyleLbl="node3" presStyleIdx="2" presStyleCnt="4"/>
      <dgm:spPr/>
      <dgm:t>
        <a:bodyPr/>
        <a:lstStyle/>
        <a:p>
          <a:endParaRPr lang="es-ES"/>
        </a:p>
      </dgm:t>
    </dgm:pt>
    <dgm:pt modelId="{AB17C8F2-C4D7-4AEE-89BE-7EA9ACD1A65A}" type="pres">
      <dgm:prSet presAssocID="{473966F5-6CF1-4217-AC12-5E344ED6489E}" presName="hierChild4" presStyleCnt="0"/>
      <dgm:spPr/>
    </dgm:pt>
    <dgm:pt modelId="{9C5D548E-F3D7-4587-8974-9227F4A00208}" type="pres">
      <dgm:prSet presAssocID="{473966F5-6CF1-4217-AC12-5E344ED6489E}" presName="hierChild5" presStyleCnt="0"/>
      <dgm:spPr/>
    </dgm:pt>
    <dgm:pt modelId="{B7B3D7DB-9504-4352-BFFF-5EAF78111F22}" type="pres">
      <dgm:prSet presAssocID="{89836076-5A4D-4F07-BEBB-EF6050603923}" presName="Name35" presStyleLbl="parChTrans1D3" presStyleIdx="3" presStyleCnt="11"/>
      <dgm:spPr/>
      <dgm:t>
        <a:bodyPr/>
        <a:lstStyle/>
        <a:p>
          <a:endParaRPr lang="es-ES"/>
        </a:p>
      </dgm:t>
    </dgm:pt>
    <dgm:pt modelId="{E03A8156-0596-479D-AEB8-7D5F89598894}" type="pres">
      <dgm:prSet presAssocID="{2608D65C-2638-4B08-B906-F9306292DE05}" presName="hierRoot2" presStyleCnt="0">
        <dgm:presLayoutVars>
          <dgm:hierBranch val="init"/>
        </dgm:presLayoutVars>
      </dgm:prSet>
      <dgm:spPr/>
    </dgm:pt>
    <dgm:pt modelId="{7734B760-D9EE-46A2-80E4-1F2FAE99EA40}" type="pres">
      <dgm:prSet presAssocID="{2608D65C-2638-4B08-B906-F9306292DE05}" presName="rootComposite" presStyleCnt="0"/>
      <dgm:spPr/>
    </dgm:pt>
    <dgm:pt modelId="{370E55EA-95B2-4BDC-86AB-D9C3D950E1AB}" type="pres">
      <dgm:prSet presAssocID="{2608D65C-2638-4B08-B906-F9306292DE05}" presName="rootText" presStyleLbl="node3" presStyleIdx="3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9B37-7C00-4ABB-842D-7FB46E45F20C}" type="pres">
      <dgm:prSet presAssocID="{2608D65C-2638-4B08-B906-F9306292DE05}" presName="rootConnector" presStyleLbl="node3" presStyleIdx="3" presStyleCnt="4"/>
      <dgm:spPr/>
      <dgm:t>
        <a:bodyPr/>
        <a:lstStyle/>
        <a:p>
          <a:endParaRPr lang="es-ES"/>
        </a:p>
      </dgm:t>
    </dgm:pt>
    <dgm:pt modelId="{34B2826E-0739-4BFD-9462-5D09F197E3FE}" type="pres">
      <dgm:prSet presAssocID="{2608D65C-2638-4B08-B906-F9306292DE05}" presName="hierChild4" presStyleCnt="0"/>
      <dgm:spPr/>
    </dgm:pt>
    <dgm:pt modelId="{9A9A3F78-0778-4036-9751-383BDCD6613F}" type="pres">
      <dgm:prSet presAssocID="{2608D65C-2638-4B08-B906-F9306292DE05}" presName="hierChild5" presStyleCnt="0"/>
      <dgm:spPr/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4" presStyleCnt="11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0" presStyleCnt="7" custScaleX="157067" custScaleY="107128" custLinFactNeighborX="-10008" custLinFactNeighborY="-1220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0" presStyleCnt="7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355B8F0B-B0F8-40AB-81F8-2AAF3C5C139C}" type="pres">
      <dgm:prSet presAssocID="{6E5427B2-D831-4537-B648-46F868F03EC8}" presName="Name111" presStyleLbl="parChTrans1D3" presStyleIdx="5" presStyleCnt="11"/>
      <dgm:spPr/>
      <dgm:t>
        <a:bodyPr/>
        <a:lstStyle/>
        <a:p>
          <a:endParaRPr lang="es-ES"/>
        </a:p>
      </dgm:t>
    </dgm:pt>
    <dgm:pt modelId="{6EAB3184-6AC9-4E89-BD74-9FFF8170B40A}" type="pres">
      <dgm:prSet presAssocID="{81144BE2-38C3-414B-B56A-44123E67ABAC}" presName="hierRoot3" presStyleCnt="0">
        <dgm:presLayoutVars>
          <dgm:hierBranch val="init"/>
        </dgm:presLayoutVars>
      </dgm:prSet>
      <dgm:spPr/>
    </dgm:pt>
    <dgm:pt modelId="{0F346152-CCA1-434B-9B09-EC4E935ADE3E}" type="pres">
      <dgm:prSet presAssocID="{81144BE2-38C3-414B-B56A-44123E67ABAC}" presName="rootComposite3" presStyleCnt="0"/>
      <dgm:spPr/>
    </dgm:pt>
    <dgm:pt modelId="{49873B21-8398-4936-B48D-8F964AE1F447}" type="pres">
      <dgm:prSet presAssocID="{81144BE2-38C3-414B-B56A-44123E67ABAC}" presName="rootText3" presStyleLbl="asst2" presStyleIdx="1" presStyleCnt="7" custScaleX="157067" custScaleY="107128" custLinFactNeighborX="12995" custLinFactNeighborY="-126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51D507-793F-46B7-8E99-5E5F1206D671}" type="pres">
      <dgm:prSet presAssocID="{81144BE2-38C3-414B-B56A-44123E67ABAC}" presName="rootConnector3" presStyleLbl="asst2" presStyleIdx="1" presStyleCnt="7"/>
      <dgm:spPr/>
      <dgm:t>
        <a:bodyPr/>
        <a:lstStyle/>
        <a:p>
          <a:endParaRPr lang="es-ES"/>
        </a:p>
      </dgm:t>
    </dgm:pt>
    <dgm:pt modelId="{5F90E97D-C035-47F5-8D99-D6B5C51810FA}" type="pres">
      <dgm:prSet presAssocID="{81144BE2-38C3-414B-B56A-44123E67ABAC}" presName="hierChild6" presStyleCnt="0"/>
      <dgm:spPr/>
    </dgm:pt>
    <dgm:pt modelId="{E3481107-A2DF-4211-A57E-9525B2688243}" type="pres">
      <dgm:prSet presAssocID="{81144BE2-38C3-414B-B56A-44123E67ABAC}" presName="hierChild7" presStyleCnt="0"/>
      <dgm:spPr/>
    </dgm:pt>
    <dgm:pt modelId="{C12C6D48-59F7-4EA1-B1C0-BF08A0B05C11}" type="pres">
      <dgm:prSet presAssocID="{CC5FA296-1C99-4916-B81C-4337C1AC8959}" presName="Name111" presStyleLbl="parChTrans1D3" presStyleIdx="6" presStyleCnt="11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2" presStyleCnt="7" custScaleX="157067" custScaleY="107128" custLinFactNeighborX="-11001" custLinFactNeighborY="-20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75163585-E601-4EF0-9A65-A3B1A57296CD}" type="pres">
      <dgm:prSet presAssocID="{CCCC697D-D7F9-4597-849A-1839F5AEB360}" presName="Name111" presStyleLbl="parChTrans1D3" presStyleIdx="7" presStyleCnt="11"/>
      <dgm:spPr/>
      <dgm:t>
        <a:bodyPr/>
        <a:lstStyle/>
        <a:p>
          <a:endParaRPr lang="es-ES"/>
        </a:p>
      </dgm:t>
    </dgm:pt>
    <dgm:pt modelId="{17803EA6-802B-4167-97E8-D8F8735442B9}" type="pres">
      <dgm:prSet presAssocID="{BD46FE5A-419B-4892-906E-2476A37D172A}" presName="hierRoot3" presStyleCnt="0">
        <dgm:presLayoutVars>
          <dgm:hierBranch val="init"/>
        </dgm:presLayoutVars>
      </dgm:prSet>
      <dgm:spPr/>
    </dgm:pt>
    <dgm:pt modelId="{DE7EE479-5AF0-48F5-BDD0-0A098513CAE7}" type="pres">
      <dgm:prSet presAssocID="{BD46FE5A-419B-4892-906E-2476A37D172A}" presName="rootComposite3" presStyleCnt="0"/>
      <dgm:spPr/>
    </dgm:pt>
    <dgm:pt modelId="{6BDFB8AB-DC65-460C-8488-AD5D22894CE4}" type="pres">
      <dgm:prSet presAssocID="{BD46FE5A-419B-4892-906E-2476A37D172A}" presName="rootText3" presStyleLbl="asst2" presStyleIdx="3" presStyleCnt="7" custScaleX="159231" custScaleY="107128" custLinFactNeighborX="13180" custLinFactNeighborY="-203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91465A-D49C-4D2A-BACD-85671B570195}" type="pres">
      <dgm:prSet presAssocID="{BD46FE5A-419B-4892-906E-2476A37D172A}" presName="rootConnector3" presStyleLbl="asst2" presStyleIdx="3" presStyleCnt="7"/>
      <dgm:spPr/>
      <dgm:t>
        <a:bodyPr/>
        <a:lstStyle/>
        <a:p>
          <a:endParaRPr lang="es-ES"/>
        </a:p>
      </dgm:t>
    </dgm:pt>
    <dgm:pt modelId="{A4A71489-1A8A-4F0E-B03E-E5DE12C9F10D}" type="pres">
      <dgm:prSet presAssocID="{BD46FE5A-419B-4892-906E-2476A37D172A}" presName="hierChild6" presStyleCnt="0"/>
      <dgm:spPr/>
    </dgm:pt>
    <dgm:pt modelId="{4DA31113-DA1E-42F6-8F68-372CEEA00D9D}" type="pres">
      <dgm:prSet presAssocID="{BD46FE5A-419B-4892-906E-2476A37D172A}" presName="hierChild7" presStyleCnt="0"/>
      <dgm:spPr/>
    </dgm:pt>
    <dgm:pt modelId="{CD66BA7E-4332-4E62-B778-7D8D58E53B37}" type="pres">
      <dgm:prSet presAssocID="{A0F625D6-9085-4BDF-90D4-BEF93080F8E9}" presName="Name111" presStyleLbl="parChTrans1D3" presStyleIdx="8" presStyleCnt="11"/>
      <dgm:spPr/>
      <dgm:t>
        <a:bodyPr/>
        <a:lstStyle/>
        <a:p>
          <a:endParaRPr lang="es-ES"/>
        </a:p>
      </dgm:t>
    </dgm:pt>
    <dgm:pt modelId="{91F15C12-C963-487F-860A-8EF4B0ADD2F5}" type="pres">
      <dgm:prSet presAssocID="{468DB0E8-4F2F-4145-A130-0802C600DFD4}" presName="hierRoot3" presStyleCnt="0">
        <dgm:presLayoutVars>
          <dgm:hierBranch val="init"/>
        </dgm:presLayoutVars>
      </dgm:prSet>
      <dgm:spPr/>
    </dgm:pt>
    <dgm:pt modelId="{6291CBE8-F9E0-44F5-9EC2-F4CC5D4790FF}" type="pres">
      <dgm:prSet presAssocID="{468DB0E8-4F2F-4145-A130-0802C600DFD4}" presName="rootComposite3" presStyleCnt="0"/>
      <dgm:spPr/>
    </dgm:pt>
    <dgm:pt modelId="{6798B610-A267-46EB-98ED-EF67FCA5B66E}" type="pres">
      <dgm:prSet presAssocID="{468DB0E8-4F2F-4145-A130-0802C600DFD4}" presName="rootText3" presStyleLbl="asst2" presStyleIdx="4" presStyleCnt="7" custScaleX="157067" custScaleY="107128" custLinFactNeighborX="-9947" custLinFactNeighborY="-3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6322D4-BA96-40EC-9F88-5A0AE9CC1B10}" type="pres">
      <dgm:prSet presAssocID="{468DB0E8-4F2F-4145-A130-0802C600DFD4}" presName="rootConnector3" presStyleLbl="asst2" presStyleIdx="4" presStyleCnt="7"/>
      <dgm:spPr/>
      <dgm:t>
        <a:bodyPr/>
        <a:lstStyle/>
        <a:p>
          <a:endParaRPr lang="es-ES"/>
        </a:p>
      </dgm:t>
    </dgm:pt>
    <dgm:pt modelId="{8AFC4BC1-B6C2-449C-80C0-22C632F61BEC}" type="pres">
      <dgm:prSet presAssocID="{468DB0E8-4F2F-4145-A130-0802C600DFD4}" presName="hierChild6" presStyleCnt="0"/>
      <dgm:spPr/>
    </dgm:pt>
    <dgm:pt modelId="{51AD8C07-2B99-4BD7-8EFE-C2F99728096C}" type="pres">
      <dgm:prSet presAssocID="{468DB0E8-4F2F-4145-A130-0802C600DFD4}" presName="hierChild7" presStyleCnt="0"/>
      <dgm:spPr/>
    </dgm:pt>
    <dgm:pt modelId="{3AE0FF68-1565-437D-B5E3-8E9A021B5722}" type="pres">
      <dgm:prSet presAssocID="{A4CF47C9-375C-4B27-B653-8166B69661DA}" presName="Name111" presStyleLbl="parChTrans1D3" presStyleIdx="9" presStyleCnt="11"/>
      <dgm:spPr/>
      <dgm:t>
        <a:bodyPr/>
        <a:lstStyle/>
        <a:p>
          <a:endParaRPr lang="es-ES"/>
        </a:p>
      </dgm:t>
    </dgm:pt>
    <dgm:pt modelId="{82A98534-5AA1-451D-9F60-B3A2B06641DA}" type="pres">
      <dgm:prSet presAssocID="{42E1774E-3B3D-4A0C-8201-12A318BAE59A}" presName="hierRoot3" presStyleCnt="0">
        <dgm:presLayoutVars>
          <dgm:hierBranch val="init"/>
        </dgm:presLayoutVars>
      </dgm:prSet>
      <dgm:spPr/>
    </dgm:pt>
    <dgm:pt modelId="{35A1B297-E4BB-4A48-BDC0-E9F52B9F7A8C}" type="pres">
      <dgm:prSet presAssocID="{42E1774E-3B3D-4A0C-8201-12A318BAE59A}" presName="rootComposite3" presStyleCnt="0"/>
      <dgm:spPr/>
    </dgm:pt>
    <dgm:pt modelId="{7B3C5392-93B4-4B07-8173-6C16E7707229}" type="pres">
      <dgm:prSet presAssocID="{42E1774E-3B3D-4A0C-8201-12A318BAE59A}" presName="rootText3" presStyleLbl="asst2" presStyleIdx="5" presStyleCnt="7" custScaleX="157067" custScaleY="107128" custLinFactNeighborX="14411" custLinFactNeighborY="-380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6B5BF3-5788-4EBC-B6FE-DBB5E1429C17}" type="pres">
      <dgm:prSet presAssocID="{42E1774E-3B3D-4A0C-8201-12A318BAE59A}" presName="rootConnector3" presStyleLbl="asst2" presStyleIdx="5" presStyleCnt="7"/>
      <dgm:spPr/>
      <dgm:t>
        <a:bodyPr/>
        <a:lstStyle/>
        <a:p>
          <a:endParaRPr lang="es-ES"/>
        </a:p>
      </dgm:t>
    </dgm:pt>
    <dgm:pt modelId="{379AB8EF-6479-47D3-B105-3DB4FD90E889}" type="pres">
      <dgm:prSet presAssocID="{42E1774E-3B3D-4A0C-8201-12A318BAE59A}" presName="hierChild6" presStyleCnt="0"/>
      <dgm:spPr/>
    </dgm:pt>
    <dgm:pt modelId="{5553803B-57BA-4F8D-B25E-15F39353979B}" type="pres">
      <dgm:prSet presAssocID="{42E1774E-3B3D-4A0C-8201-12A318BAE59A}" presName="hierChild7" presStyleCnt="0"/>
      <dgm:spPr/>
    </dgm:pt>
    <dgm:pt modelId="{7897A8E6-0C1B-42FB-9E1F-AE0D0475161F}" type="pres">
      <dgm:prSet presAssocID="{A862E043-86E2-4B5A-B3BF-F45E5FE3F49F}" presName="Name111" presStyleLbl="parChTrans1D3" presStyleIdx="10" presStyleCnt="11"/>
      <dgm:spPr/>
      <dgm:t>
        <a:bodyPr/>
        <a:lstStyle/>
        <a:p>
          <a:endParaRPr lang="es-ES"/>
        </a:p>
      </dgm:t>
    </dgm:pt>
    <dgm:pt modelId="{C2F4AFF6-1D58-4213-B245-451A4D41516E}" type="pres">
      <dgm:prSet presAssocID="{3F069869-A656-4C59-B750-987E3A2B67DC}" presName="hierRoot3" presStyleCnt="0">
        <dgm:presLayoutVars>
          <dgm:hierBranch val="init"/>
        </dgm:presLayoutVars>
      </dgm:prSet>
      <dgm:spPr/>
    </dgm:pt>
    <dgm:pt modelId="{4F4D3A9D-7751-4B2F-920A-6911394A7A7B}" type="pres">
      <dgm:prSet presAssocID="{3F069869-A656-4C59-B750-987E3A2B67DC}" presName="rootComposite3" presStyleCnt="0"/>
      <dgm:spPr/>
    </dgm:pt>
    <dgm:pt modelId="{513AE9FD-D3AB-438C-8D2F-012AEBE1A340}" type="pres">
      <dgm:prSet presAssocID="{3F069869-A656-4C59-B750-987E3A2B67DC}" presName="rootText3" presStyleLbl="asst2" presStyleIdx="6" presStyleCnt="7" custScaleX="157067" custScaleY="107128" custLinFactNeighborX="-10788" custLinFactNeighborY="-401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69948-60C3-46D9-89D1-B1CBDFD028C1}" type="pres">
      <dgm:prSet presAssocID="{3F069869-A656-4C59-B750-987E3A2B67DC}" presName="rootConnector3" presStyleLbl="asst2" presStyleIdx="6" presStyleCnt="7"/>
      <dgm:spPr/>
      <dgm:t>
        <a:bodyPr/>
        <a:lstStyle/>
        <a:p>
          <a:endParaRPr lang="es-ES"/>
        </a:p>
      </dgm:t>
    </dgm:pt>
    <dgm:pt modelId="{24F24AA3-8199-4F06-86D6-AF4312241EF0}" type="pres">
      <dgm:prSet presAssocID="{3F069869-A656-4C59-B750-987E3A2B67DC}" presName="hierChild6" presStyleCnt="0"/>
      <dgm:spPr/>
    </dgm:pt>
    <dgm:pt modelId="{44107A39-87FC-43E3-BC24-A680A8429CD3}" type="pres">
      <dgm:prSet presAssocID="{3F069869-A656-4C59-B750-987E3A2B67DC}" presName="hierChild7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4231B4D3-1265-4D63-BFD2-24B605ABF915}" srcId="{D5FE4592-8F4C-411D-8C5A-F849CAEC424E}" destId="{3F069869-A656-4C59-B750-987E3A2B67DC}" srcOrd="6" destOrd="0" parTransId="{A862E043-86E2-4B5A-B3BF-F45E5FE3F49F}" sibTransId="{FD6E2029-8DEC-4493-B183-4D89D5364443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D55EEBB1-5296-48B4-B84D-9FD427D90BC9}" type="presOf" srcId="{81144BE2-38C3-414B-B56A-44123E67ABAC}" destId="{49873B21-8398-4936-B48D-8F964AE1F447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BB6F3B53-9919-4A5B-B6D2-6261138A491D}" type="presOf" srcId="{BD46FE5A-419B-4892-906E-2476A37D172A}" destId="{6BDFB8AB-DC65-460C-8488-AD5D22894CE4}" srcOrd="0" destOrd="0" presId="urn:microsoft.com/office/officeart/2005/8/layout/orgChart1"/>
    <dgm:cxn modelId="{8D70B7C5-1E00-4B05-B216-149FECF1462C}" type="presOf" srcId="{81144BE2-38C3-414B-B56A-44123E67ABAC}" destId="{C051D507-793F-46B7-8E99-5E5F1206D671}" srcOrd="1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53EF8767-5CBF-462A-A33B-39F77BA62B23}" type="presOf" srcId="{A862E043-86E2-4B5A-B3BF-F45E5FE3F49F}" destId="{7897A8E6-0C1B-42FB-9E1F-AE0D0475161F}" srcOrd="0" destOrd="0" presId="urn:microsoft.com/office/officeart/2005/8/layout/orgChart1"/>
    <dgm:cxn modelId="{F26DE750-C313-47A5-AEFD-1D0C9485AAA4}" srcId="{D5FE4592-8F4C-411D-8C5A-F849CAEC424E}" destId="{BD46FE5A-419B-4892-906E-2476A37D172A}" srcOrd="3" destOrd="0" parTransId="{CCCC697D-D7F9-4597-849A-1839F5AEB360}" sibTransId="{43F23073-39B3-44ED-8890-31CE6DB4BEFD}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AD2B8559-9938-4FB0-A5DB-2D9AEE4CDE2C}" type="presOf" srcId="{BD46FE5A-419B-4892-906E-2476A37D172A}" destId="{D091465A-D49C-4D2A-BACD-85671B570195}" srcOrd="1" destOrd="0" presId="urn:microsoft.com/office/officeart/2005/8/layout/orgChart1"/>
    <dgm:cxn modelId="{384BF20D-181B-4818-97D4-32A5E7EF5FE2}" srcId="{D5FE4592-8F4C-411D-8C5A-F849CAEC424E}" destId="{330700A9-1AC3-422E-991D-76550F17E274}" srcOrd="7" destOrd="0" parTransId="{5FEA1A4A-F813-41C6-BB90-A67E26DCCDA9}" sibTransId="{3C176B00-4C3C-4B6D-8545-54784DD24C49}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43946D3B-38A6-4EB8-AB86-B2EF460C8C5C}" srcId="{D5FE4592-8F4C-411D-8C5A-F849CAEC424E}" destId="{F3F4EB24-B96F-4524-83BA-7A3049BDDDB5}" srcOrd="0" destOrd="0" parTransId="{8B9F11D6-9F37-4EB2-A16F-B314A1242E52}" sibTransId="{FDEF0339-AB83-469B-82D4-83B3E34F2B13}"/>
    <dgm:cxn modelId="{9092C5B3-4E77-4954-A53F-D34937C21D3E}" type="presOf" srcId="{2608D65C-2638-4B08-B906-F9306292DE05}" destId="{E9AB9B37-7C00-4ABB-842D-7FB46E45F20C}" srcOrd="1" destOrd="0" presId="urn:microsoft.com/office/officeart/2005/8/layout/orgChart1"/>
    <dgm:cxn modelId="{B29D6389-C1DD-451C-9135-052B4CA544C6}" type="presOf" srcId="{3F069869-A656-4C59-B750-987E3A2B67DC}" destId="{513AE9FD-D3AB-438C-8D2F-012AEBE1A340}" srcOrd="0" destOrd="0" presId="urn:microsoft.com/office/officeart/2005/8/layout/orgChart1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A6273FB7-777B-4383-BFCB-F79C77652C7C}" type="presOf" srcId="{A0F625D6-9085-4BDF-90D4-BEF93080F8E9}" destId="{CD66BA7E-4332-4E62-B778-7D8D58E53B37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0C4CA3D0-97AE-44CA-91DD-744D794A6877}" srcId="{D5FE4592-8F4C-411D-8C5A-F849CAEC424E}" destId="{468DB0E8-4F2F-4145-A130-0802C600DFD4}" srcOrd="4" destOrd="0" parTransId="{A0F625D6-9085-4BDF-90D4-BEF93080F8E9}" sibTransId="{A547CD8A-C7CC-45A4-A8E0-3918E45286DF}"/>
    <dgm:cxn modelId="{986B83E7-8B50-4A67-B241-389BBEC10355}" type="presOf" srcId="{42E1774E-3B3D-4A0C-8201-12A318BAE59A}" destId="{7B3C5392-93B4-4B07-8173-6C16E7707229}" srcOrd="0" destOrd="0" presId="urn:microsoft.com/office/officeart/2005/8/layout/orgChart1"/>
    <dgm:cxn modelId="{29998B6E-BAFC-4A40-B107-8DF972DDB083}" type="presOf" srcId="{2608D65C-2638-4B08-B906-F9306292DE05}" destId="{370E55EA-95B2-4BDC-86AB-D9C3D950E1AB}" srcOrd="0" destOrd="0" presId="urn:microsoft.com/office/officeart/2005/8/layout/orgChart1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FBB6B2B5-F37B-497C-B33E-F0BA61BC82D3}" type="presOf" srcId="{473966F5-6CF1-4217-AC12-5E344ED6489E}" destId="{45F5AF1F-4CDC-4123-AB44-09F10D75833B}" srcOrd="0" destOrd="0" presId="urn:microsoft.com/office/officeart/2005/8/layout/orgChart1"/>
    <dgm:cxn modelId="{095B57BD-12BC-44A8-97E5-8A186DE6F1CE}" srcId="{D5FE4592-8F4C-411D-8C5A-F849CAEC424E}" destId="{473966F5-6CF1-4217-AC12-5E344ED6489E}" srcOrd="9" destOrd="0" parTransId="{0068D8C0-FBD1-4D54-9B94-0F8A937699B3}" sibTransId="{AA9C3022-782B-4CC8-AF6B-F639A0F5E070}"/>
    <dgm:cxn modelId="{1E694539-66DB-405A-A4ED-23081F41487B}" type="presOf" srcId="{3F069869-A656-4C59-B750-987E3A2B67DC}" destId="{05D69948-60C3-46D9-89D1-B1CBDFD028C1}" srcOrd="1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E303BB6E-D66F-476C-8F01-13CEC3F2418C}" type="presOf" srcId="{89836076-5A4D-4F07-BEBB-EF6050603923}" destId="{B7B3D7DB-9504-4352-BFFF-5EAF78111F22}" srcOrd="0" destOrd="0" presId="urn:microsoft.com/office/officeart/2005/8/layout/orgChart1"/>
    <dgm:cxn modelId="{E55B8BB0-F9F7-41AC-9C13-0BC625484DEE}" srcId="{D5FE4592-8F4C-411D-8C5A-F849CAEC424E}" destId="{42E1774E-3B3D-4A0C-8201-12A318BAE59A}" srcOrd="5" destOrd="0" parTransId="{A4CF47C9-375C-4B27-B653-8166B69661DA}" sibTransId="{488AA8EB-03A1-468E-90BC-5DEE492C90BE}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62C8BD1F-4FA6-4486-B24E-37697F6A5A84}" type="presOf" srcId="{A4CF47C9-375C-4B27-B653-8166B69661DA}" destId="{3AE0FF68-1565-437D-B5E3-8E9A021B5722}" srcOrd="0" destOrd="0" presId="urn:microsoft.com/office/officeart/2005/8/layout/orgChart1"/>
    <dgm:cxn modelId="{601FEFE0-4A31-4993-91DB-12B9862BEABF}" srcId="{D5FE4592-8F4C-411D-8C5A-F849CAEC424E}" destId="{2608D65C-2638-4B08-B906-F9306292DE05}" srcOrd="10" destOrd="0" parTransId="{89836076-5A4D-4F07-BEBB-EF6050603923}" sibTransId="{0194F4D7-F2FD-48B1-9F4C-08B94ABABC68}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2C2D2DF1-2504-4EE6-8A39-9BF9D26032CB}" srcId="{D5FE4592-8F4C-411D-8C5A-F849CAEC424E}" destId="{AB338F33-6D7C-4AFD-AAD0-93388951322A}" srcOrd="8" destOrd="0" parTransId="{57138543-362E-43D4-9CD8-F8FB7C28E49C}" sibTransId="{A8CB33BF-37C3-4C45-8577-45384F514CC8}"/>
    <dgm:cxn modelId="{F6F2A55F-34BE-452F-B01D-58BD947B7622}" type="presOf" srcId="{468DB0E8-4F2F-4145-A130-0802C600DFD4}" destId="{6798B610-A267-46EB-98ED-EF67FCA5B66E}" srcOrd="0" destOrd="0" presId="urn:microsoft.com/office/officeart/2005/8/layout/orgChart1"/>
    <dgm:cxn modelId="{C7819F65-B67E-4EDA-8122-2500F59A063F}" srcId="{D5FE4592-8F4C-411D-8C5A-F849CAEC424E}" destId="{81144BE2-38C3-414B-B56A-44123E67ABAC}" srcOrd="1" destOrd="0" parTransId="{6E5427B2-D831-4537-B648-46F868F03EC8}" sibTransId="{83F85335-C8ED-4436-898E-40BEC21D8E14}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A1BAC2E2-8746-4D2D-8D77-6182210D6570}" type="presOf" srcId="{473966F5-6CF1-4217-AC12-5E344ED6489E}" destId="{C2CC0D53-CAC7-4ED3-9600-E331C58DC502}" srcOrd="1" destOrd="0" presId="urn:microsoft.com/office/officeart/2005/8/layout/orgChart1"/>
    <dgm:cxn modelId="{29546FDD-901D-4812-B3D3-FD8F6A8EDBCC}" type="presOf" srcId="{CCCC697D-D7F9-4597-849A-1839F5AEB360}" destId="{75163585-E601-4EF0-9A65-A3B1A57296CD}" srcOrd="0" destOrd="0" presId="urn:microsoft.com/office/officeart/2005/8/layout/orgChart1"/>
    <dgm:cxn modelId="{95B22F4F-6719-40AF-999A-6991B13D943F}" type="presOf" srcId="{6E5427B2-D831-4537-B648-46F868F03EC8}" destId="{355B8F0B-B0F8-40AB-81F8-2AAF3C5C139C}" srcOrd="0" destOrd="0" presId="urn:microsoft.com/office/officeart/2005/8/layout/orgChart1"/>
    <dgm:cxn modelId="{97B2EB9E-16CC-445F-91E4-5B11A9B21F02}" type="presOf" srcId="{0068D8C0-FBD1-4D54-9B94-0F8A937699B3}" destId="{9B9EDC60-1CF8-48E4-A7E4-2408C5A9AABC}" srcOrd="0" destOrd="0" presId="urn:microsoft.com/office/officeart/2005/8/layout/orgChart1"/>
    <dgm:cxn modelId="{5599DF52-3E1E-412E-844D-AB0BCDFA4D8D}" type="presOf" srcId="{42E1774E-3B3D-4A0C-8201-12A318BAE59A}" destId="{976B5BF3-5788-4EBC-B6FE-DBB5E1429C17}" srcOrd="1" destOrd="0" presId="urn:microsoft.com/office/officeart/2005/8/layout/orgChart1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91DA7DD4-AC68-4A29-B791-DE911A051D2A}" type="presOf" srcId="{468DB0E8-4F2F-4145-A130-0802C600DFD4}" destId="{F76322D4-BA96-40EC-9F88-5A0AE9CC1B10}" srcOrd="1" destOrd="0" presId="urn:microsoft.com/office/officeart/2005/8/layout/orgChart1"/>
    <dgm:cxn modelId="{02796793-9EEE-4B24-8AB4-FD510DA88E9B}" srcId="{D5FE4592-8F4C-411D-8C5A-F849CAEC424E}" destId="{503AB4DA-4FAB-427B-AA45-CF6EC463750D}" srcOrd="2" destOrd="0" parTransId="{CC5FA296-1C99-4916-B81C-4337C1AC8959}" sibTransId="{21EFBE03-7FBC-4716-8C51-1F61727BE7DA}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55599153-BE33-4FA7-BD80-1385EB5C9B23}" type="presParOf" srcId="{BDEEB550-0D89-4352-B519-02A640350E01}" destId="{9B9EDC60-1CF8-48E4-A7E4-2408C5A9AABC}" srcOrd="4" destOrd="0" presId="urn:microsoft.com/office/officeart/2005/8/layout/orgChart1"/>
    <dgm:cxn modelId="{586F4945-D119-4A98-9464-F53FBCE55D05}" type="presParOf" srcId="{BDEEB550-0D89-4352-B519-02A640350E01}" destId="{F84742CB-B650-40C5-BB3A-F088AA5BA015}" srcOrd="5" destOrd="0" presId="urn:microsoft.com/office/officeart/2005/8/layout/orgChart1"/>
    <dgm:cxn modelId="{44106411-2689-4F23-A063-34B9AF91F23B}" type="presParOf" srcId="{F84742CB-B650-40C5-BB3A-F088AA5BA015}" destId="{335E1F75-55A0-40DC-9F51-3BCEF963B75B}" srcOrd="0" destOrd="0" presId="urn:microsoft.com/office/officeart/2005/8/layout/orgChart1"/>
    <dgm:cxn modelId="{FA5F2D8B-5CA2-49A6-8A10-9D509D4C13FA}" type="presParOf" srcId="{335E1F75-55A0-40DC-9F51-3BCEF963B75B}" destId="{45F5AF1F-4CDC-4123-AB44-09F10D75833B}" srcOrd="0" destOrd="0" presId="urn:microsoft.com/office/officeart/2005/8/layout/orgChart1"/>
    <dgm:cxn modelId="{1B2658EC-C63E-431F-9D0A-D0AAB9C91F15}" type="presParOf" srcId="{335E1F75-55A0-40DC-9F51-3BCEF963B75B}" destId="{C2CC0D53-CAC7-4ED3-9600-E331C58DC502}" srcOrd="1" destOrd="0" presId="urn:microsoft.com/office/officeart/2005/8/layout/orgChart1"/>
    <dgm:cxn modelId="{25FFD3F6-C2B7-4622-B981-5C3BE6A50FFD}" type="presParOf" srcId="{F84742CB-B650-40C5-BB3A-F088AA5BA015}" destId="{AB17C8F2-C4D7-4AEE-89BE-7EA9ACD1A65A}" srcOrd="1" destOrd="0" presId="urn:microsoft.com/office/officeart/2005/8/layout/orgChart1"/>
    <dgm:cxn modelId="{F19F8D21-AC6A-41B1-ADBA-53EC133A4145}" type="presParOf" srcId="{F84742CB-B650-40C5-BB3A-F088AA5BA015}" destId="{9C5D548E-F3D7-4587-8974-9227F4A00208}" srcOrd="2" destOrd="0" presId="urn:microsoft.com/office/officeart/2005/8/layout/orgChart1"/>
    <dgm:cxn modelId="{B518A801-6E27-4597-AD2D-C67CFCBF4AAC}" type="presParOf" srcId="{BDEEB550-0D89-4352-B519-02A640350E01}" destId="{B7B3D7DB-9504-4352-BFFF-5EAF78111F22}" srcOrd="6" destOrd="0" presId="urn:microsoft.com/office/officeart/2005/8/layout/orgChart1"/>
    <dgm:cxn modelId="{2C6EE7C6-4F14-4F64-8C95-3047683B6815}" type="presParOf" srcId="{BDEEB550-0D89-4352-B519-02A640350E01}" destId="{E03A8156-0596-479D-AEB8-7D5F89598894}" srcOrd="7" destOrd="0" presId="urn:microsoft.com/office/officeart/2005/8/layout/orgChart1"/>
    <dgm:cxn modelId="{3974A60C-CF5B-4956-A724-4CD43A27916A}" type="presParOf" srcId="{E03A8156-0596-479D-AEB8-7D5F89598894}" destId="{7734B760-D9EE-46A2-80E4-1F2FAE99EA40}" srcOrd="0" destOrd="0" presId="urn:microsoft.com/office/officeart/2005/8/layout/orgChart1"/>
    <dgm:cxn modelId="{C7E2617C-9661-47E5-A3B8-4267DE41898A}" type="presParOf" srcId="{7734B760-D9EE-46A2-80E4-1F2FAE99EA40}" destId="{370E55EA-95B2-4BDC-86AB-D9C3D950E1AB}" srcOrd="0" destOrd="0" presId="urn:microsoft.com/office/officeart/2005/8/layout/orgChart1"/>
    <dgm:cxn modelId="{AB7A9AD2-0BF2-4895-8BA7-E84B95FE4B07}" type="presParOf" srcId="{7734B760-D9EE-46A2-80E4-1F2FAE99EA40}" destId="{E9AB9B37-7C00-4ABB-842D-7FB46E45F20C}" srcOrd="1" destOrd="0" presId="urn:microsoft.com/office/officeart/2005/8/layout/orgChart1"/>
    <dgm:cxn modelId="{5FD3FC20-4C26-4CE1-B900-989D58B9285B}" type="presParOf" srcId="{E03A8156-0596-479D-AEB8-7D5F89598894}" destId="{34B2826E-0739-4BFD-9462-5D09F197E3FE}" srcOrd="1" destOrd="0" presId="urn:microsoft.com/office/officeart/2005/8/layout/orgChart1"/>
    <dgm:cxn modelId="{13993684-9740-44DF-BABE-DB3F612AD69E}" type="presParOf" srcId="{E03A8156-0596-479D-AEB8-7D5F89598894}" destId="{9A9A3F78-0778-4036-9751-383BDCD6613F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EF055235-EC06-419C-B58C-76A1DF422C91}" type="presParOf" srcId="{C5D37A81-AA6C-4B03-92F9-792C0D406471}" destId="{DEC50729-1652-4B7F-9BD2-E11FF2CBA9C5}" srcOrd="0" destOrd="0" presId="urn:microsoft.com/office/officeart/2005/8/layout/orgChart1"/>
    <dgm:cxn modelId="{E60A1C6D-55CB-4450-BD51-692E0C2C1F7C}" type="presParOf" srcId="{C5D37A81-AA6C-4B03-92F9-792C0D406471}" destId="{864BA039-3DA6-40E8-B462-861C11737602}" srcOrd="1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2E85295C-A55E-44BB-B7D6-10AB51101172}" type="presParOf" srcId="{C5D37A81-AA6C-4B03-92F9-792C0D406471}" destId="{355B8F0B-B0F8-40AB-81F8-2AAF3C5C139C}" srcOrd="2" destOrd="0" presId="urn:microsoft.com/office/officeart/2005/8/layout/orgChart1"/>
    <dgm:cxn modelId="{49EB8539-78D7-4EBE-9007-A77B8443A644}" type="presParOf" srcId="{C5D37A81-AA6C-4B03-92F9-792C0D406471}" destId="{6EAB3184-6AC9-4E89-BD74-9FFF8170B40A}" srcOrd="3" destOrd="0" presId="urn:microsoft.com/office/officeart/2005/8/layout/orgChart1"/>
    <dgm:cxn modelId="{4BC9D4F8-318D-4356-BC0A-A2AFC26D3BC1}" type="presParOf" srcId="{6EAB3184-6AC9-4E89-BD74-9FFF8170B40A}" destId="{0F346152-CCA1-434B-9B09-EC4E935ADE3E}" srcOrd="0" destOrd="0" presId="urn:microsoft.com/office/officeart/2005/8/layout/orgChart1"/>
    <dgm:cxn modelId="{9A4255F4-1B25-41B0-BC79-EAEEA389DD32}" type="presParOf" srcId="{0F346152-CCA1-434B-9B09-EC4E935ADE3E}" destId="{49873B21-8398-4936-B48D-8F964AE1F447}" srcOrd="0" destOrd="0" presId="urn:microsoft.com/office/officeart/2005/8/layout/orgChart1"/>
    <dgm:cxn modelId="{BC32E834-4700-4646-A16D-C918638BCC56}" type="presParOf" srcId="{0F346152-CCA1-434B-9B09-EC4E935ADE3E}" destId="{C051D507-793F-46B7-8E99-5E5F1206D671}" srcOrd="1" destOrd="0" presId="urn:microsoft.com/office/officeart/2005/8/layout/orgChart1"/>
    <dgm:cxn modelId="{965C6BDD-BC43-48D5-8BB5-85C06D6672DD}" type="presParOf" srcId="{6EAB3184-6AC9-4E89-BD74-9FFF8170B40A}" destId="{5F90E97D-C035-47F5-8D99-D6B5C51810FA}" srcOrd="1" destOrd="0" presId="urn:microsoft.com/office/officeart/2005/8/layout/orgChart1"/>
    <dgm:cxn modelId="{BFAFA01C-7912-4B72-A816-BE4FED5CCE1B}" type="presParOf" srcId="{6EAB3184-6AC9-4E89-BD74-9FFF8170B40A}" destId="{E3481107-A2DF-4211-A57E-9525B2688243}" srcOrd="2" destOrd="0" presId="urn:microsoft.com/office/officeart/2005/8/layout/orgChart1"/>
    <dgm:cxn modelId="{6DEAC686-7A79-4DC8-80C4-B80C15F7EBB0}" type="presParOf" srcId="{C5D37A81-AA6C-4B03-92F9-792C0D406471}" destId="{C12C6D48-59F7-4EA1-B1C0-BF08A0B05C11}" srcOrd="4" destOrd="0" presId="urn:microsoft.com/office/officeart/2005/8/layout/orgChart1"/>
    <dgm:cxn modelId="{BBC8CD4A-E5A2-47C0-92AE-5235AA86BC74}" type="presParOf" srcId="{C5D37A81-AA6C-4B03-92F9-792C0D406471}" destId="{77E83A90-469A-47B7-84BA-1C052B961255}" srcOrd="5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B3860850-22BD-4BE1-B67A-93DB65821411}" type="presParOf" srcId="{C5D37A81-AA6C-4B03-92F9-792C0D406471}" destId="{75163585-E601-4EF0-9A65-A3B1A57296CD}" srcOrd="6" destOrd="0" presId="urn:microsoft.com/office/officeart/2005/8/layout/orgChart1"/>
    <dgm:cxn modelId="{E601FC2E-9A7F-4746-9C09-B137662A1422}" type="presParOf" srcId="{C5D37A81-AA6C-4B03-92F9-792C0D406471}" destId="{17803EA6-802B-4167-97E8-D8F8735442B9}" srcOrd="7" destOrd="0" presId="urn:microsoft.com/office/officeart/2005/8/layout/orgChart1"/>
    <dgm:cxn modelId="{4637E44B-941E-4827-BD44-365DB6180411}" type="presParOf" srcId="{17803EA6-802B-4167-97E8-D8F8735442B9}" destId="{DE7EE479-5AF0-48F5-BDD0-0A098513CAE7}" srcOrd="0" destOrd="0" presId="urn:microsoft.com/office/officeart/2005/8/layout/orgChart1"/>
    <dgm:cxn modelId="{315509C8-D5E3-4638-9943-EFDC51D6B7CB}" type="presParOf" srcId="{DE7EE479-5AF0-48F5-BDD0-0A098513CAE7}" destId="{6BDFB8AB-DC65-460C-8488-AD5D22894CE4}" srcOrd="0" destOrd="0" presId="urn:microsoft.com/office/officeart/2005/8/layout/orgChart1"/>
    <dgm:cxn modelId="{A0BD5C12-D90C-4467-B700-B6A8F55764F0}" type="presParOf" srcId="{DE7EE479-5AF0-48F5-BDD0-0A098513CAE7}" destId="{D091465A-D49C-4D2A-BACD-85671B570195}" srcOrd="1" destOrd="0" presId="urn:microsoft.com/office/officeart/2005/8/layout/orgChart1"/>
    <dgm:cxn modelId="{89FA8B42-6238-4F03-85DB-5886394AC21F}" type="presParOf" srcId="{17803EA6-802B-4167-97E8-D8F8735442B9}" destId="{A4A71489-1A8A-4F0E-B03E-E5DE12C9F10D}" srcOrd="1" destOrd="0" presId="urn:microsoft.com/office/officeart/2005/8/layout/orgChart1"/>
    <dgm:cxn modelId="{7EFBBC00-9CFC-42FB-AD45-F604C1D53DB2}" type="presParOf" srcId="{17803EA6-802B-4167-97E8-D8F8735442B9}" destId="{4DA31113-DA1E-42F6-8F68-372CEEA00D9D}" srcOrd="2" destOrd="0" presId="urn:microsoft.com/office/officeart/2005/8/layout/orgChart1"/>
    <dgm:cxn modelId="{49961EB0-9107-4924-80D7-2BA114352B58}" type="presParOf" srcId="{C5D37A81-AA6C-4B03-92F9-792C0D406471}" destId="{CD66BA7E-4332-4E62-B778-7D8D58E53B37}" srcOrd="8" destOrd="0" presId="urn:microsoft.com/office/officeart/2005/8/layout/orgChart1"/>
    <dgm:cxn modelId="{30495176-8B21-4D0C-915C-19E6E07F9EE4}" type="presParOf" srcId="{C5D37A81-AA6C-4B03-92F9-792C0D406471}" destId="{91F15C12-C963-487F-860A-8EF4B0ADD2F5}" srcOrd="9" destOrd="0" presId="urn:microsoft.com/office/officeart/2005/8/layout/orgChart1"/>
    <dgm:cxn modelId="{EB35AABB-B461-4D2E-844B-9379ED1C69BF}" type="presParOf" srcId="{91F15C12-C963-487F-860A-8EF4B0ADD2F5}" destId="{6291CBE8-F9E0-44F5-9EC2-F4CC5D4790FF}" srcOrd="0" destOrd="0" presId="urn:microsoft.com/office/officeart/2005/8/layout/orgChart1"/>
    <dgm:cxn modelId="{FEF414ED-B09E-4372-9CB7-A4CD5C4D078E}" type="presParOf" srcId="{6291CBE8-F9E0-44F5-9EC2-F4CC5D4790FF}" destId="{6798B610-A267-46EB-98ED-EF67FCA5B66E}" srcOrd="0" destOrd="0" presId="urn:microsoft.com/office/officeart/2005/8/layout/orgChart1"/>
    <dgm:cxn modelId="{1726400D-2CED-40C6-8474-0C6014F85B61}" type="presParOf" srcId="{6291CBE8-F9E0-44F5-9EC2-F4CC5D4790FF}" destId="{F76322D4-BA96-40EC-9F88-5A0AE9CC1B10}" srcOrd="1" destOrd="0" presId="urn:microsoft.com/office/officeart/2005/8/layout/orgChart1"/>
    <dgm:cxn modelId="{518B143B-F4D3-4681-94E8-08EEE9E88B0D}" type="presParOf" srcId="{91F15C12-C963-487F-860A-8EF4B0ADD2F5}" destId="{8AFC4BC1-B6C2-449C-80C0-22C632F61BEC}" srcOrd="1" destOrd="0" presId="urn:microsoft.com/office/officeart/2005/8/layout/orgChart1"/>
    <dgm:cxn modelId="{F62BE5EC-F7B8-4CC0-B8EF-DC3178420B55}" type="presParOf" srcId="{91F15C12-C963-487F-860A-8EF4B0ADD2F5}" destId="{51AD8C07-2B99-4BD7-8EFE-C2F99728096C}" srcOrd="2" destOrd="0" presId="urn:microsoft.com/office/officeart/2005/8/layout/orgChart1"/>
    <dgm:cxn modelId="{39B8C6C7-DAC5-47DD-BBBC-CA7D22900647}" type="presParOf" srcId="{C5D37A81-AA6C-4B03-92F9-792C0D406471}" destId="{3AE0FF68-1565-437D-B5E3-8E9A021B5722}" srcOrd="10" destOrd="0" presId="urn:microsoft.com/office/officeart/2005/8/layout/orgChart1"/>
    <dgm:cxn modelId="{1E0D1C96-3527-4644-9675-4F9E21CAD99C}" type="presParOf" srcId="{C5D37A81-AA6C-4B03-92F9-792C0D406471}" destId="{82A98534-5AA1-451D-9F60-B3A2B06641DA}" srcOrd="11" destOrd="0" presId="urn:microsoft.com/office/officeart/2005/8/layout/orgChart1"/>
    <dgm:cxn modelId="{2553FE0D-EF79-4657-9660-6DDAEA13B80C}" type="presParOf" srcId="{82A98534-5AA1-451D-9F60-B3A2B06641DA}" destId="{35A1B297-E4BB-4A48-BDC0-E9F52B9F7A8C}" srcOrd="0" destOrd="0" presId="urn:microsoft.com/office/officeart/2005/8/layout/orgChart1"/>
    <dgm:cxn modelId="{9FC645D2-E74B-4C92-8991-B23B76D462DD}" type="presParOf" srcId="{35A1B297-E4BB-4A48-BDC0-E9F52B9F7A8C}" destId="{7B3C5392-93B4-4B07-8173-6C16E7707229}" srcOrd="0" destOrd="0" presId="urn:microsoft.com/office/officeart/2005/8/layout/orgChart1"/>
    <dgm:cxn modelId="{3B60C562-F79D-47BA-A84D-904D5AE8C811}" type="presParOf" srcId="{35A1B297-E4BB-4A48-BDC0-E9F52B9F7A8C}" destId="{976B5BF3-5788-4EBC-B6FE-DBB5E1429C17}" srcOrd="1" destOrd="0" presId="urn:microsoft.com/office/officeart/2005/8/layout/orgChart1"/>
    <dgm:cxn modelId="{450942AA-BE79-4067-8EA7-D255E7A85CBB}" type="presParOf" srcId="{82A98534-5AA1-451D-9F60-B3A2B06641DA}" destId="{379AB8EF-6479-47D3-B105-3DB4FD90E889}" srcOrd="1" destOrd="0" presId="urn:microsoft.com/office/officeart/2005/8/layout/orgChart1"/>
    <dgm:cxn modelId="{EC225BB3-5F17-4E1F-A37D-4E79ECBA336E}" type="presParOf" srcId="{82A98534-5AA1-451D-9F60-B3A2B06641DA}" destId="{5553803B-57BA-4F8D-B25E-15F39353979B}" srcOrd="2" destOrd="0" presId="urn:microsoft.com/office/officeart/2005/8/layout/orgChart1"/>
    <dgm:cxn modelId="{EE8D35EC-DC54-426D-9E32-339DB8A3008E}" type="presParOf" srcId="{C5D37A81-AA6C-4B03-92F9-792C0D406471}" destId="{7897A8E6-0C1B-42FB-9E1F-AE0D0475161F}" srcOrd="12" destOrd="0" presId="urn:microsoft.com/office/officeart/2005/8/layout/orgChart1"/>
    <dgm:cxn modelId="{96D8628E-E24D-4004-907A-F39AC281FFCF}" type="presParOf" srcId="{C5D37A81-AA6C-4B03-92F9-792C0D406471}" destId="{C2F4AFF6-1D58-4213-B245-451A4D41516E}" srcOrd="13" destOrd="0" presId="urn:microsoft.com/office/officeart/2005/8/layout/orgChart1"/>
    <dgm:cxn modelId="{D3B7B3FC-B57F-4CE9-B127-DF76B6F01262}" type="presParOf" srcId="{C2F4AFF6-1D58-4213-B245-451A4D41516E}" destId="{4F4D3A9D-7751-4B2F-920A-6911394A7A7B}" srcOrd="0" destOrd="0" presId="urn:microsoft.com/office/officeart/2005/8/layout/orgChart1"/>
    <dgm:cxn modelId="{EA9574F4-0CF2-4F2D-B580-1EFB58FD0B2D}" type="presParOf" srcId="{4F4D3A9D-7751-4B2F-920A-6911394A7A7B}" destId="{513AE9FD-D3AB-438C-8D2F-012AEBE1A340}" srcOrd="0" destOrd="0" presId="urn:microsoft.com/office/officeart/2005/8/layout/orgChart1"/>
    <dgm:cxn modelId="{2BFD0165-A1BD-4A6A-827B-9758A679C600}" type="presParOf" srcId="{4F4D3A9D-7751-4B2F-920A-6911394A7A7B}" destId="{05D69948-60C3-46D9-89D1-B1CBDFD028C1}" srcOrd="1" destOrd="0" presId="urn:microsoft.com/office/officeart/2005/8/layout/orgChart1"/>
    <dgm:cxn modelId="{3D9121A8-5DEB-4A72-A1BB-94D51F54D932}" type="presParOf" srcId="{C2F4AFF6-1D58-4213-B245-451A4D41516E}" destId="{24F24AA3-8199-4F06-86D6-AF4312241EF0}" srcOrd="1" destOrd="0" presId="urn:microsoft.com/office/officeart/2005/8/layout/orgChart1"/>
    <dgm:cxn modelId="{4736439E-5680-4EC7-8BDC-C62933108CEA}" type="presParOf" srcId="{C2F4AFF6-1D58-4213-B245-451A4D41516E}" destId="{44107A39-87FC-43E3-BC24-A680A8429CD3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57170" custScaleY="60179" custLinFactNeighborX="63" custLinFactNeighborY="-4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103340" custLinFactNeighborX="315" custLinFactNeighborY="-208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3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3" custScaleX="67700" custScaleY="82064" custLinFactNeighborX="-113" custLinFactNeighborY="-29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3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3" custScaleX="67700" custScaleY="82064" custLinFactNeighborX="367" custLinFactNeighborY="-42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3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3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3" custScaleX="67700" custScaleY="82064" custLinFactNeighborX="-560" custLinFactNeighborY="-34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3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dirty="0" smtClean="0"/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15923" custScaleY="118895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470B2EC6-467C-4ADA-A4E4-507D24192573}" type="pres">
      <dgm:prSet presAssocID="{078F9ABD-ABDB-4C01-9EDC-53D62E7E19C6}" presName="Name35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ScaleX="97310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8E92F095-383C-4436-BC4A-1180A42468BF}" type="pres">
      <dgm:prSet presAssocID="{3128A2C1-38C9-4BD1-8256-72BE55B2C07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97310" custLinFactNeighborX="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D45EB44F-D8C2-4A04-92D5-9D22BE2161AB}" type="presOf" srcId="{078F9ABD-ABDB-4C01-9EDC-53D62E7E19C6}" destId="{470B2EC6-467C-4ADA-A4E4-507D24192573}" srcOrd="0" destOrd="0" presId="urn:microsoft.com/office/officeart/2005/8/layout/orgChart1"/>
    <dgm:cxn modelId="{43E0D05A-936B-4CA6-AB18-1FC12D4EEE5C}" type="presOf" srcId="{3128A2C1-38C9-4BD1-8256-72BE55B2C07B}" destId="{8E92F095-383C-4436-BC4A-1180A42468BF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FCF7FA6E-D12A-40DC-B89B-05B409B95E7D}" type="presParOf" srcId="{F6E51A9B-1092-41F5-83D6-8761D054FBD0}" destId="{470B2EC6-467C-4ADA-A4E4-507D24192573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D2004C35-7FD6-4C39-BAEF-97781AF0A47F}" type="presParOf" srcId="{F6E51A9B-1092-41F5-83D6-8761D054FBD0}" destId="{8E92F095-383C-4436-BC4A-1180A42468BF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82946" custScaleY="87423" custLinFactNeighborX="63" custLinFactNeighborY="-18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b="1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b="1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1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b="1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1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(Auxiliar)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CDA1D5-A54B-40BF-8F5E-0CB5C7CA77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D72484B8-DB09-41D2-9531-68384264626C}" type="parTrans" cxnId="{CAEC79F4-8C7B-45AB-97DF-64E60472CDFE}">
      <dgm:prSet/>
      <dgm:spPr/>
      <dgm:t>
        <a:bodyPr/>
        <a:lstStyle/>
        <a:p>
          <a:endParaRPr lang="es-ES"/>
        </a:p>
      </dgm:t>
    </dgm:pt>
    <dgm:pt modelId="{776543D6-9F4D-4B34-B8A2-5C60C2AE6AAE}" type="sibTrans" cxnId="{CAEC79F4-8C7B-45AB-97DF-64E60472CDFE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09628" custLinFactNeighborY="30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6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6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6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CE616E77-557B-4452-A155-D7CA15BE658C}" type="pres">
      <dgm:prSet presAssocID="{D72484B8-DB09-41D2-9531-68384264626C}" presName="Name48" presStyleLbl="parChTrans1D2" presStyleIdx="1" presStyleCnt="6"/>
      <dgm:spPr/>
      <dgm:t>
        <a:bodyPr/>
        <a:lstStyle/>
        <a:p>
          <a:endParaRPr lang="es-ES"/>
        </a:p>
      </dgm:t>
    </dgm:pt>
    <dgm:pt modelId="{F9668997-A783-4E36-8195-AA33F6AD5EE6}" type="pres">
      <dgm:prSet presAssocID="{FACDA1D5-A54B-40BF-8F5E-0CB5C7CA77E5}" presName="hierRoot2" presStyleCnt="0">
        <dgm:presLayoutVars>
          <dgm:hierBranch val="init"/>
        </dgm:presLayoutVars>
      </dgm:prSet>
      <dgm:spPr/>
    </dgm:pt>
    <dgm:pt modelId="{EE0CA07C-AA7E-4568-800C-4FA557B994FB}" type="pres">
      <dgm:prSet presAssocID="{FACDA1D5-A54B-40BF-8F5E-0CB5C7CA77E5}" presName="rootComposite" presStyleCnt="0"/>
      <dgm:spPr/>
    </dgm:pt>
    <dgm:pt modelId="{A25D707A-00E4-4D11-956D-AC7D92B4A4D3}" type="pres">
      <dgm:prSet presAssocID="{FACDA1D5-A54B-40BF-8F5E-0CB5C7CA77E5}" presName="rootText" presStyleLbl="node2" presStyleIdx="1" presStyleCnt="6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692F8D-E8A7-4679-AD27-189BDE8F42C7}" type="pres">
      <dgm:prSet presAssocID="{FACDA1D5-A54B-40BF-8F5E-0CB5C7CA77E5}" presName="rootConnector" presStyleLbl="node2" presStyleIdx="1" presStyleCnt="6"/>
      <dgm:spPr/>
      <dgm:t>
        <a:bodyPr/>
        <a:lstStyle/>
        <a:p>
          <a:endParaRPr lang="es-ES"/>
        </a:p>
      </dgm:t>
    </dgm:pt>
    <dgm:pt modelId="{EB235A98-6F61-462D-890E-5E1EF2BC42BF}" type="pres">
      <dgm:prSet presAssocID="{FACDA1D5-A54B-40BF-8F5E-0CB5C7CA77E5}" presName="hierChild4" presStyleCnt="0"/>
      <dgm:spPr/>
    </dgm:pt>
    <dgm:pt modelId="{C391C909-C571-4CD4-BCE7-9FEF0CC40DF3}" type="pres">
      <dgm:prSet presAssocID="{FACDA1D5-A54B-40BF-8F5E-0CB5C7CA77E5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2" presStyleCnt="6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2" presStyleCnt="6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2" presStyleCnt="6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3" presStyleCnt="6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3" presStyleCnt="6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3" presStyleCnt="6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4" presStyleCnt="6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4" presStyleCnt="6" custScaleX="80873" custScaleY="64196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4" presStyleCnt="6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5" presStyleCnt="6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5" presStyleCnt="6" custScaleX="80873" custScaleY="64196" custLinFactNeighborY="-171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5" presStyleCnt="6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8A53AECB-1DC3-4E2A-AE94-D6F59A6DF4C8}" srcId="{B49C200B-FEE3-4BF7-B6D4-2D7CD6DD3F98}" destId="{2AE82077-E863-4508-8493-72B557FF779B}" srcOrd="2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99DEAB2E-3172-448C-BD5E-9431594F2472}" type="presOf" srcId="{D72484B8-DB09-41D2-9531-68384264626C}" destId="{CE616E77-557B-4452-A155-D7CA15BE658C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74DF37C3-9C7C-4F82-BF3E-8BE694F124DD}" type="presOf" srcId="{FACDA1D5-A54B-40BF-8F5E-0CB5C7CA77E5}" destId="{33692F8D-E8A7-4679-AD27-189BDE8F42C7}" srcOrd="1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CAEC79F4-8C7B-45AB-97DF-64E60472CDFE}" srcId="{B49C200B-FEE3-4BF7-B6D4-2D7CD6DD3F98}" destId="{FACDA1D5-A54B-40BF-8F5E-0CB5C7CA77E5}" srcOrd="1" destOrd="0" parTransId="{D72484B8-DB09-41D2-9531-68384264626C}" sibTransId="{776543D6-9F4D-4B34-B8A2-5C60C2AE6AAE}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5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1A96283F-8BC0-428B-A661-3D60D958853C}" srcId="{B49C200B-FEE3-4BF7-B6D4-2D7CD6DD3F98}" destId="{28A812E2-0E08-4A6D-B4C2-0D358880FA69}" srcOrd="4" destOrd="0" parTransId="{5C671129-41E5-49FF-A875-544D84620BDE}" sibTransId="{639DC69E-80AB-4A2A-819F-DB443980EE4C}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D725CFF9-17E7-426E-B906-1AE7D7496E96}" type="presOf" srcId="{FACDA1D5-A54B-40BF-8F5E-0CB5C7CA77E5}" destId="{A25D707A-00E4-4D11-956D-AC7D92B4A4D3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C1CB826-8AE4-4A8D-8D88-872DF2BD4830}" type="presParOf" srcId="{D227B073-9807-4958-9780-F62F03955898}" destId="{CE616E77-557B-4452-A155-D7CA15BE658C}" srcOrd="2" destOrd="0" presId="urn:microsoft.com/office/officeart/2005/8/layout/orgChart1"/>
    <dgm:cxn modelId="{CA1E3B53-BFDA-40F2-A614-6EC8C686F57C}" type="presParOf" srcId="{D227B073-9807-4958-9780-F62F03955898}" destId="{F9668997-A783-4E36-8195-AA33F6AD5EE6}" srcOrd="3" destOrd="0" presId="urn:microsoft.com/office/officeart/2005/8/layout/orgChart1"/>
    <dgm:cxn modelId="{6D4BA0A7-F3F2-41DB-8232-F270F57391D2}" type="presParOf" srcId="{F9668997-A783-4E36-8195-AA33F6AD5EE6}" destId="{EE0CA07C-AA7E-4568-800C-4FA557B994FB}" srcOrd="0" destOrd="0" presId="urn:microsoft.com/office/officeart/2005/8/layout/orgChart1"/>
    <dgm:cxn modelId="{85358A8F-75F8-40EA-9C94-41CCAC3AF4BD}" type="presParOf" srcId="{EE0CA07C-AA7E-4568-800C-4FA557B994FB}" destId="{A25D707A-00E4-4D11-956D-AC7D92B4A4D3}" srcOrd="0" destOrd="0" presId="urn:microsoft.com/office/officeart/2005/8/layout/orgChart1"/>
    <dgm:cxn modelId="{B50BBE61-B63B-4E16-8B2E-0886EF197CFC}" type="presParOf" srcId="{EE0CA07C-AA7E-4568-800C-4FA557B994FB}" destId="{33692F8D-E8A7-4679-AD27-189BDE8F42C7}" srcOrd="1" destOrd="0" presId="urn:microsoft.com/office/officeart/2005/8/layout/orgChart1"/>
    <dgm:cxn modelId="{6F5D3D22-6FBA-4BD4-97A2-C620118B3C6F}" type="presParOf" srcId="{F9668997-A783-4E36-8195-AA33F6AD5EE6}" destId="{EB235A98-6F61-462D-890E-5E1EF2BC42BF}" srcOrd="1" destOrd="0" presId="urn:microsoft.com/office/officeart/2005/8/layout/orgChart1"/>
    <dgm:cxn modelId="{D06BF3A9-F6EC-4EA5-880A-8AABC2D1D34E}" type="presParOf" srcId="{F9668997-A783-4E36-8195-AA33F6AD5EE6}" destId="{C391C909-C571-4CD4-BCE7-9FEF0CC40DF3}" srcOrd="2" destOrd="0" presId="urn:microsoft.com/office/officeart/2005/8/layout/orgChart1"/>
    <dgm:cxn modelId="{69E70632-28FC-49B0-97CF-F9ADAA9B9895}" type="presParOf" srcId="{D227B073-9807-4958-9780-F62F03955898}" destId="{9E0E20DC-8E68-4093-A9EF-1ABAB73DA0E3}" srcOrd="4" destOrd="0" presId="urn:microsoft.com/office/officeart/2005/8/layout/orgChart1"/>
    <dgm:cxn modelId="{BB2F1D83-513C-486A-B500-7C082AC1877A}" type="presParOf" srcId="{D227B073-9807-4958-9780-F62F03955898}" destId="{6CF8AC55-8077-45F3-B941-E07F4EA91064}" srcOrd="5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6" destOrd="0" presId="urn:microsoft.com/office/officeart/2005/8/layout/orgChart1"/>
    <dgm:cxn modelId="{E71C07D3-1E74-4662-816F-7EA5F9ED36F9}" type="presParOf" srcId="{D227B073-9807-4958-9780-F62F03955898}" destId="{06AFB1D2-2BD0-47E5-B824-5C19613D9BD0}" srcOrd="7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8" destOrd="0" presId="urn:microsoft.com/office/officeart/2005/8/layout/orgChart1"/>
    <dgm:cxn modelId="{47E605E3-17F0-4CFF-99B0-C197FC54E40F}" type="presParOf" srcId="{D227B073-9807-4958-9780-F62F03955898}" destId="{7AAEDD03-ADC6-4689-A7D0-6C5C946D6218}" srcOrd="9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0B37ECA1-D9EE-49BC-A76D-59106873E2C0}" type="presParOf" srcId="{D227B073-9807-4958-9780-F62F03955898}" destId="{3C9525BF-BF56-4614-B192-C9EB3D8C7436}" srcOrd="10" destOrd="0" presId="urn:microsoft.com/office/officeart/2005/8/layout/orgChart1"/>
    <dgm:cxn modelId="{3018435B-9C19-4F91-9C96-CBC2A274592D}" type="presParOf" srcId="{D227B073-9807-4958-9780-F62F03955898}" destId="{662467D6-D86C-4A5D-A531-EAC218BAA997}" srcOrd="11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4CE693-A666-4CF1-91E5-92475B26C4AE}" type="asst">
      <dgm:prSet custT="1"/>
      <dgm:spPr/>
      <dgm:t>
        <a:bodyPr/>
        <a:lstStyle/>
        <a:p>
          <a:r>
            <a:rPr lang="es-ES" sz="1200" dirty="0" smtClean="0"/>
            <a:t>Supervisor(a)</a:t>
          </a:r>
          <a:endParaRPr lang="es-ES" sz="1200" dirty="0" smtClean="0">
            <a:solidFill>
              <a:srgbClr val="FF0000"/>
            </a:solidFill>
          </a:endParaRPr>
        </a:p>
      </dgm:t>
    </dgm:pt>
    <dgm:pt modelId="{931CE445-7F70-485E-BC13-0E82B0E28A4F}" type="parTrans" cxnId="{7D97ADDB-C2A5-47ED-B2AA-5C6CCE3FD91E}">
      <dgm:prSet/>
      <dgm:spPr/>
      <dgm:t>
        <a:bodyPr/>
        <a:lstStyle/>
        <a:p>
          <a:endParaRPr lang="es-ES" sz="1200"/>
        </a:p>
      </dgm:t>
    </dgm:pt>
    <dgm:pt modelId="{8D1E9F0B-E70F-449A-866B-25A2DCE6BA99}" type="sibTrans" cxnId="{7D97ADDB-C2A5-47ED-B2AA-5C6CCE3FD91E}">
      <dgm:prSet/>
      <dgm:spPr/>
      <dgm:t>
        <a:bodyPr/>
        <a:lstStyle/>
        <a:p>
          <a:endParaRPr lang="es-ES" sz="1200"/>
        </a:p>
      </dgm:t>
    </dgm:pt>
    <dgm:pt modelId="{FB63D047-9CF6-4CC9-AB88-3A0CAA6BEC6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82C213-583E-422F-9EF6-22CE537ABF39}" type="parTrans" cxnId="{E862149D-282D-4C25-B582-A3BED5956DDF}">
      <dgm:prSet/>
      <dgm:spPr/>
      <dgm:t>
        <a:bodyPr/>
        <a:lstStyle/>
        <a:p>
          <a:endParaRPr lang="es-ES" sz="1200"/>
        </a:p>
      </dgm:t>
    </dgm:pt>
    <dgm:pt modelId="{1F561C07-F16B-4FA5-B333-612B2D2A36F5}" type="sibTrans" cxnId="{E862149D-282D-4C25-B582-A3BED5956DDF}">
      <dgm:prSet/>
      <dgm:spPr/>
      <dgm:t>
        <a:bodyPr/>
        <a:lstStyle/>
        <a:p>
          <a:endParaRPr lang="es-ES" sz="1200"/>
        </a:p>
      </dgm:t>
    </dgm:pt>
    <dgm:pt modelId="{C7C5BD50-E58E-430A-B802-BB1DB5EEDF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gm:t>
    </dgm:pt>
    <dgm:pt modelId="{A13058BD-9FA5-4785-A37F-68ABBB3D2EEE}" type="parTrans" cxnId="{6D078354-BAF7-4FB4-8B26-E7C0CBDC7D90}">
      <dgm:prSet/>
      <dgm:spPr/>
      <dgm:t>
        <a:bodyPr/>
        <a:lstStyle/>
        <a:p>
          <a:endParaRPr lang="es-ES" sz="1200"/>
        </a:p>
      </dgm:t>
    </dgm:pt>
    <dgm:pt modelId="{73EC7ABD-DC20-4114-96D2-5DC79F6F5FCD}" type="sibTrans" cxnId="{6D078354-BAF7-4FB4-8B26-E7C0CBDC7D90}">
      <dgm:prSet/>
      <dgm:spPr/>
      <dgm:t>
        <a:bodyPr/>
        <a:lstStyle/>
        <a:p>
          <a:endParaRPr lang="es-ES" sz="1200"/>
        </a:p>
      </dgm:t>
    </dgm:pt>
    <dgm:pt modelId="{2E10425F-9A37-4706-BEEC-DB74A10C45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2ED65B1-C53D-4B92-A633-0A4DEC41E8A5}" type="parTrans" cxnId="{5A25235A-6ED8-423B-BD20-8FCD89EDACCC}">
      <dgm:prSet/>
      <dgm:spPr/>
      <dgm:t>
        <a:bodyPr/>
        <a:lstStyle/>
        <a:p>
          <a:endParaRPr lang="es-ES"/>
        </a:p>
      </dgm:t>
    </dgm:pt>
    <dgm:pt modelId="{65B1F3E1-6059-4C78-BF99-690D5B4772C9}" type="sibTrans" cxnId="{5A25235A-6ED8-423B-BD20-8FCD89EDACCC}">
      <dgm:prSet/>
      <dgm:spPr/>
      <dgm:t>
        <a:bodyPr/>
        <a:lstStyle/>
        <a:p>
          <a:endParaRPr lang="es-ES"/>
        </a:p>
      </dgm:t>
    </dgm:pt>
    <dgm:pt modelId="{C329ED20-9A80-427F-B847-4C08BB32C3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03CACE56-7249-4B2F-99B8-E4195765A208}" type="parTrans" cxnId="{8D1EADB9-8DB1-4689-91C9-5AF14D59FC4B}">
      <dgm:prSet/>
      <dgm:spPr/>
      <dgm:t>
        <a:bodyPr/>
        <a:lstStyle/>
        <a:p>
          <a:endParaRPr lang="es-ES"/>
        </a:p>
      </dgm:t>
    </dgm:pt>
    <dgm:pt modelId="{CEEE696D-3300-4D97-8BEC-F67C46131DA8}" type="sibTrans" cxnId="{8D1EADB9-8DB1-4689-91C9-5AF14D59FC4B}">
      <dgm:prSet/>
      <dgm:spPr/>
      <dgm:t>
        <a:bodyPr/>
        <a:lstStyle/>
        <a:p>
          <a:endParaRPr lang="es-ES"/>
        </a:p>
      </dgm:t>
    </dgm:pt>
    <dgm:pt modelId="{9FE88CA5-458F-437A-A65F-EC8C4E1F202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E3391AED-0BA9-472D-9D23-E358EFFD6DF9}" type="parTrans" cxnId="{A3837600-6655-4FE6-AB58-E2983A2DCCAE}">
      <dgm:prSet/>
      <dgm:spPr/>
      <dgm:t>
        <a:bodyPr/>
        <a:lstStyle/>
        <a:p>
          <a:endParaRPr lang="es-ES"/>
        </a:p>
      </dgm:t>
    </dgm:pt>
    <dgm:pt modelId="{7C1FA04D-636B-4430-8FC1-B92A6CE33937}" type="sibTrans" cxnId="{A3837600-6655-4FE6-AB58-E2983A2DCCAE}">
      <dgm:prSet/>
      <dgm:spPr/>
      <dgm:t>
        <a:bodyPr/>
        <a:lstStyle/>
        <a:p>
          <a:endParaRPr lang="es-ES"/>
        </a:p>
      </dgm:t>
    </dgm:pt>
    <dgm:pt modelId="{E0BA8308-3DD9-41C0-9D70-F14D55D49A5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65F2A790-E965-425D-97BB-022A6496DA24}" type="parTrans" cxnId="{594A9272-A484-4A3C-8995-F4DA8C26DF5F}">
      <dgm:prSet/>
      <dgm:spPr/>
      <dgm:t>
        <a:bodyPr/>
        <a:lstStyle/>
        <a:p>
          <a:endParaRPr lang="es-ES"/>
        </a:p>
      </dgm:t>
    </dgm:pt>
    <dgm:pt modelId="{63E6509B-4CE2-46BC-9637-F676ED4BD241}" type="sibTrans" cxnId="{594A9272-A484-4A3C-8995-F4DA8C26DF5F}">
      <dgm:prSet/>
      <dgm:spPr/>
      <dgm:t>
        <a:bodyPr/>
        <a:lstStyle/>
        <a:p>
          <a:endParaRPr lang="es-ES"/>
        </a:p>
      </dgm:t>
    </dgm:pt>
    <dgm:pt modelId="{82C61095-CD72-4C0B-A620-CB336DBB5B53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BE2A01C-4DA6-4DA9-9054-C27BA17C2F1F}" type="parTrans" cxnId="{7FFB5E83-6DD9-4BE9-9D0B-8E59CCB111EA}">
      <dgm:prSet/>
      <dgm:spPr/>
      <dgm:t>
        <a:bodyPr/>
        <a:lstStyle/>
        <a:p>
          <a:endParaRPr lang="es-ES"/>
        </a:p>
      </dgm:t>
    </dgm:pt>
    <dgm:pt modelId="{35968C63-DE27-4836-860A-A43DD8B7D4CD}" type="sibTrans" cxnId="{7FFB5E83-6DD9-4BE9-9D0B-8E59CCB111EA}">
      <dgm:prSet/>
      <dgm:spPr/>
      <dgm:t>
        <a:bodyPr/>
        <a:lstStyle/>
        <a:p>
          <a:endParaRPr lang="es-ES"/>
        </a:p>
      </dgm:t>
    </dgm:pt>
    <dgm:pt modelId="{089DC678-340C-4C7A-BA0E-552CACFE72DE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4073B0-65C3-4F00-A7AA-0A09FB2A3A45}" type="parTrans" cxnId="{6BBD2A39-283C-4532-AE5D-D136629CC166}">
      <dgm:prSet/>
      <dgm:spPr/>
      <dgm:t>
        <a:bodyPr/>
        <a:lstStyle/>
        <a:p>
          <a:endParaRPr lang="es-ES"/>
        </a:p>
      </dgm:t>
    </dgm:pt>
    <dgm:pt modelId="{6A2CCC98-030E-48F1-8835-83ED126ED8EA}" type="sibTrans" cxnId="{6BBD2A39-283C-4532-AE5D-D136629CC166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65409" custScaleY="174432" custLinFactNeighborX="63" custLinFactNeighborY="-959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2AEE10CA-18C2-45D2-8DED-3CD4B592EC5C}" type="pres">
      <dgm:prSet presAssocID="{3128A2C1-38C9-4BD1-8256-72BE55B2C07B}" presName="Name37" presStyleLbl="parChTrans1D2" presStyleIdx="0" presStyleCnt="10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0" presStyleCnt="7" custScaleX="101987" custScaleY="122385" custLinFactNeighborX="-148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0" presStyleCnt="7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3929A170-5DAE-437F-AA2E-7928705FF85E}" type="pres">
      <dgm:prSet presAssocID="{A13058BD-9FA5-4785-A37F-68ABBB3D2EEE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5C7D04A-AE35-4F91-88B0-0490B7A88FF2}" type="pres">
      <dgm:prSet presAssocID="{C7C5BD50-E58E-430A-B802-BB1DB5EEDF62}" presName="hierRoot2" presStyleCnt="0">
        <dgm:presLayoutVars>
          <dgm:hierBranch val="init"/>
        </dgm:presLayoutVars>
      </dgm:prSet>
      <dgm:spPr/>
    </dgm:pt>
    <dgm:pt modelId="{E49428D2-6E2E-4028-AAEA-AE4E944AE431}" type="pres">
      <dgm:prSet presAssocID="{C7C5BD50-E58E-430A-B802-BB1DB5EEDF62}" presName="rootComposite" presStyleCnt="0"/>
      <dgm:spPr/>
    </dgm:pt>
    <dgm:pt modelId="{F65EAB00-6A81-468D-9FDA-ED25C60228E1}" type="pres">
      <dgm:prSet presAssocID="{C7C5BD50-E58E-430A-B802-BB1DB5EEDF62}" presName="rootText" presStyleLbl="node3" presStyleIdx="0" presStyleCnt="2" custScaleX="116782" custScaleY="121446" custLinFactNeighborX="-97" custLinFactNeighborY="-229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A1B3C6-76F5-417F-B868-9834C757847E}" type="pres">
      <dgm:prSet presAssocID="{C7C5BD50-E58E-430A-B802-BB1DB5EEDF62}" presName="rootConnector" presStyleLbl="node3" presStyleIdx="0" presStyleCnt="2"/>
      <dgm:spPr/>
      <dgm:t>
        <a:bodyPr/>
        <a:lstStyle/>
        <a:p>
          <a:endParaRPr lang="es-ES"/>
        </a:p>
      </dgm:t>
    </dgm:pt>
    <dgm:pt modelId="{DC33E095-AAE7-49B0-A4F7-1576EABFE322}" type="pres">
      <dgm:prSet presAssocID="{C7C5BD50-E58E-430A-B802-BB1DB5EEDF62}" presName="hierChild4" presStyleCnt="0"/>
      <dgm:spPr/>
    </dgm:pt>
    <dgm:pt modelId="{2309D8E8-DA7E-433E-9C78-ADCC6C8741C0}" type="pres">
      <dgm:prSet presAssocID="{C7C5BD50-E58E-430A-B802-BB1DB5EEDF62}" presName="hierChild5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BC4E8134-855F-401D-842C-1D4B1FD92FA1}" type="pres">
      <dgm:prSet presAssocID="{D382C213-583E-422F-9EF6-22CE537ABF39}" presName="Name37" presStyleLbl="parChTrans1D2" presStyleIdx="1" presStyleCnt="10"/>
      <dgm:spPr/>
      <dgm:t>
        <a:bodyPr/>
        <a:lstStyle/>
        <a:p>
          <a:endParaRPr lang="es-ES"/>
        </a:p>
      </dgm:t>
    </dgm:pt>
    <dgm:pt modelId="{6CA61A5D-3239-4BD0-81A7-91E6EE467652}" type="pres">
      <dgm:prSet presAssocID="{FB63D047-9CF6-4CC9-AB88-3A0CAA6BEC66}" presName="hierRoot2" presStyleCnt="0">
        <dgm:presLayoutVars>
          <dgm:hierBranch/>
        </dgm:presLayoutVars>
      </dgm:prSet>
      <dgm:spPr/>
    </dgm:pt>
    <dgm:pt modelId="{615EAB59-2388-46E5-A4FD-5B1B4AA609B3}" type="pres">
      <dgm:prSet presAssocID="{FB63D047-9CF6-4CC9-AB88-3A0CAA6BEC66}" presName="rootComposite" presStyleCnt="0"/>
      <dgm:spPr/>
    </dgm:pt>
    <dgm:pt modelId="{27542A21-D861-472D-9909-DA8FBB3BF82C}" type="pres">
      <dgm:prSet presAssocID="{FB63D047-9CF6-4CC9-AB88-3A0CAA6BEC66}" presName="rootText" presStyleLbl="node2" presStyleIdx="1" presStyleCnt="7" custScaleX="101987" custScaleY="122385" custLinFactNeighborX="-121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D8C231-F701-4D72-96BB-AB672E4742BD}" type="pres">
      <dgm:prSet presAssocID="{FB63D047-9CF6-4CC9-AB88-3A0CAA6BEC66}" presName="rootConnector" presStyleLbl="node2" presStyleIdx="1" presStyleCnt="7"/>
      <dgm:spPr/>
      <dgm:t>
        <a:bodyPr/>
        <a:lstStyle/>
        <a:p>
          <a:endParaRPr lang="es-ES"/>
        </a:p>
      </dgm:t>
    </dgm:pt>
    <dgm:pt modelId="{6337A600-1AA4-42D0-B9AD-57BC1ECCFDAA}" type="pres">
      <dgm:prSet presAssocID="{FB63D047-9CF6-4CC9-AB88-3A0CAA6BEC66}" presName="hierChild4" presStyleCnt="0"/>
      <dgm:spPr/>
    </dgm:pt>
    <dgm:pt modelId="{02F6B60B-EB64-42C1-A899-1E975DB6621F}" type="pres">
      <dgm:prSet presAssocID="{72ED65B1-C53D-4B92-A633-0A4DEC41E8A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7F1D2727-751D-480D-BF9B-B33E240B7E33}" type="pres">
      <dgm:prSet presAssocID="{2E10425F-9A37-4706-BEEC-DB74A10C45F9}" presName="hierRoot2" presStyleCnt="0">
        <dgm:presLayoutVars>
          <dgm:hierBranch val="init"/>
        </dgm:presLayoutVars>
      </dgm:prSet>
      <dgm:spPr/>
    </dgm:pt>
    <dgm:pt modelId="{EFAC04AD-B27D-4328-B977-963EDF0EC75A}" type="pres">
      <dgm:prSet presAssocID="{2E10425F-9A37-4706-BEEC-DB74A10C45F9}" presName="rootComposite" presStyleCnt="0"/>
      <dgm:spPr/>
    </dgm:pt>
    <dgm:pt modelId="{E124E1C6-6459-461C-BD1C-9BC1F994E937}" type="pres">
      <dgm:prSet presAssocID="{2E10425F-9A37-4706-BEEC-DB74A10C45F9}" presName="rootText" presStyleLbl="node3" presStyleIdx="1" presStyleCnt="2" custScaleX="116782" custScaleY="121446" custLinFactNeighborY="-164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4C0F49-42E9-4F90-8503-07053158F05B}" type="pres">
      <dgm:prSet presAssocID="{2E10425F-9A37-4706-BEEC-DB74A10C45F9}" presName="rootConnector" presStyleLbl="node3" presStyleIdx="1" presStyleCnt="2"/>
      <dgm:spPr/>
      <dgm:t>
        <a:bodyPr/>
        <a:lstStyle/>
        <a:p>
          <a:endParaRPr lang="es-ES"/>
        </a:p>
      </dgm:t>
    </dgm:pt>
    <dgm:pt modelId="{EA134742-8B8F-4484-8C17-28BE6113F620}" type="pres">
      <dgm:prSet presAssocID="{2E10425F-9A37-4706-BEEC-DB74A10C45F9}" presName="hierChild4" presStyleCnt="0"/>
      <dgm:spPr/>
    </dgm:pt>
    <dgm:pt modelId="{F4A6DDC1-8EC5-40DE-AF09-CB13715BEE68}" type="pres">
      <dgm:prSet presAssocID="{2E10425F-9A37-4706-BEEC-DB74A10C45F9}" presName="hierChild5" presStyleCnt="0"/>
      <dgm:spPr/>
    </dgm:pt>
    <dgm:pt modelId="{EE29BEEE-988D-45ED-8563-C5CEC61D52A8}" type="pres">
      <dgm:prSet presAssocID="{FB63D047-9CF6-4CC9-AB88-3A0CAA6BEC66}" presName="hierChild5" presStyleCnt="0"/>
      <dgm:spPr/>
    </dgm:pt>
    <dgm:pt modelId="{6D8A9469-ABD1-469F-B28C-C502687694E7}" type="pres">
      <dgm:prSet presAssocID="{29FD3C8B-2918-43A3-9D72-C279F674BC57}" presName="Name37" presStyleLbl="parChTrans1D2" presStyleIdx="2" presStyleCnt="10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7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3" presStyleCnt="10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3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3" presStyleCnt="7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A9B50131-DA5F-44F2-B343-BBB7D40D3972}" type="pres">
      <dgm:prSet presAssocID="{03CACE56-7249-4B2F-99B8-E4195765A208}" presName="Name37" presStyleLbl="parChTrans1D2" presStyleIdx="4" presStyleCnt="10"/>
      <dgm:spPr/>
      <dgm:t>
        <a:bodyPr/>
        <a:lstStyle/>
        <a:p>
          <a:endParaRPr lang="es-ES"/>
        </a:p>
      </dgm:t>
    </dgm:pt>
    <dgm:pt modelId="{9D37D4C2-68EE-4222-AE44-D5378D9CBCB2}" type="pres">
      <dgm:prSet presAssocID="{C329ED20-9A80-427F-B847-4C08BB32C375}" presName="hierRoot2" presStyleCnt="0">
        <dgm:presLayoutVars>
          <dgm:hierBranch val="init"/>
        </dgm:presLayoutVars>
      </dgm:prSet>
      <dgm:spPr/>
    </dgm:pt>
    <dgm:pt modelId="{9C57D407-219C-4E91-BE66-936E5FD8581C}" type="pres">
      <dgm:prSet presAssocID="{C329ED20-9A80-427F-B847-4C08BB32C375}" presName="rootComposite" presStyleCnt="0"/>
      <dgm:spPr/>
    </dgm:pt>
    <dgm:pt modelId="{CB9C80AC-4C0A-4EA1-9271-19B521A49801}" type="pres">
      <dgm:prSet presAssocID="{C329ED20-9A80-427F-B847-4C08BB32C375}" presName="rootText" presStyleLbl="node2" presStyleIdx="4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ED2041-7041-4958-9C3A-A2A34302F8E6}" type="pres">
      <dgm:prSet presAssocID="{C329ED20-9A80-427F-B847-4C08BB32C375}" presName="rootConnector" presStyleLbl="node2" presStyleIdx="4" presStyleCnt="7"/>
      <dgm:spPr/>
      <dgm:t>
        <a:bodyPr/>
        <a:lstStyle/>
        <a:p>
          <a:endParaRPr lang="es-ES"/>
        </a:p>
      </dgm:t>
    </dgm:pt>
    <dgm:pt modelId="{1384D580-3949-406F-B8CD-BA48B48445D7}" type="pres">
      <dgm:prSet presAssocID="{C329ED20-9A80-427F-B847-4C08BB32C375}" presName="hierChild4" presStyleCnt="0"/>
      <dgm:spPr/>
    </dgm:pt>
    <dgm:pt modelId="{87504500-B1E8-4255-ABC8-B8D9AC615E99}" type="pres">
      <dgm:prSet presAssocID="{C329ED20-9A80-427F-B847-4C08BB32C375}" presName="hierChild5" presStyleCnt="0"/>
      <dgm:spPr/>
    </dgm:pt>
    <dgm:pt modelId="{5A3F6BC3-3B2A-4F1E-850B-931931701489}" type="pres">
      <dgm:prSet presAssocID="{E3391AED-0BA9-472D-9D23-E358EFFD6DF9}" presName="Name37" presStyleLbl="parChTrans1D2" presStyleIdx="5" presStyleCnt="10"/>
      <dgm:spPr/>
      <dgm:t>
        <a:bodyPr/>
        <a:lstStyle/>
        <a:p>
          <a:endParaRPr lang="es-ES"/>
        </a:p>
      </dgm:t>
    </dgm:pt>
    <dgm:pt modelId="{53A810CE-549C-4772-BE2F-C4B79FDA0B3E}" type="pres">
      <dgm:prSet presAssocID="{9FE88CA5-458F-437A-A65F-EC8C4E1F202E}" presName="hierRoot2" presStyleCnt="0">
        <dgm:presLayoutVars>
          <dgm:hierBranch val="init"/>
        </dgm:presLayoutVars>
      </dgm:prSet>
      <dgm:spPr/>
    </dgm:pt>
    <dgm:pt modelId="{F3CA60FF-0FA2-45E4-9BEA-ABFBAB9EC9E0}" type="pres">
      <dgm:prSet presAssocID="{9FE88CA5-458F-437A-A65F-EC8C4E1F202E}" presName="rootComposite" presStyleCnt="0"/>
      <dgm:spPr/>
    </dgm:pt>
    <dgm:pt modelId="{964C9D71-A94D-4B92-A6D9-100F1783C553}" type="pres">
      <dgm:prSet presAssocID="{9FE88CA5-458F-437A-A65F-EC8C4E1F202E}" presName="rootText" presStyleLbl="node2" presStyleIdx="5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B8E3D-A7E2-41DA-819A-30A8904AB4D8}" type="pres">
      <dgm:prSet presAssocID="{9FE88CA5-458F-437A-A65F-EC8C4E1F202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518AACA-77EA-40A2-AEDB-507809256851}" type="pres">
      <dgm:prSet presAssocID="{9FE88CA5-458F-437A-A65F-EC8C4E1F202E}" presName="hierChild4" presStyleCnt="0"/>
      <dgm:spPr/>
    </dgm:pt>
    <dgm:pt modelId="{357065FC-5340-40C3-85CD-4FFE297A660B}" type="pres">
      <dgm:prSet presAssocID="{9FE88CA5-458F-437A-A65F-EC8C4E1F202E}" presName="hierChild5" presStyleCnt="0"/>
      <dgm:spPr/>
    </dgm:pt>
    <dgm:pt modelId="{D7B9E0E3-36C6-4A7D-B1D4-C0A73D889FC8}" type="pres">
      <dgm:prSet presAssocID="{F84073B0-65C3-4F00-A7AA-0A09FB2A3A45}" presName="Name37" presStyleLbl="parChTrans1D2" presStyleIdx="6" presStyleCnt="10"/>
      <dgm:spPr/>
      <dgm:t>
        <a:bodyPr/>
        <a:lstStyle/>
        <a:p>
          <a:endParaRPr lang="es-ES"/>
        </a:p>
      </dgm:t>
    </dgm:pt>
    <dgm:pt modelId="{EB3B5E7D-B58A-473C-AFD5-68DDBDCFEC7F}" type="pres">
      <dgm:prSet presAssocID="{089DC678-340C-4C7A-BA0E-552CACFE72DE}" presName="hierRoot2" presStyleCnt="0">
        <dgm:presLayoutVars>
          <dgm:hierBranch val="init"/>
        </dgm:presLayoutVars>
      </dgm:prSet>
      <dgm:spPr/>
    </dgm:pt>
    <dgm:pt modelId="{9D17B966-1A8D-498C-B4CE-910BA008FD68}" type="pres">
      <dgm:prSet presAssocID="{089DC678-340C-4C7A-BA0E-552CACFE72DE}" presName="rootComposite" presStyleCnt="0"/>
      <dgm:spPr/>
    </dgm:pt>
    <dgm:pt modelId="{14AAF984-AAAD-4424-8D83-63ED08CA926A}" type="pres">
      <dgm:prSet presAssocID="{089DC678-340C-4C7A-BA0E-552CACFE72DE}" presName="rootText" presStyleLbl="node2" presStyleIdx="6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2AD2DA-5C34-48E3-980A-BAD1B9552C51}" type="pres">
      <dgm:prSet presAssocID="{089DC678-340C-4C7A-BA0E-552CACFE72DE}" presName="rootConnector" presStyleLbl="node2" presStyleIdx="6" presStyleCnt="7"/>
      <dgm:spPr/>
      <dgm:t>
        <a:bodyPr/>
        <a:lstStyle/>
        <a:p>
          <a:endParaRPr lang="es-ES"/>
        </a:p>
      </dgm:t>
    </dgm:pt>
    <dgm:pt modelId="{33CBC8F5-4131-4A93-ABAE-D376DBD734A3}" type="pres">
      <dgm:prSet presAssocID="{089DC678-340C-4C7A-BA0E-552CACFE72DE}" presName="hierChild4" presStyleCnt="0"/>
      <dgm:spPr/>
    </dgm:pt>
    <dgm:pt modelId="{41CBCF9F-F789-40F6-A70F-CEBEDB92B394}" type="pres">
      <dgm:prSet presAssocID="{089DC678-340C-4C7A-BA0E-552CACFE72DE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60528909-31DF-452F-8013-72ACC25A2C2C}" type="pres">
      <dgm:prSet presAssocID="{931CE445-7F70-485E-BC13-0E82B0E28A4F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2F874F29-2BF2-46B4-8684-A15B52658C4F}" type="pres">
      <dgm:prSet presAssocID="{4D4CE693-A666-4CF1-91E5-92475B26C4AE}" presName="hierRoot3" presStyleCnt="0">
        <dgm:presLayoutVars>
          <dgm:hierBranch val="init"/>
        </dgm:presLayoutVars>
      </dgm:prSet>
      <dgm:spPr/>
    </dgm:pt>
    <dgm:pt modelId="{1879F3F9-C670-4E26-8C31-2567757FF04B}" type="pres">
      <dgm:prSet presAssocID="{4D4CE693-A666-4CF1-91E5-92475B26C4AE}" presName="rootComposite3" presStyleCnt="0"/>
      <dgm:spPr/>
    </dgm:pt>
    <dgm:pt modelId="{656AA4F8-3FB8-429B-88D0-D97FF45EB148}" type="pres">
      <dgm:prSet presAssocID="{4D4CE693-A666-4CF1-91E5-92475B26C4AE}" presName="rootText3" presStyleLbl="asst1" presStyleIdx="0" presStyleCnt="3" custScaleX="132686" custScaleY="109225" custLinFactNeighborX="-2833" custLinFactNeighborY="-78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9E3053-C077-4954-9D6F-972A9B0AB631}" type="pres">
      <dgm:prSet presAssocID="{4D4CE693-A666-4CF1-91E5-92475B26C4AE}" presName="rootConnector3" presStyleLbl="asst1" presStyleIdx="0" presStyleCnt="3"/>
      <dgm:spPr/>
      <dgm:t>
        <a:bodyPr/>
        <a:lstStyle/>
        <a:p>
          <a:endParaRPr lang="es-ES"/>
        </a:p>
      </dgm:t>
    </dgm:pt>
    <dgm:pt modelId="{F0A5C1C3-A76D-4F19-8385-DC7C287225E7}" type="pres">
      <dgm:prSet presAssocID="{4D4CE693-A666-4CF1-91E5-92475B26C4AE}" presName="hierChild6" presStyleCnt="0"/>
      <dgm:spPr/>
    </dgm:pt>
    <dgm:pt modelId="{95C0DA0D-42C5-4AB8-9579-96DFA88F8DFF}" type="pres">
      <dgm:prSet presAssocID="{4D4CE693-A666-4CF1-91E5-92475B26C4AE}" presName="hierChild7" presStyleCnt="0"/>
      <dgm:spPr/>
    </dgm:pt>
    <dgm:pt modelId="{509B12DC-600B-428F-9F92-0C289F07BFD3}" type="pres">
      <dgm:prSet presAssocID="{65F2A790-E965-425D-97BB-022A6496DA24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A07FF43A-C6B1-4B94-A737-27AAEE8FBA70}" type="pres">
      <dgm:prSet presAssocID="{E0BA8308-3DD9-41C0-9D70-F14D55D49A5C}" presName="hierRoot3" presStyleCnt="0">
        <dgm:presLayoutVars>
          <dgm:hierBranch val="init"/>
        </dgm:presLayoutVars>
      </dgm:prSet>
      <dgm:spPr/>
    </dgm:pt>
    <dgm:pt modelId="{E433AB8A-8749-4762-A3BA-A1622BBBE9D5}" type="pres">
      <dgm:prSet presAssocID="{E0BA8308-3DD9-41C0-9D70-F14D55D49A5C}" presName="rootComposite3" presStyleCnt="0"/>
      <dgm:spPr/>
    </dgm:pt>
    <dgm:pt modelId="{EB707BAD-CE03-4813-8F8D-8E29BA5FE305}" type="pres">
      <dgm:prSet presAssocID="{E0BA8308-3DD9-41C0-9D70-F14D55D49A5C}" presName="rootText3" presStyleLbl="asst1" presStyleIdx="1" presStyleCnt="3" custScaleX="132686" custScaleY="109225" custLinFactNeighborX="4020" custLinFactNeighborY="-78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CB4328-5E79-4D55-B15B-E91BA4645AE3}" type="pres">
      <dgm:prSet presAssocID="{E0BA8308-3DD9-41C0-9D70-F14D55D49A5C}" presName="rootConnector3" presStyleLbl="asst1" presStyleIdx="1" presStyleCnt="3"/>
      <dgm:spPr/>
      <dgm:t>
        <a:bodyPr/>
        <a:lstStyle/>
        <a:p>
          <a:endParaRPr lang="es-ES"/>
        </a:p>
      </dgm:t>
    </dgm:pt>
    <dgm:pt modelId="{F62462F4-3E13-440A-87F9-C23D0E92E793}" type="pres">
      <dgm:prSet presAssocID="{E0BA8308-3DD9-41C0-9D70-F14D55D49A5C}" presName="hierChild6" presStyleCnt="0"/>
      <dgm:spPr/>
    </dgm:pt>
    <dgm:pt modelId="{DEFD40C3-4211-45E6-B7D3-BCBF6F64CD20}" type="pres">
      <dgm:prSet presAssocID="{E0BA8308-3DD9-41C0-9D70-F14D55D49A5C}" presName="hierChild7" presStyleCnt="0"/>
      <dgm:spPr/>
    </dgm:pt>
    <dgm:pt modelId="{644E6907-7F61-4566-A5B7-74C4BC2801FF}" type="pres">
      <dgm:prSet presAssocID="{0BE2A01C-4DA6-4DA9-9054-C27BA17C2F1F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DA74A2F2-E380-4062-9E12-C591B30B97C2}" type="pres">
      <dgm:prSet presAssocID="{82C61095-CD72-4C0B-A620-CB336DBB5B53}" presName="hierRoot3" presStyleCnt="0">
        <dgm:presLayoutVars>
          <dgm:hierBranch val="init"/>
        </dgm:presLayoutVars>
      </dgm:prSet>
      <dgm:spPr/>
    </dgm:pt>
    <dgm:pt modelId="{D537E905-A51C-4637-A690-2DA30DDBCE03}" type="pres">
      <dgm:prSet presAssocID="{82C61095-CD72-4C0B-A620-CB336DBB5B53}" presName="rootComposite3" presStyleCnt="0"/>
      <dgm:spPr/>
    </dgm:pt>
    <dgm:pt modelId="{885D99F0-1F7F-49C5-81DD-84C31E5D933B}" type="pres">
      <dgm:prSet presAssocID="{82C61095-CD72-4C0B-A620-CB336DBB5B53}" presName="rootText3" presStyleLbl="asst1" presStyleIdx="2" presStyleCnt="3" custScaleX="132686" custScaleY="109225" custLinFactNeighborX="-4131" custLinFactNeighborY="-78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962F9F-A9D1-4C9D-9DDF-B2FCE5639067}" type="pres">
      <dgm:prSet presAssocID="{82C61095-CD72-4C0B-A620-CB336DBB5B53}" presName="rootConnector3" presStyleLbl="asst1" presStyleIdx="2" presStyleCnt="3"/>
      <dgm:spPr/>
      <dgm:t>
        <a:bodyPr/>
        <a:lstStyle/>
        <a:p>
          <a:endParaRPr lang="es-ES"/>
        </a:p>
      </dgm:t>
    </dgm:pt>
    <dgm:pt modelId="{4962C5D1-80BF-4A16-A582-81A491DE8358}" type="pres">
      <dgm:prSet presAssocID="{82C61095-CD72-4C0B-A620-CB336DBB5B53}" presName="hierChild6" presStyleCnt="0"/>
      <dgm:spPr/>
    </dgm:pt>
    <dgm:pt modelId="{6BF89EA0-DE4B-445C-9BEC-33613E1E2E1F}" type="pres">
      <dgm:prSet presAssocID="{82C61095-CD72-4C0B-A620-CB336DBB5B53}" presName="hierChild7" presStyleCnt="0"/>
      <dgm:spPr/>
    </dgm:pt>
  </dgm:ptLst>
  <dgm:cxnLst>
    <dgm:cxn modelId="{8D1EADB9-8DB1-4689-91C9-5AF14D59FC4B}" srcId="{EE2F348D-52A3-48DC-A2F2-EB7FC4C4DEB1}" destId="{C329ED20-9A80-427F-B847-4C08BB32C375}" srcOrd="4" destOrd="0" parTransId="{03CACE56-7249-4B2F-99B8-E4195765A208}" sibTransId="{CEEE696D-3300-4D97-8BEC-F67C46131DA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F88FDF9-7FA4-44B0-B3DA-01734764DD3C}" type="presOf" srcId="{72ED65B1-C53D-4B92-A633-0A4DEC41E8A5}" destId="{02F6B60B-EB64-42C1-A899-1E975DB6621F}" srcOrd="0" destOrd="0" presId="urn:microsoft.com/office/officeart/2005/8/layout/orgChart1"/>
    <dgm:cxn modelId="{594A9272-A484-4A3C-8995-F4DA8C26DF5F}" srcId="{EE2F348D-52A3-48DC-A2F2-EB7FC4C4DEB1}" destId="{E0BA8308-3DD9-41C0-9D70-F14D55D49A5C}" srcOrd="8" destOrd="0" parTransId="{65F2A790-E965-425D-97BB-022A6496DA24}" sibTransId="{63E6509B-4CE2-46BC-9637-F676ED4BD241}"/>
    <dgm:cxn modelId="{C3B81EEC-3836-4021-9908-7300659D975C}" type="presOf" srcId="{C329ED20-9A80-427F-B847-4C08BB32C375}" destId="{CB9C80AC-4C0A-4EA1-9271-19B521A49801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78F02D77-9B3B-414B-B283-B4A78DDB723E}" type="presOf" srcId="{E0BA8308-3DD9-41C0-9D70-F14D55D49A5C}" destId="{EB707BAD-CE03-4813-8F8D-8E29BA5FE305}" srcOrd="0" destOrd="0" presId="urn:microsoft.com/office/officeart/2005/8/layout/orgChart1"/>
    <dgm:cxn modelId="{7FFB5E83-6DD9-4BE9-9D0B-8E59CCB111EA}" srcId="{EE2F348D-52A3-48DC-A2F2-EB7FC4C4DEB1}" destId="{82C61095-CD72-4C0B-A620-CB336DBB5B53}" srcOrd="9" destOrd="0" parTransId="{0BE2A01C-4DA6-4DA9-9054-C27BA17C2F1F}" sibTransId="{35968C63-DE27-4836-860A-A43DD8B7D4CD}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22609764-A2C3-4C76-9CC1-CBFDA9417075}" type="presOf" srcId="{4D4CE693-A666-4CF1-91E5-92475B26C4AE}" destId="{656AA4F8-3FB8-429B-88D0-D97FF45EB148}" srcOrd="0" destOrd="0" presId="urn:microsoft.com/office/officeart/2005/8/layout/orgChart1"/>
    <dgm:cxn modelId="{BFEB9B6E-5E24-4895-AD10-FD35FDF3ADF9}" type="presOf" srcId="{2E10425F-9A37-4706-BEEC-DB74A10C45F9}" destId="{E44C0F49-42E9-4F90-8503-07053158F05B}" srcOrd="1" destOrd="0" presId="urn:microsoft.com/office/officeart/2005/8/layout/orgChart1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A511047A-A3C2-44D2-AF50-79DF84FF84C4}" type="presOf" srcId="{82C61095-CD72-4C0B-A620-CB336DBB5B53}" destId="{885D99F0-1F7F-49C5-81DD-84C31E5D933B}" srcOrd="0" destOrd="0" presId="urn:microsoft.com/office/officeart/2005/8/layout/orgChart1"/>
    <dgm:cxn modelId="{BAEEBC70-CDA8-4DCE-8AEA-40FD27C3AB0F}" type="presOf" srcId="{D382C213-583E-422F-9EF6-22CE537ABF39}" destId="{BC4E8134-855F-401D-842C-1D4B1FD92FA1}" srcOrd="0" destOrd="0" presId="urn:microsoft.com/office/officeart/2005/8/layout/orgChart1"/>
    <dgm:cxn modelId="{1027CBD0-60D0-40BF-AD23-AE4374E5492B}" type="presOf" srcId="{FB63D047-9CF6-4CC9-AB88-3A0CAA6BEC66}" destId="{7BD8C231-F701-4D72-96BB-AB672E4742BD}" srcOrd="1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D078354-BAF7-4FB4-8B26-E7C0CBDC7D90}" srcId="{32A6B73B-4337-48D9-BDF1-34BC5F9259C9}" destId="{C7C5BD50-E58E-430A-B802-BB1DB5EEDF62}" srcOrd="0" destOrd="0" parTransId="{A13058BD-9FA5-4785-A37F-68ABBB3D2EEE}" sibTransId="{73EC7ABD-DC20-4114-96D2-5DC79F6F5FCD}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B2011197-143F-4F67-8814-1719F180ABB5}" type="presOf" srcId="{9FE88CA5-458F-437A-A65F-EC8C4E1F202E}" destId="{1B9B8E3D-A7E2-41DA-819A-30A8904AB4D8}" srcOrd="1" destOrd="0" presId="urn:microsoft.com/office/officeart/2005/8/layout/orgChart1"/>
    <dgm:cxn modelId="{FF318F64-D832-4230-86C7-3501C8F9DFFF}" type="presOf" srcId="{089DC678-340C-4C7A-BA0E-552CACFE72DE}" destId="{A32AD2DA-5C34-48E3-980A-BAD1B9552C51}" srcOrd="1" destOrd="0" presId="urn:microsoft.com/office/officeart/2005/8/layout/orgChart1"/>
    <dgm:cxn modelId="{0C6E50F5-351B-4A6F-A050-53D9F29AA2B7}" type="presOf" srcId="{C7C5BD50-E58E-430A-B802-BB1DB5EEDF62}" destId="{A0A1B3C6-76F5-417F-B868-9834C757847E}" srcOrd="1" destOrd="0" presId="urn:microsoft.com/office/officeart/2005/8/layout/orgChart1"/>
    <dgm:cxn modelId="{C2CD487C-6B26-47CC-893E-107A0720C6B6}" type="presOf" srcId="{931CE445-7F70-485E-BC13-0E82B0E28A4F}" destId="{60528909-31DF-452F-8013-72ACC25A2C2C}" srcOrd="0" destOrd="0" presId="urn:microsoft.com/office/officeart/2005/8/layout/orgChart1"/>
    <dgm:cxn modelId="{46A26DA9-9F63-4A59-8116-E9289F87CA25}" type="presOf" srcId="{03CACE56-7249-4B2F-99B8-E4195765A208}" destId="{A9B50131-DA5F-44F2-B343-BBB7D40D3972}" srcOrd="0" destOrd="0" presId="urn:microsoft.com/office/officeart/2005/8/layout/orgChart1"/>
    <dgm:cxn modelId="{0CB1D821-8C5E-4533-B278-5F1200DCEB21}" type="presOf" srcId="{FB63D047-9CF6-4CC9-AB88-3A0CAA6BEC66}" destId="{27542A21-D861-472D-9909-DA8FBB3BF82C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C465CA0D-CA3E-4124-9B7A-58B10F81A049}" type="presOf" srcId="{9FE88CA5-458F-437A-A65F-EC8C4E1F202E}" destId="{964C9D71-A94D-4B92-A6D9-100F1783C553}" srcOrd="0" destOrd="0" presId="urn:microsoft.com/office/officeart/2005/8/layout/orgChart1"/>
    <dgm:cxn modelId="{A3837600-6655-4FE6-AB58-E2983A2DCCAE}" srcId="{EE2F348D-52A3-48DC-A2F2-EB7FC4C4DEB1}" destId="{9FE88CA5-458F-437A-A65F-EC8C4E1F202E}" srcOrd="5" destOrd="0" parTransId="{E3391AED-0BA9-472D-9D23-E358EFFD6DF9}" sibTransId="{7C1FA04D-636B-4430-8FC1-B92A6CE33937}"/>
    <dgm:cxn modelId="{FA926BE1-4FE0-48A3-A58A-B18D5DA630CA}" type="presOf" srcId="{3128A2C1-38C9-4BD1-8256-72BE55B2C07B}" destId="{2AEE10CA-18C2-45D2-8DED-3CD4B592EC5C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3B9BC1E-938E-4042-846E-03C168B48A61}" type="presOf" srcId="{089DC678-340C-4C7A-BA0E-552CACFE72DE}" destId="{14AAF984-AAAD-4424-8D83-63ED08CA926A}" srcOrd="0" destOrd="0" presId="urn:microsoft.com/office/officeart/2005/8/layout/orgChart1"/>
    <dgm:cxn modelId="{F262BEF1-FC42-4A84-A843-927B6D84CCB5}" type="presOf" srcId="{0BE2A01C-4DA6-4DA9-9054-C27BA17C2F1F}" destId="{644E6907-7F61-4566-A5B7-74C4BC2801FF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7D97ADDB-C2A5-47ED-B2AA-5C6CCE3FD91E}" srcId="{EE2F348D-52A3-48DC-A2F2-EB7FC4C4DEB1}" destId="{4D4CE693-A666-4CF1-91E5-92475B26C4AE}" srcOrd="7" destOrd="0" parTransId="{931CE445-7F70-485E-BC13-0E82B0E28A4F}" sibTransId="{8D1E9F0B-E70F-449A-866B-25A2DCE6BA99}"/>
    <dgm:cxn modelId="{5A25235A-6ED8-423B-BD20-8FCD89EDACCC}" srcId="{FB63D047-9CF6-4CC9-AB88-3A0CAA6BEC66}" destId="{2E10425F-9A37-4706-BEEC-DB74A10C45F9}" srcOrd="0" destOrd="0" parTransId="{72ED65B1-C53D-4B92-A633-0A4DEC41E8A5}" sibTransId="{65B1F3E1-6059-4C78-BF99-690D5B4772C9}"/>
    <dgm:cxn modelId="{44005CA0-95F8-43DA-89C3-4DFB47F95BC7}" type="presOf" srcId="{C329ED20-9A80-427F-B847-4C08BB32C375}" destId="{C7ED2041-7041-4958-9C3A-A2A34302F8E6}" srcOrd="1" destOrd="0" presId="urn:microsoft.com/office/officeart/2005/8/layout/orgChart1"/>
    <dgm:cxn modelId="{823A979F-62C2-4C8D-B4BC-E55487EB66EB}" type="presOf" srcId="{F84073B0-65C3-4F00-A7AA-0A09FB2A3A45}" destId="{D7B9E0E3-36C6-4A7D-B1D4-C0A73D889FC8}" srcOrd="0" destOrd="0" presId="urn:microsoft.com/office/officeart/2005/8/layout/orgChart1"/>
    <dgm:cxn modelId="{EDFC9AF9-C290-403E-881A-7309766ADF2B}" type="presOf" srcId="{4D4CE693-A666-4CF1-91E5-92475B26C4AE}" destId="{579E3053-C077-4954-9D6F-972A9B0AB631}" srcOrd="1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D3308805-38A8-4EA5-AC03-AE8C1D265D8B}" type="presOf" srcId="{E3391AED-0BA9-472D-9D23-E358EFFD6DF9}" destId="{5A3F6BC3-3B2A-4F1E-850B-93193170148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D432663B-379F-4771-A87C-26913728E072}" type="presOf" srcId="{82C61095-CD72-4C0B-A620-CB336DBB5B53}" destId="{93962F9F-A9D1-4C9D-9DDF-B2FCE5639067}" srcOrd="1" destOrd="0" presId="urn:microsoft.com/office/officeart/2005/8/layout/orgChart1"/>
    <dgm:cxn modelId="{86959DCE-B585-48B1-9A2D-06FF07BF0719}" type="presOf" srcId="{E0BA8308-3DD9-41C0-9D70-F14D55D49A5C}" destId="{B2CB4328-5E79-4D55-B15B-E91BA4645AE3}" srcOrd="1" destOrd="0" presId="urn:microsoft.com/office/officeart/2005/8/layout/orgChart1"/>
    <dgm:cxn modelId="{E862149D-282D-4C25-B582-A3BED5956DDF}" srcId="{EE2F348D-52A3-48DC-A2F2-EB7FC4C4DEB1}" destId="{FB63D047-9CF6-4CC9-AB88-3A0CAA6BEC66}" srcOrd="1" destOrd="0" parTransId="{D382C213-583E-422F-9EF6-22CE537ABF39}" sibTransId="{1F561C07-F16B-4FA5-B333-612B2D2A36F5}"/>
    <dgm:cxn modelId="{6BBD2A39-283C-4532-AE5D-D136629CC166}" srcId="{EE2F348D-52A3-48DC-A2F2-EB7FC4C4DEB1}" destId="{089DC678-340C-4C7A-BA0E-552CACFE72DE}" srcOrd="6" destOrd="0" parTransId="{F84073B0-65C3-4F00-A7AA-0A09FB2A3A45}" sibTransId="{6A2CCC98-030E-48F1-8835-83ED126ED8EA}"/>
    <dgm:cxn modelId="{21CB1441-E46F-45B3-AECC-081425BAD793}" type="presOf" srcId="{A13058BD-9FA5-4785-A37F-68ABBB3D2EEE}" destId="{3929A170-5DAE-437F-AA2E-7928705FF85E}" srcOrd="0" destOrd="0" presId="urn:microsoft.com/office/officeart/2005/8/layout/orgChart1"/>
    <dgm:cxn modelId="{1910AA70-3A98-46B7-871A-1ABB1AF0A0F4}" type="presOf" srcId="{65F2A790-E965-425D-97BB-022A6496DA24}" destId="{509B12DC-600B-428F-9F92-0C289F07BFD3}" srcOrd="0" destOrd="0" presId="urn:microsoft.com/office/officeart/2005/8/layout/orgChart1"/>
    <dgm:cxn modelId="{99E61E27-CC02-4DF1-AFF0-1851F869AEBF}" type="presOf" srcId="{C7C5BD50-E58E-430A-B802-BB1DB5EEDF62}" destId="{F65EAB00-6A81-468D-9FDA-ED25C60228E1}" srcOrd="0" destOrd="0" presId="urn:microsoft.com/office/officeart/2005/8/layout/orgChart1"/>
    <dgm:cxn modelId="{B2719824-F978-4659-A479-27E508F0083F}" srcId="{EE2F348D-52A3-48DC-A2F2-EB7FC4C4DEB1}" destId="{32A6B73B-4337-48D9-BDF1-34BC5F9259C9}" srcOrd="0" destOrd="0" parTransId="{3128A2C1-38C9-4BD1-8256-72BE55B2C07B}" sibTransId="{1D4DC792-0C2F-466B-A33B-E2053684BE78}"/>
    <dgm:cxn modelId="{231599F8-E5AB-4ED9-9EE4-DBCFD5D4E756}" type="presOf" srcId="{2E10425F-9A37-4706-BEEC-DB74A10C45F9}" destId="{E124E1C6-6459-461C-BD1C-9BC1F994E93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8B5808E7-4287-48C6-A8E2-06D606E29623}" type="presParOf" srcId="{F6E51A9B-1092-41F5-83D6-8761D054FBD0}" destId="{2AEE10CA-18C2-45D2-8DED-3CD4B592EC5C}" srcOrd="0" destOrd="0" presId="urn:microsoft.com/office/officeart/2005/8/layout/orgChart1"/>
    <dgm:cxn modelId="{391CE553-7B97-40FF-998F-E55123563CC8}" type="presParOf" srcId="{F6E51A9B-1092-41F5-83D6-8761D054FBD0}" destId="{218CF726-F51A-4741-9DF7-DCBC19F34AF5}" srcOrd="1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1FE83C30-081C-42E2-B77B-1C68B71CAEE0}" type="presParOf" srcId="{5992B6B6-AB68-4DD7-B318-6AEC95DF4288}" destId="{3929A170-5DAE-437F-AA2E-7928705FF85E}" srcOrd="0" destOrd="0" presId="urn:microsoft.com/office/officeart/2005/8/layout/orgChart1"/>
    <dgm:cxn modelId="{DC5DB47E-3A26-4455-9773-474D6C728CE5}" type="presParOf" srcId="{5992B6B6-AB68-4DD7-B318-6AEC95DF4288}" destId="{75C7D04A-AE35-4F91-88B0-0490B7A88FF2}" srcOrd="1" destOrd="0" presId="urn:microsoft.com/office/officeart/2005/8/layout/orgChart1"/>
    <dgm:cxn modelId="{3F3E3676-BB5C-413F-9C41-9899889A844A}" type="presParOf" srcId="{75C7D04A-AE35-4F91-88B0-0490B7A88FF2}" destId="{E49428D2-6E2E-4028-AAEA-AE4E944AE431}" srcOrd="0" destOrd="0" presId="urn:microsoft.com/office/officeart/2005/8/layout/orgChart1"/>
    <dgm:cxn modelId="{3C4D5AEB-934A-44BE-B61E-B41C77E40A49}" type="presParOf" srcId="{E49428D2-6E2E-4028-AAEA-AE4E944AE431}" destId="{F65EAB00-6A81-468D-9FDA-ED25C60228E1}" srcOrd="0" destOrd="0" presId="urn:microsoft.com/office/officeart/2005/8/layout/orgChart1"/>
    <dgm:cxn modelId="{6E624F82-FABD-43F4-8E87-82FFFA9CC238}" type="presParOf" srcId="{E49428D2-6E2E-4028-AAEA-AE4E944AE431}" destId="{A0A1B3C6-76F5-417F-B868-9834C757847E}" srcOrd="1" destOrd="0" presId="urn:microsoft.com/office/officeart/2005/8/layout/orgChart1"/>
    <dgm:cxn modelId="{F43DA6A0-F945-4E0D-B23E-5FC13D636EC0}" type="presParOf" srcId="{75C7D04A-AE35-4F91-88B0-0490B7A88FF2}" destId="{DC33E095-AAE7-49B0-A4F7-1576EABFE322}" srcOrd="1" destOrd="0" presId="urn:microsoft.com/office/officeart/2005/8/layout/orgChart1"/>
    <dgm:cxn modelId="{ED5B3A6F-36B1-4FA9-9D28-0F062DB1A025}" type="presParOf" srcId="{75C7D04A-AE35-4F91-88B0-0490B7A88FF2}" destId="{2309D8E8-DA7E-433E-9C78-ADCC6C8741C0}" srcOrd="2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C775A06F-4799-447F-873D-5F513D0D41E1}" type="presParOf" srcId="{F6E51A9B-1092-41F5-83D6-8761D054FBD0}" destId="{BC4E8134-855F-401D-842C-1D4B1FD92FA1}" srcOrd="2" destOrd="0" presId="urn:microsoft.com/office/officeart/2005/8/layout/orgChart1"/>
    <dgm:cxn modelId="{7BFCD3A8-A426-4CD4-B4D6-AFD7B63E8D40}" type="presParOf" srcId="{F6E51A9B-1092-41F5-83D6-8761D054FBD0}" destId="{6CA61A5D-3239-4BD0-81A7-91E6EE467652}" srcOrd="3" destOrd="0" presId="urn:microsoft.com/office/officeart/2005/8/layout/orgChart1"/>
    <dgm:cxn modelId="{32428A97-DE66-4BD5-B956-D72FC15B9085}" type="presParOf" srcId="{6CA61A5D-3239-4BD0-81A7-91E6EE467652}" destId="{615EAB59-2388-46E5-A4FD-5B1B4AA609B3}" srcOrd="0" destOrd="0" presId="urn:microsoft.com/office/officeart/2005/8/layout/orgChart1"/>
    <dgm:cxn modelId="{722FAEFF-7B6D-42BF-A1F5-A3D370590D15}" type="presParOf" srcId="{615EAB59-2388-46E5-A4FD-5B1B4AA609B3}" destId="{27542A21-D861-472D-9909-DA8FBB3BF82C}" srcOrd="0" destOrd="0" presId="urn:microsoft.com/office/officeart/2005/8/layout/orgChart1"/>
    <dgm:cxn modelId="{AF1C5957-CC6A-4809-BED1-B4B351F2E4D8}" type="presParOf" srcId="{615EAB59-2388-46E5-A4FD-5B1B4AA609B3}" destId="{7BD8C231-F701-4D72-96BB-AB672E4742BD}" srcOrd="1" destOrd="0" presId="urn:microsoft.com/office/officeart/2005/8/layout/orgChart1"/>
    <dgm:cxn modelId="{06F886E2-BFEB-4366-8F3A-CF3FF79DA491}" type="presParOf" srcId="{6CA61A5D-3239-4BD0-81A7-91E6EE467652}" destId="{6337A600-1AA4-42D0-B9AD-57BC1ECCFDAA}" srcOrd="1" destOrd="0" presId="urn:microsoft.com/office/officeart/2005/8/layout/orgChart1"/>
    <dgm:cxn modelId="{A724BECB-B6E4-427E-89AF-6B6F9CC945E8}" type="presParOf" srcId="{6337A600-1AA4-42D0-B9AD-57BC1ECCFDAA}" destId="{02F6B60B-EB64-42C1-A899-1E975DB6621F}" srcOrd="0" destOrd="0" presId="urn:microsoft.com/office/officeart/2005/8/layout/orgChart1"/>
    <dgm:cxn modelId="{AD9CCD2F-F979-459A-AA82-BBD7B2EE4965}" type="presParOf" srcId="{6337A600-1AA4-42D0-B9AD-57BC1ECCFDAA}" destId="{7F1D2727-751D-480D-BF9B-B33E240B7E33}" srcOrd="1" destOrd="0" presId="urn:microsoft.com/office/officeart/2005/8/layout/orgChart1"/>
    <dgm:cxn modelId="{1914B4A2-3875-4F1D-AD0E-23A3D69139CA}" type="presParOf" srcId="{7F1D2727-751D-480D-BF9B-B33E240B7E33}" destId="{EFAC04AD-B27D-4328-B977-963EDF0EC75A}" srcOrd="0" destOrd="0" presId="urn:microsoft.com/office/officeart/2005/8/layout/orgChart1"/>
    <dgm:cxn modelId="{8CECD2F9-9533-4F59-94AA-911364CCB53C}" type="presParOf" srcId="{EFAC04AD-B27D-4328-B977-963EDF0EC75A}" destId="{E124E1C6-6459-461C-BD1C-9BC1F994E937}" srcOrd="0" destOrd="0" presId="urn:microsoft.com/office/officeart/2005/8/layout/orgChart1"/>
    <dgm:cxn modelId="{1B511510-66FF-468E-A34B-18C888CAD905}" type="presParOf" srcId="{EFAC04AD-B27D-4328-B977-963EDF0EC75A}" destId="{E44C0F49-42E9-4F90-8503-07053158F05B}" srcOrd="1" destOrd="0" presId="urn:microsoft.com/office/officeart/2005/8/layout/orgChart1"/>
    <dgm:cxn modelId="{2824A152-1E38-4BE7-AC52-3206D66C79C9}" type="presParOf" srcId="{7F1D2727-751D-480D-BF9B-B33E240B7E33}" destId="{EA134742-8B8F-4484-8C17-28BE6113F620}" srcOrd="1" destOrd="0" presId="urn:microsoft.com/office/officeart/2005/8/layout/orgChart1"/>
    <dgm:cxn modelId="{AFDFB492-C5F8-4A0B-9C86-E6D203D8D198}" type="presParOf" srcId="{7F1D2727-751D-480D-BF9B-B33E240B7E33}" destId="{F4A6DDC1-8EC5-40DE-AF09-CB13715BEE68}" srcOrd="2" destOrd="0" presId="urn:microsoft.com/office/officeart/2005/8/layout/orgChart1"/>
    <dgm:cxn modelId="{85253147-7F94-4167-85C7-6B0E7C6051D4}" type="presParOf" srcId="{6CA61A5D-3239-4BD0-81A7-91E6EE467652}" destId="{EE29BEEE-988D-45ED-8563-C5CEC61D52A8}" srcOrd="2" destOrd="0" presId="urn:microsoft.com/office/officeart/2005/8/layout/orgChart1"/>
    <dgm:cxn modelId="{561AA023-E458-4B2D-85A8-DF50A18BD984}" type="presParOf" srcId="{F6E51A9B-1092-41F5-83D6-8761D054FBD0}" destId="{6D8A9469-ABD1-469F-B28C-C502687694E7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6" destOrd="0" presId="urn:microsoft.com/office/officeart/2005/8/layout/orgChart1"/>
    <dgm:cxn modelId="{B116DEA6-CDF9-43AC-ADF2-348E5A943617}" type="presParOf" srcId="{F6E51A9B-1092-41F5-83D6-8761D054FBD0}" destId="{5E8A7B44-D0C1-4343-AFC6-798EAC60E9DB}" srcOrd="7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55C7FE68-2878-4EF2-930D-AEEB2716A8C3}" type="presParOf" srcId="{F6E51A9B-1092-41F5-83D6-8761D054FBD0}" destId="{A9B50131-DA5F-44F2-B343-BBB7D40D3972}" srcOrd="8" destOrd="0" presId="urn:microsoft.com/office/officeart/2005/8/layout/orgChart1"/>
    <dgm:cxn modelId="{29B78FAC-1461-46B9-AC6B-48FCC9367EB2}" type="presParOf" srcId="{F6E51A9B-1092-41F5-83D6-8761D054FBD0}" destId="{9D37D4C2-68EE-4222-AE44-D5378D9CBCB2}" srcOrd="9" destOrd="0" presId="urn:microsoft.com/office/officeart/2005/8/layout/orgChart1"/>
    <dgm:cxn modelId="{A7E99CCF-503C-484D-B463-6531E0CBA664}" type="presParOf" srcId="{9D37D4C2-68EE-4222-AE44-D5378D9CBCB2}" destId="{9C57D407-219C-4E91-BE66-936E5FD8581C}" srcOrd="0" destOrd="0" presId="urn:microsoft.com/office/officeart/2005/8/layout/orgChart1"/>
    <dgm:cxn modelId="{479C9AD8-71F0-461D-9F75-071385EBA147}" type="presParOf" srcId="{9C57D407-219C-4E91-BE66-936E5FD8581C}" destId="{CB9C80AC-4C0A-4EA1-9271-19B521A49801}" srcOrd="0" destOrd="0" presId="urn:microsoft.com/office/officeart/2005/8/layout/orgChart1"/>
    <dgm:cxn modelId="{9DCA315E-0C98-4F0A-84A0-D35D44C4E4C2}" type="presParOf" srcId="{9C57D407-219C-4E91-BE66-936E5FD8581C}" destId="{C7ED2041-7041-4958-9C3A-A2A34302F8E6}" srcOrd="1" destOrd="0" presId="urn:microsoft.com/office/officeart/2005/8/layout/orgChart1"/>
    <dgm:cxn modelId="{DB7DD000-9A79-4AAF-AE5F-A1563A0A85A5}" type="presParOf" srcId="{9D37D4C2-68EE-4222-AE44-D5378D9CBCB2}" destId="{1384D580-3949-406F-B8CD-BA48B48445D7}" srcOrd="1" destOrd="0" presId="urn:microsoft.com/office/officeart/2005/8/layout/orgChart1"/>
    <dgm:cxn modelId="{94D3C368-EE4F-406C-A788-6D151B633CD9}" type="presParOf" srcId="{9D37D4C2-68EE-4222-AE44-D5378D9CBCB2}" destId="{87504500-B1E8-4255-ABC8-B8D9AC615E99}" srcOrd="2" destOrd="0" presId="urn:microsoft.com/office/officeart/2005/8/layout/orgChart1"/>
    <dgm:cxn modelId="{F03655A6-0C2A-430F-A551-18E6AFAF7B51}" type="presParOf" srcId="{F6E51A9B-1092-41F5-83D6-8761D054FBD0}" destId="{5A3F6BC3-3B2A-4F1E-850B-931931701489}" srcOrd="10" destOrd="0" presId="urn:microsoft.com/office/officeart/2005/8/layout/orgChart1"/>
    <dgm:cxn modelId="{5546C5F8-9980-412B-84AD-FEB9090B79BD}" type="presParOf" srcId="{F6E51A9B-1092-41F5-83D6-8761D054FBD0}" destId="{53A810CE-549C-4772-BE2F-C4B79FDA0B3E}" srcOrd="11" destOrd="0" presId="urn:microsoft.com/office/officeart/2005/8/layout/orgChart1"/>
    <dgm:cxn modelId="{9E03D5B5-D939-4D87-9C66-69D83C1EB5AE}" type="presParOf" srcId="{53A810CE-549C-4772-BE2F-C4B79FDA0B3E}" destId="{F3CA60FF-0FA2-45E4-9BEA-ABFBAB9EC9E0}" srcOrd="0" destOrd="0" presId="urn:microsoft.com/office/officeart/2005/8/layout/orgChart1"/>
    <dgm:cxn modelId="{539831CC-5002-4108-A5C2-237120659BF6}" type="presParOf" srcId="{F3CA60FF-0FA2-45E4-9BEA-ABFBAB9EC9E0}" destId="{964C9D71-A94D-4B92-A6D9-100F1783C553}" srcOrd="0" destOrd="0" presId="urn:microsoft.com/office/officeart/2005/8/layout/orgChart1"/>
    <dgm:cxn modelId="{DBED3685-E37A-4510-9BD9-E809131EAA93}" type="presParOf" srcId="{F3CA60FF-0FA2-45E4-9BEA-ABFBAB9EC9E0}" destId="{1B9B8E3D-A7E2-41DA-819A-30A8904AB4D8}" srcOrd="1" destOrd="0" presId="urn:microsoft.com/office/officeart/2005/8/layout/orgChart1"/>
    <dgm:cxn modelId="{1ADC04FE-5A99-4597-871F-E2E7D9C1C590}" type="presParOf" srcId="{53A810CE-549C-4772-BE2F-C4B79FDA0B3E}" destId="{6518AACA-77EA-40A2-AEDB-507809256851}" srcOrd="1" destOrd="0" presId="urn:microsoft.com/office/officeart/2005/8/layout/orgChart1"/>
    <dgm:cxn modelId="{0EBCF41C-5035-4B8B-85DB-50FD32633FD4}" type="presParOf" srcId="{53A810CE-549C-4772-BE2F-C4B79FDA0B3E}" destId="{357065FC-5340-40C3-85CD-4FFE297A660B}" srcOrd="2" destOrd="0" presId="urn:microsoft.com/office/officeart/2005/8/layout/orgChart1"/>
    <dgm:cxn modelId="{3313FCF6-BEC8-493D-B764-FBDA35A85594}" type="presParOf" srcId="{F6E51A9B-1092-41F5-83D6-8761D054FBD0}" destId="{D7B9E0E3-36C6-4A7D-B1D4-C0A73D889FC8}" srcOrd="12" destOrd="0" presId="urn:microsoft.com/office/officeart/2005/8/layout/orgChart1"/>
    <dgm:cxn modelId="{1E7D6485-2FF0-4503-AA75-2EF3ACFFA4F5}" type="presParOf" srcId="{F6E51A9B-1092-41F5-83D6-8761D054FBD0}" destId="{EB3B5E7D-B58A-473C-AFD5-68DDBDCFEC7F}" srcOrd="13" destOrd="0" presId="urn:microsoft.com/office/officeart/2005/8/layout/orgChart1"/>
    <dgm:cxn modelId="{5591091F-7907-4310-9AD3-C89EB477D06A}" type="presParOf" srcId="{EB3B5E7D-B58A-473C-AFD5-68DDBDCFEC7F}" destId="{9D17B966-1A8D-498C-B4CE-910BA008FD68}" srcOrd="0" destOrd="0" presId="urn:microsoft.com/office/officeart/2005/8/layout/orgChart1"/>
    <dgm:cxn modelId="{356AC423-FC8D-44A4-9595-44CC31104AF7}" type="presParOf" srcId="{9D17B966-1A8D-498C-B4CE-910BA008FD68}" destId="{14AAF984-AAAD-4424-8D83-63ED08CA926A}" srcOrd="0" destOrd="0" presId="urn:microsoft.com/office/officeart/2005/8/layout/orgChart1"/>
    <dgm:cxn modelId="{6697F433-8A63-4661-BC2B-6AC385C58F02}" type="presParOf" srcId="{9D17B966-1A8D-498C-B4CE-910BA008FD68}" destId="{A32AD2DA-5C34-48E3-980A-BAD1B9552C51}" srcOrd="1" destOrd="0" presId="urn:microsoft.com/office/officeart/2005/8/layout/orgChart1"/>
    <dgm:cxn modelId="{D9B41D95-55EC-49AC-A7B8-F6055C097A9F}" type="presParOf" srcId="{EB3B5E7D-B58A-473C-AFD5-68DDBDCFEC7F}" destId="{33CBC8F5-4131-4A93-ABAE-D376DBD734A3}" srcOrd="1" destOrd="0" presId="urn:microsoft.com/office/officeart/2005/8/layout/orgChart1"/>
    <dgm:cxn modelId="{44B41A35-D723-4D6E-BA43-35CF177DFDBA}" type="presParOf" srcId="{EB3B5E7D-B58A-473C-AFD5-68DDBDCFEC7F}" destId="{41CBCF9F-F789-40F6-A70F-CEBEDB92B394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BDEBA09E-3598-4335-96B8-4F37DB6CC055}" type="presParOf" srcId="{4D0A6A06-E4E0-4BBC-BE02-68D8322CF995}" destId="{60528909-31DF-452F-8013-72ACC25A2C2C}" srcOrd="0" destOrd="0" presId="urn:microsoft.com/office/officeart/2005/8/layout/orgChart1"/>
    <dgm:cxn modelId="{3AFA9E41-E70C-44DF-BFD6-C5099963B8DC}" type="presParOf" srcId="{4D0A6A06-E4E0-4BBC-BE02-68D8322CF995}" destId="{2F874F29-2BF2-46B4-8684-A15B52658C4F}" srcOrd="1" destOrd="0" presId="urn:microsoft.com/office/officeart/2005/8/layout/orgChart1"/>
    <dgm:cxn modelId="{9E27F304-5354-4F57-8743-16C6A9093132}" type="presParOf" srcId="{2F874F29-2BF2-46B4-8684-A15B52658C4F}" destId="{1879F3F9-C670-4E26-8C31-2567757FF04B}" srcOrd="0" destOrd="0" presId="urn:microsoft.com/office/officeart/2005/8/layout/orgChart1"/>
    <dgm:cxn modelId="{E16E1498-B22D-4B0A-A4AC-E227FA39E689}" type="presParOf" srcId="{1879F3F9-C670-4E26-8C31-2567757FF04B}" destId="{656AA4F8-3FB8-429B-88D0-D97FF45EB148}" srcOrd="0" destOrd="0" presId="urn:microsoft.com/office/officeart/2005/8/layout/orgChart1"/>
    <dgm:cxn modelId="{BC65AF97-C812-461E-ADF4-724023A17512}" type="presParOf" srcId="{1879F3F9-C670-4E26-8C31-2567757FF04B}" destId="{579E3053-C077-4954-9D6F-972A9B0AB631}" srcOrd="1" destOrd="0" presId="urn:microsoft.com/office/officeart/2005/8/layout/orgChart1"/>
    <dgm:cxn modelId="{4ED3A90C-3E77-445B-A206-583E9D870711}" type="presParOf" srcId="{2F874F29-2BF2-46B4-8684-A15B52658C4F}" destId="{F0A5C1C3-A76D-4F19-8385-DC7C287225E7}" srcOrd="1" destOrd="0" presId="urn:microsoft.com/office/officeart/2005/8/layout/orgChart1"/>
    <dgm:cxn modelId="{A285E154-7DD3-4771-AE09-5367817D858D}" type="presParOf" srcId="{2F874F29-2BF2-46B4-8684-A15B52658C4F}" destId="{95C0DA0D-42C5-4AB8-9579-96DFA88F8DFF}" srcOrd="2" destOrd="0" presId="urn:microsoft.com/office/officeart/2005/8/layout/orgChart1"/>
    <dgm:cxn modelId="{81376593-EF71-4193-8A8C-A3F53CBC15D4}" type="presParOf" srcId="{4D0A6A06-E4E0-4BBC-BE02-68D8322CF995}" destId="{509B12DC-600B-428F-9F92-0C289F07BFD3}" srcOrd="2" destOrd="0" presId="urn:microsoft.com/office/officeart/2005/8/layout/orgChart1"/>
    <dgm:cxn modelId="{332430FA-8A95-404F-ABBE-40FA2A7E308F}" type="presParOf" srcId="{4D0A6A06-E4E0-4BBC-BE02-68D8322CF995}" destId="{A07FF43A-C6B1-4B94-A737-27AAEE8FBA70}" srcOrd="3" destOrd="0" presId="urn:microsoft.com/office/officeart/2005/8/layout/orgChart1"/>
    <dgm:cxn modelId="{95A1759B-203F-456F-9366-54EE0F730129}" type="presParOf" srcId="{A07FF43A-C6B1-4B94-A737-27AAEE8FBA70}" destId="{E433AB8A-8749-4762-A3BA-A1622BBBE9D5}" srcOrd="0" destOrd="0" presId="urn:microsoft.com/office/officeart/2005/8/layout/orgChart1"/>
    <dgm:cxn modelId="{94E3D351-6F15-4DE7-978D-1E65A4522568}" type="presParOf" srcId="{E433AB8A-8749-4762-A3BA-A1622BBBE9D5}" destId="{EB707BAD-CE03-4813-8F8D-8E29BA5FE305}" srcOrd="0" destOrd="0" presId="urn:microsoft.com/office/officeart/2005/8/layout/orgChart1"/>
    <dgm:cxn modelId="{F2CEBE77-9695-4FC7-9970-07FA04FC8602}" type="presParOf" srcId="{E433AB8A-8749-4762-A3BA-A1622BBBE9D5}" destId="{B2CB4328-5E79-4D55-B15B-E91BA4645AE3}" srcOrd="1" destOrd="0" presId="urn:microsoft.com/office/officeart/2005/8/layout/orgChart1"/>
    <dgm:cxn modelId="{5E9EEBFF-09B7-49F9-A61A-C4381E247532}" type="presParOf" srcId="{A07FF43A-C6B1-4B94-A737-27AAEE8FBA70}" destId="{F62462F4-3E13-440A-87F9-C23D0E92E793}" srcOrd="1" destOrd="0" presId="urn:microsoft.com/office/officeart/2005/8/layout/orgChart1"/>
    <dgm:cxn modelId="{83C4D866-80FB-415D-80E2-71538AFF3FED}" type="presParOf" srcId="{A07FF43A-C6B1-4B94-A737-27AAEE8FBA70}" destId="{DEFD40C3-4211-45E6-B7D3-BCBF6F64CD20}" srcOrd="2" destOrd="0" presId="urn:microsoft.com/office/officeart/2005/8/layout/orgChart1"/>
    <dgm:cxn modelId="{D234F055-67D7-44EE-BC88-3AFEB007ACB4}" type="presParOf" srcId="{4D0A6A06-E4E0-4BBC-BE02-68D8322CF995}" destId="{644E6907-7F61-4566-A5B7-74C4BC2801FF}" srcOrd="4" destOrd="0" presId="urn:microsoft.com/office/officeart/2005/8/layout/orgChart1"/>
    <dgm:cxn modelId="{A7711AB8-99EA-40A3-9F56-511E22A5C142}" type="presParOf" srcId="{4D0A6A06-E4E0-4BBC-BE02-68D8322CF995}" destId="{DA74A2F2-E380-4062-9E12-C591B30B97C2}" srcOrd="5" destOrd="0" presId="urn:microsoft.com/office/officeart/2005/8/layout/orgChart1"/>
    <dgm:cxn modelId="{53FFD671-D073-44E4-A4E3-E8B15EBAFF1F}" type="presParOf" srcId="{DA74A2F2-E380-4062-9E12-C591B30B97C2}" destId="{D537E905-A51C-4637-A690-2DA30DDBCE03}" srcOrd="0" destOrd="0" presId="urn:microsoft.com/office/officeart/2005/8/layout/orgChart1"/>
    <dgm:cxn modelId="{D91E52FE-0980-4E1D-8E24-5517731E790C}" type="presParOf" srcId="{D537E905-A51C-4637-A690-2DA30DDBCE03}" destId="{885D99F0-1F7F-49C5-81DD-84C31E5D933B}" srcOrd="0" destOrd="0" presId="urn:microsoft.com/office/officeart/2005/8/layout/orgChart1"/>
    <dgm:cxn modelId="{5B6C3D41-7AFE-4D3E-AF07-9E16F15F20E7}" type="presParOf" srcId="{D537E905-A51C-4637-A690-2DA30DDBCE03}" destId="{93962F9F-A9D1-4C9D-9DDF-B2FCE5639067}" srcOrd="1" destOrd="0" presId="urn:microsoft.com/office/officeart/2005/8/layout/orgChart1"/>
    <dgm:cxn modelId="{22BB856E-A920-4473-84E2-5814D43F41FB}" type="presParOf" srcId="{DA74A2F2-E380-4062-9E12-C591B30B97C2}" destId="{4962C5D1-80BF-4A16-A582-81A491DE8358}" srcOrd="1" destOrd="0" presId="urn:microsoft.com/office/officeart/2005/8/layout/orgChart1"/>
    <dgm:cxn modelId="{A0C1BFBC-11FA-4C14-8C60-72A0E41940C9}" type="presParOf" srcId="{DA74A2F2-E380-4062-9E12-C591B30B97C2}" destId="{6BF89EA0-DE4B-445C-9BEC-33613E1E2E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C4D3E7-630E-4E2F-A28F-1DDD40BCFD7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gm:t>
    </dgm:pt>
    <dgm:pt modelId="{3AEC1507-9529-4DA2-BB89-6B3EA0A0D144}" type="par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2804A3-C11B-41B2-BBED-6F09DD3970C2}" type="sib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7602" custScaleY="107460" custLinFactNeighborX="63" custLinFactNeighborY="4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9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9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9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9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9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9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9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9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9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9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9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9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9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9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9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9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386F636-1390-4099-85D1-285562F3527E}" type="pres">
      <dgm:prSet presAssocID="{3AEC1507-9529-4DA2-BB89-6B3EA0A0D144}" presName="Name48" presStyleLbl="parChTrans1D2" presStyleIdx="8" presStyleCnt="9"/>
      <dgm:spPr/>
      <dgm:t>
        <a:bodyPr/>
        <a:lstStyle/>
        <a:p>
          <a:endParaRPr lang="es-ES"/>
        </a:p>
      </dgm:t>
    </dgm:pt>
    <dgm:pt modelId="{C4006276-96BE-455E-B08C-4FA2B91C4796}" type="pres">
      <dgm:prSet presAssocID="{E0C4D3E7-630E-4E2F-A28F-1DDD40BCFD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568E12D-92DF-4DCB-87DF-40F6DD5ACCD4}" type="pres">
      <dgm:prSet presAssocID="{E0C4D3E7-630E-4E2F-A28F-1DDD40BCFD7A}" presName="rootComposite" presStyleCnt="0"/>
      <dgm:spPr/>
      <dgm:t>
        <a:bodyPr/>
        <a:lstStyle/>
        <a:p>
          <a:endParaRPr lang="es-ES"/>
        </a:p>
      </dgm:t>
    </dgm:pt>
    <dgm:pt modelId="{925A08E8-C9E9-4505-8842-9466578BA7D7}" type="pres">
      <dgm:prSet presAssocID="{E0C4D3E7-630E-4E2F-A28F-1DDD40BCFD7A}" presName="rootText" presStyleLbl="node2" presStyleIdx="8" presStyleCnt="9" custScaleX="129050" custScaleY="89836" custLinFactNeighborY="-20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77BB5A-9068-4089-832A-769BBE9C4C3F}" type="pres">
      <dgm:prSet presAssocID="{E0C4D3E7-630E-4E2F-A28F-1DDD40BCFD7A}" presName="rootConnector" presStyleLbl="node2" presStyleIdx="8" presStyleCnt="9"/>
      <dgm:spPr/>
      <dgm:t>
        <a:bodyPr/>
        <a:lstStyle/>
        <a:p>
          <a:endParaRPr lang="es-ES"/>
        </a:p>
      </dgm:t>
    </dgm:pt>
    <dgm:pt modelId="{017D907B-602B-4696-99CA-B054DFC22154}" type="pres">
      <dgm:prSet presAssocID="{E0C4D3E7-630E-4E2F-A28F-1DDD40BCFD7A}" presName="hierChild4" presStyleCnt="0"/>
      <dgm:spPr/>
      <dgm:t>
        <a:bodyPr/>
        <a:lstStyle/>
        <a:p>
          <a:endParaRPr lang="es-ES"/>
        </a:p>
      </dgm:t>
    </dgm:pt>
    <dgm:pt modelId="{4BD8C86D-AA78-4408-ACA1-C9B26B7B504A}" type="pres">
      <dgm:prSet presAssocID="{E0C4D3E7-630E-4E2F-A28F-1DDD40BCFD7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7D1B3AE8-3B19-42B2-B687-218CBF24DB9F}" srcId="{EE2F348D-52A3-48DC-A2F2-EB7FC4C4DEB1}" destId="{E0C4D3E7-630E-4E2F-A28F-1DDD40BCFD7A}" srcOrd="8" destOrd="0" parTransId="{3AEC1507-9529-4DA2-BB89-6B3EA0A0D144}" sibTransId="{9B2804A3-C11B-41B2-BBED-6F09DD3970C2}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E6FCFB0-1BF7-4009-8826-686335B90FF0}" type="presOf" srcId="{E0C4D3E7-630E-4E2F-A28F-1DDD40BCFD7A}" destId="{F477BB5A-9068-4089-832A-769BBE9C4C3F}" srcOrd="1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0EE0BFAD-48B0-448A-A697-4A73057DD004}" type="presOf" srcId="{3AEC1507-9529-4DA2-BB89-6B3EA0A0D144}" destId="{4386F636-1390-4099-85D1-285562F3527E}" srcOrd="0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889760A4-643F-4C40-857E-B8BAEF319D2B}" type="presOf" srcId="{E0C4D3E7-630E-4E2F-A28F-1DDD40BCFD7A}" destId="{925A08E8-C9E9-4505-8842-9466578BA7D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4C7E3895-8A62-4EA4-9E96-27ECB30C6EAA}" type="presParOf" srcId="{F6E51A9B-1092-41F5-83D6-8761D054FBD0}" destId="{4386F636-1390-4099-85D1-285562F3527E}" srcOrd="16" destOrd="0" presId="urn:microsoft.com/office/officeart/2005/8/layout/orgChart1"/>
    <dgm:cxn modelId="{43A510F3-C564-420D-A97A-E540ACAC2E9C}" type="presParOf" srcId="{F6E51A9B-1092-41F5-83D6-8761D054FBD0}" destId="{C4006276-96BE-455E-B08C-4FA2B91C4796}" srcOrd="17" destOrd="0" presId="urn:microsoft.com/office/officeart/2005/8/layout/orgChart1"/>
    <dgm:cxn modelId="{A5AACAB3-6439-4BB6-A564-B9FC6224CF54}" type="presParOf" srcId="{C4006276-96BE-455E-B08C-4FA2B91C4796}" destId="{C568E12D-92DF-4DCB-87DF-40F6DD5ACCD4}" srcOrd="0" destOrd="0" presId="urn:microsoft.com/office/officeart/2005/8/layout/orgChart1"/>
    <dgm:cxn modelId="{54D5E817-0E7F-4AD3-A966-D79BB8258E84}" type="presParOf" srcId="{C568E12D-92DF-4DCB-87DF-40F6DD5ACCD4}" destId="{925A08E8-C9E9-4505-8842-9466578BA7D7}" srcOrd="0" destOrd="0" presId="urn:microsoft.com/office/officeart/2005/8/layout/orgChart1"/>
    <dgm:cxn modelId="{B783D5F6-FF80-4E79-92EE-652DDE9B6945}" type="presParOf" srcId="{C568E12D-92DF-4DCB-87DF-40F6DD5ACCD4}" destId="{F477BB5A-9068-4089-832A-769BBE9C4C3F}" srcOrd="1" destOrd="0" presId="urn:microsoft.com/office/officeart/2005/8/layout/orgChart1"/>
    <dgm:cxn modelId="{CC9650F4-D5B6-4604-9E08-E863AD223702}" type="presParOf" srcId="{C4006276-96BE-455E-B08C-4FA2B91C4796}" destId="{017D907B-602B-4696-99CA-B054DFC22154}" srcOrd="1" destOrd="0" presId="urn:microsoft.com/office/officeart/2005/8/layout/orgChart1"/>
    <dgm:cxn modelId="{46CB2D57-AFC6-4278-8958-7DA8C8DF0105}" type="presParOf" srcId="{C4006276-96BE-455E-B08C-4FA2B91C4796}" destId="{4BD8C86D-AA78-4408-ACA1-C9B26B7B504A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1AF0F2-DB08-4364-834F-7A208CA88E9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gm:t>
    </dgm:pt>
    <dgm:pt modelId="{8086FDE4-5552-4826-85A4-4FAC689B3403}" type="parTrans" cxnId="{237D48AA-C738-4535-ACEE-92ED93F71712}">
      <dgm:prSet/>
      <dgm:spPr/>
      <dgm:t>
        <a:bodyPr/>
        <a:lstStyle/>
        <a:p>
          <a:endParaRPr lang="es-ES" sz="1200"/>
        </a:p>
      </dgm:t>
    </dgm:pt>
    <dgm:pt modelId="{3BBBD97F-8903-488B-B52F-1DF049633EC0}" type="sibTrans" cxnId="{237D48AA-C738-4535-ACEE-92ED93F71712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4B867-E30B-48E4-9F57-F33842566F0D}">
      <dgm:prSet custT="1"/>
      <dgm:spPr/>
      <dgm:t>
        <a:bodyPr/>
        <a:lstStyle/>
        <a:p>
          <a:r>
            <a:rPr lang="es-ES" sz="1200" dirty="0" smtClean="0"/>
            <a:t>Secretaria(o)</a:t>
          </a:r>
        </a:p>
      </dgm:t>
    </dgm:pt>
    <dgm:pt modelId="{F351E850-B152-41CB-B121-7C763585116A}" type="parTrans" cxnId="{3C796130-1898-41E4-9EE7-F251DD29EC9E}">
      <dgm:prSet/>
      <dgm:spPr/>
      <dgm:t>
        <a:bodyPr/>
        <a:lstStyle/>
        <a:p>
          <a:endParaRPr lang="es-ES"/>
        </a:p>
      </dgm:t>
    </dgm:pt>
    <dgm:pt modelId="{8D9965E2-5191-4B97-B4CD-64AE7A3535A0}" type="sibTrans" cxnId="{3C796130-1898-41E4-9EE7-F251DD29EC9E}">
      <dgm:prSet/>
      <dgm:spPr/>
      <dgm:t>
        <a:bodyPr/>
        <a:lstStyle/>
        <a:p>
          <a:endParaRPr lang="es-ES"/>
        </a:p>
      </dgm:t>
    </dgm:pt>
    <dgm:pt modelId="{FB10C5E4-A9B5-4333-B2D2-98072408184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gm:t>
    </dgm:pt>
    <dgm:pt modelId="{2600F51F-72B7-450C-B124-EBF0028EDD53}" type="parTrans" cxnId="{DA88D30E-E50D-419A-8EBC-DA6D32BFC935}">
      <dgm:prSet/>
      <dgm:spPr/>
      <dgm:t>
        <a:bodyPr/>
        <a:lstStyle/>
        <a:p>
          <a:endParaRPr lang="es-ES"/>
        </a:p>
      </dgm:t>
    </dgm:pt>
    <dgm:pt modelId="{64623F30-E0F2-408C-A116-62636D3F21E5}" type="sibTrans" cxnId="{DA88D30E-E50D-419A-8EBC-DA6D32BFC935}">
      <dgm:prSet/>
      <dgm:spPr/>
      <dgm:t>
        <a:bodyPr/>
        <a:lstStyle/>
        <a:p>
          <a:endParaRPr lang="es-ES"/>
        </a:p>
      </dgm:t>
    </dgm:pt>
    <dgm:pt modelId="{8A5A8544-E609-4B06-AC65-384C50BE562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Coordinador(a) de Relaciones Publicas</a:t>
          </a: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C25EA1-52CC-44C2-938A-776B4E6042AD}" type="parTrans" cxnId="{170D9B9C-CD1C-4E70-95C7-3DCBA4088122}">
      <dgm:prSet/>
      <dgm:spPr/>
      <dgm:t>
        <a:bodyPr/>
        <a:lstStyle/>
        <a:p>
          <a:endParaRPr lang="es-ES"/>
        </a:p>
      </dgm:t>
    </dgm:pt>
    <dgm:pt modelId="{CB7BC898-943E-4F14-9597-1ACA3DF04A6D}" type="sibTrans" cxnId="{170D9B9C-CD1C-4E70-95C7-3DCBA4088122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0" presStyleCnt="7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0" presStyleCnt="7" custScaleX="117402" custScaleY="93229" custLinFactX="41711" custLinFactNeighborX="100000" custLinFactNeighborY="27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0" presStyleCnt="7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1" presStyleCnt="7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1" presStyleCnt="7" custScaleX="117402" custScaleY="93229" custLinFactY="33551" custLinFactNeighborX="383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1" presStyleCnt="7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2" presStyleCnt="7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2" presStyleCnt="7" custScaleX="117402" custScaleY="93229" custLinFactNeighborX="-4308" custLinFactNeighborY="-1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2" presStyleCnt="7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B419ED48-B4C3-4F6D-8B98-DD5A0E7D2C9D}" type="pres">
      <dgm:prSet presAssocID="{2600F51F-72B7-450C-B124-EBF0028EDD53}" presName="Name48" presStyleLbl="parChTrans1D2" presStyleIdx="3" presStyleCnt="7"/>
      <dgm:spPr/>
      <dgm:t>
        <a:bodyPr/>
        <a:lstStyle/>
        <a:p>
          <a:endParaRPr lang="es-ES"/>
        </a:p>
      </dgm:t>
    </dgm:pt>
    <dgm:pt modelId="{11FE95BA-FAFF-467A-B133-F44CA7617500}" type="pres">
      <dgm:prSet presAssocID="{FB10C5E4-A9B5-4333-B2D2-98072408184E}" presName="hierRoot2" presStyleCnt="0">
        <dgm:presLayoutVars>
          <dgm:hierBranch val="init"/>
        </dgm:presLayoutVars>
      </dgm:prSet>
      <dgm:spPr/>
    </dgm:pt>
    <dgm:pt modelId="{5B290680-EA30-4578-BC2D-E0FCD4F56EA6}" type="pres">
      <dgm:prSet presAssocID="{FB10C5E4-A9B5-4333-B2D2-98072408184E}" presName="rootComposite" presStyleCnt="0"/>
      <dgm:spPr/>
    </dgm:pt>
    <dgm:pt modelId="{DEA67510-27AB-4E8D-AD7E-F488CD9E1649}" type="pres">
      <dgm:prSet presAssocID="{FB10C5E4-A9B5-4333-B2D2-98072408184E}" presName="rootText" presStyleLbl="node2" presStyleIdx="3" presStyleCnt="7" custScaleX="117402" custScaleY="93229" custLinFactY="5171" custLinFactNeighborX="530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6D201-0B34-4CDD-A7B8-43AAF032A149}" type="pres">
      <dgm:prSet presAssocID="{FB10C5E4-A9B5-4333-B2D2-98072408184E}" presName="rootConnector" presStyleLbl="node2" presStyleIdx="3" presStyleCnt="7"/>
      <dgm:spPr/>
      <dgm:t>
        <a:bodyPr/>
        <a:lstStyle/>
        <a:p>
          <a:endParaRPr lang="es-ES"/>
        </a:p>
      </dgm:t>
    </dgm:pt>
    <dgm:pt modelId="{340D538E-D05A-4B44-9560-C86D01D84100}" type="pres">
      <dgm:prSet presAssocID="{FB10C5E4-A9B5-4333-B2D2-98072408184E}" presName="hierChild4" presStyleCnt="0"/>
      <dgm:spPr/>
    </dgm:pt>
    <dgm:pt modelId="{052B0CCF-DA25-4BB6-9E82-BD49838A6B1E}" type="pres">
      <dgm:prSet presAssocID="{FB10C5E4-A9B5-4333-B2D2-98072408184E}" presName="hierChild5" presStyleCnt="0"/>
      <dgm:spPr/>
    </dgm:pt>
    <dgm:pt modelId="{112B55EE-4534-49E9-A1F1-8FCDFA5F89C6}" type="pres">
      <dgm:prSet presAssocID="{7BC25EA1-52CC-44C2-938A-776B4E6042AD}" presName="Name48" presStyleLbl="parChTrans1D2" presStyleIdx="4" presStyleCnt="7"/>
      <dgm:spPr/>
      <dgm:t>
        <a:bodyPr/>
        <a:lstStyle/>
        <a:p>
          <a:endParaRPr lang="es-ES"/>
        </a:p>
      </dgm:t>
    </dgm:pt>
    <dgm:pt modelId="{23E11034-2AD9-4381-BA2D-909CDD986357}" type="pres">
      <dgm:prSet presAssocID="{8A5A8544-E609-4B06-AC65-384C50BE562B}" presName="hierRoot2" presStyleCnt="0">
        <dgm:presLayoutVars>
          <dgm:hierBranch val="init"/>
        </dgm:presLayoutVars>
      </dgm:prSet>
      <dgm:spPr/>
    </dgm:pt>
    <dgm:pt modelId="{9632AE51-064C-4BAA-AA57-DBC912FC998F}" type="pres">
      <dgm:prSet presAssocID="{8A5A8544-E609-4B06-AC65-384C50BE562B}" presName="rootComposite" presStyleCnt="0"/>
      <dgm:spPr/>
    </dgm:pt>
    <dgm:pt modelId="{79AD804E-15D6-41E0-8637-1A2B92E0C49F}" type="pres">
      <dgm:prSet presAssocID="{8A5A8544-E609-4B06-AC65-384C50BE562B}" presName="rootText" presStyleLbl="node2" presStyleIdx="4" presStyleCnt="7" custScaleX="117402" custScaleY="93229" custLinFactNeighborX="-2836" custLinFactNeighborY="766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283D1E-F5B2-408C-B893-6972004F933B}" type="pres">
      <dgm:prSet presAssocID="{8A5A8544-E609-4B06-AC65-384C50BE562B}" presName="rootConnector" presStyleLbl="node2" presStyleIdx="4" presStyleCnt="7"/>
      <dgm:spPr/>
      <dgm:t>
        <a:bodyPr/>
        <a:lstStyle/>
        <a:p>
          <a:endParaRPr lang="es-ES"/>
        </a:p>
      </dgm:t>
    </dgm:pt>
    <dgm:pt modelId="{69FD0E47-FBB9-412F-A94B-117276084097}" type="pres">
      <dgm:prSet presAssocID="{8A5A8544-E609-4B06-AC65-384C50BE562B}" presName="hierChild4" presStyleCnt="0"/>
      <dgm:spPr/>
    </dgm:pt>
    <dgm:pt modelId="{B059D2D7-B59A-4A6B-8589-A44FC1F1D5AD}" type="pres">
      <dgm:prSet presAssocID="{8A5A8544-E609-4B06-AC65-384C50BE562B}" presName="hierChild5" presStyleCnt="0"/>
      <dgm:spPr/>
    </dgm:pt>
    <dgm:pt modelId="{9FE3F8E0-3DBB-498E-8A0A-FD785AD2B4B1}" type="pres">
      <dgm:prSet presAssocID="{8086FDE4-5552-4826-85A4-4FAC689B3403}" presName="Name48" presStyleLbl="parChTrans1D2" presStyleIdx="5" presStyleCnt="7"/>
      <dgm:spPr/>
      <dgm:t>
        <a:bodyPr/>
        <a:lstStyle/>
        <a:p>
          <a:endParaRPr lang="es-ES"/>
        </a:p>
      </dgm:t>
    </dgm:pt>
    <dgm:pt modelId="{A71E9019-2FE2-474B-8741-8690FA12618E}" type="pres">
      <dgm:prSet presAssocID="{731AF0F2-DB08-4364-834F-7A208CA88E9E}" presName="hierRoot2" presStyleCnt="0">
        <dgm:presLayoutVars>
          <dgm:hierBranch val="init"/>
        </dgm:presLayoutVars>
      </dgm:prSet>
      <dgm:spPr/>
    </dgm:pt>
    <dgm:pt modelId="{D3E96022-F591-4B06-B293-5F4D113C3586}" type="pres">
      <dgm:prSet presAssocID="{731AF0F2-DB08-4364-834F-7A208CA88E9E}" presName="rootComposite" presStyleCnt="0"/>
      <dgm:spPr/>
    </dgm:pt>
    <dgm:pt modelId="{540C863D-4D23-4CD2-8E89-08E77805FC2E}" type="pres">
      <dgm:prSet presAssocID="{731AF0F2-DB08-4364-834F-7A208CA88E9E}" presName="rootText" presStyleLbl="node2" presStyleIdx="5" presStyleCnt="7" custScaleX="117402" custScaleY="93229" custLinFactX="-41767" custLinFactNeighborX="-100000" custLinFactNeighborY="-305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7E5F7-8BD3-4F73-94ED-1D9B0D18819D}" type="pres">
      <dgm:prSet presAssocID="{731AF0F2-DB08-4364-834F-7A208CA88E9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1516B2B-CC75-4D21-BA78-5D22CAEB8315}" type="pres">
      <dgm:prSet presAssocID="{731AF0F2-DB08-4364-834F-7A208CA88E9E}" presName="hierChild4" presStyleCnt="0"/>
      <dgm:spPr/>
    </dgm:pt>
    <dgm:pt modelId="{5A207E40-162D-426F-8AC4-1783C9E97E77}" type="pres">
      <dgm:prSet presAssocID="{731AF0F2-DB08-4364-834F-7A208CA88E9E}" presName="hierChild5" presStyleCnt="0"/>
      <dgm:spPr/>
    </dgm:pt>
    <dgm:pt modelId="{9D3B9F0D-7083-48B0-A25B-757E295DB841}" type="pres">
      <dgm:prSet presAssocID="{F351E850-B152-41CB-B121-7C763585116A}" presName="Name48" presStyleLbl="parChTrans1D2" presStyleIdx="6" presStyleCnt="7"/>
      <dgm:spPr/>
      <dgm:t>
        <a:bodyPr/>
        <a:lstStyle/>
        <a:p>
          <a:endParaRPr lang="es-ES"/>
        </a:p>
      </dgm:t>
    </dgm:pt>
    <dgm:pt modelId="{9184D2E7-E2E0-4723-8D68-2099DE86386C}" type="pres">
      <dgm:prSet presAssocID="{2204B867-E30B-48E4-9F57-F33842566F0D}" presName="hierRoot2" presStyleCnt="0">
        <dgm:presLayoutVars>
          <dgm:hierBranch val="init"/>
        </dgm:presLayoutVars>
      </dgm:prSet>
      <dgm:spPr/>
    </dgm:pt>
    <dgm:pt modelId="{431DBF43-3EE8-45FE-AB1B-704CC260E48D}" type="pres">
      <dgm:prSet presAssocID="{2204B867-E30B-48E4-9F57-F33842566F0D}" presName="rootComposite" presStyleCnt="0"/>
      <dgm:spPr/>
    </dgm:pt>
    <dgm:pt modelId="{FD9E698B-0C37-4416-9B1B-FF1636E3A880}" type="pres">
      <dgm:prSet presAssocID="{2204B867-E30B-48E4-9F57-F33842566F0D}" presName="rootText" presStyleLbl="node2" presStyleIdx="6" presStyleCnt="7" custScaleX="117402" custScaleY="93229" custLinFactY="-178391" custLinFactNeighborX="-476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EEB42-47C2-495B-8FCD-040CCBB43D46}" type="pres">
      <dgm:prSet presAssocID="{2204B867-E30B-48E4-9F57-F33842566F0D}" presName="rootConnector" presStyleLbl="node2" presStyleIdx="6" presStyleCnt="7"/>
      <dgm:spPr/>
      <dgm:t>
        <a:bodyPr/>
        <a:lstStyle/>
        <a:p>
          <a:endParaRPr lang="es-ES"/>
        </a:p>
      </dgm:t>
    </dgm:pt>
    <dgm:pt modelId="{0357669E-7FF6-4084-8575-BA46E4B1540F}" type="pres">
      <dgm:prSet presAssocID="{2204B867-E30B-48E4-9F57-F33842566F0D}" presName="hierChild4" presStyleCnt="0"/>
      <dgm:spPr/>
    </dgm:pt>
    <dgm:pt modelId="{785A836B-42ED-469D-89A5-F1893F66BB55}" type="pres">
      <dgm:prSet presAssocID="{2204B867-E30B-48E4-9F57-F33842566F0D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3C796130-1898-41E4-9EE7-F251DD29EC9E}" srcId="{B69882AD-0619-4622-84A3-A84FABB8DF38}" destId="{2204B867-E30B-48E4-9F57-F33842566F0D}" srcOrd="6" destOrd="0" parTransId="{F351E850-B152-41CB-B121-7C763585116A}" sibTransId="{8D9965E2-5191-4B97-B4CD-64AE7A3535A0}"/>
    <dgm:cxn modelId="{34E5AAAF-E4CC-4277-8091-0372FF0B2F1B}" type="presOf" srcId="{7BC25EA1-52CC-44C2-938A-776B4E6042AD}" destId="{112B55EE-4534-49E9-A1F1-8FCDFA5F89C6}" srcOrd="0" destOrd="0" presId="urn:microsoft.com/office/officeart/2005/8/layout/orgChart1"/>
    <dgm:cxn modelId="{170D9B9C-CD1C-4E70-95C7-3DCBA4088122}" srcId="{B69882AD-0619-4622-84A3-A84FABB8DF38}" destId="{8A5A8544-E609-4B06-AC65-384C50BE562B}" srcOrd="4" destOrd="0" parTransId="{7BC25EA1-52CC-44C2-938A-776B4E6042AD}" sibTransId="{CB7BC898-943E-4F14-9597-1ACA3DF04A6D}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4303870-E034-42F2-A6D8-82E1FEC5B54B}" type="presOf" srcId="{8A5A8544-E609-4B06-AC65-384C50BE562B}" destId="{79AD804E-15D6-41E0-8637-1A2B92E0C49F}" srcOrd="0" destOrd="0" presId="urn:microsoft.com/office/officeart/2005/8/layout/orgChart1"/>
    <dgm:cxn modelId="{A677C04B-195D-4D41-98DB-30F5A882A6D5}" srcId="{B69882AD-0619-4622-84A3-A84FABB8DF38}" destId="{77CFB234-E8DA-4BCA-A084-10E73D42DAA3}" srcOrd="1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CDAE5855-84EA-43D4-A241-1B503A256BBF}" type="presOf" srcId="{2204B867-E30B-48E4-9F57-F33842566F0D}" destId="{458EEB42-47C2-495B-8FCD-040CCBB43D46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0" destOrd="0" parTransId="{D82BC33B-3E0A-4CB9-9340-748CC6B10545}" sibTransId="{59CAB9FC-4393-412E-9B31-B260B160B600}"/>
    <dgm:cxn modelId="{0AEB7F17-DDC2-4CBA-B742-ED842CFDD800}" type="presOf" srcId="{2204B867-E30B-48E4-9F57-F33842566F0D}" destId="{FD9E698B-0C37-4416-9B1B-FF1636E3A880}" srcOrd="0" destOrd="0" presId="urn:microsoft.com/office/officeart/2005/8/layout/orgChart1"/>
    <dgm:cxn modelId="{D5678610-32EE-4C30-9642-D72ECC0E4A61}" type="presOf" srcId="{8A5A8544-E609-4B06-AC65-384C50BE562B}" destId="{37283D1E-F5B2-408C-B893-6972004F933B}" srcOrd="1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2" destOrd="0" parTransId="{9E9E1AF2-0560-46D9-9C2B-8F0EEDE4A104}" sibTransId="{1BC4D955-4D4C-4477-8757-1410092CA953}"/>
    <dgm:cxn modelId="{748B0CA3-6859-42EB-BCA5-6C258E9A4627}" type="presOf" srcId="{731AF0F2-DB08-4364-834F-7A208CA88E9E}" destId="{540C863D-4D23-4CD2-8E89-08E77805FC2E}" srcOrd="0" destOrd="0" presId="urn:microsoft.com/office/officeart/2005/8/layout/orgChart1"/>
    <dgm:cxn modelId="{DCCBF36C-D7DE-4D8A-99EB-9B162985E46B}" type="presOf" srcId="{2600F51F-72B7-450C-B124-EBF0028EDD53}" destId="{B419ED48-B4C3-4F6D-8B98-DD5A0E7D2C9D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DA88D30E-E50D-419A-8EBC-DA6D32BFC935}" srcId="{B69882AD-0619-4622-84A3-A84FABB8DF38}" destId="{FB10C5E4-A9B5-4333-B2D2-98072408184E}" srcOrd="3" destOrd="0" parTransId="{2600F51F-72B7-450C-B124-EBF0028EDD53}" sibTransId="{64623F30-E0F2-408C-A116-62636D3F21E5}"/>
    <dgm:cxn modelId="{EBF07E04-C801-47CF-A6A7-0DDB01D7FEC3}" type="presOf" srcId="{8086FDE4-5552-4826-85A4-4FAC689B3403}" destId="{9FE3F8E0-3DBB-498E-8A0A-FD785AD2B4B1}" srcOrd="0" destOrd="0" presId="urn:microsoft.com/office/officeart/2005/8/layout/orgChart1"/>
    <dgm:cxn modelId="{128290B3-7026-4DA8-9F66-77CBE45516B3}" type="presOf" srcId="{FB10C5E4-A9B5-4333-B2D2-98072408184E}" destId="{DEA67510-27AB-4E8D-AD7E-F488CD9E1649}" srcOrd="0" destOrd="0" presId="urn:microsoft.com/office/officeart/2005/8/layout/orgChart1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0BBB2F02-39E4-4A09-8F9A-440FCF6CD7FB}" type="presOf" srcId="{F351E850-B152-41CB-B121-7C763585116A}" destId="{9D3B9F0D-7083-48B0-A25B-757E295DB841}" srcOrd="0" destOrd="0" presId="urn:microsoft.com/office/officeart/2005/8/layout/orgChart1"/>
    <dgm:cxn modelId="{A60E28E2-831A-4F06-8EF7-5CD70B45A4C7}" type="presOf" srcId="{731AF0F2-DB08-4364-834F-7A208CA88E9E}" destId="{5FE7E5F7-8BD3-4F73-94ED-1D9B0D18819D}" srcOrd="1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71B18F20-242D-40C0-A47D-1F62791F2D3F}" type="presOf" srcId="{FB10C5E4-A9B5-4333-B2D2-98072408184E}" destId="{5CA6D201-0B34-4CDD-A7B8-43AAF032A149}" srcOrd="1" destOrd="0" presId="urn:microsoft.com/office/officeart/2005/8/layout/orgChart1"/>
    <dgm:cxn modelId="{237D48AA-C738-4535-ACEE-92ED93F71712}" srcId="{B69882AD-0619-4622-84A3-A84FABB8DF38}" destId="{731AF0F2-DB08-4364-834F-7A208CA88E9E}" srcOrd="5" destOrd="0" parTransId="{8086FDE4-5552-4826-85A4-4FAC689B3403}" sibTransId="{3BBBD97F-8903-488B-B52F-1DF049633EC0}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972A8A1A-24DE-4E70-B5A1-4F562D259CBA}" type="presParOf" srcId="{ABF0E7FF-9D1F-42EB-AC03-17C7C87A7182}" destId="{EA571CAA-E536-4865-86FC-9CF2B2A60B8E}" srcOrd="0" destOrd="0" presId="urn:microsoft.com/office/officeart/2005/8/layout/orgChart1"/>
    <dgm:cxn modelId="{2EE19DDA-390C-4EE4-9FE2-3E1377027707}" type="presParOf" srcId="{ABF0E7FF-9D1F-42EB-AC03-17C7C87A7182}" destId="{8A969CDC-04FB-4441-AD1B-731B73E57DAD}" srcOrd="1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2" destOrd="0" presId="urn:microsoft.com/office/officeart/2005/8/layout/orgChart1"/>
    <dgm:cxn modelId="{D11D4BDD-0006-4D63-9E4B-894663505EE5}" type="presParOf" srcId="{ABF0E7FF-9D1F-42EB-AC03-17C7C87A7182}" destId="{CA145ACA-E88A-4507-BBF3-BD5FF8F69266}" srcOrd="3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C2513688-35B6-4DD7-A0FA-455B4656E66D}" type="presParOf" srcId="{ABF0E7FF-9D1F-42EB-AC03-17C7C87A7182}" destId="{D71AFD82-2DF0-4346-9642-A2924C19667A}" srcOrd="4" destOrd="0" presId="urn:microsoft.com/office/officeart/2005/8/layout/orgChart1"/>
    <dgm:cxn modelId="{B65A9DC1-4FA9-4765-9100-571436D013BF}" type="presParOf" srcId="{ABF0E7FF-9D1F-42EB-AC03-17C7C87A7182}" destId="{E131DB7A-252B-44E1-B411-4B58A958881D}" srcOrd="5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E22CE2AC-BABF-4CDF-8FC1-9F085A2FA183}" type="presParOf" srcId="{ABF0E7FF-9D1F-42EB-AC03-17C7C87A7182}" destId="{B419ED48-B4C3-4F6D-8B98-DD5A0E7D2C9D}" srcOrd="6" destOrd="0" presId="urn:microsoft.com/office/officeart/2005/8/layout/orgChart1"/>
    <dgm:cxn modelId="{3932C678-01F1-404A-8A5C-D0F6EFAB1192}" type="presParOf" srcId="{ABF0E7FF-9D1F-42EB-AC03-17C7C87A7182}" destId="{11FE95BA-FAFF-467A-B133-F44CA7617500}" srcOrd="7" destOrd="0" presId="urn:microsoft.com/office/officeart/2005/8/layout/orgChart1"/>
    <dgm:cxn modelId="{70DA68A2-F592-4B73-A9E9-88BF3B05BC40}" type="presParOf" srcId="{11FE95BA-FAFF-467A-B133-F44CA7617500}" destId="{5B290680-EA30-4578-BC2D-E0FCD4F56EA6}" srcOrd="0" destOrd="0" presId="urn:microsoft.com/office/officeart/2005/8/layout/orgChart1"/>
    <dgm:cxn modelId="{0011617F-7247-472C-8525-1C0FE764F598}" type="presParOf" srcId="{5B290680-EA30-4578-BC2D-E0FCD4F56EA6}" destId="{DEA67510-27AB-4E8D-AD7E-F488CD9E1649}" srcOrd="0" destOrd="0" presId="urn:microsoft.com/office/officeart/2005/8/layout/orgChart1"/>
    <dgm:cxn modelId="{E7AB4854-0954-4428-9B60-A402659FB06B}" type="presParOf" srcId="{5B290680-EA30-4578-BC2D-E0FCD4F56EA6}" destId="{5CA6D201-0B34-4CDD-A7B8-43AAF032A149}" srcOrd="1" destOrd="0" presId="urn:microsoft.com/office/officeart/2005/8/layout/orgChart1"/>
    <dgm:cxn modelId="{F715D3A1-29FC-4E6A-BD32-8E22A7832392}" type="presParOf" srcId="{11FE95BA-FAFF-467A-B133-F44CA7617500}" destId="{340D538E-D05A-4B44-9560-C86D01D84100}" srcOrd="1" destOrd="0" presId="urn:microsoft.com/office/officeart/2005/8/layout/orgChart1"/>
    <dgm:cxn modelId="{CE76DB71-0843-4D63-8A12-A6168A7EE018}" type="presParOf" srcId="{11FE95BA-FAFF-467A-B133-F44CA7617500}" destId="{052B0CCF-DA25-4BB6-9E82-BD49838A6B1E}" srcOrd="2" destOrd="0" presId="urn:microsoft.com/office/officeart/2005/8/layout/orgChart1"/>
    <dgm:cxn modelId="{C922A520-3FA1-4115-8285-C920CD4D78F7}" type="presParOf" srcId="{ABF0E7FF-9D1F-42EB-AC03-17C7C87A7182}" destId="{112B55EE-4534-49E9-A1F1-8FCDFA5F89C6}" srcOrd="8" destOrd="0" presId="urn:microsoft.com/office/officeart/2005/8/layout/orgChart1"/>
    <dgm:cxn modelId="{8456761A-9B96-40CC-93EF-965EB205DC58}" type="presParOf" srcId="{ABF0E7FF-9D1F-42EB-AC03-17C7C87A7182}" destId="{23E11034-2AD9-4381-BA2D-909CDD986357}" srcOrd="9" destOrd="0" presId="urn:microsoft.com/office/officeart/2005/8/layout/orgChart1"/>
    <dgm:cxn modelId="{0C8D8D44-CC62-4EF0-B17E-932C2168B001}" type="presParOf" srcId="{23E11034-2AD9-4381-BA2D-909CDD986357}" destId="{9632AE51-064C-4BAA-AA57-DBC912FC998F}" srcOrd="0" destOrd="0" presId="urn:microsoft.com/office/officeart/2005/8/layout/orgChart1"/>
    <dgm:cxn modelId="{A44868D5-93CE-4CB8-8F58-A684CF49ADF2}" type="presParOf" srcId="{9632AE51-064C-4BAA-AA57-DBC912FC998F}" destId="{79AD804E-15D6-41E0-8637-1A2B92E0C49F}" srcOrd="0" destOrd="0" presId="urn:microsoft.com/office/officeart/2005/8/layout/orgChart1"/>
    <dgm:cxn modelId="{8D895EA7-CC4D-4187-A3A3-46D951049A79}" type="presParOf" srcId="{9632AE51-064C-4BAA-AA57-DBC912FC998F}" destId="{37283D1E-F5B2-408C-B893-6972004F933B}" srcOrd="1" destOrd="0" presId="urn:microsoft.com/office/officeart/2005/8/layout/orgChart1"/>
    <dgm:cxn modelId="{9251B4AA-3466-4F41-A258-9D3568F8E181}" type="presParOf" srcId="{23E11034-2AD9-4381-BA2D-909CDD986357}" destId="{69FD0E47-FBB9-412F-A94B-117276084097}" srcOrd="1" destOrd="0" presId="urn:microsoft.com/office/officeart/2005/8/layout/orgChart1"/>
    <dgm:cxn modelId="{949D113D-ABC0-4A6F-BA69-2B61B798390C}" type="presParOf" srcId="{23E11034-2AD9-4381-BA2D-909CDD986357}" destId="{B059D2D7-B59A-4A6B-8589-A44FC1F1D5AD}" srcOrd="2" destOrd="0" presId="urn:microsoft.com/office/officeart/2005/8/layout/orgChart1"/>
    <dgm:cxn modelId="{C1938B5A-3BA0-42CC-BE0A-CA3EA84E1401}" type="presParOf" srcId="{ABF0E7FF-9D1F-42EB-AC03-17C7C87A7182}" destId="{9FE3F8E0-3DBB-498E-8A0A-FD785AD2B4B1}" srcOrd="10" destOrd="0" presId="urn:microsoft.com/office/officeart/2005/8/layout/orgChart1"/>
    <dgm:cxn modelId="{C164BFC0-B066-4098-9C55-E2E2213E7F19}" type="presParOf" srcId="{ABF0E7FF-9D1F-42EB-AC03-17C7C87A7182}" destId="{A71E9019-2FE2-474B-8741-8690FA12618E}" srcOrd="11" destOrd="0" presId="urn:microsoft.com/office/officeart/2005/8/layout/orgChart1"/>
    <dgm:cxn modelId="{3B2660E9-16A4-49B5-9C2A-D313B46854AC}" type="presParOf" srcId="{A71E9019-2FE2-474B-8741-8690FA12618E}" destId="{D3E96022-F591-4B06-B293-5F4D113C3586}" srcOrd="0" destOrd="0" presId="urn:microsoft.com/office/officeart/2005/8/layout/orgChart1"/>
    <dgm:cxn modelId="{0A2292CC-88E7-41D9-BFF1-1E188C609092}" type="presParOf" srcId="{D3E96022-F591-4B06-B293-5F4D113C3586}" destId="{540C863D-4D23-4CD2-8E89-08E77805FC2E}" srcOrd="0" destOrd="0" presId="urn:microsoft.com/office/officeart/2005/8/layout/orgChart1"/>
    <dgm:cxn modelId="{9FD4E658-FC3E-4108-8E2D-6C7FA2DD3430}" type="presParOf" srcId="{D3E96022-F591-4B06-B293-5F4D113C3586}" destId="{5FE7E5F7-8BD3-4F73-94ED-1D9B0D18819D}" srcOrd="1" destOrd="0" presId="urn:microsoft.com/office/officeart/2005/8/layout/orgChart1"/>
    <dgm:cxn modelId="{3C8E5F34-3181-454F-9A25-DCB3F7B3B8E2}" type="presParOf" srcId="{A71E9019-2FE2-474B-8741-8690FA12618E}" destId="{61516B2B-CC75-4D21-BA78-5D22CAEB8315}" srcOrd="1" destOrd="0" presId="urn:microsoft.com/office/officeart/2005/8/layout/orgChart1"/>
    <dgm:cxn modelId="{F63422B7-62A9-4351-937C-C6553271855D}" type="presParOf" srcId="{A71E9019-2FE2-474B-8741-8690FA12618E}" destId="{5A207E40-162D-426F-8AC4-1783C9E97E77}" srcOrd="2" destOrd="0" presId="urn:microsoft.com/office/officeart/2005/8/layout/orgChart1"/>
    <dgm:cxn modelId="{64241108-C958-493D-BF51-5C0FA471F8A5}" type="presParOf" srcId="{ABF0E7FF-9D1F-42EB-AC03-17C7C87A7182}" destId="{9D3B9F0D-7083-48B0-A25B-757E295DB841}" srcOrd="12" destOrd="0" presId="urn:microsoft.com/office/officeart/2005/8/layout/orgChart1"/>
    <dgm:cxn modelId="{A90C38BE-357B-4F9D-A585-706A445DBA1E}" type="presParOf" srcId="{ABF0E7FF-9D1F-42EB-AC03-17C7C87A7182}" destId="{9184D2E7-E2E0-4723-8D68-2099DE86386C}" srcOrd="13" destOrd="0" presId="urn:microsoft.com/office/officeart/2005/8/layout/orgChart1"/>
    <dgm:cxn modelId="{1DD468CF-0B3D-487A-AA1B-B5A481C7344F}" type="presParOf" srcId="{9184D2E7-E2E0-4723-8D68-2099DE86386C}" destId="{431DBF43-3EE8-45FE-AB1B-704CC260E48D}" srcOrd="0" destOrd="0" presId="urn:microsoft.com/office/officeart/2005/8/layout/orgChart1"/>
    <dgm:cxn modelId="{BEA2AEAF-040E-4A0F-A12D-AA483CEE8817}" type="presParOf" srcId="{431DBF43-3EE8-45FE-AB1B-704CC260E48D}" destId="{FD9E698B-0C37-4416-9B1B-FF1636E3A880}" srcOrd="0" destOrd="0" presId="urn:microsoft.com/office/officeart/2005/8/layout/orgChart1"/>
    <dgm:cxn modelId="{A68163C9-A6AE-4989-B09A-FD048422717C}" type="presParOf" srcId="{431DBF43-3EE8-45FE-AB1B-704CC260E48D}" destId="{458EEB42-47C2-495B-8FCD-040CCBB43D46}" srcOrd="1" destOrd="0" presId="urn:microsoft.com/office/officeart/2005/8/layout/orgChart1"/>
    <dgm:cxn modelId="{A7538AA3-CD85-4C6B-9BE0-92A17060FD21}" type="presParOf" srcId="{9184D2E7-E2E0-4723-8D68-2099DE86386C}" destId="{0357669E-7FF6-4084-8575-BA46E4B1540F}" srcOrd="1" destOrd="0" presId="urn:microsoft.com/office/officeart/2005/8/layout/orgChart1"/>
    <dgm:cxn modelId="{6657558A-782B-4323-A134-B9319287D11D}" type="presParOf" srcId="{9184D2E7-E2E0-4723-8D68-2099DE86386C}" destId="{785A836B-42ED-469D-89A5-F1893F66BB55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E04CE1-66D0-449C-AA7C-6683F9750C33}" type="asst">
      <dgm:prSet custT="1"/>
      <dgm:spPr/>
      <dgm:t>
        <a:bodyPr/>
        <a:lstStyle/>
        <a:p>
          <a:r>
            <a:rPr lang="es-ES" sz="1200" dirty="0" smtClean="0"/>
            <a:t>Administrador(a)</a:t>
          </a:r>
        </a:p>
      </dgm:t>
    </dgm:pt>
    <dgm:pt modelId="{32550999-07E0-446C-AA10-729DD2FD2E8E}" type="parTrans" cxnId="{597B45A9-B6F0-4814-9802-CAF3DF6075A9}">
      <dgm:prSet/>
      <dgm:spPr/>
      <dgm:t>
        <a:bodyPr/>
        <a:lstStyle/>
        <a:p>
          <a:endParaRPr lang="es-ES"/>
        </a:p>
      </dgm:t>
    </dgm:pt>
    <dgm:pt modelId="{8E6B3DC4-AF3A-4DDB-89A0-B2640AECC1BF}" type="sibTrans" cxnId="{597B45A9-B6F0-4814-9802-CAF3DF6075A9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8B92BA-FC73-4150-8AC5-DDE0E7632A1B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56B56F4E-F062-44A7-83D3-7F9466DB052D}" type="pres">
      <dgm:prSet presAssocID="{EE2F348D-52A3-48DC-A2F2-EB7FC4C4DEB1}" presName="rootComposite1" presStyleCnt="0"/>
      <dgm:spPr/>
    </dgm:pt>
    <dgm:pt modelId="{D8CD1A1C-5668-4913-9DAA-AD224060753E}" type="pres">
      <dgm:prSet presAssocID="{EE2F348D-52A3-48DC-A2F2-EB7FC4C4DEB1}" presName="rootText1" presStyleLbl="node0" presStyleIdx="0" presStyleCnt="1" custScaleX="122708" custScaleY="118164" custLinFactNeighborY="-87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956837-6AF0-4F93-8F86-54DC2671905E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6C8AB83-669E-4E4E-9A0F-AA4CD251B746}" type="pres">
      <dgm:prSet presAssocID="{EE2F348D-52A3-48DC-A2F2-EB7FC4C4DEB1}" presName="hierChild2" presStyleCnt="0"/>
      <dgm:spPr/>
    </dgm:pt>
    <dgm:pt modelId="{1EEA48AE-3E81-4E84-A357-04860380DD0A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A257A1D7-7E7F-4541-A7D3-91BAAAE3955C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3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16B6FD7-E55A-44B6-8F19-7A820E877099}" type="pres">
      <dgm:prSet presAssocID="{29FD3C8B-2918-43A3-9D72-C279F674BC5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3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64C296FF-F479-4B67-A0F7-CAB2FA153EA9}" type="pres">
      <dgm:prSet presAssocID="{EE2F348D-52A3-48DC-A2F2-EB7FC4C4DEB1}" presName="hierChild3" presStyleCnt="0"/>
      <dgm:spPr/>
    </dgm:pt>
    <dgm:pt modelId="{17A77F1F-3C58-4ACE-A712-2721B70CEF96}" type="pres">
      <dgm:prSet presAssocID="{32550999-07E0-446C-AA10-729DD2FD2E8E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17020066-2A7F-4FF4-8E1E-DB9923D6E951}" type="pres">
      <dgm:prSet presAssocID="{01E04CE1-66D0-449C-AA7C-6683F9750C33}" presName="hierRoot3" presStyleCnt="0">
        <dgm:presLayoutVars>
          <dgm:hierBranch val="init"/>
        </dgm:presLayoutVars>
      </dgm:prSet>
      <dgm:spPr/>
    </dgm:pt>
    <dgm:pt modelId="{4B0B0FCF-C177-4DF2-95FA-DBDD80F91A07}" type="pres">
      <dgm:prSet presAssocID="{01E04CE1-66D0-449C-AA7C-6683F9750C33}" presName="rootComposite3" presStyleCnt="0"/>
      <dgm:spPr/>
    </dgm:pt>
    <dgm:pt modelId="{50A6342E-E803-45B0-9621-64EB2AF8E65E}" type="pres">
      <dgm:prSet presAssocID="{01E04CE1-66D0-449C-AA7C-6683F9750C33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5DA910-9638-446C-BE0C-AAE9514B8F8A}" type="pres">
      <dgm:prSet presAssocID="{01E04CE1-66D0-449C-AA7C-6683F9750C33}" presName="rootConnector3" presStyleLbl="asst1" presStyleIdx="0" presStyleCnt="1"/>
      <dgm:spPr/>
      <dgm:t>
        <a:bodyPr/>
        <a:lstStyle/>
        <a:p>
          <a:endParaRPr lang="es-ES"/>
        </a:p>
      </dgm:t>
    </dgm:pt>
    <dgm:pt modelId="{5ED332C2-ED57-4F08-BDB4-2AE2E93926D2}" type="pres">
      <dgm:prSet presAssocID="{01E04CE1-66D0-449C-AA7C-6683F9750C33}" presName="hierChild6" presStyleCnt="0"/>
      <dgm:spPr/>
    </dgm:pt>
    <dgm:pt modelId="{04110D00-8DF3-46A5-9340-8C724405592B}" type="pres">
      <dgm:prSet presAssocID="{01E04CE1-66D0-449C-AA7C-6683F9750C33}" presName="hierChild7" presStyleCnt="0"/>
      <dgm:spPr/>
    </dgm:pt>
  </dgm:ptLst>
  <dgm:cxnLst>
    <dgm:cxn modelId="{597B45A9-B6F0-4814-9802-CAF3DF6075A9}" srcId="{EE2F348D-52A3-48DC-A2F2-EB7FC4C4DEB1}" destId="{01E04CE1-66D0-449C-AA7C-6683F9750C33}" srcOrd="3" destOrd="0" parTransId="{32550999-07E0-446C-AA10-729DD2FD2E8E}" sibTransId="{8E6B3DC4-AF3A-4DDB-89A0-B2640AECC1BF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4548ED2-EDE7-4D5B-B733-71A7D69AA735}" type="presOf" srcId="{32550999-07E0-446C-AA10-729DD2FD2E8E}" destId="{17A77F1F-3C58-4ACE-A712-2721B70CEF96}" srcOrd="0" destOrd="0" presId="urn:microsoft.com/office/officeart/2005/8/layout/orgChart1"/>
    <dgm:cxn modelId="{30C1034A-BEBE-4642-9D58-CF84697D6834}" type="presOf" srcId="{32A6B73B-4337-48D9-BDF1-34BC5F9259C9}" destId="{1607FF1D-3AE0-4701-8A7E-81B429C148F6}" srcOrd="0" destOrd="0" presId="urn:microsoft.com/office/officeart/2005/8/layout/orgChart1"/>
    <dgm:cxn modelId="{6A29C840-33D7-4372-9266-32393199B1EB}" type="presOf" srcId="{39E0003E-DDD2-43F1-948C-69009D0ADF45}" destId="{4AD83815-A9F0-4AB5-8DD9-7F54CDF80864}" srcOrd="1" destOrd="0" presId="urn:microsoft.com/office/officeart/2005/8/layout/orgChart1"/>
    <dgm:cxn modelId="{8E92BCF2-CBF7-4280-8EC4-E5FF750A201B}" type="presOf" srcId="{3128A2C1-38C9-4BD1-8256-72BE55B2C07B}" destId="{A257A1D7-7E7F-4541-A7D3-91BAAAE3955C}" srcOrd="0" destOrd="0" presId="urn:microsoft.com/office/officeart/2005/8/layout/orgChart1"/>
    <dgm:cxn modelId="{DDEA198A-E8F5-4E06-B03D-121B244C0805}" type="presOf" srcId="{EE2F348D-52A3-48DC-A2F2-EB7FC4C4DEB1}" destId="{49956837-6AF0-4F93-8F86-54DC2671905E}" srcOrd="1" destOrd="0" presId="urn:microsoft.com/office/officeart/2005/8/layout/orgChart1"/>
    <dgm:cxn modelId="{D3A6260E-3811-483F-A63B-6FCD8EB12254}" type="presOf" srcId="{9219F835-B155-40EE-9F35-17E75A54B0BE}" destId="{F04C0671-A3A4-4FC2-894C-9D48572D39B0}" srcOrd="1" destOrd="0" presId="urn:microsoft.com/office/officeart/2005/8/layout/orgChart1"/>
    <dgm:cxn modelId="{7589C96C-F3C1-4D76-A249-FF2E4464AB90}" type="presOf" srcId="{39E0003E-DDD2-43F1-948C-69009D0ADF45}" destId="{4F7C3E91-CDE0-494D-963A-D0A81B2DCA12}" srcOrd="0" destOrd="0" presId="urn:microsoft.com/office/officeart/2005/8/layout/orgChart1"/>
    <dgm:cxn modelId="{63413894-09F7-47B0-99B8-FFABBD329391}" type="presOf" srcId="{01E04CE1-66D0-449C-AA7C-6683F9750C33}" destId="{50A6342E-E803-45B0-9621-64EB2AF8E65E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37B05F2-3A61-459A-8A7D-53697FE375CA}" type="presOf" srcId="{078F9ABD-ABDB-4C01-9EDC-53D62E7E19C6}" destId="{1EEA48AE-3E81-4E84-A357-04860380DD0A}" srcOrd="0" destOrd="0" presId="urn:microsoft.com/office/officeart/2005/8/layout/orgChart1"/>
    <dgm:cxn modelId="{5FB68777-EA7D-43DB-B3F3-54BDFA6E6BE7}" type="presOf" srcId="{EE2F348D-52A3-48DC-A2F2-EB7FC4C4DEB1}" destId="{D8CD1A1C-5668-4913-9DAA-AD224060753E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1F61DD6F-038B-49CF-BB21-687BBCBB2828}" type="presOf" srcId="{01E04CE1-66D0-449C-AA7C-6683F9750C33}" destId="{565DA910-9638-446C-BE0C-AAE9514B8F8A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BD1DD7DB-8523-4E80-84A0-A583D52D83BD}" type="presOf" srcId="{9219F835-B155-40EE-9F35-17E75A54B0BE}" destId="{EFA180F1-FBCE-411F-9D4E-4E3AA7BBE136}" srcOrd="0" destOrd="0" presId="urn:microsoft.com/office/officeart/2005/8/layout/orgChart1"/>
    <dgm:cxn modelId="{1964B1DD-AE39-4211-9227-D4905C11D933}" type="presOf" srcId="{32A6B73B-4337-48D9-BDF1-34BC5F9259C9}" destId="{BDA960A4-7AB5-4F21-83D3-85CCB4599625}" srcOrd="1" destOrd="0" presId="urn:microsoft.com/office/officeart/2005/8/layout/orgChart1"/>
    <dgm:cxn modelId="{BC56F944-346C-42B9-A663-21A2FEB3CDFB}" type="presOf" srcId="{29FD3C8B-2918-43A3-9D72-C279F674BC57}" destId="{016B6FD7-E55A-44B6-8F19-7A820E877099}" srcOrd="0" destOrd="0" presId="urn:microsoft.com/office/officeart/2005/8/layout/orgChart1"/>
    <dgm:cxn modelId="{F4A3999D-574F-49B1-B592-854921AB7DD4}" type="presParOf" srcId="{19F29EE0-46B5-413E-A87B-AFDE5F58CB49}" destId="{CE8B92BA-FC73-4150-8AC5-DDE0E7632A1B}" srcOrd="0" destOrd="0" presId="urn:microsoft.com/office/officeart/2005/8/layout/orgChart1"/>
    <dgm:cxn modelId="{97975033-DE59-42C9-BBFF-A02C4E5CA498}" type="presParOf" srcId="{CE8B92BA-FC73-4150-8AC5-DDE0E7632A1B}" destId="{56B56F4E-F062-44A7-83D3-7F9466DB052D}" srcOrd="0" destOrd="0" presId="urn:microsoft.com/office/officeart/2005/8/layout/orgChart1"/>
    <dgm:cxn modelId="{C6512860-F487-48E7-8C68-5250B7D4FB1E}" type="presParOf" srcId="{56B56F4E-F062-44A7-83D3-7F9466DB052D}" destId="{D8CD1A1C-5668-4913-9DAA-AD224060753E}" srcOrd="0" destOrd="0" presId="urn:microsoft.com/office/officeart/2005/8/layout/orgChart1"/>
    <dgm:cxn modelId="{C0E1DA70-9E85-4A5C-8562-BB16199AAE40}" type="presParOf" srcId="{56B56F4E-F062-44A7-83D3-7F9466DB052D}" destId="{49956837-6AF0-4F93-8F86-54DC2671905E}" srcOrd="1" destOrd="0" presId="urn:microsoft.com/office/officeart/2005/8/layout/orgChart1"/>
    <dgm:cxn modelId="{6B927F48-2036-4DA0-8A24-FEE9D50251CE}" type="presParOf" srcId="{CE8B92BA-FC73-4150-8AC5-DDE0E7632A1B}" destId="{36C8AB83-669E-4E4E-9A0F-AA4CD251B746}" srcOrd="1" destOrd="0" presId="urn:microsoft.com/office/officeart/2005/8/layout/orgChart1"/>
    <dgm:cxn modelId="{FA895B12-2E6D-4B70-B2B0-3AC52A2F27DF}" type="presParOf" srcId="{36C8AB83-669E-4E4E-9A0F-AA4CD251B746}" destId="{1EEA48AE-3E81-4E84-A357-04860380DD0A}" srcOrd="0" destOrd="0" presId="urn:microsoft.com/office/officeart/2005/8/layout/orgChart1"/>
    <dgm:cxn modelId="{3AC8CC86-48B0-4B70-9474-68D4C4808622}" type="presParOf" srcId="{36C8AB83-669E-4E4E-9A0F-AA4CD251B746}" destId="{9CA2BED8-C030-4BB6-A140-2A8978C41C19}" srcOrd="1" destOrd="0" presId="urn:microsoft.com/office/officeart/2005/8/layout/orgChart1"/>
    <dgm:cxn modelId="{8958E400-F748-4D5D-BFCD-A4B30129F415}" type="presParOf" srcId="{9CA2BED8-C030-4BB6-A140-2A8978C41C19}" destId="{66E6DB1E-67A0-4A5E-A739-34684EC2B8BB}" srcOrd="0" destOrd="0" presId="urn:microsoft.com/office/officeart/2005/8/layout/orgChart1"/>
    <dgm:cxn modelId="{0BF523E9-AF75-4987-A2FF-64BE58ED82F5}" type="presParOf" srcId="{66E6DB1E-67A0-4A5E-A739-34684EC2B8BB}" destId="{EFA180F1-FBCE-411F-9D4E-4E3AA7BBE136}" srcOrd="0" destOrd="0" presId="urn:microsoft.com/office/officeart/2005/8/layout/orgChart1"/>
    <dgm:cxn modelId="{5A22C773-A5EF-4C89-88D9-F47DDC9414E2}" type="presParOf" srcId="{66E6DB1E-67A0-4A5E-A739-34684EC2B8BB}" destId="{F04C0671-A3A4-4FC2-894C-9D48572D39B0}" srcOrd="1" destOrd="0" presId="urn:microsoft.com/office/officeart/2005/8/layout/orgChart1"/>
    <dgm:cxn modelId="{A45B72F2-DA90-4DF9-BED6-4E821ABAAE47}" type="presParOf" srcId="{9CA2BED8-C030-4BB6-A140-2A8978C41C19}" destId="{5EB5EE63-065D-44C1-B63E-DAF5E8A4C620}" srcOrd="1" destOrd="0" presId="urn:microsoft.com/office/officeart/2005/8/layout/orgChart1"/>
    <dgm:cxn modelId="{258037F1-4E5B-4CA1-A810-E58B4D90CA73}" type="presParOf" srcId="{9CA2BED8-C030-4BB6-A140-2A8978C41C19}" destId="{76B4D070-9205-47D9-B302-0E758BD33E0E}" srcOrd="2" destOrd="0" presId="urn:microsoft.com/office/officeart/2005/8/layout/orgChart1"/>
    <dgm:cxn modelId="{8986C0E6-2AC7-4CDB-8A52-5A7D691CF56A}" type="presParOf" srcId="{36C8AB83-669E-4E4E-9A0F-AA4CD251B746}" destId="{A257A1D7-7E7F-4541-A7D3-91BAAAE3955C}" srcOrd="2" destOrd="0" presId="urn:microsoft.com/office/officeart/2005/8/layout/orgChart1"/>
    <dgm:cxn modelId="{702BA691-2508-45E8-BF54-F5ABA5C6B302}" type="presParOf" srcId="{36C8AB83-669E-4E4E-9A0F-AA4CD251B746}" destId="{218CF726-F51A-4741-9DF7-DCBC19F34AF5}" srcOrd="3" destOrd="0" presId="urn:microsoft.com/office/officeart/2005/8/layout/orgChart1"/>
    <dgm:cxn modelId="{D63AE9CB-9C7D-4AE5-8BB7-42FEB5711BBA}" type="presParOf" srcId="{218CF726-F51A-4741-9DF7-DCBC19F34AF5}" destId="{E216DE51-D6BD-4C18-9A34-A9B85B79139C}" srcOrd="0" destOrd="0" presId="urn:microsoft.com/office/officeart/2005/8/layout/orgChart1"/>
    <dgm:cxn modelId="{BBCC63E8-2D2A-4FFF-B3F2-5C62B4295C70}" type="presParOf" srcId="{E216DE51-D6BD-4C18-9A34-A9B85B79139C}" destId="{1607FF1D-3AE0-4701-8A7E-81B429C148F6}" srcOrd="0" destOrd="0" presId="urn:microsoft.com/office/officeart/2005/8/layout/orgChart1"/>
    <dgm:cxn modelId="{76D897A0-23D4-48CC-838A-B07854240B18}" type="presParOf" srcId="{E216DE51-D6BD-4C18-9A34-A9B85B79139C}" destId="{BDA960A4-7AB5-4F21-83D3-85CCB4599625}" srcOrd="1" destOrd="0" presId="urn:microsoft.com/office/officeart/2005/8/layout/orgChart1"/>
    <dgm:cxn modelId="{30F9C96E-6965-4730-9511-871EC4B89E79}" type="presParOf" srcId="{218CF726-F51A-4741-9DF7-DCBC19F34AF5}" destId="{5992B6B6-AB68-4DD7-B318-6AEC95DF4288}" srcOrd="1" destOrd="0" presId="urn:microsoft.com/office/officeart/2005/8/layout/orgChart1"/>
    <dgm:cxn modelId="{F79120A6-08A0-41A3-AF9C-BEC5576F7349}" type="presParOf" srcId="{218CF726-F51A-4741-9DF7-DCBC19F34AF5}" destId="{A87A1E3C-B330-481F-B160-CDF5148FD6C7}" srcOrd="2" destOrd="0" presId="urn:microsoft.com/office/officeart/2005/8/layout/orgChart1"/>
    <dgm:cxn modelId="{C9E503E6-F2AB-4CD1-A6B8-C05E2622D283}" type="presParOf" srcId="{36C8AB83-669E-4E4E-9A0F-AA4CD251B746}" destId="{016B6FD7-E55A-44B6-8F19-7A820E877099}" srcOrd="4" destOrd="0" presId="urn:microsoft.com/office/officeart/2005/8/layout/orgChart1"/>
    <dgm:cxn modelId="{57E6F696-CE98-46BC-A336-66ACBC727EE4}" type="presParOf" srcId="{36C8AB83-669E-4E4E-9A0F-AA4CD251B746}" destId="{8DE03586-7C33-46C4-8992-E682F641DF57}" srcOrd="5" destOrd="0" presId="urn:microsoft.com/office/officeart/2005/8/layout/orgChart1"/>
    <dgm:cxn modelId="{7B3DDB87-FAD9-44DF-94B9-058C0B3296EA}" type="presParOf" srcId="{8DE03586-7C33-46C4-8992-E682F641DF57}" destId="{33E7836A-F1D8-4FEF-979F-74E319C930F3}" srcOrd="0" destOrd="0" presId="urn:microsoft.com/office/officeart/2005/8/layout/orgChart1"/>
    <dgm:cxn modelId="{BBD3A9C1-8D13-4076-8C4C-E9AAB67787E0}" type="presParOf" srcId="{33E7836A-F1D8-4FEF-979F-74E319C930F3}" destId="{4F7C3E91-CDE0-494D-963A-D0A81B2DCA12}" srcOrd="0" destOrd="0" presId="urn:microsoft.com/office/officeart/2005/8/layout/orgChart1"/>
    <dgm:cxn modelId="{267A6056-51C8-4C11-A479-D178B39EBF79}" type="presParOf" srcId="{33E7836A-F1D8-4FEF-979F-74E319C930F3}" destId="{4AD83815-A9F0-4AB5-8DD9-7F54CDF80864}" srcOrd="1" destOrd="0" presId="urn:microsoft.com/office/officeart/2005/8/layout/orgChart1"/>
    <dgm:cxn modelId="{131343D3-B57E-4D26-879E-415D1ACB7BCE}" type="presParOf" srcId="{8DE03586-7C33-46C4-8992-E682F641DF57}" destId="{0364F1D0-ED88-4A8F-BAA8-E5DFCE86AD6B}" srcOrd="1" destOrd="0" presId="urn:microsoft.com/office/officeart/2005/8/layout/orgChart1"/>
    <dgm:cxn modelId="{304CB75C-573B-45B0-8E1F-6A04E28BAA67}" type="presParOf" srcId="{8DE03586-7C33-46C4-8992-E682F641DF57}" destId="{5EF2821D-09D6-4A52-A03C-8FDE41265AB5}" srcOrd="2" destOrd="0" presId="urn:microsoft.com/office/officeart/2005/8/layout/orgChart1"/>
    <dgm:cxn modelId="{1B06D2FC-1C97-4565-B8A7-1F6040A58733}" type="presParOf" srcId="{CE8B92BA-FC73-4150-8AC5-DDE0E7632A1B}" destId="{64C296FF-F479-4B67-A0F7-CAB2FA153EA9}" srcOrd="2" destOrd="0" presId="urn:microsoft.com/office/officeart/2005/8/layout/orgChart1"/>
    <dgm:cxn modelId="{52B61F7C-4026-4137-B6C5-B78846A1BCAA}" type="presParOf" srcId="{64C296FF-F479-4B67-A0F7-CAB2FA153EA9}" destId="{17A77F1F-3C58-4ACE-A712-2721B70CEF96}" srcOrd="0" destOrd="0" presId="urn:microsoft.com/office/officeart/2005/8/layout/orgChart1"/>
    <dgm:cxn modelId="{86251500-D156-4836-8CC0-B1D766E8D82D}" type="presParOf" srcId="{64C296FF-F479-4B67-A0F7-CAB2FA153EA9}" destId="{17020066-2A7F-4FF4-8E1E-DB9923D6E951}" srcOrd="1" destOrd="0" presId="urn:microsoft.com/office/officeart/2005/8/layout/orgChart1"/>
    <dgm:cxn modelId="{C3012509-A235-4B29-B3BD-43663041CE9C}" type="presParOf" srcId="{17020066-2A7F-4FF4-8E1E-DB9923D6E951}" destId="{4B0B0FCF-C177-4DF2-95FA-DBDD80F91A07}" srcOrd="0" destOrd="0" presId="urn:microsoft.com/office/officeart/2005/8/layout/orgChart1"/>
    <dgm:cxn modelId="{7FA52739-99D5-4729-AE05-CE4AEE3F2ABA}" type="presParOf" srcId="{4B0B0FCF-C177-4DF2-95FA-DBDD80F91A07}" destId="{50A6342E-E803-45B0-9621-64EB2AF8E65E}" srcOrd="0" destOrd="0" presId="urn:microsoft.com/office/officeart/2005/8/layout/orgChart1"/>
    <dgm:cxn modelId="{A62B2E84-9135-41D4-A274-D5546BC72D48}" type="presParOf" srcId="{4B0B0FCF-C177-4DF2-95FA-DBDD80F91A07}" destId="{565DA910-9638-446C-BE0C-AAE9514B8F8A}" srcOrd="1" destOrd="0" presId="urn:microsoft.com/office/officeart/2005/8/layout/orgChart1"/>
    <dgm:cxn modelId="{97364862-108C-4AC7-A173-8B68D8E5D4E0}" type="presParOf" srcId="{17020066-2A7F-4FF4-8E1E-DB9923D6E951}" destId="{5ED332C2-ED57-4F08-BDB4-2AE2E93926D2}" srcOrd="1" destOrd="0" presId="urn:microsoft.com/office/officeart/2005/8/layout/orgChart1"/>
    <dgm:cxn modelId="{56525112-4A15-4D16-B0A7-301BDEE9464E}" type="presParOf" srcId="{17020066-2A7F-4FF4-8E1E-DB9923D6E951}" destId="{04110D00-8DF3-46A5-9340-8C72440559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E1443D8E-13C0-4D9E-B083-1727A24E4521}" type="pres">
      <dgm:prSet presAssocID="{C58BE0A0-CB4D-423E-804A-C075DA86C44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77E930E-A558-4AED-99F0-00B09851EE94}" type="pres">
      <dgm:prSet presAssocID="{BE361F0A-77B8-4B2E-9EB4-6697207173E0}" presName="hierRoot2" presStyleCnt="0">
        <dgm:presLayoutVars>
          <dgm:hierBranch/>
        </dgm:presLayoutVars>
      </dgm:prSet>
      <dgm:spPr/>
    </dgm:pt>
    <dgm:pt modelId="{E492A569-6CC8-43F7-9BB9-F7D926723F31}" type="pres">
      <dgm:prSet presAssocID="{BE361F0A-77B8-4B2E-9EB4-6697207173E0}" presName="rootComposite" presStyleCnt="0"/>
      <dgm:spPr/>
    </dgm:pt>
    <dgm:pt modelId="{5BF4E6E8-FB1D-45E6-80E3-E9230DC7D988}" type="pres">
      <dgm:prSet presAssocID="{BE361F0A-77B8-4B2E-9EB4-6697207173E0}" presName="rootText" presStyleLbl="node2" presStyleIdx="0" presStyleCnt="1" custScaleX="914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D5BE1-D3A5-47AF-9128-26CB15EE9747}" type="pres">
      <dgm:prSet presAssocID="{BE361F0A-77B8-4B2E-9EB4-6697207173E0}" presName="rootConnector" presStyleLbl="node2" presStyleIdx="0" presStyleCnt="1"/>
      <dgm:spPr/>
      <dgm:t>
        <a:bodyPr/>
        <a:lstStyle/>
        <a:p>
          <a:endParaRPr lang="es-ES"/>
        </a:p>
      </dgm:t>
    </dgm:pt>
    <dgm:pt modelId="{7B59DB2D-C406-401B-8AF0-797C7446DEC6}" type="pres">
      <dgm:prSet presAssocID="{BE361F0A-77B8-4B2E-9EB4-6697207173E0}" presName="hierChild4" presStyleCnt="0"/>
      <dgm:spPr/>
    </dgm:pt>
    <dgm:pt modelId="{51A4263A-A7A3-4674-95D3-514CE20BA6EC}" type="pres">
      <dgm:prSet presAssocID="{7E1F9EE6-8D5C-4B22-A6C3-58A1A998E51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3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3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F36EA7F-8842-4D81-9684-B3EDE519C936}" type="pres">
      <dgm:prSet presAssocID="{BE361F0A-77B8-4B2E-9EB4-6697207173E0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54C4DFA8-82D0-422E-BAC5-C8B318AA00BD}" type="presOf" srcId="{BE361F0A-77B8-4B2E-9EB4-6697207173E0}" destId="{B72D5BE1-D3A5-47AF-9128-26CB15EE974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8D90D60D-2E39-4CAF-97F9-D51120CDDF36}" type="presOf" srcId="{BE361F0A-77B8-4B2E-9EB4-6697207173E0}" destId="{5BF4E6E8-FB1D-45E6-80E3-E9230DC7D988}" srcOrd="0" destOrd="0" presId="urn:microsoft.com/office/officeart/2005/8/layout/orgChart1"/>
    <dgm:cxn modelId="{51D961AC-6ED9-4505-AA4F-0C6A017DFB97}" type="presOf" srcId="{C58BE0A0-CB4D-423E-804A-C075DA86C44B}" destId="{E1443D8E-13C0-4D9E-B083-1727A24E4521}" srcOrd="0" destOrd="0" presId="urn:microsoft.com/office/officeart/2005/8/layout/orgChart1"/>
    <dgm:cxn modelId="{DF4A6C0D-B0EF-463D-BB08-FC029866B4CD}" srcId="{5DC4B458-DC24-47BF-B456-53AB42F9F5CE}" destId="{BE361F0A-77B8-4B2E-9EB4-6697207173E0}" srcOrd="0" destOrd="0" parTransId="{C58BE0A0-CB4D-423E-804A-C075DA86C44B}" sibTransId="{FEB11960-08F7-4A49-B917-6A0A6F0D5EA2}"/>
    <dgm:cxn modelId="{4ACE77D4-05E8-4108-9D12-BA8538AB2E17}" type="presOf" srcId="{7AE8F57E-2084-433F-986E-E4B0A4C1D7B4}" destId="{88FB38EE-B39A-414B-88CC-DB46DCBDEF37}" srcOrd="1" destOrd="0" presId="urn:microsoft.com/office/officeart/2005/8/layout/orgChart1"/>
    <dgm:cxn modelId="{0AE68770-DB73-4DBE-A0F8-D8DB3E6FD89E}" type="presOf" srcId="{7E1F9EE6-8D5C-4B22-A6C3-58A1A998E511}" destId="{51A4263A-A7A3-4674-95D3-514CE20BA6EC}" srcOrd="0" destOrd="0" presId="urn:microsoft.com/office/officeart/2005/8/layout/orgChart1"/>
    <dgm:cxn modelId="{9701216A-B479-431B-B525-FEDA10898883}" type="presOf" srcId="{7AE8F57E-2084-433F-986E-E4B0A4C1D7B4}" destId="{794A38A0-77A8-4B65-9361-ABC3DBE731FC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D5E3FC5A-39A7-4690-A174-966DCA87643C}" type="presParOf" srcId="{20FF8590-635D-4333-909B-2A22F8332355}" destId="{E1443D8E-13C0-4D9E-B083-1727A24E4521}" srcOrd="0" destOrd="0" presId="urn:microsoft.com/office/officeart/2005/8/layout/orgChart1"/>
    <dgm:cxn modelId="{66923A0F-C332-4B84-9097-A3356E3081C4}" type="presParOf" srcId="{20FF8590-635D-4333-909B-2A22F8332355}" destId="{677E930E-A558-4AED-99F0-00B09851EE94}" srcOrd="1" destOrd="0" presId="urn:microsoft.com/office/officeart/2005/8/layout/orgChart1"/>
    <dgm:cxn modelId="{ED1EB4BA-2F45-4A00-8E2A-FBEA26EBCC45}" type="presParOf" srcId="{677E930E-A558-4AED-99F0-00B09851EE94}" destId="{E492A569-6CC8-43F7-9BB9-F7D926723F31}" srcOrd="0" destOrd="0" presId="urn:microsoft.com/office/officeart/2005/8/layout/orgChart1"/>
    <dgm:cxn modelId="{6EA6A446-28D3-41E7-B7EC-50073DA15883}" type="presParOf" srcId="{E492A569-6CC8-43F7-9BB9-F7D926723F31}" destId="{5BF4E6E8-FB1D-45E6-80E3-E9230DC7D988}" srcOrd="0" destOrd="0" presId="urn:microsoft.com/office/officeart/2005/8/layout/orgChart1"/>
    <dgm:cxn modelId="{20BC0A92-22EC-49C4-A93B-99E38EE6E983}" type="presParOf" srcId="{E492A569-6CC8-43F7-9BB9-F7D926723F31}" destId="{B72D5BE1-D3A5-47AF-9128-26CB15EE9747}" srcOrd="1" destOrd="0" presId="urn:microsoft.com/office/officeart/2005/8/layout/orgChart1"/>
    <dgm:cxn modelId="{94FE1116-D66A-4B79-A3F9-82DA8EF82431}" type="presParOf" srcId="{677E930E-A558-4AED-99F0-00B09851EE94}" destId="{7B59DB2D-C406-401B-8AF0-797C7446DEC6}" srcOrd="1" destOrd="0" presId="urn:microsoft.com/office/officeart/2005/8/layout/orgChart1"/>
    <dgm:cxn modelId="{D889FED6-D774-4B56-8EE8-89D29D1E498B}" type="presParOf" srcId="{7B59DB2D-C406-401B-8AF0-797C7446DEC6}" destId="{51A4263A-A7A3-4674-95D3-514CE20BA6EC}" srcOrd="0" destOrd="0" presId="urn:microsoft.com/office/officeart/2005/8/layout/orgChart1"/>
    <dgm:cxn modelId="{82D25F8B-5F7B-4477-B90C-78EF9838FDBF}" type="presParOf" srcId="{7B59DB2D-C406-401B-8AF0-797C7446DEC6}" destId="{CF6244B7-8F0F-4F41-AB8F-365392EF1EAE}" srcOrd="1" destOrd="0" presId="urn:microsoft.com/office/officeart/2005/8/layout/orgChart1"/>
    <dgm:cxn modelId="{1B779164-C64B-46B0-ABF6-DC5BB67B3B69}" type="presParOf" srcId="{CF6244B7-8F0F-4F41-AB8F-365392EF1EAE}" destId="{AB32FA5A-65CC-4F55-810C-8A19F07286F5}" srcOrd="0" destOrd="0" presId="urn:microsoft.com/office/officeart/2005/8/layout/orgChart1"/>
    <dgm:cxn modelId="{55A88B70-5DA5-4ECF-868E-83F20FF063D6}" type="presParOf" srcId="{AB32FA5A-65CC-4F55-810C-8A19F07286F5}" destId="{794A38A0-77A8-4B65-9361-ABC3DBE731FC}" srcOrd="0" destOrd="0" presId="urn:microsoft.com/office/officeart/2005/8/layout/orgChart1"/>
    <dgm:cxn modelId="{6B8A2E75-0660-4E32-B597-E6FDE48A4893}" type="presParOf" srcId="{AB32FA5A-65CC-4F55-810C-8A19F07286F5}" destId="{88FB38EE-B39A-414B-88CC-DB46DCBDEF37}" srcOrd="1" destOrd="0" presId="urn:microsoft.com/office/officeart/2005/8/layout/orgChart1"/>
    <dgm:cxn modelId="{63F0A656-A3BB-4017-99D6-519FD46E9968}" type="presParOf" srcId="{CF6244B7-8F0F-4F41-AB8F-365392EF1EAE}" destId="{F32737AB-718C-466E-8C19-FFB728695101}" srcOrd="1" destOrd="0" presId="urn:microsoft.com/office/officeart/2005/8/layout/orgChart1"/>
    <dgm:cxn modelId="{EC41B174-405A-43A3-9961-F06BC006AA91}" type="presParOf" srcId="{CF6244B7-8F0F-4F41-AB8F-365392EF1EAE}" destId="{644470C9-5EA1-4990-BDBA-BFC7763D9163}" srcOrd="2" destOrd="0" presId="urn:microsoft.com/office/officeart/2005/8/layout/orgChart1"/>
    <dgm:cxn modelId="{ADF01F8C-BE2B-455B-BC8E-D790FE0F0470}" type="presParOf" srcId="{677E930E-A558-4AED-99F0-00B09851EE94}" destId="{9F36EA7F-8842-4D81-9684-B3EDE519C936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46360" custScaleY="154063" custLinFactNeighborY="-263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 custLinFactNeighborY="-13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9923485-68E1-492E-B36B-502719531DCA}" type="pres">
      <dgm:prSet presAssocID="{3128A2C1-38C9-4BD1-8256-72BE55B2C07B}" presName="Name35" presStyleLbl="parChTrans1D3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BC30F164-9273-424C-9580-F0890B5972FB}" type="pres">
      <dgm:prSet presAssocID="{29FD3C8B-2918-43A3-9D72-C279F674BC57}" presName="Name35" presStyleLbl="parChTrans1D3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2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3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4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4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4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2FB158E0-8E23-4292-A6E4-EA088B9D3EB1}" type="presOf" srcId="{39E0003E-DDD2-43F1-948C-69009D0ADF45}" destId="{4F7C3E91-CDE0-494D-963A-D0A81B2DCA12}" srcOrd="0" destOrd="0" presId="urn:microsoft.com/office/officeart/2005/8/layout/orgChart1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57F0B7EB-D40A-4FC5-B42B-4144E47B5C24}" type="presOf" srcId="{39E0003E-DDD2-43F1-948C-69009D0ADF45}" destId="{4AD83815-A9F0-4AB5-8DD9-7F54CDF80864}" srcOrd="1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142E1512-2D9F-4D6A-A7A4-35D8AC61FE9A}" type="presOf" srcId="{29FD3C8B-2918-43A3-9D72-C279F674BC57}" destId="{BC30F164-9273-424C-9580-F0890B5972FB}" srcOrd="0" destOrd="0" presId="urn:microsoft.com/office/officeart/2005/8/layout/orgChart1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49CDAAB4-1132-4BDA-95D1-DDA5EA0697AE}" type="presParOf" srcId="{7C29EF2C-E606-4243-B2F4-49F09F6595B0}" destId="{59923485-68E1-492E-B36B-502719531DCA}" srcOrd="2" destOrd="0" presId="urn:microsoft.com/office/officeart/2005/8/layout/orgChart1"/>
    <dgm:cxn modelId="{7A187BCF-0A68-4733-BDE7-771480008798}" type="presParOf" srcId="{7C29EF2C-E606-4243-B2F4-49F09F6595B0}" destId="{218CF726-F51A-4741-9DF7-DCBC19F34AF5}" srcOrd="3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11B66384-DC76-4925-BA2B-B78317DF9BCC}" type="presParOf" srcId="{7C29EF2C-E606-4243-B2F4-49F09F6595B0}" destId="{BC30F164-9273-424C-9580-F0890B5972FB}" srcOrd="4" destOrd="0" presId="urn:microsoft.com/office/officeart/2005/8/layout/orgChart1"/>
    <dgm:cxn modelId="{916676A0-F90D-4C36-BE67-1BB3FB6491BC}" type="presParOf" srcId="{7C29EF2C-E606-4243-B2F4-49F09F6595B0}" destId="{8DE03586-7C33-46C4-8992-E682F641DF57}" srcOrd="5" destOrd="0" presId="urn:microsoft.com/office/officeart/2005/8/layout/orgChart1"/>
    <dgm:cxn modelId="{64B4C500-76C5-4E4A-AA53-0ABFA0DBBBDC}" type="presParOf" srcId="{8DE03586-7C33-46C4-8992-E682F641DF57}" destId="{33E7836A-F1D8-4FEF-979F-74E319C930F3}" srcOrd="0" destOrd="0" presId="urn:microsoft.com/office/officeart/2005/8/layout/orgChart1"/>
    <dgm:cxn modelId="{B79729B4-CC6F-4E00-BFA1-FB4B8BF0F6F5}" type="presParOf" srcId="{33E7836A-F1D8-4FEF-979F-74E319C930F3}" destId="{4F7C3E91-CDE0-494D-963A-D0A81B2DCA12}" srcOrd="0" destOrd="0" presId="urn:microsoft.com/office/officeart/2005/8/layout/orgChart1"/>
    <dgm:cxn modelId="{0A0A8E79-8B96-4822-9AE4-3E5106D7CE9B}" type="presParOf" srcId="{33E7836A-F1D8-4FEF-979F-74E319C930F3}" destId="{4AD83815-A9F0-4AB5-8DD9-7F54CDF80864}" srcOrd="1" destOrd="0" presId="urn:microsoft.com/office/officeart/2005/8/layout/orgChart1"/>
    <dgm:cxn modelId="{146F7132-8116-4C68-A136-9CACED1AF390}" type="presParOf" srcId="{8DE03586-7C33-46C4-8992-E682F641DF57}" destId="{0364F1D0-ED88-4A8F-BAA8-E5DFCE86AD6B}" srcOrd="1" destOrd="0" presId="urn:microsoft.com/office/officeart/2005/8/layout/orgChart1"/>
    <dgm:cxn modelId="{D715946C-28EF-4BAA-A649-D0D0F5E3ABD5}" type="presParOf" srcId="{8DE03586-7C33-46C4-8992-E682F641DF57}" destId="{5EF2821D-09D6-4A52-A03C-8FDE41265AB5}" srcOrd="2" destOrd="0" presId="urn:microsoft.com/office/officeart/2005/8/layout/orgChart1"/>
    <dgm:cxn modelId="{9EA14E9E-E4BB-4A49-BB88-0BB1E98196DD}" type="presParOf" srcId="{7C29EF2C-E606-4243-B2F4-49F09F6595B0}" destId="{FED98D08-6BE2-42E7-8C9E-B671B903381D}" srcOrd="6" destOrd="0" presId="urn:microsoft.com/office/officeart/2005/8/layout/orgChart1"/>
    <dgm:cxn modelId="{25A873BC-085E-4B8D-AE34-E3A1EAF61F7C}" type="presParOf" srcId="{7C29EF2C-E606-4243-B2F4-49F09F6595B0}" destId="{DCA5EF0A-7F61-4B0D-9DC9-D5D3559482F5}" srcOrd="7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8" destOrd="0" presId="urn:microsoft.com/office/officeart/2005/8/layout/orgChart1"/>
    <dgm:cxn modelId="{17E43CD9-C923-48B8-BE7E-2A38E6FF02B1}" type="presParOf" srcId="{7C29EF2C-E606-4243-B2F4-49F09F6595B0}" destId="{5E8A7B44-D0C1-4343-AFC6-798EAC60E9DB}" srcOrd="9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EAC8CC-993A-45CB-B121-0D4CAA0582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C83193-B670-45A5-9F4F-0EB71220C3CB}" type="parTrans" cxnId="{9540B8A0-9EEB-46DB-A00E-63A8CA8F5AB0}">
      <dgm:prSet/>
      <dgm:spPr/>
      <dgm:t>
        <a:bodyPr/>
        <a:lstStyle/>
        <a:p>
          <a:endParaRPr lang="es-ES"/>
        </a:p>
      </dgm:t>
    </dgm:pt>
    <dgm:pt modelId="{D971AC4D-F742-4F40-BF3D-52C69429585A}" type="sibTrans" cxnId="{9540B8A0-9EEB-46DB-A00E-63A8CA8F5AB0}">
      <dgm:prSet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5BAD79-4257-422C-B3FF-457BA0C1932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40EE395E-78B7-441E-B4A1-995FCF7578B3}" type="parTrans" cxnId="{BBACDCE0-A9AF-4FC2-A769-CD84E17D2137}">
      <dgm:prSet/>
      <dgm:spPr/>
      <dgm:t>
        <a:bodyPr/>
        <a:lstStyle/>
        <a:p>
          <a:endParaRPr lang="es-ES"/>
        </a:p>
      </dgm:t>
    </dgm:pt>
    <dgm:pt modelId="{1DA88161-3409-42F9-AEE4-82717FE8C1D1}" type="sibTrans" cxnId="{BBACDCE0-A9AF-4FC2-A769-CD84E17D213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2D44C87-AD4F-4C69-961E-69965DF93954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BF731A9A-A063-41EE-AD83-A47177AF54E6}" type="pres">
      <dgm:prSet presAssocID="{EE2F348D-52A3-48DC-A2F2-EB7FC4C4DEB1}" presName="rootComposite1" presStyleCnt="0"/>
      <dgm:spPr/>
    </dgm:pt>
    <dgm:pt modelId="{98D03E8E-47F1-4405-9F2D-468C46BE6CE5}" type="pres">
      <dgm:prSet presAssocID="{EE2F348D-52A3-48DC-A2F2-EB7FC4C4DEB1}" presName="rootText1" presStyleLbl="node0" presStyleIdx="0" presStyleCnt="1" custScaleX="116671" custScaleY="118872" custLinFactNeighborY="-105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220D69-F16C-4633-8012-B48A7CFD3193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0EADE58-733B-44E9-A5CA-0226530AE55A}" type="pres">
      <dgm:prSet presAssocID="{EE2F348D-52A3-48DC-A2F2-EB7FC4C4DEB1}" presName="hierChild2" presStyleCnt="0"/>
      <dgm:spPr/>
    </dgm:pt>
    <dgm:pt modelId="{09173F31-E23F-466F-84C3-1A866BC39861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0D392C19-CF50-4E06-9347-2F587644DF5A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72F0859-0F46-4313-90B3-1B8278E7828D}" type="pres">
      <dgm:prSet presAssocID="{C7C83193-B670-45A5-9F4F-0EB71220C3C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1BD940D7-634A-46FB-8523-BD473B780ED2}" type="pres">
      <dgm:prSet presAssocID="{EFEAC8CC-993A-45CB-B121-0D4CAA058268}" presName="hierRoot2" presStyleCnt="0">
        <dgm:presLayoutVars>
          <dgm:hierBranch val="init"/>
        </dgm:presLayoutVars>
      </dgm:prSet>
      <dgm:spPr/>
    </dgm:pt>
    <dgm:pt modelId="{EF222E6D-76D1-4986-9B65-67DBA48EA242}" type="pres">
      <dgm:prSet presAssocID="{EFEAC8CC-993A-45CB-B121-0D4CAA058268}" presName="rootComposite" presStyleCnt="0"/>
      <dgm:spPr/>
    </dgm:pt>
    <dgm:pt modelId="{F18B02FF-3997-4B3C-9C78-E20A760ECC87}" type="pres">
      <dgm:prSet presAssocID="{EFEAC8CC-993A-45CB-B121-0D4CAA058268}" presName="rootText" presStyleLbl="node2" presStyleIdx="2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E49E89-0923-44F0-AB80-4F36341D8576}" type="pres">
      <dgm:prSet presAssocID="{EFEAC8CC-993A-45CB-B121-0D4CAA058268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A17DA8-A4AA-4D7D-ADBA-A2A77AD903AD}" type="pres">
      <dgm:prSet presAssocID="{EFEAC8CC-993A-45CB-B121-0D4CAA058268}" presName="hierChild4" presStyleCnt="0"/>
      <dgm:spPr/>
    </dgm:pt>
    <dgm:pt modelId="{25A7199D-F459-486C-9B82-32997442F851}" type="pres">
      <dgm:prSet presAssocID="{EFEAC8CC-993A-45CB-B121-0D4CAA058268}" presName="hierChild5" presStyleCnt="0"/>
      <dgm:spPr/>
    </dgm:pt>
    <dgm:pt modelId="{5A326E10-86A9-4CAF-8964-0DBF673F472B}" type="pres">
      <dgm:prSet presAssocID="{40EE395E-78B7-441E-B4A1-995FCF7578B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CB515250-03FB-4087-AF25-F231FB004F0E}" type="pres">
      <dgm:prSet presAssocID="{495BAD79-4257-422C-B3FF-457BA0C19328}" presName="hierRoot2" presStyleCnt="0">
        <dgm:presLayoutVars>
          <dgm:hierBranch val="init"/>
        </dgm:presLayoutVars>
      </dgm:prSet>
      <dgm:spPr/>
    </dgm:pt>
    <dgm:pt modelId="{A99A5415-DAAC-4313-9CAB-C2D2A3707704}" type="pres">
      <dgm:prSet presAssocID="{495BAD79-4257-422C-B3FF-457BA0C19328}" presName="rootComposite" presStyleCnt="0"/>
      <dgm:spPr/>
    </dgm:pt>
    <dgm:pt modelId="{92DEC519-6C88-4360-AE1F-95C61E0DDB40}" type="pres">
      <dgm:prSet presAssocID="{495BAD79-4257-422C-B3FF-457BA0C19328}" presName="rootText" presStyleLbl="node2" presStyleIdx="3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A95023-96AD-43A8-9BFA-A2C7E61DC063}" type="pres">
      <dgm:prSet presAssocID="{495BAD79-4257-422C-B3FF-457BA0C19328}" presName="rootConnector" presStyleLbl="node2" presStyleIdx="3" presStyleCnt="4"/>
      <dgm:spPr/>
      <dgm:t>
        <a:bodyPr/>
        <a:lstStyle/>
        <a:p>
          <a:endParaRPr lang="es-ES"/>
        </a:p>
      </dgm:t>
    </dgm:pt>
    <dgm:pt modelId="{315ACACA-F8D3-43B8-94B0-8A511702A246}" type="pres">
      <dgm:prSet presAssocID="{495BAD79-4257-422C-B3FF-457BA0C19328}" presName="hierChild4" presStyleCnt="0"/>
      <dgm:spPr/>
    </dgm:pt>
    <dgm:pt modelId="{E3D31187-5908-404A-8FA5-9EC69AD27240}" type="pres">
      <dgm:prSet presAssocID="{495BAD79-4257-422C-B3FF-457BA0C19328}" presName="hierChild5" presStyleCnt="0"/>
      <dgm:spPr/>
    </dgm:pt>
    <dgm:pt modelId="{084A9764-5272-4B83-BA08-F8A518A12F2C}" type="pres">
      <dgm:prSet presAssocID="{EE2F348D-52A3-48DC-A2F2-EB7FC4C4DEB1}" presName="hierChild3" presStyleCnt="0"/>
      <dgm:spPr/>
    </dgm:pt>
  </dgm:ptLst>
  <dgm:cxnLst>
    <dgm:cxn modelId="{C821A415-6F25-4EF4-B0F6-FCFF0F1F6729}" type="presOf" srcId="{3128A2C1-38C9-4BD1-8256-72BE55B2C07B}" destId="{0D392C19-CF50-4E06-9347-2F587644DF5A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0DCDCC3-838D-41D8-AB72-31F47F648D78}" type="presOf" srcId="{C7C83193-B670-45A5-9F4F-0EB71220C3CB}" destId="{072F0859-0F46-4313-90B3-1B8278E7828D}" srcOrd="0" destOrd="0" presId="urn:microsoft.com/office/officeart/2005/8/layout/orgChart1"/>
    <dgm:cxn modelId="{F2A9652E-BF9B-4FA9-AE76-36E8953F67DC}" type="presOf" srcId="{EE2F348D-52A3-48DC-A2F2-EB7FC4C4DEB1}" destId="{07220D69-F16C-4633-8012-B48A7CFD3193}" srcOrd="1" destOrd="0" presId="urn:microsoft.com/office/officeart/2005/8/layout/orgChart1"/>
    <dgm:cxn modelId="{9540B8A0-9EEB-46DB-A00E-63A8CA8F5AB0}" srcId="{EE2F348D-52A3-48DC-A2F2-EB7FC4C4DEB1}" destId="{EFEAC8CC-993A-45CB-B121-0D4CAA058268}" srcOrd="2" destOrd="0" parTransId="{C7C83193-B670-45A5-9F4F-0EB71220C3CB}" sibTransId="{D971AC4D-F742-4F40-BF3D-52C69429585A}"/>
    <dgm:cxn modelId="{DBC95164-B201-4046-B550-9CAAEECBB29C}" type="presOf" srcId="{EFEAC8CC-993A-45CB-B121-0D4CAA058268}" destId="{DCE49E89-0923-44F0-AB80-4F36341D8576}" srcOrd="1" destOrd="0" presId="urn:microsoft.com/office/officeart/2005/8/layout/orgChart1"/>
    <dgm:cxn modelId="{2CE236CB-11D7-4D59-8211-1ADC38C14040}" type="presOf" srcId="{9219F835-B155-40EE-9F35-17E75A54B0BE}" destId="{EFA180F1-FBCE-411F-9D4E-4E3AA7BBE136}" srcOrd="0" destOrd="0" presId="urn:microsoft.com/office/officeart/2005/8/layout/orgChart1"/>
    <dgm:cxn modelId="{47923475-B632-4781-AA50-7C808C72F655}" type="presOf" srcId="{32A6B73B-4337-48D9-BDF1-34BC5F9259C9}" destId="{1607FF1D-3AE0-4701-8A7E-81B429C148F6}" srcOrd="0" destOrd="0" presId="urn:microsoft.com/office/officeart/2005/8/layout/orgChart1"/>
    <dgm:cxn modelId="{BBACDCE0-A9AF-4FC2-A769-CD84E17D2137}" srcId="{EE2F348D-52A3-48DC-A2F2-EB7FC4C4DEB1}" destId="{495BAD79-4257-422C-B3FF-457BA0C19328}" srcOrd="3" destOrd="0" parTransId="{40EE395E-78B7-441E-B4A1-995FCF7578B3}" sibTransId="{1DA88161-3409-42F9-AEE4-82717FE8C1D1}"/>
    <dgm:cxn modelId="{6C3C5F3B-8F39-4407-958E-F94AE6B6BEA8}" type="presOf" srcId="{495BAD79-4257-422C-B3FF-457BA0C19328}" destId="{92DEC519-6C88-4360-AE1F-95C61E0DDB40}" srcOrd="0" destOrd="0" presId="urn:microsoft.com/office/officeart/2005/8/layout/orgChart1"/>
    <dgm:cxn modelId="{4F06B133-42A9-40BC-83ED-3C5CFD7E91C6}" type="presOf" srcId="{EFEAC8CC-993A-45CB-B121-0D4CAA058268}" destId="{F18B02FF-3997-4B3C-9C78-E20A760ECC87}" srcOrd="0" destOrd="0" presId="urn:microsoft.com/office/officeart/2005/8/layout/orgChart1"/>
    <dgm:cxn modelId="{582A8E63-88ED-4AC0-B8DD-95676DFE8084}" type="presOf" srcId="{9219F835-B155-40EE-9F35-17E75A54B0BE}" destId="{F04C0671-A3A4-4FC2-894C-9D48572D39B0}" srcOrd="1" destOrd="0" presId="urn:microsoft.com/office/officeart/2005/8/layout/orgChart1"/>
    <dgm:cxn modelId="{F94EF5C7-8450-41E0-A077-1E070B1A1873}" type="presOf" srcId="{495BAD79-4257-422C-B3FF-457BA0C19328}" destId="{31A95023-96AD-43A8-9BFA-A2C7E61DC063}" srcOrd="1" destOrd="0" presId="urn:microsoft.com/office/officeart/2005/8/layout/orgChart1"/>
    <dgm:cxn modelId="{09A91DA8-3FBD-4F70-A88C-2081F1179B22}" type="presOf" srcId="{078F9ABD-ABDB-4C01-9EDC-53D62E7E19C6}" destId="{09173F31-E23F-466F-84C3-1A866BC39861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6744DAC-2DEF-44B8-89F1-4AECDC606E96}" type="presOf" srcId="{EE2F348D-52A3-48DC-A2F2-EB7FC4C4DEB1}" destId="{98D03E8E-47F1-4405-9F2D-468C46BE6CE5}" srcOrd="0" destOrd="0" presId="urn:microsoft.com/office/officeart/2005/8/layout/orgChart1"/>
    <dgm:cxn modelId="{FC179445-1BBE-4721-8A34-2B62D6B1A5AA}" type="presOf" srcId="{32A6B73B-4337-48D9-BDF1-34BC5F9259C9}" destId="{BDA960A4-7AB5-4F21-83D3-85CCB4599625}" srcOrd="1" destOrd="0" presId="urn:microsoft.com/office/officeart/2005/8/layout/orgChart1"/>
    <dgm:cxn modelId="{E3594543-D499-4FC6-873B-C641A5D2DC9B}" type="presOf" srcId="{40EE395E-78B7-441E-B4A1-995FCF7578B3}" destId="{5A326E10-86A9-4CAF-8964-0DBF673F472B}" srcOrd="0" destOrd="0" presId="urn:microsoft.com/office/officeart/2005/8/layout/orgChart1"/>
    <dgm:cxn modelId="{19D78418-4B1E-4329-B8FC-0F0670E9F469}" type="presParOf" srcId="{19F29EE0-46B5-413E-A87B-AFDE5F58CB49}" destId="{B2D44C87-AD4F-4C69-961E-69965DF93954}" srcOrd="0" destOrd="0" presId="urn:microsoft.com/office/officeart/2005/8/layout/orgChart1"/>
    <dgm:cxn modelId="{CCF65F81-5C12-4CFD-A211-FCD503753C0C}" type="presParOf" srcId="{B2D44C87-AD4F-4C69-961E-69965DF93954}" destId="{BF731A9A-A063-41EE-AD83-A47177AF54E6}" srcOrd="0" destOrd="0" presId="urn:microsoft.com/office/officeart/2005/8/layout/orgChart1"/>
    <dgm:cxn modelId="{0DC3506C-8589-4A84-964E-E9AB832D1848}" type="presParOf" srcId="{BF731A9A-A063-41EE-AD83-A47177AF54E6}" destId="{98D03E8E-47F1-4405-9F2D-468C46BE6CE5}" srcOrd="0" destOrd="0" presId="urn:microsoft.com/office/officeart/2005/8/layout/orgChart1"/>
    <dgm:cxn modelId="{868D8275-0D1C-4774-8F30-5FCE953894C1}" type="presParOf" srcId="{BF731A9A-A063-41EE-AD83-A47177AF54E6}" destId="{07220D69-F16C-4633-8012-B48A7CFD3193}" srcOrd="1" destOrd="0" presId="urn:microsoft.com/office/officeart/2005/8/layout/orgChart1"/>
    <dgm:cxn modelId="{C141661E-054C-4CCC-A06B-93D51E65C61D}" type="presParOf" srcId="{B2D44C87-AD4F-4C69-961E-69965DF93954}" destId="{A0EADE58-733B-44E9-A5CA-0226530AE55A}" srcOrd="1" destOrd="0" presId="urn:microsoft.com/office/officeart/2005/8/layout/orgChart1"/>
    <dgm:cxn modelId="{BDF6562A-0E0C-4453-A88C-BD454CD07E19}" type="presParOf" srcId="{A0EADE58-733B-44E9-A5CA-0226530AE55A}" destId="{09173F31-E23F-466F-84C3-1A866BC39861}" srcOrd="0" destOrd="0" presId="urn:microsoft.com/office/officeart/2005/8/layout/orgChart1"/>
    <dgm:cxn modelId="{9772B5D2-F4C2-445F-B271-E1EE6F8B6452}" type="presParOf" srcId="{A0EADE58-733B-44E9-A5CA-0226530AE55A}" destId="{9CA2BED8-C030-4BB6-A140-2A8978C41C19}" srcOrd="1" destOrd="0" presId="urn:microsoft.com/office/officeart/2005/8/layout/orgChart1"/>
    <dgm:cxn modelId="{89789E92-2A02-4936-B17D-A30D4DF844DA}" type="presParOf" srcId="{9CA2BED8-C030-4BB6-A140-2A8978C41C19}" destId="{66E6DB1E-67A0-4A5E-A739-34684EC2B8BB}" srcOrd="0" destOrd="0" presId="urn:microsoft.com/office/officeart/2005/8/layout/orgChart1"/>
    <dgm:cxn modelId="{7C260E86-C242-47FE-A072-C46D0A7B0AE7}" type="presParOf" srcId="{66E6DB1E-67A0-4A5E-A739-34684EC2B8BB}" destId="{EFA180F1-FBCE-411F-9D4E-4E3AA7BBE136}" srcOrd="0" destOrd="0" presId="urn:microsoft.com/office/officeart/2005/8/layout/orgChart1"/>
    <dgm:cxn modelId="{E37BDC87-2472-4B14-8881-EBC2B3FF9DE6}" type="presParOf" srcId="{66E6DB1E-67A0-4A5E-A739-34684EC2B8BB}" destId="{F04C0671-A3A4-4FC2-894C-9D48572D39B0}" srcOrd="1" destOrd="0" presId="urn:microsoft.com/office/officeart/2005/8/layout/orgChart1"/>
    <dgm:cxn modelId="{4783BD25-9F88-4969-9E32-721225C032AD}" type="presParOf" srcId="{9CA2BED8-C030-4BB6-A140-2A8978C41C19}" destId="{5EB5EE63-065D-44C1-B63E-DAF5E8A4C620}" srcOrd="1" destOrd="0" presId="urn:microsoft.com/office/officeart/2005/8/layout/orgChart1"/>
    <dgm:cxn modelId="{F978FC2F-2551-4779-8A17-E9D3CBCBA6DF}" type="presParOf" srcId="{9CA2BED8-C030-4BB6-A140-2A8978C41C19}" destId="{76B4D070-9205-47D9-B302-0E758BD33E0E}" srcOrd="2" destOrd="0" presId="urn:microsoft.com/office/officeart/2005/8/layout/orgChart1"/>
    <dgm:cxn modelId="{1AA907E3-028C-4A2B-8556-9D07CA2156DE}" type="presParOf" srcId="{A0EADE58-733B-44E9-A5CA-0226530AE55A}" destId="{0D392C19-CF50-4E06-9347-2F587644DF5A}" srcOrd="2" destOrd="0" presId="urn:microsoft.com/office/officeart/2005/8/layout/orgChart1"/>
    <dgm:cxn modelId="{D1ACD2DD-F32B-4100-AAE5-912B488F79B3}" type="presParOf" srcId="{A0EADE58-733B-44E9-A5CA-0226530AE55A}" destId="{218CF726-F51A-4741-9DF7-DCBC19F34AF5}" srcOrd="3" destOrd="0" presId="urn:microsoft.com/office/officeart/2005/8/layout/orgChart1"/>
    <dgm:cxn modelId="{DE17801C-A21D-42CC-B7FA-7E8F11F33946}" type="presParOf" srcId="{218CF726-F51A-4741-9DF7-DCBC19F34AF5}" destId="{E216DE51-D6BD-4C18-9A34-A9B85B79139C}" srcOrd="0" destOrd="0" presId="urn:microsoft.com/office/officeart/2005/8/layout/orgChart1"/>
    <dgm:cxn modelId="{6A3FC7E9-67F5-4438-BBA3-DD7FCB6F69BD}" type="presParOf" srcId="{E216DE51-D6BD-4C18-9A34-A9B85B79139C}" destId="{1607FF1D-3AE0-4701-8A7E-81B429C148F6}" srcOrd="0" destOrd="0" presId="urn:microsoft.com/office/officeart/2005/8/layout/orgChart1"/>
    <dgm:cxn modelId="{4A21ABD9-60EF-4464-9F4A-F5DB92DC8E29}" type="presParOf" srcId="{E216DE51-D6BD-4C18-9A34-A9B85B79139C}" destId="{BDA960A4-7AB5-4F21-83D3-85CCB4599625}" srcOrd="1" destOrd="0" presId="urn:microsoft.com/office/officeart/2005/8/layout/orgChart1"/>
    <dgm:cxn modelId="{8EED06A5-F9DF-43A5-B77D-BB82C68CE6EE}" type="presParOf" srcId="{218CF726-F51A-4741-9DF7-DCBC19F34AF5}" destId="{5992B6B6-AB68-4DD7-B318-6AEC95DF4288}" srcOrd="1" destOrd="0" presId="urn:microsoft.com/office/officeart/2005/8/layout/orgChart1"/>
    <dgm:cxn modelId="{64BC6223-D306-4D22-99F1-F4FCAEC049F4}" type="presParOf" srcId="{218CF726-F51A-4741-9DF7-DCBC19F34AF5}" destId="{A87A1E3C-B330-481F-B160-CDF5148FD6C7}" srcOrd="2" destOrd="0" presId="urn:microsoft.com/office/officeart/2005/8/layout/orgChart1"/>
    <dgm:cxn modelId="{672F56ED-6309-433B-81E1-B444C5DFA908}" type="presParOf" srcId="{A0EADE58-733B-44E9-A5CA-0226530AE55A}" destId="{072F0859-0F46-4313-90B3-1B8278E7828D}" srcOrd="4" destOrd="0" presId="urn:microsoft.com/office/officeart/2005/8/layout/orgChart1"/>
    <dgm:cxn modelId="{BF7A03A6-EF21-498A-BE46-4B3AB6F4889E}" type="presParOf" srcId="{A0EADE58-733B-44E9-A5CA-0226530AE55A}" destId="{1BD940D7-634A-46FB-8523-BD473B780ED2}" srcOrd="5" destOrd="0" presId="urn:microsoft.com/office/officeart/2005/8/layout/orgChart1"/>
    <dgm:cxn modelId="{BBD4FCD9-3ED4-4B64-B5F6-BB196DBD2AD4}" type="presParOf" srcId="{1BD940D7-634A-46FB-8523-BD473B780ED2}" destId="{EF222E6D-76D1-4986-9B65-67DBA48EA242}" srcOrd="0" destOrd="0" presId="urn:microsoft.com/office/officeart/2005/8/layout/orgChart1"/>
    <dgm:cxn modelId="{5BA9B80D-102B-435C-89A3-FC3B600C9B91}" type="presParOf" srcId="{EF222E6D-76D1-4986-9B65-67DBA48EA242}" destId="{F18B02FF-3997-4B3C-9C78-E20A760ECC87}" srcOrd="0" destOrd="0" presId="urn:microsoft.com/office/officeart/2005/8/layout/orgChart1"/>
    <dgm:cxn modelId="{EED383F7-2B6F-429B-B8B5-7297F3E100D5}" type="presParOf" srcId="{EF222E6D-76D1-4986-9B65-67DBA48EA242}" destId="{DCE49E89-0923-44F0-AB80-4F36341D8576}" srcOrd="1" destOrd="0" presId="urn:microsoft.com/office/officeart/2005/8/layout/orgChart1"/>
    <dgm:cxn modelId="{3AE4D041-4F06-4807-87BE-B58936C1BFF0}" type="presParOf" srcId="{1BD940D7-634A-46FB-8523-BD473B780ED2}" destId="{29A17DA8-A4AA-4D7D-ADBA-A2A77AD903AD}" srcOrd="1" destOrd="0" presId="urn:microsoft.com/office/officeart/2005/8/layout/orgChart1"/>
    <dgm:cxn modelId="{5BBE0E6C-F4AA-4D9B-9310-AD61A797EB4F}" type="presParOf" srcId="{1BD940D7-634A-46FB-8523-BD473B780ED2}" destId="{25A7199D-F459-486C-9B82-32997442F851}" srcOrd="2" destOrd="0" presId="urn:microsoft.com/office/officeart/2005/8/layout/orgChart1"/>
    <dgm:cxn modelId="{566FBBF0-5E8B-46F7-A998-955CDD26182A}" type="presParOf" srcId="{A0EADE58-733B-44E9-A5CA-0226530AE55A}" destId="{5A326E10-86A9-4CAF-8964-0DBF673F472B}" srcOrd="6" destOrd="0" presId="urn:microsoft.com/office/officeart/2005/8/layout/orgChart1"/>
    <dgm:cxn modelId="{F615128D-55E7-4AC4-8077-075AD38BD548}" type="presParOf" srcId="{A0EADE58-733B-44E9-A5CA-0226530AE55A}" destId="{CB515250-03FB-4087-AF25-F231FB004F0E}" srcOrd="7" destOrd="0" presId="urn:microsoft.com/office/officeart/2005/8/layout/orgChart1"/>
    <dgm:cxn modelId="{1A73D513-C938-4E2B-80B0-B0C443A35410}" type="presParOf" srcId="{CB515250-03FB-4087-AF25-F231FB004F0E}" destId="{A99A5415-DAAC-4313-9CAB-C2D2A3707704}" srcOrd="0" destOrd="0" presId="urn:microsoft.com/office/officeart/2005/8/layout/orgChart1"/>
    <dgm:cxn modelId="{4F802D6B-2096-445D-89B5-442620C42389}" type="presParOf" srcId="{A99A5415-DAAC-4313-9CAB-C2D2A3707704}" destId="{92DEC519-6C88-4360-AE1F-95C61E0DDB40}" srcOrd="0" destOrd="0" presId="urn:microsoft.com/office/officeart/2005/8/layout/orgChart1"/>
    <dgm:cxn modelId="{1B925C4F-C7D1-4F78-B59D-F99D1319C686}" type="presParOf" srcId="{A99A5415-DAAC-4313-9CAB-C2D2A3707704}" destId="{31A95023-96AD-43A8-9BFA-A2C7E61DC063}" srcOrd="1" destOrd="0" presId="urn:microsoft.com/office/officeart/2005/8/layout/orgChart1"/>
    <dgm:cxn modelId="{4DAD2C8E-FA4D-4E5A-AE37-E3E1BE918E82}" type="presParOf" srcId="{CB515250-03FB-4087-AF25-F231FB004F0E}" destId="{315ACACA-F8D3-43B8-94B0-8A511702A246}" srcOrd="1" destOrd="0" presId="urn:microsoft.com/office/officeart/2005/8/layout/orgChart1"/>
    <dgm:cxn modelId="{9E2541E3-F000-4450-A0F2-E1F3478A23C4}" type="presParOf" srcId="{CB515250-03FB-4087-AF25-F231FB004F0E}" destId="{E3D31187-5908-404A-8FA5-9EC69AD27240}" srcOrd="2" destOrd="0" presId="urn:microsoft.com/office/officeart/2005/8/layout/orgChart1"/>
    <dgm:cxn modelId="{0D64723F-C521-4CC3-A752-1632C00D6F9B}" type="presParOf" srcId="{B2D44C87-AD4F-4C69-961E-69965DF93954}" destId="{084A9764-5272-4B83-BA08-F8A518A12F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1C9390-650B-406A-9597-EECCE3B0635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A958241-10C4-4414-944F-7BB9953F7CF0}" type="parTrans" cxnId="{D89BE41E-F0AB-45D6-8B1F-58616B1A3F11}">
      <dgm:prSet/>
      <dgm:spPr/>
      <dgm:t>
        <a:bodyPr/>
        <a:lstStyle/>
        <a:p>
          <a:endParaRPr lang="es-ES"/>
        </a:p>
      </dgm:t>
    </dgm:pt>
    <dgm:pt modelId="{B76718B3-C08B-4328-84F7-61342D34DE6F}" type="sibTrans" cxnId="{D89BE41E-F0AB-45D6-8B1F-58616B1A3F11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9A4CAF-5531-4E2B-A5DF-D542731F017D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DB5D1D7C-5EEF-4D49-9DE3-A756A1557CBB}" type="pres">
      <dgm:prSet presAssocID="{EE2F348D-52A3-48DC-A2F2-EB7FC4C4DEB1}" presName="rootComposite1" presStyleCnt="0"/>
      <dgm:spPr/>
    </dgm:pt>
    <dgm:pt modelId="{044122A9-BD2F-44FD-81EB-55E0ADDEF3FA}" type="pres">
      <dgm:prSet presAssocID="{EE2F348D-52A3-48DC-A2F2-EB7FC4C4DEB1}" presName="rootText1" presStyleLbl="node0" presStyleIdx="0" presStyleCnt="1" custScaleX="125818" custScaleY="128386" custLinFactNeighborY="-246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6AE3A0-2544-44AB-9AC4-A4640EB34800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A66C05D-623E-4B55-975D-2DC2D91B3A72}" type="pres">
      <dgm:prSet presAssocID="{EE2F348D-52A3-48DC-A2F2-EB7FC4C4DEB1}" presName="hierChild2" presStyleCnt="0"/>
      <dgm:spPr/>
    </dgm:pt>
    <dgm:pt modelId="{588108D7-EFF6-40E5-8196-F77FBA0A0129}" type="pres">
      <dgm:prSet presAssocID="{078F9ABD-ABDB-4C01-9EDC-53D62E7E19C6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702CDABF-2191-49E9-B079-CE7C1A3F9D61}" type="pres">
      <dgm:prSet presAssocID="{3128A2C1-38C9-4BD1-8256-72BE55B2C0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77140DF0-DFDB-4FA9-B0C6-C69A03CF05DC}" type="pres">
      <dgm:prSet presAssocID="{29FD3C8B-2918-43A3-9D72-C279F674BC57}" presName="Name37" presStyleLbl="parChTrans1D2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2A1F6DE4-131C-4BDF-A9AE-CB74402851D9}" type="pres">
      <dgm:prSet presAssocID="{04F63912-474D-49A5-BD14-86EE7508A486}" presName="Name37" presStyleLbl="parChTrans1D2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2" presStyleIdx="3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0B96AB02-FB7E-4064-A6E5-95366E86B6DC}" type="pres">
      <dgm:prSet presAssocID="{EA958241-10C4-4414-944F-7BB9953F7CF0}" presName="Name37" presStyleLbl="parChTrans1D2" presStyleIdx="4" presStyleCnt="5"/>
      <dgm:spPr/>
      <dgm:t>
        <a:bodyPr/>
        <a:lstStyle/>
        <a:p>
          <a:endParaRPr lang="es-ES"/>
        </a:p>
      </dgm:t>
    </dgm:pt>
    <dgm:pt modelId="{9201D168-6706-4524-A9EC-3B7B09CBAC07}" type="pres">
      <dgm:prSet presAssocID="{6C1C9390-650B-406A-9597-EECCE3B0635D}" presName="hierRoot2" presStyleCnt="0">
        <dgm:presLayoutVars>
          <dgm:hierBranch val="init"/>
        </dgm:presLayoutVars>
      </dgm:prSet>
      <dgm:spPr/>
    </dgm:pt>
    <dgm:pt modelId="{EFE55D36-570A-48A5-9CD3-F220E0C8F223}" type="pres">
      <dgm:prSet presAssocID="{6C1C9390-650B-406A-9597-EECCE3B0635D}" presName="rootComposite" presStyleCnt="0"/>
      <dgm:spPr/>
    </dgm:pt>
    <dgm:pt modelId="{02235D95-7845-46E5-BF1D-F0263D33BF86}" type="pres">
      <dgm:prSet presAssocID="{6C1C9390-650B-406A-9597-EECCE3B0635D}" presName="rootText" presStyleLbl="node2" presStyleIdx="4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9321D-F1A5-4649-B9B9-7FF909676014}" type="pres">
      <dgm:prSet presAssocID="{6C1C9390-650B-406A-9597-EECCE3B0635D}" presName="rootConnector" presStyleLbl="node2" presStyleIdx="4" presStyleCnt="5"/>
      <dgm:spPr/>
      <dgm:t>
        <a:bodyPr/>
        <a:lstStyle/>
        <a:p>
          <a:endParaRPr lang="es-ES"/>
        </a:p>
      </dgm:t>
    </dgm:pt>
    <dgm:pt modelId="{FEDA9DB0-FB33-4BF4-A350-875EC823515D}" type="pres">
      <dgm:prSet presAssocID="{6C1C9390-650B-406A-9597-EECCE3B0635D}" presName="hierChild4" presStyleCnt="0"/>
      <dgm:spPr/>
    </dgm:pt>
    <dgm:pt modelId="{2CAAC774-E90D-46DE-9515-3C25D99E0198}" type="pres">
      <dgm:prSet presAssocID="{6C1C9390-650B-406A-9597-EECCE3B0635D}" presName="hierChild5" presStyleCnt="0"/>
      <dgm:spPr/>
    </dgm:pt>
    <dgm:pt modelId="{6884853A-8D91-42B3-9A85-5424D52A4D1E}" type="pres">
      <dgm:prSet presAssocID="{EE2F348D-52A3-48DC-A2F2-EB7FC4C4DEB1}" presName="hierChild3" presStyleCnt="0"/>
      <dgm:spPr/>
    </dgm:pt>
  </dgm:ptLst>
  <dgm:cxnLst>
    <dgm:cxn modelId="{D327C5E1-9504-4582-8942-6E4AA4626A90}" type="presOf" srcId="{32A6B73B-4337-48D9-BDF1-34BC5F9259C9}" destId="{1607FF1D-3AE0-4701-8A7E-81B429C148F6}" srcOrd="0" destOrd="0" presId="urn:microsoft.com/office/officeart/2005/8/layout/orgChart1"/>
    <dgm:cxn modelId="{7AF48CA1-D0DF-4387-ADA3-3C1470A04BAD}" type="presOf" srcId="{078F9ABD-ABDB-4C01-9EDC-53D62E7E19C6}" destId="{588108D7-EFF6-40E5-8196-F77FBA0A0129}" srcOrd="0" destOrd="0" presId="urn:microsoft.com/office/officeart/2005/8/layout/orgChart1"/>
    <dgm:cxn modelId="{FD591382-4B33-4FF5-8770-B0D999BC3E37}" type="presOf" srcId="{EA958241-10C4-4414-944F-7BB9953F7CF0}" destId="{0B96AB02-FB7E-4064-A6E5-95366E86B6DC}" srcOrd="0" destOrd="0" presId="urn:microsoft.com/office/officeart/2005/8/layout/orgChart1"/>
    <dgm:cxn modelId="{538A9257-B7E2-49C5-A331-2CF467D77A6E}" type="presOf" srcId="{9532CEEF-A1FF-45F0-8280-5F4AE319352B}" destId="{661D45ED-0F58-4FFE-ACBB-38266EA798E9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89BE41E-F0AB-45D6-8B1F-58616B1A3F11}" srcId="{EE2F348D-52A3-48DC-A2F2-EB7FC4C4DEB1}" destId="{6C1C9390-650B-406A-9597-EECCE3B0635D}" srcOrd="4" destOrd="0" parTransId="{EA958241-10C4-4414-944F-7BB9953F7CF0}" sibTransId="{B76718B3-C08B-4328-84F7-61342D34DE6F}"/>
    <dgm:cxn modelId="{0E22D021-094D-4622-91E1-C1ACE3A081CD}" type="presOf" srcId="{9219F835-B155-40EE-9F35-17E75A54B0BE}" destId="{EFA180F1-FBCE-411F-9D4E-4E3AA7BBE136}" srcOrd="0" destOrd="0" presId="urn:microsoft.com/office/officeart/2005/8/layout/orgChart1"/>
    <dgm:cxn modelId="{A072BE05-22E5-4D65-A5EA-6CF529895286}" type="presOf" srcId="{04F63912-474D-49A5-BD14-86EE7508A486}" destId="{2A1F6DE4-131C-4BDF-A9AE-CB74402851D9}" srcOrd="0" destOrd="0" presId="urn:microsoft.com/office/officeart/2005/8/layout/orgChart1"/>
    <dgm:cxn modelId="{2B985105-89AA-4E9B-94FD-491C69A94C0D}" type="presOf" srcId="{29FD3C8B-2918-43A3-9D72-C279F674BC57}" destId="{77140DF0-DFDB-4FA9-B0C6-C69A03CF05DC}" srcOrd="0" destOrd="0" presId="urn:microsoft.com/office/officeart/2005/8/layout/orgChart1"/>
    <dgm:cxn modelId="{EBD89BE3-2CFA-48BB-BC38-4BF6C3C7B6FD}" type="presOf" srcId="{39E0003E-DDD2-43F1-948C-69009D0ADF45}" destId="{4AD83815-A9F0-4AB5-8DD9-7F54CDF80864}" srcOrd="1" destOrd="0" presId="urn:microsoft.com/office/officeart/2005/8/layout/orgChart1"/>
    <dgm:cxn modelId="{A6578926-C894-4F9F-8CEA-94DD7F20DF05}" type="presOf" srcId="{6C1C9390-650B-406A-9597-EECCE3B0635D}" destId="{9B99321D-F1A5-4649-B9B9-7FF909676014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E5E9F43-91D4-4ED5-A5BE-F8F90238DA3C}" type="presOf" srcId="{32A6B73B-4337-48D9-BDF1-34BC5F9259C9}" destId="{BDA960A4-7AB5-4F21-83D3-85CCB4599625}" srcOrd="1" destOrd="0" presId="urn:microsoft.com/office/officeart/2005/8/layout/orgChart1"/>
    <dgm:cxn modelId="{A21AFA27-7E2C-4355-B33F-0629B2D0A6C5}" type="presOf" srcId="{9219F835-B155-40EE-9F35-17E75A54B0BE}" destId="{F04C0671-A3A4-4FC2-894C-9D48572D39B0}" srcOrd="1" destOrd="0" presId="urn:microsoft.com/office/officeart/2005/8/layout/orgChart1"/>
    <dgm:cxn modelId="{4D76714F-3206-46BE-9A43-7057D6772A31}" type="presOf" srcId="{9532CEEF-A1FF-45F0-8280-5F4AE319352B}" destId="{8ECAE22D-02BA-484B-A603-F2EBF22DFE19}" srcOrd="0" destOrd="0" presId="urn:microsoft.com/office/officeart/2005/8/layout/orgChart1"/>
    <dgm:cxn modelId="{837985A6-F255-423A-8CE6-DF9106B1E00A}" type="presOf" srcId="{EE2F348D-52A3-48DC-A2F2-EB7FC4C4DEB1}" destId="{044122A9-BD2F-44FD-81EB-55E0ADDEF3F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5C7E1B3-38BD-4498-8773-3FBB150209EC}" type="presOf" srcId="{39E0003E-DDD2-43F1-948C-69009D0ADF45}" destId="{4F7C3E91-CDE0-494D-963A-D0A81B2DCA12}" srcOrd="0" destOrd="0" presId="urn:microsoft.com/office/officeart/2005/8/layout/orgChart1"/>
    <dgm:cxn modelId="{2C6C36F9-032C-43B7-B9E5-871661DCBC33}" type="presOf" srcId="{EE2F348D-52A3-48DC-A2F2-EB7FC4C4DEB1}" destId="{916AE3A0-2544-44AB-9AC4-A4640EB34800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7FCB5A8-5150-4FAE-B75D-E66F02D6BA45}" type="presOf" srcId="{6C1C9390-650B-406A-9597-EECCE3B0635D}" destId="{02235D95-7845-46E5-BF1D-F0263D33BF86}" srcOrd="0" destOrd="0" presId="urn:microsoft.com/office/officeart/2005/8/layout/orgChart1"/>
    <dgm:cxn modelId="{4D70B78F-B0A2-42F9-89D1-94774C8C60E2}" type="presOf" srcId="{3128A2C1-38C9-4BD1-8256-72BE55B2C07B}" destId="{702CDABF-2191-49E9-B079-CE7C1A3F9D61}" srcOrd="0" destOrd="0" presId="urn:microsoft.com/office/officeart/2005/8/layout/orgChart1"/>
    <dgm:cxn modelId="{1EEE8EB6-5D43-419B-BEC1-6FED6F568318}" type="presParOf" srcId="{19F29EE0-46B5-413E-A87B-AFDE5F58CB49}" destId="{589A4CAF-5531-4E2B-A5DF-D542731F017D}" srcOrd="0" destOrd="0" presId="urn:microsoft.com/office/officeart/2005/8/layout/orgChart1"/>
    <dgm:cxn modelId="{3B2F762A-0489-4730-93BB-AB61648D4D50}" type="presParOf" srcId="{589A4CAF-5531-4E2B-A5DF-D542731F017D}" destId="{DB5D1D7C-5EEF-4D49-9DE3-A756A1557CBB}" srcOrd="0" destOrd="0" presId="urn:microsoft.com/office/officeart/2005/8/layout/orgChart1"/>
    <dgm:cxn modelId="{D00DFA2A-B3B4-41CF-92B2-4700A653B176}" type="presParOf" srcId="{DB5D1D7C-5EEF-4D49-9DE3-A756A1557CBB}" destId="{044122A9-BD2F-44FD-81EB-55E0ADDEF3FA}" srcOrd="0" destOrd="0" presId="urn:microsoft.com/office/officeart/2005/8/layout/orgChart1"/>
    <dgm:cxn modelId="{EAB8475F-CF80-4638-80C3-84FA3D651DF8}" type="presParOf" srcId="{DB5D1D7C-5EEF-4D49-9DE3-A756A1557CBB}" destId="{916AE3A0-2544-44AB-9AC4-A4640EB34800}" srcOrd="1" destOrd="0" presId="urn:microsoft.com/office/officeart/2005/8/layout/orgChart1"/>
    <dgm:cxn modelId="{6C280891-AF9C-4E11-BF50-1F3E3E3C3630}" type="presParOf" srcId="{589A4CAF-5531-4E2B-A5DF-D542731F017D}" destId="{EA66C05D-623E-4B55-975D-2DC2D91B3A72}" srcOrd="1" destOrd="0" presId="urn:microsoft.com/office/officeart/2005/8/layout/orgChart1"/>
    <dgm:cxn modelId="{2C6DC6E5-E71C-49C7-A9DC-3D47016048EB}" type="presParOf" srcId="{EA66C05D-623E-4B55-975D-2DC2D91B3A72}" destId="{588108D7-EFF6-40E5-8196-F77FBA0A0129}" srcOrd="0" destOrd="0" presId="urn:microsoft.com/office/officeart/2005/8/layout/orgChart1"/>
    <dgm:cxn modelId="{5EBC3D90-BECD-4C54-9045-7AA9B3D7F8D6}" type="presParOf" srcId="{EA66C05D-623E-4B55-975D-2DC2D91B3A72}" destId="{9CA2BED8-C030-4BB6-A140-2A8978C41C19}" srcOrd="1" destOrd="0" presId="urn:microsoft.com/office/officeart/2005/8/layout/orgChart1"/>
    <dgm:cxn modelId="{04BFF9E5-1647-4C92-BD11-FB8851903873}" type="presParOf" srcId="{9CA2BED8-C030-4BB6-A140-2A8978C41C19}" destId="{66E6DB1E-67A0-4A5E-A739-34684EC2B8BB}" srcOrd="0" destOrd="0" presId="urn:microsoft.com/office/officeart/2005/8/layout/orgChart1"/>
    <dgm:cxn modelId="{9E55434F-73D0-4C69-83DC-0D04BE02A61E}" type="presParOf" srcId="{66E6DB1E-67A0-4A5E-A739-34684EC2B8BB}" destId="{EFA180F1-FBCE-411F-9D4E-4E3AA7BBE136}" srcOrd="0" destOrd="0" presId="urn:microsoft.com/office/officeart/2005/8/layout/orgChart1"/>
    <dgm:cxn modelId="{E96051C5-C16A-468D-AC22-BF29A1A30EF6}" type="presParOf" srcId="{66E6DB1E-67A0-4A5E-A739-34684EC2B8BB}" destId="{F04C0671-A3A4-4FC2-894C-9D48572D39B0}" srcOrd="1" destOrd="0" presId="urn:microsoft.com/office/officeart/2005/8/layout/orgChart1"/>
    <dgm:cxn modelId="{810BB7F3-5CE1-4688-9CD3-8888CD46B8B3}" type="presParOf" srcId="{9CA2BED8-C030-4BB6-A140-2A8978C41C19}" destId="{5EB5EE63-065D-44C1-B63E-DAF5E8A4C620}" srcOrd="1" destOrd="0" presId="urn:microsoft.com/office/officeart/2005/8/layout/orgChart1"/>
    <dgm:cxn modelId="{59E866E8-54EF-490A-B613-3A4EA6889427}" type="presParOf" srcId="{9CA2BED8-C030-4BB6-A140-2A8978C41C19}" destId="{76B4D070-9205-47D9-B302-0E758BD33E0E}" srcOrd="2" destOrd="0" presId="urn:microsoft.com/office/officeart/2005/8/layout/orgChart1"/>
    <dgm:cxn modelId="{C99CA5E9-1797-4B6F-AC39-CD54652CA15D}" type="presParOf" srcId="{EA66C05D-623E-4B55-975D-2DC2D91B3A72}" destId="{702CDABF-2191-49E9-B079-CE7C1A3F9D61}" srcOrd="2" destOrd="0" presId="urn:microsoft.com/office/officeart/2005/8/layout/orgChart1"/>
    <dgm:cxn modelId="{C68E3BA3-9E88-4C85-8C6B-17515921ED06}" type="presParOf" srcId="{EA66C05D-623E-4B55-975D-2DC2D91B3A72}" destId="{218CF726-F51A-4741-9DF7-DCBC19F34AF5}" srcOrd="3" destOrd="0" presId="urn:microsoft.com/office/officeart/2005/8/layout/orgChart1"/>
    <dgm:cxn modelId="{153A8003-30B2-4754-8241-1E0365D489FB}" type="presParOf" srcId="{218CF726-F51A-4741-9DF7-DCBC19F34AF5}" destId="{E216DE51-D6BD-4C18-9A34-A9B85B79139C}" srcOrd="0" destOrd="0" presId="urn:microsoft.com/office/officeart/2005/8/layout/orgChart1"/>
    <dgm:cxn modelId="{3BCA4BC1-7C79-449E-9CA7-1B386592C87C}" type="presParOf" srcId="{E216DE51-D6BD-4C18-9A34-A9B85B79139C}" destId="{1607FF1D-3AE0-4701-8A7E-81B429C148F6}" srcOrd="0" destOrd="0" presId="urn:microsoft.com/office/officeart/2005/8/layout/orgChart1"/>
    <dgm:cxn modelId="{E04DEEBE-9EEE-403A-BF6F-77410CF7434A}" type="presParOf" srcId="{E216DE51-D6BD-4C18-9A34-A9B85B79139C}" destId="{BDA960A4-7AB5-4F21-83D3-85CCB4599625}" srcOrd="1" destOrd="0" presId="urn:microsoft.com/office/officeart/2005/8/layout/orgChart1"/>
    <dgm:cxn modelId="{DF084DBF-E5A3-4347-8E16-F5CAFE1E011E}" type="presParOf" srcId="{218CF726-F51A-4741-9DF7-DCBC19F34AF5}" destId="{5992B6B6-AB68-4DD7-B318-6AEC95DF4288}" srcOrd="1" destOrd="0" presId="urn:microsoft.com/office/officeart/2005/8/layout/orgChart1"/>
    <dgm:cxn modelId="{A29D754D-8000-4196-A389-7C097CE4EEE0}" type="presParOf" srcId="{218CF726-F51A-4741-9DF7-DCBC19F34AF5}" destId="{A87A1E3C-B330-481F-B160-CDF5148FD6C7}" srcOrd="2" destOrd="0" presId="urn:microsoft.com/office/officeart/2005/8/layout/orgChart1"/>
    <dgm:cxn modelId="{40FEDAD3-DFED-4067-845E-12954FE40068}" type="presParOf" srcId="{EA66C05D-623E-4B55-975D-2DC2D91B3A72}" destId="{77140DF0-DFDB-4FA9-B0C6-C69A03CF05DC}" srcOrd="4" destOrd="0" presId="urn:microsoft.com/office/officeart/2005/8/layout/orgChart1"/>
    <dgm:cxn modelId="{AF4E631E-08A0-4781-974C-A65C20AEFAD8}" type="presParOf" srcId="{EA66C05D-623E-4B55-975D-2DC2D91B3A72}" destId="{8DE03586-7C33-46C4-8992-E682F641DF57}" srcOrd="5" destOrd="0" presId="urn:microsoft.com/office/officeart/2005/8/layout/orgChart1"/>
    <dgm:cxn modelId="{46EE0EFF-AED9-4618-AAF7-7F7E9DD14108}" type="presParOf" srcId="{8DE03586-7C33-46C4-8992-E682F641DF57}" destId="{33E7836A-F1D8-4FEF-979F-74E319C930F3}" srcOrd="0" destOrd="0" presId="urn:microsoft.com/office/officeart/2005/8/layout/orgChart1"/>
    <dgm:cxn modelId="{9E4EC13F-2069-4640-9DD4-DC06D3908972}" type="presParOf" srcId="{33E7836A-F1D8-4FEF-979F-74E319C930F3}" destId="{4F7C3E91-CDE0-494D-963A-D0A81B2DCA12}" srcOrd="0" destOrd="0" presId="urn:microsoft.com/office/officeart/2005/8/layout/orgChart1"/>
    <dgm:cxn modelId="{D2499810-9AD3-4D0F-B3C6-8F6A86651012}" type="presParOf" srcId="{33E7836A-F1D8-4FEF-979F-74E319C930F3}" destId="{4AD83815-A9F0-4AB5-8DD9-7F54CDF80864}" srcOrd="1" destOrd="0" presId="urn:microsoft.com/office/officeart/2005/8/layout/orgChart1"/>
    <dgm:cxn modelId="{9657F78F-59E7-40AE-87B9-3DDD2E18CD10}" type="presParOf" srcId="{8DE03586-7C33-46C4-8992-E682F641DF57}" destId="{0364F1D0-ED88-4A8F-BAA8-E5DFCE86AD6B}" srcOrd="1" destOrd="0" presId="urn:microsoft.com/office/officeart/2005/8/layout/orgChart1"/>
    <dgm:cxn modelId="{24C0C2B9-591B-484F-92FA-DFC8CB47C4E0}" type="presParOf" srcId="{8DE03586-7C33-46C4-8992-E682F641DF57}" destId="{5EF2821D-09D6-4A52-A03C-8FDE41265AB5}" srcOrd="2" destOrd="0" presId="urn:microsoft.com/office/officeart/2005/8/layout/orgChart1"/>
    <dgm:cxn modelId="{88F5BAB7-78E0-4A61-8F53-71354631B205}" type="presParOf" srcId="{EA66C05D-623E-4B55-975D-2DC2D91B3A72}" destId="{2A1F6DE4-131C-4BDF-A9AE-CB74402851D9}" srcOrd="6" destOrd="0" presId="urn:microsoft.com/office/officeart/2005/8/layout/orgChart1"/>
    <dgm:cxn modelId="{0BBA4A2F-7460-4739-A274-6914DD103FDA}" type="presParOf" srcId="{EA66C05D-623E-4B55-975D-2DC2D91B3A72}" destId="{DCA5EF0A-7F61-4B0D-9DC9-D5D3559482F5}" srcOrd="7" destOrd="0" presId="urn:microsoft.com/office/officeart/2005/8/layout/orgChart1"/>
    <dgm:cxn modelId="{B1D159B2-B34E-4BD0-B04F-528AE05EE86A}" type="presParOf" srcId="{DCA5EF0A-7F61-4B0D-9DC9-D5D3559482F5}" destId="{0C8BF9AB-EF96-436F-840C-77965824D5FF}" srcOrd="0" destOrd="0" presId="urn:microsoft.com/office/officeart/2005/8/layout/orgChart1"/>
    <dgm:cxn modelId="{A550A2E4-26A1-43A8-A98E-3D3F59EF6572}" type="presParOf" srcId="{0C8BF9AB-EF96-436F-840C-77965824D5FF}" destId="{8ECAE22D-02BA-484B-A603-F2EBF22DFE19}" srcOrd="0" destOrd="0" presId="urn:microsoft.com/office/officeart/2005/8/layout/orgChart1"/>
    <dgm:cxn modelId="{D350DEAE-B5E0-43F9-BCC2-6133FC051A6D}" type="presParOf" srcId="{0C8BF9AB-EF96-436F-840C-77965824D5FF}" destId="{661D45ED-0F58-4FFE-ACBB-38266EA798E9}" srcOrd="1" destOrd="0" presId="urn:microsoft.com/office/officeart/2005/8/layout/orgChart1"/>
    <dgm:cxn modelId="{F3DDC044-A6D7-4F88-AEE2-BF26DDD0DFEF}" type="presParOf" srcId="{DCA5EF0A-7F61-4B0D-9DC9-D5D3559482F5}" destId="{C97E185A-369B-472B-8F6D-87200F971E1F}" srcOrd="1" destOrd="0" presId="urn:microsoft.com/office/officeart/2005/8/layout/orgChart1"/>
    <dgm:cxn modelId="{608F1D6C-1BD7-4313-97A2-81CE53D6DD39}" type="presParOf" srcId="{DCA5EF0A-7F61-4B0D-9DC9-D5D3559482F5}" destId="{A3D25513-F15D-4C84-A025-4C61147576A3}" srcOrd="2" destOrd="0" presId="urn:microsoft.com/office/officeart/2005/8/layout/orgChart1"/>
    <dgm:cxn modelId="{35341D16-602A-442B-A5AD-5DF8BD79ED55}" type="presParOf" srcId="{EA66C05D-623E-4B55-975D-2DC2D91B3A72}" destId="{0B96AB02-FB7E-4064-A6E5-95366E86B6DC}" srcOrd="8" destOrd="0" presId="urn:microsoft.com/office/officeart/2005/8/layout/orgChart1"/>
    <dgm:cxn modelId="{7DFD9FD4-5DF2-4F74-87B7-2D97BB3EFD9B}" type="presParOf" srcId="{EA66C05D-623E-4B55-975D-2DC2D91B3A72}" destId="{9201D168-6706-4524-A9EC-3B7B09CBAC07}" srcOrd="9" destOrd="0" presId="urn:microsoft.com/office/officeart/2005/8/layout/orgChart1"/>
    <dgm:cxn modelId="{7DF6C21B-E125-44DF-96B5-F937A4189740}" type="presParOf" srcId="{9201D168-6706-4524-A9EC-3B7B09CBAC07}" destId="{EFE55D36-570A-48A5-9CD3-F220E0C8F223}" srcOrd="0" destOrd="0" presId="urn:microsoft.com/office/officeart/2005/8/layout/orgChart1"/>
    <dgm:cxn modelId="{5F4ACD92-8899-4071-A6B2-C8B1CE63A0CD}" type="presParOf" srcId="{EFE55D36-570A-48A5-9CD3-F220E0C8F223}" destId="{02235D95-7845-46E5-BF1D-F0263D33BF86}" srcOrd="0" destOrd="0" presId="urn:microsoft.com/office/officeart/2005/8/layout/orgChart1"/>
    <dgm:cxn modelId="{53C9CC17-B364-4841-A479-842F1F4FB549}" type="presParOf" srcId="{EFE55D36-570A-48A5-9CD3-F220E0C8F223}" destId="{9B99321D-F1A5-4649-B9B9-7FF909676014}" srcOrd="1" destOrd="0" presId="urn:microsoft.com/office/officeart/2005/8/layout/orgChart1"/>
    <dgm:cxn modelId="{AA5460B3-A2A0-41C2-A1E0-C5A4E9FF05C3}" type="presParOf" srcId="{9201D168-6706-4524-A9EC-3B7B09CBAC07}" destId="{FEDA9DB0-FB33-4BF4-A350-875EC823515D}" srcOrd="1" destOrd="0" presId="urn:microsoft.com/office/officeart/2005/8/layout/orgChart1"/>
    <dgm:cxn modelId="{26CE0CD1-E360-4881-BDA7-B3BE87061617}" type="presParOf" srcId="{9201D168-6706-4524-A9EC-3B7B09CBAC07}" destId="{2CAAC774-E90D-46DE-9515-3C25D99E0198}" srcOrd="2" destOrd="0" presId="urn:microsoft.com/office/officeart/2005/8/layout/orgChart1"/>
    <dgm:cxn modelId="{E83C85C3-31AB-42C6-BE7D-08685653A861}" type="presParOf" srcId="{589A4CAF-5531-4E2B-A5DF-D542731F017D}" destId="{6884853A-8D91-42B3-9A85-5424D52A4D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585A03-81F9-4694-96DC-F0EA7FA6F1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Educador(a)</a:t>
          </a:r>
        </a:p>
      </dgm:t>
    </dgm:pt>
    <dgm:pt modelId="{E53239C2-EF33-466C-849B-24D877C57E01}" type="parTrans" cxnId="{E9F802B3-D148-45A5-BD61-22E281BBF77E}">
      <dgm:prSet/>
      <dgm:spPr/>
      <dgm:t>
        <a:bodyPr/>
        <a:lstStyle/>
        <a:p>
          <a:endParaRPr lang="es-ES"/>
        </a:p>
      </dgm:t>
    </dgm:pt>
    <dgm:pt modelId="{AA5BFE42-F2B3-47B1-9C89-8EB6EC9B26F6}" type="sibTrans" cxnId="{E9F802B3-D148-45A5-BD61-22E281BBF77E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3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3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3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3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3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D903EC6-ADEA-4772-8DA1-9DD92B310B87}" type="pres">
      <dgm:prSet presAssocID="{E53239C2-EF33-466C-849B-24D877C57E01}" presName="Name37" presStyleLbl="parChTrans1D2" presStyleIdx="2" presStyleCnt="3"/>
      <dgm:spPr/>
      <dgm:t>
        <a:bodyPr/>
        <a:lstStyle/>
        <a:p>
          <a:endParaRPr lang="es-ES"/>
        </a:p>
      </dgm:t>
    </dgm:pt>
    <dgm:pt modelId="{4D053DEA-418D-4D1C-BE47-6F64F6D9C7B7}" type="pres">
      <dgm:prSet presAssocID="{13585A03-81F9-4694-96DC-F0EA7FA6F1ED}" presName="hierRoot2" presStyleCnt="0">
        <dgm:presLayoutVars>
          <dgm:hierBranch val="init"/>
        </dgm:presLayoutVars>
      </dgm:prSet>
      <dgm:spPr/>
    </dgm:pt>
    <dgm:pt modelId="{51158EC8-8699-4569-BF73-ECC0E0AFCEBA}" type="pres">
      <dgm:prSet presAssocID="{13585A03-81F9-4694-96DC-F0EA7FA6F1ED}" presName="rootComposite" presStyleCnt="0"/>
      <dgm:spPr/>
    </dgm:pt>
    <dgm:pt modelId="{32DCE647-1277-4168-90E5-EF72151BE7FA}" type="pres">
      <dgm:prSet presAssocID="{13585A03-81F9-4694-96DC-F0EA7FA6F1ED}" presName="rootText" presStyleLbl="node2" presStyleIdx="2" presStyleCnt="3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0B412C-9866-4860-B2DF-7DE034555384}" type="pres">
      <dgm:prSet presAssocID="{13585A03-81F9-4694-96DC-F0EA7FA6F1ED}" presName="rootConnector" presStyleLbl="node2" presStyleIdx="2" presStyleCnt="3"/>
      <dgm:spPr/>
      <dgm:t>
        <a:bodyPr/>
        <a:lstStyle/>
        <a:p>
          <a:endParaRPr lang="es-ES"/>
        </a:p>
      </dgm:t>
    </dgm:pt>
    <dgm:pt modelId="{FD2487EF-EA45-443B-8BC1-5243D5259EC4}" type="pres">
      <dgm:prSet presAssocID="{13585A03-81F9-4694-96DC-F0EA7FA6F1ED}" presName="hierChild4" presStyleCnt="0"/>
      <dgm:spPr/>
    </dgm:pt>
    <dgm:pt modelId="{39624986-09F6-45D1-99D3-07E53770D082}" type="pres">
      <dgm:prSet presAssocID="{13585A03-81F9-4694-96DC-F0EA7FA6F1ED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E9F802B3-D148-45A5-BD61-22E281BBF77E}" srcId="{BE361F0A-77B8-4B2E-9EB4-6697207173E0}" destId="{13585A03-81F9-4694-96DC-F0EA7FA6F1ED}" srcOrd="2" destOrd="0" parTransId="{E53239C2-EF33-466C-849B-24D877C57E01}" sibTransId="{AA5BFE42-F2B3-47B1-9C89-8EB6EC9B26F6}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5B34203F-F752-4707-A935-C6DAF6B05C26}" type="presOf" srcId="{13585A03-81F9-4694-96DC-F0EA7FA6F1ED}" destId="{640B412C-9866-4860-B2DF-7DE034555384}" srcOrd="1" destOrd="0" presId="urn:microsoft.com/office/officeart/2005/8/layout/orgChart1"/>
    <dgm:cxn modelId="{8A19B2E7-46BD-4FCC-88A0-D908B52823EC}" type="presOf" srcId="{E53239C2-EF33-466C-849B-24D877C57E01}" destId="{DD903EC6-ADEA-4772-8DA1-9DD92B310B87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6A3B2FEB-B3AC-4AFE-ADD3-13E1E2B44E2C}" type="presOf" srcId="{13585A03-81F9-4694-96DC-F0EA7FA6F1ED}" destId="{32DCE647-1277-4168-90E5-EF72151BE7FA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046BA2AF-5754-4D36-BF3F-67259D947385}" type="presParOf" srcId="{56845AD7-7BC2-4EE0-A683-96E0F5C3B7B8}" destId="{DD903EC6-ADEA-4772-8DA1-9DD92B310B87}" srcOrd="4" destOrd="0" presId="urn:microsoft.com/office/officeart/2005/8/layout/orgChart1"/>
    <dgm:cxn modelId="{3D11C94C-A1FF-4E18-9B80-CD8F91FA5839}" type="presParOf" srcId="{56845AD7-7BC2-4EE0-A683-96E0F5C3B7B8}" destId="{4D053DEA-418D-4D1C-BE47-6F64F6D9C7B7}" srcOrd="5" destOrd="0" presId="urn:microsoft.com/office/officeart/2005/8/layout/orgChart1"/>
    <dgm:cxn modelId="{5DC561B0-9C2C-47DD-BF63-90E975667F66}" type="presParOf" srcId="{4D053DEA-418D-4D1C-BE47-6F64F6D9C7B7}" destId="{51158EC8-8699-4569-BF73-ECC0E0AFCEBA}" srcOrd="0" destOrd="0" presId="urn:microsoft.com/office/officeart/2005/8/layout/orgChart1"/>
    <dgm:cxn modelId="{49DAD6F3-898C-4B91-9757-98D0A2F68697}" type="presParOf" srcId="{51158EC8-8699-4569-BF73-ECC0E0AFCEBA}" destId="{32DCE647-1277-4168-90E5-EF72151BE7FA}" srcOrd="0" destOrd="0" presId="urn:microsoft.com/office/officeart/2005/8/layout/orgChart1"/>
    <dgm:cxn modelId="{A0DFB60F-E9BF-4EDA-98B8-846259611CB1}" type="presParOf" srcId="{51158EC8-8699-4569-BF73-ECC0E0AFCEBA}" destId="{640B412C-9866-4860-B2DF-7DE034555384}" srcOrd="1" destOrd="0" presId="urn:microsoft.com/office/officeart/2005/8/layout/orgChart1"/>
    <dgm:cxn modelId="{FEECF97A-8D36-4694-B7ED-E1F1BF6CCA10}" type="presParOf" srcId="{4D053DEA-418D-4D1C-BE47-6F64F6D9C7B7}" destId="{FD2487EF-EA45-443B-8BC1-5243D5259EC4}" srcOrd="1" destOrd="0" presId="urn:microsoft.com/office/officeart/2005/8/layout/orgChart1"/>
    <dgm:cxn modelId="{43778D0F-E8DF-43D2-964C-CA8C335CA958}" type="presParOf" srcId="{4D053DEA-418D-4D1C-BE47-6F64F6D9C7B7}" destId="{39624986-09F6-45D1-99D3-07E53770D082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1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4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3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4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3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2" presStyleCnt="4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2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2" presStyleCnt="3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3" presStyleCnt="4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8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B12ED430-D947-453F-A371-B3C1ED31D100}" srcId="{2F6EDA3D-67E8-406D-BFDF-9B8ADB4BD437}" destId="{2BBB5601-E9F3-4895-8D80-C234FF2978A4}" srcOrd="3" destOrd="0" parTransId="{EB43BE8F-92B2-4393-A4AB-6B2335AE50EB}" sibTransId="{697ECCFA-3BAE-4FC7-91D2-F0A1C59A4F1C}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71B68756-594D-4BB5-BD63-EF5ECD2195ED}" srcId="{2F6EDA3D-67E8-406D-BFDF-9B8ADB4BD437}" destId="{0E791137-DB1F-4A60-94D0-DF19ECAF6B5E}" srcOrd="2" destOrd="0" parTransId="{AF715677-440D-48E5-AFF9-C8457348F748}" sibTransId="{928F2CFF-1D0C-423C-BBA0-DB1F32289514}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BE2FF995-687B-46FD-9795-7564F3D66373}" type="presParOf" srcId="{C130E4D4-FCE9-4256-9918-008FA9C8D117}" destId="{CDBF8379-9AA9-4631-AB93-8B032F69F1E2}" srcOrd="4" destOrd="0" presId="urn:microsoft.com/office/officeart/2005/8/layout/orgChart1"/>
    <dgm:cxn modelId="{AD4F4699-BCE3-4079-953A-91224AF2E972}" type="presParOf" srcId="{C130E4D4-FCE9-4256-9918-008FA9C8D117}" destId="{95D9C6CB-65CC-464B-9332-848B8701CA96}" srcOrd="5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6028FE13-08F9-47CF-94EC-8529D8C67533}">
      <dgm:prSet custT="1"/>
      <dgm:spPr/>
      <dgm:t>
        <a:bodyPr/>
        <a:lstStyle/>
        <a:p>
          <a:r>
            <a:rPr lang="es-ES" sz="1200" dirty="0" smtClean="0"/>
            <a:t>Enfermera(o)</a:t>
          </a:r>
        </a:p>
      </dgm:t>
    </dgm:pt>
    <dgm:pt modelId="{C42E5260-A521-49F9-8162-14ED5D5F3C94}" type="parTrans" cxnId="{82F34FBD-C471-4325-A622-8E51FD17737C}">
      <dgm:prSet/>
      <dgm:spPr/>
      <dgm:t>
        <a:bodyPr/>
        <a:lstStyle/>
        <a:p>
          <a:endParaRPr lang="es-ES"/>
        </a:p>
      </dgm:t>
    </dgm:pt>
    <dgm:pt modelId="{448D459E-AFCD-43DE-ADE8-16F8299488EC}" type="sibTrans" cxnId="{82F34FBD-C471-4325-A622-8E51FD17737C}">
      <dgm:prSet/>
      <dgm:spPr/>
      <dgm:t>
        <a:bodyPr/>
        <a:lstStyle/>
        <a:p>
          <a:endParaRPr lang="es-ES"/>
        </a:p>
      </dgm:t>
    </dgm:pt>
    <dgm:pt modelId="{09A5CE78-222C-47FC-BDC4-4EB829243A9E}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5E53F87-2570-4419-9E81-6C9DC4E56B3B}" type="parTrans" cxnId="{9C3568A8-D543-47E5-AB14-E8EDBE7F5B5A}">
      <dgm:prSet/>
      <dgm:spPr/>
      <dgm:t>
        <a:bodyPr/>
        <a:lstStyle/>
        <a:p>
          <a:endParaRPr lang="es-ES"/>
        </a:p>
      </dgm:t>
    </dgm:pt>
    <dgm:pt modelId="{89C66A40-CAC4-4650-B331-FCF22286B2F3}" type="sibTrans" cxnId="{9C3568A8-D543-47E5-AB14-E8EDBE7F5B5A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 custLinFactNeighborY="-26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4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91720C7C-1ECF-47D1-9B1D-A71545A4933C}" type="pres">
      <dgm:prSet presAssocID="{C42E5260-A521-49F9-8162-14ED5D5F3C9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FB504E35-55F5-4CFA-B2A3-869476B25F73}" type="pres">
      <dgm:prSet presAssocID="{6028FE13-08F9-47CF-94EC-8529D8C67533}" presName="hierRoot2" presStyleCnt="0">
        <dgm:presLayoutVars>
          <dgm:hierBranch val="init"/>
        </dgm:presLayoutVars>
      </dgm:prSet>
      <dgm:spPr/>
    </dgm:pt>
    <dgm:pt modelId="{C759FABE-885F-44E7-8152-0DFD488469BC}" type="pres">
      <dgm:prSet presAssocID="{6028FE13-08F9-47CF-94EC-8529D8C67533}" presName="rootComposite" presStyleCnt="0"/>
      <dgm:spPr/>
    </dgm:pt>
    <dgm:pt modelId="{EAA5854F-3C47-4C83-834B-7A60028058FD}" type="pres">
      <dgm:prSet presAssocID="{6028FE13-08F9-47CF-94EC-8529D8C67533}" presName="rootText" presStyleLbl="node2" presStyleIdx="2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FDC88-288B-4BBD-864C-FF8A3DA82C3E}" type="pres">
      <dgm:prSet presAssocID="{6028FE13-08F9-47CF-94EC-8529D8C67533}" presName="rootConnector" presStyleLbl="node2" presStyleIdx="2" presStyleCnt="4"/>
      <dgm:spPr/>
      <dgm:t>
        <a:bodyPr/>
        <a:lstStyle/>
        <a:p>
          <a:endParaRPr lang="es-ES"/>
        </a:p>
      </dgm:t>
    </dgm:pt>
    <dgm:pt modelId="{BF50CA11-C4C0-4749-BAC7-0A0AE75BEEC3}" type="pres">
      <dgm:prSet presAssocID="{6028FE13-08F9-47CF-94EC-8529D8C67533}" presName="hierChild4" presStyleCnt="0"/>
      <dgm:spPr/>
    </dgm:pt>
    <dgm:pt modelId="{CF15A4B9-0498-4CB2-93F8-B1FB077E3666}" type="pres">
      <dgm:prSet presAssocID="{6028FE13-08F9-47CF-94EC-8529D8C67533}" presName="hierChild5" presStyleCnt="0"/>
      <dgm:spPr/>
    </dgm:pt>
    <dgm:pt modelId="{C64EAC09-C092-4578-8302-1FB147377436}" type="pres">
      <dgm:prSet presAssocID="{C5E53F87-2570-4419-9E81-6C9DC4E56B3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9465D3E6-7274-4A97-8A59-F5FAA56078F6}" type="pres">
      <dgm:prSet presAssocID="{09A5CE78-222C-47FC-BDC4-4EB829243A9E}" presName="hierRoot2" presStyleCnt="0">
        <dgm:presLayoutVars>
          <dgm:hierBranch val="init"/>
        </dgm:presLayoutVars>
      </dgm:prSet>
      <dgm:spPr/>
    </dgm:pt>
    <dgm:pt modelId="{8346EAEB-77DB-45B4-AA9C-926227ECEDA3}" type="pres">
      <dgm:prSet presAssocID="{09A5CE78-222C-47FC-BDC4-4EB829243A9E}" presName="rootComposite" presStyleCnt="0"/>
      <dgm:spPr/>
    </dgm:pt>
    <dgm:pt modelId="{73B6F588-B7F8-4CDC-947F-48DA373758E0}" type="pres">
      <dgm:prSet presAssocID="{09A5CE78-222C-47FC-BDC4-4EB829243A9E}" presName="rootText" presStyleLbl="node2" presStyleIdx="3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7D73F1-7998-442F-BD8A-391837745B32}" type="pres">
      <dgm:prSet presAssocID="{09A5CE78-222C-47FC-BDC4-4EB829243A9E}" presName="rootConnector" presStyleLbl="node2" presStyleIdx="3" presStyleCnt="4"/>
      <dgm:spPr/>
      <dgm:t>
        <a:bodyPr/>
        <a:lstStyle/>
        <a:p>
          <a:endParaRPr lang="es-ES"/>
        </a:p>
      </dgm:t>
    </dgm:pt>
    <dgm:pt modelId="{252F8C55-3765-4432-AF24-4565DFA7B0FA}" type="pres">
      <dgm:prSet presAssocID="{09A5CE78-222C-47FC-BDC4-4EB829243A9E}" presName="hierChild4" presStyleCnt="0"/>
      <dgm:spPr/>
    </dgm:pt>
    <dgm:pt modelId="{3961C3AE-AD49-4F91-8A7C-7905C1C988FA}" type="pres">
      <dgm:prSet presAssocID="{09A5CE78-222C-47FC-BDC4-4EB829243A9E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8424CF1B-A6D4-420B-8C56-91EA2EA91BF4}" type="presOf" srcId="{09A5CE78-222C-47FC-BDC4-4EB829243A9E}" destId="{73B6F588-B7F8-4CDC-947F-48DA373758E0}" srcOrd="0" destOrd="0" presId="urn:microsoft.com/office/officeart/2005/8/layout/orgChart1"/>
    <dgm:cxn modelId="{AA194F5F-1B4D-461A-BB56-0B1109B64ECA}" type="presOf" srcId="{6028FE13-08F9-47CF-94EC-8529D8C67533}" destId="{10BFDC88-288B-4BBD-864C-FF8A3DA82C3E}" srcOrd="1" destOrd="0" presId="urn:microsoft.com/office/officeart/2005/8/layout/orgChart1"/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D24B9069-0973-4951-A622-6AC222B76BA6}" type="presOf" srcId="{C42E5260-A521-49F9-8162-14ED5D5F3C94}" destId="{91720C7C-1ECF-47D1-9B1D-A71545A4933C}" srcOrd="0" destOrd="0" presId="urn:microsoft.com/office/officeart/2005/8/layout/orgChart1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9D6475B8-AF85-4BF7-A8F4-70B666960609}" type="presOf" srcId="{C5E53F87-2570-4419-9E81-6C9DC4E56B3B}" destId="{C64EAC09-C092-4578-8302-1FB147377436}" srcOrd="0" destOrd="0" presId="urn:microsoft.com/office/officeart/2005/8/layout/orgChart1"/>
    <dgm:cxn modelId="{8F7A02EC-83C5-4C96-AFBB-06928D01FD28}" type="presOf" srcId="{09A5CE78-222C-47FC-BDC4-4EB829243A9E}" destId="{ED7D73F1-7998-442F-BD8A-391837745B32}" srcOrd="1" destOrd="0" presId="urn:microsoft.com/office/officeart/2005/8/layout/orgChart1"/>
    <dgm:cxn modelId="{9C3568A8-D543-47E5-AB14-E8EDBE7F5B5A}" srcId="{BE361F0A-77B8-4B2E-9EB4-6697207173E0}" destId="{09A5CE78-222C-47FC-BDC4-4EB829243A9E}" srcOrd="3" destOrd="0" parTransId="{C5E53F87-2570-4419-9E81-6C9DC4E56B3B}" sibTransId="{89C66A40-CAC4-4650-B331-FCF22286B2F3}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82F34FBD-C471-4325-A622-8E51FD17737C}" srcId="{BE361F0A-77B8-4B2E-9EB4-6697207173E0}" destId="{6028FE13-08F9-47CF-94EC-8529D8C67533}" srcOrd="2" destOrd="0" parTransId="{C42E5260-A521-49F9-8162-14ED5D5F3C94}" sibTransId="{448D459E-AFCD-43DE-ADE8-16F8299488EC}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D86D78FC-FF05-4F1A-B21B-73C627175CDB}" type="presOf" srcId="{6028FE13-08F9-47CF-94EC-8529D8C67533}" destId="{EAA5854F-3C47-4C83-834B-7A60028058FD}" srcOrd="0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37BFA765-9293-4A92-8597-5CC82A6C2B63}" type="presParOf" srcId="{56845AD7-7BC2-4EE0-A683-96E0F5C3B7B8}" destId="{91720C7C-1ECF-47D1-9B1D-A71545A4933C}" srcOrd="4" destOrd="0" presId="urn:microsoft.com/office/officeart/2005/8/layout/orgChart1"/>
    <dgm:cxn modelId="{A7F179B3-4AA4-4E38-BF09-0128C284F506}" type="presParOf" srcId="{56845AD7-7BC2-4EE0-A683-96E0F5C3B7B8}" destId="{FB504E35-55F5-4CFA-B2A3-869476B25F73}" srcOrd="5" destOrd="0" presId="urn:microsoft.com/office/officeart/2005/8/layout/orgChart1"/>
    <dgm:cxn modelId="{D5A29DAD-10A9-43D2-8587-79327460C020}" type="presParOf" srcId="{FB504E35-55F5-4CFA-B2A3-869476B25F73}" destId="{C759FABE-885F-44E7-8152-0DFD488469BC}" srcOrd="0" destOrd="0" presId="urn:microsoft.com/office/officeart/2005/8/layout/orgChart1"/>
    <dgm:cxn modelId="{AF41B60E-CE22-4E0C-BDF0-378683BB67F8}" type="presParOf" srcId="{C759FABE-885F-44E7-8152-0DFD488469BC}" destId="{EAA5854F-3C47-4C83-834B-7A60028058FD}" srcOrd="0" destOrd="0" presId="urn:microsoft.com/office/officeart/2005/8/layout/orgChart1"/>
    <dgm:cxn modelId="{8090D59A-309B-4694-8938-23D41E62B0CD}" type="presParOf" srcId="{C759FABE-885F-44E7-8152-0DFD488469BC}" destId="{10BFDC88-288B-4BBD-864C-FF8A3DA82C3E}" srcOrd="1" destOrd="0" presId="urn:microsoft.com/office/officeart/2005/8/layout/orgChart1"/>
    <dgm:cxn modelId="{9E78EC51-1A6C-4393-87B4-5A9AFE92820B}" type="presParOf" srcId="{FB504E35-55F5-4CFA-B2A3-869476B25F73}" destId="{BF50CA11-C4C0-4749-BAC7-0A0AE75BEEC3}" srcOrd="1" destOrd="0" presId="urn:microsoft.com/office/officeart/2005/8/layout/orgChart1"/>
    <dgm:cxn modelId="{459C4163-8DA5-4D8F-A806-8C9EF21765BB}" type="presParOf" srcId="{FB504E35-55F5-4CFA-B2A3-869476B25F73}" destId="{CF15A4B9-0498-4CB2-93F8-B1FB077E3666}" srcOrd="2" destOrd="0" presId="urn:microsoft.com/office/officeart/2005/8/layout/orgChart1"/>
    <dgm:cxn modelId="{0519F25F-E9FB-44A3-B5A9-F4B82FF61781}" type="presParOf" srcId="{56845AD7-7BC2-4EE0-A683-96E0F5C3B7B8}" destId="{C64EAC09-C092-4578-8302-1FB147377436}" srcOrd="6" destOrd="0" presId="urn:microsoft.com/office/officeart/2005/8/layout/orgChart1"/>
    <dgm:cxn modelId="{325D5337-CD82-4300-92BC-D9D91433259E}" type="presParOf" srcId="{56845AD7-7BC2-4EE0-A683-96E0F5C3B7B8}" destId="{9465D3E6-7274-4A97-8A59-F5FAA56078F6}" srcOrd="7" destOrd="0" presId="urn:microsoft.com/office/officeart/2005/8/layout/orgChart1"/>
    <dgm:cxn modelId="{FBC48C70-9190-42BA-97E6-207227412375}" type="presParOf" srcId="{9465D3E6-7274-4A97-8A59-F5FAA56078F6}" destId="{8346EAEB-77DB-45B4-AA9C-926227ECEDA3}" srcOrd="0" destOrd="0" presId="urn:microsoft.com/office/officeart/2005/8/layout/orgChart1"/>
    <dgm:cxn modelId="{2DCED142-0B8F-4DA8-BEEE-8A63C3A9B6E0}" type="presParOf" srcId="{8346EAEB-77DB-45B4-AA9C-926227ECEDA3}" destId="{73B6F588-B7F8-4CDC-947F-48DA373758E0}" srcOrd="0" destOrd="0" presId="urn:microsoft.com/office/officeart/2005/8/layout/orgChart1"/>
    <dgm:cxn modelId="{A9121836-FD1B-47DA-9E17-8053D5040845}" type="presParOf" srcId="{8346EAEB-77DB-45B4-AA9C-926227ECEDA3}" destId="{ED7D73F1-7998-442F-BD8A-391837745B32}" srcOrd="1" destOrd="0" presId="urn:microsoft.com/office/officeart/2005/8/layout/orgChart1"/>
    <dgm:cxn modelId="{DF6A83B1-F8AB-4BA7-AAD9-35DD52D15B23}" type="presParOf" srcId="{9465D3E6-7274-4A97-8A59-F5FAA56078F6}" destId="{252F8C55-3765-4432-AF24-4565DFA7B0FA}" srcOrd="1" destOrd="0" presId="urn:microsoft.com/office/officeart/2005/8/layout/orgChart1"/>
    <dgm:cxn modelId="{0249288F-628A-4D92-A4D0-27562F446CAC}" type="presParOf" srcId="{9465D3E6-7274-4A97-8A59-F5FAA56078F6}" destId="{3961C3AE-AD49-4F91-8A7C-7905C1C988FA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390CDD-F814-46AB-B2C8-36BA2067A7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dirty="0"/>
        </a:p>
      </dgm:t>
    </dgm:pt>
    <dgm:pt modelId="{5375F19A-8287-47E5-8545-A0821AB971C5}" type="parTrans" cxnId="{9F4886A4-E551-49F9-8C96-FEB8255E016F}">
      <dgm:prSet/>
      <dgm:spPr/>
      <dgm:t>
        <a:bodyPr/>
        <a:lstStyle/>
        <a:p>
          <a:endParaRPr lang="es-ES"/>
        </a:p>
      </dgm:t>
    </dgm:pt>
    <dgm:pt modelId="{C5F5F85E-DC35-4A2D-B066-538B3A1D8BA0}" type="sibTrans" cxnId="{9F4886A4-E551-49F9-8C96-FEB8255E016F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7D1BEAA-99BE-4C54-976D-E63823599DBF}" type="pres">
      <dgm:prSet presAssocID="{BC390CDD-F814-46AB-B2C8-36BA2067A7A8}" presName="hierRoot1" presStyleCnt="0">
        <dgm:presLayoutVars>
          <dgm:hierBranch val="init"/>
        </dgm:presLayoutVars>
      </dgm:prSet>
      <dgm:spPr/>
    </dgm:pt>
    <dgm:pt modelId="{487C9C92-64CC-4ACC-A757-875A0CC77C0F}" type="pres">
      <dgm:prSet presAssocID="{BC390CDD-F814-46AB-B2C8-36BA2067A7A8}" presName="rootComposite1" presStyleCnt="0"/>
      <dgm:spPr/>
    </dgm:pt>
    <dgm:pt modelId="{B6BA6409-012E-43FE-9C92-3AF2D16C89B0}" type="pres">
      <dgm:prSet presAssocID="{BC390CDD-F814-46AB-B2C8-36BA2067A7A8}" presName="rootText1" presStyleLbl="node0" presStyleIdx="0" presStyleCnt="1" custScaleX="117683" custScaleY="126400" custLinFactNeighborY="-105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AF9B76-5058-40C1-8DFF-48AF451AFBFD}" type="pres">
      <dgm:prSet presAssocID="{BC390CDD-F814-46AB-B2C8-36BA2067A7A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D995BC9-4753-4FF7-9A09-60CE25857614}" type="pres">
      <dgm:prSet presAssocID="{BC390CDD-F814-46AB-B2C8-36BA2067A7A8}" presName="hierChild2" presStyleCnt="0"/>
      <dgm:spPr/>
    </dgm:pt>
    <dgm:pt modelId="{3151F9F2-30D6-43BD-9EDC-BD78E34060C0}" type="pres">
      <dgm:prSet presAssocID="{078F9ABD-ABDB-4C01-9EDC-53D62E7E19C6}" presName="Name37" presStyleLbl="parChTrans1D2" presStyleIdx="0" presStyleCnt="1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1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6F31456C-4C63-450A-82E3-F2459FC7817F}" type="pres">
      <dgm:prSet presAssocID="{29FD3C8B-2918-43A3-9D72-C279F674BC57}" presName="Name37" presStyleLbl="parChTrans1D3" presStyleIdx="0" presStyleCnt="1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0" presStyleCnt="1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0" presStyleCnt="1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E5972ED-EE43-4073-AEB1-38EC26C08D64}" type="pres">
      <dgm:prSet presAssocID="{BC390CDD-F814-46AB-B2C8-36BA2067A7A8}" presName="hierChild3" presStyleCnt="0"/>
      <dgm:spPr/>
    </dgm:pt>
  </dgm:ptLst>
  <dgm:cxnLst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3705E-4474-4162-AD69-4A4A4370DB21}" type="presOf" srcId="{078F9ABD-ABDB-4C01-9EDC-53D62E7E19C6}" destId="{3151F9F2-30D6-43BD-9EDC-BD78E34060C0}" srcOrd="0" destOrd="0" presId="urn:microsoft.com/office/officeart/2005/8/layout/orgChart1"/>
    <dgm:cxn modelId="{7180EC3A-482A-40E0-AA1A-59E289BE79DF}" type="presOf" srcId="{9219F835-B155-40EE-9F35-17E75A54B0BE}" destId="{EFA180F1-FBCE-411F-9D4E-4E3AA7BBE136}" srcOrd="0" destOrd="0" presId="urn:microsoft.com/office/officeart/2005/8/layout/orgChart1"/>
    <dgm:cxn modelId="{D986CA71-BA5E-46A2-A746-62AD9795EDAF}" srcId="{9219F835-B155-40EE-9F35-17E75A54B0BE}" destId="{39E0003E-DDD2-43F1-948C-69009D0ADF45}" srcOrd="0" destOrd="0" parTransId="{29FD3C8B-2918-43A3-9D72-C279F674BC57}" sibTransId="{F375651C-63AC-44B1-AD3B-295D440935B1}"/>
    <dgm:cxn modelId="{8F6CA81E-BB71-4043-B5A4-95D0650A5B93}" type="presOf" srcId="{29FD3C8B-2918-43A3-9D72-C279F674BC57}" destId="{6F31456C-4C63-450A-82E3-F2459FC7817F}" srcOrd="0" destOrd="0" presId="urn:microsoft.com/office/officeart/2005/8/layout/orgChart1"/>
    <dgm:cxn modelId="{A12391A2-613B-42BF-A043-9DEC5D27B4E5}" type="presOf" srcId="{BC390CDD-F814-46AB-B2C8-36BA2067A7A8}" destId="{7CAF9B76-5058-40C1-8DFF-48AF451AFBFD}" srcOrd="1" destOrd="0" presId="urn:microsoft.com/office/officeart/2005/8/layout/orgChart1"/>
    <dgm:cxn modelId="{9020B217-D729-4ED1-9A76-15CEFDAC3E12}" srcId="{BC390CDD-F814-46AB-B2C8-36BA2067A7A8}" destId="{9219F835-B155-40EE-9F35-17E75A54B0BE}" srcOrd="0" destOrd="0" parTransId="{078F9ABD-ABDB-4C01-9EDC-53D62E7E19C6}" sibTransId="{99DE633C-9F23-4991-9846-94A918A0E340}"/>
    <dgm:cxn modelId="{51CD4723-E9D7-4FC1-8E6F-AE36E9B0E837}" type="presOf" srcId="{39E0003E-DDD2-43F1-948C-69009D0ADF45}" destId="{4F7C3E91-CDE0-494D-963A-D0A81B2DCA12}" srcOrd="0" destOrd="0" presId="urn:microsoft.com/office/officeart/2005/8/layout/orgChart1"/>
    <dgm:cxn modelId="{EAFBD9FA-445B-45CA-B5EB-70B10C32FA69}" type="presOf" srcId="{BC390CDD-F814-46AB-B2C8-36BA2067A7A8}" destId="{B6BA6409-012E-43FE-9C92-3AF2D16C89B0}" srcOrd="0" destOrd="0" presId="urn:microsoft.com/office/officeart/2005/8/layout/orgChart1"/>
    <dgm:cxn modelId="{4985A492-FF42-4726-B356-ACBB8B202131}" type="presOf" srcId="{39E0003E-DDD2-43F1-948C-69009D0ADF45}" destId="{4AD83815-A9F0-4AB5-8DD9-7F54CDF80864}" srcOrd="1" destOrd="0" presId="urn:microsoft.com/office/officeart/2005/8/layout/orgChart1"/>
    <dgm:cxn modelId="{E5B744E7-C6C0-4944-A03D-8DAA56B03EA0}" type="presOf" srcId="{9219F835-B155-40EE-9F35-17E75A54B0BE}" destId="{F04C0671-A3A4-4FC2-894C-9D48572D39B0}" srcOrd="1" destOrd="0" presId="urn:microsoft.com/office/officeart/2005/8/layout/orgChart1"/>
    <dgm:cxn modelId="{9F4886A4-E551-49F9-8C96-FEB8255E016F}" srcId="{1BAC91BD-37F1-4EF2-9B34-1F9FC36865C4}" destId="{BC390CDD-F814-46AB-B2C8-36BA2067A7A8}" srcOrd="0" destOrd="0" parTransId="{5375F19A-8287-47E5-8545-A0821AB971C5}" sibTransId="{C5F5F85E-DC35-4A2D-B066-538B3A1D8BA0}"/>
    <dgm:cxn modelId="{C1D36291-3C6D-43E8-ABAF-DBFF3FA3468E}" type="presParOf" srcId="{19F29EE0-46B5-413E-A87B-AFDE5F58CB49}" destId="{07D1BEAA-99BE-4C54-976D-E63823599DBF}" srcOrd="0" destOrd="0" presId="urn:microsoft.com/office/officeart/2005/8/layout/orgChart1"/>
    <dgm:cxn modelId="{3F308A9C-AE22-4FDF-B962-24AAAADFC134}" type="presParOf" srcId="{07D1BEAA-99BE-4C54-976D-E63823599DBF}" destId="{487C9C92-64CC-4ACC-A757-875A0CC77C0F}" srcOrd="0" destOrd="0" presId="urn:microsoft.com/office/officeart/2005/8/layout/orgChart1"/>
    <dgm:cxn modelId="{3C416427-C7DB-4948-8972-841F461065B5}" type="presParOf" srcId="{487C9C92-64CC-4ACC-A757-875A0CC77C0F}" destId="{B6BA6409-012E-43FE-9C92-3AF2D16C89B0}" srcOrd="0" destOrd="0" presId="urn:microsoft.com/office/officeart/2005/8/layout/orgChart1"/>
    <dgm:cxn modelId="{2A35B402-2B4E-4383-B139-0D21DFAAD9FD}" type="presParOf" srcId="{487C9C92-64CC-4ACC-A757-875A0CC77C0F}" destId="{7CAF9B76-5058-40C1-8DFF-48AF451AFBFD}" srcOrd="1" destOrd="0" presId="urn:microsoft.com/office/officeart/2005/8/layout/orgChart1"/>
    <dgm:cxn modelId="{8E562ABF-BBC5-4767-9960-618C44CA17BE}" type="presParOf" srcId="{07D1BEAA-99BE-4C54-976D-E63823599DBF}" destId="{CD995BC9-4753-4FF7-9A09-60CE25857614}" srcOrd="1" destOrd="0" presId="urn:microsoft.com/office/officeart/2005/8/layout/orgChart1"/>
    <dgm:cxn modelId="{B2B6344C-352A-498B-837C-33FA1A0452AA}" type="presParOf" srcId="{CD995BC9-4753-4FF7-9A09-60CE25857614}" destId="{3151F9F2-30D6-43BD-9EDC-BD78E34060C0}" srcOrd="0" destOrd="0" presId="urn:microsoft.com/office/officeart/2005/8/layout/orgChart1"/>
    <dgm:cxn modelId="{8D01687B-6047-4D73-A007-AFD88D3A96DF}" type="presParOf" srcId="{CD995BC9-4753-4FF7-9A09-60CE25857614}" destId="{9CA2BED8-C030-4BB6-A140-2A8978C41C19}" srcOrd="1" destOrd="0" presId="urn:microsoft.com/office/officeart/2005/8/layout/orgChart1"/>
    <dgm:cxn modelId="{8CDAA69A-D47D-4507-B3C3-9C4B5EEDD243}" type="presParOf" srcId="{9CA2BED8-C030-4BB6-A140-2A8978C41C19}" destId="{66E6DB1E-67A0-4A5E-A739-34684EC2B8BB}" srcOrd="0" destOrd="0" presId="urn:microsoft.com/office/officeart/2005/8/layout/orgChart1"/>
    <dgm:cxn modelId="{67617B6F-9E83-4D81-BF9B-5F9E27FBB197}" type="presParOf" srcId="{66E6DB1E-67A0-4A5E-A739-34684EC2B8BB}" destId="{EFA180F1-FBCE-411F-9D4E-4E3AA7BBE136}" srcOrd="0" destOrd="0" presId="urn:microsoft.com/office/officeart/2005/8/layout/orgChart1"/>
    <dgm:cxn modelId="{A75EE503-0F82-4BE9-B9DB-04CA9F7F6860}" type="presParOf" srcId="{66E6DB1E-67A0-4A5E-A739-34684EC2B8BB}" destId="{F04C0671-A3A4-4FC2-894C-9D48572D39B0}" srcOrd="1" destOrd="0" presId="urn:microsoft.com/office/officeart/2005/8/layout/orgChart1"/>
    <dgm:cxn modelId="{28D5090B-8ABE-46A3-ACBD-0A556EE18D91}" type="presParOf" srcId="{9CA2BED8-C030-4BB6-A140-2A8978C41C19}" destId="{5EB5EE63-065D-44C1-B63E-DAF5E8A4C620}" srcOrd="1" destOrd="0" presId="urn:microsoft.com/office/officeart/2005/8/layout/orgChart1"/>
    <dgm:cxn modelId="{32AACAAD-89B4-46DE-8508-456101C53742}" type="presParOf" srcId="{5EB5EE63-065D-44C1-B63E-DAF5E8A4C620}" destId="{6F31456C-4C63-450A-82E3-F2459FC7817F}" srcOrd="0" destOrd="0" presId="urn:microsoft.com/office/officeart/2005/8/layout/orgChart1"/>
    <dgm:cxn modelId="{160F60BD-7E2F-474C-8DBD-364BA408B46B}" type="presParOf" srcId="{5EB5EE63-065D-44C1-B63E-DAF5E8A4C620}" destId="{8DE03586-7C33-46C4-8992-E682F641DF57}" srcOrd="1" destOrd="0" presId="urn:microsoft.com/office/officeart/2005/8/layout/orgChart1"/>
    <dgm:cxn modelId="{01760253-7B9A-4628-A9C8-A1D7917618B2}" type="presParOf" srcId="{8DE03586-7C33-46C4-8992-E682F641DF57}" destId="{33E7836A-F1D8-4FEF-979F-74E319C930F3}" srcOrd="0" destOrd="0" presId="urn:microsoft.com/office/officeart/2005/8/layout/orgChart1"/>
    <dgm:cxn modelId="{72B47E40-300E-4784-AC91-EA994CA168C9}" type="presParOf" srcId="{33E7836A-F1D8-4FEF-979F-74E319C930F3}" destId="{4F7C3E91-CDE0-494D-963A-D0A81B2DCA12}" srcOrd="0" destOrd="0" presId="urn:microsoft.com/office/officeart/2005/8/layout/orgChart1"/>
    <dgm:cxn modelId="{FAB4AD42-25FE-48C2-A875-440BBD36D4DD}" type="presParOf" srcId="{33E7836A-F1D8-4FEF-979F-74E319C930F3}" destId="{4AD83815-A9F0-4AB5-8DD9-7F54CDF80864}" srcOrd="1" destOrd="0" presId="urn:microsoft.com/office/officeart/2005/8/layout/orgChart1"/>
    <dgm:cxn modelId="{94D91EE7-7717-41F3-B12A-9A9F430B5C84}" type="presParOf" srcId="{8DE03586-7C33-46C4-8992-E682F641DF57}" destId="{0364F1D0-ED88-4A8F-BAA8-E5DFCE86AD6B}" srcOrd="1" destOrd="0" presId="urn:microsoft.com/office/officeart/2005/8/layout/orgChart1"/>
    <dgm:cxn modelId="{3791C4DD-6EFB-4DF0-A386-FA3DD111AB3A}" type="presParOf" srcId="{8DE03586-7C33-46C4-8992-E682F641DF57}" destId="{5EF2821D-09D6-4A52-A03C-8FDE41265AB5}" srcOrd="2" destOrd="0" presId="urn:microsoft.com/office/officeart/2005/8/layout/orgChart1"/>
    <dgm:cxn modelId="{30E91CDE-A29E-495C-AD81-49F3DEF3BDF5}" type="presParOf" srcId="{9CA2BED8-C030-4BB6-A140-2A8978C41C19}" destId="{76B4D070-9205-47D9-B302-0E758BD33E0E}" srcOrd="2" destOrd="0" presId="urn:microsoft.com/office/officeart/2005/8/layout/orgChart1"/>
    <dgm:cxn modelId="{956DDD2E-2074-485E-B0F5-ADCB44DA346A}" type="presParOf" srcId="{07D1BEAA-99BE-4C54-976D-E63823599DBF}" destId="{6E5972ED-EE43-4073-AEB1-38EC26C08D6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8EA4F5-B16A-426F-9B2E-E5C3BC971C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gm:t>
    </dgm:pt>
    <dgm:pt modelId="{B2B3547B-0BEC-42C0-A198-7ED0CE03F9D2}" type="par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88201F-025E-4CD0-B243-31F064DA3559}" type="sib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endParaRPr lang="es-ES" sz="1200"/>
        </a:p>
      </dgm:t>
    </dgm:pt>
    <dgm:pt modelId="{3C3CA26A-0B6F-4927-A181-9D588CE90447}" type="asst">
      <dgm:prSet custT="1"/>
      <dgm:spPr/>
      <dgm:t>
        <a:bodyPr/>
        <a:lstStyle/>
        <a:p>
          <a:r>
            <a:rPr lang="es-ES" sz="1200" dirty="0" smtClean="0"/>
            <a:t>Encargado(a)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endParaRPr lang="es-ES" sz="1200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endParaRPr lang="es-ES" sz="1200"/>
        </a:p>
      </dgm:t>
    </dgm:pt>
    <dgm:pt modelId="{D647983A-AF14-4E96-8C83-895D402A7C7F}" type="asst">
      <dgm:prSet custT="1"/>
      <dgm:spPr/>
      <dgm:t>
        <a:bodyPr/>
        <a:lstStyle/>
        <a:p>
          <a:r>
            <a:rPr lang="es-ES" sz="1200" dirty="0" smtClean="0"/>
            <a:t>Responsable Área</a:t>
          </a:r>
        </a:p>
      </dgm:t>
    </dgm:pt>
    <dgm:pt modelId="{61D3E225-F456-4A4D-B43B-839A81098455}" type="parTrans" cxnId="{DE3FF75B-7525-42DD-85BE-BF53C147CF01}">
      <dgm:prSet/>
      <dgm:spPr/>
      <dgm:t>
        <a:bodyPr/>
        <a:lstStyle/>
        <a:p>
          <a:endParaRPr lang="es-ES" sz="1200"/>
        </a:p>
      </dgm:t>
    </dgm:pt>
    <dgm:pt modelId="{DE7F7977-9590-45BD-A70E-A233B12B0E68}" type="sibTrans" cxnId="{DE3FF75B-7525-42DD-85BE-BF53C147CF01}">
      <dgm:prSet/>
      <dgm:spPr/>
      <dgm:t>
        <a:bodyPr/>
        <a:lstStyle/>
        <a:p>
          <a:endParaRPr lang="es-ES" sz="1200"/>
        </a:p>
      </dgm:t>
    </dgm:pt>
    <dgm:pt modelId="{EE4CB1A3-8CF8-4893-8B68-1E9ABC94F34C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/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Ayudante General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 </a:t>
          </a: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endParaRPr lang="es-ES" sz="1200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endParaRPr lang="es-ES" sz="1200"/>
        </a:p>
      </dgm:t>
    </dgm:pt>
    <dgm:pt modelId="{3C44961E-C957-4206-BE5F-A912CC38B4BD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Auxiliares Administrativos(as)</a:t>
          </a:r>
        </a:p>
      </dgm:t>
    </dgm:pt>
    <dgm:pt modelId="{FF4B8FEC-91B7-46C3-9BC0-C4DFA9BAE399}" type="parTrans" cxnId="{858FA44C-2833-4360-AA62-CE90BE898BA7}">
      <dgm:prSet/>
      <dgm:spPr/>
      <dgm:t>
        <a:bodyPr/>
        <a:lstStyle/>
        <a:p>
          <a:endParaRPr lang="es-ES" sz="1200"/>
        </a:p>
      </dgm:t>
    </dgm:pt>
    <dgm:pt modelId="{E3067C81-F4BB-4EC5-9CAE-A520641C344D}" type="sibTrans" cxnId="{858FA44C-2833-4360-AA62-CE90BE898BA7}">
      <dgm:prSet/>
      <dgm:spPr/>
      <dgm:t>
        <a:bodyPr/>
        <a:lstStyle/>
        <a:p>
          <a:endParaRPr lang="es-ES" sz="1200"/>
        </a:p>
      </dgm:t>
    </dgm:pt>
    <dgm:pt modelId="{3AF23A59-5DDD-468E-895B-31CAE4791A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gm:t>
    </dgm:pt>
    <dgm:pt modelId="{08DFEF3B-E660-4300-9337-B7EDA4BDDD2C}" type="parTrans" cxnId="{E389FCD4-651F-4FB0-B969-37EF42E179B6}">
      <dgm:prSet/>
      <dgm:spPr/>
      <dgm:t>
        <a:bodyPr/>
        <a:lstStyle/>
        <a:p>
          <a:endParaRPr lang="es-ES" sz="1200"/>
        </a:p>
      </dgm:t>
    </dgm:pt>
    <dgm:pt modelId="{3B0F8932-B9DC-43B9-9EBD-9606DF97A233}" type="sibTrans" cxnId="{E389FCD4-651F-4FB0-B969-37EF42E179B6}">
      <dgm:prSet/>
      <dgm:spPr/>
      <dgm:t>
        <a:bodyPr/>
        <a:lstStyle/>
        <a:p>
          <a:endParaRPr lang="es-ES" sz="1200"/>
        </a:p>
      </dgm:t>
    </dgm:pt>
    <dgm:pt modelId="{1AA42068-1683-40C4-80E8-CC92C8BA64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gm:t>
    </dgm:pt>
    <dgm:pt modelId="{78DF40E4-64DE-41BE-9818-01EE6FD0D337}" type="parTrans" cxnId="{004A5761-9311-4F31-8C58-A906E166CC14}">
      <dgm:prSet/>
      <dgm:spPr/>
      <dgm:t>
        <a:bodyPr/>
        <a:lstStyle/>
        <a:p>
          <a:endParaRPr lang="es-ES" sz="1200"/>
        </a:p>
      </dgm:t>
    </dgm:pt>
    <dgm:pt modelId="{EA809DE3-867E-4F01-9085-DFA979C793DA}" type="sibTrans" cxnId="{004A5761-9311-4F31-8C58-A906E166CC14}">
      <dgm:prSet/>
      <dgm:spPr/>
      <dgm:t>
        <a:bodyPr/>
        <a:lstStyle/>
        <a:p>
          <a:endParaRPr lang="es-ES" sz="1200"/>
        </a:p>
      </dgm:t>
    </dgm:pt>
    <dgm:pt modelId="{A9A92847-FCD4-426B-BC56-2C5963D70F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gm:t>
    </dgm:pt>
    <dgm:pt modelId="{CA34AA9B-615A-4CEF-8995-C2258A0F5304}" type="parTrans" cxnId="{D0CE5C5C-91E5-4C9C-A959-34172D1FAE47}">
      <dgm:prSet/>
      <dgm:spPr/>
      <dgm:t>
        <a:bodyPr/>
        <a:lstStyle/>
        <a:p>
          <a:endParaRPr lang="es-ES" sz="1200"/>
        </a:p>
      </dgm:t>
    </dgm:pt>
    <dgm:pt modelId="{E0736982-69FA-49C9-AB60-225F516E841C}" type="sibTrans" cxnId="{D0CE5C5C-91E5-4C9C-A959-34172D1FAE47}">
      <dgm:prSet/>
      <dgm:spPr/>
      <dgm:t>
        <a:bodyPr/>
        <a:lstStyle/>
        <a:p>
          <a:endParaRPr lang="es-ES" sz="1200"/>
        </a:p>
      </dgm:t>
    </dgm:pt>
    <dgm:pt modelId="{7C0FF8AF-F0E5-431A-95F8-0768D2C4FD59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dirty="0" smtClean="0"/>
        </a:p>
      </dgm:t>
    </dgm:pt>
    <dgm:pt modelId="{3F1B5BDC-F899-48F7-AE6D-BEAEA001DCE5}" type="parTrans" cxnId="{E454C70A-31F4-4942-A813-72AA32878366}">
      <dgm:prSet/>
      <dgm:spPr/>
      <dgm:t>
        <a:bodyPr/>
        <a:lstStyle/>
        <a:p>
          <a:endParaRPr lang="es-ES" sz="1200"/>
        </a:p>
      </dgm:t>
    </dgm:pt>
    <dgm:pt modelId="{B373E284-B558-453A-B7EF-D32CAFC67C1E}" type="sibTrans" cxnId="{E454C70A-31F4-4942-A813-72AA32878366}">
      <dgm:prSet/>
      <dgm:spPr/>
      <dgm:t>
        <a:bodyPr/>
        <a:lstStyle/>
        <a:p>
          <a:endParaRPr lang="es-ES" sz="1200"/>
        </a:p>
      </dgm:t>
    </dgm:pt>
    <dgm:pt modelId="{9D0A23B0-FECD-4375-A504-C8374DDFD1F7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Niñera(o)</a:t>
          </a:r>
        </a:p>
        <a:p>
          <a:r>
            <a:rPr lang="es-ES" sz="1200" dirty="0" smtClean="0">
              <a:solidFill>
                <a:schemeClr val="tx1"/>
              </a:solidFill>
            </a:rPr>
            <a:t>83462</a:t>
          </a:r>
          <a:endParaRPr lang="es-MX" sz="1200" dirty="0" smtClean="0">
            <a:solidFill>
              <a:schemeClr val="tx1"/>
            </a:solidFill>
          </a:endParaRPr>
        </a:p>
      </dgm:t>
    </dgm:pt>
    <dgm:pt modelId="{6958420B-3F70-443C-91B7-8E4676D7AB8D}" type="parTrans" cxnId="{98AE4F24-5855-43CF-9319-EAAB11819AA5}">
      <dgm:prSet/>
      <dgm:spPr/>
      <dgm:t>
        <a:bodyPr/>
        <a:lstStyle/>
        <a:p>
          <a:endParaRPr lang="es-ES" sz="1200"/>
        </a:p>
      </dgm:t>
    </dgm:pt>
    <dgm:pt modelId="{8043C666-90A5-482D-8C14-49185284C4D2}" type="sibTrans" cxnId="{98AE4F24-5855-43CF-9319-EAAB11819AA5}">
      <dgm:prSet/>
      <dgm:spPr/>
      <dgm:t>
        <a:bodyPr/>
        <a:lstStyle/>
        <a:p>
          <a:endParaRPr lang="es-ES" sz="1200"/>
        </a:p>
      </dgm:t>
    </dgm:pt>
    <dgm:pt modelId="{8D9E50F3-25A9-4FF9-A990-7BBA4300CB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gm:t>
    </dgm:pt>
    <dgm:pt modelId="{AACBCD7B-899B-4D4B-864B-CE9020D1880B}" type="parTrans" cxnId="{C87C0C31-0F1B-4FCE-B86D-B05DA02C04DC}">
      <dgm:prSet/>
      <dgm:spPr/>
      <dgm:t>
        <a:bodyPr/>
        <a:lstStyle/>
        <a:p>
          <a:endParaRPr lang="es-ES"/>
        </a:p>
      </dgm:t>
    </dgm:pt>
    <dgm:pt modelId="{5386AE72-1BB0-4FCB-B4C3-E4BD1579D366}" type="sibTrans" cxnId="{C87C0C31-0F1B-4FCE-B86D-B05DA02C04DC}">
      <dgm:prSet/>
      <dgm:spPr/>
      <dgm:t>
        <a:bodyPr/>
        <a:lstStyle/>
        <a:p>
          <a:endParaRPr lang="es-ES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311635" custScaleY="259354" custLinFactNeighborX="919" custLinFactNeighborY="-15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14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7" custScaleX="173403" custScaleY="229626" custLinFactNeighborX="3524" custLinFactNeighborY="541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7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E38DF999-CA90-4FAD-AB06-D463A3C1A606}" type="pres">
      <dgm:prSet presAssocID="{B2B3547B-0BEC-42C0-A198-7ED0CE03F9D2}" presName="Name37" presStyleLbl="parChTrans1D2" presStyleIdx="1" presStyleCnt="14"/>
      <dgm:spPr/>
      <dgm:t>
        <a:bodyPr/>
        <a:lstStyle/>
        <a:p>
          <a:endParaRPr lang="es-ES"/>
        </a:p>
      </dgm:t>
    </dgm:pt>
    <dgm:pt modelId="{ED32EE6B-BBAE-4598-B518-4409E03F2BEB}" type="pres">
      <dgm:prSet presAssocID="{578EA4F5-B16A-426F-9B2E-E5C3BC971C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C605ED-C56F-41F1-B901-5A56D5FD7505}" type="pres">
      <dgm:prSet presAssocID="{578EA4F5-B16A-426F-9B2E-E5C3BC971CB4}" presName="rootComposite" presStyleCnt="0"/>
      <dgm:spPr/>
      <dgm:t>
        <a:bodyPr/>
        <a:lstStyle/>
        <a:p>
          <a:endParaRPr lang="es-ES"/>
        </a:p>
      </dgm:t>
    </dgm:pt>
    <dgm:pt modelId="{8A78EE21-D9DA-4E78-9E88-6EC8FCDB7BE9}" type="pres">
      <dgm:prSet presAssocID="{578EA4F5-B16A-426F-9B2E-E5C3BC971CB4}" presName="rootText" presStyleLbl="node2" presStyleIdx="1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9188C-0BDA-4D29-85E1-4859FA8AFBC5}" type="pres">
      <dgm:prSet presAssocID="{578EA4F5-B16A-426F-9B2E-E5C3BC971CB4}" presName="rootConnector" presStyleLbl="node2" presStyleIdx="1" presStyleCnt="7"/>
      <dgm:spPr/>
      <dgm:t>
        <a:bodyPr/>
        <a:lstStyle/>
        <a:p>
          <a:endParaRPr lang="es-ES"/>
        </a:p>
      </dgm:t>
    </dgm:pt>
    <dgm:pt modelId="{26CB0333-EF0C-4D3B-A1E4-02BA56C14342}" type="pres">
      <dgm:prSet presAssocID="{578EA4F5-B16A-426F-9B2E-E5C3BC971CB4}" presName="hierChild4" presStyleCnt="0"/>
      <dgm:spPr/>
      <dgm:t>
        <a:bodyPr/>
        <a:lstStyle/>
        <a:p>
          <a:endParaRPr lang="es-ES"/>
        </a:p>
      </dgm:t>
    </dgm:pt>
    <dgm:pt modelId="{EAA72693-531E-4892-B38E-379EE389948D}" type="pres">
      <dgm:prSet presAssocID="{578EA4F5-B16A-426F-9B2E-E5C3BC971CB4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2" presStyleCnt="14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2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2" presStyleCnt="7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04674946-66A7-40CC-AF02-2F3F87CEEC23}" type="pres">
      <dgm:prSet presAssocID="{08DFEF3B-E660-4300-9337-B7EDA4BDDD2C}" presName="Name37" presStyleLbl="parChTrans1D2" presStyleIdx="3" presStyleCnt="14"/>
      <dgm:spPr/>
      <dgm:t>
        <a:bodyPr/>
        <a:lstStyle/>
        <a:p>
          <a:endParaRPr lang="es-ES"/>
        </a:p>
      </dgm:t>
    </dgm:pt>
    <dgm:pt modelId="{DBE31749-CB61-4CDE-A25A-CF74E3FDE83A}" type="pres">
      <dgm:prSet presAssocID="{3AF23A59-5DDD-468E-895B-31CAE4791AFD}" presName="hierRoot2" presStyleCnt="0">
        <dgm:presLayoutVars>
          <dgm:hierBranch val="init"/>
        </dgm:presLayoutVars>
      </dgm:prSet>
      <dgm:spPr/>
    </dgm:pt>
    <dgm:pt modelId="{D05593EF-86A2-45A6-B19D-C4F646DA91E1}" type="pres">
      <dgm:prSet presAssocID="{3AF23A59-5DDD-468E-895B-31CAE4791AFD}" presName="rootComposite" presStyleCnt="0"/>
      <dgm:spPr/>
    </dgm:pt>
    <dgm:pt modelId="{4EC49F8D-72C2-4B81-B27E-CA5425F4380C}" type="pres">
      <dgm:prSet presAssocID="{3AF23A59-5DDD-468E-895B-31CAE4791AFD}" presName="rootText" presStyleLbl="node2" presStyleIdx="3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F6E158-4BF4-497C-9C25-C8B1B72D8EFA}" type="pres">
      <dgm:prSet presAssocID="{3AF23A59-5DDD-468E-895B-31CAE4791AFD}" presName="rootConnector" presStyleLbl="node2" presStyleIdx="3" presStyleCnt="7"/>
      <dgm:spPr/>
      <dgm:t>
        <a:bodyPr/>
        <a:lstStyle/>
        <a:p>
          <a:endParaRPr lang="es-ES"/>
        </a:p>
      </dgm:t>
    </dgm:pt>
    <dgm:pt modelId="{6852C3EA-38BD-49F6-9818-8EA81F2ECAE7}" type="pres">
      <dgm:prSet presAssocID="{3AF23A59-5DDD-468E-895B-31CAE4791AFD}" presName="hierChild4" presStyleCnt="0"/>
      <dgm:spPr/>
    </dgm:pt>
    <dgm:pt modelId="{947DBA7E-7FF0-4612-82A2-70D4641664C3}" type="pres">
      <dgm:prSet presAssocID="{3AF23A59-5DDD-468E-895B-31CAE4791AFD}" presName="hierChild5" presStyleCnt="0"/>
      <dgm:spPr/>
    </dgm:pt>
    <dgm:pt modelId="{1442423B-687B-41C1-B9B8-499E407C576C}" type="pres">
      <dgm:prSet presAssocID="{78DF40E4-64DE-41BE-9818-01EE6FD0D337}" presName="Name37" presStyleLbl="parChTrans1D2" presStyleIdx="4" presStyleCnt="14"/>
      <dgm:spPr/>
      <dgm:t>
        <a:bodyPr/>
        <a:lstStyle/>
        <a:p>
          <a:endParaRPr lang="es-ES"/>
        </a:p>
      </dgm:t>
    </dgm:pt>
    <dgm:pt modelId="{3808FF96-E18E-4D71-B0A2-11745B66AAEC}" type="pres">
      <dgm:prSet presAssocID="{1AA42068-1683-40C4-80E8-CC92C8BA64FD}" presName="hierRoot2" presStyleCnt="0">
        <dgm:presLayoutVars>
          <dgm:hierBranch val="init"/>
        </dgm:presLayoutVars>
      </dgm:prSet>
      <dgm:spPr/>
    </dgm:pt>
    <dgm:pt modelId="{6A136FFE-7B2B-4D08-A804-890F1E4D1971}" type="pres">
      <dgm:prSet presAssocID="{1AA42068-1683-40C4-80E8-CC92C8BA64FD}" presName="rootComposite" presStyleCnt="0"/>
      <dgm:spPr/>
    </dgm:pt>
    <dgm:pt modelId="{89C312C0-C95E-4AAE-88AB-953A64A1DAA3}" type="pres">
      <dgm:prSet presAssocID="{1AA42068-1683-40C4-80E8-CC92C8BA64FD}" presName="rootText" presStyleLbl="node2" presStyleIdx="4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70612D-A875-4CA7-9449-37DF4D2FAF4B}" type="pres">
      <dgm:prSet presAssocID="{1AA42068-1683-40C4-80E8-CC92C8BA64FD}" presName="rootConnector" presStyleLbl="node2" presStyleIdx="4" presStyleCnt="7"/>
      <dgm:spPr/>
      <dgm:t>
        <a:bodyPr/>
        <a:lstStyle/>
        <a:p>
          <a:endParaRPr lang="es-ES"/>
        </a:p>
      </dgm:t>
    </dgm:pt>
    <dgm:pt modelId="{2F93DC46-76B5-4252-8348-7475CC33592D}" type="pres">
      <dgm:prSet presAssocID="{1AA42068-1683-40C4-80E8-CC92C8BA64FD}" presName="hierChild4" presStyleCnt="0"/>
      <dgm:spPr/>
    </dgm:pt>
    <dgm:pt modelId="{E55435B5-04DB-4CCF-A675-4513CCDC076C}" type="pres">
      <dgm:prSet presAssocID="{1AA42068-1683-40C4-80E8-CC92C8BA64FD}" presName="hierChild5" presStyleCnt="0"/>
      <dgm:spPr/>
    </dgm:pt>
    <dgm:pt modelId="{4250D06F-2CA4-4136-BD12-F391F479E40F}" type="pres">
      <dgm:prSet presAssocID="{CA34AA9B-615A-4CEF-8995-C2258A0F5304}" presName="Name37" presStyleLbl="parChTrans1D2" presStyleIdx="5" presStyleCnt="14"/>
      <dgm:spPr/>
      <dgm:t>
        <a:bodyPr/>
        <a:lstStyle/>
        <a:p>
          <a:endParaRPr lang="es-ES"/>
        </a:p>
      </dgm:t>
    </dgm:pt>
    <dgm:pt modelId="{200847EB-C139-4B86-AD93-9A3C32F345D0}" type="pres">
      <dgm:prSet presAssocID="{A9A92847-FCD4-426B-BC56-2C5963D70FA7}" presName="hierRoot2" presStyleCnt="0">
        <dgm:presLayoutVars>
          <dgm:hierBranch val="init"/>
        </dgm:presLayoutVars>
      </dgm:prSet>
      <dgm:spPr/>
    </dgm:pt>
    <dgm:pt modelId="{3E546480-DF07-4620-B025-CC99666FC8D6}" type="pres">
      <dgm:prSet presAssocID="{A9A92847-FCD4-426B-BC56-2C5963D70FA7}" presName="rootComposite" presStyleCnt="0"/>
      <dgm:spPr/>
    </dgm:pt>
    <dgm:pt modelId="{6472613A-94CB-4312-B9A4-CBB22D381F93}" type="pres">
      <dgm:prSet presAssocID="{A9A92847-FCD4-426B-BC56-2C5963D70FA7}" presName="rootText" presStyleLbl="node2" presStyleIdx="5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6D9E1-DD69-4C29-8801-C9A2FCE9F5C6}" type="pres">
      <dgm:prSet presAssocID="{A9A92847-FCD4-426B-BC56-2C5963D70FA7}" presName="rootConnector" presStyleLbl="node2" presStyleIdx="5" presStyleCnt="7"/>
      <dgm:spPr/>
      <dgm:t>
        <a:bodyPr/>
        <a:lstStyle/>
        <a:p>
          <a:endParaRPr lang="es-ES"/>
        </a:p>
      </dgm:t>
    </dgm:pt>
    <dgm:pt modelId="{699E11EA-FEA1-4F18-B4A4-4B4C97147067}" type="pres">
      <dgm:prSet presAssocID="{A9A92847-FCD4-426B-BC56-2C5963D70FA7}" presName="hierChild4" presStyleCnt="0"/>
      <dgm:spPr/>
    </dgm:pt>
    <dgm:pt modelId="{81DC990F-E67B-42FC-B5BA-7193F17E01D6}" type="pres">
      <dgm:prSet presAssocID="{A9A92847-FCD4-426B-BC56-2C5963D70FA7}" presName="hierChild5" presStyleCnt="0"/>
      <dgm:spPr/>
    </dgm:pt>
    <dgm:pt modelId="{960A2CA0-A332-40B1-8A72-8770908D85BB}" type="pres">
      <dgm:prSet presAssocID="{AACBCD7B-899B-4D4B-864B-CE9020D1880B}" presName="Name37" presStyleLbl="parChTrans1D2" presStyleIdx="6" presStyleCnt="14"/>
      <dgm:spPr/>
      <dgm:t>
        <a:bodyPr/>
        <a:lstStyle/>
        <a:p>
          <a:endParaRPr lang="es-ES"/>
        </a:p>
      </dgm:t>
    </dgm:pt>
    <dgm:pt modelId="{70F07C8F-B7E6-46E6-B0DE-D38DB1E3061B}" type="pres">
      <dgm:prSet presAssocID="{8D9E50F3-25A9-4FF9-A990-7BBA4300CB68}" presName="hierRoot2" presStyleCnt="0">
        <dgm:presLayoutVars>
          <dgm:hierBranch val="init"/>
        </dgm:presLayoutVars>
      </dgm:prSet>
      <dgm:spPr/>
    </dgm:pt>
    <dgm:pt modelId="{A421BCA2-AE16-4DA9-9608-743CE56CE26B}" type="pres">
      <dgm:prSet presAssocID="{8D9E50F3-25A9-4FF9-A990-7BBA4300CB68}" presName="rootComposite" presStyleCnt="0"/>
      <dgm:spPr/>
    </dgm:pt>
    <dgm:pt modelId="{551F796C-CE80-4286-9202-41387A948866}" type="pres">
      <dgm:prSet presAssocID="{8D9E50F3-25A9-4FF9-A990-7BBA4300CB68}" presName="rootText" presStyleLbl="node2" presStyleIdx="6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C7B6DC-DA21-41A1-9CFA-2B7B41CB027E}" type="pres">
      <dgm:prSet presAssocID="{8D9E50F3-25A9-4FF9-A990-7BBA4300CB68}" presName="rootConnector" presStyleLbl="node2" presStyleIdx="6" presStyleCnt="7"/>
      <dgm:spPr/>
      <dgm:t>
        <a:bodyPr/>
        <a:lstStyle/>
        <a:p>
          <a:endParaRPr lang="es-ES"/>
        </a:p>
      </dgm:t>
    </dgm:pt>
    <dgm:pt modelId="{AF2B3016-C6F9-4609-9056-0F7E620D11AA}" type="pres">
      <dgm:prSet presAssocID="{8D9E50F3-25A9-4FF9-A990-7BBA4300CB68}" presName="hierChild4" presStyleCnt="0"/>
      <dgm:spPr/>
    </dgm:pt>
    <dgm:pt modelId="{9F161646-E150-4F2E-AD0F-A03B74012F92}" type="pres">
      <dgm:prSet presAssocID="{8D9E50F3-25A9-4FF9-A990-7BBA4300CB68}" presName="hierChild5" presStyleCnt="0"/>
      <dgm:spPr/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7" presStyleCnt="14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7" custScaleX="256963" custScaleY="185888" custLinFactNeighborX="-33738" custLinFactNeighborY="234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7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96DE08C2-6EC1-4E0C-8BAE-3DDB3DA3F9C7}" type="pres">
      <dgm:prSet presAssocID="{3F1B5BDC-F899-48F7-AE6D-BEAEA001DCE5}" presName="Name111" presStyleLbl="parChTrans1D2" presStyleIdx="8" presStyleCnt="14"/>
      <dgm:spPr/>
      <dgm:t>
        <a:bodyPr/>
        <a:lstStyle/>
        <a:p>
          <a:endParaRPr lang="es-ES"/>
        </a:p>
      </dgm:t>
    </dgm:pt>
    <dgm:pt modelId="{2C266291-1F99-43EB-915B-13A4C2E49D27}" type="pres">
      <dgm:prSet presAssocID="{7C0FF8AF-F0E5-431A-95F8-0768D2C4FD59}" presName="hierRoot3" presStyleCnt="0">
        <dgm:presLayoutVars>
          <dgm:hierBranch val="init"/>
        </dgm:presLayoutVars>
      </dgm:prSet>
      <dgm:spPr/>
    </dgm:pt>
    <dgm:pt modelId="{3C4C1D7D-4C27-4189-946D-A0272B922975}" type="pres">
      <dgm:prSet presAssocID="{7C0FF8AF-F0E5-431A-95F8-0768D2C4FD59}" presName="rootComposite3" presStyleCnt="0"/>
      <dgm:spPr/>
    </dgm:pt>
    <dgm:pt modelId="{59F5106D-9646-4D4A-8668-2F39AFE38ED1}" type="pres">
      <dgm:prSet presAssocID="{7C0FF8AF-F0E5-431A-95F8-0768D2C4FD59}" presName="rootText3" presStyleLbl="asst1" presStyleIdx="1" presStyleCnt="7" custScaleX="256963" custScaleY="185888" custLinFactNeighborX="34739" custLinFactNeighborY="235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13765-29F6-48A3-805F-791E97BB3ABA}" type="pres">
      <dgm:prSet presAssocID="{7C0FF8AF-F0E5-431A-95F8-0768D2C4FD59}" presName="rootConnector3" presStyleLbl="asst1" presStyleIdx="1" presStyleCnt="7"/>
      <dgm:spPr/>
      <dgm:t>
        <a:bodyPr/>
        <a:lstStyle/>
        <a:p>
          <a:endParaRPr lang="es-ES"/>
        </a:p>
      </dgm:t>
    </dgm:pt>
    <dgm:pt modelId="{8382CADB-F6E3-4E74-BB2B-EADEDE1E8C76}" type="pres">
      <dgm:prSet presAssocID="{7C0FF8AF-F0E5-431A-95F8-0768D2C4FD59}" presName="hierChild6" presStyleCnt="0"/>
      <dgm:spPr/>
    </dgm:pt>
    <dgm:pt modelId="{6D282ED8-2522-4B58-B400-2D8403F275FC}" type="pres">
      <dgm:prSet presAssocID="{7C0FF8AF-F0E5-431A-95F8-0768D2C4FD59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9" presStyleCnt="14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7" custScaleX="256963" custScaleY="185888" custLinFactNeighborX="-34265" custLinFactNeighborY="138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7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A090FB1A-8047-4078-925C-EAB6E647F58A}" type="pres">
      <dgm:prSet presAssocID="{61D3E225-F456-4A4D-B43B-839A81098455}" presName="Name111" presStyleLbl="parChTrans1D2" presStyleIdx="10" presStyleCnt="14"/>
      <dgm:spPr/>
      <dgm:t>
        <a:bodyPr/>
        <a:lstStyle/>
        <a:p>
          <a:endParaRPr lang="es-ES"/>
        </a:p>
      </dgm:t>
    </dgm:pt>
    <dgm:pt modelId="{F1EF44EF-B8A5-4CC5-8CA2-6367223680B4}" type="pres">
      <dgm:prSet presAssocID="{D647983A-AF14-4E96-8C83-895D402A7C7F}" presName="hierRoot3" presStyleCnt="0">
        <dgm:presLayoutVars>
          <dgm:hierBranch val="init"/>
        </dgm:presLayoutVars>
      </dgm:prSet>
      <dgm:spPr/>
    </dgm:pt>
    <dgm:pt modelId="{2D9F2D9C-3A8F-42C4-AC2D-3D6273B011F7}" type="pres">
      <dgm:prSet presAssocID="{D647983A-AF14-4E96-8C83-895D402A7C7F}" presName="rootComposite3" presStyleCnt="0"/>
      <dgm:spPr/>
    </dgm:pt>
    <dgm:pt modelId="{CB6A7930-A798-4DE5-AEDB-145F7061C7CF}" type="pres">
      <dgm:prSet presAssocID="{D647983A-AF14-4E96-8C83-895D402A7C7F}" presName="rootText3" presStyleLbl="asst1" presStyleIdx="3" presStyleCnt="7" custScaleX="256963" custScaleY="185888" custLinFactNeighborX="34267" custLinFactNeighborY="134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D8C5A4-24CC-4C72-B007-8D93A8798B1C}" type="pres">
      <dgm:prSet presAssocID="{D647983A-AF14-4E96-8C83-895D402A7C7F}" presName="rootConnector3" presStyleLbl="asst1" presStyleIdx="3" presStyleCnt="7"/>
      <dgm:spPr/>
      <dgm:t>
        <a:bodyPr/>
        <a:lstStyle/>
        <a:p>
          <a:endParaRPr lang="es-ES"/>
        </a:p>
      </dgm:t>
    </dgm:pt>
    <dgm:pt modelId="{EAB1DE2F-F4EE-4723-9B16-C06A5EDFB12F}" type="pres">
      <dgm:prSet presAssocID="{D647983A-AF14-4E96-8C83-895D402A7C7F}" presName="hierChild6" presStyleCnt="0"/>
      <dgm:spPr/>
    </dgm:pt>
    <dgm:pt modelId="{E524E8E4-E8CB-4668-90C5-9F0531E2778B}" type="pres">
      <dgm:prSet presAssocID="{D647983A-AF14-4E96-8C83-895D402A7C7F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11" presStyleCnt="14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4" presStyleCnt="7" custScaleX="256963" custScaleY="185888" custLinFactNeighborX="-34671" custLinFactNeighborY="47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4" presStyleCnt="7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  <dgm:pt modelId="{47C7AF61-BC76-4CF6-9BEF-B043C320D1AB}" type="pres">
      <dgm:prSet presAssocID="{FF4B8FEC-91B7-46C3-9BC0-C4DFA9BAE399}" presName="Name111" presStyleLbl="parChTrans1D2" presStyleIdx="12" presStyleCnt="14"/>
      <dgm:spPr/>
      <dgm:t>
        <a:bodyPr/>
        <a:lstStyle/>
        <a:p>
          <a:endParaRPr lang="es-ES"/>
        </a:p>
      </dgm:t>
    </dgm:pt>
    <dgm:pt modelId="{F4E32F28-8243-43EB-8047-66022D98DF61}" type="pres">
      <dgm:prSet presAssocID="{3C44961E-C957-4206-BE5F-A912CC38B4BD}" presName="hierRoot3" presStyleCnt="0">
        <dgm:presLayoutVars>
          <dgm:hierBranch val="init"/>
        </dgm:presLayoutVars>
      </dgm:prSet>
      <dgm:spPr/>
    </dgm:pt>
    <dgm:pt modelId="{537A0147-3EEB-4E96-B6F3-B18E9A18DFA7}" type="pres">
      <dgm:prSet presAssocID="{3C44961E-C957-4206-BE5F-A912CC38B4BD}" presName="rootComposite3" presStyleCnt="0"/>
      <dgm:spPr/>
    </dgm:pt>
    <dgm:pt modelId="{CCCB4A11-45B9-4110-AB35-F827F97E8693}" type="pres">
      <dgm:prSet presAssocID="{3C44961E-C957-4206-BE5F-A912CC38B4BD}" presName="rootText3" presStyleLbl="asst1" presStyleIdx="5" presStyleCnt="7" custScaleX="256963" custScaleY="185888" custLinFactNeighborX="34324" custLinFactNeighborY="4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5B51CB-D3C3-4949-A7FE-4070AA3F3B06}" type="pres">
      <dgm:prSet presAssocID="{3C44961E-C957-4206-BE5F-A912CC38B4BD}" presName="rootConnector3" presStyleLbl="asst1" presStyleIdx="5" presStyleCnt="7"/>
      <dgm:spPr/>
      <dgm:t>
        <a:bodyPr/>
        <a:lstStyle/>
        <a:p>
          <a:endParaRPr lang="es-ES"/>
        </a:p>
      </dgm:t>
    </dgm:pt>
    <dgm:pt modelId="{2780F3DF-A176-421C-B766-2F74BF52CD1A}" type="pres">
      <dgm:prSet presAssocID="{3C44961E-C957-4206-BE5F-A912CC38B4BD}" presName="hierChild6" presStyleCnt="0"/>
      <dgm:spPr/>
    </dgm:pt>
    <dgm:pt modelId="{06C38D4F-5EFC-4140-A6F8-A4A63CAD84E9}" type="pres">
      <dgm:prSet presAssocID="{3C44961E-C957-4206-BE5F-A912CC38B4BD}" presName="hierChild7" presStyleCnt="0"/>
      <dgm:spPr/>
    </dgm:pt>
    <dgm:pt modelId="{5A95B64E-4116-4C13-9DF3-A4B4FE468627}" type="pres">
      <dgm:prSet presAssocID="{6958420B-3F70-443C-91B7-8E4676D7AB8D}" presName="Name111" presStyleLbl="parChTrans1D2" presStyleIdx="13" presStyleCnt="14"/>
      <dgm:spPr/>
      <dgm:t>
        <a:bodyPr/>
        <a:lstStyle/>
        <a:p>
          <a:endParaRPr lang="es-ES"/>
        </a:p>
      </dgm:t>
    </dgm:pt>
    <dgm:pt modelId="{25B927E6-D2A8-4F32-B7A3-84437823F977}" type="pres">
      <dgm:prSet presAssocID="{9D0A23B0-FECD-4375-A504-C8374DDFD1F7}" presName="hierRoot3" presStyleCnt="0">
        <dgm:presLayoutVars>
          <dgm:hierBranch val="init"/>
        </dgm:presLayoutVars>
      </dgm:prSet>
      <dgm:spPr/>
    </dgm:pt>
    <dgm:pt modelId="{F8DDAA90-7E4F-4718-A021-5106C11EA87A}" type="pres">
      <dgm:prSet presAssocID="{9D0A23B0-FECD-4375-A504-C8374DDFD1F7}" presName="rootComposite3" presStyleCnt="0"/>
      <dgm:spPr/>
    </dgm:pt>
    <dgm:pt modelId="{8BC8CE93-245F-45BA-AAA3-C66A6D9A80D4}" type="pres">
      <dgm:prSet presAssocID="{9D0A23B0-FECD-4375-A504-C8374DDFD1F7}" presName="rootText3" presStyleLbl="asst1" presStyleIdx="6" presStyleCnt="7" custScaleX="256963" custScaleY="185888" custLinFactNeighborX="-35078" custLinFactNeighborY="-5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9F48F9-43E9-4D14-94D7-0EE5537E453C}" type="pres">
      <dgm:prSet presAssocID="{9D0A23B0-FECD-4375-A504-C8374DDFD1F7}" presName="rootConnector3" presStyleLbl="asst1" presStyleIdx="6" presStyleCnt="7"/>
      <dgm:spPr/>
      <dgm:t>
        <a:bodyPr/>
        <a:lstStyle/>
        <a:p>
          <a:endParaRPr lang="es-ES"/>
        </a:p>
      </dgm:t>
    </dgm:pt>
    <dgm:pt modelId="{DE1B4382-34E1-455A-96F4-D8EE11D2F795}" type="pres">
      <dgm:prSet presAssocID="{9D0A23B0-FECD-4375-A504-C8374DDFD1F7}" presName="hierChild6" presStyleCnt="0"/>
      <dgm:spPr/>
    </dgm:pt>
    <dgm:pt modelId="{AA26BDC8-090A-4D40-82D0-942A11BB87FF}" type="pres">
      <dgm:prSet presAssocID="{9D0A23B0-FECD-4375-A504-C8374DDFD1F7}" presName="hierChild7" presStyleCnt="0"/>
      <dgm:spPr/>
    </dgm:pt>
  </dgm:ptLst>
  <dgm:cxnLst>
    <dgm:cxn modelId="{5FB7F2EA-97FA-4FDB-8BD7-7BD81B9E0B58}" type="presOf" srcId="{A9A92847-FCD4-426B-BC56-2C5963D70FA7}" destId="{F886D9E1-DD69-4C29-8801-C9A2FCE9F5C6}" srcOrd="1" destOrd="0" presId="urn:microsoft.com/office/officeart/2005/8/layout/orgChart1"/>
    <dgm:cxn modelId="{3C7B5828-BE69-4F01-B574-CD33518C7284}" srcId="{0A548247-9578-4873-AD37-608D19C9C451}" destId="{EE4CB1A3-8CF8-4893-8B68-1E9ABC94F34C}" srcOrd="11" destOrd="0" parTransId="{2B19D865-7D53-4948-8CF0-BA0572387F1B}" sibTransId="{BC883677-B039-480A-B040-D0B49D867DAC}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C87C0C31-0F1B-4FCE-B86D-B05DA02C04DC}" srcId="{0A548247-9578-4873-AD37-608D19C9C451}" destId="{8D9E50F3-25A9-4FF9-A990-7BBA4300CB68}" srcOrd="7" destOrd="0" parTransId="{AACBCD7B-899B-4D4B-864B-CE9020D1880B}" sibTransId="{5386AE72-1BB0-4FCB-B4C3-E4BD1579D366}"/>
    <dgm:cxn modelId="{5CC176EA-DA4D-4211-9052-759F40A8BA49}" type="presOf" srcId="{8D9E50F3-25A9-4FF9-A990-7BBA4300CB68}" destId="{551F796C-CE80-4286-9202-41387A948866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62A930A4-5D2E-440F-A2EC-351FF1A661D6}" type="presOf" srcId="{D647983A-AF14-4E96-8C83-895D402A7C7F}" destId="{CB6A7930-A798-4DE5-AEDB-145F7061C7CF}" srcOrd="0" destOrd="0" presId="urn:microsoft.com/office/officeart/2005/8/layout/orgChart1"/>
    <dgm:cxn modelId="{FA8CBF05-F75E-43E3-9BCF-41A81420ADBA}" type="presOf" srcId="{578EA4F5-B16A-426F-9B2E-E5C3BC971CB4}" destId="{04C9188C-0BDA-4D29-85E1-4859FA8AFBC5}" srcOrd="1" destOrd="0" presId="urn:microsoft.com/office/officeart/2005/8/layout/orgChart1"/>
    <dgm:cxn modelId="{CCF1EFA4-7DE2-4222-9DCE-225B101C448D}" type="presOf" srcId="{9D0A23B0-FECD-4375-A504-C8374DDFD1F7}" destId="{6F9F48F9-43E9-4D14-94D7-0EE5537E453C}" srcOrd="1" destOrd="0" presId="urn:microsoft.com/office/officeart/2005/8/layout/orgChart1"/>
    <dgm:cxn modelId="{B6ADB4C7-7B00-4C39-AB54-16EC1DD3A99F}" type="presOf" srcId="{3AF23A59-5DDD-468E-895B-31CAE4791AFD}" destId="{E0F6E158-4BF4-497C-9C25-C8B1B72D8EFA}" srcOrd="1" destOrd="0" presId="urn:microsoft.com/office/officeart/2005/8/layout/orgChart1"/>
    <dgm:cxn modelId="{8831D8FC-5B0F-4EF1-811A-A74E3ADBC17C}" type="presOf" srcId="{B2B3547B-0BEC-42C0-A198-7ED0CE03F9D2}" destId="{E38DF999-CA90-4FAD-AB06-D463A3C1A606}" srcOrd="0" destOrd="0" presId="urn:microsoft.com/office/officeart/2005/8/layout/orgChart1"/>
    <dgm:cxn modelId="{0548B0A2-4240-43AB-9966-DC25E21719E8}" srcId="{0A548247-9578-4873-AD37-608D19C9C451}" destId="{3C3CA26A-0B6F-4927-A181-9D588CE90447}" srcOrd="9" destOrd="0" parTransId="{04E1B2B7-CC71-4A8A-BA7F-3E7C16A56D86}" sibTransId="{65917B05-7B48-405B-88F4-5AE35759A131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BC7D987F-60E6-4155-A870-F1BEAF443034}" type="presOf" srcId="{A9A92847-FCD4-426B-BC56-2C5963D70FA7}" destId="{6472613A-94CB-4312-B9A4-CBB22D381F93}" srcOrd="0" destOrd="0" presId="urn:microsoft.com/office/officeart/2005/8/layout/orgChart1"/>
    <dgm:cxn modelId="{00485879-C511-40D0-BAA8-A6FD20BAD27F}" type="presOf" srcId="{1AA42068-1683-40C4-80E8-CC92C8BA64FD}" destId="{89C312C0-C95E-4AAE-88AB-953A64A1DAA3}" srcOrd="0" destOrd="0" presId="urn:microsoft.com/office/officeart/2005/8/layout/orgChart1"/>
    <dgm:cxn modelId="{E42BFDE5-F93C-4799-9EE2-96272965861D}" type="presOf" srcId="{7C0FF8AF-F0E5-431A-95F8-0768D2C4FD59}" destId="{59F5106D-9646-4D4A-8668-2F39AFE38ED1}" srcOrd="0" destOrd="0" presId="urn:microsoft.com/office/officeart/2005/8/layout/orgChart1"/>
    <dgm:cxn modelId="{C13F82C8-D2E5-4C1B-A5AC-50A64070430F}" type="presOf" srcId="{78DF40E4-64DE-41BE-9818-01EE6FD0D337}" destId="{1442423B-687B-41C1-B9B8-499E407C576C}" srcOrd="0" destOrd="0" presId="urn:microsoft.com/office/officeart/2005/8/layout/orgChart1"/>
    <dgm:cxn modelId="{858FA44C-2833-4360-AA62-CE90BE898BA7}" srcId="{0A548247-9578-4873-AD37-608D19C9C451}" destId="{3C44961E-C957-4206-BE5F-A912CC38B4BD}" srcOrd="12" destOrd="0" parTransId="{FF4B8FEC-91B7-46C3-9BC0-C4DFA9BAE399}" sibTransId="{E3067C81-F4BB-4EC5-9CAE-A520641C344D}"/>
    <dgm:cxn modelId="{DB5AC44C-867F-412C-BB3A-2BC03D39C6CB}" type="presOf" srcId="{AACBCD7B-899B-4D4B-864B-CE9020D1880B}" destId="{960A2CA0-A332-40B1-8A72-8770908D85BB}" srcOrd="0" destOrd="0" presId="urn:microsoft.com/office/officeart/2005/8/layout/orgChart1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E90C2F29-3761-411E-B334-E7B66C6A1415}" type="presOf" srcId="{6958420B-3F70-443C-91B7-8E4676D7AB8D}" destId="{5A95B64E-4116-4C13-9DF3-A4B4FE468627}" srcOrd="0" destOrd="0" presId="urn:microsoft.com/office/officeart/2005/8/layout/orgChart1"/>
    <dgm:cxn modelId="{C458B93C-B728-4514-BEDA-4140FDE6F424}" srcId="{0A548247-9578-4873-AD37-608D19C9C451}" destId="{D897D917-A5D4-4BEA-9982-019FA8F80394}" srcOrd="3" destOrd="0" parTransId="{15362476-AE1C-4EC5-B99E-70B6D3FD7404}" sibTransId="{27A2BDFD-134A-473F-A739-A3E2479D3FF9}"/>
    <dgm:cxn modelId="{C2AB4803-E283-4B42-B604-290048F8F32F}" type="presOf" srcId="{578EA4F5-B16A-426F-9B2E-E5C3BC971CB4}" destId="{8A78EE21-D9DA-4E78-9E88-6EC8FCDB7BE9}" srcOrd="0" destOrd="0" presId="urn:microsoft.com/office/officeart/2005/8/layout/orgChart1"/>
    <dgm:cxn modelId="{0597BA90-5A44-4B26-A67E-616DDE0F7C33}" type="presOf" srcId="{61D3E225-F456-4A4D-B43B-839A81098455}" destId="{A090FB1A-8047-4078-925C-EAB6E647F58A}" srcOrd="0" destOrd="0" presId="urn:microsoft.com/office/officeart/2005/8/layout/orgChart1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E79686AD-55CF-4319-9D7D-DF0006C2E16E}" type="presOf" srcId="{FF4B8FEC-91B7-46C3-9BC0-C4DFA9BAE399}" destId="{47C7AF61-BC76-4CF6-9BEF-B043C320D1AB}" srcOrd="0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21B9BDDA-B663-469B-AC22-62C7762E466B}" type="presOf" srcId="{CA34AA9B-615A-4CEF-8995-C2258A0F5304}" destId="{4250D06F-2CA4-4136-BD12-F391F479E40F}" srcOrd="0" destOrd="0" presId="urn:microsoft.com/office/officeart/2005/8/layout/orgChart1"/>
    <dgm:cxn modelId="{D63BBE7A-9FD5-4BC3-B199-4648ABB7A7F8}" type="presOf" srcId="{7C0FF8AF-F0E5-431A-95F8-0768D2C4FD59}" destId="{10013765-29F6-48A3-805F-791E97BB3ABA}" srcOrd="1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2D849949-A9B2-40FB-BE12-34649CE604EE}" type="presOf" srcId="{9D0A23B0-FECD-4375-A504-C8374DDFD1F7}" destId="{8BC8CE93-245F-45BA-AAA3-C66A6D9A80D4}" srcOrd="0" destOrd="0" presId="urn:microsoft.com/office/officeart/2005/8/layout/orgChart1"/>
    <dgm:cxn modelId="{D15BF86F-FFAF-4680-A170-1091615FF0B6}" type="presOf" srcId="{D647983A-AF14-4E96-8C83-895D402A7C7F}" destId="{BFD8C5A4-24CC-4C72-B007-8D93A8798B1C}" srcOrd="1" destOrd="0" presId="urn:microsoft.com/office/officeart/2005/8/layout/orgChart1"/>
    <dgm:cxn modelId="{DE3FF75B-7525-42DD-85BE-BF53C147CF01}" srcId="{0A548247-9578-4873-AD37-608D19C9C451}" destId="{D647983A-AF14-4E96-8C83-895D402A7C7F}" srcOrd="10" destOrd="0" parTransId="{61D3E225-F456-4A4D-B43B-839A81098455}" sibTransId="{DE7F7977-9590-45BD-A70E-A233B12B0E68}"/>
    <dgm:cxn modelId="{E454C70A-31F4-4942-A813-72AA32878366}" srcId="{0A548247-9578-4873-AD37-608D19C9C451}" destId="{7C0FF8AF-F0E5-431A-95F8-0768D2C4FD59}" srcOrd="8" destOrd="0" parTransId="{3F1B5BDC-F899-48F7-AE6D-BEAEA001DCE5}" sibTransId="{B373E284-B558-453A-B7EF-D32CAFC67C1E}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A4F85088-F4B8-4FFD-A27E-9DD446BA16D7}" type="presOf" srcId="{3C44961E-C957-4206-BE5F-A912CC38B4BD}" destId="{C75B51CB-D3C3-4949-A7FE-4070AA3F3B06}" srcOrd="1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2536CCFE-2AD1-449B-ADF8-0FAB07D330DC}" type="presOf" srcId="{08DFEF3B-E660-4300-9337-B7EDA4BDDD2C}" destId="{04674946-66A7-40CC-AF02-2F3F87CEEC23}" srcOrd="0" destOrd="0" presId="urn:microsoft.com/office/officeart/2005/8/layout/orgChart1"/>
    <dgm:cxn modelId="{004A5761-9311-4F31-8C58-A906E166CC14}" srcId="{0A548247-9578-4873-AD37-608D19C9C451}" destId="{1AA42068-1683-40C4-80E8-CC92C8BA64FD}" srcOrd="5" destOrd="0" parTransId="{78DF40E4-64DE-41BE-9818-01EE6FD0D337}" sibTransId="{EA809DE3-867E-4F01-9085-DFA979C793DA}"/>
    <dgm:cxn modelId="{D0CE5C5C-91E5-4C9C-A959-34172D1FAE47}" srcId="{0A548247-9578-4873-AD37-608D19C9C451}" destId="{A9A92847-FCD4-426B-BC56-2C5963D70FA7}" srcOrd="6" destOrd="0" parTransId="{CA34AA9B-615A-4CEF-8995-C2258A0F5304}" sibTransId="{E0736982-69FA-49C9-AB60-225F516E841C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98AE4F24-5855-43CF-9319-EAAB11819AA5}" srcId="{0A548247-9578-4873-AD37-608D19C9C451}" destId="{9D0A23B0-FECD-4375-A504-C8374DDFD1F7}" srcOrd="13" destOrd="0" parTransId="{6958420B-3F70-443C-91B7-8E4676D7AB8D}" sibTransId="{8043C666-90A5-482D-8C14-49185284C4D2}"/>
    <dgm:cxn modelId="{B771CCB9-7DDE-4C26-9527-51D3C2E26449}" type="presOf" srcId="{3F1B5BDC-F899-48F7-AE6D-BEAEA001DCE5}" destId="{96DE08C2-6EC1-4E0C-8BAE-3DDB3DA3F9C7}" srcOrd="0" destOrd="0" presId="urn:microsoft.com/office/officeart/2005/8/layout/orgChart1"/>
    <dgm:cxn modelId="{A699FA40-10F7-4CA1-B560-2E00C552BC3E}" type="presOf" srcId="{8D9E50F3-25A9-4FF9-A990-7BBA4300CB68}" destId="{CBC7B6DC-DA21-41A1-9CFA-2B7B41CB027E}" srcOrd="1" destOrd="0" presId="urn:microsoft.com/office/officeart/2005/8/layout/orgChart1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6E09AE47-C1DA-4FFB-84A7-D5E7354A51E0}" srcId="{0A548247-9578-4873-AD37-608D19C9C451}" destId="{578EA4F5-B16A-426F-9B2E-E5C3BC971CB4}" srcOrd="2" destOrd="0" parTransId="{B2B3547B-0BEC-42C0-A198-7ED0CE03F9D2}" sibTransId="{0E88201F-025E-4CD0-B243-31F064DA3559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E389FCD4-651F-4FB0-B969-37EF42E179B6}" srcId="{0A548247-9578-4873-AD37-608D19C9C451}" destId="{3AF23A59-5DDD-468E-895B-31CAE4791AFD}" srcOrd="4" destOrd="0" parTransId="{08DFEF3B-E660-4300-9337-B7EDA4BDDD2C}" sibTransId="{3B0F8932-B9DC-43B9-9EBD-9606DF97A233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A7F1FDF3-38F2-4A45-ABC5-7D97635D7FFB}" type="presOf" srcId="{3AF23A59-5DDD-468E-895B-31CAE4791AFD}" destId="{4EC49F8D-72C2-4B81-B27E-CA5425F4380C}" srcOrd="0" destOrd="0" presId="urn:microsoft.com/office/officeart/2005/8/layout/orgChart1"/>
    <dgm:cxn modelId="{E90A5A32-4DFC-43C6-9B3B-16355AC85DB8}" type="presOf" srcId="{1AA42068-1683-40C4-80E8-CC92C8BA64FD}" destId="{3070612D-A875-4CA7-9449-37DF4D2FAF4B}" srcOrd="1" destOrd="0" presId="urn:microsoft.com/office/officeart/2005/8/layout/orgChart1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19A7A293-E5F8-4DA9-BB93-6224F545D795}" type="presOf" srcId="{3C44961E-C957-4206-BE5F-A912CC38B4BD}" destId="{CCCB4A11-45B9-4110-AB35-F827F97E8693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704FA29B-71C4-49DA-955C-54FF903242C5}" type="presParOf" srcId="{9A665314-961B-431B-9A69-CBEDF7B55C9F}" destId="{E38DF999-CA90-4FAD-AB06-D463A3C1A606}" srcOrd="2" destOrd="0" presId="urn:microsoft.com/office/officeart/2005/8/layout/orgChart1"/>
    <dgm:cxn modelId="{B6DE0033-0B57-4670-B90B-A262F8E9C0DE}" type="presParOf" srcId="{9A665314-961B-431B-9A69-CBEDF7B55C9F}" destId="{ED32EE6B-BBAE-4598-B518-4409E03F2BEB}" srcOrd="3" destOrd="0" presId="urn:microsoft.com/office/officeart/2005/8/layout/orgChart1"/>
    <dgm:cxn modelId="{1F6C85E1-760E-411C-BE59-A9AD2E629EBC}" type="presParOf" srcId="{ED32EE6B-BBAE-4598-B518-4409E03F2BEB}" destId="{DEC605ED-C56F-41F1-B901-5A56D5FD7505}" srcOrd="0" destOrd="0" presId="urn:microsoft.com/office/officeart/2005/8/layout/orgChart1"/>
    <dgm:cxn modelId="{98B1C1CC-7B4C-47BF-BAA5-191F6599D88E}" type="presParOf" srcId="{DEC605ED-C56F-41F1-B901-5A56D5FD7505}" destId="{8A78EE21-D9DA-4E78-9E88-6EC8FCDB7BE9}" srcOrd="0" destOrd="0" presId="urn:microsoft.com/office/officeart/2005/8/layout/orgChart1"/>
    <dgm:cxn modelId="{896C3782-C806-417E-9624-D4BC070F6AF0}" type="presParOf" srcId="{DEC605ED-C56F-41F1-B901-5A56D5FD7505}" destId="{04C9188C-0BDA-4D29-85E1-4859FA8AFBC5}" srcOrd="1" destOrd="0" presId="urn:microsoft.com/office/officeart/2005/8/layout/orgChart1"/>
    <dgm:cxn modelId="{98C3562A-279B-4C82-B5C3-B1AC5CD288CA}" type="presParOf" srcId="{ED32EE6B-BBAE-4598-B518-4409E03F2BEB}" destId="{26CB0333-EF0C-4D3B-A1E4-02BA56C14342}" srcOrd="1" destOrd="0" presId="urn:microsoft.com/office/officeart/2005/8/layout/orgChart1"/>
    <dgm:cxn modelId="{FEFD0F5B-2740-498F-A055-23CA80F8A8AB}" type="presParOf" srcId="{ED32EE6B-BBAE-4598-B518-4409E03F2BEB}" destId="{EAA72693-531E-4892-B38E-379EE389948D}" srcOrd="2" destOrd="0" presId="urn:microsoft.com/office/officeart/2005/8/layout/orgChart1"/>
    <dgm:cxn modelId="{84EFBE7A-1174-4DC3-B9ED-6011F7182663}" type="presParOf" srcId="{9A665314-961B-431B-9A69-CBEDF7B55C9F}" destId="{88630B31-931F-4627-8EFB-0FF5C974D2CF}" srcOrd="4" destOrd="0" presId="urn:microsoft.com/office/officeart/2005/8/layout/orgChart1"/>
    <dgm:cxn modelId="{552DE0D9-345C-4DCD-806C-52848FF7C942}" type="presParOf" srcId="{9A665314-961B-431B-9A69-CBEDF7B55C9F}" destId="{7E40DAC5-D839-4F33-8C8A-8C126D1AFCC6}" srcOrd="5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9DB9E58C-668A-4656-85A3-DAFC7E9242A9}" type="presParOf" srcId="{9A665314-961B-431B-9A69-CBEDF7B55C9F}" destId="{04674946-66A7-40CC-AF02-2F3F87CEEC23}" srcOrd="6" destOrd="0" presId="urn:microsoft.com/office/officeart/2005/8/layout/orgChart1"/>
    <dgm:cxn modelId="{1B130ED3-079B-4AB6-9363-00DDC535E170}" type="presParOf" srcId="{9A665314-961B-431B-9A69-CBEDF7B55C9F}" destId="{DBE31749-CB61-4CDE-A25A-CF74E3FDE83A}" srcOrd="7" destOrd="0" presId="urn:microsoft.com/office/officeart/2005/8/layout/orgChart1"/>
    <dgm:cxn modelId="{2061C38C-56DB-4E80-8FA4-6368DC905E60}" type="presParOf" srcId="{DBE31749-CB61-4CDE-A25A-CF74E3FDE83A}" destId="{D05593EF-86A2-45A6-B19D-C4F646DA91E1}" srcOrd="0" destOrd="0" presId="urn:microsoft.com/office/officeart/2005/8/layout/orgChart1"/>
    <dgm:cxn modelId="{80C3D557-7386-4526-B827-F13EA2233F84}" type="presParOf" srcId="{D05593EF-86A2-45A6-B19D-C4F646DA91E1}" destId="{4EC49F8D-72C2-4B81-B27E-CA5425F4380C}" srcOrd="0" destOrd="0" presId="urn:microsoft.com/office/officeart/2005/8/layout/orgChart1"/>
    <dgm:cxn modelId="{DEDDEA6C-F022-4423-A980-36FC3A96CC32}" type="presParOf" srcId="{D05593EF-86A2-45A6-B19D-C4F646DA91E1}" destId="{E0F6E158-4BF4-497C-9C25-C8B1B72D8EFA}" srcOrd="1" destOrd="0" presId="urn:microsoft.com/office/officeart/2005/8/layout/orgChart1"/>
    <dgm:cxn modelId="{8E56C49C-442D-487D-A5E9-5F61EBD3C586}" type="presParOf" srcId="{DBE31749-CB61-4CDE-A25A-CF74E3FDE83A}" destId="{6852C3EA-38BD-49F6-9818-8EA81F2ECAE7}" srcOrd="1" destOrd="0" presId="urn:microsoft.com/office/officeart/2005/8/layout/orgChart1"/>
    <dgm:cxn modelId="{4EDADE61-CB5B-4907-A836-10F2DFC9103E}" type="presParOf" srcId="{DBE31749-CB61-4CDE-A25A-CF74E3FDE83A}" destId="{947DBA7E-7FF0-4612-82A2-70D4641664C3}" srcOrd="2" destOrd="0" presId="urn:microsoft.com/office/officeart/2005/8/layout/orgChart1"/>
    <dgm:cxn modelId="{5737C655-E7BB-436E-B884-8317008D2329}" type="presParOf" srcId="{9A665314-961B-431B-9A69-CBEDF7B55C9F}" destId="{1442423B-687B-41C1-B9B8-499E407C576C}" srcOrd="8" destOrd="0" presId="urn:microsoft.com/office/officeart/2005/8/layout/orgChart1"/>
    <dgm:cxn modelId="{BD9A508B-927D-43E3-80EC-974F0BEDBDD0}" type="presParOf" srcId="{9A665314-961B-431B-9A69-CBEDF7B55C9F}" destId="{3808FF96-E18E-4D71-B0A2-11745B66AAEC}" srcOrd="9" destOrd="0" presId="urn:microsoft.com/office/officeart/2005/8/layout/orgChart1"/>
    <dgm:cxn modelId="{AD350FE7-4388-4268-B1F4-44448F25CD2D}" type="presParOf" srcId="{3808FF96-E18E-4D71-B0A2-11745B66AAEC}" destId="{6A136FFE-7B2B-4D08-A804-890F1E4D1971}" srcOrd="0" destOrd="0" presId="urn:microsoft.com/office/officeart/2005/8/layout/orgChart1"/>
    <dgm:cxn modelId="{B3237036-4815-4E89-BE39-DF0DE26E80C0}" type="presParOf" srcId="{6A136FFE-7B2B-4D08-A804-890F1E4D1971}" destId="{89C312C0-C95E-4AAE-88AB-953A64A1DAA3}" srcOrd="0" destOrd="0" presId="urn:microsoft.com/office/officeart/2005/8/layout/orgChart1"/>
    <dgm:cxn modelId="{C49EA740-88C4-4EA6-8046-12DF5D562A71}" type="presParOf" srcId="{6A136FFE-7B2B-4D08-A804-890F1E4D1971}" destId="{3070612D-A875-4CA7-9449-37DF4D2FAF4B}" srcOrd="1" destOrd="0" presId="urn:microsoft.com/office/officeart/2005/8/layout/orgChart1"/>
    <dgm:cxn modelId="{3A8AE116-3D8D-477E-BC8C-D6E482EDB675}" type="presParOf" srcId="{3808FF96-E18E-4D71-B0A2-11745B66AAEC}" destId="{2F93DC46-76B5-4252-8348-7475CC33592D}" srcOrd="1" destOrd="0" presId="urn:microsoft.com/office/officeart/2005/8/layout/orgChart1"/>
    <dgm:cxn modelId="{E889409C-BEFA-4655-B745-570C95A1193C}" type="presParOf" srcId="{3808FF96-E18E-4D71-B0A2-11745B66AAEC}" destId="{E55435B5-04DB-4CCF-A675-4513CCDC076C}" srcOrd="2" destOrd="0" presId="urn:microsoft.com/office/officeart/2005/8/layout/orgChart1"/>
    <dgm:cxn modelId="{3F8684B7-8107-4324-B2AE-01EE174A7B5C}" type="presParOf" srcId="{9A665314-961B-431B-9A69-CBEDF7B55C9F}" destId="{4250D06F-2CA4-4136-BD12-F391F479E40F}" srcOrd="10" destOrd="0" presId="urn:microsoft.com/office/officeart/2005/8/layout/orgChart1"/>
    <dgm:cxn modelId="{0E9851C9-7DD1-4965-884E-461D5C0C4EFE}" type="presParOf" srcId="{9A665314-961B-431B-9A69-CBEDF7B55C9F}" destId="{200847EB-C139-4B86-AD93-9A3C32F345D0}" srcOrd="11" destOrd="0" presId="urn:microsoft.com/office/officeart/2005/8/layout/orgChart1"/>
    <dgm:cxn modelId="{8EA0C7BB-D436-4874-A8C9-B8F8609FE52C}" type="presParOf" srcId="{200847EB-C139-4B86-AD93-9A3C32F345D0}" destId="{3E546480-DF07-4620-B025-CC99666FC8D6}" srcOrd="0" destOrd="0" presId="urn:microsoft.com/office/officeart/2005/8/layout/orgChart1"/>
    <dgm:cxn modelId="{E79A6D5A-8501-49BD-9F75-814ADC323D8A}" type="presParOf" srcId="{3E546480-DF07-4620-B025-CC99666FC8D6}" destId="{6472613A-94CB-4312-B9A4-CBB22D381F93}" srcOrd="0" destOrd="0" presId="urn:microsoft.com/office/officeart/2005/8/layout/orgChart1"/>
    <dgm:cxn modelId="{87FC3369-B124-4D10-8984-728802AA37F5}" type="presParOf" srcId="{3E546480-DF07-4620-B025-CC99666FC8D6}" destId="{F886D9E1-DD69-4C29-8801-C9A2FCE9F5C6}" srcOrd="1" destOrd="0" presId="urn:microsoft.com/office/officeart/2005/8/layout/orgChart1"/>
    <dgm:cxn modelId="{5D8BC74D-32E2-4198-87BC-64DA59B84B2C}" type="presParOf" srcId="{200847EB-C139-4B86-AD93-9A3C32F345D0}" destId="{699E11EA-FEA1-4F18-B4A4-4B4C97147067}" srcOrd="1" destOrd="0" presId="urn:microsoft.com/office/officeart/2005/8/layout/orgChart1"/>
    <dgm:cxn modelId="{2D22DCFE-06E6-4A17-903E-609921BB8CCF}" type="presParOf" srcId="{200847EB-C139-4B86-AD93-9A3C32F345D0}" destId="{81DC990F-E67B-42FC-B5BA-7193F17E01D6}" srcOrd="2" destOrd="0" presId="urn:microsoft.com/office/officeart/2005/8/layout/orgChart1"/>
    <dgm:cxn modelId="{18FCDAF0-691D-4F50-8BE6-5DB19ED359E7}" type="presParOf" srcId="{9A665314-961B-431B-9A69-CBEDF7B55C9F}" destId="{960A2CA0-A332-40B1-8A72-8770908D85BB}" srcOrd="12" destOrd="0" presId="urn:microsoft.com/office/officeart/2005/8/layout/orgChart1"/>
    <dgm:cxn modelId="{DD42F1C1-2DFC-4140-B7A5-EFC31FD19CC9}" type="presParOf" srcId="{9A665314-961B-431B-9A69-CBEDF7B55C9F}" destId="{70F07C8F-B7E6-46E6-B0DE-D38DB1E3061B}" srcOrd="13" destOrd="0" presId="urn:microsoft.com/office/officeart/2005/8/layout/orgChart1"/>
    <dgm:cxn modelId="{8FAEA7FF-585D-4483-BAED-275835623A1A}" type="presParOf" srcId="{70F07C8F-B7E6-46E6-B0DE-D38DB1E3061B}" destId="{A421BCA2-AE16-4DA9-9608-743CE56CE26B}" srcOrd="0" destOrd="0" presId="urn:microsoft.com/office/officeart/2005/8/layout/orgChart1"/>
    <dgm:cxn modelId="{C3D34CF6-091A-41B4-AA37-45113583F846}" type="presParOf" srcId="{A421BCA2-AE16-4DA9-9608-743CE56CE26B}" destId="{551F796C-CE80-4286-9202-41387A948866}" srcOrd="0" destOrd="0" presId="urn:microsoft.com/office/officeart/2005/8/layout/orgChart1"/>
    <dgm:cxn modelId="{67EF4632-3109-4459-AFEC-857315727C06}" type="presParOf" srcId="{A421BCA2-AE16-4DA9-9608-743CE56CE26B}" destId="{CBC7B6DC-DA21-41A1-9CFA-2B7B41CB027E}" srcOrd="1" destOrd="0" presId="urn:microsoft.com/office/officeart/2005/8/layout/orgChart1"/>
    <dgm:cxn modelId="{00ECADEC-CA85-46F2-AC0A-F7A66DB5B5B4}" type="presParOf" srcId="{70F07C8F-B7E6-46E6-B0DE-D38DB1E3061B}" destId="{AF2B3016-C6F9-4609-9056-0F7E620D11AA}" srcOrd="1" destOrd="0" presId="urn:microsoft.com/office/officeart/2005/8/layout/orgChart1"/>
    <dgm:cxn modelId="{854F557F-DF61-4D6B-A016-F18F7AD89D08}" type="presParOf" srcId="{70F07C8F-B7E6-46E6-B0DE-D38DB1E3061B}" destId="{9F161646-E150-4F2E-AD0F-A03B74012F92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C2D0091F-27CE-46C9-A0A1-D8F372D310C2}" type="presParOf" srcId="{55F8B752-41CE-4385-9CE3-809035D8F3BC}" destId="{96DE08C2-6EC1-4E0C-8BAE-3DDB3DA3F9C7}" srcOrd="2" destOrd="0" presId="urn:microsoft.com/office/officeart/2005/8/layout/orgChart1"/>
    <dgm:cxn modelId="{07FAC8E2-6AA3-440B-8DAF-1D65FD1C1662}" type="presParOf" srcId="{55F8B752-41CE-4385-9CE3-809035D8F3BC}" destId="{2C266291-1F99-43EB-915B-13A4C2E49D27}" srcOrd="3" destOrd="0" presId="urn:microsoft.com/office/officeart/2005/8/layout/orgChart1"/>
    <dgm:cxn modelId="{BF251F31-C134-4CF6-9E54-0A272574579C}" type="presParOf" srcId="{2C266291-1F99-43EB-915B-13A4C2E49D27}" destId="{3C4C1D7D-4C27-4189-946D-A0272B922975}" srcOrd="0" destOrd="0" presId="urn:microsoft.com/office/officeart/2005/8/layout/orgChart1"/>
    <dgm:cxn modelId="{BB04CDBD-226F-41C8-AFDB-EE2A92135CFD}" type="presParOf" srcId="{3C4C1D7D-4C27-4189-946D-A0272B922975}" destId="{59F5106D-9646-4D4A-8668-2F39AFE38ED1}" srcOrd="0" destOrd="0" presId="urn:microsoft.com/office/officeart/2005/8/layout/orgChart1"/>
    <dgm:cxn modelId="{15F2D1BC-F9CA-4D71-AB02-3E83370A3D67}" type="presParOf" srcId="{3C4C1D7D-4C27-4189-946D-A0272B922975}" destId="{10013765-29F6-48A3-805F-791E97BB3ABA}" srcOrd="1" destOrd="0" presId="urn:microsoft.com/office/officeart/2005/8/layout/orgChart1"/>
    <dgm:cxn modelId="{E78C5304-7DC3-4800-A200-51C1EFAC177B}" type="presParOf" srcId="{2C266291-1F99-43EB-915B-13A4C2E49D27}" destId="{8382CADB-F6E3-4E74-BB2B-EADEDE1E8C76}" srcOrd="1" destOrd="0" presId="urn:microsoft.com/office/officeart/2005/8/layout/orgChart1"/>
    <dgm:cxn modelId="{1F4C8C2B-D483-469F-81D8-33E6D01721C2}" type="presParOf" srcId="{2C266291-1F99-43EB-915B-13A4C2E49D27}" destId="{6D282ED8-2522-4B58-B400-2D8403F275FC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6543D2DC-491E-419A-B02F-9077BEA3BD8E}" type="presParOf" srcId="{55F8B752-41CE-4385-9CE3-809035D8F3BC}" destId="{A090FB1A-8047-4078-925C-EAB6E647F58A}" srcOrd="6" destOrd="0" presId="urn:microsoft.com/office/officeart/2005/8/layout/orgChart1"/>
    <dgm:cxn modelId="{352AA157-22B8-4EEB-BF18-A0F7C1C8C32A}" type="presParOf" srcId="{55F8B752-41CE-4385-9CE3-809035D8F3BC}" destId="{F1EF44EF-B8A5-4CC5-8CA2-6367223680B4}" srcOrd="7" destOrd="0" presId="urn:microsoft.com/office/officeart/2005/8/layout/orgChart1"/>
    <dgm:cxn modelId="{3B496519-BA46-44F7-9E5B-F44745369CB1}" type="presParOf" srcId="{F1EF44EF-B8A5-4CC5-8CA2-6367223680B4}" destId="{2D9F2D9C-3A8F-42C4-AC2D-3D6273B011F7}" srcOrd="0" destOrd="0" presId="urn:microsoft.com/office/officeart/2005/8/layout/orgChart1"/>
    <dgm:cxn modelId="{A8EF4170-BB3E-4684-8ACA-65DB0C538154}" type="presParOf" srcId="{2D9F2D9C-3A8F-42C4-AC2D-3D6273B011F7}" destId="{CB6A7930-A798-4DE5-AEDB-145F7061C7CF}" srcOrd="0" destOrd="0" presId="urn:microsoft.com/office/officeart/2005/8/layout/orgChart1"/>
    <dgm:cxn modelId="{F2FC915B-EEB3-401B-9669-5B22B38D212B}" type="presParOf" srcId="{2D9F2D9C-3A8F-42C4-AC2D-3D6273B011F7}" destId="{BFD8C5A4-24CC-4C72-B007-8D93A8798B1C}" srcOrd="1" destOrd="0" presId="urn:microsoft.com/office/officeart/2005/8/layout/orgChart1"/>
    <dgm:cxn modelId="{B9841E3F-8D64-4D4C-8133-32B2A6D15F41}" type="presParOf" srcId="{F1EF44EF-B8A5-4CC5-8CA2-6367223680B4}" destId="{EAB1DE2F-F4EE-4723-9B16-C06A5EDFB12F}" srcOrd="1" destOrd="0" presId="urn:microsoft.com/office/officeart/2005/8/layout/orgChart1"/>
    <dgm:cxn modelId="{F1CF6F56-7BCF-4AAB-B7DC-27143E8750E0}" type="presParOf" srcId="{F1EF44EF-B8A5-4CC5-8CA2-6367223680B4}" destId="{E524E8E4-E8CB-4668-90C5-9F0531E2778B}" srcOrd="2" destOrd="0" presId="urn:microsoft.com/office/officeart/2005/8/layout/orgChart1"/>
    <dgm:cxn modelId="{3BAF9385-CAFA-4716-8CEF-C6E528D1B825}" type="presParOf" srcId="{55F8B752-41CE-4385-9CE3-809035D8F3BC}" destId="{9683B107-4253-44CE-ACEE-D09717862EC1}" srcOrd="8" destOrd="0" presId="urn:microsoft.com/office/officeart/2005/8/layout/orgChart1"/>
    <dgm:cxn modelId="{14B1C248-0193-4CF2-8B34-D6FD6D6BF7E0}" type="presParOf" srcId="{55F8B752-41CE-4385-9CE3-809035D8F3BC}" destId="{1B693586-3064-4100-BB8F-1A86CC73FDBD}" srcOrd="9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  <dgm:cxn modelId="{FDA3383D-6988-439B-B25D-2C61C05E3960}" type="presParOf" srcId="{55F8B752-41CE-4385-9CE3-809035D8F3BC}" destId="{47C7AF61-BC76-4CF6-9BEF-B043C320D1AB}" srcOrd="10" destOrd="0" presId="urn:microsoft.com/office/officeart/2005/8/layout/orgChart1"/>
    <dgm:cxn modelId="{522DAFA2-DF0C-4984-B310-4BEAB50F73AE}" type="presParOf" srcId="{55F8B752-41CE-4385-9CE3-809035D8F3BC}" destId="{F4E32F28-8243-43EB-8047-66022D98DF61}" srcOrd="11" destOrd="0" presId="urn:microsoft.com/office/officeart/2005/8/layout/orgChart1"/>
    <dgm:cxn modelId="{D1BEA533-9FB6-4304-BD36-2FAA837C571B}" type="presParOf" srcId="{F4E32F28-8243-43EB-8047-66022D98DF61}" destId="{537A0147-3EEB-4E96-B6F3-B18E9A18DFA7}" srcOrd="0" destOrd="0" presId="urn:microsoft.com/office/officeart/2005/8/layout/orgChart1"/>
    <dgm:cxn modelId="{13A9F43B-9318-4C12-B9C7-4C3E889DC06C}" type="presParOf" srcId="{537A0147-3EEB-4E96-B6F3-B18E9A18DFA7}" destId="{CCCB4A11-45B9-4110-AB35-F827F97E8693}" srcOrd="0" destOrd="0" presId="urn:microsoft.com/office/officeart/2005/8/layout/orgChart1"/>
    <dgm:cxn modelId="{DC920FE0-614D-4CBB-A879-31501815B46A}" type="presParOf" srcId="{537A0147-3EEB-4E96-B6F3-B18E9A18DFA7}" destId="{C75B51CB-D3C3-4949-A7FE-4070AA3F3B06}" srcOrd="1" destOrd="0" presId="urn:microsoft.com/office/officeart/2005/8/layout/orgChart1"/>
    <dgm:cxn modelId="{76AC42F2-E5E4-4002-96F7-D018874B5258}" type="presParOf" srcId="{F4E32F28-8243-43EB-8047-66022D98DF61}" destId="{2780F3DF-A176-421C-B766-2F74BF52CD1A}" srcOrd="1" destOrd="0" presId="urn:microsoft.com/office/officeart/2005/8/layout/orgChart1"/>
    <dgm:cxn modelId="{1D395127-07E0-4A6C-A3EE-A2BA4E264CF4}" type="presParOf" srcId="{F4E32F28-8243-43EB-8047-66022D98DF61}" destId="{06C38D4F-5EFC-4140-A6F8-A4A63CAD84E9}" srcOrd="2" destOrd="0" presId="urn:microsoft.com/office/officeart/2005/8/layout/orgChart1"/>
    <dgm:cxn modelId="{C19B98E6-6BBC-47DD-A6B4-7E3CC8C15978}" type="presParOf" srcId="{55F8B752-41CE-4385-9CE3-809035D8F3BC}" destId="{5A95B64E-4116-4C13-9DF3-A4B4FE468627}" srcOrd="12" destOrd="0" presId="urn:microsoft.com/office/officeart/2005/8/layout/orgChart1"/>
    <dgm:cxn modelId="{31C914C1-16FB-4192-9410-A1387052F568}" type="presParOf" srcId="{55F8B752-41CE-4385-9CE3-809035D8F3BC}" destId="{25B927E6-D2A8-4F32-B7A3-84437823F977}" srcOrd="13" destOrd="0" presId="urn:microsoft.com/office/officeart/2005/8/layout/orgChart1"/>
    <dgm:cxn modelId="{EB24670E-29A0-43B9-A683-9E25DF1C59E5}" type="presParOf" srcId="{25B927E6-D2A8-4F32-B7A3-84437823F977}" destId="{F8DDAA90-7E4F-4718-A021-5106C11EA87A}" srcOrd="0" destOrd="0" presId="urn:microsoft.com/office/officeart/2005/8/layout/orgChart1"/>
    <dgm:cxn modelId="{CC9094B6-BC9D-431A-BDAA-19A61FCBE691}" type="presParOf" srcId="{F8DDAA90-7E4F-4718-A021-5106C11EA87A}" destId="{8BC8CE93-245F-45BA-AAA3-C66A6D9A80D4}" srcOrd="0" destOrd="0" presId="urn:microsoft.com/office/officeart/2005/8/layout/orgChart1"/>
    <dgm:cxn modelId="{0A743069-0502-4D4D-92DD-C998173D267E}" type="presParOf" srcId="{F8DDAA90-7E4F-4718-A021-5106C11EA87A}" destId="{6F9F48F9-43E9-4D14-94D7-0EE5537E453C}" srcOrd="1" destOrd="0" presId="urn:microsoft.com/office/officeart/2005/8/layout/orgChart1"/>
    <dgm:cxn modelId="{F7DE5503-68BD-431D-8510-AEAABBBB993F}" type="presParOf" srcId="{25B927E6-D2A8-4F32-B7A3-84437823F977}" destId="{DE1B4382-34E1-455A-96F4-D8EE11D2F795}" srcOrd="1" destOrd="0" presId="urn:microsoft.com/office/officeart/2005/8/layout/orgChart1"/>
    <dgm:cxn modelId="{FD04F095-67C7-4A8B-88E2-005CE3F01233}" type="presParOf" srcId="{25B927E6-D2A8-4F32-B7A3-84437823F977}" destId="{AA26BDC8-090A-4D40-82D0-942A11BB87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BA52BAF-1EFA-4B16-B2A1-716635F144A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BDACF3F4-3400-46D4-977E-6941411DBF62}" type="parTrans" cxnId="{AE0A8E8A-6C1F-4197-B9E5-F45A3B3B628E}">
      <dgm:prSet/>
      <dgm:spPr/>
      <dgm:t>
        <a:bodyPr/>
        <a:lstStyle/>
        <a:p>
          <a:endParaRPr lang="es-ES" sz="1200"/>
        </a:p>
      </dgm:t>
    </dgm:pt>
    <dgm:pt modelId="{7494CB8E-B5C6-4ACF-BC94-385FCE06C74E}" type="sibTrans" cxnId="{AE0A8E8A-6C1F-4197-B9E5-F45A3B3B628E}">
      <dgm:prSet/>
      <dgm:spPr/>
      <dgm:t>
        <a:bodyPr/>
        <a:lstStyle/>
        <a:p>
          <a:endParaRPr lang="es-ES" sz="1200"/>
        </a:p>
      </dgm:t>
    </dgm:pt>
    <dgm:pt modelId="{9E6153FD-987E-47EE-B537-2CE4810855B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312E2006-8384-452E-B12F-943F52320BEA}" type="parTrans" cxnId="{EE8DDD40-90BC-4233-A10F-B5B9E86A4815}">
      <dgm:prSet/>
      <dgm:spPr/>
      <dgm:t>
        <a:bodyPr/>
        <a:lstStyle/>
        <a:p>
          <a:endParaRPr lang="es-ES" sz="1200"/>
        </a:p>
      </dgm:t>
    </dgm:pt>
    <dgm:pt modelId="{186D74FD-FE75-424E-92C8-D86465E2ABBA}" type="sibTrans" cxnId="{EE8DDD40-90BC-4233-A10F-B5B9E86A4815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68363" custScaleY="69299" custLinFactNeighborX="78" custLinFactNeighborY="-10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708B7FCD-A84D-45F9-843F-BA159AD77A73}" type="pres">
      <dgm:prSet presAssocID="{BDACF3F4-3400-46D4-977E-6941411DBF62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406B6EE-CC43-4660-9239-CF91235CDFD0}" type="pres">
      <dgm:prSet presAssocID="{4BA52BAF-1EFA-4B16-B2A1-716635F144A7}" presName="hierRoot2" presStyleCnt="0">
        <dgm:presLayoutVars>
          <dgm:hierBranch val="init"/>
        </dgm:presLayoutVars>
      </dgm:prSet>
      <dgm:spPr/>
    </dgm:pt>
    <dgm:pt modelId="{01A7C666-3B5C-4A2A-858F-64B3CA7ACEBA}" type="pres">
      <dgm:prSet presAssocID="{4BA52BAF-1EFA-4B16-B2A1-716635F144A7}" presName="rootComposite" presStyleCnt="0"/>
      <dgm:spPr/>
    </dgm:pt>
    <dgm:pt modelId="{FBDB16A5-A5C5-460B-B43E-2A5A05DE8D9F}" type="pres">
      <dgm:prSet presAssocID="{4BA52BAF-1EFA-4B16-B2A1-716635F144A7}" presName="rootText" presStyleLbl="node2" presStyleIdx="0" presStyleCnt="2" custScaleX="52495" custScaleY="58062" custLinFactNeighborX="-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E30D61-06CE-42B1-95AA-0CF16E31D89B}" type="pres">
      <dgm:prSet presAssocID="{4BA52BAF-1EFA-4B16-B2A1-716635F144A7}" presName="rootConnector" presStyleLbl="node2" presStyleIdx="0" presStyleCnt="2"/>
      <dgm:spPr/>
      <dgm:t>
        <a:bodyPr/>
        <a:lstStyle/>
        <a:p>
          <a:endParaRPr lang="es-ES"/>
        </a:p>
      </dgm:t>
    </dgm:pt>
    <dgm:pt modelId="{7337B5C6-316E-433E-8169-A94E49E148A1}" type="pres">
      <dgm:prSet presAssocID="{4BA52BAF-1EFA-4B16-B2A1-716635F144A7}" presName="hierChild4" presStyleCnt="0"/>
      <dgm:spPr/>
    </dgm:pt>
    <dgm:pt modelId="{484915FC-B260-463C-8F51-FC956450CBE5}" type="pres">
      <dgm:prSet presAssocID="{4BA52BAF-1EFA-4B16-B2A1-716635F144A7}" presName="hierChild5" presStyleCnt="0"/>
      <dgm:spPr/>
    </dgm:pt>
    <dgm:pt modelId="{DAE7146E-05D2-4830-ABEF-35CF910C8B7B}" type="pres">
      <dgm:prSet presAssocID="{312E2006-8384-452E-B12F-943F52320BEA}" presName="Name35" presStyleLbl="parChTrans1D2" presStyleIdx="1" presStyleCnt="2"/>
      <dgm:spPr/>
      <dgm:t>
        <a:bodyPr/>
        <a:lstStyle/>
        <a:p>
          <a:endParaRPr lang="es-ES"/>
        </a:p>
      </dgm:t>
    </dgm:pt>
    <dgm:pt modelId="{057AAA20-DF1A-4B00-B6EC-233589A6815F}" type="pres">
      <dgm:prSet presAssocID="{9E6153FD-987E-47EE-B537-2CE4810855B5}" presName="hierRoot2" presStyleCnt="0">
        <dgm:presLayoutVars>
          <dgm:hierBranch val="init"/>
        </dgm:presLayoutVars>
      </dgm:prSet>
      <dgm:spPr/>
    </dgm:pt>
    <dgm:pt modelId="{F41A81EF-5436-4725-B6E1-4263D80DDCE8}" type="pres">
      <dgm:prSet presAssocID="{9E6153FD-987E-47EE-B537-2CE4810855B5}" presName="rootComposite" presStyleCnt="0"/>
      <dgm:spPr/>
    </dgm:pt>
    <dgm:pt modelId="{63F98E6D-4FAC-478D-A804-0896A6EEF94F}" type="pres">
      <dgm:prSet presAssocID="{9E6153FD-987E-47EE-B537-2CE4810855B5}" presName="rootText" presStyleLbl="node2" presStyleIdx="1" presStyleCnt="2" custScaleX="52495" custScaleY="58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7DCDA8-0A60-4A45-B268-498476F5221A}" type="pres">
      <dgm:prSet presAssocID="{9E6153FD-987E-47EE-B537-2CE4810855B5}" presName="rootConnector" presStyleLbl="node2" presStyleIdx="1" presStyleCnt="2"/>
      <dgm:spPr/>
      <dgm:t>
        <a:bodyPr/>
        <a:lstStyle/>
        <a:p>
          <a:endParaRPr lang="es-ES"/>
        </a:p>
      </dgm:t>
    </dgm:pt>
    <dgm:pt modelId="{97D7A8E5-9DCA-4BBD-BE88-D3DF1708BD3A}" type="pres">
      <dgm:prSet presAssocID="{9E6153FD-987E-47EE-B537-2CE4810855B5}" presName="hierChild4" presStyleCnt="0"/>
      <dgm:spPr/>
    </dgm:pt>
    <dgm:pt modelId="{902E9043-F762-4C37-87B0-A5DA15A7C10A}" type="pres">
      <dgm:prSet presAssocID="{9E6153FD-987E-47EE-B537-2CE4810855B5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A8849CF1-2342-4E88-B91F-887095D8B990}" type="presOf" srcId="{4BA52BAF-1EFA-4B16-B2A1-716635F144A7}" destId="{FBDB16A5-A5C5-460B-B43E-2A5A05DE8D9F}" srcOrd="0" destOrd="0" presId="urn:microsoft.com/office/officeart/2005/8/layout/orgChart1"/>
    <dgm:cxn modelId="{3A8A4310-6648-48EA-9E43-65C80CE49A3D}" type="presOf" srcId="{312E2006-8384-452E-B12F-943F52320BEA}" destId="{DAE7146E-05D2-4830-ABEF-35CF910C8B7B}" srcOrd="0" destOrd="0" presId="urn:microsoft.com/office/officeart/2005/8/layout/orgChart1"/>
    <dgm:cxn modelId="{29DC2EC0-74F3-4169-AF11-B52EDC94437D}" type="presOf" srcId="{9E6153FD-987E-47EE-B537-2CE4810855B5}" destId="{63F98E6D-4FAC-478D-A804-0896A6EEF94F}" srcOrd="0" destOrd="0" presId="urn:microsoft.com/office/officeart/2005/8/layout/orgChart1"/>
    <dgm:cxn modelId="{78CF4D4C-F06A-4919-95DA-5F0F15CBEBB8}" type="presOf" srcId="{BDACF3F4-3400-46D4-977E-6941411DBF62}" destId="{708B7FCD-A84D-45F9-843F-BA159AD77A73}" srcOrd="0" destOrd="0" presId="urn:microsoft.com/office/officeart/2005/8/layout/orgChart1"/>
    <dgm:cxn modelId="{183FF344-5B24-4343-B416-064934DBFAA1}" type="presOf" srcId="{9E6153FD-987E-47EE-B537-2CE4810855B5}" destId="{337DCDA8-0A60-4A45-B268-498476F5221A}" srcOrd="1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AE0A8E8A-6C1F-4197-B9E5-F45A3B3B628E}" srcId="{B69882AD-0619-4622-84A3-A84FABB8DF38}" destId="{4BA52BAF-1EFA-4B16-B2A1-716635F144A7}" srcOrd="0" destOrd="0" parTransId="{BDACF3F4-3400-46D4-977E-6941411DBF62}" sibTransId="{7494CB8E-B5C6-4ACF-BC94-385FCE06C74E}"/>
    <dgm:cxn modelId="{EE8DDD40-90BC-4233-A10F-B5B9E86A4815}" srcId="{B69882AD-0619-4622-84A3-A84FABB8DF38}" destId="{9E6153FD-987E-47EE-B537-2CE4810855B5}" srcOrd="1" destOrd="0" parTransId="{312E2006-8384-452E-B12F-943F52320BEA}" sibTransId="{186D74FD-FE75-424E-92C8-D86465E2ABBA}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0869660-3DFD-44A3-9CDB-56936BCE0420}" type="presOf" srcId="{4BA52BAF-1EFA-4B16-B2A1-716635F144A7}" destId="{44E30D61-06CE-42B1-95AA-0CF16E31D89B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4EEBBD77-B7FC-47E0-946D-2E19CE42C49C}" type="presParOf" srcId="{ABF0E7FF-9D1F-42EB-AC03-17C7C87A7182}" destId="{708B7FCD-A84D-45F9-843F-BA159AD77A73}" srcOrd="0" destOrd="0" presId="urn:microsoft.com/office/officeart/2005/8/layout/orgChart1"/>
    <dgm:cxn modelId="{0DAC8C18-6B98-421E-A47A-FBD48D1356FE}" type="presParOf" srcId="{ABF0E7FF-9D1F-42EB-AC03-17C7C87A7182}" destId="{8406B6EE-CC43-4660-9239-CF91235CDFD0}" srcOrd="1" destOrd="0" presId="urn:microsoft.com/office/officeart/2005/8/layout/orgChart1"/>
    <dgm:cxn modelId="{3351A979-D35E-43E6-BCF6-88A9C0E89AD1}" type="presParOf" srcId="{8406B6EE-CC43-4660-9239-CF91235CDFD0}" destId="{01A7C666-3B5C-4A2A-858F-64B3CA7ACEBA}" srcOrd="0" destOrd="0" presId="urn:microsoft.com/office/officeart/2005/8/layout/orgChart1"/>
    <dgm:cxn modelId="{B364064C-5EEE-434B-B2E1-494A76457C46}" type="presParOf" srcId="{01A7C666-3B5C-4A2A-858F-64B3CA7ACEBA}" destId="{FBDB16A5-A5C5-460B-B43E-2A5A05DE8D9F}" srcOrd="0" destOrd="0" presId="urn:microsoft.com/office/officeart/2005/8/layout/orgChart1"/>
    <dgm:cxn modelId="{03B7E868-A368-42F9-8C29-346FCB475CA7}" type="presParOf" srcId="{01A7C666-3B5C-4A2A-858F-64B3CA7ACEBA}" destId="{44E30D61-06CE-42B1-95AA-0CF16E31D89B}" srcOrd="1" destOrd="0" presId="urn:microsoft.com/office/officeart/2005/8/layout/orgChart1"/>
    <dgm:cxn modelId="{E127488A-9C21-4292-9958-284E4B4556EF}" type="presParOf" srcId="{8406B6EE-CC43-4660-9239-CF91235CDFD0}" destId="{7337B5C6-316E-433E-8169-A94E49E148A1}" srcOrd="1" destOrd="0" presId="urn:microsoft.com/office/officeart/2005/8/layout/orgChart1"/>
    <dgm:cxn modelId="{50F54B42-4A1B-44AA-BEB2-417A4F492696}" type="presParOf" srcId="{8406B6EE-CC43-4660-9239-CF91235CDFD0}" destId="{484915FC-B260-463C-8F51-FC956450CBE5}" srcOrd="2" destOrd="0" presId="urn:microsoft.com/office/officeart/2005/8/layout/orgChart1"/>
    <dgm:cxn modelId="{C97C7D58-6547-4D42-AFB1-1A9CE373DEDE}" type="presParOf" srcId="{ABF0E7FF-9D1F-42EB-AC03-17C7C87A7182}" destId="{DAE7146E-05D2-4830-ABEF-35CF910C8B7B}" srcOrd="2" destOrd="0" presId="urn:microsoft.com/office/officeart/2005/8/layout/orgChart1"/>
    <dgm:cxn modelId="{4E785A84-09BD-4819-ABCF-532B68AC7326}" type="presParOf" srcId="{ABF0E7FF-9D1F-42EB-AC03-17C7C87A7182}" destId="{057AAA20-DF1A-4B00-B6EC-233589A6815F}" srcOrd="3" destOrd="0" presId="urn:microsoft.com/office/officeart/2005/8/layout/orgChart1"/>
    <dgm:cxn modelId="{A59A8F30-C889-48D9-B5BC-F090A26D30B0}" type="presParOf" srcId="{057AAA20-DF1A-4B00-B6EC-233589A6815F}" destId="{F41A81EF-5436-4725-B6E1-4263D80DDCE8}" srcOrd="0" destOrd="0" presId="urn:microsoft.com/office/officeart/2005/8/layout/orgChart1"/>
    <dgm:cxn modelId="{079C457D-3D7D-4458-AD66-A5CAE9FCF3B0}" type="presParOf" srcId="{F41A81EF-5436-4725-B6E1-4263D80DDCE8}" destId="{63F98E6D-4FAC-478D-A804-0896A6EEF94F}" srcOrd="0" destOrd="0" presId="urn:microsoft.com/office/officeart/2005/8/layout/orgChart1"/>
    <dgm:cxn modelId="{DDFA9772-4BB5-48F1-8F7C-79A68AAAA812}" type="presParOf" srcId="{F41A81EF-5436-4725-B6E1-4263D80DDCE8}" destId="{337DCDA8-0A60-4A45-B268-498476F5221A}" srcOrd="1" destOrd="0" presId="urn:microsoft.com/office/officeart/2005/8/layout/orgChart1"/>
    <dgm:cxn modelId="{CE93D1BF-D54A-4BA8-9A4B-804613B7847A}" type="presParOf" srcId="{057AAA20-DF1A-4B00-B6EC-233589A6815F}" destId="{97D7A8E5-9DCA-4BBD-BE88-D3DF1708BD3A}" srcOrd="1" destOrd="0" presId="urn:microsoft.com/office/officeart/2005/8/layout/orgChart1"/>
    <dgm:cxn modelId="{F0B53AF9-8C3F-458C-9D73-0CE27007FD24}" type="presParOf" srcId="{057AAA20-DF1A-4B00-B6EC-233589A6815F}" destId="{902E9043-F762-4C37-87B0-A5DA15A7C10A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6DB915-FB40-4651-93EE-E24E632A0A88}">
      <dgm:prSet phldrT="[Texto]" custT="1"/>
      <dgm:spPr/>
      <dgm:t>
        <a:bodyPr/>
        <a:lstStyle/>
        <a:p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585834-B70D-47FF-B30D-DDA0A9C4DEED}" type="par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EF2851-544A-4B84-A790-F5D9B3EB9421}" type="sib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6934A-F5E3-4EA7-A49B-5A2B146E19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4864F1-E5B7-4DF9-8251-6F90FEDF746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205DC1F-36CB-47C6-944B-FF03F748BE58}" type="parTrans" cxnId="{ED7F0573-533A-4144-940B-8C90C1AB3F7B}">
      <dgm:prSet/>
      <dgm:spPr/>
      <dgm:t>
        <a:bodyPr/>
        <a:lstStyle/>
        <a:p>
          <a:endParaRPr lang="es-ES"/>
        </a:p>
      </dgm:t>
    </dgm:pt>
    <dgm:pt modelId="{F6214F1B-3165-4522-A2F5-1A99EBFB14C5}" type="sibTrans" cxnId="{ED7F0573-533A-4144-940B-8C90C1AB3F7B}">
      <dgm:prSet/>
      <dgm:spPr/>
      <dgm:t>
        <a:bodyPr/>
        <a:lstStyle/>
        <a:p>
          <a:endParaRPr lang="es-ES"/>
        </a:p>
      </dgm:t>
    </dgm:pt>
    <dgm:pt modelId="{6752D8C8-C57C-4251-8865-E2F05E97361C}" type="asst">
      <dgm:prSet custT="1"/>
      <dgm:spPr/>
      <dgm:t>
        <a:bodyPr/>
        <a:lstStyle/>
        <a:p>
          <a:r>
            <a:rPr lang="es-ES" sz="1200" dirty="0" smtClean="0"/>
            <a:t>Encargado(a)</a:t>
          </a:r>
          <a:endParaRPr lang="es-ES" sz="1200" dirty="0"/>
        </a:p>
      </dgm:t>
    </dgm:pt>
    <dgm:pt modelId="{5E6A3970-2D87-48CD-B4B6-115183256464}" type="parTrans" cxnId="{57529ACF-7FDA-4345-92ED-60F0330B1081}">
      <dgm:prSet/>
      <dgm:spPr/>
      <dgm:t>
        <a:bodyPr/>
        <a:lstStyle/>
        <a:p>
          <a:endParaRPr lang="es-ES"/>
        </a:p>
      </dgm:t>
    </dgm:pt>
    <dgm:pt modelId="{D344AB3C-F8E1-4371-95B1-E054B683F2C7}" type="sibTrans" cxnId="{57529ACF-7FDA-4345-92ED-60F0330B1081}">
      <dgm:prSet/>
      <dgm:spPr/>
      <dgm:t>
        <a:bodyPr/>
        <a:lstStyle/>
        <a:p>
          <a:endParaRPr lang="es-ES"/>
        </a:p>
      </dgm:t>
    </dgm:pt>
    <dgm:pt modelId="{DA9B5DF7-32E4-4F45-A92C-C1BD58EC38F0}" type="asst">
      <dgm:prSet custT="1"/>
      <dgm:spPr/>
      <dgm:t>
        <a:bodyPr/>
        <a:lstStyle/>
        <a:p>
          <a:r>
            <a:rPr lang="es-ES" sz="1200" dirty="0" smtClean="0"/>
            <a:t>Operador(a)</a:t>
          </a:r>
        </a:p>
      </dgm:t>
    </dgm:pt>
    <dgm:pt modelId="{F7FD1294-B3F7-4ADB-9DE6-1AA8E714280F}" type="parTrans" cxnId="{EAF34AD9-A133-4F9F-9952-D5797328DD5C}">
      <dgm:prSet/>
      <dgm:spPr/>
      <dgm:t>
        <a:bodyPr/>
        <a:lstStyle/>
        <a:p>
          <a:endParaRPr lang="es-ES"/>
        </a:p>
      </dgm:t>
    </dgm:pt>
    <dgm:pt modelId="{005B95D8-35AB-4A9E-9752-4C44D5E0C0DC}" type="sibTrans" cxnId="{EAF34AD9-A133-4F9F-9952-D5797328DD5C}">
      <dgm:prSet/>
      <dgm:spPr/>
      <dgm:t>
        <a:bodyPr/>
        <a:lstStyle/>
        <a:p>
          <a:endParaRPr lang="es-ES"/>
        </a:p>
      </dgm:t>
    </dgm:pt>
    <dgm:pt modelId="{6F6FABDF-6BED-437F-9D9A-8770779774CD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BE04D5C5-220F-41E9-A057-1B47F60775E4}" type="parTrans" cxnId="{B5AC0783-5160-41D2-BE97-D9CD0E08176E}">
      <dgm:prSet/>
      <dgm:spPr/>
      <dgm:t>
        <a:bodyPr/>
        <a:lstStyle/>
        <a:p>
          <a:endParaRPr lang="es-ES"/>
        </a:p>
      </dgm:t>
    </dgm:pt>
    <dgm:pt modelId="{66A44202-0885-4D34-AE8A-069FE57D4B95}" type="sibTrans" cxnId="{B5AC0783-5160-41D2-BE97-D9CD0E08176E}">
      <dgm:prSet/>
      <dgm:spPr/>
      <dgm:t>
        <a:bodyPr/>
        <a:lstStyle/>
        <a:p>
          <a:endParaRPr lang="es-ES"/>
        </a:p>
      </dgm:t>
    </dgm:pt>
    <dgm:pt modelId="{219AC66A-B338-4027-B666-B4F1C304A6D2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D8DF57E7-AA06-44EA-9143-CEB55BF88546}" type="parTrans" cxnId="{7F0720C6-C337-477A-BCF9-CA2B2FBE6BCD}">
      <dgm:prSet/>
      <dgm:spPr/>
      <dgm:t>
        <a:bodyPr/>
        <a:lstStyle/>
        <a:p>
          <a:endParaRPr lang="es-ES"/>
        </a:p>
      </dgm:t>
    </dgm:pt>
    <dgm:pt modelId="{595B07CD-F1AF-440D-849B-6F8582D2E7F2}" type="sibTrans" cxnId="{7F0720C6-C337-477A-BCF9-CA2B2FBE6BCD}">
      <dgm:prSet/>
      <dgm:spPr/>
      <dgm:t>
        <a:bodyPr/>
        <a:lstStyle/>
        <a:p>
          <a:endParaRPr lang="es-ES"/>
        </a:p>
      </dgm:t>
    </dgm:pt>
    <dgm:pt modelId="{3F4494B8-8D42-47C2-BCE1-C6E5DAAF53D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39A5D66D-C990-41EC-86C0-8A5F5678A8AA}" type="parTrans" cxnId="{791F90EA-6BEF-4EB3-8A1D-59ADEB455D8A}">
      <dgm:prSet/>
      <dgm:spPr/>
      <dgm:t>
        <a:bodyPr/>
        <a:lstStyle/>
        <a:p>
          <a:endParaRPr lang="es-ES"/>
        </a:p>
      </dgm:t>
    </dgm:pt>
    <dgm:pt modelId="{B33F2965-6B2F-454A-A8EF-44BDF9DEFBBD}" type="sibTrans" cxnId="{791F90EA-6BEF-4EB3-8A1D-59ADEB455D8A}">
      <dgm:prSet/>
      <dgm:spPr/>
      <dgm:t>
        <a:bodyPr/>
        <a:lstStyle/>
        <a:p>
          <a:endParaRPr lang="es-ES"/>
        </a:p>
      </dgm:t>
    </dgm:pt>
    <dgm:pt modelId="{B321C531-1DBE-4655-90C4-380F565EE38D}" type="asst">
      <dgm:prSet custT="1"/>
      <dgm:spPr/>
      <dgm:t>
        <a:bodyPr/>
        <a:lstStyle/>
        <a:p>
          <a:r>
            <a:rPr lang="es-MX" sz="1200" dirty="0" smtClean="0"/>
            <a:t>Auxiliares Generales</a:t>
          </a:r>
          <a:endParaRPr lang="es-MX" sz="1200" dirty="0"/>
        </a:p>
      </dgm:t>
    </dgm:pt>
    <dgm:pt modelId="{BB950A05-F9C4-471C-8B72-19E4E94FFD25}" type="sibTrans" cxnId="{F57BC5F7-CFE9-4B49-85ED-18738A039A13}">
      <dgm:prSet/>
      <dgm:spPr/>
      <dgm:t>
        <a:bodyPr/>
        <a:lstStyle/>
        <a:p>
          <a:endParaRPr lang="es-MX"/>
        </a:p>
      </dgm:t>
    </dgm:pt>
    <dgm:pt modelId="{49D0D4B2-021F-4B69-AB7E-989CB746CDC5}" type="parTrans" cxnId="{F57BC5F7-CFE9-4B49-85ED-18738A039A13}">
      <dgm:prSet/>
      <dgm:spPr/>
      <dgm:t>
        <a:bodyPr/>
        <a:lstStyle/>
        <a:p>
          <a:endParaRPr lang="es-MX"/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116193" custLinFactNeighborY="-6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E8B256BD-994F-4184-9DBF-568A34DAABC1}" type="pres">
      <dgm:prSet presAssocID="{69585834-B70D-47FF-B30D-DDA0A9C4DEED}" presName="Name35" presStyleLbl="parChTrans1D2" presStyleIdx="0" presStyleCnt="9"/>
      <dgm:spPr/>
      <dgm:t>
        <a:bodyPr/>
        <a:lstStyle/>
        <a:p>
          <a:endParaRPr lang="es-ES"/>
        </a:p>
      </dgm:t>
    </dgm:pt>
    <dgm:pt modelId="{FCFFBCED-157B-438E-95FD-C45C50066000}" type="pres">
      <dgm:prSet presAssocID="{9B6DB915-FB40-4651-93EE-E24E632A0A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3F332E8-E0FD-463B-B825-DABBD7911873}" type="pres">
      <dgm:prSet presAssocID="{9B6DB915-FB40-4651-93EE-E24E632A0A88}" presName="rootComposite" presStyleCnt="0"/>
      <dgm:spPr/>
      <dgm:t>
        <a:bodyPr/>
        <a:lstStyle/>
        <a:p>
          <a:endParaRPr lang="es-ES"/>
        </a:p>
      </dgm:t>
    </dgm:pt>
    <dgm:pt modelId="{33F45B51-3138-46A5-9FA2-1C82B7320785}" type="pres">
      <dgm:prSet presAssocID="{9B6DB915-FB40-4651-93EE-E24E632A0A88}" presName="rootText" presStyleLbl="node2" presStyleIdx="0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D8244-C66D-46C3-A238-D2FFE34311AD}" type="pres">
      <dgm:prSet presAssocID="{9B6DB915-FB40-4651-93EE-E24E632A0A88}" presName="rootConnector" presStyleLbl="node2" presStyleIdx="0" presStyleCnt="4"/>
      <dgm:spPr/>
      <dgm:t>
        <a:bodyPr/>
        <a:lstStyle/>
        <a:p>
          <a:endParaRPr lang="es-ES"/>
        </a:p>
      </dgm:t>
    </dgm:pt>
    <dgm:pt modelId="{7997CFCE-3745-4538-8B07-031DBE2AF9BD}" type="pres">
      <dgm:prSet presAssocID="{9B6DB915-FB40-4651-93EE-E24E632A0A88}" presName="hierChild4" presStyleCnt="0"/>
      <dgm:spPr/>
      <dgm:t>
        <a:bodyPr/>
        <a:lstStyle/>
        <a:p>
          <a:endParaRPr lang="es-ES"/>
        </a:p>
      </dgm:t>
    </dgm:pt>
    <dgm:pt modelId="{7C71DDC5-2BF2-4969-8C0F-61B7A37E740D}" type="pres">
      <dgm:prSet presAssocID="{9B6DB915-FB40-4651-93EE-E24E632A0A88}" presName="hierChild5" presStyleCnt="0"/>
      <dgm:spPr/>
      <dgm:t>
        <a:bodyPr/>
        <a:lstStyle/>
        <a:p>
          <a:endParaRPr lang="es-ES"/>
        </a:p>
      </dgm:t>
    </dgm:pt>
    <dgm:pt modelId="{663DE8DA-702C-4ABE-8AFE-02406FC86D09}" type="pres">
      <dgm:prSet presAssocID="{046718EC-BCA8-4D00-BEFB-DD90E038F068}" presName="Name35" presStyleLbl="parChTrans1D2" presStyleIdx="1" presStyleCnt="9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1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1" presStyleCnt="4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102258CE-2541-4A5A-B835-594AF1BC40C8}" type="pres">
      <dgm:prSet presAssocID="{A205DC1F-36CB-47C6-944B-FF03F748BE58}" presName="Name35" presStyleLbl="parChTrans1D2" presStyleIdx="2" presStyleCnt="9"/>
      <dgm:spPr/>
      <dgm:t>
        <a:bodyPr/>
        <a:lstStyle/>
        <a:p>
          <a:endParaRPr lang="es-ES"/>
        </a:p>
      </dgm:t>
    </dgm:pt>
    <dgm:pt modelId="{DC39787A-6230-485B-A9FE-6D51EF7ADB96}" type="pres">
      <dgm:prSet presAssocID="{774864F1-E5B7-4DF9-8251-6F90FEDF746B}" presName="hierRoot2" presStyleCnt="0">
        <dgm:presLayoutVars>
          <dgm:hierBranch val="init"/>
        </dgm:presLayoutVars>
      </dgm:prSet>
      <dgm:spPr/>
    </dgm:pt>
    <dgm:pt modelId="{1DDDE6C0-748A-4E4A-9C71-3781136ED1ED}" type="pres">
      <dgm:prSet presAssocID="{774864F1-E5B7-4DF9-8251-6F90FEDF746B}" presName="rootComposite" presStyleCnt="0"/>
      <dgm:spPr/>
    </dgm:pt>
    <dgm:pt modelId="{AE8EF65F-285B-4B5A-94F0-CA7C324ABA70}" type="pres">
      <dgm:prSet presAssocID="{774864F1-E5B7-4DF9-8251-6F90FEDF746B}" presName="rootText" presStyleLbl="node2" presStyleIdx="2" presStyleCnt="4" custScaleX="111468" custScaleY="124116" custLinFactNeighborY="245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F81574-87E9-49F1-B7A4-BFB67D10F7A8}" type="pres">
      <dgm:prSet presAssocID="{774864F1-E5B7-4DF9-8251-6F90FEDF746B}" presName="rootConnector" presStyleLbl="node2" presStyleIdx="2" presStyleCnt="4"/>
      <dgm:spPr/>
      <dgm:t>
        <a:bodyPr/>
        <a:lstStyle/>
        <a:p>
          <a:endParaRPr lang="es-ES"/>
        </a:p>
      </dgm:t>
    </dgm:pt>
    <dgm:pt modelId="{DC0C0E60-8918-460B-BEE5-BC0B0E71A21C}" type="pres">
      <dgm:prSet presAssocID="{774864F1-E5B7-4DF9-8251-6F90FEDF746B}" presName="hierChild4" presStyleCnt="0"/>
      <dgm:spPr/>
    </dgm:pt>
    <dgm:pt modelId="{A81C8C98-6AA5-4B9E-B2CE-2B49681CC3E2}" type="pres">
      <dgm:prSet presAssocID="{774864F1-E5B7-4DF9-8251-6F90FEDF746B}" presName="hierChild5" presStyleCnt="0"/>
      <dgm:spPr/>
    </dgm:pt>
    <dgm:pt modelId="{1FD4C28F-DF3E-43E2-B977-70564C982300}" type="pres">
      <dgm:prSet presAssocID="{39A5D66D-C990-41EC-86C0-8A5F5678A8AA}" presName="Name35" presStyleLbl="parChTrans1D2" presStyleIdx="3" presStyleCnt="9"/>
      <dgm:spPr/>
      <dgm:t>
        <a:bodyPr/>
        <a:lstStyle/>
        <a:p>
          <a:endParaRPr lang="es-ES"/>
        </a:p>
      </dgm:t>
    </dgm:pt>
    <dgm:pt modelId="{F6CFD9C9-9F91-451D-B22C-BD0953860572}" type="pres">
      <dgm:prSet presAssocID="{3F4494B8-8D42-47C2-BCE1-C6E5DAAF53DC}" presName="hierRoot2" presStyleCnt="0">
        <dgm:presLayoutVars>
          <dgm:hierBranch val="init"/>
        </dgm:presLayoutVars>
      </dgm:prSet>
      <dgm:spPr/>
    </dgm:pt>
    <dgm:pt modelId="{1C3CE865-B2A0-4165-97E6-C6778A7058F7}" type="pres">
      <dgm:prSet presAssocID="{3F4494B8-8D42-47C2-BCE1-C6E5DAAF53DC}" presName="rootComposite" presStyleCnt="0"/>
      <dgm:spPr/>
    </dgm:pt>
    <dgm:pt modelId="{864DDDDC-BD11-464C-A600-64B2C11DCE41}" type="pres">
      <dgm:prSet presAssocID="{3F4494B8-8D42-47C2-BCE1-C6E5DAAF53DC}" presName="rootText" presStyleLbl="node2" presStyleIdx="3" presStyleCnt="4" custScaleX="111468" custScaleY="123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83524-C723-4BFE-B421-EE3B36CFEBCD}" type="pres">
      <dgm:prSet presAssocID="{3F4494B8-8D42-47C2-BCE1-C6E5DAAF53DC}" presName="rootConnector" presStyleLbl="node2" presStyleIdx="3" presStyleCnt="4"/>
      <dgm:spPr/>
      <dgm:t>
        <a:bodyPr/>
        <a:lstStyle/>
        <a:p>
          <a:endParaRPr lang="es-ES"/>
        </a:p>
      </dgm:t>
    </dgm:pt>
    <dgm:pt modelId="{620891E9-12DD-4240-AD9D-E7BC212CD98A}" type="pres">
      <dgm:prSet presAssocID="{3F4494B8-8D42-47C2-BCE1-C6E5DAAF53DC}" presName="hierChild4" presStyleCnt="0"/>
      <dgm:spPr/>
    </dgm:pt>
    <dgm:pt modelId="{A4BB78D9-05F1-4B35-BA4B-E1BB1CA25703}" type="pres">
      <dgm:prSet presAssocID="{3F4494B8-8D42-47C2-BCE1-C6E5DAAF53DC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  <dgm:pt modelId="{C5FB32B8-3022-4298-A131-C2027F6475E3}" type="pres">
      <dgm:prSet presAssocID="{49D0D4B2-021F-4B69-AB7E-989CB746CDC5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65EFD304-AE51-461F-A542-A841EAF633D0}" type="pres">
      <dgm:prSet presAssocID="{B321C531-1DBE-4655-90C4-380F565EE38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91DB1E-D998-4152-A908-FDA95DF10183}" type="pres">
      <dgm:prSet presAssocID="{B321C531-1DBE-4655-90C4-380F565EE38D}" presName="rootComposite3" presStyleCnt="0"/>
      <dgm:spPr/>
      <dgm:t>
        <a:bodyPr/>
        <a:lstStyle/>
        <a:p>
          <a:endParaRPr lang="es-ES"/>
        </a:p>
      </dgm:t>
    </dgm:pt>
    <dgm:pt modelId="{3060C989-FC72-493F-B025-9DB79A8AB852}" type="pres">
      <dgm:prSet presAssocID="{B321C531-1DBE-4655-90C4-380F565EE38D}" presName="rootText3" presStyleLbl="asst1" presStyleIdx="0" presStyleCnt="5" custScaleX="139044" custScaleY="121598" custLinFactNeighborX="-9172" custLinFactNeighborY="-450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8FDEC-1485-49E9-BB88-F9B12C910EF5}" type="pres">
      <dgm:prSet presAssocID="{B321C531-1DBE-4655-90C4-380F565EE38D}" presName="rootConnector3" presStyleLbl="asst1" presStyleIdx="0" presStyleCnt="5"/>
      <dgm:spPr/>
      <dgm:t>
        <a:bodyPr/>
        <a:lstStyle/>
        <a:p>
          <a:endParaRPr lang="es-MX"/>
        </a:p>
      </dgm:t>
    </dgm:pt>
    <dgm:pt modelId="{481FD8E2-27D3-4884-B067-4757E108D409}" type="pres">
      <dgm:prSet presAssocID="{B321C531-1DBE-4655-90C4-380F565EE38D}" presName="hierChild6" presStyleCnt="0"/>
      <dgm:spPr/>
      <dgm:t>
        <a:bodyPr/>
        <a:lstStyle/>
        <a:p>
          <a:endParaRPr lang="es-ES"/>
        </a:p>
      </dgm:t>
    </dgm:pt>
    <dgm:pt modelId="{5AE16BDF-7E0D-4CF2-BF4D-601715E3A2A5}" type="pres">
      <dgm:prSet presAssocID="{B321C531-1DBE-4655-90C4-380F565EE38D}" presName="hierChild7" presStyleCnt="0"/>
      <dgm:spPr/>
      <dgm:t>
        <a:bodyPr/>
        <a:lstStyle/>
        <a:p>
          <a:endParaRPr lang="es-ES"/>
        </a:p>
      </dgm:t>
    </dgm:pt>
    <dgm:pt modelId="{3416F829-8615-47AF-81D5-114A82A0F4E5}" type="pres">
      <dgm:prSet presAssocID="{5E6A3970-2D87-48CD-B4B6-115183256464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1857023F-E5A1-4F15-94B3-66FEB43AE975}" type="pres">
      <dgm:prSet presAssocID="{6752D8C8-C57C-4251-8865-E2F05E97361C}" presName="hierRoot3" presStyleCnt="0">
        <dgm:presLayoutVars>
          <dgm:hierBranch val="init"/>
        </dgm:presLayoutVars>
      </dgm:prSet>
      <dgm:spPr/>
    </dgm:pt>
    <dgm:pt modelId="{6C681163-2AFC-46BD-879C-3627DAE7B0B7}" type="pres">
      <dgm:prSet presAssocID="{6752D8C8-C57C-4251-8865-E2F05E97361C}" presName="rootComposite3" presStyleCnt="0"/>
      <dgm:spPr/>
    </dgm:pt>
    <dgm:pt modelId="{EBF49CCB-3A9C-4470-BAA8-CFD27D65167E}" type="pres">
      <dgm:prSet presAssocID="{6752D8C8-C57C-4251-8865-E2F05E97361C}" presName="rootText3" presStyleLbl="asst1" presStyleIdx="1" presStyleCnt="5" custScaleX="109508" custLinFactNeighborX="10118" custLinFactNeighborY="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74E65C-2229-43B2-A233-01920293DFEA}" type="pres">
      <dgm:prSet presAssocID="{6752D8C8-C57C-4251-8865-E2F05E97361C}" presName="rootConnector3" presStyleLbl="asst1" presStyleIdx="1" presStyleCnt="5"/>
      <dgm:spPr/>
      <dgm:t>
        <a:bodyPr/>
        <a:lstStyle/>
        <a:p>
          <a:endParaRPr lang="es-ES"/>
        </a:p>
      </dgm:t>
    </dgm:pt>
    <dgm:pt modelId="{E19A2FB0-3168-48F9-994A-B9757223DA2D}" type="pres">
      <dgm:prSet presAssocID="{6752D8C8-C57C-4251-8865-E2F05E97361C}" presName="hierChild6" presStyleCnt="0"/>
      <dgm:spPr/>
    </dgm:pt>
    <dgm:pt modelId="{9F5B9331-B3B2-4030-A899-4D6A1AF7735E}" type="pres">
      <dgm:prSet presAssocID="{6752D8C8-C57C-4251-8865-E2F05E97361C}" presName="hierChild7" presStyleCnt="0"/>
      <dgm:spPr/>
    </dgm:pt>
    <dgm:pt modelId="{CCA23325-8264-4F92-A87E-01F8EEC37D96}" type="pres">
      <dgm:prSet presAssocID="{D8DF57E7-AA06-44EA-9143-CEB55BF88546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1ABF2F37-B9B0-48F7-8342-6BF663270FE7}" type="pres">
      <dgm:prSet presAssocID="{219AC66A-B338-4027-B666-B4F1C304A6D2}" presName="hierRoot3" presStyleCnt="0">
        <dgm:presLayoutVars>
          <dgm:hierBranch val="init"/>
        </dgm:presLayoutVars>
      </dgm:prSet>
      <dgm:spPr/>
    </dgm:pt>
    <dgm:pt modelId="{EA19CB29-6284-4C20-9F25-83BDCF6DDA0F}" type="pres">
      <dgm:prSet presAssocID="{219AC66A-B338-4027-B666-B4F1C304A6D2}" presName="rootComposite3" presStyleCnt="0"/>
      <dgm:spPr/>
    </dgm:pt>
    <dgm:pt modelId="{7BD8FF0A-1366-4F16-86F3-08D1D08D641B}" type="pres">
      <dgm:prSet presAssocID="{219AC66A-B338-4027-B666-B4F1C304A6D2}" presName="rootText3" presStyleLbl="asst1" presStyleIdx="2" presStyleCnt="5" custScaleX="109508" custLinFactNeighborX="19400" custLinFactNeighborY="-135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13F952-340C-427C-9207-FEF010426ACE}" type="pres">
      <dgm:prSet presAssocID="{219AC66A-B338-4027-B666-B4F1C304A6D2}" presName="rootConnector3" presStyleLbl="asst1" presStyleIdx="2" presStyleCnt="5"/>
      <dgm:spPr/>
      <dgm:t>
        <a:bodyPr/>
        <a:lstStyle/>
        <a:p>
          <a:endParaRPr lang="es-ES"/>
        </a:p>
      </dgm:t>
    </dgm:pt>
    <dgm:pt modelId="{29456371-3408-4ED6-B30D-D094C798208A}" type="pres">
      <dgm:prSet presAssocID="{219AC66A-B338-4027-B666-B4F1C304A6D2}" presName="hierChild6" presStyleCnt="0"/>
      <dgm:spPr/>
    </dgm:pt>
    <dgm:pt modelId="{2367B3B2-943A-4307-92AE-4CB9FD281039}" type="pres">
      <dgm:prSet presAssocID="{219AC66A-B338-4027-B666-B4F1C304A6D2}" presName="hierChild7" presStyleCnt="0"/>
      <dgm:spPr/>
    </dgm:pt>
    <dgm:pt modelId="{CCFD1C0C-568C-4B21-9648-18EC07BE3117}" type="pres">
      <dgm:prSet presAssocID="{F7FD1294-B3F7-4ADB-9DE6-1AA8E714280F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921FD7EA-29A8-4585-9457-72CB6ED3049D}" type="pres">
      <dgm:prSet presAssocID="{DA9B5DF7-32E4-4F45-A92C-C1BD58EC38F0}" presName="hierRoot3" presStyleCnt="0">
        <dgm:presLayoutVars>
          <dgm:hierBranch val="init"/>
        </dgm:presLayoutVars>
      </dgm:prSet>
      <dgm:spPr/>
    </dgm:pt>
    <dgm:pt modelId="{F1EB7354-6954-472A-823E-1A94E7CCF96E}" type="pres">
      <dgm:prSet presAssocID="{DA9B5DF7-32E4-4F45-A92C-C1BD58EC38F0}" presName="rootComposite3" presStyleCnt="0"/>
      <dgm:spPr/>
    </dgm:pt>
    <dgm:pt modelId="{93F831B4-9432-4AC2-B970-880E7BEB2ADC}" type="pres">
      <dgm:prSet presAssocID="{DA9B5DF7-32E4-4F45-A92C-C1BD58EC38F0}" presName="rootText3" presStyleLbl="asst1" presStyleIdx="3" presStyleCnt="5" custScaleX="109508" custLinFactNeighborX="10739" custLinFactNeighborY="-13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516BF5-C161-41D2-86E2-79331C40A0F5}" type="pres">
      <dgm:prSet presAssocID="{DA9B5DF7-32E4-4F45-A92C-C1BD58EC38F0}" presName="rootConnector3" presStyleLbl="asst1" presStyleIdx="3" presStyleCnt="5"/>
      <dgm:spPr/>
      <dgm:t>
        <a:bodyPr/>
        <a:lstStyle/>
        <a:p>
          <a:endParaRPr lang="es-ES"/>
        </a:p>
      </dgm:t>
    </dgm:pt>
    <dgm:pt modelId="{E036359E-28FE-4770-AC36-6E078FBB21CD}" type="pres">
      <dgm:prSet presAssocID="{DA9B5DF7-32E4-4F45-A92C-C1BD58EC38F0}" presName="hierChild6" presStyleCnt="0"/>
      <dgm:spPr/>
    </dgm:pt>
    <dgm:pt modelId="{209DB9C7-C33D-4AD4-9201-076CF585F6AC}" type="pres">
      <dgm:prSet presAssocID="{DA9B5DF7-32E4-4F45-A92C-C1BD58EC38F0}" presName="hierChild7" presStyleCnt="0"/>
      <dgm:spPr/>
    </dgm:pt>
    <dgm:pt modelId="{3BE852B9-C8D7-438A-B720-DC645750BB14}" type="pres">
      <dgm:prSet presAssocID="{BE04D5C5-220F-41E9-A057-1B47F60775E4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9DDF441A-409C-4E65-B42A-E2370EB96D49}" type="pres">
      <dgm:prSet presAssocID="{6F6FABDF-6BED-437F-9D9A-8770779774CD}" presName="hierRoot3" presStyleCnt="0">
        <dgm:presLayoutVars>
          <dgm:hierBranch val="init"/>
        </dgm:presLayoutVars>
      </dgm:prSet>
      <dgm:spPr/>
    </dgm:pt>
    <dgm:pt modelId="{C6EA8307-5D1A-4E03-A073-E0AA24720733}" type="pres">
      <dgm:prSet presAssocID="{6F6FABDF-6BED-437F-9D9A-8770779774CD}" presName="rootComposite3" presStyleCnt="0"/>
      <dgm:spPr/>
    </dgm:pt>
    <dgm:pt modelId="{FE5389BF-A51A-45E0-9ACC-AFA346A1AC61}" type="pres">
      <dgm:prSet presAssocID="{6F6FABDF-6BED-437F-9D9A-8770779774CD}" presName="rootText3" presStyleLbl="asst1" presStyleIdx="4" presStyleCnt="5" custScaleX="109508" custLinFactNeighborX="19400" custLinFactNeighborY="-19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8F97B8-C442-4A97-B119-BD2589565156}" type="pres">
      <dgm:prSet presAssocID="{6F6FABDF-6BED-437F-9D9A-8770779774CD}" presName="rootConnector3" presStyleLbl="asst1" presStyleIdx="4" presStyleCnt="5"/>
      <dgm:spPr/>
      <dgm:t>
        <a:bodyPr/>
        <a:lstStyle/>
        <a:p>
          <a:endParaRPr lang="es-ES"/>
        </a:p>
      </dgm:t>
    </dgm:pt>
    <dgm:pt modelId="{62150773-81BD-453A-9D89-EBEFBFD16F05}" type="pres">
      <dgm:prSet presAssocID="{6F6FABDF-6BED-437F-9D9A-8770779774CD}" presName="hierChild6" presStyleCnt="0"/>
      <dgm:spPr/>
    </dgm:pt>
    <dgm:pt modelId="{7ADAAED7-AD21-4A23-8E1B-6CC87A8B2A01}" type="pres">
      <dgm:prSet presAssocID="{6F6FABDF-6BED-437F-9D9A-8770779774CD}" presName="hierChild7" presStyleCnt="0"/>
      <dgm:spPr/>
    </dgm:pt>
  </dgm:ptLst>
  <dgm:cxnLst>
    <dgm:cxn modelId="{26A47F68-378B-401C-B797-4D6D3702A60F}" type="presOf" srcId="{5E6A3970-2D87-48CD-B4B6-115183256464}" destId="{3416F829-8615-47AF-81D5-114A82A0F4E5}" srcOrd="0" destOrd="0" presId="urn:microsoft.com/office/officeart/2005/8/layout/orgChart1"/>
    <dgm:cxn modelId="{7C3402E1-2798-4A1C-9FEA-4D0DC4BEBB71}" type="presOf" srcId="{69585834-B70D-47FF-B30D-DDA0A9C4DEED}" destId="{E8B256BD-994F-4184-9DBF-568A34DAABC1}" srcOrd="0" destOrd="0" presId="urn:microsoft.com/office/officeart/2005/8/layout/orgChart1"/>
    <dgm:cxn modelId="{D25ADB4D-4A9E-4F20-BB12-2B1E515C7735}" type="presOf" srcId="{219AC66A-B338-4027-B666-B4F1C304A6D2}" destId="{7BD8FF0A-1366-4F16-86F3-08D1D08D641B}" srcOrd="0" destOrd="0" presId="urn:microsoft.com/office/officeart/2005/8/layout/orgChart1"/>
    <dgm:cxn modelId="{EF3EF971-1399-4E5D-B7AE-B23569050B28}" type="presOf" srcId="{219AC66A-B338-4027-B666-B4F1C304A6D2}" destId="{6E13F952-340C-427C-9207-FEF010426ACE}" srcOrd="1" destOrd="0" presId="urn:microsoft.com/office/officeart/2005/8/layout/orgChart1"/>
    <dgm:cxn modelId="{BABD08CD-DB9D-4865-98B6-8937F14182D0}" type="presOf" srcId="{F7FD1294-B3F7-4ADB-9DE6-1AA8E714280F}" destId="{CCFD1C0C-568C-4B21-9648-18EC07BE3117}" srcOrd="0" destOrd="0" presId="urn:microsoft.com/office/officeart/2005/8/layout/orgChart1"/>
    <dgm:cxn modelId="{0B1E9F84-3C93-4DDB-B4DC-1CBB21FD1402}" srcId="{C7502D08-6ED1-4E57-A9DC-709E10D9D0E5}" destId="{4656934A-F5E3-4EA7-A49B-5A2B146E1988}" srcOrd="1" destOrd="0" parTransId="{046718EC-BCA8-4D00-BEFB-DD90E038F068}" sibTransId="{8AADD27E-06A2-464B-9787-9219C8B97468}"/>
    <dgm:cxn modelId="{F3E507C4-464F-4E71-809D-FEB6456358EF}" type="presOf" srcId="{D8DF57E7-AA06-44EA-9143-CEB55BF88546}" destId="{CCA23325-8264-4F92-A87E-01F8EEC37D96}" srcOrd="0" destOrd="0" presId="urn:microsoft.com/office/officeart/2005/8/layout/orgChart1"/>
    <dgm:cxn modelId="{E96057CC-AB14-442A-A505-3FC990867301}" type="presOf" srcId="{DA9B5DF7-32E4-4F45-A92C-C1BD58EC38F0}" destId="{34516BF5-C161-41D2-86E2-79331C40A0F5}" srcOrd="1" destOrd="0" presId="urn:microsoft.com/office/officeart/2005/8/layout/orgChart1"/>
    <dgm:cxn modelId="{6EA975F1-96AE-4992-9C5A-3CC90108BF49}" type="presOf" srcId="{B321C531-1DBE-4655-90C4-380F565EE38D}" destId="{4618FDEC-1485-49E9-BB88-F9B12C910EF5}" srcOrd="1" destOrd="0" presId="urn:microsoft.com/office/officeart/2005/8/layout/orgChart1"/>
    <dgm:cxn modelId="{07B92656-0E3B-4E0C-9615-7F7B2BB443CE}" type="presOf" srcId="{3F4494B8-8D42-47C2-BCE1-C6E5DAAF53DC}" destId="{04C83524-C723-4BFE-B421-EE3B36CFEBCD}" srcOrd="1" destOrd="0" presId="urn:microsoft.com/office/officeart/2005/8/layout/orgChart1"/>
    <dgm:cxn modelId="{7F0720C6-C337-477A-BCF9-CA2B2FBE6BCD}" srcId="{C7502D08-6ED1-4E57-A9DC-709E10D9D0E5}" destId="{219AC66A-B338-4027-B666-B4F1C304A6D2}" srcOrd="5" destOrd="0" parTransId="{D8DF57E7-AA06-44EA-9143-CEB55BF88546}" sibTransId="{595B07CD-F1AF-440D-849B-6F8582D2E7F2}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887D34C9-C28A-426B-A456-60E2D4A845CF}" type="presOf" srcId="{DA9B5DF7-32E4-4F45-A92C-C1BD58EC38F0}" destId="{93F831B4-9432-4AC2-B970-880E7BEB2ADC}" srcOrd="0" destOrd="0" presId="urn:microsoft.com/office/officeart/2005/8/layout/orgChart1"/>
    <dgm:cxn modelId="{BB94CE9A-4036-425F-ACDD-B31E564C8FF1}" type="presOf" srcId="{774864F1-E5B7-4DF9-8251-6F90FEDF746B}" destId="{AE8EF65F-285B-4B5A-94F0-CA7C324ABA70}" srcOrd="0" destOrd="0" presId="urn:microsoft.com/office/officeart/2005/8/layout/orgChart1"/>
    <dgm:cxn modelId="{8CA217E3-FB92-4FA3-9A5B-56E15ECE1E39}" type="presOf" srcId="{9B6DB915-FB40-4651-93EE-E24E632A0A88}" destId="{33F45B51-3138-46A5-9FA2-1C82B7320785}" srcOrd="0" destOrd="0" presId="urn:microsoft.com/office/officeart/2005/8/layout/orgChart1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3DF3AEC6-148B-485E-A06E-C1C317F958E1}" type="presOf" srcId="{6752D8C8-C57C-4251-8865-E2F05E97361C}" destId="{EBF49CCB-3A9C-4470-BAA8-CFD27D65167E}" srcOrd="0" destOrd="0" presId="urn:microsoft.com/office/officeart/2005/8/layout/orgChart1"/>
    <dgm:cxn modelId="{791F90EA-6BEF-4EB3-8A1D-59ADEB455D8A}" srcId="{C7502D08-6ED1-4E57-A9DC-709E10D9D0E5}" destId="{3F4494B8-8D42-47C2-BCE1-C6E5DAAF53DC}" srcOrd="8" destOrd="0" parTransId="{39A5D66D-C990-41EC-86C0-8A5F5678A8AA}" sibTransId="{B33F2965-6B2F-454A-A8EF-44BDF9DEFBBD}"/>
    <dgm:cxn modelId="{BC69BEDC-5B85-4FE5-ABAA-1B1E2B1DFB09}" type="presOf" srcId="{6F6FABDF-6BED-437F-9D9A-8770779774CD}" destId="{068F97B8-C442-4A97-B119-BD2589565156}" srcOrd="1" destOrd="0" presId="urn:microsoft.com/office/officeart/2005/8/layout/orgChart1"/>
    <dgm:cxn modelId="{1B588530-DD87-4380-BD1A-3D02C3DAB4E6}" type="presOf" srcId="{BE04D5C5-220F-41E9-A057-1B47F60775E4}" destId="{3BE852B9-C8D7-438A-B720-DC645750BB14}" srcOrd="0" destOrd="0" presId="urn:microsoft.com/office/officeart/2005/8/layout/orgChart1"/>
    <dgm:cxn modelId="{ED7F0573-533A-4144-940B-8C90C1AB3F7B}" srcId="{C7502D08-6ED1-4E57-A9DC-709E10D9D0E5}" destId="{774864F1-E5B7-4DF9-8251-6F90FEDF746B}" srcOrd="3" destOrd="0" parTransId="{A205DC1F-36CB-47C6-944B-FF03F748BE58}" sibTransId="{F6214F1B-3165-4522-A2F5-1A99EBFB14C5}"/>
    <dgm:cxn modelId="{57529ACF-7FDA-4345-92ED-60F0330B1081}" srcId="{C7502D08-6ED1-4E57-A9DC-709E10D9D0E5}" destId="{6752D8C8-C57C-4251-8865-E2F05E97361C}" srcOrd="4" destOrd="0" parTransId="{5E6A3970-2D87-48CD-B4B6-115183256464}" sibTransId="{D344AB3C-F8E1-4371-95B1-E054B683F2C7}"/>
    <dgm:cxn modelId="{EAF34AD9-A133-4F9F-9952-D5797328DD5C}" srcId="{C7502D08-6ED1-4E57-A9DC-709E10D9D0E5}" destId="{DA9B5DF7-32E4-4F45-A92C-C1BD58EC38F0}" srcOrd="6" destOrd="0" parTransId="{F7FD1294-B3F7-4ADB-9DE6-1AA8E714280F}" sibTransId="{005B95D8-35AB-4A9E-9752-4C44D5E0C0DC}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E726613A-1F8E-4D02-B5FF-55BF049994A6}" type="presOf" srcId="{6F6FABDF-6BED-437F-9D9A-8770779774CD}" destId="{FE5389BF-A51A-45E0-9ACC-AFA346A1AC61}" srcOrd="0" destOrd="0" presId="urn:microsoft.com/office/officeart/2005/8/layout/orgChart1"/>
    <dgm:cxn modelId="{94C45A59-504D-49BE-A8B5-B98AD472F4C0}" type="presOf" srcId="{39A5D66D-C990-41EC-86C0-8A5F5678A8AA}" destId="{1FD4C28F-DF3E-43E2-B977-70564C982300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68EC1956-1776-4B5D-9DA6-380D0802BF60}" type="presOf" srcId="{3F4494B8-8D42-47C2-BCE1-C6E5DAAF53DC}" destId="{864DDDDC-BD11-464C-A600-64B2C11DCE41}" srcOrd="0" destOrd="0" presId="urn:microsoft.com/office/officeart/2005/8/layout/orgChart1"/>
    <dgm:cxn modelId="{B13A8D70-47D1-4DF1-8E28-8F0003767687}" type="presOf" srcId="{9B6DB915-FB40-4651-93EE-E24E632A0A88}" destId="{2C1D8244-C66D-46C3-A238-D2FFE34311AD}" srcOrd="1" destOrd="0" presId="urn:microsoft.com/office/officeart/2005/8/layout/orgChart1"/>
    <dgm:cxn modelId="{B5AC0783-5160-41D2-BE97-D9CD0E08176E}" srcId="{C7502D08-6ED1-4E57-A9DC-709E10D9D0E5}" destId="{6F6FABDF-6BED-437F-9D9A-8770779774CD}" srcOrd="7" destOrd="0" parTransId="{BE04D5C5-220F-41E9-A057-1B47F60775E4}" sibTransId="{66A44202-0885-4D34-AE8A-069FE57D4B95}"/>
    <dgm:cxn modelId="{90BB7018-1586-4E9C-9846-5D66E02BD48B}" type="presOf" srcId="{774864F1-E5B7-4DF9-8251-6F90FEDF746B}" destId="{D1F81574-87E9-49F1-B7A4-BFB67D10F7A8}" srcOrd="1" destOrd="0" presId="urn:microsoft.com/office/officeart/2005/8/layout/orgChart1"/>
    <dgm:cxn modelId="{DB3D7AF9-F627-4713-99E5-83269E20E0D6}" type="presOf" srcId="{49D0D4B2-021F-4B69-AB7E-989CB746CDC5}" destId="{C5FB32B8-3022-4298-A131-C2027F6475E3}" srcOrd="0" destOrd="0" presId="urn:microsoft.com/office/officeart/2005/8/layout/orgChart1"/>
    <dgm:cxn modelId="{F57512A3-C566-43E0-B88F-E0949D916890}" type="presOf" srcId="{046718EC-BCA8-4D00-BEFB-DD90E038F068}" destId="{663DE8DA-702C-4ABE-8AFE-02406FC86D0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403ECE7E-67AC-49BF-B569-1A8E8FF9719B}" type="presOf" srcId="{A205DC1F-36CB-47C6-944B-FF03F748BE58}" destId="{102258CE-2541-4A5A-B835-594AF1BC40C8}" srcOrd="0" destOrd="0" presId="urn:microsoft.com/office/officeart/2005/8/layout/orgChart1"/>
    <dgm:cxn modelId="{27A6B42F-1038-401D-8BAF-A99E03C1FF4C}" srcId="{C7502D08-6ED1-4E57-A9DC-709E10D9D0E5}" destId="{9B6DB915-FB40-4651-93EE-E24E632A0A88}" srcOrd="0" destOrd="0" parTransId="{69585834-B70D-47FF-B30D-DDA0A9C4DEED}" sibTransId="{59EF2851-544A-4B84-A790-F5D9B3EB9421}"/>
    <dgm:cxn modelId="{313A210D-1A32-4BE2-BDE4-2E36A4E80FC3}" type="presOf" srcId="{B321C531-1DBE-4655-90C4-380F565EE38D}" destId="{3060C989-FC72-493F-B025-9DB79A8AB852}" srcOrd="0" destOrd="0" presId="urn:microsoft.com/office/officeart/2005/8/layout/orgChart1"/>
    <dgm:cxn modelId="{D6E9A841-5FB9-44D8-AD01-EE2C3DBB964D}" type="presOf" srcId="{6752D8C8-C57C-4251-8865-E2F05E97361C}" destId="{9374E65C-2229-43B2-A233-01920293DFEA}" srcOrd="1" destOrd="0" presId="urn:microsoft.com/office/officeart/2005/8/layout/orgChart1"/>
    <dgm:cxn modelId="{F57BC5F7-CFE9-4B49-85ED-18738A039A13}" srcId="{C7502D08-6ED1-4E57-A9DC-709E10D9D0E5}" destId="{B321C531-1DBE-4655-90C4-380F565EE38D}" srcOrd="2" destOrd="0" parTransId="{49D0D4B2-021F-4B69-AB7E-989CB746CDC5}" sibTransId="{BB950A05-F9C4-471C-8B72-19E4E94FFD25}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D54C1B85-C93D-41B9-A8FB-48656111200F}" type="presParOf" srcId="{6108B193-08B4-42CE-BBEE-4FABC327DF31}" destId="{E8B256BD-994F-4184-9DBF-568A34DAABC1}" srcOrd="0" destOrd="0" presId="urn:microsoft.com/office/officeart/2005/8/layout/orgChart1"/>
    <dgm:cxn modelId="{89106485-FA2D-4AD6-8E3C-A76E16ADE5CB}" type="presParOf" srcId="{6108B193-08B4-42CE-BBEE-4FABC327DF31}" destId="{FCFFBCED-157B-438E-95FD-C45C50066000}" srcOrd="1" destOrd="0" presId="urn:microsoft.com/office/officeart/2005/8/layout/orgChart1"/>
    <dgm:cxn modelId="{EF993466-1FC4-49D8-98BF-DC16F2C5DB2B}" type="presParOf" srcId="{FCFFBCED-157B-438E-95FD-C45C50066000}" destId="{E3F332E8-E0FD-463B-B825-DABBD7911873}" srcOrd="0" destOrd="0" presId="urn:microsoft.com/office/officeart/2005/8/layout/orgChart1"/>
    <dgm:cxn modelId="{49583E7D-528E-4009-832E-3415CD05EA7C}" type="presParOf" srcId="{E3F332E8-E0FD-463B-B825-DABBD7911873}" destId="{33F45B51-3138-46A5-9FA2-1C82B7320785}" srcOrd="0" destOrd="0" presId="urn:microsoft.com/office/officeart/2005/8/layout/orgChart1"/>
    <dgm:cxn modelId="{A9B5AF8C-3841-4C06-BDBB-95B741D87D41}" type="presParOf" srcId="{E3F332E8-E0FD-463B-B825-DABBD7911873}" destId="{2C1D8244-C66D-46C3-A238-D2FFE34311AD}" srcOrd="1" destOrd="0" presId="urn:microsoft.com/office/officeart/2005/8/layout/orgChart1"/>
    <dgm:cxn modelId="{30E98A2C-19DD-40C4-A3BF-E83DE2F93330}" type="presParOf" srcId="{FCFFBCED-157B-438E-95FD-C45C50066000}" destId="{7997CFCE-3745-4538-8B07-031DBE2AF9BD}" srcOrd="1" destOrd="0" presId="urn:microsoft.com/office/officeart/2005/8/layout/orgChart1"/>
    <dgm:cxn modelId="{232EBBFC-C452-420A-9FE4-2DA6CD9BBEFC}" type="presParOf" srcId="{FCFFBCED-157B-438E-95FD-C45C50066000}" destId="{7C71DDC5-2BF2-4969-8C0F-61B7A37E740D}" srcOrd="2" destOrd="0" presId="urn:microsoft.com/office/officeart/2005/8/layout/orgChart1"/>
    <dgm:cxn modelId="{44EC8BDF-B636-46A7-B398-8B2CF7CD80E9}" type="presParOf" srcId="{6108B193-08B4-42CE-BBEE-4FABC327DF31}" destId="{663DE8DA-702C-4ABE-8AFE-02406FC86D09}" srcOrd="2" destOrd="0" presId="urn:microsoft.com/office/officeart/2005/8/layout/orgChart1"/>
    <dgm:cxn modelId="{9125083E-C4DB-432A-9830-8E78B0B59728}" type="presParOf" srcId="{6108B193-08B4-42CE-BBEE-4FABC327DF31}" destId="{7B8DAF76-6198-4749-943C-402E2B387FEA}" srcOrd="3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9D8FB36D-5A0A-491A-89A8-B323D6836FC1}" type="presParOf" srcId="{6108B193-08B4-42CE-BBEE-4FABC327DF31}" destId="{102258CE-2541-4A5A-B835-594AF1BC40C8}" srcOrd="4" destOrd="0" presId="urn:microsoft.com/office/officeart/2005/8/layout/orgChart1"/>
    <dgm:cxn modelId="{54CEF3B8-F165-4908-BD23-864C7E1D29F9}" type="presParOf" srcId="{6108B193-08B4-42CE-BBEE-4FABC327DF31}" destId="{DC39787A-6230-485B-A9FE-6D51EF7ADB96}" srcOrd="5" destOrd="0" presId="urn:microsoft.com/office/officeart/2005/8/layout/orgChart1"/>
    <dgm:cxn modelId="{2BE3D557-8617-444A-AC85-0E53A8EE4228}" type="presParOf" srcId="{DC39787A-6230-485B-A9FE-6D51EF7ADB96}" destId="{1DDDE6C0-748A-4E4A-9C71-3781136ED1ED}" srcOrd="0" destOrd="0" presId="urn:microsoft.com/office/officeart/2005/8/layout/orgChart1"/>
    <dgm:cxn modelId="{1C393BEB-F644-4C76-961E-8FDE8C758A1D}" type="presParOf" srcId="{1DDDE6C0-748A-4E4A-9C71-3781136ED1ED}" destId="{AE8EF65F-285B-4B5A-94F0-CA7C324ABA70}" srcOrd="0" destOrd="0" presId="urn:microsoft.com/office/officeart/2005/8/layout/orgChart1"/>
    <dgm:cxn modelId="{8E81882D-B094-42B6-B66D-C6FE0F561EBD}" type="presParOf" srcId="{1DDDE6C0-748A-4E4A-9C71-3781136ED1ED}" destId="{D1F81574-87E9-49F1-B7A4-BFB67D10F7A8}" srcOrd="1" destOrd="0" presId="urn:microsoft.com/office/officeart/2005/8/layout/orgChart1"/>
    <dgm:cxn modelId="{C00917D9-4214-4B47-96DF-637DB9FFC28A}" type="presParOf" srcId="{DC39787A-6230-485B-A9FE-6D51EF7ADB96}" destId="{DC0C0E60-8918-460B-BEE5-BC0B0E71A21C}" srcOrd="1" destOrd="0" presId="urn:microsoft.com/office/officeart/2005/8/layout/orgChart1"/>
    <dgm:cxn modelId="{14CB0171-A7F7-416A-A2D5-7125A67F9289}" type="presParOf" srcId="{DC39787A-6230-485B-A9FE-6D51EF7ADB96}" destId="{A81C8C98-6AA5-4B9E-B2CE-2B49681CC3E2}" srcOrd="2" destOrd="0" presId="urn:microsoft.com/office/officeart/2005/8/layout/orgChart1"/>
    <dgm:cxn modelId="{DFDE1833-D34C-4735-BC19-18D292371930}" type="presParOf" srcId="{6108B193-08B4-42CE-BBEE-4FABC327DF31}" destId="{1FD4C28F-DF3E-43E2-B977-70564C982300}" srcOrd="6" destOrd="0" presId="urn:microsoft.com/office/officeart/2005/8/layout/orgChart1"/>
    <dgm:cxn modelId="{C1F3F5FF-201B-4FE9-902E-7FEF0AB3B0B3}" type="presParOf" srcId="{6108B193-08B4-42CE-BBEE-4FABC327DF31}" destId="{F6CFD9C9-9F91-451D-B22C-BD0953860572}" srcOrd="7" destOrd="0" presId="urn:microsoft.com/office/officeart/2005/8/layout/orgChart1"/>
    <dgm:cxn modelId="{E92E14F3-C738-45B6-9D6C-1172F4732ED6}" type="presParOf" srcId="{F6CFD9C9-9F91-451D-B22C-BD0953860572}" destId="{1C3CE865-B2A0-4165-97E6-C6778A7058F7}" srcOrd="0" destOrd="0" presId="urn:microsoft.com/office/officeart/2005/8/layout/orgChart1"/>
    <dgm:cxn modelId="{2D42C794-15AA-464C-8642-F31CBA54A827}" type="presParOf" srcId="{1C3CE865-B2A0-4165-97E6-C6778A7058F7}" destId="{864DDDDC-BD11-464C-A600-64B2C11DCE41}" srcOrd="0" destOrd="0" presId="urn:microsoft.com/office/officeart/2005/8/layout/orgChart1"/>
    <dgm:cxn modelId="{1DF62AB1-213E-4E77-9B8D-A05128ACB0A4}" type="presParOf" srcId="{1C3CE865-B2A0-4165-97E6-C6778A7058F7}" destId="{04C83524-C723-4BFE-B421-EE3B36CFEBCD}" srcOrd="1" destOrd="0" presId="urn:microsoft.com/office/officeart/2005/8/layout/orgChart1"/>
    <dgm:cxn modelId="{AE0AFFF9-B5AF-4551-8F0D-982EE5355230}" type="presParOf" srcId="{F6CFD9C9-9F91-451D-B22C-BD0953860572}" destId="{620891E9-12DD-4240-AD9D-E7BC212CD98A}" srcOrd="1" destOrd="0" presId="urn:microsoft.com/office/officeart/2005/8/layout/orgChart1"/>
    <dgm:cxn modelId="{45D126C4-0BC1-4BFD-BC48-1E29DB9934F2}" type="presParOf" srcId="{F6CFD9C9-9F91-451D-B22C-BD0953860572}" destId="{A4BB78D9-05F1-4B35-BA4B-E1BB1CA25703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  <dgm:cxn modelId="{E22B337D-D066-4235-B41B-0EE81FFF62B2}" type="presParOf" srcId="{3C4142AF-CEB0-4E9B-89C8-88669E81BFFD}" destId="{C5FB32B8-3022-4298-A131-C2027F6475E3}" srcOrd="0" destOrd="0" presId="urn:microsoft.com/office/officeart/2005/8/layout/orgChart1"/>
    <dgm:cxn modelId="{F58110D1-8A3C-4D95-8320-7B02EB33271D}" type="presParOf" srcId="{3C4142AF-CEB0-4E9B-89C8-88669E81BFFD}" destId="{65EFD304-AE51-461F-A542-A841EAF633D0}" srcOrd="1" destOrd="0" presId="urn:microsoft.com/office/officeart/2005/8/layout/orgChart1"/>
    <dgm:cxn modelId="{DE1B4C14-1912-49F7-8FFD-4083D849093D}" type="presParOf" srcId="{65EFD304-AE51-461F-A542-A841EAF633D0}" destId="{1D91DB1E-D998-4152-A908-FDA95DF10183}" srcOrd="0" destOrd="0" presId="urn:microsoft.com/office/officeart/2005/8/layout/orgChart1"/>
    <dgm:cxn modelId="{94E5606D-D4F8-4FF8-885D-A4A4CFAE0682}" type="presParOf" srcId="{1D91DB1E-D998-4152-A908-FDA95DF10183}" destId="{3060C989-FC72-493F-B025-9DB79A8AB852}" srcOrd="0" destOrd="0" presId="urn:microsoft.com/office/officeart/2005/8/layout/orgChart1"/>
    <dgm:cxn modelId="{8A401A8D-17AE-41BF-AD5C-390FAC331C8E}" type="presParOf" srcId="{1D91DB1E-D998-4152-A908-FDA95DF10183}" destId="{4618FDEC-1485-49E9-BB88-F9B12C910EF5}" srcOrd="1" destOrd="0" presId="urn:microsoft.com/office/officeart/2005/8/layout/orgChart1"/>
    <dgm:cxn modelId="{736AD6C6-60BA-4257-BE26-56304AE55FCF}" type="presParOf" srcId="{65EFD304-AE51-461F-A542-A841EAF633D0}" destId="{481FD8E2-27D3-4884-B067-4757E108D409}" srcOrd="1" destOrd="0" presId="urn:microsoft.com/office/officeart/2005/8/layout/orgChart1"/>
    <dgm:cxn modelId="{0EFEC60F-3A3A-4576-AFE7-633A6D316031}" type="presParOf" srcId="{65EFD304-AE51-461F-A542-A841EAF633D0}" destId="{5AE16BDF-7E0D-4CF2-BF4D-601715E3A2A5}" srcOrd="2" destOrd="0" presId="urn:microsoft.com/office/officeart/2005/8/layout/orgChart1"/>
    <dgm:cxn modelId="{B4D0AEA1-9651-4799-BCDD-67F67AB23DAF}" type="presParOf" srcId="{3C4142AF-CEB0-4E9B-89C8-88669E81BFFD}" destId="{3416F829-8615-47AF-81D5-114A82A0F4E5}" srcOrd="2" destOrd="0" presId="urn:microsoft.com/office/officeart/2005/8/layout/orgChart1"/>
    <dgm:cxn modelId="{42D36D88-065D-4532-A278-C8DFA5BE018A}" type="presParOf" srcId="{3C4142AF-CEB0-4E9B-89C8-88669E81BFFD}" destId="{1857023F-E5A1-4F15-94B3-66FEB43AE975}" srcOrd="3" destOrd="0" presId="urn:microsoft.com/office/officeart/2005/8/layout/orgChart1"/>
    <dgm:cxn modelId="{D26504FD-0106-4BF7-922B-F640C88C4876}" type="presParOf" srcId="{1857023F-E5A1-4F15-94B3-66FEB43AE975}" destId="{6C681163-2AFC-46BD-879C-3627DAE7B0B7}" srcOrd="0" destOrd="0" presId="urn:microsoft.com/office/officeart/2005/8/layout/orgChart1"/>
    <dgm:cxn modelId="{95E9224C-509D-432F-8C53-0C0EB3BC50D8}" type="presParOf" srcId="{6C681163-2AFC-46BD-879C-3627DAE7B0B7}" destId="{EBF49CCB-3A9C-4470-BAA8-CFD27D65167E}" srcOrd="0" destOrd="0" presId="urn:microsoft.com/office/officeart/2005/8/layout/orgChart1"/>
    <dgm:cxn modelId="{755C1464-2E25-4E76-8586-0BFBAB7FE7B1}" type="presParOf" srcId="{6C681163-2AFC-46BD-879C-3627DAE7B0B7}" destId="{9374E65C-2229-43B2-A233-01920293DFEA}" srcOrd="1" destOrd="0" presId="urn:microsoft.com/office/officeart/2005/8/layout/orgChart1"/>
    <dgm:cxn modelId="{740A9A87-343C-4F97-9403-13348E18B773}" type="presParOf" srcId="{1857023F-E5A1-4F15-94B3-66FEB43AE975}" destId="{E19A2FB0-3168-48F9-994A-B9757223DA2D}" srcOrd="1" destOrd="0" presId="urn:microsoft.com/office/officeart/2005/8/layout/orgChart1"/>
    <dgm:cxn modelId="{54836BFE-3732-4EB2-B774-CECE01CA5115}" type="presParOf" srcId="{1857023F-E5A1-4F15-94B3-66FEB43AE975}" destId="{9F5B9331-B3B2-4030-A899-4D6A1AF7735E}" srcOrd="2" destOrd="0" presId="urn:microsoft.com/office/officeart/2005/8/layout/orgChart1"/>
    <dgm:cxn modelId="{0DC0EFA8-5E43-4670-AC21-77194876CB8D}" type="presParOf" srcId="{3C4142AF-CEB0-4E9B-89C8-88669E81BFFD}" destId="{CCA23325-8264-4F92-A87E-01F8EEC37D96}" srcOrd="4" destOrd="0" presId="urn:microsoft.com/office/officeart/2005/8/layout/orgChart1"/>
    <dgm:cxn modelId="{95A83F93-9090-4EA6-8AC2-22FE6B5FF1BE}" type="presParOf" srcId="{3C4142AF-CEB0-4E9B-89C8-88669E81BFFD}" destId="{1ABF2F37-B9B0-48F7-8342-6BF663270FE7}" srcOrd="5" destOrd="0" presId="urn:microsoft.com/office/officeart/2005/8/layout/orgChart1"/>
    <dgm:cxn modelId="{A937B3C0-A218-47E3-8172-F400CC579910}" type="presParOf" srcId="{1ABF2F37-B9B0-48F7-8342-6BF663270FE7}" destId="{EA19CB29-6284-4C20-9F25-83BDCF6DDA0F}" srcOrd="0" destOrd="0" presId="urn:microsoft.com/office/officeart/2005/8/layout/orgChart1"/>
    <dgm:cxn modelId="{BC775D4D-08DD-421B-8A62-835FC00AFB9F}" type="presParOf" srcId="{EA19CB29-6284-4C20-9F25-83BDCF6DDA0F}" destId="{7BD8FF0A-1366-4F16-86F3-08D1D08D641B}" srcOrd="0" destOrd="0" presId="urn:microsoft.com/office/officeart/2005/8/layout/orgChart1"/>
    <dgm:cxn modelId="{7FA3E4D1-8A2D-4768-AEF6-C7FD55376BF3}" type="presParOf" srcId="{EA19CB29-6284-4C20-9F25-83BDCF6DDA0F}" destId="{6E13F952-340C-427C-9207-FEF010426ACE}" srcOrd="1" destOrd="0" presId="urn:microsoft.com/office/officeart/2005/8/layout/orgChart1"/>
    <dgm:cxn modelId="{05A81E4B-E6EE-4A85-85D3-CD4A8E061146}" type="presParOf" srcId="{1ABF2F37-B9B0-48F7-8342-6BF663270FE7}" destId="{29456371-3408-4ED6-B30D-D094C798208A}" srcOrd="1" destOrd="0" presId="urn:microsoft.com/office/officeart/2005/8/layout/orgChart1"/>
    <dgm:cxn modelId="{D6EEA30B-A372-4D64-984D-E8BCFEC2DB0B}" type="presParOf" srcId="{1ABF2F37-B9B0-48F7-8342-6BF663270FE7}" destId="{2367B3B2-943A-4307-92AE-4CB9FD281039}" srcOrd="2" destOrd="0" presId="urn:microsoft.com/office/officeart/2005/8/layout/orgChart1"/>
    <dgm:cxn modelId="{6191A94E-6ABC-4112-8C1B-846864569117}" type="presParOf" srcId="{3C4142AF-CEB0-4E9B-89C8-88669E81BFFD}" destId="{CCFD1C0C-568C-4B21-9648-18EC07BE3117}" srcOrd="6" destOrd="0" presId="urn:microsoft.com/office/officeart/2005/8/layout/orgChart1"/>
    <dgm:cxn modelId="{FC997E3E-746C-4C43-BB86-96E1A3050A75}" type="presParOf" srcId="{3C4142AF-CEB0-4E9B-89C8-88669E81BFFD}" destId="{921FD7EA-29A8-4585-9457-72CB6ED3049D}" srcOrd="7" destOrd="0" presId="urn:microsoft.com/office/officeart/2005/8/layout/orgChart1"/>
    <dgm:cxn modelId="{E1F7223B-712A-4FEE-84A9-9F125A0F6FF9}" type="presParOf" srcId="{921FD7EA-29A8-4585-9457-72CB6ED3049D}" destId="{F1EB7354-6954-472A-823E-1A94E7CCF96E}" srcOrd="0" destOrd="0" presId="urn:microsoft.com/office/officeart/2005/8/layout/orgChart1"/>
    <dgm:cxn modelId="{642A26D0-6A4B-40A4-8E82-2C3D2FDCB12D}" type="presParOf" srcId="{F1EB7354-6954-472A-823E-1A94E7CCF96E}" destId="{93F831B4-9432-4AC2-B970-880E7BEB2ADC}" srcOrd="0" destOrd="0" presId="urn:microsoft.com/office/officeart/2005/8/layout/orgChart1"/>
    <dgm:cxn modelId="{74F9711F-B7F9-425F-B89A-90EF87E3A674}" type="presParOf" srcId="{F1EB7354-6954-472A-823E-1A94E7CCF96E}" destId="{34516BF5-C161-41D2-86E2-79331C40A0F5}" srcOrd="1" destOrd="0" presId="urn:microsoft.com/office/officeart/2005/8/layout/orgChart1"/>
    <dgm:cxn modelId="{8AB2CD2E-2305-4E1F-9653-B451C34A64B2}" type="presParOf" srcId="{921FD7EA-29A8-4585-9457-72CB6ED3049D}" destId="{E036359E-28FE-4770-AC36-6E078FBB21CD}" srcOrd="1" destOrd="0" presId="urn:microsoft.com/office/officeart/2005/8/layout/orgChart1"/>
    <dgm:cxn modelId="{A22E072C-0ED0-4B73-8F99-DBBABD35EA6C}" type="presParOf" srcId="{921FD7EA-29A8-4585-9457-72CB6ED3049D}" destId="{209DB9C7-C33D-4AD4-9201-076CF585F6AC}" srcOrd="2" destOrd="0" presId="urn:microsoft.com/office/officeart/2005/8/layout/orgChart1"/>
    <dgm:cxn modelId="{11A21726-DFF5-4032-B87F-B558EC44EB0E}" type="presParOf" srcId="{3C4142AF-CEB0-4E9B-89C8-88669E81BFFD}" destId="{3BE852B9-C8D7-438A-B720-DC645750BB14}" srcOrd="8" destOrd="0" presId="urn:microsoft.com/office/officeart/2005/8/layout/orgChart1"/>
    <dgm:cxn modelId="{A1734933-9C47-4B9A-88F8-4238CD54EE71}" type="presParOf" srcId="{3C4142AF-CEB0-4E9B-89C8-88669E81BFFD}" destId="{9DDF441A-409C-4E65-B42A-E2370EB96D49}" srcOrd="9" destOrd="0" presId="urn:microsoft.com/office/officeart/2005/8/layout/orgChart1"/>
    <dgm:cxn modelId="{F4797D31-3587-425D-8BD7-A3CD89867C53}" type="presParOf" srcId="{9DDF441A-409C-4E65-B42A-E2370EB96D49}" destId="{C6EA8307-5D1A-4E03-A073-E0AA24720733}" srcOrd="0" destOrd="0" presId="urn:microsoft.com/office/officeart/2005/8/layout/orgChart1"/>
    <dgm:cxn modelId="{3E71E5D2-8BBC-4226-9848-32C505E8E016}" type="presParOf" srcId="{C6EA8307-5D1A-4E03-A073-E0AA24720733}" destId="{FE5389BF-A51A-45E0-9ACC-AFA346A1AC61}" srcOrd="0" destOrd="0" presId="urn:microsoft.com/office/officeart/2005/8/layout/orgChart1"/>
    <dgm:cxn modelId="{3AC0CB5E-5DA4-4953-9173-E3A891F9C131}" type="presParOf" srcId="{C6EA8307-5D1A-4E03-A073-E0AA24720733}" destId="{068F97B8-C442-4A97-B119-BD2589565156}" srcOrd="1" destOrd="0" presId="urn:microsoft.com/office/officeart/2005/8/layout/orgChart1"/>
    <dgm:cxn modelId="{A8715719-1EB5-4EA5-9775-A8EE596C844F}" type="presParOf" srcId="{9DDF441A-409C-4E65-B42A-E2370EB96D49}" destId="{62150773-81BD-453A-9D89-EBEFBFD16F05}" srcOrd="1" destOrd="0" presId="urn:microsoft.com/office/officeart/2005/8/layout/orgChart1"/>
    <dgm:cxn modelId="{EB22EC01-86FD-48D8-B27A-B817FA488804}" type="presParOf" srcId="{9DDF441A-409C-4E65-B42A-E2370EB96D49}" destId="{7ADAAED7-AD21-4A23-8E1B-6CC87A8B2A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57A77A-27E9-4AB2-BE0A-DA0A91433CB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3680897-F8F9-4A01-9DD2-10EBBB168E3E}" type="par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3FC18F-BF6B-413D-B344-EDEC88AE72B3}" type="sib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301C79-0AC8-4CC7-BD4D-48A9F7B87A0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E844583B-AAE9-4360-B096-D221A40246DE}" type="par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FDB46A-F974-427C-981F-39C4F9B560F1}" type="sib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1D0F8-7245-4A4A-B154-2F4A51846EF8}" type="asst">
      <dgm:prSet custT="1"/>
      <dgm:spPr/>
      <dgm:t>
        <a:bodyPr/>
        <a:lstStyle/>
        <a:p>
          <a:r>
            <a:rPr lang="es-ES" sz="1200" dirty="0" smtClean="0"/>
            <a:t>Maestras(os) </a:t>
          </a:r>
          <a:endParaRPr lang="es-ES" sz="1200" dirty="0"/>
        </a:p>
      </dgm:t>
    </dgm:pt>
    <dgm:pt modelId="{4916E04F-22E4-4EDC-AE88-008381D8467D}" type="parTrans" cxnId="{1B9CD9D7-C545-4870-95DC-50A81CBCB0FB}">
      <dgm:prSet/>
      <dgm:spPr/>
      <dgm:t>
        <a:bodyPr/>
        <a:lstStyle/>
        <a:p>
          <a:endParaRPr lang="es-ES"/>
        </a:p>
      </dgm:t>
    </dgm:pt>
    <dgm:pt modelId="{2BBC641C-B8DD-4F98-9C07-84C7770D4F67}" type="sibTrans" cxnId="{1B9CD9D7-C545-4870-95DC-50A81CBCB0FB}">
      <dgm:prSet/>
      <dgm:spPr/>
      <dgm:t>
        <a:bodyPr/>
        <a:lstStyle/>
        <a:p>
          <a:endParaRPr lang="es-ES"/>
        </a:p>
      </dgm:t>
    </dgm:pt>
    <dgm:pt modelId="{85C90C3B-1F16-4578-8701-4CF59AC974DB}" type="asst">
      <dgm:prSet custT="1"/>
      <dgm:spPr/>
      <dgm:t>
        <a:bodyPr/>
        <a:lstStyle/>
        <a:p>
          <a:r>
            <a:rPr lang="es-ES" sz="1200" dirty="0" smtClean="0"/>
            <a:t>Chofer</a:t>
          </a:r>
        </a:p>
      </dgm:t>
    </dgm:pt>
    <dgm:pt modelId="{024C83B4-0E09-47F2-960D-AE1D768762BB}" type="parTrans" cxnId="{E8125F8C-7CEC-4CF0-98D6-3B1AB823ACBC}">
      <dgm:prSet/>
      <dgm:spPr/>
      <dgm:t>
        <a:bodyPr/>
        <a:lstStyle/>
        <a:p>
          <a:endParaRPr lang="es-ES"/>
        </a:p>
      </dgm:t>
    </dgm:pt>
    <dgm:pt modelId="{3F87B460-5F5E-48FC-9314-8195FC890D1B}" type="sibTrans" cxnId="{E8125F8C-7CEC-4CF0-98D6-3B1AB823ACBC}">
      <dgm:prSet/>
      <dgm:spPr/>
      <dgm:t>
        <a:bodyPr/>
        <a:lstStyle/>
        <a:p>
          <a:endParaRPr lang="es-ES"/>
        </a:p>
      </dgm:t>
    </dgm:pt>
    <dgm:pt modelId="{A4E11D2F-7B6F-4DBC-9BB7-D5A3901B36F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Área de Casa Club del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Adulto Mayor “Los Altos”</a:t>
          </a:r>
          <a:endParaRPr lang="es-ES" sz="1200" dirty="0">
            <a:solidFill>
              <a:schemeClr val="tx1"/>
            </a:solidFill>
          </a:endParaRPr>
        </a:p>
      </dgm:t>
    </dgm:pt>
    <dgm:pt modelId="{4594C48F-CB68-42C4-8692-2A9DC0B38A34}" type="parTrans" cxnId="{021B0482-5714-41FC-A6C6-42D52A65D1EB}">
      <dgm:prSet/>
      <dgm:spPr/>
      <dgm:t>
        <a:bodyPr/>
        <a:lstStyle/>
        <a:p>
          <a:endParaRPr lang="es-ES"/>
        </a:p>
      </dgm:t>
    </dgm:pt>
    <dgm:pt modelId="{6DA06FDA-059C-4E44-A525-A050B6F7F8BD}" type="sibTrans" cxnId="{021B0482-5714-41FC-A6C6-42D52A65D1EB}">
      <dgm:prSet/>
      <dgm:spPr/>
      <dgm:t>
        <a:bodyPr/>
        <a:lstStyle/>
        <a:p>
          <a:endParaRPr lang="es-ES"/>
        </a:p>
      </dgm:t>
    </dgm:pt>
    <dgm:pt modelId="{390ADB93-1C58-4EA1-ADE8-B40188F652B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7C10158-E863-4916-9199-420190025F63}" type="parTrans" cxnId="{6557F85C-334F-433E-8D87-CCD6D6E52B8A}">
      <dgm:prSet/>
      <dgm:spPr/>
      <dgm:t>
        <a:bodyPr/>
        <a:lstStyle/>
        <a:p>
          <a:endParaRPr lang="es-ES"/>
        </a:p>
      </dgm:t>
    </dgm:pt>
    <dgm:pt modelId="{C664E67C-ECB5-4798-93FD-B1290D05B1BD}" type="sibTrans" cxnId="{6557F85C-334F-433E-8D87-CCD6D6E52B8A}">
      <dgm:prSet/>
      <dgm:spPr/>
      <dgm:t>
        <a:bodyPr/>
        <a:lstStyle/>
        <a:p>
          <a:endParaRPr lang="es-ES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21273" custScaleY="110635" custLinFactNeighborX="62" custLinFactNeighborY="254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ABCB198B-C1DB-40AC-B5D8-EC7E774E5EE6}" type="pres">
      <dgm:prSet presAssocID="{3B3B7340-CA00-4B57-A8E2-1292554BE70B}" presName="Name35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4" custScaleX="106789" custScaleY="111502" custLinFactNeighborX="-102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2694CCA4-0644-43F6-B18B-98799E2D56FF}" type="pres">
      <dgm:prSet presAssocID="{5D8103A7-9609-43B1-A0C0-791B9EF719AD}" presName="Name35" presStyleLbl="parChTrans1D2" presStyleIdx="1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1" presStyleCnt="4" custScaleX="106789" custScaleY="111502" custLinFactNeighborX="482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1" presStyleCnt="4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650757A3-9D93-4E62-B7A1-2CBEA33E469B}" type="pres">
      <dgm:prSet presAssocID="{73680897-F8F9-4A01-9DD2-10EBBB168E3E}" presName="Name35" presStyleLbl="parChTrans1D3" presStyleIdx="0" presStyleCnt="4"/>
      <dgm:spPr/>
      <dgm:t>
        <a:bodyPr/>
        <a:lstStyle/>
        <a:p>
          <a:endParaRPr lang="es-ES"/>
        </a:p>
      </dgm:t>
    </dgm:pt>
    <dgm:pt modelId="{D6D00208-0E0C-4918-83CC-372440D684D7}" type="pres">
      <dgm:prSet presAssocID="{A157A77A-27E9-4AB2-BE0A-DA0A91433C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69E6778-D33F-4F3A-B18C-CD5A4671A2A2}" type="pres">
      <dgm:prSet presAssocID="{A157A77A-27E9-4AB2-BE0A-DA0A91433CB2}" presName="rootComposite" presStyleCnt="0"/>
      <dgm:spPr/>
      <dgm:t>
        <a:bodyPr/>
        <a:lstStyle/>
        <a:p>
          <a:endParaRPr lang="es-ES"/>
        </a:p>
      </dgm:t>
    </dgm:pt>
    <dgm:pt modelId="{6A6D487D-23AA-45C7-9242-0CD5C0D5FE77}" type="pres">
      <dgm:prSet presAssocID="{A157A77A-27E9-4AB2-BE0A-DA0A91433CB2}" presName="rootText" presStyleLbl="node3" presStyleIdx="0" presStyleCnt="4" custScaleX="106789" custScaleY="76593" custLinFactNeighborX="4879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3EF23-6C9A-4889-9DAC-8960DA9F58F1}" type="pres">
      <dgm:prSet presAssocID="{A157A77A-27E9-4AB2-BE0A-DA0A91433CB2}" presName="rootConnector" presStyleLbl="node3" presStyleIdx="0" presStyleCnt="4"/>
      <dgm:spPr/>
      <dgm:t>
        <a:bodyPr/>
        <a:lstStyle/>
        <a:p>
          <a:endParaRPr lang="es-ES"/>
        </a:p>
      </dgm:t>
    </dgm:pt>
    <dgm:pt modelId="{42F3F4A4-0A15-4EE1-B73B-503C9536F9C1}" type="pres">
      <dgm:prSet presAssocID="{A157A77A-27E9-4AB2-BE0A-DA0A91433CB2}" presName="hierChild4" presStyleCnt="0"/>
      <dgm:spPr/>
      <dgm:t>
        <a:bodyPr/>
        <a:lstStyle/>
        <a:p>
          <a:endParaRPr lang="es-ES"/>
        </a:p>
      </dgm:t>
    </dgm:pt>
    <dgm:pt modelId="{9939D023-E9A9-4C81-A5A3-364802A75340}" type="pres">
      <dgm:prSet presAssocID="{A157A77A-27E9-4AB2-BE0A-DA0A91433CB2}" presName="hierChild5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B8134A02-FBE1-4B37-8A12-6AF84B8CB74E}" type="pres">
      <dgm:prSet presAssocID="{81E0BEC1-4A88-48E0-A122-9B9E15D8DAB8}" presName="Name35" presStyleLbl="parChTrans1D2" presStyleIdx="2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4" custScaleX="106789" custScaleY="111502" custLinFactNeighborX="623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4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F1872F8E-8530-469C-8D6E-A23431A204C7}" type="pres">
      <dgm:prSet presAssocID="{E844583B-AAE9-4360-B096-D221A40246DE}" presName="Name50" presStyleLbl="parChTrans1D3" presStyleIdx="1" presStyleCnt="4"/>
      <dgm:spPr/>
      <dgm:t>
        <a:bodyPr/>
        <a:lstStyle/>
        <a:p>
          <a:endParaRPr lang="es-ES"/>
        </a:p>
      </dgm:t>
    </dgm:pt>
    <dgm:pt modelId="{A7C50126-9B48-45C9-B03A-A8F3B8857E48}" type="pres">
      <dgm:prSet presAssocID="{A1301C79-0AC8-4CC7-BD4D-48A9F7B87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88419FB-6BC3-422C-A76D-364CA3C0A4BD}" type="pres">
      <dgm:prSet presAssocID="{A1301C79-0AC8-4CC7-BD4D-48A9F7B87A0B}" presName="rootComposite" presStyleCnt="0"/>
      <dgm:spPr/>
      <dgm:t>
        <a:bodyPr/>
        <a:lstStyle/>
        <a:p>
          <a:endParaRPr lang="es-ES"/>
        </a:p>
      </dgm:t>
    </dgm:pt>
    <dgm:pt modelId="{B44DA74B-C3EF-48E1-80F3-6299404C924F}" type="pres">
      <dgm:prSet presAssocID="{A1301C79-0AC8-4CC7-BD4D-48A9F7B87A0B}" presName="rootText" presStyleLbl="node3" presStyleIdx="1" presStyleCnt="4" custScaleX="91346" custScaleY="67668" custLinFactNeighborX="-1575" custLinFactNeighborY="94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C3DD3-D9F9-44A0-A694-890FBECF62DC}" type="pres">
      <dgm:prSet presAssocID="{A1301C79-0AC8-4CC7-BD4D-48A9F7B87A0B}" presName="rootConnector" presStyleLbl="node3" presStyleIdx="1" presStyleCnt="4"/>
      <dgm:spPr/>
      <dgm:t>
        <a:bodyPr/>
        <a:lstStyle/>
        <a:p>
          <a:endParaRPr lang="es-ES"/>
        </a:p>
      </dgm:t>
    </dgm:pt>
    <dgm:pt modelId="{2D11F848-C7EE-40B7-B216-4251FB3D2435}" type="pres">
      <dgm:prSet presAssocID="{A1301C79-0AC8-4CC7-BD4D-48A9F7B87A0B}" presName="hierChild4" presStyleCnt="0"/>
      <dgm:spPr/>
      <dgm:t>
        <a:bodyPr/>
        <a:lstStyle/>
        <a:p>
          <a:endParaRPr lang="es-ES"/>
        </a:p>
      </dgm:t>
    </dgm:pt>
    <dgm:pt modelId="{A185BB8C-DFB9-43D7-8653-4F534981E96C}" type="pres">
      <dgm:prSet presAssocID="{A1301C79-0AC8-4CC7-BD4D-48A9F7B87A0B}" presName="hierChild5" presStyleCnt="0"/>
      <dgm:spPr/>
      <dgm:t>
        <a:bodyPr/>
        <a:lstStyle/>
        <a:p>
          <a:endParaRPr lang="es-ES"/>
        </a:p>
      </dgm:t>
    </dgm:pt>
    <dgm:pt modelId="{D33C7F27-EA2A-482A-B22B-DC2FB7F1AB0B}" type="pres">
      <dgm:prSet presAssocID="{DE627B56-2CE1-4F1A-83AC-115BCEDDF50D}" presName="Name50" presStyleLbl="parChTrans1D3" presStyleIdx="2" presStyleCnt="4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2" presStyleCnt="4" custScaleX="91346" custScaleY="67668" custLinFactNeighborX="-1935" custLinFactNeighborY="-9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2" presStyleCnt="4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8DD0CEE3-DD7D-478B-BBBE-9A27716B18E3}" type="pres">
      <dgm:prSet presAssocID="{4594C48F-CB68-42C4-8692-2A9DC0B38A34}" presName="Name35" presStyleLbl="parChTrans1D2" presStyleIdx="3" presStyleCnt="6"/>
      <dgm:spPr/>
      <dgm:t>
        <a:bodyPr/>
        <a:lstStyle/>
        <a:p>
          <a:endParaRPr lang="es-ES"/>
        </a:p>
      </dgm:t>
    </dgm:pt>
    <dgm:pt modelId="{6DFF04D8-8682-4AC6-B010-88B081AB20E4}" type="pres">
      <dgm:prSet presAssocID="{A4E11D2F-7B6F-4DBC-9BB7-D5A3901B36F1}" presName="hierRoot2" presStyleCnt="0">
        <dgm:presLayoutVars>
          <dgm:hierBranch/>
        </dgm:presLayoutVars>
      </dgm:prSet>
      <dgm:spPr/>
    </dgm:pt>
    <dgm:pt modelId="{8818A56D-496B-4E2D-B765-060718816F4A}" type="pres">
      <dgm:prSet presAssocID="{A4E11D2F-7B6F-4DBC-9BB7-D5A3901B36F1}" presName="rootComposite" presStyleCnt="0"/>
      <dgm:spPr/>
    </dgm:pt>
    <dgm:pt modelId="{EDD2490F-374F-4C3C-978A-B366CCF7D58C}" type="pres">
      <dgm:prSet presAssocID="{A4E11D2F-7B6F-4DBC-9BB7-D5A3901B36F1}" presName="rootText" presStyleLbl="node2" presStyleIdx="3" presStyleCnt="4" custScaleX="106789" custScaleY="111502" custLinFactNeighborX="198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0C5DED-5E26-4301-94A0-5436370B5ABF}" type="pres">
      <dgm:prSet presAssocID="{A4E11D2F-7B6F-4DBC-9BB7-D5A3901B36F1}" presName="rootConnector" presStyleLbl="node2" presStyleIdx="3" presStyleCnt="4"/>
      <dgm:spPr/>
      <dgm:t>
        <a:bodyPr/>
        <a:lstStyle/>
        <a:p>
          <a:endParaRPr lang="es-ES"/>
        </a:p>
      </dgm:t>
    </dgm:pt>
    <dgm:pt modelId="{9001ABE6-49FE-4E11-98FE-61E04812357E}" type="pres">
      <dgm:prSet presAssocID="{A4E11D2F-7B6F-4DBC-9BB7-D5A3901B36F1}" presName="hierChild4" presStyleCnt="0"/>
      <dgm:spPr/>
    </dgm:pt>
    <dgm:pt modelId="{821E9E71-C7A8-4B7C-99C3-BC95FAB744C3}" type="pres">
      <dgm:prSet presAssocID="{F7C10158-E863-4916-9199-420190025F63}" presName="Name35" presStyleLbl="parChTrans1D3" presStyleIdx="3" presStyleCnt="4"/>
      <dgm:spPr/>
      <dgm:t>
        <a:bodyPr/>
        <a:lstStyle/>
        <a:p>
          <a:endParaRPr lang="es-ES"/>
        </a:p>
      </dgm:t>
    </dgm:pt>
    <dgm:pt modelId="{93882538-6591-4675-A1F4-E56FE8DAB297}" type="pres">
      <dgm:prSet presAssocID="{390ADB93-1C58-4EA1-ADE8-B40188F652BC}" presName="hierRoot2" presStyleCnt="0">
        <dgm:presLayoutVars>
          <dgm:hierBranch val="hang"/>
        </dgm:presLayoutVars>
      </dgm:prSet>
      <dgm:spPr/>
    </dgm:pt>
    <dgm:pt modelId="{CD0EBD5B-543E-48FA-93DF-16AFDE6D596B}" type="pres">
      <dgm:prSet presAssocID="{390ADB93-1C58-4EA1-ADE8-B40188F652BC}" presName="rootComposite" presStyleCnt="0"/>
      <dgm:spPr/>
    </dgm:pt>
    <dgm:pt modelId="{5A97A3D8-A4E6-4D03-8377-92D71880B8C8}" type="pres">
      <dgm:prSet presAssocID="{390ADB93-1C58-4EA1-ADE8-B40188F652BC}" presName="rootText" presStyleLbl="node3" presStyleIdx="3" presStyleCnt="4" custScaleX="106789" custScaleY="76593" custLinFactNeighborX="198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8CB8B7-0E21-4601-87F6-CABF94CA672B}" type="pres">
      <dgm:prSet presAssocID="{390ADB93-1C58-4EA1-ADE8-B40188F652BC}" presName="rootConnector" presStyleLbl="node3" presStyleIdx="3" presStyleCnt="4"/>
      <dgm:spPr/>
      <dgm:t>
        <a:bodyPr/>
        <a:lstStyle/>
        <a:p>
          <a:endParaRPr lang="es-ES"/>
        </a:p>
      </dgm:t>
    </dgm:pt>
    <dgm:pt modelId="{FA004702-A1A6-4446-ABC1-FBFE947D3FAA}" type="pres">
      <dgm:prSet presAssocID="{390ADB93-1C58-4EA1-ADE8-B40188F652BC}" presName="hierChild4" presStyleCnt="0"/>
      <dgm:spPr/>
    </dgm:pt>
    <dgm:pt modelId="{4EF0058F-46CE-4674-B357-013FF703E327}" type="pres">
      <dgm:prSet presAssocID="{390ADB93-1C58-4EA1-ADE8-B40188F652BC}" presName="hierChild5" presStyleCnt="0"/>
      <dgm:spPr/>
    </dgm:pt>
    <dgm:pt modelId="{B30D39F4-C55F-4774-8963-801EF3DC9B41}" type="pres">
      <dgm:prSet presAssocID="{A4E11D2F-7B6F-4DBC-9BB7-D5A3901B36F1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  <dgm:pt modelId="{5789D360-C1E4-4B19-91A1-2B7EDD669F5E}" type="pres">
      <dgm:prSet presAssocID="{4916E04F-22E4-4EDC-AE88-008381D846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B5837163-D44B-4CBE-AA79-7893014F1505}" type="pres">
      <dgm:prSet presAssocID="{CB71D0F8-7245-4A4A-B154-2F4A51846EF8}" presName="hierRoot3" presStyleCnt="0">
        <dgm:presLayoutVars>
          <dgm:hierBranch val="init"/>
        </dgm:presLayoutVars>
      </dgm:prSet>
      <dgm:spPr/>
    </dgm:pt>
    <dgm:pt modelId="{4630B623-5826-4342-986E-9A5D0586EACB}" type="pres">
      <dgm:prSet presAssocID="{CB71D0F8-7245-4A4A-B154-2F4A51846EF8}" presName="rootComposite3" presStyleCnt="0"/>
      <dgm:spPr/>
    </dgm:pt>
    <dgm:pt modelId="{B0384D5F-490C-44DA-8FC1-1DC5FE4B04A2}" type="pres">
      <dgm:prSet presAssocID="{CB71D0F8-7245-4A4A-B154-2F4A51846EF8}" presName="rootText3" presStyleLbl="asst1" presStyleIdx="0" presStyleCnt="2" custScaleX="82976" custScaleY="85104" custLinFactNeighborX="-6128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C564E1-0F16-4D9C-BF3B-5DC88DEB908E}" type="pres">
      <dgm:prSet presAssocID="{CB71D0F8-7245-4A4A-B154-2F4A51846EF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9C3BB104-6D42-4537-8987-FD4DEBC03EE3}" type="pres">
      <dgm:prSet presAssocID="{CB71D0F8-7245-4A4A-B154-2F4A51846EF8}" presName="hierChild6" presStyleCnt="0"/>
      <dgm:spPr/>
    </dgm:pt>
    <dgm:pt modelId="{73268892-8254-4F60-8852-5839AD2B2CE8}" type="pres">
      <dgm:prSet presAssocID="{CB71D0F8-7245-4A4A-B154-2F4A51846EF8}" presName="hierChild7" presStyleCnt="0"/>
      <dgm:spPr/>
    </dgm:pt>
    <dgm:pt modelId="{86FAF2CA-B904-45D7-96FE-C1879DDA0670}" type="pres">
      <dgm:prSet presAssocID="{024C83B4-0E09-47F2-960D-AE1D768762BB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DDC4BD1-21C7-4A87-AAC7-45DD8649811A}" type="pres">
      <dgm:prSet presAssocID="{85C90C3B-1F16-4578-8701-4CF59AC974DB}" presName="hierRoot3" presStyleCnt="0">
        <dgm:presLayoutVars>
          <dgm:hierBranch val="init"/>
        </dgm:presLayoutVars>
      </dgm:prSet>
      <dgm:spPr/>
    </dgm:pt>
    <dgm:pt modelId="{CBB2A641-C834-409C-A513-1ADE12C1D544}" type="pres">
      <dgm:prSet presAssocID="{85C90C3B-1F16-4578-8701-4CF59AC974DB}" presName="rootComposite3" presStyleCnt="0"/>
      <dgm:spPr/>
    </dgm:pt>
    <dgm:pt modelId="{04214D08-F3B3-4AF0-A870-37D911585223}" type="pres">
      <dgm:prSet presAssocID="{85C90C3B-1F16-4578-8701-4CF59AC974DB}" presName="rootText3" presStyleLbl="asst1" presStyleIdx="1" presStyleCnt="2" custScaleX="82976" custScaleY="85104" custLinFactNeighborX="-2037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F92DA-71AC-4169-890D-160FAF64CD64}" type="pres">
      <dgm:prSet presAssocID="{85C90C3B-1F16-4578-8701-4CF59AC974DB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3FCE5C0-ED24-4097-9443-7C544C010365}" type="pres">
      <dgm:prSet presAssocID="{85C90C3B-1F16-4578-8701-4CF59AC974DB}" presName="hierChild6" presStyleCnt="0"/>
      <dgm:spPr/>
    </dgm:pt>
    <dgm:pt modelId="{A92F483A-E00C-41D5-A62A-9F0F3AFB77E4}" type="pres">
      <dgm:prSet presAssocID="{85C90C3B-1F16-4578-8701-4CF59AC974DB}" presName="hierChild7" presStyleCnt="0"/>
      <dgm:spPr/>
    </dgm:pt>
  </dgm:ptLst>
  <dgm:cxnLst>
    <dgm:cxn modelId="{5425A7EC-DA3D-42D2-AF73-601F258977E0}" srcId="{E6753E62-A9FA-44D7-AE98-9E9E0F863B01}" destId="{A157A77A-27E9-4AB2-BE0A-DA0A91433CB2}" srcOrd="0" destOrd="0" parTransId="{73680897-F8F9-4A01-9DD2-10EBBB168E3E}" sibTransId="{CE3FC18F-BF6B-413D-B344-EDEC88AE72B3}"/>
    <dgm:cxn modelId="{B06E1CCB-7035-4AB7-80AF-0AAF1C7823CF}" type="presOf" srcId="{81E0BEC1-4A88-48E0-A122-9B9E15D8DAB8}" destId="{B8134A02-FBE1-4B37-8A12-6AF84B8CB74E}" srcOrd="0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C4ADAA0-5764-43C4-8982-91F26998754F}" type="presOf" srcId="{85C90C3B-1F16-4578-8701-4CF59AC974DB}" destId="{04214D08-F3B3-4AF0-A870-37D911585223}" srcOrd="0" destOrd="0" presId="urn:microsoft.com/office/officeart/2005/8/layout/orgChart1"/>
    <dgm:cxn modelId="{C2F664E2-81D9-4CEF-BF14-4F88FFECB93C}" srcId="{D0FBCC64-2FDF-474B-A6E3-032610FE700D}" destId="{A1301C79-0AC8-4CC7-BD4D-48A9F7B87A0B}" srcOrd="0" destOrd="0" parTransId="{E844583B-AAE9-4360-B096-D221A40246DE}" sibTransId="{A2FDB46A-F974-427C-981F-39C4F9B560F1}"/>
    <dgm:cxn modelId="{9DCEBFB8-D2F9-43B9-9EF8-741CDCFF9619}" type="presOf" srcId="{73680897-F8F9-4A01-9DD2-10EBBB168E3E}" destId="{650757A3-9D93-4E62-B7A1-2CBEA33E469B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A91D779E-1BF4-44E4-98FB-99ED8F540E88}" type="presOf" srcId="{CB71D0F8-7245-4A4A-B154-2F4A51846EF8}" destId="{B0384D5F-490C-44DA-8FC1-1DC5FE4B04A2}" srcOrd="0" destOrd="0" presId="urn:microsoft.com/office/officeart/2005/8/layout/orgChart1"/>
    <dgm:cxn modelId="{80DB59D7-714A-4715-9CFE-47E7CF1E0454}" type="presOf" srcId="{85C90C3B-1F16-4578-8701-4CF59AC974DB}" destId="{90DF92DA-71AC-4169-890D-160FAF64CD64}" srcOrd="1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E6C76387-DEC3-4260-B38C-6DCB3A3FE37E}" type="presOf" srcId="{4594C48F-CB68-42C4-8692-2A9DC0B38A34}" destId="{8DD0CEE3-DD7D-478B-BBBE-9A27716B18E3}" srcOrd="0" destOrd="0" presId="urn:microsoft.com/office/officeart/2005/8/layout/orgChart1"/>
    <dgm:cxn modelId="{2B815857-FFDB-47C0-BA9C-20D4C2C4534E}" type="presOf" srcId="{4916E04F-22E4-4EDC-AE88-008381D8467D}" destId="{5789D360-C1E4-4B19-91A1-2B7EDD669F5E}" srcOrd="0" destOrd="0" presId="urn:microsoft.com/office/officeart/2005/8/layout/orgChart1"/>
    <dgm:cxn modelId="{B506A1EA-4AFF-4733-B9B4-122592C0D30B}" type="presOf" srcId="{A157A77A-27E9-4AB2-BE0A-DA0A91433CB2}" destId="{6A6D487D-23AA-45C7-9242-0CD5C0D5FE77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669F160B-68C8-4C83-BA29-8D0769C25021}" type="presOf" srcId="{3B3B7340-CA00-4B57-A8E2-1292554BE70B}" destId="{ABCB198B-C1DB-40AC-B5D8-EC7E774E5EE6}" srcOrd="0" destOrd="0" presId="urn:microsoft.com/office/officeart/2005/8/layout/orgChart1"/>
    <dgm:cxn modelId="{8F9AE93E-3ADC-4AD1-853B-1313A96499B1}" type="presOf" srcId="{A1301C79-0AC8-4CC7-BD4D-48A9F7B87A0B}" destId="{B44DA74B-C3EF-48E1-80F3-6299404C924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00830B96-8C74-457B-8184-6AF1A66FAD04}" type="presOf" srcId="{5D8103A7-9609-43B1-A0C0-791B9EF719AD}" destId="{2694CCA4-0644-43F6-B18B-98799E2D56FF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CC16C9FC-862B-4CC7-8624-9E92367779B0}" type="presOf" srcId="{A157A77A-27E9-4AB2-BE0A-DA0A91433CB2}" destId="{7C03EF23-6C9A-4889-9DAC-8960DA9F58F1}" srcOrd="1" destOrd="0" presId="urn:microsoft.com/office/officeart/2005/8/layout/orgChart1"/>
    <dgm:cxn modelId="{F90D63AC-ECD7-43D2-966A-930EC7568537}" type="presOf" srcId="{E844583B-AAE9-4360-B096-D221A40246DE}" destId="{F1872F8E-8530-469C-8D6E-A23431A204C7}" srcOrd="0" destOrd="0" presId="urn:microsoft.com/office/officeart/2005/8/layout/orgChart1"/>
    <dgm:cxn modelId="{93BBB6A0-2DB6-4FF8-9F25-37EAE1EAE965}" type="presOf" srcId="{A1301C79-0AC8-4CC7-BD4D-48A9F7B87A0B}" destId="{41BC3DD3-D9F9-44A0-A694-890FBECF62DC}" srcOrd="1" destOrd="0" presId="urn:microsoft.com/office/officeart/2005/8/layout/orgChart1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4BF3E745-3382-48F9-8633-CC5360E0130E}" type="presOf" srcId="{A4E11D2F-7B6F-4DBC-9BB7-D5A3901B36F1}" destId="{720C5DED-5E26-4301-94A0-5436370B5ABF}" srcOrd="1" destOrd="0" presId="urn:microsoft.com/office/officeart/2005/8/layout/orgChart1"/>
    <dgm:cxn modelId="{9DBBEAA7-A62C-4C7F-AEF9-F78BC26FBA77}" type="presOf" srcId="{F7C10158-E863-4916-9199-420190025F63}" destId="{821E9E71-C7A8-4B7C-99C3-BC95FAB744C3}" srcOrd="0" destOrd="0" presId="urn:microsoft.com/office/officeart/2005/8/layout/orgChart1"/>
    <dgm:cxn modelId="{6557F85C-334F-433E-8D87-CCD6D6E52B8A}" srcId="{A4E11D2F-7B6F-4DBC-9BB7-D5A3901B36F1}" destId="{390ADB93-1C58-4EA1-ADE8-B40188F652BC}" srcOrd="0" destOrd="0" parTransId="{F7C10158-E863-4916-9199-420190025F63}" sibTransId="{C664E67C-ECB5-4798-93FD-B1290D05B1BD}"/>
    <dgm:cxn modelId="{D4920671-4576-48BD-B5D5-B87A85DF7086}" type="presOf" srcId="{A4E11D2F-7B6F-4DBC-9BB7-D5A3901B36F1}" destId="{EDD2490F-374F-4C3C-978A-B366CCF7D58C}" srcOrd="0" destOrd="0" presId="urn:microsoft.com/office/officeart/2005/8/layout/orgChart1"/>
    <dgm:cxn modelId="{D57EB91A-64BB-4438-849B-A4D22F8AD4BD}" srcId="{E771AB6E-6122-4E8F-A2E7-D80A419EC3F7}" destId="{E6753E62-A9FA-44D7-AE98-9E9E0F863B01}" srcOrd="1" destOrd="0" parTransId="{5D8103A7-9609-43B1-A0C0-791B9EF719AD}" sibTransId="{7BB9B69B-EE07-4284-A216-B2C61F0420DD}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5C8850D0-8461-4F92-A558-6912445B415D}" type="presOf" srcId="{390ADB93-1C58-4EA1-ADE8-B40188F652BC}" destId="{5A97A3D8-A4E6-4D03-8377-92D71880B8C8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1E5D7FE4-4712-489E-B023-104189F18F12}" type="presOf" srcId="{CB71D0F8-7245-4A4A-B154-2F4A51846EF8}" destId="{2FC564E1-0F16-4D9C-BF3B-5DC88DEB908E}" srcOrd="1" destOrd="0" presId="urn:microsoft.com/office/officeart/2005/8/layout/orgChart1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021B0482-5714-41FC-A6C6-42D52A65D1EB}" srcId="{E771AB6E-6122-4E8F-A2E7-D80A419EC3F7}" destId="{A4E11D2F-7B6F-4DBC-9BB7-D5A3901B36F1}" srcOrd="3" destOrd="0" parTransId="{4594C48F-CB68-42C4-8692-2A9DC0B38A34}" sibTransId="{6DA06FDA-059C-4E44-A525-A050B6F7F8BD}"/>
    <dgm:cxn modelId="{323761A6-564B-4DAA-A845-5B52B4C83878}" srcId="{D0FBCC64-2FDF-474B-A6E3-032610FE700D}" destId="{701E27B8-0CEE-4181-B76E-432267804780}" srcOrd="1" destOrd="0" parTransId="{DE627B56-2CE1-4F1A-83AC-115BCEDDF50D}" sibTransId="{7750CF29-1CA8-4A99-985D-EA2E59E07168}"/>
    <dgm:cxn modelId="{F5968ECD-ED00-4C4A-AC50-0B7C13486096}" type="presOf" srcId="{024C83B4-0E09-47F2-960D-AE1D768762BB}" destId="{86FAF2CA-B904-45D7-96FE-C1879DDA0670}" srcOrd="0" destOrd="0" presId="urn:microsoft.com/office/officeart/2005/8/layout/orgChart1"/>
    <dgm:cxn modelId="{E8125F8C-7CEC-4CF0-98D6-3B1AB823ACBC}" srcId="{E771AB6E-6122-4E8F-A2E7-D80A419EC3F7}" destId="{85C90C3B-1F16-4578-8701-4CF59AC974DB}" srcOrd="5" destOrd="0" parTransId="{024C83B4-0E09-47F2-960D-AE1D768762BB}" sibTransId="{3F87B460-5F5E-48FC-9314-8195FC890D1B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1E07EB65-050A-41BF-9DCC-0DEF16AEA764}" type="presOf" srcId="{390ADB93-1C58-4EA1-ADE8-B40188F652BC}" destId="{828CB8B7-0E21-4601-87F6-CABF94CA672B}" srcOrd="1" destOrd="0" presId="urn:microsoft.com/office/officeart/2005/8/layout/orgChart1"/>
    <dgm:cxn modelId="{1B9CD9D7-C545-4870-95DC-50A81CBCB0FB}" srcId="{E771AB6E-6122-4E8F-A2E7-D80A419EC3F7}" destId="{CB71D0F8-7245-4A4A-B154-2F4A51846EF8}" srcOrd="4" destOrd="0" parTransId="{4916E04F-22E4-4EDC-AE88-008381D8467D}" sibTransId="{2BBC641C-B8DD-4F98-9C07-84C7770D4F67}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F1808966-E52B-4426-B8ED-49E287057401}" type="presParOf" srcId="{58A2F460-18E3-469F-BD19-7CD335E3D802}" destId="{ABCB198B-C1DB-40AC-B5D8-EC7E774E5EE6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F0219BAD-29DF-4F32-9A21-6C880BEBA726}" type="presParOf" srcId="{58A2F460-18E3-469F-BD19-7CD335E3D802}" destId="{2694CCA4-0644-43F6-B18B-98799E2D56FF}" srcOrd="2" destOrd="0" presId="urn:microsoft.com/office/officeart/2005/8/layout/orgChart1"/>
    <dgm:cxn modelId="{F1362364-6A17-4273-964A-7C0E8FAB978C}" type="presParOf" srcId="{58A2F460-18E3-469F-BD19-7CD335E3D802}" destId="{D1B07075-611A-4DC9-A11F-9979257198CA}" srcOrd="3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F7625B49-DE9B-435A-A475-1592B6A7A097}" type="presParOf" srcId="{0EC525E5-21C0-45EE-B845-928A0FAB4795}" destId="{650757A3-9D93-4E62-B7A1-2CBEA33E469B}" srcOrd="0" destOrd="0" presId="urn:microsoft.com/office/officeart/2005/8/layout/orgChart1"/>
    <dgm:cxn modelId="{F1C7ACEC-17A0-4D7B-B97F-AEC619DF7686}" type="presParOf" srcId="{0EC525E5-21C0-45EE-B845-928A0FAB4795}" destId="{D6D00208-0E0C-4918-83CC-372440D684D7}" srcOrd="1" destOrd="0" presId="urn:microsoft.com/office/officeart/2005/8/layout/orgChart1"/>
    <dgm:cxn modelId="{22124841-F727-4FE4-A379-CDD608390FB4}" type="presParOf" srcId="{D6D00208-0E0C-4918-83CC-372440D684D7}" destId="{D69E6778-D33F-4F3A-B18C-CD5A4671A2A2}" srcOrd="0" destOrd="0" presId="urn:microsoft.com/office/officeart/2005/8/layout/orgChart1"/>
    <dgm:cxn modelId="{E0DDF3EB-6B67-4ED3-9871-357481ECCC3B}" type="presParOf" srcId="{D69E6778-D33F-4F3A-B18C-CD5A4671A2A2}" destId="{6A6D487D-23AA-45C7-9242-0CD5C0D5FE77}" srcOrd="0" destOrd="0" presId="urn:microsoft.com/office/officeart/2005/8/layout/orgChart1"/>
    <dgm:cxn modelId="{558FA762-F2A6-42C8-B7BE-AEE51D199FB3}" type="presParOf" srcId="{D69E6778-D33F-4F3A-B18C-CD5A4671A2A2}" destId="{7C03EF23-6C9A-4889-9DAC-8960DA9F58F1}" srcOrd="1" destOrd="0" presId="urn:microsoft.com/office/officeart/2005/8/layout/orgChart1"/>
    <dgm:cxn modelId="{AA54FE97-2C2F-4775-B921-B14207BB1F84}" type="presParOf" srcId="{D6D00208-0E0C-4918-83CC-372440D684D7}" destId="{42F3F4A4-0A15-4EE1-B73B-503C9536F9C1}" srcOrd="1" destOrd="0" presId="urn:microsoft.com/office/officeart/2005/8/layout/orgChart1"/>
    <dgm:cxn modelId="{9A0272F0-71A3-4F2F-8B56-33CBE810B8AD}" type="presParOf" srcId="{D6D00208-0E0C-4918-83CC-372440D684D7}" destId="{9939D023-E9A9-4C81-A5A3-364802A75340}" srcOrd="2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9D7FDB9E-5061-41C4-B897-97511BB94E0D}" type="presParOf" srcId="{58A2F460-18E3-469F-BD19-7CD335E3D802}" destId="{B8134A02-FBE1-4B37-8A12-6AF84B8CB74E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BC8218EC-1761-4A88-ADB7-C51266911082}" type="presParOf" srcId="{670937ED-82F3-49C4-8076-9B8226BD77F2}" destId="{F1872F8E-8530-469C-8D6E-A23431A204C7}" srcOrd="0" destOrd="0" presId="urn:microsoft.com/office/officeart/2005/8/layout/orgChart1"/>
    <dgm:cxn modelId="{08890DC7-F90F-4778-A353-C09E992E9312}" type="presParOf" srcId="{670937ED-82F3-49C4-8076-9B8226BD77F2}" destId="{A7C50126-9B48-45C9-B03A-A8F3B8857E48}" srcOrd="1" destOrd="0" presId="urn:microsoft.com/office/officeart/2005/8/layout/orgChart1"/>
    <dgm:cxn modelId="{99CBB8B4-9D3C-40CD-BB58-7E2A7B5EB6D8}" type="presParOf" srcId="{A7C50126-9B48-45C9-B03A-A8F3B8857E48}" destId="{188419FB-6BC3-422C-A76D-364CA3C0A4BD}" srcOrd="0" destOrd="0" presId="urn:microsoft.com/office/officeart/2005/8/layout/orgChart1"/>
    <dgm:cxn modelId="{04E86CB1-D0AF-487D-A8CF-74CA5D9B983B}" type="presParOf" srcId="{188419FB-6BC3-422C-A76D-364CA3C0A4BD}" destId="{B44DA74B-C3EF-48E1-80F3-6299404C924F}" srcOrd="0" destOrd="0" presId="urn:microsoft.com/office/officeart/2005/8/layout/orgChart1"/>
    <dgm:cxn modelId="{7226C026-F8BD-4C9C-B049-9D2F101475A0}" type="presParOf" srcId="{188419FB-6BC3-422C-A76D-364CA3C0A4BD}" destId="{41BC3DD3-D9F9-44A0-A694-890FBECF62DC}" srcOrd="1" destOrd="0" presId="urn:microsoft.com/office/officeart/2005/8/layout/orgChart1"/>
    <dgm:cxn modelId="{F10C66CF-046F-495F-8966-7569E5D793B0}" type="presParOf" srcId="{A7C50126-9B48-45C9-B03A-A8F3B8857E48}" destId="{2D11F848-C7EE-40B7-B216-4251FB3D2435}" srcOrd="1" destOrd="0" presId="urn:microsoft.com/office/officeart/2005/8/layout/orgChart1"/>
    <dgm:cxn modelId="{76D06CA9-8E77-403F-A561-502DCFF4C68C}" type="presParOf" srcId="{A7C50126-9B48-45C9-B03A-A8F3B8857E48}" destId="{A185BB8C-DFB9-43D7-8653-4F534981E96C}" srcOrd="2" destOrd="0" presId="urn:microsoft.com/office/officeart/2005/8/layout/orgChart1"/>
    <dgm:cxn modelId="{FF2D55E8-CEA0-4746-9A33-66E24F79D1F0}" type="presParOf" srcId="{670937ED-82F3-49C4-8076-9B8226BD77F2}" destId="{D33C7F27-EA2A-482A-B22B-DC2FB7F1AB0B}" srcOrd="2" destOrd="0" presId="urn:microsoft.com/office/officeart/2005/8/layout/orgChart1"/>
    <dgm:cxn modelId="{62C3FD89-5D95-4B82-AA43-3884772804BA}" type="presParOf" srcId="{670937ED-82F3-49C4-8076-9B8226BD77F2}" destId="{A4C257A8-A8D2-42A6-9986-E0289DBCB0E6}" srcOrd="3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23C70181-5C64-40D3-8DE3-4733F027EF22}" type="presParOf" srcId="{58A2F460-18E3-469F-BD19-7CD335E3D802}" destId="{8DD0CEE3-DD7D-478B-BBBE-9A27716B18E3}" srcOrd="6" destOrd="0" presId="urn:microsoft.com/office/officeart/2005/8/layout/orgChart1"/>
    <dgm:cxn modelId="{6D223BCE-C629-4B5D-AC30-EF74AA117BFC}" type="presParOf" srcId="{58A2F460-18E3-469F-BD19-7CD335E3D802}" destId="{6DFF04D8-8682-4AC6-B010-88B081AB20E4}" srcOrd="7" destOrd="0" presId="urn:microsoft.com/office/officeart/2005/8/layout/orgChart1"/>
    <dgm:cxn modelId="{0B1195F0-1375-4ECD-AFCB-67AF87E9385E}" type="presParOf" srcId="{6DFF04D8-8682-4AC6-B010-88B081AB20E4}" destId="{8818A56D-496B-4E2D-B765-060718816F4A}" srcOrd="0" destOrd="0" presId="urn:microsoft.com/office/officeart/2005/8/layout/orgChart1"/>
    <dgm:cxn modelId="{24C00E6A-0AA2-4FD8-8304-A65935AD6DAA}" type="presParOf" srcId="{8818A56D-496B-4E2D-B765-060718816F4A}" destId="{EDD2490F-374F-4C3C-978A-B366CCF7D58C}" srcOrd="0" destOrd="0" presId="urn:microsoft.com/office/officeart/2005/8/layout/orgChart1"/>
    <dgm:cxn modelId="{44D9FD39-CAF3-4AD3-BA95-0A43A720A4A5}" type="presParOf" srcId="{8818A56D-496B-4E2D-B765-060718816F4A}" destId="{720C5DED-5E26-4301-94A0-5436370B5ABF}" srcOrd="1" destOrd="0" presId="urn:microsoft.com/office/officeart/2005/8/layout/orgChart1"/>
    <dgm:cxn modelId="{B6844343-BA2E-43F9-815C-C304800D7763}" type="presParOf" srcId="{6DFF04D8-8682-4AC6-B010-88B081AB20E4}" destId="{9001ABE6-49FE-4E11-98FE-61E04812357E}" srcOrd="1" destOrd="0" presId="urn:microsoft.com/office/officeart/2005/8/layout/orgChart1"/>
    <dgm:cxn modelId="{BA2524A2-00D2-4312-9E32-6D2B57BB11E3}" type="presParOf" srcId="{9001ABE6-49FE-4E11-98FE-61E04812357E}" destId="{821E9E71-C7A8-4B7C-99C3-BC95FAB744C3}" srcOrd="0" destOrd="0" presId="urn:microsoft.com/office/officeart/2005/8/layout/orgChart1"/>
    <dgm:cxn modelId="{3E42F1A0-17A4-4127-B93A-C0EFD0D01046}" type="presParOf" srcId="{9001ABE6-49FE-4E11-98FE-61E04812357E}" destId="{93882538-6591-4675-A1F4-E56FE8DAB297}" srcOrd="1" destOrd="0" presId="urn:microsoft.com/office/officeart/2005/8/layout/orgChart1"/>
    <dgm:cxn modelId="{5AEFC7BC-1D3E-498A-9207-59D91493E52B}" type="presParOf" srcId="{93882538-6591-4675-A1F4-E56FE8DAB297}" destId="{CD0EBD5B-543E-48FA-93DF-16AFDE6D596B}" srcOrd="0" destOrd="0" presId="urn:microsoft.com/office/officeart/2005/8/layout/orgChart1"/>
    <dgm:cxn modelId="{7C73F831-329F-4333-A9A9-91B4C00B36E8}" type="presParOf" srcId="{CD0EBD5B-543E-48FA-93DF-16AFDE6D596B}" destId="{5A97A3D8-A4E6-4D03-8377-92D71880B8C8}" srcOrd="0" destOrd="0" presId="urn:microsoft.com/office/officeart/2005/8/layout/orgChart1"/>
    <dgm:cxn modelId="{C6BA7489-6753-4BEC-8546-18462D7F627C}" type="presParOf" srcId="{CD0EBD5B-543E-48FA-93DF-16AFDE6D596B}" destId="{828CB8B7-0E21-4601-87F6-CABF94CA672B}" srcOrd="1" destOrd="0" presId="urn:microsoft.com/office/officeart/2005/8/layout/orgChart1"/>
    <dgm:cxn modelId="{46F66730-73A1-455B-A8B8-0C33D8B59B66}" type="presParOf" srcId="{93882538-6591-4675-A1F4-E56FE8DAB297}" destId="{FA004702-A1A6-4446-ABC1-FBFE947D3FAA}" srcOrd="1" destOrd="0" presId="urn:microsoft.com/office/officeart/2005/8/layout/orgChart1"/>
    <dgm:cxn modelId="{A61B284E-CC7E-4272-B386-C754467377E5}" type="presParOf" srcId="{93882538-6591-4675-A1F4-E56FE8DAB297}" destId="{4EF0058F-46CE-4674-B357-013FF703E327}" srcOrd="2" destOrd="0" presId="urn:microsoft.com/office/officeart/2005/8/layout/orgChart1"/>
    <dgm:cxn modelId="{277BB2C9-B0B0-4473-825C-6F8A37985C81}" type="presParOf" srcId="{6DFF04D8-8682-4AC6-B010-88B081AB20E4}" destId="{B30D39F4-C55F-4774-8963-801EF3DC9B41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  <dgm:cxn modelId="{55B7B39F-17C7-4FAD-A8B6-A1F3B627F78F}" type="presParOf" srcId="{17356B6F-4106-48C4-ABC3-CA30FD6ABA96}" destId="{5789D360-C1E4-4B19-91A1-2B7EDD669F5E}" srcOrd="0" destOrd="0" presId="urn:microsoft.com/office/officeart/2005/8/layout/orgChart1"/>
    <dgm:cxn modelId="{5501F2C3-EE7F-4A78-9E14-A37B3C5CE7E5}" type="presParOf" srcId="{17356B6F-4106-48C4-ABC3-CA30FD6ABA96}" destId="{B5837163-D44B-4CBE-AA79-7893014F1505}" srcOrd="1" destOrd="0" presId="urn:microsoft.com/office/officeart/2005/8/layout/orgChart1"/>
    <dgm:cxn modelId="{0C82C93B-A7D1-4351-9A4A-0D8E27C73F65}" type="presParOf" srcId="{B5837163-D44B-4CBE-AA79-7893014F1505}" destId="{4630B623-5826-4342-986E-9A5D0586EACB}" srcOrd="0" destOrd="0" presId="urn:microsoft.com/office/officeart/2005/8/layout/orgChart1"/>
    <dgm:cxn modelId="{CA78DD31-1836-4ADD-82CD-30768EF899B4}" type="presParOf" srcId="{4630B623-5826-4342-986E-9A5D0586EACB}" destId="{B0384D5F-490C-44DA-8FC1-1DC5FE4B04A2}" srcOrd="0" destOrd="0" presId="urn:microsoft.com/office/officeart/2005/8/layout/orgChart1"/>
    <dgm:cxn modelId="{DA53FF37-448B-4804-8422-2993685E4C6D}" type="presParOf" srcId="{4630B623-5826-4342-986E-9A5D0586EACB}" destId="{2FC564E1-0F16-4D9C-BF3B-5DC88DEB908E}" srcOrd="1" destOrd="0" presId="urn:microsoft.com/office/officeart/2005/8/layout/orgChart1"/>
    <dgm:cxn modelId="{ACEC90AA-00BB-45F0-B3B8-DED6CAC3B1A4}" type="presParOf" srcId="{B5837163-D44B-4CBE-AA79-7893014F1505}" destId="{9C3BB104-6D42-4537-8987-FD4DEBC03EE3}" srcOrd="1" destOrd="0" presId="urn:microsoft.com/office/officeart/2005/8/layout/orgChart1"/>
    <dgm:cxn modelId="{4C89E333-4C1F-459B-B72D-E4DCC881B986}" type="presParOf" srcId="{B5837163-D44B-4CBE-AA79-7893014F1505}" destId="{73268892-8254-4F60-8852-5839AD2B2CE8}" srcOrd="2" destOrd="0" presId="urn:microsoft.com/office/officeart/2005/8/layout/orgChart1"/>
    <dgm:cxn modelId="{C6048516-3866-4F4D-850E-7675CDB99739}" type="presParOf" srcId="{17356B6F-4106-48C4-ABC3-CA30FD6ABA96}" destId="{86FAF2CA-B904-45D7-96FE-C1879DDA0670}" srcOrd="2" destOrd="0" presId="urn:microsoft.com/office/officeart/2005/8/layout/orgChart1"/>
    <dgm:cxn modelId="{BB2DE5D8-6031-4D32-A43D-7979A8D3FC2F}" type="presParOf" srcId="{17356B6F-4106-48C4-ABC3-CA30FD6ABA96}" destId="{DDDC4BD1-21C7-4A87-AAC7-45DD8649811A}" srcOrd="3" destOrd="0" presId="urn:microsoft.com/office/officeart/2005/8/layout/orgChart1"/>
    <dgm:cxn modelId="{07C038AE-196A-445C-82EB-EECCD5EC729B}" type="presParOf" srcId="{DDDC4BD1-21C7-4A87-AAC7-45DD8649811A}" destId="{CBB2A641-C834-409C-A513-1ADE12C1D544}" srcOrd="0" destOrd="0" presId="urn:microsoft.com/office/officeart/2005/8/layout/orgChart1"/>
    <dgm:cxn modelId="{6913D417-04A4-4431-93A4-10FA226EC7D5}" type="presParOf" srcId="{CBB2A641-C834-409C-A513-1ADE12C1D544}" destId="{04214D08-F3B3-4AF0-A870-37D911585223}" srcOrd="0" destOrd="0" presId="urn:microsoft.com/office/officeart/2005/8/layout/orgChart1"/>
    <dgm:cxn modelId="{E00D9AD5-F0BA-4B8C-B643-BBB988D2ADC8}" type="presParOf" srcId="{CBB2A641-C834-409C-A513-1ADE12C1D544}" destId="{90DF92DA-71AC-4169-890D-160FAF64CD64}" srcOrd="1" destOrd="0" presId="urn:microsoft.com/office/officeart/2005/8/layout/orgChart1"/>
    <dgm:cxn modelId="{628A8A38-0389-4412-B1E4-6202B34E2B83}" type="presParOf" srcId="{DDDC4BD1-21C7-4A87-AAC7-45DD8649811A}" destId="{C3FCE5C0-ED24-4097-9443-7C544C010365}" srcOrd="1" destOrd="0" presId="urn:microsoft.com/office/officeart/2005/8/layout/orgChart1"/>
    <dgm:cxn modelId="{1C0060A2-7054-4674-AB3F-45F1B7937FCC}" type="presParOf" srcId="{DDDC4BD1-21C7-4A87-AAC7-45DD8649811A}" destId="{A92F483A-E00C-41D5-A62A-9F0F3AFB77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2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5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5" custScaleX="85452" custScaleY="71076" custLinFactNeighborX="862" custLinFactNeighborY="123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5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5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5" custScaleX="85452" custScaleY="71076" custLinFactX="-5590" custLinFactY="96054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5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5" custScaleX="85452" custScaleY="71076" custLinFactNeighborX="862" custLinFactNeighborY="-90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5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5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5" custScaleX="85452" custScaleY="71076" custLinFactY="-752" custLinFactNeighborX="-457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5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5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5" custScaleX="85452" custScaleY="71076" custLinFactX="5995" custLinFactY="-2211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5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20997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0CB682C7-E727-4A14-8219-EF1F06C44EC5}" type="pres">
      <dgm:prSet presAssocID="{1F599DDD-34CD-4303-BCAD-8720E7493553}" presName="Name35" presStyleLbl="parChTrans1D3" presStyleIdx="0" presStyleCnt="6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6" custScaleY="113844" custLinFactNeighborX="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6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4" presStyleIdx="0" presStyleCnt="1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4" presStyleIdx="0" presStyleCnt="1" custScaleY="151185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4" presStyleIdx="0" presStyleCnt="1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6" custScaleY="115235" custLinFactNeighborX="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6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2" presStyleCnt="6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2" presStyleCnt="6" custScaleY="115235" custLinFactNeighborX="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2" presStyleCnt="6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-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6" custScaleY="115235" custLinFactNeighborX="-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6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6702E596-4C02-4B12-BE28-A6F0B7510426}" type="pres">
      <dgm:prSet presAssocID="{19297230-3E52-4B53-A4AE-B12F89D34365}" presName="Name35" presStyleLbl="parChTrans1D3" presStyleIdx="4" presStyleCnt="6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4" presStyleCnt="6" custScaleY="115235" custLinFactNeighborX="-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4" presStyleCnt="6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5" presStyleCnt="6" custScaleY="115235" custLinFactNeighborX="-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5" presStyleCnt="6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1" custLinFactNeighborX="-3450" custLinFactNeighborY="1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</dgm:ptLst>
  <dgm:cxnLst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FDA1E8E9-6702-4CED-9022-2545E8473666}" type="presOf" srcId="{1F599DDD-34CD-4303-BCAD-8720E7493553}" destId="{0CB682C7-E727-4A14-8219-EF1F06C44EC5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C2A18D76-D6B0-48CB-B3EF-8BDBB5510086}" type="presOf" srcId="{19297230-3E52-4B53-A4AE-B12F89D34365}" destId="{6702E596-4C02-4B12-BE28-A6F0B7510426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007BD194-01BB-40EC-9C6C-3911147AEADE}" type="presOf" srcId="{2AB99968-D862-4825-B21F-569A7AB62AAE}" destId="{1E598064-23C6-4630-85FF-8AC8129379A1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C429E2B7-2FF6-4EC6-913F-D23861930263}" type="presOf" srcId="{6AE33B25-F7EF-4FD3-A1F6-DC3CA04B8FF0}" destId="{137466E0-B763-4D3A-B17F-5B88F572121E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F0BB3417-F856-40B1-8D7C-5D05111C4A2E}" type="presOf" srcId="{2AB99968-D862-4825-B21F-569A7AB62AAE}" destId="{64FBDFF9-C94C-498F-882E-BA0C52587ADB}" srcOrd="1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E432557-FF47-458F-A2A9-D7BE5C384E78}" srcId="{13DB249C-8F25-4CFC-8872-723E031C65C9}" destId="{2AB99968-D862-4825-B21F-569A7AB62AAE}" srcOrd="0" destOrd="0" parTransId="{6AE33B25-F7EF-4FD3-A1F6-DC3CA04B8FF0}" sibTransId="{715FD79B-616F-448B-8F4F-588766683FB3}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7F3A3A3A-57DC-43EC-82FC-4BD7DD3AEAD1}" type="presParOf" srcId="{EB87AB0D-738F-4DAA-96AA-03D3C686C67A}" destId="{0CB682C7-E727-4A14-8219-EF1F06C44EC5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192E1555-33F1-4E07-BD96-6B70C77CBB2C}" type="presParOf" srcId="{9597FB1D-4CE2-42E3-BB76-A79E477DE085}" destId="{137466E0-B763-4D3A-B17F-5B88F572121E}" srcOrd="0" destOrd="0" presId="urn:microsoft.com/office/officeart/2005/8/layout/orgChart1"/>
    <dgm:cxn modelId="{D8CF83A2-4BBB-4DD8-B58D-71FE9940A6D1}" type="presParOf" srcId="{9597FB1D-4CE2-42E3-BB76-A79E477DE085}" destId="{05A6808F-FBFC-4928-886C-61756DD6D215}" srcOrd="1" destOrd="0" presId="urn:microsoft.com/office/officeart/2005/8/layout/orgChart1"/>
    <dgm:cxn modelId="{0E013109-8BAA-47FA-A094-17AEBFC0455B}" type="presParOf" srcId="{05A6808F-FBFC-4928-886C-61756DD6D215}" destId="{91E1BCFE-8122-43FC-B8C4-59931076ED0F}" srcOrd="0" destOrd="0" presId="urn:microsoft.com/office/officeart/2005/8/layout/orgChart1"/>
    <dgm:cxn modelId="{AF1A52B9-CB35-4089-BBDA-E9AA18092AA0}" type="presParOf" srcId="{91E1BCFE-8122-43FC-B8C4-59931076ED0F}" destId="{1E598064-23C6-4630-85FF-8AC8129379A1}" srcOrd="0" destOrd="0" presId="urn:microsoft.com/office/officeart/2005/8/layout/orgChart1"/>
    <dgm:cxn modelId="{081B25A7-24D9-4025-AEBE-42636C6FCFB7}" type="presParOf" srcId="{91E1BCFE-8122-43FC-B8C4-59931076ED0F}" destId="{64FBDFF9-C94C-498F-882E-BA0C52587ADB}" srcOrd="1" destOrd="0" presId="urn:microsoft.com/office/officeart/2005/8/layout/orgChart1"/>
    <dgm:cxn modelId="{5DEEAA2D-4E3C-48F0-9E28-1D4ED6AEDB1C}" type="presParOf" srcId="{05A6808F-FBFC-4928-886C-61756DD6D215}" destId="{8DD1BEAB-4684-4ACD-A22E-5C58A1B53C31}" srcOrd="1" destOrd="0" presId="urn:microsoft.com/office/officeart/2005/8/layout/orgChart1"/>
    <dgm:cxn modelId="{076CFD5C-24F1-4586-8C5F-C82F957808E2}" type="presParOf" srcId="{05A6808F-FBFC-4928-886C-61756DD6D215}" destId="{4B55A10B-37D3-4D53-A0E2-711042D77D5B}" srcOrd="2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AEB69580-631B-456A-83F2-6CF97096A02F}" type="presParOf" srcId="{AAFC2BF1-2F81-4035-AC43-7C2C70CD9CCA}" destId="{6702E596-4C02-4B12-BE28-A6F0B7510426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259CF-1267-4C70-ABF8-58F56BA537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8692F9-8A26-40CF-B489-0F7545A105EA}" type="par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3EC938-7E3C-4390-B2EB-5582658745EC}" type="sib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33285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6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6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6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B0B96EEB-5316-4750-AF33-3C90CFAEBE9F}" type="pres">
      <dgm:prSet presAssocID="{3B8692F9-8A26-40CF-B489-0F7545A105EA}" presName="Name50" presStyleLbl="parChTrans1D3" presStyleIdx="1" presStyleCnt="6"/>
      <dgm:spPr/>
      <dgm:t>
        <a:bodyPr/>
        <a:lstStyle/>
        <a:p>
          <a:endParaRPr lang="es-ES"/>
        </a:p>
      </dgm:t>
    </dgm:pt>
    <dgm:pt modelId="{489784FC-D984-4E11-950A-859270577E62}" type="pres">
      <dgm:prSet presAssocID="{38E259CF-1267-4C70-ABF8-58F56BA537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0197FD8-FC33-42A1-9C8B-04AED3F1BEE2}" type="pres">
      <dgm:prSet presAssocID="{38E259CF-1267-4C70-ABF8-58F56BA537D5}" presName="rootComposite" presStyleCnt="0"/>
      <dgm:spPr/>
      <dgm:t>
        <a:bodyPr/>
        <a:lstStyle/>
        <a:p>
          <a:endParaRPr lang="es-ES"/>
        </a:p>
      </dgm:t>
    </dgm:pt>
    <dgm:pt modelId="{EDD10641-B025-470A-8E59-491DC8CD818F}" type="pres">
      <dgm:prSet presAssocID="{38E259CF-1267-4C70-ABF8-58F56BA537D5}" presName="rootText" presStyleLbl="node3" presStyleIdx="1" presStyleCnt="6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EE02FF-62C2-4C46-B918-23C6532C64E7}" type="pres">
      <dgm:prSet presAssocID="{38E259CF-1267-4C70-ABF8-58F56BA537D5}" presName="rootConnector" presStyleLbl="node3" presStyleIdx="1" presStyleCnt="6"/>
      <dgm:spPr/>
      <dgm:t>
        <a:bodyPr/>
        <a:lstStyle/>
        <a:p>
          <a:endParaRPr lang="es-ES"/>
        </a:p>
      </dgm:t>
    </dgm:pt>
    <dgm:pt modelId="{AC28B292-CA0E-47D3-82D6-7B100AD2E2A4}" type="pres">
      <dgm:prSet presAssocID="{38E259CF-1267-4C70-ABF8-58F56BA537D5}" presName="hierChild4" presStyleCnt="0"/>
      <dgm:spPr/>
      <dgm:t>
        <a:bodyPr/>
        <a:lstStyle/>
        <a:p>
          <a:endParaRPr lang="es-ES"/>
        </a:p>
      </dgm:t>
    </dgm:pt>
    <dgm:pt modelId="{4ED8FF88-4A80-4250-8A9F-6855D039CA8F}" type="pres">
      <dgm:prSet presAssocID="{38E259CF-1267-4C70-ABF8-58F56BA537D5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2" presStyleCnt="6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2" presStyleCnt="6" custScaleY="106934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2" presStyleCnt="6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6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6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6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4" presStyleCnt="6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4" presStyleCnt="6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4" presStyleCnt="6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5" presStyleCnt="6" custScaleY="106934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5" presStyleCnt="6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A3369F22-22E2-4D2F-B835-07AC15D1776F}" type="presOf" srcId="{3B8692F9-8A26-40CF-B489-0F7545A105EA}" destId="{B0B96EEB-5316-4750-AF33-3C90CFAEBE9F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BDA94A3-7FAC-4863-821E-A950039ED3B1}" type="presOf" srcId="{38E259CF-1267-4C70-ABF8-58F56BA537D5}" destId="{C2EE02FF-62C2-4C46-B918-23C6532C64E7}" srcOrd="1" destOrd="0" presId="urn:microsoft.com/office/officeart/2005/8/layout/orgChart1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B0F6187C-2F6B-4C9E-82BB-C945B689D2F7}" type="presOf" srcId="{38E259CF-1267-4C70-ABF8-58F56BA537D5}" destId="{EDD10641-B025-470A-8E59-491DC8CD818F}" srcOrd="0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19623C04-6EB3-4731-A3F5-5FEBE10A6F31}" srcId="{FEBD8554-83C0-4D2A-8A81-03C70CC94522}" destId="{38E259CF-1267-4C70-ABF8-58F56BA537D5}" srcOrd="1" destOrd="0" parTransId="{3B8692F9-8A26-40CF-B489-0F7545A105EA}" sibTransId="{083EC938-7E3C-4390-B2EB-5582658745E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8778D7C3-0779-4171-A61A-8636273611C7}" type="presParOf" srcId="{EB87AB0D-738F-4DAA-96AA-03D3C686C67A}" destId="{B0B96EEB-5316-4750-AF33-3C90CFAEBE9F}" srcOrd="2" destOrd="0" presId="urn:microsoft.com/office/officeart/2005/8/layout/orgChart1"/>
    <dgm:cxn modelId="{11E3020C-7DA5-4712-9D94-24EFD69236D8}" type="presParOf" srcId="{EB87AB0D-738F-4DAA-96AA-03D3C686C67A}" destId="{489784FC-D984-4E11-950A-859270577E62}" srcOrd="3" destOrd="0" presId="urn:microsoft.com/office/officeart/2005/8/layout/orgChart1"/>
    <dgm:cxn modelId="{83CF2052-0FFA-4B5C-ABFE-B4DCF5FE8198}" type="presParOf" srcId="{489784FC-D984-4E11-950A-859270577E62}" destId="{E0197FD8-FC33-42A1-9C8B-04AED3F1BEE2}" srcOrd="0" destOrd="0" presId="urn:microsoft.com/office/officeart/2005/8/layout/orgChart1"/>
    <dgm:cxn modelId="{29C5994F-5D56-4CE3-9676-DAFF050F7DD3}" type="presParOf" srcId="{E0197FD8-FC33-42A1-9C8B-04AED3F1BEE2}" destId="{EDD10641-B025-470A-8E59-491DC8CD818F}" srcOrd="0" destOrd="0" presId="urn:microsoft.com/office/officeart/2005/8/layout/orgChart1"/>
    <dgm:cxn modelId="{617936B8-4370-4592-B28D-58DA7B38E66D}" type="presParOf" srcId="{E0197FD8-FC33-42A1-9C8B-04AED3F1BEE2}" destId="{C2EE02FF-62C2-4C46-B918-23C6532C64E7}" srcOrd="1" destOrd="0" presId="urn:microsoft.com/office/officeart/2005/8/layout/orgChart1"/>
    <dgm:cxn modelId="{0924BC61-1DAD-47FA-88F7-D3CB3B4D663F}" type="presParOf" srcId="{489784FC-D984-4E11-950A-859270577E62}" destId="{AC28B292-CA0E-47D3-82D6-7B100AD2E2A4}" srcOrd="1" destOrd="0" presId="urn:microsoft.com/office/officeart/2005/8/layout/orgChart1"/>
    <dgm:cxn modelId="{63CB5404-4BBB-4154-9E5F-89967DDD305F}" type="presParOf" srcId="{489784FC-D984-4E11-950A-859270577E62}" destId="{4ED8FF88-4A80-4250-8A9F-6855D039CA8F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</dgm:pt>
    <dgm:pt modelId="{88214FBB-E6F6-489D-8C52-0A0D5456D32A}" type="pres">
      <dgm:prSet presAssocID="{C7502D08-6ED1-4E57-A9DC-709E10D9D0E5}" presName="rootComposite1" presStyleCnt="0"/>
      <dgm:spPr/>
    </dgm:pt>
    <dgm:pt modelId="{A5DFC3AA-48E3-4CCD-AEA7-377ACA62D6A8}" type="pres">
      <dgm:prSet presAssocID="{C7502D08-6ED1-4E57-A9DC-709E10D9D0E5}" presName="rootText1" presStyleLbl="node0" presStyleIdx="0" presStyleCnt="1" custScaleX="114094" custScaleY="107719" custLinFactNeighborY="-76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</dgm:pt>
    <dgm:pt modelId="{FA87BEA6-8ABA-42A3-9766-F048E601EBA8}" type="pres">
      <dgm:prSet presAssocID="{48E3939C-6DC2-4F29-9192-5A171B790A6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</dgm:pt>
    <dgm:pt modelId="{9E88BEE1-49AC-46C3-B6F0-E9B7F7EE3604}" type="pres">
      <dgm:prSet presAssocID="{CC6BB0A6-7F22-4C69-8A75-815A47DEDD8F}" presName="rootComposite" presStyleCnt="0"/>
      <dgm:spPr/>
    </dgm:pt>
    <dgm:pt modelId="{455EF3ED-9D99-467B-A6D1-4366C6431704}" type="pres">
      <dgm:prSet presAssocID="{CC6BB0A6-7F22-4C69-8A75-815A47DEDD8F}" presName="rootText" presStyleLbl="node2" presStyleIdx="0" presStyleCnt="1" custScaleX="98985" custScaleY="110631" custLinFactNeighborY="2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1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</dgm:pt>
    <dgm:pt modelId="{C91B26AD-BB0B-4160-944E-0F6B642915AF}" type="pres">
      <dgm:prSet presAssocID="{CC6BB0A6-7F22-4C69-8A75-815A47DEDD8F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Psicología y Ludoteca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1C4DE08C-1C68-4BCE-B5DA-6B5F55C78D74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gm:t>
    </dgm:pt>
    <dgm:pt modelId="{56B86332-825D-4519-B065-8CB7567B107E}" type="parTrans" cxnId="{1BF4210D-D3E5-4E67-825A-D23B02C3C744}">
      <dgm:prSet/>
      <dgm:spPr/>
      <dgm:t>
        <a:bodyPr/>
        <a:lstStyle/>
        <a:p>
          <a:endParaRPr lang="es-ES"/>
        </a:p>
      </dgm:t>
    </dgm:pt>
    <dgm:pt modelId="{5E0CDF4E-ECE6-4A7A-A690-CFDE2A491326}" type="sibTrans" cxnId="{1BF4210D-D3E5-4E67-825A-D23B02C3C744}">
      <dgm:prSet/>
      <dgm:spPr/>
      <dgm:t>
        <a:bodyPr/>
        <a:lstStyle/>
        <a:p>
          <a:endParaRPr lang="es-ES"/>
        </a:p>
      </dgm:t>
    </dgm:pt>
    <dgm:pt modelId="{5CF317A8-D82E-4CC8-870B-7749723A1360}">
      <dgm:prSet custT="1"/>
      <dgm:spPr/>
      <dgm:t>
        <a:bodyPr/>
        <a:lstStyle/>
        <a:p>
          <a:r>
            <a:rPr lang="es-ES" sz="1200" dirty="0" smtClean="0"/>
            <a:t>Coordinador(a) de Mantenimiento</a:t>
          </a:r>
        </a:p>
      </dgm:t>
    </dgm:pt>
    <dgm:pt modelId="{EA8C0705-2FBC-4D7D-AEF9-BF1B214AB379}" type="parTrans" cxnId="{7B1CE377-E5FA-49C6-AE8F-C3DAFC5660A4}">
      <dgm:prSet/>
      <dgm:spPr/>
      <dgm:t>
        <a:bodyPr/>
        <a:lstStyle/>
        <a:p>
          <a:endParaRPr lang="es-ES"/>
        </a:p>
      </dgm:t>
    </dgm:pt>
    <dgm:pt modelId="{A19E28F8-6ADD-42B5-B147-D8FE245324B4}" type="sibTrans" cxnId="{7B1CE377-E5FA-49C6-AE8F-C3DAFC5660A4}">
      <dgm:prSet/>
      <dgm:spPr/>
      <dgm:t>
        <a:bodyPr/>
        <a:lstStyle/>
        <a:p>
          <a:endParaRPr lang="es-ES"/>
        </a:p>
      </dgm:t>
    </dgm:pt>
    <dgm:pt modelId="{A6A4D43A-3853-444F-AD23-625CB655556A}">
      <dgm:prSet custT="1"/>
      <dgm:spPr/>
      <dgm:t>
        <a:bodyPr/>
        <a:lstStyle/>
        <a:p>
          <a:r>
            <a:rPr lang="es-ES" sz="1200" dirty="0" smtClean="0"/>
            <a:t>Jefe(a) Operativo(a)</a:t>
          </a:r>
        </a:p>
      </dgm:t>
    </dgm:pt>
    <dgm:pt modelId="{5A6EB27B-21F7-401E-B68D-A82DC8E5BA5B}" type="parTrans" cxnId="{9E0A9C6E-BF11-4EE3-AA8B-7CDBC7CE51B4}">
      <dgm:prSet/>
      <dgm:spPr/>
      <dgm:t>
        <a:bodyPr/>
        <a:lstStyle/>
        <a:p>
          <a:endParaRPr lang="es-ES"/>
        </a:p>
      </dgm:t>
    </dgm:pt>
    <dgm:pt modelId="{BCA7BF4A-C3DB-43EA-B69B-8A2CD623373F}" type="sibTrans" cxnId="{9E0A9C6E-BF11-4EE3-AA8B-7CDBC7CE51B4}">
      <dgm:prSet/>
      <dgm:spPr/>
      <dgm:t>
        <a:bodyPr/>
        <a:lstStyle/>
        <a:p>
          <a:endParaRPr lang="es-ES"/>
        </a:p>
      </dgm:t>
    </dgm:pt>
    <dgm:pt modelId="{CA817CEF-7219-45A6-8A17-B50BC3D7D29B}">
      <dgm:prSet custT="1"/>
      <dgm:spPr/>
      <dgm:t>
        <a:bodyPr/>
        <a:lstStyle/>
        <a:p>
          <a:r>
            <a:rPr lang="es-ES" sz="1200" dirty="0" smtClean="0"/>
            <a:t>Supervisor(a)</a:t>
          </a:r>
        </a:p>
      </dgm:t>
    </dgm:pt>
    <dgm:pt modelId="{338B46F6-A6CF-4550-A02B-BB0B078C9EF5}" type="parTrans" cxnId="{3C89D424-9F26-432F-AB9A-21714F52F2F4}">
      <dgm:prSet/>
      <dgm:spPr/>
      <dgm:t>
        <a:bodyPr/>
        <a:lstStyle/>
        <a:p>
          <a:endParaRPr lang="es-ES"/>
        </a:p>
      </dgm:t>
    </dgm:pt>
    <dgm:pt modelId="{5D91A40D-5A2D-4E5B-BA1A-57D6209C5F66}" type="sibTrans" cxnId="{3C89D424-9F26-432F-AB9A-21714F52F2F4}">
      <dgm:prSet/>
      <dgm:spPr/>
      <dgm:t>
        <a:bodyPr/>
        <a:lstStyle/>
        <a:p>
          <a:endParaRPr lang="es-ES"/>
        </a:p>
      </dgm:t>
    </dgm:pt>
    <dgm:pt modelId="{33D4C606-D495-4D66-B66F-6A01473F4BBE}">
      <dgm:prSet custT="1"/>
      <dgm:spPr/>
      <dgm:t>
        <a:bodyPr/>
        <a:lstStyle/>
        <a:p>
          <a:r>
            <a:rPr lang="es-ES" sz="1200" dirty="0" smtClean="0"/>
            <a:t>Jefe(a) de Enlace Deportivo</a:t>
          </a:r>
        </a:p>
      </dgm:t>
    </dgm:pt>
    <dgm:pt modelId="{83FCC49E-391A-4A35-8996-83248813E328}" type="parTrans" cxnId="{385A3F3D-D86D-4C79-885D-CEA356E6A02E}">
      <dgm:prSet/>
      <dgm:spPr/>
      <dgm:t>
        <a:bodyPr/>
        <a:lstStyle/>
        <a:p>
          <a:endParaRPr lang="es-ES"/>
        </a:p>
      </dgm:t>
    </dgm:pt>
    <dgm:pt modelId="{B7CD98FB-FADF-4F67-BA39-1DC1261C2CF6}" type="sibTrans" cxnId="{385A3F3D-D86D-4C79-885D-CEA356E6A02E}">
      <dgm:prSet/>
      <dgm:spPr/>
      <dgm:t>
        <a:bodyPr/>
        <a:lstStyle/>
        <a:p>
          <a:endParaRPr lang="es-ES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63825" custScaleY="169676" custLinFactY="-23406" custLinFactNeighborX="-6503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8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7" custScaleX="121312" custScaleY="146168" custLinFactNeighborX="-4" custLinFactNeighborY="310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7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1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1" custScaleX="121312" custScaleY="128720" custLinFactNeighborX="-4" custLinFactNeighborY="234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1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AB0BDE27-DBBC-4F4C-9382-1BA488B1145C}" type="pres">
      <dgm:prSet presAssocID="{56B86332-825D-4519-B065-8CB7567B107E}" presName="Name37" presStyleLbl="parChTrans1D2" presStyleIdx="1" presStyleCnt="8"/>
      <dgm:spPr/>
      <dgm:t>
        <a:bodyPr/>
        <a:lstStyle/>
        <a:p>
          <a:endParaRPr lang="es-ES"/>
        </a:p>
      </dgm:t>
    </dgm:pt>
    <dgm:pt modelId="{0B8CC94C-1959-4688-A93A-F1D1FBD6A49F}" type="pres">
      <dgm:prSet presAssocID="{1C4DE08C-1C68-4BCE-B5DA-6B5F55C78D74}" presName="hierRoot2" presStyleCnt="0">
        <dgm:presLayoutVars>
          <dgm:hierBranch val="init"/>
        </dgm:presLayoutVars>
      </dgm:prSet>
      <dgm:spPr/>
    </dgm:pt>
    <dgm:pt modelId="{46942FA8-4054-4B57-B5D7-E3BFFFD92658}" type="pres">
      <dgm:prSet presAssocID="{1C4DE08C-1C68-4BCE-B5DA-6B5F55C78D74}" presName="rootComposite" presStyleCnt="0"/>
      <dgm:spPr/>
    </dgm:pt>
    <dgm:pt modelId="{7F6A357A-5CCB-481D-84AE-A19C0EBE8F67}" type="pres">
      <dgm:prSet presAssocID="{1C4DE08C-1C68-4BCE-B5DA-6B5F55C78D74}" presName="rootText" presStyleLbl="node2" presStyleIdx="1" presStyleCnt="7" custScaleX="121312" custScaleY="146168" custLinFactNeighborX="-3621" custLinFactNeighborY="309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58C0-407A-4F90-BB07-8E437AFD3DF0}" type="pres">
      <dgm:prSet presAssocID="{1C4DE08C-1C68-4BCE-B5DA-6B5F55C78D74}" presName="rootConnector" presStyleLbl="node2" presStyleIdx="1" presStyleCnt="7"/>
      <dgm:spPr/>
      <dgm:t>
        <a:bodyPr/>
        <a:lstStyle/>
        <a:p>
          <a:endParaRPr lang="es-ES"/>
        </a:p>
      </dgm:t>
    </dgm:pt>
    <dgm:pt modelId="{C9DE12BA-9E53-440F-9E43-E78CBC4D5F78}" type="pres">
      <dgm:prSet presAssocID="{1C4DE08C-1C68-4BCE-B5DA-6B5F55C78D74}" presName="hierChild4" presStyleCnt="0"/>
      <dgm:spPr/>
    </dgm:pt>
    <dgm:pt modelId="{BB570953-C0C2-4AAF-88D0-13A35031A761}" type="pres">
      <dgm:prSet presAssocID="{1C4DE08C-1C68-4BCE-B5DA-6B5F55C78D74}" presName="hierChild5" presStyleCnt="0"/>
      <dgm:spPr/>
    </dgm:pt>
    <dgm:pt modelId="{C76E8495-F069-4BFD-AE22-285C98264B01}" type="pres">
      <dgm:prSet presAssocID="{E82E591C-BD8C-4BF1-88AC-267C3FC8E2DD}" presName="Name37" presStyleLbl="parChTrans1D2" presStyleIdx="2" presStyleCnt="8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2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2" presStyleCnt="7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73CAD7E8-6838-4646-8178-7643A3CF8E6C}" type="pres">
      <dgm:prSet presAssocID="{EA8C0705-2FBC-4D7D-AEF9-BF1B214AB379}" presName="Name37" presStyleLbl="parChTrans1D2" presStyleIdx="3" presStyleCnt="8"/>
      <dgm:spPr/>
      <dgm:t>
        <a:bodyPr/>
        <a:lstStyle/>
        <a:p>
          <a:endParaRPr lang="es-ES"/>
        </a:p>
      </dgm:t>
    </dgm:pt>
    <dgm:pt modelId="{DC208208-9BCC-49A3-96D0-AFF34D77A74C}" type="pres">
      <dgm:prSet presAssocID="{5CF317A8-D82E-4CC8-870B-7749723A1360}" presName="hierRoot2" presStyleCnt="0">
        <dgm:presLayoutVars>
          <dgm:hierBranch val="init"/>
        </dgm:presLayoutVars>
      </dgm:prSet>
      <dgm:spPr/>
    </dgm:pt>
    <dgm:pt modelId="{05FD22B1-C643-44E4-A8C1-0E21684761E4}" type="pres">
      <dgm:prSet presAssocID="{5CF317A8-D82E-4CC8-870B-7749723A1360}" presName="rootComposite" presStyleCnt="0"/>
      <dgm:spPr/>
    </dgm:pt>
    <dgm:pt modelId="{84556227-3EEB-4CAA-8995-2A872D45466A}" type="pres">
      <dgm:prSet presAssocID="{5CF317A8-D82E-4CC8-870B-7749723A1360}" presName="rootText" presStyleLbl="node2" presStyleIdx="3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ED685C-C64A-48C9-818D-C2583375AA0F}" type="pres">
      <dgm:prSet presAssocID="{5CF317A8-D82E-4CC8-870B-7749723A1360}" presName="rootConnector" presStyleLbl="node2" presStyleIdx="3" presStyleCnt="7"/>
      <dgm:spPr/>
      <dgm:t>
        <a:bodyPr/>
        <a:lstStyle/>
        <a:p>
          <a:endParaRPr lang="es-ES"/>
        </a:p>
      </dgm:t>
    </dgm:pt>
    <dgm:pt modelId="{97007A1D-D3D8-48CE-BE68-50B9F94D8E9B}" type="pres">
      <dgm:prSet presAssocID="{5CF317A8-D82E-4CC8-870B-7749723A1360}" presName="hierChild4" presStyleCnt="0"/>
      <dgm:spPr/>
    </dgm:pt>
    <dgm:pt modelId="{F3EAF3D2-EAF5-4AE3-BAB9-C880DD25B390}" type="pres">
      <dgm:prSet presAssocID="{5CF317A8-D82E-4CC8-870B-7749723A1360}" presName="hierChild5" presStyleCnt="0"/>
      <dgm:spPr/>
    </dgm:pt>
    <dgm:pt modelId="{4AE46EF3-0642-4369-BA5D-F7868ED47F71}" type="pres">
      <dgm:prSet presAssocID="{5A6EB27B-21F7-401E-B68D-A82DC8E5BA5B}" presName="Name37" presStyleLbl="parChTrans1D2" presStyleIdx="4" presStyleCnt="8"/>
      <dgm:spPr/>
      <dgm:t>
        <a:bodyPr/>
        <a:lstStyle/>
        <a:p>
          <a:endParaRPr lang="es-ES"/>
        </a:p>
      </dgm:t>
    </dgm:pt>
    <dgm:pt modelId="{66A56303-9CB2-4C03-8737-775D6393D242}" type="pres">
      <dgm:prSet presAssocID="{A6A4D43A-3853-444F-AD23-625CB655556A}" presName="hierRoot2" presStyleCnt="0">
        <dgm:presLayoutVars>
          <dgm:hierBranch val="init"/>
        </dgm:presLayoutVars>
      </dgm:prSet>
      <dgm:spPr/>
    </dgm:pt>
    <dgm:pt modelId="{8B8A6BEC-08A5-4B21-A025-81C550CF5BC8}" type="pres">
      <dgm:prSet presAssocID="{A6A4D43A-3853-444F-AD23-625CB655556A}" presName="rootComposite" presStyleCnt="0"/>
      <dgm:spPr/>
    </dgm:pt>
    <dgm:pt modelId="{FFE67CD9-7645-4E13-82C1-853C2CF0626A}" type="pres">
      <dgm:prSet presAssocID="{A6A4D43A-3853-444F-AD23-625CB655556A}" presName="rootText" presStyleLbl="node2" presStyleIdx="4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6712A2-1801-483D-A0F4-9C68D78B2BF6}" type="pres">
      <dgm:prSet presAssocID="{A6A4D43A-3853-444F-AD23-625CB655556A}" presName="rootConnector" presStyleLbl="node2" presStyleIdx="4" presStyleCnt="7"/>
      <dgm:spPr/>
      <dgm:t>
        <a:bodyPr/>
        <a:lstStyle/>
        <a:p>
          <a:endParaRPr lang="es-ES"/>
        </a:p>
      </dgm:t>
    </dgm:pt>
    <dgm:pt modelId="{43CE6EC7-DC23-4129-83AF-6A43F1199282}" type="pres">
      <dgm:prSet presAssocID="{A6A4D43A-3853-444F-AD23-625CB655556A}" presName="hierChild4" presStyleCnt="0"/>
      <dgm:spPr/>
    </dgm:pt>
    <dgm:pt modelId="{3A682781-D21C-45E5-BA8D-DE42A2F82B94}" type="pres">
      <dgm:prSet presAssocID="{A6A4D43A-3853-444F-AD23-625CB655556A}" presName="hierChild5" presStyleCnt="0"/>
      <dgm:spPr/>
    </dgm:pt>
    <dgm:pt modelId="{8F7E0AE6-2C00-499D-9E7D-A67ACED7D402}" type="pres">
      <dgm:prSet presAssocID="{338B46F6-A6CF-4550-A02B-BB0B078C9EF5}" presName="Name37" presStyleLbl="parChTrans1D2" presStyleIdx="5" presStyleCnt="8"/>
      <dgm:spPr/>
      <dgm:t>
        <a:bodyPr/>
        <a:lstStyle/>
        <a:p>
          <a:endParaRPr lang="es-ES"/>
        </a:p>
      </dgm:t>
    </dgm:pt>
    <dgm:pt modelId="{212FF4DA-8982-49BC-961D-EDA8911D4D5F}" type="pres">
      <dgm:prSet presAssocID="{CA817CEF-7219-45A6-8A17-B50BC3D7D29B}" presName="hierRoot2" presStyleCnt="0">
        <dgm:presLayoutVars>
          <dgm:hierBranch val="init"/>
        </dgm:presLayoutVars>
      </dgm:prSet>
      <dgm:spPr/>
    </dgm:pt>
    <dgm:pt modelId="{15E7EBA0-C44F-4522-B70D-A25EB58CB02E}" type="pres">
      <dgm:prSet presAssocID="{CA817CEF-7219-45A6-8A17-B50BC3D7D29B}" presName="rootComposite" presStyleCnt="0"/>
      <dgm:spPr/>
    </dgm:pt>
    <dgm:pt modelId="{798E994A-48A2-42C0-A545-CA2210B3D2F2}" type="pres">
      <dgm:prSet presAssocID="{CA817CEF-7219-45A6-8A17-B50BC3D7D29B}" presName="rootText" presStyleLbl="node2" presStyleIdx="5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13C5F6-4188-4D01-A9AB-D5FDAD550EFE}" type="pres">
      <dgm:prSet presAssocID="{CA817CEF-7219-45A6-8A17-B50BC3D7D29B}" presName="rootConnector" presStyleLbl="node2" presStyleIdx="5" presStyleCnt="7"/>
      <dgm:spPr/>
      <dgm:t>
        <a:bodyPr/>
        <a:lstStyle/>
        <a:p>
          <a:endParaRPr lang="es-ES"/>
        </a:p>
      </dgm:t>
    </dgm:pt>
    <dgm:pt modelId="{F968DE30-6742-43E0-8858-1064C312941B}" type="pres">
      <dgm:prSet presAssocID="{CA817CEF-7219-45A6-8A17-B50BC3D7D29B}" presName="hierChild4" presStyleCnt="0"/>
      <dgm:spPr/>
    </dgm:pt>
    <dgm:pt modelId="{D1F3E788-0A81-4F48-888C-990BAF0E267D}" type="pres">
      <dgm:prSet presAssocID="{CA817CEF-7219-45A6-8A17-B50BC3D7D29B}" presName="hierChild5" presStyleCnt="0"/>
      <dgm:spPr/>
    </dgm:pt>
    <dgm:pt modelId="{DCA5B519-CDE3-4FCB-AA9D-B778D249046F}" type="pres">
      <dgm:prSet presAssocID="{83FCC49E-391A-4A35-8996-83248813E328}" presName="Name37" presStyleLbl="parChTrans1D2" presStyleIdx="6" presStyleCnt="8"/>
      <dgm:spPr/>
      <dgm:t>
        <a:bodyPr/>
        <a:lstStyle/>
        <a:p>
          <a:endParaRPr lang="es-ES"/>
        </a:p>
      </dgm:t>
    </dgm:pt>
    <dgm:pt modelId="{8F4A1FA9-9593-4E3A-8111-665263F25B57}" type="pres">
      <dgm:prSet presAssocID="{33D4C606-D495-4D66-B66F-6A01473F4BBE}" presName="hierRoot2" presStyleCnt="0">
        <dgm:presLayoutVars>
          <dgm:hierBranch val="init"/>
        </dgm:presLayoutVars>
      </dgm:prSet>
      <dgm:spPr/>
    </dgm:pt>
    <dgm:pt modelId="{DD509FB5-6A34-44B7-A26C-A02D59DE4D01}" type="pres">
      <dgm:prSet presAssocID="{33D4C606-D495-4D66-B66F-6A01473F4BBE}" presName="rootComposite" presStyleCnt="0"/>
      <dgm:spPr/>
    </dgm:pt>
    <dgm:pt modelId="{0F0DBA66-3DA1-4B96-92BA-4CBAB9DC4D43}" type="pres">
      <dgm:prSet presAssocID="{33D4C606-D495-4D66-B66F-6A01473F4BBE}" presName="rootText" presStyleLbl="node2" presStyleIdx="6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EB650C-7A7C-43C5-B363-A7FE1C1D6D3F}" type="pres">
      <dgm:prSet presAssocID="{33D4C606-D495-4D66-B66F-6A01473F4BBE}" presName="rootConnector" presStyleLbl="node2" presStyleIdx="6" presStyleCnt="7"/>
      <dgm:spPr/>
      <dgm:t>
        <a:bodyPr/>
        <a:lstStyle/>
        <a:p>
          <a:endParaRPr lang="es-ES"/>
        </a:p>
      </dgm:t>
    </dgm:pt>
    <dgm:pt modelId="{BB96D45D-E689-4B58-95C5-21BBE4FB44D7}" type="pres">
      <dgm:prSet presAssocID="{33D4C606-D495-4D66-B66F-6A01473F4BBE}" presName="hierChild4" presStyleCnt="0"/>
      <dgm:spPr/>
    </dgm:pt>
    <dgm:pt modelId="{F24426F3-A572-4065-B489-5431D843881C}" type="pres">
      <dgm:prSet presAssocID="{33D4C606-D495-4D66-B66F-6A01473F4BBE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1" custScaleX="149116" custScaleY="178682" custLinFactNeighborX="-18764" custLinFactNeighborY="-453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</dgm:ptLst>
  <dgm:cxnLst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7B1CE377-E5FA-49C6-AE8F-C3DAFC5660A4}" srcId="{2772783E-ACBA-4206-91F9-851FCA3B8020}" destId="{5CF317A8-D82E-4CC8-870B-7749723A1360}" srcOrd="4" destOrd="0" parTransId="{EA8C0705-2FBC-4D7D-AEF9-BF1B214AB379}" sibTransId="{A19E28F8-6ADD-42B5-B147-D8FE245324B4}"/>
    <dgm:cxn modelId="{9E0A9C6E-BF11-4EE3-AA8B-7CDBC7CE51B4}" srcId="{2772783E-ACBA-4206-91F9-851FCA3B8020}" destId="{A6A4D43A-3853-444F-AD23-625CB655556A}" srcOrd="5" destOrd="0" parTransId="{5A6EB27B-21F7-401E-B68D-A82DC8E5BA5B}" sibTransId="{BCA7BF4A-C3DB-43EA-B69B-8A2CD623373F}"/>
    <dgm:cxn modelId="{6AEEC38F-2738-4D70-A622-49C381963809}" type="presOf" srcId="{33D4C606-D495-4D66-B66F-6A01473F4BBE}" destId="{58EB650C-7A7C-43C5-B363-A7FE1C1D6D3F}" srcOrd="1" destOrd="0" presId="urn:microsoft.com/office/officeart/2005/8/layout/orgChart1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DCD56199-0308-4C72-86EA-189187D47FD6}" type="presOf" srcId="{EA8C0705-2FBC-4D7D-AEF9-BF1B214AB379}" destId="{73CAD7E8-6838-4646-8178-7643A3CF8E6C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623566CE-37D7-4847-B232-8D259ABA18E7}" type="presOf" srcId="{5CF317A8-D82E-4CC8-870B-7749723A1360}" destId="{84556227-3EEB-4CAA-8995-2A872D45466A}" srcOrd="0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385A3F3D-D86D-4C79-885D-CEA356E6A02E}" srcId="{2772783E-ACBA-4206-91F9-851FCA3B8020}" destId="{33D4C606-D495-4D66-B66F-6A01473F4BBE}" srcOrd="7" destOrd="0" parTransId="{83FCC49E-391A-4A35-8996-83248813E328}" sibTransId="{B7CD98FB-FADF-4F67-BA39-1DC1261C2CF6}"/>
    <dgm:cxn modelId="{3894B8E3-ED12-4EA3-8CD7-84C0F3EA5984}" type="presOf" srcId="{CA817CEF-7219-45A6-8A17-B50BC3D7D29B}" destId="{798E994A-48A2-42C0-A545-CA2210B3D2F2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5B17412F-A4DA-4C4F-9556-05895FC3AFB6}" type="presOf" srcId="{5CF317A8-D82E-4CC8-870B-7749723A1360}" destId="{E0ED685C-C64A-48C9-818D-C2583375AA0F}" srcOrd="1" destOrd="0" presId="urn:microsoft.com/office/officeart/2005/8/layout/orgChart1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77F492BD-2265-46A1-AACE-83DFCAD7A6DC}" srcId="{2772783E-ACBA-4206-91F9-851FCA3B8020}" destId="{75F373FC-8A29-4325-8ED5-A1B7355FA88B}" srcOrd="1" destOrd="0" parTransId="{948162CF-90B1-4904-93C3-592E4A176122}" sibTransId="{E78CA5C0-C964-4127-8D70-8ED7FFE93E49}"/>
    <dgm:cxn modelId="{B6544A83-EB83-4C67-9DBE-21B740D7DC24}" type="presOf" srcId="{CA817CEF-7219-45A6-8A17-B50BC3D7D29B}" destId="{1E13C5F6-4188-4D01-A9AB-D5FDAD550EFE}" srcOrd="1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088A1352-4A3B-4BB6-9654-E5FF702BB2FD}" type="presOf" srcId="{56B86332-825D-4519-B065-8CB7567B107E}" destId="{AB0BDE27-DBBC-4F4C-9382-1BA488B1145C}" srcOrd="0" destOrd="0" presId="urn:microsoft.com/office/officeart/2005/8/layout/orgChart1"/>
    <dgm:cxn modelId="{42CF8DAC-41D5-4688-A5F0-13479ECC9386}" type="presOf" srcId="{A6A4D43A-3853-444F-AD23-625CB655556A}" destId="{F06712A2-1801-483D-A0F4-9C68D78B2BF6}" srcOrd="1" destOrd="0" presId="urn:microsoft.com/office/officeart/2005/8/layout/orgChart1"/>
    <dgm:cxn modelId="{67C3A356-34EE-45DD-9BA1-6AF3CC253A0D}" type="presOf" srcId="{A6A4D43A-3853-444F-AD23-625CB655556A}" destId="{FFE67CD9-7645-4E13-82C1-853C2CF0626A}" srcOrd="0" destOrd="0" presId="urn:microsoft.com/office/officeart/2005/8/layout/orgChart1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BA47BC40-C0D9-40C1-9939-E269B9D841A8}" type="presOf" srcId="{33D4C606-D495-4D66-B66F-6A01473F4BBE}" destId="{0F0DBA66-3DA1-4B96-92BA-4CBAB9DC4D43}" srcOrd="0" destOrd="0" presId="urn:microsoft.com/office/officeart/2005/8/layout/orgChart1"/>
    <dgm:cxn modelId="{825BCA32-E681-454B-A62C-08BA3247335A}" type="presOf" srcId="{5A6EB27B-21F7-401E-B68D-A82DC8E5BA5B}" destId="{4AE46EF3-0642-4369-BA5D-F7868ED47F71}" srcOrd="0" destOrd="0" presId="urn:microsoft.com/office/officeart/2005/8/layout/orgChart1"/>
    <dgm:cxn modelId="{1BF4210D-D3E5-4E67-825A-D23B02C3C744}" srcId="{2772783E-ACBA-4206-91F9-851FCA3B8020}" destId="{1C4DE08C-1C68-4BCE-B5DA-6B5F55C78D74}" srcOrd="2" destOrd="0" parTransId="{56B86332-825D-4519-B065-8CB7567B107E}" sibTransId="{5E0CDF4E-ECE6-4A7A-A690-CFDE2A491326}"/>
    <dgm:cxn modelId="{DCC9A7A2-BAFB-47F0-A898-050BA01B6C2A}" type="presOf" srcId="{83FCC49E-391A-4A35-8996-83248813E328}" destId="{DCA5B519-CDE3-4FCB-AA9D-B778D249046F}" srcOrd="0" destOrd="0" presId="urn:microsoft.com/office/officeart/2005/8/layout/orgChart1"/>
    <dgm:cxn modelId="{C629A2C0-F61E-4C5D-895C-BD2CED602D97}" srcId="{2772783E-ACBA-4206-91F9-851FCA3B8020}" destId="{F1B75879-3EEC-4D09-B50B-00911C4ECEB8}" srcOrd="3" destOrd="0" parTransId="{E82E591C-BD8C-4BF1-88AC-267C3FC8E2DD}" sibTransId="{E05571AC-9532-42C8-95B5-94EA3A76F9B6}"/>
    <dgm:cxn modelId="{CB5E308A-F3D1-4207-9FCA-98FB2FE7E65E}" type="presOf" srcId="{1C4DE08C-1C68-4BCE-B5DA-6B5F55C78D74}" destId="{D38D58C0-407A-4F90-BB07-8E437AFD3DF0}" srcOrd="1" destOrd="0" presId="urn:microsoft.com/office/officeart/2005/8/layout/orgChart1"/>
    <dgm:cxn modelId="{FDEB2E88-B841-43A7-A37B-6693D1D1260A}" type="presOf" srcId="{1C4DE08C-1C68-4BCE-B5DA-6B5F55C78D74}" destId="{7F6A357A-5CCB-481D-84AE-A19C0EBE8F67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3C89D424-9F26-432F-AB9A-21714F52F2F4}" srcId="{2772783E-ACBA-4206-91F9-851FCA3B8020}" destId="{CA817CEF-7219-45A6-8A17-B50BC3D7D29B}" srcOrd="6" destOrd="0" parTransId="{338B46F6-A6CF-4550-A02B-BB0B078C9EF5}" sibTransId="{5D91A40D-5A2D-4E5B-BA1A-57D6209C5F66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614D1D7E-CECB-4EE0-8BCA-E17CB8C07106}" type="presOf" srcId="{338B46F6-A6CF-4550-A02B-BB0B078C9EF5}" destId="{8F7E0AE6-2C00-499D-9E7D-A67ACED7D402}" srcOrd="0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ACAFB4C3-3CA6-46F0-9745-6F16B2804CCA}" type="presParOf" srcId="{4A3B355E-CA0D-43ED-8B42-7FFC22DC4796}" destId="{AB0BDE27-DBBC-4F4C-9382-1BA488B1145C}" srcOrd="2" destOrd="0" presId="urn:microsoft.com/office/officeart/2005/8/layout/orgChart1"/>
    <dgm:cxn modelId="{5FF87CD0-02F9-4B12-8872-397712FE5040}" type="presParOf" srcId="{4A3B355E-CA0D-43ED-8B42-7FFC22DC4796}" destId="{0B8CC94C-1959-4688-A93A-F1D1FBD6A49F}" srcOrd="3" destOrd="0" presId="urn:microsoft.com/office/officeart/2005/8/layout/orgChart1"/>
    <dgm:cxn modelId="{E7A34E64-3BD5-4BB0-B534-B0D19FFA7B79}" type="presParOf" srcId="{0B8CC94C-1959-4688-A93A-F1D1FBD6A49F}" destId="{46942FA8-4054-4B57-B5D7-E3BFFFD92658}" srcOrd="0" destOrd="0" presId="urn:microsoft.com/office/officeart/2005/8/layout/orgChart1"/>
    <dgm:cxn modelId="{D75EFF20-EBD2-427A-A199-5ABAA6BE9DC2}" type="presParOf" srcId="{46942FA8-4054-4B57-B5D7-E3BFFFD92658}" destId="{7F6A357A-5CCB-481D-84AE-A19C0EBE8F67}" srcOrd="0" destOrd="0" presId="urn:microsoft.com/office/officeart/2005/8/layout/orgChart1"/>
    <dgm:cxn modelId="{0E676F20-B581-4AE8-9D10-2C4849F9635C}" type="presParOf" srcId="{46942FA8-4054-4B57-B5D7-E3BFFFD92658}" destId="{D38D58C0-407A-4F90-BB07-8E437AFD3DF0}" srcOrd="1" destOrd="0" presId="urn:microsoft.com/office/officeart/2005/8/layout/orgChart1"/>
    <dgm:cxn modelId="{78EE5D9A-7E13-472D-A490-404B29F2FDBE}" type="presParOf" srcId="{0B8CC94C-1959-4688-A93A-F1D1FBD6A49F}" destId="{C9DE12BA-9E53-440F-9E43-E78CBC4D5F78}" srcOrd="1" destOrd="0" presId="urn:microsoft.com/office/officeart/2005/8/layout/orgChart1"/>
    <dgm:cxn modelId="{88E2682C-9251-4E9A-BCD1-DD2D5FBB37E8}" type="presParOf" srcId="{0B8CC94C-1959-4688-A93A-F1D1FBD6A49F}" destId="{BB570953-C0C2-4AAF-88D0-13A35031A761}" srcOrd="2" destOrd="0" presId="urn:microsoft.com/office/officeart/2005/8/layout/orgChart1"/>
    <dgm:cxn modelId="{0F6B8046-C0B1-4E3A-9FB0-1CD63F72CD28}" type="presParOf" srcId="{4A3B355E-CA0D-43ED-8B42-7FFC22DC4796}" destId="{C76E8495-F069-4BFD-AE22-285C98264B01}" srcOrd="4" destOrd="0" presId="urn:microsoft.com/office/officeart/2005/8/layout/orgChart1"/>
    <dgm:cxn modelId="{79BAD96A-DAC9-4E6A-A72D-992B4712D7AE}" type="presParOf" srcId="{4A3B355E-CA0D-43ED-8B42-7FFC22DC4796}" destId="{A6E0CFB3-8183-4446-946A-52E3D38258F4}" srcOrd="5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8A0FACA7-76F7-44B5-9BCF-3548DB8916DB}" type="presParOf" srcId="{4A3B355E-CA0D-43ED-8B42-7FFC22DC4796}" destId="{73CAD7E8-6838-4646-8178-7643A3CF8E6C}" srcOrd="6" destOrd="0" presId="urn:microsoft.com/office/officeart/2005/8/layout/orgChart1"/>
    <dgm:cxn modelId="{A0A8B0AC-672C-4A36-A11D-15652C65A908}" type="presParOf" srcId="{4A3B355E-CA0D-43ED-8B42-7FFC22DC4796}" destId="{DC208208-9BCC-49A3-96D0-AFF34D77A74C}" srcOrd="7" destOrd="0" presId="urn:microsoft.com/office/officeart/2005/8/layout/orgChart1"/>
    <dgm:cxn modelId="{45903465-6DDF-4BCA-90B0-C308EA48A43C}" type="presParOf" srcId="{DC208208-9BCC-49A3-96D0-AFF34D77A74C}" destId="{05FD22B1-C643-44E4-A8C1-0E21684761E4}" srcOrd="0" destOrd="0" presId="urn:microsoft.com/office/officeart/2005/8/layout/orgChart1"/>
    <dgm:cxn modelId="{340CE804-ED00-4EFD-A3F8-89F9239A162F}" type="presParOf" srcId="{05FD22B1-C643-44E4-A8C1-0E21684761E4}" destId="{84556227-3EEB-4CAA-8995-2A872D45466A}" srcOrd="0" destOrd="0" presId="urn:microsoft.com/office/officeart/2005/8/layout/orgChart1"/>
    <dgm:cxn modelId="{00CEAF33-4BC7-42F7-9439-B709700DE2CE}" type="presParOf" srcId="{05FD22B1-C643-44E4-A8C1-0E21684761E4}" destId="{E0ED685C-C64A-48C9-818D-C2583375AA0F}" srcOrd="1" destOrd="0" presId="urn:microsoft.com/office/officeart/2005/8/layout/orgChart1"/>
    <dgm:cxn modelId="{BAA435F3-61DB-4EE3-A217-5BB5B9D20EA8}" type="presParOf" srcId="{DC208208-9BCC-49A3-96D0-AFF34D77A74C}" destId="{97007A1D-D3D8-48CE-BE68-50B9F94D8E9B}" srcOrd="1" destOrd="0" presId="urn:microsoft.com/office/officeart/2005/8/layout/orgChart1"/>
    <dgm:cxn modelId="{8ABC0488-9238-45F0-AC70-D3ABDCE18EFE}" type="presParOf" srcId="{DC208208-9BCC-49A3-96D0-AFF34D77A74C}" destId="{F3EAF3D2-EAF5-4AE3-BAB9-C880DD25B390}" srcOrd="2" destOrd="0" presId="urn:microsoft.com/office/officeart/2005/8/layout/orgChart1"/>
    <dgm:cxn modelId="{BC1AFB4C-87D0-4D0A-BFB7-5BB104C9B2A0}" type="presParOf" srcId="{4A3B355E-CA0D-43ED-8B42-7FFC22DC4796}" destId="{4AE46EF3-0642-4369-BA5D-F7868ED47F71}" srcOrd="8" destOrd="0" presId="urn:microsoft.com/office/officeart/2005/8/layout/orgChart1"/>
    <dgm:cxn modelId="{E12CE328-C47D-49EB-8655-FE4FAACEF86D}" type="presParOf" srcId="{4A3B355E-CA0D-43ED-8B42-7FFC22DC4796}" destId="{66A56303-9CB2-4C03-8737-775D6393D242}" srcOrd="9" destOrd="0" presId="urn:microsoft.com/office/officeart/2005/8/layout/orgChart1"/>
    <dgm:cxn modelId="{B29AC389-2942-4108-8C94-DD04D387A3CE}" type="presParOf" srcId="{66A56303-9CB2-4C03-8737-775D6393D242}" destId="{8B8A6BEC-08A5-4B21-A025-81C550CF5BC8}" srcOrd="0" destOrd="0" presId="urn:microsoft.com/office/officeart/2005/8/layout/orgChart1"/>
    <dgm:cxn modelId="{CBB40912-07CF-47D2-9350-0F77CCC7D84E}" type="presParOf" srcId="{8B8A6BEC-08A5-4B21-A025-81C550CF5BC8}" destId="{FFE67CD9-7645-4E13-82C1-853C2CF0626A}" srcOrd="0" destOrd="0" presId="urn:microsoft.com/office/officeart/2005/8/layout/orgChart1"/>
    <dgm:cxn modelId="{E1C3A1D0-3546-4DC1-A32D-0916D61AAB43}" type="presParOf" srcId="{8B8A6BEC-08A5-4B21-A025-81C550CF5BC8}" destId="{F06712A2-1801-483D-A0F4-9C68D78B2BF6}" srcOrd="1" destOrd="0" presId="urn:microsoft.com/office/officeart/2005/8/layout/orgChart1"/>
    <dgm:cxn modelId="{3CB0FCC2-04CA-45F0-A6A0-C47611EB0316}" type="presParOf" srcId="{66A56303-9CB2-4C03-8737-775D6393D242}" destId="{43CE6EC7-DC23-4129-83AF-6A43F1199282}" srcOrd="1" destOrd="0" presId="urn:microsoft.com/office/officeart/2005/8/layout/orgChart1"/>
    <dgm:cxn modelId="{4F31BEA2-C379-4307-8BE5-D957F14C9290}" type="presParOf" srcId="{66A56303-9CB2-4C03-8737-775D6393D242}" destId="{3A682781-D21C-45E5-BA8D-DE42A2F82B94}" srcOrd="2" destOrd="0" presId="urn:microsoft.com/office/officeart/2005/8/layout/orgChart1"/>
    <dgm:cxn modelId="{3E67F5B7-367E-401D-9386-76A028D5B65B}" type="presParOf" srcId="{4A3B355E-CA0D-43ED-8B42-7FFC22DC4796}" destId="{8F7E0AE6-2C00-499D-9E7D-A67ACED7D402}" srcOrd="10" destOrd="0" presId="urn:microsoft.com/office/officeart/2005/8/layout/orgChart1"/>
    <dgm:cxn modelId="{BCD3F26C-5D02-483E-8514-EDD7ACAEFFA6}" type="presParOf" srcId="{4A3B355E-CA0D-43ED-8B42-7FFC22DC4796}" destId="{212FF4DA-8982-49BC-961D-EDA8911D4D5F}" srcOrd="11" destOrd="0" presId="urn:microsoft.com/office/officeart/2005/8/layout/orgChart1"/>
    <dgm:cxn modelId="{DD6D9952-E9F9-4D21-9D64-9A51BD345907}" type="presParOf" srcId="{212FF4DA-8982-49BC-961D-EDA8911D4D5F}" destId="{15E7EBA0-C44F-4522-B70D-A25EB58CB02E}" srcOrd="0" destOrd="0" presId="urn:microsoft.com/office/officeart/2005/8/layout/orgChart1"/>
    <dgm:cxn modelId="{FE84583D-DB45-44CA-BEC8-D7B971EC5CCB}" type="presParOf" srcId="{15E7EBA0-C44F-4522-B70D-A25EB58CB02E}" destId="{798E994A-48A2-42C0-A545-CA2210B3D2F2}" srcOrd="0" destOrd="0" presId="urn:microsoft.com/office/officeart/2005/8/layout/orgChart1"/>
    <dgm:cxn modelId="{39BF3006-E040-4DC5-B2B6-BA3941A8B60B}" type="presParOf" srcId="{15E7EBA0-C44F-4522-B70D-A25EB58CB02E}" destId="{1E13C5F6-4188-4D01-A9AB-D5FDAD550EFE}" srcOrd="1" destOrd="0" presId="urn:microsoft.com/office/officeart/2005/8/layout/orgChart1"/>
    <dgm:cxn modelId="{FB641CB2-D6B2-4D42-B665-2EA2329FDFE0}" type="presParOf" srcId="{212FF4DA-8982-49BC-961D-EDA8911D4D5F}" destId="{F968DE30-6742-43E0-8858-1064C312941B}" srcOrd="1" destOrd="0" presId="urn:microsoft.com/office/officeart/2005/8/layout/orgChart1"/>
    <dgm:cxn modelId="{543BDB5B-ECEC-4DD9-8B45-ACFC73CF50B7}" type="presParOf" srcId="{212FF4DA-8982-49BC-961D-EDA8911D4D5F}" destId="{D1F3E788-0A81-4F48-888C-990BAF0E267D}" srcOrd="2" destOrd="0" presId="urn:microsoft.com/office/officeart/2005/8/layout/orgChart1"/>
    <dgm:cxn modelId="{5B662A11-B6F4-4119-A403-BD766ACDB3D0}" type="presParOf" srcId="{4A3B355E-CA0D-43ED-8B42-7FFC22DC4796}" destId="{DCA5B519-CDE3-4FCB-AA9D-B778D249046F}" srcOrd="12" destOrd="0" presId="urn:microsoft.com/office/officeart/2005/8/layout/orgChart1"/>
    <dgm:cxn modelId="{1D80E298-84E9-49B0-ADAB-F75E62DF77F0}" type="presParOf" srcId="{4A3B355E-CA0D-43ED-8B42-7FFC22DC4796}" destId="{8F4A1FA9-9593-4E3A-8111-665263F25B57}" srcOrd="13" destOrd="0" presId="urn:microsoft.com/office/officeart/2005/8/layout/orgChart1"/>
    <dgm:cxn modelId="{2C6B4A44-4EC2-4B59-92A0-988260C429FD}" type="presParOf" srcId="{8F4A1FA9-9593-4E3A-8111-665263F25B57}" destId="{DD509FB5-6A34-44B7-A26C-A02D59DE4D01}" srcOrd="0" destOrd="0" presId="urn:microsoft.com/office/officeart/2005/8/layout/orgChart1"/>
    <dgm:cxn modelId="{7990A411-05A9-4351-9E0E-1230F1422612}" type="presParOf" srcId="{DD509FB5-6A34-44B7-A26C-A02D59DE4D01}" destId="{0F0DBA66-3DA1-4B96-92BA-4CBAB9DC4D43}" srcOrd="0" destOrd="0" presId="urn:microsoft.com/office/officeart/2005/8/layout/orgChart1"/>
    <dgm:cxn modelId="{8D354CB7-DE01-400D-A5ED-14F1C5C24F58}" type="presParOf" srcId="{DD509FB5-6A34-44B7-A26C-A02D59DE4D01}" destId="{58EB650C-7A7C-43C5-B363-A7FE1C1D6D3F}" srcOrd="1" destOrd="0" presId="urn:microsoft.com/office/officeart/2005/8/layout/orgChart1"/>
    <dgm:cxn modelId="{7B105F14-BF52-423E-920A-15F63DA129BC}" type="presParOf" srcId="{8F4A1FA9-9593-4E3A-8111-665263F25B57}" destId="{BB96D45D-E689-4B58-95C5-21BBE4FB44D7}" srcOrd="1" destOrd="0" presId="urn:microsoft.com/office/officeart/2005/8/layout/orgChart1"/>
    <dgm:cxn modelId="{DB039293-255A-4626-8EAD-BA017A03A118}" type="presParOf" srcId="{8F4A1FA9-9593-4E3A-8111-665263F25B57}" destId="{F24426F3-A572-4065-B489-5431D843881C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7A7E89-EBD7-47E2-A0FE-1D6B7811556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BEFA30-FBAB-4158-BE96-1EEBA48239E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4FC79-8B3A-472C-8522-664755232C5A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CBB56-6FF6-4CD0-88D8-0214188B48AD}" type="parTrans" cxnId="{FF0359B1-0C9B-44D2-B86E-B4439FD8B8A6}">
      <dgm:prSet/>
      <dgm:spPr/>
      <dgm:t>
        <a:bodyPr/>
        <a:lstStyle/>
        <a:p>
          <a:endParaRPr lang="es-ES"/>
        </a:p>
      </dgm:t>
    </dgm:pt>
    <dgm:pt modelId="{E3948CDD-F48A-4FD2-9187-FC73C67291ED}" type="sibTrans" cxnId="{FF0359B1-0C9B-44D2-B86E-B4439FD8B8A6}">
      <dgm:prSet/>
      <dgm:spPr/>
      <dgm:t>
        <a:bodyPr/>
        <a:lstStyle/>
        <a:p>
          <a:endParaRPr lang="es-ES"/>
        </a:p>
      </dgm:t>
    </dgm:pt>
    <dgm:pt modelId="{79062824-EBDF-4ABD-B9CC-FC7C6E789007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09029036-7CFB-471F-837F-6B44454AABAE}" type="parTrans" cxnId="{9650B397-C3BF-43AE-B85B-E32872CD9FEA}">
      <dgm:prSet/>
      <dgm:spPr/>
      <dgm:t>
        <a:bodyPr/>
        <a:lstStyle/>
        <a:p>
          <a:endParaRPr lang="es-ES"/>
        </a:p>
      </dgm:t>
    </dgm:pt>
    <dgm:pt modelId="{89C433A7-34B6-4F08-BCFC-5968B61EA9FF}" type="sibTrans" cxnId="{9650B397-C3BF-43AE-B85B-E32872CD9FEA}">
      <dgm:prSet/>
      <dgm:spPr/>
      <dgm:t>
        <a:bodyPr/>
        <a:lstStyle/>
        <a:p>
          <a:endParaRPr lang="es-ES"/>
        </a:p>
      </dgm:t>
    </dgm:pt>
    <dgm:pt modelId="{797F2B9A-7BD1-4B05-9EEB-466CE535FF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B3E99703-B632-45E9-957F-E6B4D83F1AF3}" type="parTrans" cxnId="{5F09BC11-7FB0-45B2-9F92-EAE3D13E720E}">
      <dgm:prSet/>
      <dgm:spPr/>
      <dgm:t>
        <a:bodyPr/>
        <a:lstStyle/>
        <a:p>
          <a:endParaRPr lang="es-ES"/>
        </a:p>
      </dgm:t>
    </dgm:pt>
    <dgm:pt modelId="{96F15AF2-6D50-4FD6-A467-BBA372D15355}" type="sibTrans" cxnId="{5F09BC11-7FB0-45B2-9F92-EAE3D13E720E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179591" custScaleY="125379" custLinFactNeighborX="558" custLinFactNeighborY="40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10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10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02805C69-FB1C-4BA7-AF38-74283690DFA6}" type="pres">
      <dgm:prSet presAssocID="{ABFEE7FC-BA12-41A4-9558-57A849EECAE9}" presName="Name111" presStyleLbl="parChTrans1D2" presStyleIdx="1" presStyleCnt="10"/>
      <dgm:spPr/>
      <dgm:t>
        <a:bodyPr/>
        <a:lstStyle/>
        <a:p>
          <a:endParaRPr lang="es-ES"/>
        </a:p>
      </dgm:t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58BC2C5-5411-4DE0-BDB0-B7821C54C293}" type="pres">
      <dgm:prSet presAssocID="{137A7E89-EBD7-47E2-A0FE-1D6B78115563}" presName="rootComposite3" presStyleCnt="0"/>
      <dgm:spPr/>
      <dgm:t>
        <a:bodyPr/>
        <a:lstStyle/>
        <a:p>
          <a:endParaRPr lang="es-ES"/>
        </a:p>
      </dgm:t>
    </dgm:pt>
    <dgm:pt modelId="{93F6225A-1168-4C57-90E4-CD3AD1E1547C}" type="pres">
      <dgm:prSet presAssocID="{137A7E89-EBD7-47E2-A0FE-1D6B78115563}" presName="rootText3" presStyleLbl="asst1" presStyleIdx="1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030FD-224A-48EF-BB79-306B091D9949}" type="pres">
      <dgm:prSet presAssocID="{137A7E89-EBD7-47E2-A0FE-1D6B78115563}" presName="rootConnector3" presStyleLbl="asst1" presStyleIdx="1" presStyleCnt="10"/>
      <dgm:spPr/>
      <dgm:t>
        <a:bodyPr/>
        <a:lstStyle/>
        <a:p>
          <a:endParaRPr lang="es-ES"/>
        </a:p>
      </dgm:t>
    </dgm:pt>
    <dgm:pt modelId="{35213402-FB52-4CFA-978F-6B8E35E5BD29}" type="pres">
      <dgm:prSet presAssocID="{137A7E89-EBD7-47E2-A0FE-1D6B78115563}" presName="hierChild6" presStyleCnt="0"/>
      <dgm:spPr/>
      <dgm:t>
        <a:bodyPr/>
        <a:lstStyle/>
        <a:p>
          <a:endParaRPr lang="es-ES"/>
        </a:p>
      </dgm:t>
    </dgm:pt>
    <dgm:pt modelId="{E3CA373D-C6D9-4CDF-BD68-7926F711FF31}" type="pres">
      <dgm:prSet presAssocID="{137A7E89-EBD7-47E2-A0FE-1D6B78115563}" presName="hierChild7" presStyleCnt="0"/>
      <dgm:spPr/>
      <dgm:t>
        <a:bodyPr/>
        <a:lstStyle/>
        <a:p>
          <a:endParaRPr lang="es-ES"/>
        </a:p>
      </dgm:t>
    </dgm:pt>
    <dgm:pt modelId="{44796047-42DD-49F7-85D9-89862D60E4ED}" type="pres">
      <dgm:prSet presAssocID="{D72CBB56-6FF6-4CD0-88D8-0214188B48AD}" presName="Name111" presStyleLbl="parChTrans1D2" presStyleIdx="2" presStyleCnt="10"/>
      <dgm:spPr/>
      <dgm:t>
        <a:bodyPr/>
        <a:lstStyle/>
        <a:p>
          <a:endParaRPr lang="es-ES"/>
        </a:p>
      </dgm:t>
    </dgm:pt>
    <dgm:pt modelId="{F00C4182-5D1B-4CEF-9218-A28C6B8BB884}" type="pres">
      <dgm:prSet presAssocID="{EDD4FC79-8B3A-472C-8522-664755232C5A}" presName="hierRoot3" presStyleCnt="0">
        <dgm:presLayoutVars>
          <dgm:hierBranch val="init"/>
        </dgm:presLayoutVars>
      </dgm:prSet>
      <dgm:spPr/>
    </dgm:pt>
    <dgm:pt modelId="{B9647909-B384-43DC-B221-D872C3992286}" type="pres">
      <dgm:prSet presAssocID="{EDD4FC79-8B3A-472C-8522-664755232C5A}" presName="rootComposite3" presStyleCnt="0"/>
      <dgm:spPr/>
    </dgm:pt>
    <dgm:pt modelId="{EE0AAF33-1750-44CF-9AF8-69762F301130}" type="pres">
      <dgm:prSet presAssocID="{EDD4FC79-8B3A-472C-8522-664755232C5A}" presName="rootText3" presStyleLbl="asst1" presStyleIdx="2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C017F-1CA9-472A-836C-759B4A54E4C3}" type="pres">
      <dgm:prSet presAssocID="{EDD4FC79-8B3A-472C-8522-664755232C5A}" presName="rootConnector3" presStyleLbl="asst1" presStyleIdx="2" presStyleCnt="10"/>
      <dgm:spPr/>
      <dgm:t>
        <a:bodyPr/>
        <a:lstStyle/>
        <a:p>
          <a:endParaRPr lang="es-ES"/>
        </a:p>
      </dgm:t>
    </dgm:pt>
    <dgm:pt modelId="{5F839A91-1F68-4DA8-85A0-F39035CD69D2}" type="pres">
      <dgm:prSet presAssocID="{EDD4FC79-8B3A-472C-8522-664755232C5A}" presName="hierChild6" presStyleCnt="0"/>
      <dgm:spPr/>
    </dgm:pt>
    <dgm:pt modelId="{FBBDB1C5-FFE4-44DB-9215-63F8AA91F473}" type="pres">
      <dgm:prSet presAssocID="{EDD4FC79-8B3A-472C-8522-664755232C5A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3" presStyleCnt="10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3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3" presStyleCnt="10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4" presStyleCnt="10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4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4" presStyleCnt="10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5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5" presStyleCnt="10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94A1AC19-8753-41D9-8A66-88CE506DFF14}" type="pres">
      <dgm:prSet presAssocID="{A154A502-4354-4E49-B99E-55E7DC00A8AB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069372-D23C-4437-B13F-B4ED918A1E86}" type="pres">
      <dgm:prSet presAssocID="{2CBEFA30-FBAB-4158-BE96-1EEBA48239E8}" presName="rootComposite3" presStyleCnt="0"/>
      <dgm:spPr/>
      <dgm:t>
        <a:bodyPr/>
        <a:lstStyle/>
        <a:p>
          <a:endParaRPr lang="es-ES"/>
        </a:p>
      </dgm:t>
    </dgm:pt>
    <dgm:pt modelId="{3D574654-9B61-4B5A-9AB5-2D36155CF3D6}" type="pres">
      <dgm:prSet presAssocID="{2CBEFA30-FBAB-4158-BE96-1EEBA48239E8}" presName="rootText3" presStyleLbl="asst1" presStyleIdx="6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B34EC8-6EE4-448E-A0D1-CDF017F453E6}" type="pres">
      <dgm:prSet presAssocID="{2CBEFA30-FBAB-4158-BE96-1EEBA48239E8}" presName="rootConnector3" presStyleLbl="asst1" presStyleIdx="6" presStyleCnt="10"/>
      <dgm:spPr/>
      <dgm:t>
        <a:bodyPr/>
        <a:lstStyle/>
        <a:p>
          <a:endParaRPr lang="es-ES"/>
        </a:p>
      </dgm:t>
    </dgm:pt>
    <dgm:pt modelId="{5428F7CC-1C86-49E8-9BDD-D28225106EB0}" type="pres">
      <dgm:prSet presAssocID="{2CBEFA30-FBAB-4158-BE96-1EEBA48239E8}" presName="hierChild6" presStyleCnt="0"/>
      <dgm:spPr/>
      <dgm:t>
        <a:bodyPr/>
        <a:lstStyle/>
        <a:p>
          <a:endParaRPr lang="es-ES"/>
        </a:p>
      </dgm:t>
    </dgm:pt>
    <dgm:pt modelId="{6AFB9F41-4266-43B7-AE02-6C280F2FCD2A}" type="pres">
      <dgm:prSet presAssocID="{2CBEFA30-FBAB-4158-BE96-1EEBA48239E8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7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7" presStyleCnt="10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30157475-BAC8-4AC5-9E11-D32B0119D9C5}" type="pres">
      <dgm:prSet presAssocID="{B3E99703-B632-45E9-957F-E6B4D83F1AF3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34590A14-3697-472A-89A7-C57ABE68029E}" type="pres">
      <dgm:prSet presAssocID="{797F2B9A-7BD1-4B05-9EEB-466CE535FFB9}" presName="hierRoot3" presStyleCnt="0">
        <dgm:presLayoutVars>
          <dgm:hierBranch val="init"/>
        </dgm:presLayoutVars>
      </dgm:prSet>
      <dgm:spPr/>
    </dgm:pt>
    <dgm:pt modelId="{B91AA0DC-3021-49B4-A024-713870A50F49}" type="pres">
      <dgm:prSet presAssocID="{797F2B9A-7BD1-4B05-9EEB-466CE535FFB9}" presName="rootComposite3" presStyleCnt="0"/>
      <dgm:spPr/>
    </dgm:pt>
    <dgm:pt modelId="{C3B18BF7-27DA-4513-A323-44836C5F5E22}" type="pres">
      <dgm:prSet presAssocID="{797F2B9A-7BD1-4B05-9EEB-466CE535FFB9}" presName="rootText3" presStyleLbl="asst1" presStyleIdx="8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DF97F6-D4AA-4F8E-B3D3-02932B62A0C2}" type="pres">
      <dgm:prSet presAssocID="{797F2B9A-7BD1-4B05-9EEB-466CE535FFB9}" presName="rootConnector3" presStyleLbl="asst1" presStyleIdx="8" presStyleCnt="10"/>
      <dgm:spPr/>
      <dgm:t>
        <a:bodyPr/>
        <a:lstStyle/>
        <a:p>
          <a:endParaRPr lang="es-ES"/>
        </a:p>
      </dgm:t>
    </dgm:pt>
    <dgm:pt modelId="{D1D5063E-069F-4C7A-A775-8A64ECD7738A}" type="pres">
      <dgm:prSet presAssocID="{797F2B9A-7BD1-4B05-9EEB-466CE535FFB9}" presName="hierChild6" presStyleCnt="0"/>
      <dgm:spPr/>
    </dgm:pt>
    <dgm:pt modelId="{27BEE4AC-D508-466E-AF38-BB08E4D88791}" type="pres">
      <dgm:prSet presAssocID="{797F2B9A-7BD1-4B05-9EEB-466CE535FFB9}" presName="hierChild7" presStyleCnt="0"/>
      <dgm:spPr/>
    </dgm:pt>
    <dgm:pt modelId="{63B43901-9990-42D5-9E9F-E03D3C5E8B83}" type="pres">
      <dgm:prSet presAssocID="{09029036-7CFB-471F-837F-6B44454AABAE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897FF788-1A88-4969-810B-61E3D8C02756}" type="pres">
      <dgm:prSet presAssocID="{79062824-EBDF-4ABD-B9CC-FC7C6E789007}" presName="hierRoot3" presStyleCnt="0">
        <dgm:presLayoutVars>
          <dgm:hierBranch val="init"/>
        </dgm:presLayoutVars>
      </dgm:prSet>
      <dgm:spPr/>
    </dgm:pt>
    <dgm:pt modelId="{70EB0F39-DA74-4471-84A4-4A349E3AD393}" type="pres">
      <dgm:prSet presAssocID="{79062824-EBDF-4ABD-B9CC-FC7C6E789007}" presName="rootComposite3" presStyleCnt="0"/>
      <dgm:spPr/>
    </dgm:pt>
    <dgm:pt modelId="{365B5E1B-B7D2-4AD7-B0EC-8EEB268F67EC}" type="pres">
      <dgm:prSet presAssocID="{79062824-EBDF-4ABD-B9CC-FC7C6E789007}" presName="rootText3" presStyleLbl="asst1" presStyleIdx="9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E21A9-BB51-43D9-AD06-AB9A0E3C2754}" type="pres">
      <dgm:prSet presAssocID="{79062824-EBDF-4ABD-B9CC-FC7C6E789007}" presName="rootConnector3" presStyleLbl="asst1" presStyleIdx="9" presStyleCnt="10"/>
      <dgm:spPr/>
      <dgm:t>
        <a:bodyPr/>
        <a:lstStyle/>
        <a:p>
          <a:endParaRPr lang="es-ES"/>
        </a:p>
      </dgm:t>
    </dgm:pt>
    <dgm:pt modelId="{5EBB8FFE-81FD-44B8-B106-44E9837EC247}" type="pres">
      <dgm:prSet presAssocID="{79062824-EBDF-4ABD-B9CC-FC7C6E789007}" presName="hierChild6" presStyleCnt="0"/>
      <dgm:spPr/>
    </dgm:pt>
    <dgm:pt modelId="{2A028F6C-1A1F-4C70-8B23-9CE273BAF494}" type="pres">
      <dgm:prSet presAssocID="{79062824-EBDF-4ABD-B9CC-FC7C6E789007}" presName="hierChild7" presStyleCnt="0"/>
      <dgm:spPr/>
    </dgm:pt>
  </dgm:ptLst>
  <dgm:cxnLst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DC3A4530-3AFF-401E-9BFC-03A90DBD30B1}" type="presOf" srcId="{797F2B9A-7BD1-4B05-9EEB-466CE535FFB9}" destId="{C3B18BF7-27DA-4513-A323-44836C5F5E22}" srcOrd="0" destOrd="0" presId="urn:microsoft.com/office/officeart/2005/8/layout/orgChart1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5F09BC11-7FB0-45B2-9F92-EAE3D13E720E}" srcId="{C30A34FF-3B4D-436A-8F69-BFF4324B1F74}" destId="{797F2B9A-7BD1-4B05-9EEB-466CE535FFB9}" srcOrd="8" destOrd="0" parTransId="{B3E99703-B632-45E9-957F-E6B4D83F1AF3}" sibTransId="{96F15AF2-6D50-4FD6-A467-BBA372D15355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D5ABC8E7-12B8-4CD4-AD5B-B68D9ABA7224}" type="presOf" srcId="{EDD4FC79-8B3A-472C-8522-664755232C5A}" destId="{EE0AAF33-1750-44CF-9AF8-69762F301130}" srcOrd="0" destOrd="0" presId="urn:microsoft.com/office/officeart/2005/8/layout/orgChart1"/>
    <dgm:cxn modelId="{9650B397-C3BF-43AE-B85B-E32872CD9FEA}" srcId="{C30A34FF-3B4D-436A-8F69-BFF4324B1F74}" destId="{79062824-EBDF-4ABD-B9CC-FC7C6E789007}" srcOrd="9" destOrd="0" parTransId="{09029036-7CFB-471F-837F-6B44454AABAE}" sibTransId="{89C433A7-34B6-4F08-BCFC-5968B61EA9FF}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2F6261A7-9F84-4992-AEE4-BFB506E13318}" type="presOf" srcId="{D72CBB56-6FF6-4CD0-88D8-0214188B48AD}" destId="{44796047-42DD-49F7-85D9-89862D60E4ED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3FD054DA-4BEB-4C30-9A33-706A8AF24B21}" type="presOf" srcId="{79062824-EBDF-4ABD-B9CC-FC7C6E789007}" destId="{721E21A9-BB51-43D9-AD06-AB9A0E3C2754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80347C51-1AC9-4EDC-95B6-6D253EDE5954}" srcId="{C30A34FF-3B4D-436A-8F69-BFF4324B1F74}" destId="{9D489210-46A3-45E7-896C-074205271A4F}" srcOrd="7" destOrd="0" parTransId="{E3D037F3-B390-463E-B701-7671CBF0586E}" sibTransId="{42A25287-14F0-4529-BD36-F68C4CDB4EBC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C5F57B74-5847-421A-A3D4-A88A1C5011D0}" type="presOf" srcId="{09029036-7CFB-471F-837F-6B44454AABAE}" destId="{63B43901-9990-42D5-9E9F-E03D3C5E8B83}" srcOrd="0" destOrd="0" presId="urn:microsoft.com/office/officeart/2005/8/layout/orgChart1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FF0359B1-0C9B-44D2-B86E-B4439FD8B8A6}" srcId="{C30A34FF-3B4D-436A-8F69-BFF4324B1F74}" destId="{EDD4FC79-8B3A-472C-8522-664755232C5A}" srcOrd="2" destOrd="0" parTransId="{D72CBB56-6FF6-4CD0-88D8-0214188B48AD}" sibTransId="{E3948CDD-F48A-4FD2-9187-FC73C67291ED}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99BAF18D-18C9-48A3-9FD7-5045E465D7E0}" type="presOf" srcId="{79062824-EBDF-4ABD-B9CC-FC7C6E789007}" destId="{365B5E1B-B7D2-4AD7-B0EC-8EEB268F67EC}" srcOrd="0" destOrd="0" presId="urn:microsoft.com/office/officeart/2005/8/layout/orgChart1"/>
    <dgm:cxn modelId="{AE0CA620-A4AB-4C61-BA17-B1DA877102A5}" srcId="{C30A34FF-3B4D-436A-8F69-BFF4324B1F74}" destId="{5FA0E88C-7661-4465-9B13-8792479F9B91}" srcOrd="3" destOrd="0" parTransId="{A64B5821-7157-41AF-855F-F15587A9C32D}" sibTransId="{258E0DB0-977E-4D13-8519-0FBB47DD18B2}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B415F616-34F2-4119-8ABA-3EE7A9BB0A0C}" type="presOf" srcId="{EDD4FC79-8B3A-472C-8522-664755232C5A}" destId="{107C017F-1CA9-472A-836C-759B4A54E4C3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0529157E-ABF0-46DE-8AE9-EEF13102EAAB}" type="presOf" srcId="{B3E99703-B632-45E9-957F-E6B4D83F1AF3}" destId="{30157475-BAC8-4AC5-9E11-D32B0119D9C5}" srcOrd="0" destOrd="0" presId="urn:microsoft.com/office/officeart/2005/8/layout/orgChart1"/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75D003D6-4C86-4073-8718-33E317E3D683}" type="presOf" srcId="{797F2B9A-7BD1-4B05-9EEB-466CE535FFB9}" destId="{5EDF97F6-D4AA-4F8E-B3D3-02932B62A0C2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AA3094DD-7DE6-44C4-B409-0F519F44779D}" type="presParOf" srcId="{7E149F56-4496-4C36-8D49-B6338A999BCF}" destId="{44796047-42DD-49F7-85D9-89862D60E4ED}" srcOrd="4" destOrd="0" presId="urn:microsoft.com/office/officeart/2005/8/layout/orgChart1"/>
    <dgm:cxn modelId="{4A848D3B-E43C-40A7-9B29-D11A0F9B946F}" type="presParOf" srcId="{7E149F56-4496-4C36-8D49-B6338A999BCF}" destId="{F00C4182-5D1B-4CEF-9218-A28C6B8BB884}" srcOrd="5" destOrd="0" presId="urn:microsoft.com/office/officeart/2005/8/layout/orgChart1"/>
    <dgm:cxn modelId="{96F64166-6058-4D95-9799-D57B5D53D646}" type="presParOf" srcId="{F00C4182-5D1B-4CEF-9218-A28C6B8BB884}" destId="{B9647909-B384-43DC-B221-D872C3992286}" srcOrd="0" destOrd="0" presId="urn:microsoft.com/office/officeart/2005/8/layout/orgChart1"/>
    <dgm:cxn modelId="{7D999776-D9F8-4F77-847B-96B391BAF6E4}" type="presParOf" srcId="{B9647909-B384-43DC-B221-D872C3992286}" destId="{EE0AAF33-1750-44CF-9AF8-69762F301130}" srcOrd="0" destOrd="0" presId="urn:microsoft.com/office/officeart/2005/8/layout/orgChart1"/>
    <dgm:cxn modelId="{282B195D-51C9-4E39-A7E0-F874C15613C5}" type="presParOf" srcId="{B9647909-B384-43DC-B221-D872C3992286}" destId="{107C017F-1CA9-472A-836C-759B4A54E4C3}" srcOrd="1" destOrd="0" presId="urn:microsoft.com/office/officeart/2005/8/layout/orgChart1"/>
    <dgm:cxn modelId="{F74A78B0-DE0A-49B6-9D02-5B5C83FD3F2C}" type="presParOf" srcId="{F00C4182-5D1B-4CEF-9218-A28C6B8BB884}" destId="{5F839A91-1F68-4DA8-85A0-F39035CD69D2}" srcOrd="1" destOrd="0" presId="urn:microsoft.com/office/officeart/2005/8/layout/orgChart1"/>
    <dgm:cxn modelId="{0F41B709-98F3-4AEB-AAF2-A4A99AF8D14D}" type="presParOf" srcId="{F00C4182-5D1B-4CEF-9218-A28C6B8BB884}" destId="{FBBDB1C5-FFE4-44DB-9215-63F8AA91F473}" srcOrd="2" destOrd="0" presId="urn:microsoft.com/office/officeart/2005/8/layout/orgChart1"/>
    <dgm:cxn modelId="{ED4FF8F4-F751-4DCC-86C3-8324E4B754F0}" type="presParOf" srcId="{7E149F56-4496-4C36-8D49-B6338A999BCF}" destId="{608BCE92-90EA-4D2D-9201-9E8874B0A4B5}" srcOrd="6" destOrd="0" presId="urn:microsoft.com/office/officeart/2005/8/layout/orgChart1"/>
    <dgm:cxn modelId="{89109983-7F76-49FD-93B7-A8AF5D84EB58}" type="presParOf" srcId="{7E149F56-4496-4C36-8D49-B6338A999BCF}" destId="{DF0BE4BD-0A93-4D6C-9DCC-DA0C2332777F}" srcOrd="7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  <dgm:cxn modelId="{90EE3E50-D57A-435B-830F-423275D1BF60}" type="presParOf" srcId="{7E149F56-4496-4C36-8D49-B6338A999BCF}" destId="{84DA736A-8D31-4F05-8857-F0C7B674B29B}" srcOrd="14" destOrd="0" presId="urn:microsoft.com/office/officeart/2005/8/layout/orgChart1"/>
    <dgm:cxn modelId="{3BEAEDF9-0ACB-4F41-9CAB-900AC5586C88}" type="presParOf" srcId="{7E149F56-4496-4C36-8D49-B6338A999BCF}" destId="{9ADD8D35-F724-487B-ACEA-208B4D484FEB}" srcOrd="15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F0CA6A3A-9772-481D-8D13-2FE4729C1849}" type="presParOf" srcId="{7E149F56-4496-4C36-8D49-B6338A999BCF}" destId="{30157475-BAC8-4AC5-9E11-D32B0119D9C5}" srcOrd="16" destOrd="0" presId="urn:microsoft.com/office/officeart/2005/8/layout/orgChart1"/>
    <dgm:cxn modelId="{B740231D-B3B3-4B23-AF6C-B07CC3EDAD54}" type="presParOf" srcId="{7E149F56-4496-4C36-8D49-B6338A999BCF}" destId="{34590A14-3697-472A-89A7-C57ABE68029E}" srcOrd="17" destOrd="0" presId="urn:microsoft.com/office/officeart/2005/8/layout/orgChart1"/>
    <dgm:cxn modelId="{0F2F2EDC-5DD1-4289-BBFD-E2753AA1B5B2}" type="presParOf" srcId="{34590A14-3697-472A-89A7-C57ABE68029E}" destId="{B91AA0DC-3021-49B4-A024-713870A50F49}" srcOrd="0" destOrd="0" presId="urn:microsoft.com/office/officeart/2005/8/layout/orgChart1"/>
    <dgm:cxn modelId="{F21AF4BE-1768-4DE0-8DE7-D969DB14AE24}" type="presParOf" srcId="{B91AA0DC-3021-49B4-A024-713870A50F49}" destId="{C3B18BF7-27DA-4513-A323-44836C5F5E22}" srcOrd="0" destOrd="0" presId="urn:microsoft.com/office/officeart/2005/8/layout/orgChart1"/>
    <dgm:cxn modelId="{9DF9E6E0-1E04-41C6-B240-B3B2B8BD12D7}" type="presParOf" srcId="{B91AA0DC-3021-49B4-A024-713870A50F49}" destId="{5EDF97F6-D4AA-4F8E-B3D3-02932B62A0C2}" srcOrd="1" destOrd="0" presId="urn:microsoft.com/office/officeart/2005/8/layout/orgChart1"/>
    <dgm:cxn modelId="{6DE5C376-1141-48E3-9F7D-2C7B8655C073}" type="presParOf" srcId="{34590A14-3697-472A-89A7-C57ABE68029E}" destId="{D1D5063E-069F-4C7A-A775-8A64ECD7738A}" srcOrd="1" destOrd="0" presId="urn:microsoft.com/office/officeart/2005/8/layout/orgChart1"/>
    <dgm:cxn modelId="{B481E874-8E23-4201-A766-49294CE55859}" type="presParOf" srcId="{34590A14-3697-472A-89A7-C57ABE68029E}" destId="{27BEE4AC-D508-466E-AF38-BB08E4D88791}" srcOrd="2" destOrd="0" presId="urn:microsoft.com/office/officeart/2005/8/layout/orgChart1"/>
    <dgm:cxn modelId="{434F8902-64FE-4748-94C9-1C2AB6454354}" type="presParOf" srcId="{7E149F56-4496-4C36-8D49-B6338A999BCF}" destId="{63B43901-9990-42D5-9E9F-E03D3C5E8B83}" srcOrd="18" destOrd="0" presId="urn:microsoft.com/office/officeart/2005/8/layout/orgChart1"/>
    <dgm:cxn modelId="{F7229FBC-3529-49A2-A949-67700D90131C}" type="presParOf" srcId="{7E149F56-4496-4C36-8D49-B6338A999BCF}" destId="{897FF788-1A88-4969-810B-61E3D8C02756}" srcOrd="19" destOrd="0" presId="urn:microsoft.com/office/officeart/2005/8/layout/orgChart1"/>
    <dgm:cxn modelId="{4C833F01-E248-4317-BAAD-51A461C3655C}" type="presParOf" srcId="{897FF788-1A88-4969-810B-61E3D8C02756}" destId="{70EB0F39-DA74-4471-84A4-4A349E3AD393}" srcOrd="0" destOrd="0" presId="urn:microsoft.com/office/officeart/2005/8/layout/orgChart1"/>
    <dgm:cxn modelId="{F543F3C2-0532-46DE-A74B-FB8BFE53F5B5}" type="presParOf" srcId="{70EB0F39-DA74-4471-84A4-4A349E3AD393}" destId="{365B5E1B-B7D2-4AD7-B0EC-8EEB268F67EC}" srcOrd="0" destOrd="0" presId="urn:microsoft.com/office/officeart/2005/8/layout/orgChart1"/>
    <dgm:cxn modelId="{BC36F14E-A9AC-4769-9991-A9B46FB07BDA}" type="presParOf" srcId="{70EB0F39-DA74-4471-84A4-4A349E3AD393}" destId="{721E21A9-BB51-43D9-AD06-AB9A0E3C2754}" srcOrd="1" destOrd="0" presId="urn:microsoft.com/office/officeart/2005/8/layout/orgChart1"/>
    <dgm:cxn modelId="{E97DC23B-E216-4C71-B075-B53DCFBD9E4D}" type="presParOf" srcId="{897FF788-1A88-4969-810B-61E3D8C02756}" destId="{5EBB8FFE-81FD-44B8-B106-44E9837EC247}" srcOrd="1" destOrd="0" presId="urn:microsoft.com/office/officeart/2005/8/layout/orgChart1"/>
    <dgm:cxn modelId="{0F331651-36BC-4A5C-8980-F52FF79C3F77}" type="presParOf" srcId="{897FF788-1A88-4969-810B-61E3D8C02756}" destId="{2A028F6C-1A1F-4C70-8B23-9CE273BAF4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CA5BF3-0E75-448F-B3E9-41235620C4C2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Administrativo(a) </a:t>
          </a:r>
          <a:endParaRPr lang="es-MX" sz="1200" dirty="0">
            <a:solidFill>
              <a:schemeClr val="tx1"/>
            </a:solidFill>
          </a:endParaRPr>
        </a:p>
      </dgm:t>
    </dgm:pt>
    <dgm:pt modelId="{F737D478-25FB-4DC0-A257-E38F12F89E6C}" type="parTrans" cxnId="{97773DCB-3D5C-464D-BBF0-75BFBFFCCC87}">
      <dgm:prSet/>
      <dgm:spPr/>
      <dgm:t>
        <a:bodyPr/>
        <a:lstStyle/>
        <a:p>
          <a:endParaRPr lang="es-MX"/>
        </a:p>
      </dgm:t>
    </dgm:pt>
    <dgm:pt modelId="{E49828D0-2B60-418A-9B1C-2FD33244F85A}" type="sibTrans" cxnId="{97773DCB-3D5C-464D-BBF0-75BFBFFCCC87}">
      <dgm:prSet/>
      <dgm:spPr/>
      <dgm:t>
        <a:bodyPr/>
        <a:lstStyle/>
        <a:p>
          <a:endParaRPr lang="es-MX"/>
        </a:p>
      </dgm:t>
    </dgm:pt>
    <dgm:pt modelId="{2855E8B8-FC34-4E72-AEAB-8CC404014FF6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 de Danza</a:t>
          </a:r>
          <a:endParaRPr lang="es-MX" sz="1200" dirty="0">
            <a:solidFill>
              <a:schemeClr val="tx1"/>
            </a:solidFill>
          </a:endParaRPr>
        </a:p>
      </dgm:t>
    </dgm:pt>
    <dgm:pt modelId="{F6964B67-CD0B-4E94-AEAD-9A52E3828C7E}" type="parTrans" cxnId="{F5644766-0EFE-4715-B37D-A2610E737B09}">
      <dgm:prSet/>
      <dgm:spPr/>
      <dgm:t>
        <a:bodyPr/>
        <a:lstStyle/>
        <a:p>
          <a:endParaRPr lang="es-MX"/>
        </a:p>
      </dgm:t>
    </dgm:pt>
    <dgm:pt modelId="{1ABC6FFD-D0E5-4712-AAF4-A907D555BFA6}" type="sibTrans" cxnId="{F5644766-0EFE-4715-B37D-A2610E737B09}">
      <dgm:prSet/>
      <dgm:spPr/>
      <dgm:t>
        <a:bodyPr/>
        <a:lstStyle/>
        <a:p>
          <a:endParaRPr lang="es-MX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C763BA-07C0-428E-B15C-288EC6FA0E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Promotor(a)</a:t>
          </a:r>
        </a:p>
      </dgm:t>
    </dgm:pt>
    <dgm:pt modelId="{29C9C95D-0BEA-4CC7-8207-CE7CBB69AA9B}" type="parTrans" cxnId="{72CD10D5-7C1C-46F1-ABFA-3EE410AB4D14}">
      <dgm:prSet/>
      <dgm:spPr/>
      <dgm:t>
        <a:bodyPr/>
        <a:lstStyle/>
        <a:p>
          <a:endParaRPr lang="es-ES"/>
        </a:p>
      </dgm:t>
    </dgm:pt>
    <dgm:pt modelId="{B07EE891-300C-4289-BB29-7BBE4AB45AB9}" type="sibTrans" cxnId="{72CD10D5-7C1C-46F1-ABFA-3EE410AB4D14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BB5C461-BF48-44C5-ACC6-9FE5E9F31147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31FE1FFC-9D85-4346-B23E-0FFABCC4E43B}" type="pres">
      <dgm:prSet presAssocID="{FA2ECD9E-6A31-445F-BBA2-FE8EA3A2B1F9}" presName="rootComposite1" presStyleCnt="0"/>
      <dgm:spPr/>
    </dgm:pt>
    <dgm:pt modelId="{24713432-D49B-405D-B3C6-FB409362F35E}" type="pres">
      <dgm:prSet presAssocID="{FA2ECD9E-6A31-445F-BBA2-FE8EA3A2B1F9}" presName="rootText1" presStyleLbl="node0" presStyleIdx="0" presStyleCnt="1" custScaleX="115675" custScaleY="107826" custLinFactNeighborY="186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8E8D52-42C7-4679-8056-71B238C72917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DCBB5FF-4F6F-4AE2-B8BF-F8DE63EB6B51}" type="pres">
      <dgm:prSet presAssocID="{FA2ECD9E-6A31-445F-BBA2-FE8EA3A2B1F9}" presName="hierChild2" presStyleCnt="0"/>
      <dgm:spPr/>
    </dgm:pt>
    <dgm:pt modelId="{FD23C3C3-E804-43DD-90D0-D0F8A00F79A8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B3555884-E05E-4B4B-934B-3016F4FE305F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4719F326-9565-4E36-A1F7-C15810982326}" type="pres">
      <dgm:prSet presAssocID="{FA2ECD9E-6A31-445F-BBA2-FE8EA3A2B1F9}" presName="hierChild3" presStyleCnt="0"/>
      <dgm:spPr/>
    </dgm:pt>
    <dgm:pt modelId="{B94A62A5-8FEE-4027-91D9-174C645CB92C}" type="pres">
      <dgm:prSet presAssocID="{F737D478-25FB-4DC0-A257-E38F12F89E6C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A07AF57D-69BB-4745-84CD-0250B7D85509}" type="pres">
      <dgm:prSet presAssocID="{2FCA5BF3-0E75-448F-B3E9-41235620C4C2}" presName="hierRoot3" presStyleCnt="0">
        <dgm:presLayoutVars>
          <dgm:hierBranch val="init"/>
        </dgm:presLayoutVars>
      </dgm:prSet>
      <dgm:spPr/>
    </dgm:pt>
    <dgm:pt modelId="{D92D0570-2F7D-4175-B701-F5C4AB8D1E67}" type="pres">
      <dgm:prSet presAssocID="{2FCA5BF3-0E75-448F-B3E9-41235620C4C2}" presName="rootComposite3" presStyleCnt="0"/>
      <dgm:spPr/>
    </dgm:pt>
    <dgm:pt modelId="{108C4BBB-EE1F-4A15-8C49-A3C94ADEB78C}" type="pres">
      <dgm:prSet presAssocID="{2FCA5BF3-0E75-448F-B3E9-41235620C4C2}" presName="rootText3" presStyleLbl="asst1" presStyleIdx="0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E4C717-F330-4E00-A255-45935D6F8148}" type="pres">
      <dgm:prSet presAssocID="{2FCA5BF3-0E75-448F-B3E9-41235620C4C2}" presName="rootConnector3" presStyleLbl="asst1" presStyleIdx="0" presStyleCnt="3"/>
      <dgm:spPr/>
      <dgm:t>
        <a:bodyPr/>
        <a:lstStyle/>
        <a:p>
          <a:endParaRPr lang="es-MX"/>
        </a:p>
      </dgm:t>
    </dgm:pt>
    <dgm:pt modelId="{C8AE6C92-6100-4402-9F2D-3A009C2B8FF9}" type="pres">
      <dgm:prSet presAssocID="{2FCA5BF3-0E75-448F-B3E9-41235620C4C2}" presName="hierChild6" presStyleCnt="0"/>
      <dgm:spPr/>
    </dgm:pt>
    <dgm:pt modelId="{341A64F0-748B-44F5-B640-540AB85BFE73}" type="pres">
      <dgm:prSet presAssocID="{2FCA5BF3-0E75-448F-B3E9-41235620C4C2}" presName="hierChild7" presStyleCnt="0"/>
      <dgm:spPr/>
    </dgm:pt>
    <dgm:pt modelId="{70A5F7AE-0381-4D6A-BA92-A06ED6A5977E}" type="pres">
      <dgm:prSet presAssocID="{29C9C95D-0BEA-4CC7-8207-CE7CBB69AA9B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821177D6-DBD4-4100-BB8D-F57D89342002}" type="pres">
      <dgm:prSet presAssocID="{4AC763BA-07C0-428E-B15C-288EC6FA0EDC}" presName="hierRoot3" presStyleCnt="0">
        <dgm:presLayoutVars>
          <dgm:hierBranch val="init"/>
        </dgm:presLayoutVars>
      </dgm:prSet>
      <dgm:spPr/>
    </dgm:pt>
    <dgm:pt modelId="{24FB84B9-478A-4BE2-A85C-7E3699988DAC}" type="pres">
      <dgm:prSet presAssocID="{4AC763BA-07C0-428E-B15C-288EC6FA0EDC}" presName="rootComposite3" presStyleCnt="0"/>
      <dgm:spPr/>
    </dgm:pt>
    <dgm:pt modelId="{9C5AB745-9A1A-44E9-8F54-25C36A91A0DD}" type="pres">
      <dgm:prSet presAssocID="{4AC763BA-07C0-428E-B15C-288EC6FA0EDC}" presName="rootText3" presStyleLbl="asst1" presStyleIdx="1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2DC322-A470-4C31-BB27-C4A9BE942D1B}" type="pres">
      <dgm:prSet presAssocID="{4AC763BA-07C0-428E-B15C-288EC6FA0EDC}" presName="rootConnector3" presStyleLbl="asst1" presStyleIdx="1" presStyleCnt="3"/>
      <dgm:spPr/>
      <dgm:t>
        <a:bodyPr/>
        <a:lstStyle/>
        <a:p>
          <a:endParaRPr lang="es-ES"/>
        </a:p>
      </dgm:t>
    </dgm:pt>
    <dgm:pt modelId="{BF52DBB9-4119-492F-9631-CA8A78163C8F}" type="pres">
      <dgm:prSet presAssocID="{4AC763BA-07C0-428E-B15C-288EC6FA0EDC}" presName="hierChild6" presStyleCnt="0"/>
      <dgm:spPr/>
    </dgm:pt>
    <dgm:pt modelId="{8F9F65C1-1346-46FE-A5AF-456BB53FB36B}" type="pres">
      <dgm:prSet presAssocID="{4AC763BA-07C0-428E-B15C-288EC6FA0EDC}" presName="hierChild7" presStyleCnt="0"/>
      <dgm:spPr/>
    </dgm:pt>
    <dgm:pt modelId="{91E62FFD-E741-4A75-9A25-271F9B14B7D3}" type="pres">
      <dgm:prSet presAssocID="{F6964B67-CD0B-4E94-AEAD-9A52E3828C7E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863A5596-2974-4D2F-968D-5EA9DEEDC0F8}" type="pres">
      <dgm:prSet presAssocID="{2855E8B8-FC34-4E72-AEAB-8CC404014FF6}" presName="hierRoot3" presStyleCnt="0">
        <dgm:presLayoutVars>
          <dgm:hierBranch val="init"/>
        </dgm:presLayoutVars>
      </dgm:prSet>
      <dgm:spPr/>
    </dgm:pt>
    <dgm:pt modelId="{7D311F96-2986-4E36-9E65-FBA357790E0B}" type="pres">
      <dgm:prSet presAssocID="{2855E8B8-FC34-4E72-AEAB-8CC404014FF6}" presName="rootComposite3" presStyleCnt="0"/>
      <dgm:spPr/>
    </dgm:pt>
    <dgm:pt modelId="{6550FD88-7644-4605-BAEC-199DF5F409FD}" type="pres">
      <dgm:prSet presAssocID="{2855E8B8-FC34-4E72-AEAB-8CC404014FF6}" presName="rootText3" presStyleLbl="asst1" presStyleIdx="2" presStyleCnt="3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B5DFA1-B286-41DF-AAB5-1ED1B2748CDB}" type="pres">
      <dgm:prSet presAssocID="{2855E8B8-FC34-4E72-AEAB-8CC404014FF6}" presName="rootConnector3" presStyleLbl="asst1" presStyleIdx="2" presStyleCnt="3"/>
      <dgm:spPr/>
      <dgm:t>
        <a:bodyPr/>
        <a:lstStyle/>
        <a:p>
          <a:endParaRPr lang="es-MX"/>
        </a:p>
      </dgm:t>
    </dgm:pt>
    <dgm:pt modelId="{FFA7787C-57A4-4DBB-8324-A832FD844130}" type="pres">
      <dgm:prSet presAssocID="{2855E8B8-FC34-4E72-AEAB-8CC404014FF6}" presName="hierChild6" presStyleCnt="0"/>
      <dgm:spPr/>
    </dgm:pt>
    <dgm:pt modelId="{C4C3BBD4-B387-4705-851C-A54EAC92CEB2}" type="pres">
      <dgm:prSet presAssocID="{2855E8B8-FC34-4E72-AEAB-8CC404014FF6}" presName="hierChild7" presStyleCnt="0"/>
      <dgm:spPr/>
    </dgm:pt>
  </dgm:ptLst>
  <dgm:cxnLst>
    <dgm:cxn modelId="{5FC31C28-B747-496A-9E28-A3675DB96E74}" type="presOf" srcId="{E61F3CBB-977A-4C30-A535-84E3CB862539}" destId="{FD23C3C3-E804-43DD-90D0-D0F8A00F79A8}" srcOrd="0" destOrd="0" presId="urn:microsoft.com/office/officeart/2005/8/layout/orgChart1"/>
    <dgm:cxn modelId="{243890E1-27AF-41AF-835A-EECD2764418E}" type="presOf" srcId="{FA2ECD9E-6A31-445F-BBA2-FE8EA3A2B1F9}" destId="{24713432-D49B-405D-B3C6-FB409362F35E}" srcOrd="0" destOrd="0" presId="urn:microsoft.com/office/officeart/2005/8/layout/orgChart1"/>
    <dgm:cxn modelId="{F5644766-0EFE-4715-B37D-A2610E737B09}" srcId="{FA2ECD9E-6A31-445F-BBA2-FE8EA3A2B1F9}" destId="{2855E8B8-FC34-4E72-AEAB-8CC404014FF6}" srcOrd="4" destOrd="0" parTransId="{F6964B67-CD0B-4E94-AEAD-9A52E3828C7E}" sibTransId="{1ABC6FFD-D0E5-4712-AAF4-A907D555BFA6}"/>
    <dgm:cxn modelId="{0B2BEA0E-EBB5-4C53-94E3-8E2BE188188B}" type="presOf" srcId="{55210FA8-E040-4E9F-941C-6FFA55E23FED}" destId="{2A059CCF-6580-4FBC-BDCA-2AD09B43D0F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9747CA2F-48CE-4B4D-9E9B-83E4A71B2CD8}" type="presOf" srcId="{4AC763BA-07C0-428E-B15C-288EC6FA0EDC}" destId="{BC2DC322-A470-4C31-BB27-C4A9BE942D1B}" srcOrd="1" destOrd="0" presId="urn:microsoft.com/office/officeart/2005/8/layout/orgChart1"/>
    <dgm:cxn modelId="{BBE8C3FA-7D0A-4832-8787-5AA66D785235}" type="presOf" srcId="{4AC763BA-07C0-428E-B15C-288EC6FA0EDC}" destId="{9C5AB745-9A1A-44E9-8F54-25C36A91A0DD}" srcOrd="0" destOrd="0" presId="urn:microsoft.com/office/officeart/2005/8/layout/orgChart1"/>
    <dgm:cxn modelId="{56CD1D10-E0F0-4532-BE6B-5D37D6074E34}" type="presOf" srcId="{A45E9C75-8CEF-4565-84ED-8447A4D9D696}" destId="{463ECA5F-CA55-47F9-BC18-E4DA5987140E}" srcOrd="0" destOrd="0" presId="urn:microsoft.com/office/officeart/2005/8/layout/orgChart1"/>
    <dgm:cxn modelId="{19E4975C-3E38-405B-AEE6-4569E284CA46}" type="presOf" srcId="{A45E9C75-8CEF-4565-84ED-8447A4D9D696}" destId="{59E62944-EEF3-4B13-84A5-82C12F05E11E}" srcOrd="1" destOrd="0" presId="urn:microsoft.com/office/officeart/2005/8/layout/orgChart1"/>
    <dgm:cxn modelId="{97773DCB-3D5C-464D-BBF0-75BFBFFCCC87}" srcId="{FA2ECD9E-6A31-445F-BBA2-FE8EA3A2B1F9}" destId="{2FCA5BF3-0E75-448F-B3E9-41235620C4C2}" srcOrd="2" destOrd="0" parTransId="{F737D478-25FB-4DC0-A257-E38F12F89E6C}" sibTransId="{E49828D0-2B60-418A-9B1C-2FD33244F85A}"/>
    <dgm:cxn modelId="{FDDA4EEF-348B-496D-A1CB-5D36C4DE2A6E}" type="presOf" srcId="{29C9C95D-0BEA-4CC7-8207-CE7CBB69AA9B}" destId="{70A5F7AE-0381-4D6A-BA92-A06ED6A5977E}" srcOrd="0" destOrd="0" presId="urn:microsoft.com/office/officeart/2005/8/layout/orgChart1"/>
    <dgm:cxn modelId="{FFEF0E6F-480E-4AED-BD21-0F4C25CCFD05}" type="presOf" srcId="{2FCA5BF3-0E75-448F-B3E9-41235620C4C2}" destId="{108C4BBB-EE1F-4A15-8C49-A3C94ADEB78C}" srcOrd="0" destOrd="0" presId="urn:microsoft.com/office/officeart/2005/8/layout/orgChart1"/>
    <dgm:cxn modelId="{CBE044D9-FCE0-4249-ADED-1D610709ECAB}" type="presOf" srcId="{2FCA5BF3-0E75-448F-B3E9-41235620C4C2}" destId="{8AE4C717-F330-4E00-A255-45935D6F8148}" srcOrd="1" destOrd="0" presId="urn:microsoft.com/office/officeart/2005/8/layout/orgChart1"/>
    <dgm:cxn modelId="{C2E8911C-CE9E-40FE-B93E-C496285BF71C}" type="presOf" srcId="{A9EDC00A-A539-48C1-8412-61B7BC15DE0C}" destId="{B3555884-E05E-4B4B-934B-3016F4FE305F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F829B08-6FFA-4ED6-B8B7-8AD20F21DDEC}" type="presOf" srcId="{2855E8B8-FC34-4E72-AEAB-8CC404014FF6}" destId="{4EB5DFA1-B286-41DF-AAB5-1ED1B2748CDB}" srcOrd="1" destOrd="0" presId="urn:microsoft.com/office/officeart/2005/8/layout/orgChart1"/>
    <dgm:cxn modelId="{72CD10D5-7C1C-46F1-ABFA-3EE410AB4D14}" srcId="{FA2ECD9E-6A31-445F-BBA2-FE8EA3A2B1F9}" destId="{4AC763BA-07C0-428E-B15C-288EC6FA0EDC}" srcOrd="3" destOrd="0" parTransId="{29C9C95D-0BEA-4CC7-8207-CE7CBB69AA9B}" sibTransId="{B07EE891-300C-4289-BB29-7BBE4AB45AB9}"/>
    <dgm:cxn modelId="{81865652-AFBF-49E6-914D-1DF47A40C3F6}" type="presOf" srcId="{F6964B67-CD0B-4E94-AEAD-9A52E3828C7E}" destId="{91E62FFD-E741-4A75-9A25-271F9B14B7D3}" srcOrd="0" destOrd="0" presId="urn:microsoft.com/office/officeart/2005/8/layout/orgChart1"/>
    <dgm:cxn modelId="{53A2C28C-7FF9-4D0A-A315-1F479E8B41F9}" type="presOf" srcId="{FA2ECD9E-6A31-445F-BBA2-FE8EA3A2B1F9}" destId="{648E8D52-42C7-4679-8056-71B238C72917}" srcOrd="1" destOrd="0" presId="urn:microsoft.com/office/officeart/2005/8/layout/orgChart1"/>
    <dgm:cxn modelId="{396979E2-1844-471C-9303-297C802825A3}" type="presOf" srcId="{55210FA8-E040-4E9F-941C-6FFA55E23FED}" destId="{1492C8D0-D082-4E8E-AA1F-2E6ECEEB9F60}" srcOrd="0" destOrd="0" presId="urn:microsoft.com/office/officeart/2005/8/layout/orgChart1"/>
    <dgm:cxn modelId="{B89A85A1-70E4-4320-9C4A-57B8848D39B8}" type="presOf" srcId="{F737D478-25FB-4DC0-A257-E38F12F89E6C}" destId="{B94A62A5-8FEE-4027-91D9-174C645CB92C}" srcOrd="0" destOrd="0" presId="urn:microsoft.com/office/officeart/2005/8/layout/orgChart1"/>
    <dgm:cxn modelId="{BBA9D72C-ABC4-4E4C-8A7D-05C04394A02F}" type="presOf" srcId="{2855E8B8-FC34-4E72-AEAB-8CC404014FF6}" destId="{6550FD88-7644-4605-BAEC-199DF5F409FD}" srcOrd="0" destOrd="0" presId="urn:microsoft.com/office/officeart/2005/8/layout/orgChart1"/>
    <dgm:cxn modelId="{A6205E17-7AA6-4909-B149-300D1EFD90DE}" type="presParOf" srcId="{AA69C1DC-D090-4581-96DD-07897FF81B5E}" destId="{2BB5C461-BF48-44C5-ACC6-9FE5E9F31147}" srcOrd="0" destOrd="0" presId="urn:microsoft.com/office/officeart/2005/8/layout/orgChart1"/>
    <dgm:cxn modelId="{B73591E8-0ED8-41C1-BFF6-B1DFCBE9DC93}" type="presParOf" srcId="{2BB5C461-BF48-44C5-ACC6-9FE5E9F31147}" destId="{31FE1FFC-9D85-4346-B23E-0FFABCC4E43B}" srcOrd="0" destOrd="0" presId="urn:microsoft.com/office/officeart/2005/8/layout/orgChart1"/>
    <dgm:cxn modelId="{D6B232A0-8910-4AEA-AFF5-110D27CB2F84}" type="presParOf" srcId="{31FE1FFC-9D85-4346-B23E-0FFABCC4E43B}" destId="{24713432-D49B-405D-B3C6-FB409362F35E}" srcOrd="0" destOrd="0" presId="urn:microsoft.com/office/officeart/2005/8/layout/orgChart1"/>
    <dgm:cxn modelId="{05493D41-8F18-43ED-BC44-C3DD870CC68E}" type="presParOf" srcId="{31FE1FFC-9D85-4346-B23E-0FFABCC4E43B}" destId="{648E8D52-42C7-4679-8056-71B238C72917}" srcOrd="1" destOrd="0" presId="urn:microsoft.com/office/officeart/2005/8/layout/orgChart1"/>
    <dgm:cxn modelId="{2210938B-B369-40A6-87F8-9C9C8C824010}" type="presParOf" srcId="{2BB5C461-BF48-44C5-ACC6-9FE5E9F31147}" destId="{5DCBB5FF-4F6F-4AE2-B8BF-F8DE63EB6B51}" srcOrd="1" destOrd="0" presId="urn:microsoft.com/office/officeart/2005/8/layout/orgChart1"/>
    <dgm:cxn modelId="{9EF21E00-F00E-44DF-9484-E258CC8B15FB}" type="presParOf" srcId="{5DCBB5FF-4F6F-4AE2-B8BF-F8DE63EB6B51}" destId="{FD23C3C3-E804-43DD-90D0-D0F8A00F79A8}" srcOrd="0" destOrd="0" presId="urn:microsoft.com/office/officeart/2005/8/layout/orgChart1"/>
    <dgm:cxn modelId="{B9094071-F640-4FC9-B89C-E24444DF7F55}" type="presParOf" srcId="{5DCBB5FF-4F6F-4AE2-B8BF-F8DE63EB6B51}" destId="{F422A159-404D-4BF2-9E37-457DFC512477}" srcOrd="1" destOrd="0" presId="urn:microsoft.com/office/officeart/2005/8/layout/orgChart1"/>
    <dgm:cxn modelId="{4EE44AD7-CD84-4B87-A3A3-769544F87F14}" type="presParOf" srcId="{F422A159-404D-4BF2-9E37-457DFC512477}" destId="{AFC076CA-FFF2-49FA-9C4D-91972C77C8AD}" srcOrd="0" destOrd="0" presId="urn:microsoft.com/office/officeart/2005/8/layout/orgChart1"/>
    <dgm:cxn modelId="{E520525D-DC84-49C8-8B43-FA3E839CF494}" type="presParOf" srcId="{AFC076CA-FFF2-49FA-9C4D-91972C77C8AD}" destId="{1492C8D0-D082-4E8E-AA1F-2E6ECEEB9F60}" srcOrd="0" destOrd="0" presId="urn:microsoft.com/office/officeart/2005/8/layout/orgChart1"/>
    <dgm:cxn modelId="{5409540E-E949-45EE-8132-90AFF55C3060}" type="presParOf" srcId="{AFC076CA-FFF2-49FA-9C4D-91972C77C8AD}" destId="{2A059CCF-6580-4FBC-BDCA-2AD09B43D0F9}" srcOrd="1" destOrd="0" presId="urn:microsoft.com/office/officeart/2005/8/layout/orgChart1"/>
    <dgm:cxn modelId="{2D7721FA-7561-4792-AE26-CDB8CE1EDDCA}" type="presParOf" srcId="{F422A159-404D-4BF2-9E37-457DFC512477}" destId="{67F30621-B239-45B2-82E6-5C2634804FC1}" srcOrd="1" destOrd="0" presId="urn:microsoft.com/office/officeart/2005/8/layout/orgChart1"/>
    <dgm:cxn modelId="{B8D2B818-3C8A-4165-95D6-13D03C2F2B1C}" type="presParOf" srcId="{F422A159-404D-4BF2-9E37-457DFC512477}" destId="{88001871-2DEA-4F41-9C44-372630B17821}" srcOrd="2" destOrd="0" presId="urn:microsoft.com/office/officeart/2005/8/layout/orgChart1"/>
    <dgm:cxn modelId="{097B1ADD-504E-4491-8300-4DD73F0C97CF}" type="presParOf" srcId="{5DCBB5FF-4F6F-4AE2-B8BF-F8DE63EB6B51}" destId="{B3555884-E05E-4B4B-934B-3016F4FE305F}" srcOrd="2" destOrd="0" presId="urn:microsoft.com/office/officeart/2005/8/layout/orgChart1"/>
    <dgm:cxn modelId="{082EB80E-6DD4-4A2B-90D4-426217BA51A7}" type="presParOf" srcId="{5DCBB5FF-4F6F-4AE2-B8BF-F8DE63EB6B51}" destId="{E3EA6643-3619-4ADC-B1E8-11CD71AC72EA}" srcOrd="3" destOrd="0" presId="urn:microsoft.com/office/officeart/2005/8/layout/orgChart1"/>
    <dgm:cxn modelId="{567CAE76-E8B3-4663-B30D-DEF58009D055}" type="presParOf" srcId="{E3EA6643-3619-4ADC-B1E8-11CD71AC72EA}" destId="{5CD50BC0-A5B5-48B7-A904-6864E968E6E1}" srcOrd="0" destOrd="0" presId="urn:microsoft.com/office/officeart/2005/8/layout/orgChart1"/>
    <dgm:cxn modelId="{2B8F2114-896E-4DB7-8375-0755C551BD9E}" type="presParOf" srcId="{5CD50BC0-A5B5-48B7-A904-6864E968E6E1}" destId="{463ECA5F-CA55-47F9-BC18-E4DA5987140E}" srcOrd="0" destOrd="0" presId="urn:microsoft.com/office/officeart/2005/8/layout/orgChart1"/>
    <dgm:cxn modelId="{E8F8C912-3FC1-46C9-BD43-13C14474BB88}" type="presParOf" srcId="{5CD50BC0-A5B5-48B7-A904-6864E968E6E1}" destId="{59E62944-EEF3-4B13-84A5-82C12F05E11E}" srcOrd="1" destOrd="0" presId="urn:microsoft.com/office/officeart/2005/8/layout/orgChart1"/>
    <dgm:cxn modelId="{05F97C2F-F2FE-45E9-AC3F-C2BB65092F5F}" type="presParOf" srcId="{E3EA6643-3619-4ADC-B1E8-11CD71AC72EA}" destId="{69637FBA-AD97-4E13-A474-114E80E04B12}" srcOrd="1" destOrd="0" presId="urn:microsoft.com/office/officeart/2005/8/layout/orgChart1"/>
    <dgm:cxn modelId="{F78745FC-13A9-466E-8A98-AF19D310B5C6}" type="presParOf" srcId="{E3EA6643-3619-4ADC-B1E8-11CD71AC72EA}" destId="{8AB4122B-8EAE-4433-B19B-1F76D0E957F4}" srcOrd="2" destOrd="0" presId="urn:microsoft.com/office/officeart/2005/8/layout/orgChart1"/>
    <dgm:cxn modelId="{71A604B3-E4F9-4933-B70F-86E9DA6B2604}" type="presParOf" srcId="{2BB5C461-BF48-44C5-ACC6-9FE5E9F31147}" destId="{4719F326-9565-4E36-A1F7-C15810982326}" srcOrd="2" destOrd="0" presId="urn:microsoft.com/office/officeart/2005/8/layout/orgChart1"/>
    <dgm:cxn modelId="{409A2792-D4B8-4B88-99CF-8E554ACD1CE9}" type="presParOf" srcId="{4719F326-9565-4E36-A1F7-C15810982326}" destId="{B94A62A5-8FEE-4027-91D9-174C645CB92C}" srcOrd="0" destOrd="0" presId="urn:microsoft.com/office/officeart/2005/8/layout/orgChart1"/>
    <dgm:cxn modelId="{D38C5C97-D33C-4E7D-8F4A-A91663239B2D}" type="presParOf" srcId="{4719F326-9565-4E36-A1F7-C15810982326}" destId="{A07AF57D-69BB-4745-84CD-0250B7D85509}" srcOrd="1" destOrd="0" presId="urn:microsoft.com/office/officeart/2005/8/layout/orgChart1"/>
    <dgm:cxn modelId="{2C20165A-6F28-468B-A134-DF5AE0874FB3}" type="presParOf" srcId="{A07AF57D-69BB-4745-84CD-0250B7D85509}" destId="{D92D0570-2F7D-4175-B701-F5C4AB8D1E67}" srcOrd="0" destOrd="0" presId="urn:microsoft.com/office/officeart/2005/8/layout/orgChart1"/>
    <dgm:cxn modelId="{B0D58622-D20A-4C23-B7EB-CC2D63DFCC3B}" type="presParOf" srcId="{D92D0570-2F7D-4175-B701-F5C4AB8D1E67}" destId="{108C4BBB-EE1F-4A15-8C49-A3C94ADEB78C}" srcOrd="0" destOrd="0" presId="urn:microsoft.com/office/officeart/2005/8/layout/orgChart1"/>
    <dgm:cxn modelId="{B512FC1E-E8F1-49D9-89A4-51CA3A4551CB}" type="presParOf" srcId="{D92D0570-2F7D-4175-B701-F5C4AB8D1E67}" destId="{8AE4C717-F330-4E00-A255-45935D6F8148}" srcOrd="1" destOrd="0" presId="urn:microsoft.com/office/officeart/2005/8/layout/orgChart1"/>
    <dgm:cxn modelId="{05C3341E-F7EA-4170-9A3D-805D68CC47C1}" type="presParOf" srcId="{A07AF57D-69BB-4745-84CD-0250B7D85509}" destId="{C8AE6C92-6100-4402-9F2D-3A009C2B8FF9}" srcOrd="1" destOrd="0" presId="urn:microsoft.com/office/officeart/2005/8/layout/orgChart1"/>
    <dgm:cxn modelId="{89EEAFE0-53BA-4AB4-87EE-ACA8DEEE5B3E}" type="presParOf" srcId="{A07AF57D-69BB-4745-84CD-0250B7D85509}" destId="{341A64F0-748B-44F5-B640-540AB85BFE73}" srcOrd="2" destOrd="0" presId="urn:microsoft.com/office/officeart/2005/8/layout/orgChart1"/>
    <dgm:cxn modelId="{FF81BDE4-D387-4703-8123-8969A7599363}" type="presParOf" srcId="{4719F326-9565-4E36-A1F7-C15810982326}" destId="{70A5F7AE-0381-4D6A-BA92-A06ED6A5977E}" srcOrd="2" destOrd="0" presId="urn:microsoft.com/office/officeart/2005/8/layout/orgChart1"/>
    <dgm:cxn modelId="{F8170DDB-570D-4DA6-A40D-385D4E14448F}" type="presParOf" srcId="{4719F326-9565-4E36-A1F7-C15810982326}" destId="{821177D6-DBD4-4100-BB8D-F57D89342002}" srcOrd="3" destOrd="0" presId="urn:microsoft.com/office/officeart/2005/8/layout/orgChart1"/>
    <dgm:cxn modelId="{BDE31532-67C9-426B-B5A0-5856AB818896}" type="presParOf" srcId="{821177D6-DBD4-4100-BB8D-F57D89342002}" destId="{24FB84B9-478A-4BE2-A85C-7E3699988DAC}" srcOrd="0" destOrd="0" presId="urn:microsoft.com/office/officeart/2005/8/layout/orgChart1"/>
    <dgm:cxn modelId="{971214E8-F7F6-4CF7-A005-62D0AEA68C06}" type="presParOf" srcId="{24FB84B9-478A-4BE2-A85C-7E3699988DAC}" destId="{9C5AB745-9A1A-44E9-8F54-25C36A91A0DD}" srcOrd="0" destOrd="0" presId="urn:microsoft.com/office/officeart/2005/8/layout/orgChart1"/>
    <dgm:cxn modelId="{EDE9267C-E15D-41D6-B72D-948907306DBB}" type="presParOf" srcId="{24FB84B9-478A-4BE2-A85C-7E3699988DAC}" destId="{BC2DC322-A470-4C31-BB27-C4A9BE942D1B}" srcOrd="1" destOrd="0" presId="urn:microsoft.com/office/officeart/2005/8/layout/orgChart1"/>
    <dgm:cxn modelId="{871A6FA8-EF04-4BF2-A322-6795A3C16DAD}" type="presParOf" srcId="{821177D6-DBD4-4100-BB8D-F57D89342002}" destId="{BF52DBB9-4119-492F-9631-CA8A78163C8F}" srcOrd="1" destOrd="0" presId="urn:microsoft.com/office/officeart/2005/8/layout/orgChart1"/>
    <dgm:cxn modelId="{491217A9-CCF7-4174-89C6-FA56B818A3F7}" type="presParOf" srcId="{821177D6-DBD4-4100-BB8D-F57D89342002}" destId="{8F9F65C1-1346-46FE-A5AF-456BB53FB36B}" srcOrd="2" destOrd="0" presId="urn:microsoft.com/office/officeart/2005/8/layout/orgChart1"/>
    <dgm:cxn modelId="{14A9E74A-23D9-4C43-BB0A-7F97398708F7}" type="presParOf" srcId="{4719F326-9565-4E36-A1F7-C15810982326}" destId="{91E62FFD-E741-4A75-9A25-271F9B14B7D3}" srcOrd="4" destOrd="0" presId="urn:microsoft.com/office/officeart/2005/8/layout/orgChart1"/>
    <dgm:cxn modelId="{52ABB87E-F6B9-4F5C-8630-E002B804AFA4}" type="presParOf" srcId="{4719F326-9565-4E36-A1F7-C15810982326}" destId="{863A5596-2974-4D2F-968D-5EA9DEEDC0F8}" srcOrd="5" destOrd="0" presId="urn:microsoft.com/office/officeart/2005/8/layout/orgChart1"/>
    <dgm:cxn modelId="{28979564-68E8-4937-9614-8BF7391B1CE5}" type="presParOf" srcId="{863A5596-2974-4D2F-968D-5EA9DEEDC0F8}" destId="{7D311F96-2986-4E36-9E65-FBA357790E0B}" srcOrd="0" destOrd="0" presId="urn:microsoft.com/office/officeart/2005/8/layout/orgChart1"/>
    <dgm:cxn modelId="{621394AA-46F7-4B91-B7CE-085C970D6580}" type="presParOf" srcId="{7D311F96-2986-4E36-9E65-FBA357790E0B}" destId="{6550FD88-7644-4605-BAEC-199DF5F409FD}" srcOrd="0" destOrd="0" presId="urn:microsoft.com/office/officeart/2005/8/layout/orgChart1"/>
    <dgm:cxn modelId="{A1786F45-62D9-4AF3-B785-B0E8A78744CB}" type="presParOf" srcId="{7D311F96-2986-4E36-9E65-FBA357790E0B}" destId="{4EB5DFA1-B286-41DF-AAB5-1ED1B2748CDB}" srcOrd="1" destOrd="0" presId="urn:microsoft.com/office/officeart/2005/8/layout/orgChart1"/>
    <dgm:cxn modelId="{91270032-0CD0-4D83-900A-0AA3D54133AB}" type="presParOf" srcId="{863A5596-2974-4D2F-968D-5EA9DEEDC0F8}" destId="{FFA7787C-57A4-4DBB-8324-A832FD844130}" srcOrd="1" destOrd="0" presId="urn:microsoft.com/office/officeart/2005/8/layout/orgChart1"/>
    <dgm:cxn modelId="{0BF0F349-121F-40C9-96EA-CE12F69653DE}" type="presParOf" srcId="{863A5596-2974-4D2F-968D-5EA9DEEDC0F8}" destId="{C4C3BBD4-B387-4705-851C-A54EAC92CE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AF974-9782-432C-99A8-80B8069C814C}">
      <dgm:prSet custT="1"/>
      <dgm:spPr/>
      <dgm:t>
        <a:bodyPr/>
        <a:lstStyle/>
        <a:p>
          <a:r>
            <a:rPr lang="es-ES" sz="1200" dirty="0" smtClean="0"/>
            <a:t>Auxiliar</a:t>
          </a:r>
          <a:endParaRPr lang="es-ES" sz="1200" dirty="0"/>
        </a:p>
      </dgm:t>
    </dgm:pt>
    <dgm:pt modelId="{E1325D35-6F06-479C-BE8D-4DE049CDE044}" type="parTrans" cxnId="{DA92D82C-EFD9-4792-AA33-3B248EC97B62}">
      <dgm:prSet/>
      <dgm:spPr/>
      <dgm:t>
        <a:bodyPr/>
        <a:lstStyle/>
        <a:p>
          <a:endParaRPr lang="es-ES"/>
        </a:p>
      </dgm:t>
    </dgm:pt>
    <dgm:pt modelId="{AAD1AA92-21F7-494B-A28C-978B0717AA35}" type="sibTrans" cxnId="{DA92D82C-EFD9-4792-AA33-3B248EC97B62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49049" custScaleY="133193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B097BC31-1A67-48DD-B19E-B694836247EC}" type="pres">
      <dgm:prSet presAssocID="{E1325D35-6F06-479C-BE8D-4DE049CDE044}" presName="Name35" presStyleLbl="parChTrans1D3" presStyleIdx="1" presStyleCnt="3"/>
      <dgm:spPr/>
      <dgm:t>
        <a:bodyPr/>
        <a:lstStyle/>
        <a:p>
          <a:endParaRPr lang="es-ES"/>
        </a:p>
      </dgm:t>
    </dgm:pt>
    <dgm:pt modelId="{98A8B270-F947-43F9-A95A-3385903D2156}" type="pres">
      <dgm:prSet presAssocID="{C74AF974-9782-432C-99A8-80B8069C814C}" presName="hierRoot2" presStyleCnt="0">
        <dgm:presLayoutVars>
          <dgm:hierBranch val="init"/>
        </dgm:presLayoutVars>
      </dgm:prSet>
      <dgm:spPr/>
    </dgm:pt>
    <dgm:pt modelId="{DC9B5A09-D3BA-4CB5-B5E9-0267B9E3FF39}" type="pres">
      <dgm:prSet presAssocID="{C74AF974-9782-432C-99A8-80B8069C814C}" presName="rootComposite" presStyleCnt="0"/>
      <dgm:spPr/>
    </dgm:pt>
    <dgm:pt modelId="{C9DED53D-37D4-4929-AF92-168A92DCC405}" type="pres">
      <dgm:prSet presAssocID="{C74AF974-9782-432C-99A8-80B8069C814C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D6AE0E-96F6-44EF-ABAE-B292E380937D}" type="pres">
      <dgm:prSet presAssocID="{C74AF974-9782-432C-99A8-80B8069C814C}" presName="rootConnector" presStyleLbl="node3" presStyleIdx="1" presStyleCnt="3"/>
      <dgm:spPr/>
      <dgm:t>
        <a:bodyPr/>
        <a:lstStyle/>
        <a:p>
          <a:endParaRPr lang="es-ES"/>
        </a:p>
      </dgm:t>
    </dgm:pt>
    <dgm:pt modelId="{7426F90B-3ABA-43F5-810B-749AC9ED52CB}" type="pres">
      <dgm:prSet presAssocID="{C74AF974-9782-432C-99A8-80B8069C814C}" presName="hierChild4" presStyleCnt="0"/>
      <dgm:spPr/>
    </dgm:pt>
    <dgm:pt modelId="{FB6544C7-B2C1-462A-80A7-E8EF92B7361E}" type="pres">
      <dgm:prSet presAssocID="{C74AF974-9782-432C-99A8-80B8069C814C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2D1D0A03-7C78-4C7B-96E1-8B696DB46E8B}" type="pres">
      <dgm:prSet presAssocID="{4919ADE0-9FD8-4899-A070-5297B3FCD49B}" presName="Name50" presStyleLbl="parChTrans1D3" presStyleIdx="2" presStyleCnt="3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2" presStyleCnt="3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2" presStyleCnt="3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517B5613-D449-4836-B2FA-F8A13FB48931}" type="presOf" srcId="{C74AF974-9782-432C-99A8-80B8069C814C}" destId="{97D6AE0E-96F6-44EF-ABAE-B292E380937D}" srcOrd="1" destOrd="0" presId="urn:microsoft.com/office/officeart/2005/8/layout/orgChart1"/>
    <dgm:cxn modelId="{8E1C0457-D2C8-4474-863B-63814079A5DD}" type="presOf" srcId="{C74AF974-9782-432C-99A8-80B8069C814C}" destId="{C9DED53D-37D4-4929-AF92-168A92DCC405}" srcOrd="0" destOrd="0" presId="urn:microsoft.com/office/officeart/2005/8/layout/orgChart1"/>
    <dgm:cxn modelId="{EA5B57AC-1111-4026-B51C-B35C0BEFACF9}" type="presOf" srcId="{E1325D35-6F06-479C-BE8D-4DE049CDE044}" destId="{B097BC31-1A67-48DD-B19E-B694836247EC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DA92D82C-EFD9-4792-AA33-3B248EC97B62}" srcId="{A45E9C75-8CEF-4565-84ED-8447A4D9D696}" destId="{C74AF974-9782-432C-99A8-80B8069C814C}" srcOrd="0" destOrd="0" parTransId="{E1325D35-6F06-479C-BE8D-4DE049CDE044}" sibTransId="{AAD1AA92-21F7-494B-A28C-978B0717AA35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29AA05AF-E5DE-43C0-801E-39B99792FB16}" type="presOf" srcId="{4919ADE0-9FD8-4899-A070-5297B3FCD49B}" destId="{2D1D0A03-7C78-4C7B-96E1-8B696DB46E8B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3981E449-C754-47E6-B3D5-0EF540A7625D}" type="presParOf" srcId="{69637FBA-AD97-4E13-A474-114E80E04B12}" destId="{B097BC31-1A67-48DD-B19E-B694836247EC}" srcOrd="0" destOrd="0" presId="urn:microsoft.com/office/officeart/2005/8/layout/orgChart1"/>
    <dgm:cxn modelId="{E751CF1C-A270-4867-B718-E6904353A5C9}" type="presParOf" srcId="{69637FBA-AD97-4E13-A474-114E80E04B12}" destId="{98A8B270-F947-43F9-A95A-3385903D2156}" srcOrd="1" destOrd="0" presId="urn:microsoft.com/office/officeart/2005/8/layout/orgChart1"/>
    <dgm:cxn modelId="{6CF8E26A-4F8F-4F21-8D76-A10659F43E14}" type="presParOf" srcId="{98A8B270-F947-43F9-A95A-3385903D2156}" destId="{DC9B5A09-D3BA-4CB5-B5E9-0267B9E3FF39}" srcOrd="0" destOrd="0" presId="urn:microsoft.com/office/officeart/2005/8/layout/orgChart1"/>
    <dgm:cxn modelId="{AF0A8363-52D1-45F1-A1CF-F42E83CCA0F5}" type="presParOf" srcId="{DC9B5A09-D3BA-4CB5-B5E9-0267B9E3FF39}" destId="{C9DED53D-37D4-4929-AF92-168A92DCC405}" srcOrd="0" destOrd="0" presId="urn:microsoft.com/office/officeart/2005/8/layout/orgChart1"/>
    <dgm:cxn modelId="{1EA19DCC-5370-4405-9EC2-2303F602EFE4}" type="presParOf" srcId="{DC9B5A09-D3BA-4CB5-B5E9-0267B9E3FF39}" destId="{97D6AE0E-96F6-44EF-ABAE-B292E380937D}" srcOrd="1" destOrd="0" presId="urn:microsoft.com/office/officeart/2005/8/layout/orgChart1"/>
    <dgm:cxn modelId="{32A98805-4114-4E47-9865-0F9658FD2CCB}" type="presParOf" srcId="{98A8B270-F947-43F9-A95A-3385903D2156}" destId="{7426F90B-3ABA-43F5-810B-749AC9ED52CB}" srcOrd="1" destOrd="0" presId="urn:microsoft.com/office/officeart/2005/8/layout/orgChart1"/>
    <dgm:cxn modelId="{5A589FAB-5F3D-4501-B29D-BB892580F5C5}" type="presParOf" srcId="{98A8B270-F947-43F9-A95A-3385903D2156}" destId="{FB6544C7-B2C1-462A-80A7-E8EF92B7361E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846E6F0E-0790-4755-B9D9-28236DD2AD14}" type="presParOf" srcId="{1BF552C1-A7E6-47CC-A5DA-426F8FB9A28C}" destId="{2D1D0A03-7C78-4C7B-96E1-8B696DB46E8B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55904FF7-6BDB-4391-A4F2-8FD4827BCD85}">
      <dgm:prSet custT="1"/>
      <dgm:spPr/>
      <dgm:t>
        <a:bodyPr/>
        <a:lstStyle/>
        <a:p>
          <a:r>
            <a:rPr lang="es-ES" sz="1200" dirty="0" smtClean="0"/>
            <a:t>Jefe(a) de Proyectos Culturales</a:t>
          </a:r>
          <a:endParaRPr lang="es-ES" sz="1200" dirty="0"/>
        </a:p>
      </dgm:t>
    </dgm:pt>
    <dgm:pt modelId="{E1615EEF-D005-4279-844F-5D174F6897BB}" type="parTrans" cxnId="{A5043342-1FD9-4DB4-B32F-F32E53B7E4E5}">
      <dgm:prSet/>
      <dgm:spPr/>
      <dgm:t>
        <a:bodyPr/>
        <a:lstStyle/>
        <a:p>
          <a:endParaRPr lang="es-ES"/>
        </a:p>
      </dgm:t>
    </dgm:pt>
    <dgm:pt modelId="{BC3D3F7F-8447-4D33-8FBA-E8127E781A19}" type="sibTrans" cxnId="{A5043342-1FD9-4DB4-B32F-F32E53B7E4E5}">
      <dgm:prSet/>
      <dgm:spPr/>
      <dgm:t>
        <a:bodyPr/>
        <a:lstStyle/>
        <a:p>
          <a:endParaRPr lang="es-ES"/>
        </a:p>
      </dgm:t>
    </dgm:pt>
    <dgm:pt modelId="{4B01E2D8-9CD2-4FF7-9A95-FF363B388456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ADD05276-F942-4123-9804-E976CE49DFB4}" type="parTrans" cxnId="{99FAEB05-6825-4B28-AB9A-43006459EA75}">
      <dgm:prSet/>
      <dgm:spPr/>
      <dgm:t>
        <a:bodyPr/>
        <a:lstStyle/>
        <a:p>
          <a:endParaRPr lang="es-ES"/>
        </a:p>
      </dgm:t>
    </dgm:pt>
    <dgm:pt modelId="{AE333C3E-B63B-4B52-AE67-E6DCAA195C0E}" type="sibTrans" cxnId="{99FAEB05-6825-4B28-AB9A-43006459EA75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16336" custScaleY="112767" custLinFactNeighborX="1357" custLinFactNeighborY="160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A4ED66DF-1C32-4658-91C6-35250445BE23}" type="pres">
      <dgm:prSet presAssocID="{455EAF09-786B-45D7-860C-D329442DB71D}" presName="Name35" presStyleLbl="parChTrans1D2" presStyleIdx="0" presStyleCnt="6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X="83374" custScaleY="78740" custLinFactNeighborY="-46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1796924C-6AE4-4D96-8559-0F7347BD7526}" type="pres">
      <dgm:prSet presAssocID="{928C6BDD-0CE0-4977-BBCF-EF46E5147EA8}" presName="Name35" presStyleLbl="parChTrans1D2" presStyleIdx="1" presStyleCnt="6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1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1" presStyleCnt="4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A619BAA4-424D-4335-9905-CF4EEC8F5850}" type="pres">
      <dgm:prSet presAssocID="{4DDE788E-0E52-4F66-8BC3-623D35CB268D}" presName="Name35" presStyleLbl="parChTrans1D2" presStyleIdx="2" presStyleCnt="6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2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2" presStyleCnt="4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2411DEE4-6923-4ED9-AE8C-133A24F94058}" type="pres">
      <dgm:prSet presAssocID="{E1615EEF-D005-4279-844F-5D174F6897BB}" presName="Name35" presStyleLbl="parChTrans1D2" presStyleIdx="3" presStyleCnt="6"/>
      <dgm:spPr/>
      <dgm:t>
        <a:bodyPr/>
        <a:lstStyle/>
        <a:p>
          <a:endParaRPr lang="es-ES"/>
        </a:p>
      </dgm:t>
    </dgm:pt>
    <dgm:pt modelId="{39D3704A-5082-449E-9B78-D93D8A8ECC1D}" type="pres">
      <dgm:prSet presAssocID="{55904FF7-6BDB-4391-A4F2-8FD4827BCD85}" presName="hierRoot2" presStyleCnt="0">
        <dgm:presLayoutVars>
          <dgm:hierBranch val="init"/>
        </dgm:presLayoutVars>
      </dgm:prSet>
      <dgm:spPr/>
    </dgm:pt>
    <dgm:pt modelId="{71D8F8F5-6AC8-436C-8278-337BE96ECAF3}" type="pres">
      <dgm:prSet presAssocID="{55904FF7-6BDB-4391-A4F2-8FD4827BCD85}" presName="rootComposite" presStyleCnt="0"/>
      <dgm:spPr/>
    </dgm:pt>
    <dgm:pt modelId="{8B7B6835-2BFE-4167-B75C-0ED9D973B359}" type="pres">
      <dgm:prSet presAssocID="{55904FF7-6BDB-4391-A4F2-8FD4827BCD85}" presName="rootText" presStyleLbl="node2" presStyleIdx="3" presStyleCnt="4" custScaleX="83374" custScaleY="89931" custLinFactNeighborX="-50" custLinFactNeighborY="95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1A9A-1E73-471F-B7DA-B42E8E84225C}" type="pres">
      <dgm:prSet presAssocID="{55904FF7-6BDB-4391-A4F2-8FD4827BCD85}" presName="rootConnector" presStyleLbl="node2" presStyleIdx="3" presStyleCnt="4"/>
      <dgm:spPr/>
      <dgm:t>
        <a:bodyPr/>
        <a:lstStyle/>
        <a:p>
          <a:endParaRPr lang="es-ES"/>
        </a:p>
      </dgm:t>
    </dgm:pt>
    <dgm:pt modelId="{D98A00B8-809B-48D4-A8D9-41B49DEECF8B}" type="pres">
      <dgm:prSet presAssocID="{55904FF7-6BDB-4391-A4F2-8FD4827BCD85}" presName="hierChild4" presStyleCnt="0"/>
      <dgm:spPr/>
    </dgm:pt>
    <dgm:pt modelId="{05D1FCF2-2209-4E14-A84F-FEC4B380454B}" type="pres">
      <dgm:prSet presAssocID="{55904FF7-6BDB-4391-A4F2-8FD4827BCD85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2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2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2B64A582-6BC1-4D37-B82F-2CB62BB5819C}" type="pres">
      <dgm:prSet presAssocID="{ADD05276-F942-4123-9804-E976CE49DFB4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B9B17232-B34D-42B5-A5CF-B9C768F41577}" type="pres">
      <dgm:prSet presAssocID="{4B01E2D8-9CD2-4FF7-9A95-FF363B388456}" presName="hierRoot3" presStyleCnt="0">
        <dgm:presLayoutVars>
          <dgm:hierBranch val="init"/>
        </dgm:presLayoutVars>
      </dgm:prSet>
      <dgm:spPr/>
    </dgm:pt>
    <dgm:pt modelId="{287EB724-0963-479A-8076-7FFE92B9997F}" type="pres">
      <dgm:prSet presAssocID="{4B01E2D8-9CD2-4FF7-9A95-FF363B388456}" presName="rootComposite3" presStyleCnt="0"/>
      <dgm:spPr/>
    </dgm:pt>
    <dgm:pt modelId="{13208B2C-797E-44C7-9BFB-1F35012CE143}" type="pres">
      <dgm:prSet presAssocID="{4B01E2D8-9CD2-4FF7-9A95-FF363B388456}" presName="rootText3" presStyleLbl="asst1" presStyleIdx="1" presStyleCnt="2" custScaleX="77971" custScaleY="79970" custLinFactNeighborX="-8111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80432B-D0C4-4695-BD4D-36F866822B6A}" type="pres">
      <dgm:prSet presAssocID="{4B01E2D8-9CD2-4FF7-9A95-FF363B388456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0769080-C7DC-4632-A28A-FF1139F02D97}" type="pres">
      <dgm:prSet presAssocID="{4B01E2D8-9CD2-4FF7-9A95-FF363B388456}" presName="hierChild6" presStyleCnt="0"/>
      <dgm:spPr/>
    </dgm:pt>
    <dgm:pt modelId="{A6D698F8-8043-448C-B658-B8C3BDFB0E0C}" type="pres">
      <dgm:prSet presAssocID="{4B01E2D8-9CD2-4FF7-9A95-FF363B388456}" presName="hierChild7" presStyleCnt="0"/>
      <dgm:spPr/>
    </dgm:pt>
  </dgm:ptLst>
  <dgm:cxnLst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9A6BD726-5229-4D01-83BE-2381077C5DA8}" srcId="{15A40E34-3F72-45C7-8E30-5C7750D0BEC0}" destId="{3A0EEEFB-1F9F-41AE-9118-C87BB1EBF8C0}" srcOrd="3" destOrd="0" parTransId="{928C6BDD-0CE0-4977-BBCF-EF46E5147EA8}" sibTransId="{DE852015-6D56-42F8-8862-4A8EDB8876B5}"/>
    <dgm:cxn modelId="{4271ADE2-F85A-4C62-91A1-798E1FC3CF5D}" type="presOf" srcId="{4B01E2D8-9CD2-4FF7-9A95-FF363B388456}" destId="{F280432B-D0C4-4695-BD4D-36F866822B6A}" srcOrd="1" destOrd="0" presId="urn:microsoft.com/office/officeart/2005/8/layout/orgChart1"/>
    <dgm:cxn modelId="{F8B36105-508B-4FFC-A7AE-91D7583469DA}" type="presOf" srcId="{E1615EEF-D005-4279-844F-5D174F6897BB}" destId="{2411DEE4-6923-4ED9-AE8C-133A24F94058}" srcOrd="0" destOrd="0" presId="urn:microsoft.com/office/officeart/2005/8/layout/orgChart1"/>
    <dgm:cxn modelId="{7D346051-EB12-416F-AD1A-7DAE82FBDFC7}" type="presOf" srcId="{55904FF7-6BDB-4391-A4F2-8FD4827BCD85}" destId="{8B7B6835-2BFE-4167-B75C-0ED9D973B359}" srcOrd="0" destOrd="0" presId="urn:microsoft.com/office/officeart/2005/8/layout/orgChart1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34D4D07E-E1D3-4251-A83F-5636BFB41A6E}" type="presOf" srcId="{928C6BDD-0CE0-4977-BBCF-EF46E5147EA8}" destId="{1796924C-6AE4-4D96-8559-0F7347BD7526}" srcOrd="0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A5043342-1FD9-4DB4-B32F-F32E53B7E4E5}" srcId="{15A40E34-3F72-45C7-8E30-5C7750D0BEC0}" destId="{55904FF7-6BDB-4391-A4F2-8FD4827BCD85}" srcOrd="5" destOrd="0" parTransId="{E1615EEF-D005-4279-844F-5D174F6897BB}" sibTransId="{BC3D3F7F-8447-4D33-8FBA-E8127E781A19}"/>
    <dgm:cxn modelId="{656B8047-2FCD-43C5-914C-858A58090933}" srcId="{15A40E34-3F72-45C7-8E30-5C7750D0BEC0}" destId="{3916C3BD-5BBE-4A0B-86EC-0AD679BEA446}" srcOrd="4" destOrd="0" parTransId="{4DDE788E-0E52-4F66-8BC3-623D35CB268D}" sibTransId="{71C8CB23-8BDE-4027-ABDD-AC5CCF57208A}"/>
    <dgm:cxn modelId="{8F281063-D0CB-4333-BB28-6FB628FB0653}" type="presOf" srcId="{455EAF09-786B-45D7-860C-D329442DB71D}" destId="{A4ED66DF-1C32-4658-91C6-35250445BE23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DB8A01D4-877F-4DDE-8EFD-D917F2928D48}" type="presOf" srcId="{ADD05276-F942-4123-9804-E976CE49DFB4}" destId="{2B64A582-6BC1-4D37-B82F-2CB62BB5819C}" srcOrd="0" destOrd="0" presId="urn:microsoft.com/office/officeart/2005/8/layout/orgChart1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94040050-E8EF-49F1-BEC4-5013C26F6F27}" type="presOf" srcId="{4B01E2D8-9CD2-4FF7-9A95-FF363B388456}" destId="{13208B2C-797E-44C7-9BFB-1F35012CE143}" srcOrd="0" destOrd="0" presId="urn:microsoft.com/office/officeart/2005/8/layout/orgChart1"/>
    <dgm:cxn modelId="{65FFFD54-8C67-40CE-953D-09A3970308D2}" srcId="{15A40E34-3F72-45C7-8E30-5C7750D0BEC0}" destId="{188FFD85-2B7F-4539-BBED-C48AAECEB8C2}" srcOrd="2" destOrd="0" parTransId="{455EAF09-786B-45D7-860C-D329442DB71D}" sibTransId="{D1F41284-9A9C-4F37-BB49-EFF0ACA088AD}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99FAEB05-6825-4B28-AB9A-43006459EA75}" srcId="{15A40E34-3F72-45C7-8E30-5C7750D0BEC0}" destId="{4B01E2D8-9CD2-4FF7-9A95-FF363B388456}" srcOrd="1" destOrd="0" parTransId="{ADD05276-F942-4123-9804-E976CE49DFB4}" sibTransId="{AE333C3E-B63B-4B52-AE67-E6DCAA195C0E}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0B974340-1BFB-4675-9AF3-AC2572942BBC}" type="presOf" srcId="{4DDE788E-0E52-4F66-8BC3-623D35CB268D}" destId="{A619BAA4-424D-4335-9905-CF4EEC8F5850}" srcOrd="0" destOrd="0" presId="urn:microsoft.com/office/officeart/2005/8/layout/orgChart1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9E03D9F6-271F-483E-9F9D-6E56519409EE}" type="presOf" srcId="{55904FF7-6BDB-4391-A4F2-8FD4827BCD85}" destId="{AA881A9A-1E73-471F-B7DA-B42E8E84225C}" srcOrd="1" destOrd="0" presId="urn:microsoft.com/office/officeart/2005/8/layout/orgChart1"/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4D4407C1-F82C-459D-AF4E-281172336318}" type="presParOf" srcId="{5F560013-B529-409A-94A2-11F6EE33EA1B}" destId="{A4ED66DF-1C32-4658-91C6-35250445BE23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3090C746-D651-483C-80EE-1354B7672962}" type="presParOf" srcId="{5F560013-B529-409A-94A2-11F6EE33EA1B}" destId="{1796924C-6AE4-4D96-8559-0F7347BD7526}" srcOrd="2" destOrd="0" presId="urn:microsoft.com/office/officeart/2005/8/layout/orgChart1"/>
    <dgm:cxn modelId="{B046B5A2-3513-439E-9FC8-A1853CFDF7B0}" type="presParOf" srcId="{5F560013-B529-409A-94A2-11F6EE33EA1B}" destId="{C8711002-C989-4A0C-A835-33AF2C76870F}" srcOrd="3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98DC620F-0FC4-44AD-B2CB-3A0EDEE2135F}" type="presParOf" srcId="{5F560013-B529-409A-94A2-11F6EE33EA1B}" destId="{A619BAA4-424D-4335-9905-CF4EEC8F5850}" srcOrd="4" destOrd="0" presId="urn:microsoft.com/office/officeart/2005/8/layout/orgChart1"/>
    <dgm:cxn modelId="{023E59B0-7DDC-44DC-BA2B-935F45C2F9C4}" type="presParOf" srcId="{5F560013-B529-409A-94A2-11F6EE33EA1B}" destId="{2669A365-2774-45F8-8563-407141DD9443}" srcOrd="5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3CD7197-94DA-422D-907F-1E75379E0177}" type="presParOf" srcId="{5F560013-B529-409A-94A2-11F6EE33EA1B}" destId="{2411DEE4-6923-4ED9-AE8C-133A24F94058}" srcOrd="6" destOrd="0" presId="urn:microsoft.com/office/officeart/2005/8/layout/orgChart1"/>
    <dgm:cxn modelId="{50F8282B-EE9C-474D-933B-4000A7CE84DF}" type="presParOf" srcId="{5F560013-B529-409A-94A2-11F6EE33EA1B}" destId="{39D3704A-5082-449E-9B78-D93D8A8ECC1D}" srcOrd="7" destOrd="0" presId="urn:microsoft.com/office/officeart/2005/8/layout/orgChart1"/>
    <dgm:cxn modelId="{AFF76497-F4F3-4588-B624-150440A27A8B}" type="presParOf" srcId="{39D3704A-5082-449E-9B78-D93D8A8ECC1D}" destId="{71D8F8F5-6AC8-436C-8278-337BE96ECAF3}" srcOrd="0" destOrd="0" presId="urn:microsoft.com/office/officeart/2005/8/layout/orgChart1"/>
    <dgm:cxn modelId="{6C4EDA64-751E-43FF-9C6C-508C800FBD2D}" type="presParOf" srcId="{71D8F8F5-6AC8-436C-8278-337BE96ECAF3}" destId="{8B7B6835-2BFE-4167-B75C-0ED9D973B359}" srcOrd="0" destOrd="0" presId="urn:microsoft.com/office/officeart/2005/8/layout/orgChart1"/>
    <dgm:cxn modelId="{13C1085E-A6BF-4CB2-AE1B-B04B9224D711}" type="presParOf" srcId="{71D8F8F5-6AC8-436C-8278-337BE96ECAF3}" destId="{AA881A9A-1E73-471F-B7DA-B42E8E84225C}" srcOrd="1" destOrd="0" presId="urn:microsoft.com/office/officeart/2005/8/layout/orgChart1"/>
    <dgm:cxn modelId="{2F0ADEA4-1C79-4DC1-B434-79F376D6588A}" type="presParOf" srcId="{39D3704A-5082-449E-9B78-D93D8A8ECC1D}" destId="{D98A00B8-809B-48D4-A8D9-41B49DEECF8B}" srcOrd="1" destOrd="0" presId="urn:microsoft.com/office/officeart/2005/8/layout/orgChart1"/>
    <dgm:cxn modelId="{8D11B057-D702-411E-AA30-947E2F04CD3E}" type="presParOf" srcId="{39D3704A-5082-449E-9B78-D93D8A8ECC1D}" destId="{05D1FCF2-2209-4E14-A84F-FEC4B380454B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B2EDB3EB-4796-43E8-B501-9D0A99028EFD}" type="presParOf" srcId="{55E913CC-9A57-48C2-9B56-B717C2361FA8}" destId="{2B64A582-6BC1-4D37-B82F-2CB62BB5819C}" srcOrd="2" destOrd="0" presId="urn:microsoft.com/office/officeart/2005/8/layout/orgChart1"/>
    <dgm:cxn modelId="{9F9C2EE5-23AA-4D6E-8DEB-474F293AC8EA}" type="presParOf" srcId="{55E913CC-9A57-48C2-9B56-B717C2361FA8}" destId="{B9B17232-B34D-42B5-A5CF-B9C768F41577}" srcOrd="3" destOrd="0" presId="urn:microsoft.com/office/officeart/2005/8/layout/orgChart1"/>
    <dgm:cxn modelId="{1DFCBE3E-5C81-46AD-85E9-999B0280847D}" type="presParOf" srcId="{B9B17232-B34D-42B5-A5CF-B9C768F41577}" destId="{287EB724-0963-479A-8076-7FFE92B9997F}" srcOrd="0" destOrd="0" presId="urn:microsoft.com/office/officeart/2005/8/layout/orgChart1"/>
    <dgm:cxn modelId="{B28514EB-E7CB-4C98-8954-CCB5AB93837E}" type="presParOf" srcId="{287EB724-0963-479A-8076-7FFE92B9997F}" destId="{13208B2C-797E-44C7-9BFB-1F35012CE143}" srcOrd="0" destOrd="0" presId="urn:microsoft.com/office/officeart/2005/8/layout/orgChart1"/>
    <dgm:cxn modelId="{45DE6502-7503-4971-B92E-2DF11917FEC2}" type="presParOf" srcId="{287EB724-0963-479A-8076-7FFE92B9997F}" destId="{F280432B-D0C4-4695-BD4D-36F866822B6A}" srcOrd="1" destOrd="0" presId="urn:microsoft.com/office/officeart/2005/8/layout/orgChart1"/>
    <dgm:cxn modelId="{D7541AFF-F230-4C6E-B96E-3162C7CBC715}" type="presParOf" srcId="{B9B17232-B34D-42B5-A5CF-B9C768F41577}" destId="{F0769080-C7DC-4632-A28A-FF1139F02D97}" srcOrd="1" destOrd="0" presId="urn:microsoft.com/office/officeart/2005/8/layout/orgChart1"/>
    <dgm:cxn modelId="{0AB4A8A5-FBF5-4E6B-9743-766556053BA1}" type="presParOf" srcId="{B9B17232-B34D-42B5-A5CF-B9C768F41577}" destId="{A6D698F8-8043-448C-B658-B8C3BDFB0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9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Auxiliar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089F58E-7B11-43A6-B50C-99B28BBEA39B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ECA584BA-D54B-4578-99A9-D8EB56EA69B5}" type="par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28B5D83-D116-4F69-8B78-36475E4D21A2}" type="sib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0399B3-E035-4650-AF9C-8C0F9B5760FF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292CE9C0-B8B1-4983-824E-899663E2D585}" type="par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5DF1FFF-176F-4C5A-87CB-52CA4216EE33}" type="sib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D14D6F8-443A-4D72-A1A8-86F7F4DC24F7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CBF A. I. V.</a:t>
          </a:r>
        </a:p>
      </dgm:t>
    </dgm:pt>
    <dgm:pt modelId="{7A8589FD-40E5-46E7-8412-9395E3703CFF}" type="par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E5AD8AD-CC86-4AE0-93E7-9896540E7E33}" type="sib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FC241C3-5F2E-4043-B98F-E6A61D59B1E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</a:t>
          </a:r>
        </a:p>
      </dgm:t>
    </dgm:pt>
    <dgm:pt modelId="{A203A36B-A362-421D-A874-46EC8B1AE199}" type="par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A322E20-BA55-4330-A569-BAE989EE8D3F}" type="sib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686D1B3-86C0-4013-BE79-926B3AF219D8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13CBBACC-8F7B-40A6-A490-C83FFF756431}" type="par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A80AE94-C8EB-40D1-B39C-663C5466CF8C}" type="sib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B943632-F3EE-4AFB-B428-886464A9428F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2F29A754-F913-4246-8048-FFDA0BCE9910}" type="par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5C1BBA2-B8F4-4229-9254-FE5C62D0615C}" type="sib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71026" custScaleY="160555" custLinFactNeighborX="-518" custLinFactNeighborY="-327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6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4B7105E4-1D05-4462-A4C3-A95A67346E18}" type="pres">
      <dgm:prSet presAssocID="{292CE9C0-B8B1-4983-824E-899663E2D585}" presName="Name35" presStyleLbl="parChTrans1D3" presStyleIdx="0" presStyleCnt="5"/>
      <dgm:spPr/>
      <dgm:t>
        <a:bodyPr/>
        <a:lstStyle/>
        <a:p>
          <a:endParaRPr lang="es-ES"/>
        </a:p>
      </dgm:t>
    </dgm:pt>
    <dgm:pt modelId="{0937483D-DF67-4E6F-B491-B8764FA34C18}" type="pres">
      <dgm:prSet presAssocID="{250399B3-E035-4650-AF9C-8C0F9B5760FF}" presName="hierRoot2" presStyleCnt="0">
        <dgm:presLayoutVars>
          <dgm:hierBranch val="init"/>
        </dgm:presLayoutVars>
      </dgm:prSet>
      <dgm:spPr/>
    </dgm:pt>
    <dgm:pt modelId="{7D5FAC05-4BA8-4FAE-9977-1BD6EDD4B60E}" type="pres">
      <dgm:prSet presAssocID="{250399B3-E035-4650-AF9C-8C0F9B5760FF}" presName="rootComposite" presStyleCnt="0"/>
      <dgm:spPr/>
    </dgm:pt>
    <dgm:pt modelId="{C3B3EB9F-FCDC-43F0-A6A8-F9975C1B8FFE}" type="pres">
      <dgm:prSet presAssocID="{250399B3-E035-4650-AF9C-8C0F9B5760FF}" presName="rootText" presStyleLbl="node3" presStyleIdx="0" presStyleCnt="5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60B04A-610F-46DA-AA83-D1C0FFF44D9C}" type="pres">
      <dgm:prSet presAssocID="{250399B3-E035-4650-AF9C-8C0F9B5760FF}" presName="rootConnector" presStyleLbl="node3" presStyleIdx="0" presStyleCnt="5"/>
      <dgm:spPr/>
      <dgm:t>
        <a:bodyPr/>
        <a:lstStyle/>
        <a:p>
          <a:endParaRPr lang="es-ES"/>
        </a:p>
      </dgm:t>
    </dgm:pt>
    <dgm:pt modelId="{730F9C37-441A-4AB5-896F-2EF2720F8D4A}" type="pres">
      <dgm:prSet presAssocID="{250399B3-E035-4650-AF9C-8C0F9B5760FF}" presName="hierChild4" presStyleCnt="0"/>
      <dgm:spPr/>
    </dgm:pt>
    <dgm:pt modelId="{CD929366-D43D-453E-B9AD-8ED68CAE0DF8}" type="pres">
      <dgm:prSet presAssocID="{250399B3-E035-4650-AF9C-8C0F9B5760FF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6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251C0071-1473-4E37-B99E-E2A3C545506B}" type="pres">
      <dgm:prSet presAssocID="{EB75F876-54F3-4907-A508-77A98B82CAD6}" presName="Name35" presStyleLbl="parChTrans1D3" presStyleIdx="1" presStyleCnt="5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5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5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6" custScaleX="124443" custScaleY="160555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8031F2B-91E7-41EF-9E94-48F078FD003A}" type="pres">
      <dgm:prSet presAssocID="{ECA584BA-D54B-4578-99A9-D8EB56EA69B5}" presName="Name35" presStyleLbl="parChTrans1D3" presStyleIdx="2" presStyleCnt="5"/>
      <dgm:spPr/>
      <dgm:t>
        <a:bodyPr/>
        <a:lstStyle/>
        <a:p>
          <a:endParaRPr lang="es-ES"/>
        </a:p>
      </dgm:t>
    </dgm:pt>
    <dgm:pt modelId="{75E7B905-CB25-4D15-BB25-858AA847B934}" type="pres">
      <dgm:prSet presAssocID="{8089F58E-7B11-43A6-B50C-99B28BBEA39B}" presName="hierRoot2" presStyleCnt="0">
        <dgm:presLayoutVars>
          <dgm:hierBranch val="init"/>
        </dgm:presLayoutVars>
      </dgm:prSet>
      <dgm:spPr/>
    </dgm:pt>
    <dgm:pt modelId="{1744894D-5E52-4D87-B7E5-511FEE18F03E}" type="pres">
      <dgm:prSet presAssocID="{8089F58E-7B11-43A6-B50C-99B28BBEA39B}" presName="rootComposite" presStyleCnt="0"/>
      <dgm:spPr/>
    </dgm:pt>
    <dgm:pt modelId="{9D53E274-7283-459F-B8B8-5A016568E68C}" type="pres">
      <dgm:prSet presAssocID="{8089F58E-7B11-43A6-B50C-99B28BBEA39B}" presName="rootText" presStyleLbl="node3" presStyleIdx="2" presStyleCnt="5" custScaleX="124443" custScaleY="139613" custLinFactNeighborX="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5254B6-D77D-479B-A125-97ECCE223496}" type="pres">
      <dgm:prSet presAssocID="{8089F58E-7B11-43A6-B50C-99B28BBEA39B}" presName="rootConnector" presStyleLbl="node3" presStyleIdx="2" presStyleCnt="5"/>
      <dgm:spPr/>
      <dgm:t>
        <a:bodyPr/>
        <a:lstStyle/>
        <a:p>
          <a:endParaRPr lang="es-ES"/>
        </a:p>
      </dgm:t>
    </dgm:pt>
    <dgm:pt modelId="{7105CC0C-AFF3-4575-B7A5-DDE63D8218E0}" type="pres">
      <dgm:prSet presAssocID="{8089F58E-7B11-43A6-B50C-99B28BBEA39B}" presName="hierChild4" presStyleCnt="0"/>
      <dgm:spPr/>
    </dgm:pt>
    <dgm:pt modelId="{5C22EC5B-E95B-406D-A33E-8B4C5C74AEF0}" type="pres">
      <dgm:prSet presAssocID="{8089F58E-7B11-43A6-B50C-99B28BBEA39B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88473473-EE33-481E-8EAA-E0E6B2462A13}" type="pres">
      <dgm:prSet presAssocID="{7A8589FD-40E5-46E7-8412-9395E3703CF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F66A9B3-C5B7-4398-A678-F4D542B7E81E}" type="pres">
      <dgm:prSet presAssocID="{BD14D6F8-443A-4D72-A1A8-86F7F4DC24F7}" presName="hierRoot2" presStyleCnt="0">
        <dgm:presLayoutVars>
          <dgm:hierBranch/>
        </dgm:presLayoutVars>
      </dgm:prSet>
      <dgm:spPr/>
    </dgm:pt>
    <dgm:pt modelId="{8E2E6853-15E4-4F3D-BE35-614BD3B1FC91}" type="pres">
      <dgm:prSet presAssocID="{BD14D6F8-443A-4D72-A1A8-86F7F4DC24F7}" presName="rootComposite" presStyleCnt="0"/>
      <dgm:spPr/>
    </dgm:pt>
    <dgm:pt modelId="{28ABFE7A-DD4A-4372-9E91-2DE2E4B3F3F4}" type="pres">
      <dgm:prSet presAssocID="{BD14D6F8-443A-4D72-A1A8-86F7F4DC24F7}" presName="rootText" presStyleLbl="node2" presStyleIdx="4" presStyleCnt="6" custScaleX="124443" custScaleY="160555" custLinFactNeighborX="-12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A7E115-6C4D-4A0A-B714-84DF7593751A}" type="pres">
      <dgm:prSet presAssocID="{BD14D6F8-443A-4D72-A1A8-86F7F4DC24F7}" presName="rootConnector" presStyleLbl="node2" presStyleIdx="4" presStyleCnt="6"/>
      <dgm:spPr/>
      <dgm:t>
        <a:bodyPr/>
        <a:lstStyle/>
        <a:p>
          <a:endParaRPr lang="es-ES"/>
        </a:p>
      </dgm:t>
    </dgm:pt>
    <dgm:pt modelId="{3D110B0B-D779-4665-8081-2EAF58873479}" type="pres">
      <dgm:prSet presAssocID="{BD14D6F8-443A-4D72-A1A8-86F7F4DC24F7}" presName="hierChild4" presStyleCnt="0"/>
      <dgm:spPr/>
    </dgm:pt>
    <dgm:pt modelId="{F77B1F9B-6C75-4FFD-B59B-A492573781CA}" type="pres">
      <dgm:prSet presAssocID="{13CBBACC-8F7B-40A6-A490-C83FFF756431}" presName="Name35" presStyleLbl="parChTrans1D3" presStyleIdx="3" presStyleCnt="5"/>
      <dgm:spPr/>
      <dgm:t>
        <a:bodyPr/>
        <a:lstStyle/>
        <a:p>
          <a:endParaRPr lang="es-ES"/>
        </a:p>
      </dgm:t>
    </dgm:pt>
    <dgm:pt modelId="{26579273-C8F5-4A7C-ADA6-51CF383AD365}" type="pres">
      <dgm:prSet presAssocID="{2686D1B3-86C0-4013-BE79-926B3AF219D8}" presName="hierRoot2" presStyleCnt="0">
        <dgm:presLayoutVars>
          <dgm:hierBranch val="init"/>
        </dgm:presLayoutVars>
      </dgm:prSet>
      <dgm:spPr/>
    </dgm:pt>
    <dgm:pt modelId="{EB132F1C-A999-472D-8641-D2FEB49D428D}" type="pres">
      <dgm:prSet presAssocID="{2686D1B3-86C0-4013-BE79-926B3AF219D8}" presName="rootComposite" presStyleCnt="0"/>
      <dgm:spPr/>
    </dgm:pt>
    <dgm:pt modelId="{CF727D2B-0484-47FD-8C42-D87FEBF138EB}" type="pres">
      <dgm:prSet presAssocID="{2686D1B3-86C0-4013-BE79-926B3AF219D8}" presName="rootText" presStyleLbl="node3" presStyleIdx="3" presStyleCnt="5" custScaleX="124443" custScaleY="139613" custLinFactNeighborX="-129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7255A8-24AB-4DD9-AA92-B6FF219E311B}" type="pres">
      <dgm:prSet presAssocID="{2686D1B3-86C0-4013-BE79-926B3AF219D8}" presName="rootConnector" presStyleLbl="node3" presStyleIdx="3" presStyleCnt="5"/>
      <dgm:spPr/>
      <dgm:t>
        <a:bodyPr/>
        <a:lstStyle/>
        <a:p>
          <a:endParaRPr lang="es-ES"/>
        </a:p>
      </dgm:t>
    </dgm:pt>
    <dgm:pt modelId="{77FC1584-A6E4-4D0C-920D-80941A4C3802}" type="pres">
      <dgm:prSet presAssocID="{2686D1B3-86C0-4013-BE79-926B3AF219D8}" presName="hierChild4" presStyleCnt="0"/>
      <dgm:spPr/>
    </dgm:pt>
    <dgm:pt modelId="{1700216D-B718-4C2B-9A63-1C0FE7FEC287}" type="pres">
      <dgm:prSet presAssocID="{2686D1B3-86C0-4013-BE79-926B3AF219D8}" presName="hierChild5" presStyleCnt="0"/>
      <dgm:spPr/>
    </dgm:pt>
    <dgm:pt modelId="{F075180A-CDE9-4759-9334-DFED206C5F6B}" type="pres">
      <dgm:prSet presAssocID="{BD14D6F8-443A-4D72-A1A8-86F7F4DC24F7}" presName="hierChild5" presStyleCnt="0"/>
      <dgm:spPr/>
    </dgm:pt>
    <dgm:pt modelId="{2F1A1EFC-3611-42AB-B644-349F53A9129A}" type="pres">
      <dgm:prSet presAssocID="{A203A36B-A362-421D-A874-46EC8B1AE199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0DC4FD3-3A4C-43D7-8408-E7FDF3E2BE74}" type="pres">
      <dgm:prSet presAssocID="{7FC241C3-5F2E-4043-B98F-E6A61D59B1E5}" presName="hierRoot2" presStyleCnt="0">
        <dgm:presLayoutVars>
          <dgm:hierBranch/>
        </dgm:presLayoutVars>
      </dgm:prSet>
      <dgm:spPr/>
    </dgm:pt>
    <dgm:pt modelId="{63184EEC-4C8D-4A06-95C9-DEC62932769A}" type="pres">
      <dgm:prSet presAssocID="{7FC241C3-5F2E-4043-B98F-E6A61D59B1E5}" presName="rootComposite" presStyleCnt="0"/>
      <dgm:spPr/>
    </dgm:pt>
    <dgm:pt modelId="{5E8E5F30-0974-4B16-8CFC-2F4548A29F8A}" type="pres">
      <dgm:prSet presAssocID="{7FC241C3-5F2E-4043-B98F-E6A61D59B1E5}" presName="rootText" presStyleLbl="node2" presStyleIdx="5" presStyleCnt="6" custScaleX="124443" custScaleY="160555" custLinFactNeighborX="10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BCD180-DC7F-4B7E-B69F-F10E0A2456EE}" type="pres">
      <dgm:prSet presAssocID="{7FC241C3-5F2E-4043-B98F-E6A61D59B1E5}" presName="rootConnector" presStyleLbl="node2" presStyleIdx="5" presStyleCnt="6"/>
      <dgm:spPr/>
      <dgm:t>
        <a:bodyPr/>
        <a:lstStyle/>
        <a:p>
          <a:endParaRPr lang="es-ES"/>
        </a:p>
      </dgm:t>
    </dgm:pt>
    <dgm:pt modelId="{EC5125B1-662E-457F-AA59-292764DB7E64}" type="pres">
      <dgm:prSet presAssocID="{7FC241C3-5F2E-4043-B98F-E6A61D59B1E5}" presName="hierChild4" presStyleCnt="0"/>
      <dgm:spPr/>
    </dgm:pt>
    <dgm:pt modelId="{55CBB183-F899-4582-9094-717103346695}" type="pres">
      <dgm:prSet presAssocID="{2F29A754-F913-4246-8048-FFDA0BCE9910}" presName="Name35" presStyleLbl="parChTrans1D3" presStyleIdx="4" presStyleCnt="5"/>
      <dgm:spPr/>
      <dgm:t>
        <a:bodyPr/>
        <a:lstStyle/>
        <a:p>
          <a:endParaRPr lang="es-ES"/>
        </a:p>
      </dgm:t>
    </dgm:pt>
    <dgm:pt modelId="{68AA7554-26B4-44E2-86A9-A88725FFA13F}" type="pres">
      <dgm:prSet presAssocID="{CB943632-F3EE-4AFB-B428-886464A9428F}" presName="hierRoot2" presStyleCnt="0">
        <dgm:presLayoutVars>
          <dgm:hierBranch val="init"/>
        </dgm:presLayoutVars>
      </dgm:prSet>
      <dgm:spPr/>
    </dgm:pt>
    <dgm:pt modelId="{0979101D-2FAA-4645-8E84-396C3D7086F3}" type="pres">
      <dgm:prSet presAssocID="{CB943632-F3EE-4AFB-B428-886464A9428F}" presName="rootComposite" presStyleCnt="0"/>
      <dgm:spPr/>
    </dgm:pt>
    <dgm:pt modelId="{5FAD8588-21F2-4B8A-9523-421F8E7C20E8}" type="pres">
      <dgm:prSet presAssocID="{CB943632-F3EE-4AFB-B428-886464A9428F}" presName="rootText" presStyleLbl="node3" presStyleIdx="4" presStyleCnt="5" custScaleX="124443" custScaleY="139613" custLinFactNeighborX="1081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B99DC-1EF2-4E83-A456-63BC74668B22}" type="pres">
      <dgm:prSet presAssocID="{CB943632-F3EE-4AFB-B428-886464A9428F}" presName="rootConnector" presStyleLbl="node3" presStyleIdx="4" presStyleCnt="5"/>
      <dgm:spPr/>
      <dgm:t>
        <a:bodyPr/>
        <a:lstStyle/>
        <a:p>
          <a:endParaRPr lang="es-ES"/>
        </a:p>
      </dgm:t>
    </dgm:pt>
    <dgm:pt modelId="{85286D42-5C83-4564-9FA0-4AEE022CDCB4}" type="pres">
      <dgm:prSet presAssocID="{CB943632-F3EE-4AFB-B428-886464A9428F}" presName="hierChild4" presStyleCnt="0"/>
      <dgm:spPr/>
    </dgm:pt>
    <dgm:pt modelId="{F7A3BEDB-FC24-4700-983C-B21CE514DA82}" type="pres">
      <dgm:prSet presAssocID="{CB943632-F3EE-4AFB-B428-886464A9428F}" presName="hierChild5" presStyleCnt="0"/>
      <dgm:spPr/>
    </dgm:pt>
    <dgm:pt modelId="{B2664CEF-1E12-4832-B619-A9BA2AAB7118}" type="pres">
      <dgm:prSet presAssocID="{7FC241C3-5F2E-4043-B98F-E6A61D59B1E5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39875D29-E8B8-4FB7-9AA5-CA7547739F94}" type="presOf" srcId="{250399B3-E035-4650-AF9C-8C0F9B5760FF}" destId="{1860B04A-610F-46DA-AA83-D1C0FFF44D9C}" srcOrd="1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BE2880BD-92DD-47F7-9585-96A38305A199}" type="presOf" srcId="{CB943632-F3EE-4AFB-B428-886464A9428F}" destId="{5FAD8588-21F2-4B8A-9523-421F8E7C20E8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C8D667D7-FB60-4FFA-81F0-99A8C07074CD}" srcId="{7FC241C3-5F2E-4043-B98F-E6A61D59B1E5}" destId="{CB943632-F3EE-4AFB-B428-886464A9428F}" srcOrd="0" destOrd="0" parTransId="{2F29A754-F913-4246-8048-FFDA0BCE9910}" sibTransId="{75C1BBA2-B8F4-4229-9254-FE5C62D0615C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A1D2887C-4C02-4300-84C5-B1273BDAC3B4}" type="presOf" srcId="{BD14D6F8-443A-4D72-A1A8-86F7F4DC24F7}" destId="{28ABFE7A-DD4A-4372-9E91-2DE2E4B3F3F4}" srcOrd="0" destOrd="0" presId="urn:microsoft.com/office/officeart/2005/8/layout/orgChart1"/>
    <dgm:cxn modelId="{228B40DC-7527-454F-A341-D4E2A611D5A3}" type="presOf" srcId="{CB943632-F3EE-4AFB-B428-886464A9428F}" destId="{F0AB99DC-1EF2-4E83-A456-63BC74668B22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568BF410-0EEE-4695-A6A6-BF839E21570C}" type="presOf" srcId="{250399B3-E035-4650-AF9C-8C0F9B5760FF}" destId="{C3B3EB9F-FCDC-43F0-A6A8-F9975C1B8FFE}" srcOrd="0" destOrd="0" presId="urn:microsoft.com/office/officeart/2005/8/layout/orgChart1"/>
    <dgm:cxn modelId="{BAF2F20C-31ED-49E2-8B01-FA7E1A5D7758}" srcId="{55210FA8-E040-4E9F-941C-6FFA55E23FED}" destId="{250399B3-E035-4650-AF9C-8C0F9B5760FF}" srcOrd="0" destOrd="0" parTransId="{292CE9C0-B8B1-4983-824E-899663E2D585}" sibTransId="{45DF1FFF-176F-4C5A-87CB-52CA4216EE33}"/>
    <dgm:cxn modelId="{C8EA4FA1-51C8-4FBC-A274-6B3446A64057}" type="presOf" srcId="{BD14D6F8-443A-4D72-A1A8-86F7F4DC24F7}" destId="{86A7E115-6C4D-4A0A-B714-84DF7593751A}" srcOrd="1" destOrd="0" presId="urn:microsoft.com/office/officeart/2005/8/layout/orgChart1"/>
    <dgm:cxn modelId="{A315F331-CE5F-474B-B728-5F64735AE2B4}" type="presOf" srcId="{EB75F876-54F3-4907-A508-77A98B82CAD6}" destId="{251C0071-1473-4E37-B99E-E2A3C545506B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E495C9DF-29F2-401D-8990-AA1F86C79521}" type="presOf" srcId="{7FC241C3-5F2E-4043-B98F-E6A61D59B1E5}" destId="{5E8E5F30-0974-4B16-8CFC-2F4548A29F8A}" srcOrd="0" destOrd="0" presId="urn:microsoft.com/office/officeart/2005/8/layout/orgChart1"/>
    <dgm:cxn modelId="{896CE2B4-BAC4-4269-9BBE-7153477A9798}" srcId="{BD14D6F8-443A-4D72-A1A8-86F7F4DC24F7}" destId="{2686D1B3-86C0-4013-BE79-926B3AF219D8}" srcOrd="0" destOrd="0" parTransId="{13CBBACC-8F7B-40A6-A490-C83FFF756431}" sibTransId="{1A80AE94-C8EB-40D1-B39C-663C5466CF8C}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A0A228D-43DF-4C32-A8FE-7D1043EACDE3}" type="presOf" srcId="{2686D1B3-86C0-4013-BE79-926B3AF219D8}" destId="{CF727D2B-0484-47FD-8C42-D87FEBF138EB}" srcOrd="0" destOrd="0" presId="urn:microsoft.com/office/officeart/2005/8/layout/orgChart1"/>
    <dgm:cxn modelId="{EFF493EC-FD1A-4551-B8DD-07C2AC77C5B2}" srcId="{FA2ECD9E-6A31-445F-BBA2-FE8EA3A2B1F9}" destId="{BD14D6F8-443A-4D72-A1A8-86F7F4DC24F7}" srcOrd="4" destOrd="0" parTransId="{7A8589FD-40E5-46E7-8412-9395E3703CFF}" sibTransId="{3E5AD8AD-CC86-4AE0-93E7-9896540E7E33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F22A861-D015-4645-AD62-784CEB1CEA0F}" type="presOf" srcId="{7FC241C3-5F2E-4043-B98F-E6A61D59B1E5}" destId="{CFBCD180-DC7F-4B7E-B69F-F10E0A2456EE}" srcOrd="1" destOrd="0" presId="urn:microsoft.com/office/officeart/2005/8/layout/orgChart1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E7BBB62B-5752-4B0E-B7C3-8620C7C644B6}" type="presOf" srcId="{2F29A754-F913-4246-8048-FFDA0BCE9910}" destId="{55CBB183-F899-4582-9094-717103346695}" srcOrd="0" destOrd="0" presId="urn:microsoft.com/office/officeart/2005/8/layout/orgChart1"/>
    <dgm:cxn modelId="{83182113-85DC-433D-81AA-BCD787DB2435}" srcId="{FA2ECD9E-6A31-445F-BBA2-FE8EA3A2B1F9}" destId="{7FC241C3-5F2E-4043-B98F-E6A61D59B1E5}" srcOrd="5" destOrd="0" parTransId="{A203A36B-A362-421D-A874-46EC8B1AE199}" sibTransId="{EA322E20-BA55-4330-A569-BAE989EE8D3F}"/>
    <dgm:cxn modelId="{253DC49C-4924-4D3A-9F64-74846D464E03}" type="presOf" srcId="{7A8589FD-40E5-46E7-8412-9395E3703CFF}" destId="{88473473-EE33-481E-8EAA-E0E6B2462A13}" srcOrd="0" destOrd="0" presId="urn:microsoft.com/office/officeart/2005/8/layout/orgChart1"/>
    <dgm:cxn modelId="{5C92B3BE-4573-4B9C-BCB2-A891F1B1AFBE}" type="presOf" srcId="{A203A36B-A362-421D-A874-46EC8B1AE199}" destId="{2F1A1EFC-3611-42AB-B644-349F53A9129A}" srcOrd="0" destOrd="0" presId="urn:microsoft.com/office/officeart/2005/8/layout/orgChart1"/>
    <dgm:cxn modelId="{8C0E7C4C-7452-4775-AAFC-EC5B31651493}" type="presOf" srcId="{13CBBACC-8F7B-40A6-A490-C83FFF756431}" destId="{F77B1F9B-6C75-4FFD-B59B-A492573781CA}" srcOrd="0" destOrd="0" presId="urn:microsoft.com/office/officeart/2005/8/layout/orgChart1"/>
    <dgm:cxn modelId="{94110CB9-8DC9-4863-8BB5-F25D9E1A3E1E}" type="presOf" srcId="{292CE9C0-B8B1-4983-824E-899663E2D585}" destId="{4B7105E4-1D05-4462-A4C3-A95A67346E18}" srcOrd="0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1D552B3-991D-47EF-A50C-C7DF1E9CBF86}" type="presOf" srcId="{8089F58E-7B11-43A6-B50C-99B28BBEA39B}" destId="{0E5254B6-D77D-479B-A125-97ECCE223496}" srcOrd="1" destOrd="0" presId="urn:microsoft.com/office/officeart/2005/8/layout/orgChart1"/>
    <dgm:cxn modelId="{A8B3A170-434D-4D79-8670-79C2795DC3B0}" type="presOf" srcId="{2686D1B3-86C0-4013-BE79-926B3AF219D8}" destId="{097255A8-24AB-4DD9-AA92-B6FF219E311B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305EE06-2B46-4233-A4A0-C2852AE57EB4}" type="presOf" srcId="{8089F58E-7B11-43A6-B50C-99B28BBEA39B}" destId="{9D53E274-7283-459F-B8B8-5A016568E68C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8B458BB-E4E7-4DB5-8BFC-106EB686A504}" type="presOf" srcId="{ECA584BA-D54B-4578-99A9-D8EB56EA69B5}" destId="{E8031F2B-91E7-41EF-9E94-48F078FD003A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653C6C5D-A6AB-491A-9311-6A248407A31C}" srcId="{A8094ECE-5C0E-4708-A3DB-CEB742153E3A}" destId="{8089F58E-7B11-43A6-B50C-99B28BBEA39B}" srcOrd="0" destOrd="0" parTransId="{ECA584BA-D54B-4578-99A9-D8EB56EA69B5}" sibTransId="{D28B5D83-D116-4F69-8B78-36475E4D21A2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425EA65-2EED-4867-941A-DC51E314DDBC}" type="presParOf" srcId="{67F30621-B239-45B2-82E6-5C2634804FC1}" destId="{4B7105E4-1D05-4462-A4C3-A95A67346E18}" srcOrd="0" destOrd="0" presId="urn:microsoft.com/office/officeart/2005/8/layout/orgChart1"/>
    <dgm:cxn modelId="{D8FA60A1-7174-4718-B9A5-F911CDEA4E0E}" type="presParOf" srcId="{67F30621-B239-45B2-82E6-5C2634804FC1}" destId="{0937483D-DF67-4E6F-B491-B8764FA34C18}" srcOrd="1" destOrd="0" presId="urn:microsoft.com/office/officeart/2005/8/layout/orgChart1"/>
    <dgm:cxn modelId="{F1304259-3712-48D1-9B8E-83D74DBEA93A}" type="presParOf" srcId="{0937483D-DF67-4E6F-B491-B8764FA34C18}" destId="{7D5FAC05-4BA8-4FAE-9977-1BD6EDD4B60E}" srcOrd="0" destOrd="0" presId="urn:microsoft.com/office/officeart/2005/8/layout/orgChart1"/>
    <dgm:cxn modelId="{242FBB67-8A4D-452C-83E2-A2CB3EB97362}" type="presParOf" srcId="{7D5FAC05-4BA8-4FAE-9977-1BD6EDD4B60E}" destId="{C3B3EB9F-FCDC-43F0-A6A8-F9975C1B8FFE}" srcOrd="0" destOrd="0" presId="urn:microsoft.com/office/officeart/2005/8/layout/orgChart1"/>
    <dgm:cxn modelId="{93015BE6-69A3-4315-957A-C94A438D4B0A}" type="presParOf" srcId="{7D5FAC05-4BA8-4FAE-9977-1BD6EDD4B60E}" destId="{1860B04A-610F-46DA-AA83-D1C0FFF44D9C}" srcOrd="1" destOrd="0" presId="urn:microsoft.com/office/officeart/2005/8/layout/orgChart1"/>
    <dgm:cxn modelId="{894605B0-EAFD-423F-A14E-A288D7ABE6F0}" type="presParOf" srcId="{0937483D-DF67-4E6F-B491-B8764FA34C18}" destId="{730F9C37-441A-4AB5-896F-2EF2720F8D4A}" srcOrd="1" destOrd="0" presId="urn:microsoft.com/office/officeart/2005/8/layout/orgChart1"/>
    <dgm:cxn modelId="{629CFC4C-0301-438E-BD1F-366C09EC5A74}" type="presParOf" srcId="{0937483D-DF67-4E6F-B491-B8764FA34C18}" destId="{CD929366-D43D-453E-B9AD-8ED68CAE0DF8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7B70FC79-3A88-4293-8435-8451580D29F7}" type="presParOf" srcId="{69637FBA-AD97-4E13-A474-114E80E04B12}" destId="{251C0071-1473-4E37-B99E-E2A3C545506B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4466EFFF-5724-4E42-8880-216C682CBB8F}" type="presParOf" srcId="{1BF552C1-A7E6-47CC-A5DA-426F8FB9A28C}" destId="{E8031F2B-91E7-41EF-9E94-48F078FD003A}" srcOrd="0" destOrd="0" presId="urn:microsoft.com/office/officeart/2005/8/layout/orgChart1"/>
    <dgm:cxn modelId="{74A0CF30-A20B-460B-BF9E-E742874773FC}" type="presParOf" srcId="{1BF552C1-A7E6-47CC-A5DA-426F8FB9A28C}" destId="{75E7B905-CB25-4D15-BB25-858AA847B934}" srcOrd="1" destOrd="0" presId="urn:microsoft.com/office/officeart/2005/8/layout/orgChart1"/>
    <dgm:cxn modelId="{00D0511A-365E-4ADC-B28B-AF76CA82E262}" type="presParOf" srcId="{75E7B905-CB25-4D15-BB25-858AA847B934}" destId="{1744894D-5E52-4D87-B7E5-511FEE18F03E}" srcOrd="0" destOrd="0" presId="urn:microsoft.com/office/officeart/2005/8/layout/orgChart1"/>
    <dgm:cxn modelId="{A41E8E89-9C7E-49A7-AC9D-612747B9792D}" type="presParOf" srcId="{1744894D-5E52-4D87-B7E5-511FEE18F03E}" destId="{9D53E274-7283-459F-B8B8-5A016568E68C}" srcOrd="0" destOrd="0" presId="urn:microsoft.com/office/officeart/2005/8/layout/orgChart1"/>
    <dgm:cxn modelId="{8C81676D-FDF2-4927-BD71-D0FB89140E01}" type="presParOf" srcId="{1744894D-5E52-4D87-B7E5-511FEE18F03E}" destId="{0E5254B6-D77D-479B-A125-97ECCE223496}" srcOrd="1" destOrd="0" presId="urn:microsoft.com/office/officeart/2005/8/layout/orgChart1"/>
    <dgm:cxn modelId="{B4BB51B9-07CC-4955-8C21-38B825DDCEAA}" type="presParOf" srcId="{75E7B905-CB25-4D15-BB25-858AA847B934}" destId="{7105CC0C-AFF3-4575-B7A5-DDE63D8218E0}" srcOrd="1" destOrd="0" presId="urn:microsoft.com/office/officeart/2005/8/layout/orgChart1"/>
    <dgm:cxn modelId="{009585C4-B773-434D-AF94-5B274AEBBE36}" type="presParOf" srcId="{75E7B905-CB25-4D15-BB25-858AA847B934}" destId="{5C22EC5B-E95B-406D-A33E-8B4C5C74AEF0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0E11A20B-2532-499A-A849-139DF8598E0B}" type="presParOf" srcId="{2447A819-14AC-4927-8C5E-572FF47792FF}" destId="{88473473-EE33-481E-8EAA-E0E6B2462A13}" srcOrd="8" destOrd="0" presId="urn:microsoft.com/office/officeart/2005/8/layout/orgChart1"/>
    <dgm:cxn modelId="{39E96E3F-3494-4BC7-8CC4-3C285851F9A4}" type="presParOf" srcId="{2447A819-14AC-4927-8C5E-572FF47792FF}" destId="{2F66A9B3-C5B7-4398-A678-F4D542B7E81E}" srcOrd="9" destOrd="0" presId="urn:microsoft.com/office/officeart/2005/8/layout/orgChart1"/>
    <dgm:cxn modelId="{E1BADAEF-77C5-4723-A10F-38300EA0F90E}" type="presParOf" srcId="{2F66A9B3-C5B7-4398-A678-F4D542B7E81E}" destId="{8E2E6853-15E4-4F3D-BE35-614BD3B1FC91}" srcOrd="0" destOrd="0" presId="urn:microsoft.com/office/officeart/2005/8/layout/orgChart1"/>
    <dgm:cxn modelId="{844597EE-4A49-463F-AAC0-26596E9AFFDF}" type="presParOf" srcId="{8E2E6853-15E4-4F3D-BE35-614BD3B1FC91}" destId="{28ABFE7A-DD4A-4372-9E91-2DE2E4B3F3F4}" srcOrd="0" destOrd="0" presId="urn:microsoft.com/office/officeart/2005/8/layout/orgChart1"/>
    <dgm:cxn modelId="{5614B65A-E6E4-4214-BA4A-13A90D77465C}" type="presParOf" srcId="{8E2E6853-15E4-4F3D-BE35-614BD3B1FC91}" destId="{86A7E115-6C4D-4A0A-B714-84DF7593751A}" srcOrd="1" destOrd="0" presId="urn:microsoft.com/office/officeart/2005/8/layout/orgChart1"/>
    <dgm:cxn modelId="{8F0AA13D-A5C6-40BF-9C60-11686B6BAEAB}" type="presParOf" srcId="{2F66A9B3-C5B7-4398-A678-F4D542B7E81E}" destId="{3D110B0B-D779-4665-8081-2EAF58873479}" srcOrd="1" destOrd="0" presId="urn:microsoft.com/office/officeart/2005/8/layout/orgChart1"/>
    <dgm:cxn modelId="{A87B4D86-FA75-4121-A4A3-AFD46D832533}" type="presParOf" srcId="{3D110B0B-D779-4665-8081-2EAF58873479}" destId="{F77B1F9B-6C75-4FFD-B59B-A492573781CA}" srcOrd="0" destOrd="0" presId="urn:microsoft.com/office/officeart/2005/8/layout/orgChart1"/>
    <dgm:cxn modelId="{51D02F82-8C6E-488E-A6E1-880E7D4E5D3C}" type="presParOf" srcId="{3D110B0B-D779-4665-8081-2EAF58873479}" destId="{26579273-C8F5-4A7C-ADA6-51CF383AD365}" srcOrd="1" destOrd="0" presId="urn:microsoft.com/office/officeart/2005/8/layout/orgChart1"/>
    <dgm:cxn modelId="{C2E5A11F-5A3E-442D-8877-ACC3378B46A2}" type="presParOf" srcId="{26579273-C8F5-4A7C-ADA6-51CF383AD365}" destId="{EB132F1C-A999-472D-8641-D2FEB49D428D}" srcOrd="0" destOrd="0" presId="urn:microsoft.com/office/officeart/2005/8/layout/orgChart1"/>
    <dgm:cxn modelId="{77D56B7D-8A58-4DA5-B56C-4FC2C23ADE74}" type="presParOf" srcId="{EB132F1C-A999-472D-8641-D2FEB49D428D}" destId="{CF727D2B-0484-47FD-8C42-D87FEBF138EB}" srcOrd="0" destOrd="0" presId="urn:microsoft.com/office/officeart/2005/8/layout/orgChart1"/>
    <dgm:cxn modelId="{1D39C37B-A216-4EFB-8C69-5C6837161098}" type="presParOf" srcId="{EB132F1C-A999-472D-8641-D2FEB49D428D}" destId="{097255A8-24AB-4DD9-AA92-B6FF219E311B}" srcOrd="1" destOrd="0" presId="urn:microsoft.com/office/officeart/2005/8/layout/orgChart1"/>
    <dgm:cxn modelId="{DC2C6FAD-AA8A-4555-B9CD-9207688C3BD4}" type="presParOf" srcId="{26579273-C8F5-4A7C-ADA6-51CF383AD365}" destId="{77FC1584-A6E4-4D0C-920D-80941A4C3802}" srcOrd="1" destOrd="0" presId="urn:microsoft.com/office/officeart/2005/8/layout/orgChart1"/>
    <dgm:cxn modelId="{CA2CA390-2DA1-4D3D-A6AB-7F71BE9BA44B}" type="presParOf" srcId="{26579273-C8F5-4A7C-ADA6-51CF383AD365}" destId="{1700216D-B718-4C2B-9A63-1C0FE7FEC287}" srcOrd="2" destOrd="0" presId="urn:microsoft.com/office/officeart/2005/8/layout/orgChart1"/>
    <dgm:cxn modelId="{0C375330-399E-41E2-8A1B-E6CA5F342ACD}" type="presParOf" srcId="{2F66A9B3-C5B7-4398-A678-F4D542B7E81E}" destId="{F075180A-CDE9-4759-9334-DFED206C5F6B}" srcOrd="2" destOrd="0" presId="urn:microsoft.com/office/officeart/2005/8/layout/orgChart1"/>
    <dgm:cxn modelId="{8D30046E-81E9-4782-BA7F-7D843DA5640E}" type="presParOf" srcId="{2447A819-14AC-4927-8C5E-572FF47792FF}" destId="{2F1A1EFC-3611-42AB-B644-349F53A9129A}" srcOrd="10" destOrd="0" presId="urn:microsoft.com/office/officeart/2005/8/layout/orgChart1"/>
    <dgm:cxn modelId="{F456CB93-EFFC-4785-BF6F-094862AC39C4}" type="presParOf" srcId="{2447A819-14AC-4927-8C5E-572FF47792FF}" destId="{60DC4FD3-3A4C-43D7-8408-E7FDF3E2BE74}" srcOrd="11" destOrd="0" presId="urn:microsoft.com/office/officeart/2005/8/layout/orgChart1"/>
    <dgm:cxn modelId="{214AA9DD-FA3A-48E3-B644-1A7B9CAD2A61}" type="presParOf" srcId="{60DC4FD3-3A4C-43D7-8408-E7FDF3E2BE74}" destId="{63184EEC-4C8D-4A06-95C9-DEC62932769A}" srcOrd="0" destOrd="0" presId="urn:microsoft.com/office/officeart/2005/8/layout/orgChart1"/>
    <dgm:cxn modelId="{A92EED1F-C0CA-422B-8D16-1AD776675A82}" type="presParOf" srcId="{63184EEC-4C8D-4A06-95C9-DEC62932769A}" destId="{5E8E5F30-0974-4B16-8CFC-2F4548A29F8A}" srcOrd="0" destOrd="0" presId="urn:microsoft.com/office/officeart/2005/8/layout/orgChart1"/>
    <dgm:cxn modelId="{EDCBC1FA-5857-4271-A151-EE607C47C0D6}" type="presParOf" srcId="{63184EEC-4C8D-4A06-95C9-DEC62932769A}" destId="{CFBCD180-DC7F-4B7E-B69F-F10E0A2456EE}" srcOrd="1" destOrd="0" presId="urn:microsoft.com/office/officeart/2005/8/layout/orgChart1"/>
    <dgm:cxn modelId="{98B51E9D-340D-444A-9BD2-BDC57BDDAB97}" type="presParOf" srcId="{60DC4FD3-3A4C-43D7-8408-E7FDF3E2BE74}" destId="{EC5125B1-662E-457F-AA59-292764DB7E64}" srcOrd="1" destOrd="0" presId="urn:microsoft.com/office/officeart/2005/8/layout/orgChart1"/>
    <dgm:cxn modelId="{D87C093E-E914-4C9B-BF50-AA235F4FE4E8}" type="presParOf" srcId="{EC5125B1-662E-457F-AA59-292764DB7E64}" destId="{55CBB183-F899-4582-9094-717103346695}" srcOrd="0" destOrd="0" presId="urn:microsoft.com/office/officeart/2005/8/layout/orgChart1"/>
    <dgm:cxn modelId="{E9F7E7AD-BC39-4AF8-A63D-B7C457311380}" type="presParOf" srcId="{EC5125B1-662E-457F-AA59-292764DB7E64}" destId="{68AA7554-26B4-44E2-86A9-A88725FFA13F}" srcOrd="1" destOrd="0" presId="urn:microsoft.com/office/officeart/2005/8/layout/orgChart1"/>
    <dgm:cxn modelId="{4D220B0E-7C04-406F-BA7F-8B079DA0280D}" type="presParOf" srcId="{68AA7554-26B4-44E2-86A9-A88725FFA13F}" destId="{0979101D-2FAA-4645-8E84-396C3D7086F3}" srcOrd="0" destOrd="0" presId="urn:microsoft.com/office/officeart/2005/8/layout/orgChart1"/>
    <dgm:cxn modelId="{5F409DEC-51CA-4FA6-BAC4-DCC64FFF6C64}" type="presParOf" srcId="{0979101D-2FAA-4645-8E84-396C3D7086F3}" destId="{5FAD8588-21F2-4B8A-9523-421F8E7C20E8}" srcOrd="0" destOrd="0" presId="urn:microsoft.com/office/officeart/2005/8/layout/orgChart1"/>
    <dgm:cxn modelId="{9F495A12-4366-4626-9603-EB5286922E6F}" type="presParOf" srcId="{0979101D-2FAA-4645-8E84-396C3D7086F3}" destId="{F0AB99DC-1EF2-4E83-A456-63BC74668B22}" srcOrd="1" destOrd="0" presId="urn:microsoft.com/office/officeart/2005/8/layout/orgChart1"/>
    <dgm:cxn modelId="{91DC8CF8-A7FB-4BFE-8399-188A4065967D}" type="presParOf" srcId="{68AA7554-26B4-44E2-86A9-A88725FFA13F}" destId="{85286D42-5C83-4564-9FA0-4AEE022CDCB4}" srcOrd="1" destOrd="0" presId="urn:microsoft.com/office/officeart/2005/8/layout/orgChart1"/>
    <dgm:cxn modelId="{2D546155-B337-4907-8A81-2EF8EA479174}" type="presParOf" srcId="{68AA7554-26B4-44E2-86A9-A88725FFA13F}" destId="{F7A3BEDB-FC24-4700-983C-B21CE514DA82}" srcOrd="2" destOrd="0" presId="urn:microsoft.com/office/officeart/2005/8/layout/orgChart1"/>
    <dgm:cxn modelId="{000080AE-4844-45E8-B4CB-33D646467BA1}" type="presParOf" srcId="{60DC4FD3-3A4C-43D7-8408-E7FDF3E2BE74}" destId="{B2664CEF-1E12-4832-B619-A9BA2AAB711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F76DFA-8AF1-4555-90A3-DC207E7236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7769A2DE-A8F7-4E57-A158-C9D03FAC79EC}" type="parTrans" cxnId="{38D9EE63-9BE4-4BFF-A278-F728977B4B5F}">
      <dgm:prSet/>
      <dgm:spPr/>
      <dgm:t>
        <a:bodyPr/>
        <a:lstStyle/>
        <a:p>
          <a:endParaRPr lang="es-ES"/>
        </a:p>
      </dgm:t>
    </dgm:pt>
    <dgm:pt modelId="{CBAE97CC-6619-4037-A689-959318BCCD02}" type="sibTrans" cxnId="{38D9EE63-9BE4-4BFF-A278-F728977B4B5F}">
      <dgm:prSet/>
      <dgm:spPr/>
      <dgm:t>
        <a:bodyPr/>
        <a:lstStyle/>
        <a:p>
          <a:endParaRPr lang="es-ES"/>
        </a:p>
      </dgm:t>
    </dgm:pt>
    <dgm:pt modelId="{04FCC048-438B-4181-A34E-9A96278D92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F9CDD89-9E72-4FD5-889D-015FF99E3B30}" type="parTrans" cxnId="{DF4F4F57-2EA3-4787-8761-3FFA2525FAFB}">
      <dgm:prSet/>
      <dgm:spPr/>
      <dgm:t>
        <a:bodyPr/>
        <a:lstStyle/>
        <a:p>
          <a:endParaRPr lang="es-ES"/>
        </a:p>
      </dgm:t>
    </dgm:pt>
    <dgm:pt modelId="{22C1B1FE-0A50-4015-A17F-1882A34CD0F7}" type="sibTrans" cxnId="{DF4F4F57-2EA3-4787-8761-3FFA2525FAFB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19503" custScaleY="103020" custLinFactNeighborY="-7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5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5" custScaleX="81469" custScaleY="81838" custLinFactNeighborX="-6503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5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A18C0967-2B57-43F6-BE8B-82EFD88CF3B7}" type="pres">
      <dgm:prSet presAssocID="{7769A2DE-A8F7-4E57-A158-C9D03FAC79EC}" presName="Name50" presStyleLbl="parChTrans1D3" presStyleIdx="1" presStyleCnt="5"/>
      <dgm:spPr/>
      <dgm:t>
        <a:bodyPr/>
        <a:lstStyle/>
        <a:p>
          <a:endParaRPr lang="es-ES"/>
        </a:p>
      </dgm:t>
    </dgm:pt>
    <dgm:pt modelId="{0E8FEC24-96AD-4B81-8C5E-1699F3F92ADE}" type="pres">
      <dgm:prSet presAssocID="{40F76DFA-8AF1-4555-90A3-DC207E723662}" presName="hierRoot2" presStyleCnt="0">
        <dgm:presLayoutVars>
          <dgm:hierBranch val="init"/>
        </dgm:presLayoutVars>
      </dgm:prSet>
      <dgm:spPr/>
    </dgm:pt>
    <dgm:pt modelId="{DB63D6A3-A004-4B10-83D4-F249404DD664}" type="pres">
      <dgm:prSet presAssocID="{40F76DFA-8AF1-4555-90A3-DC207E723662}" presName="rootComposite" presStyleCnt="0"/>
      <dgm:spPr/>
    </dgm:pt>
    <dgm:pt modelId="{1F767A20-3875-43F0-B233-4D737F0D32B6}" type="pres">
      <dgm:prSet presAssocID="{40F76DFA-8AF1-4555-90A3-DC207E723662}" presName="rootText" presStyleLbl="node3" presStyleIdx="1" presStyleCnt="5" custScaleX="81469" custScaleY="81838" custLinFactNeighborX="-6503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1680DB-A554-49A6-A5CD-89642FCFB1D0}" type="pres">
      <dgm:prSet presAssocID="{40F76DFA-8AF1-4555-90A3-DC207E723662}" presName="rootConnector" presStyleLbl="node3" presStyleIdx="1" presStyleCnt="5"/>
      <dgm:spPr/>
      <dgm:t>
        <a:bodyPr/>
        <a:lstStyle/>
        <a:p>
          <a:endParaRPr lang="es-ES"/>
        </a:p>
      </dgm:t>
    </dgm:pt>
    <dgm:pt modelId="{9BF9BD6E-A92E-4AE0-8C49-DB8E20BCB380}" type="pres">
      <dgm:prSet presAssocID="{40F76DFA-8AF1-4555-90A3-DC207E723662}" presName="hierChild4" presStyleCnt="0"/>
      <dgm:spPr/>
    </dgm:pt>
    <dgm:pt modelId="{56102608-1D97-499A-803F-8198295DC0F0}" type="pres">
      <dgm:prSet presAssocID="{40F76DFA-8AF1-4555-90A3-DC207E723662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3F06928E-07CF-42AB-8387-CFF92EE2E706}" type="pres">
      <dgm:prSet presAssocID="{EB75F876-54F3-4907-A508-77A98B82CAD6}" presName="Name37" presStyleLbl="parChTrans1D2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2" presStyleIdx="1" presStyleCnt="4" custScaleX="81469" custScaleY="81838" custLinFactNeighborX="-7004" custLinFactNeighborY="205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2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9003B38-CFCC-4B01-B6DB-A15FDE4858D9}" type="pres">
      <dgm:prSet presAssocID="{D585422D-906B-4032-9FA3-918465C76A13}" presName="Name50" presStyleLbl="parChTrans1D3" presStyleIdx="2" presStyleCnt="5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5" custScaleX="81469" custScaleY="81838" custLinFactNeighborX="6000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5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382462E6-F7D6-48EA-AED2-98E2AE7DA608}" type="pres">
      <dgm:prSet presAssocID="{3F9CDD89-9E72-4FD5-889D-015FF99E3B30}" presName="Name50" presStyleLbl="parChTrans1D3" presStyleIdx="3" presStyleCnt="5"/>
      <dgm:spPr/>
      <dgm:t>
        <a:bodyPr/>
        <a:lstStyle/>
        <a:p>
          <a:endParaRPr lang="es-ES"/>
        </a:p>
      </dgm:t>
    </dgm:pt>
    <dgm:pt modelId="{4863A1AE-1DED-4066-BDD4-1071BBFE9C5E}" type="pres">
      <dgm:prSet presAssocID="{04FCC048-438B-4181-A34E-9A96278D92C4}" presName="hierRoot2" presStyleCnt="0">
        <dgm:presLayoutVars>
          <dgm:hierBranch val="init"/>
        </dgm:presLayoutVars>
      </dgm:prSet>
      <dgm:spPr/>
    </dgm:pt>
    <dgm:pt modelId="{E6EA8DB2-B099-4055-BD92-2197E1998481}" type="pres">
      <dgm:prSet presAssocID="{04FCC048-438B-4181-A34E-9A96278D92C4}" presName="rootComposite" presStyleCnt="0"/>
      <dgm:spPr/>
    </dgm:pt>
    <dgm:pt modelId="{3463C236-0DE2-41F5-BDB7-5141C8489249}" type="pres">
      <dgm:prSet presAssocID="{04FCC048-438B-4181-A34E-9A96278D92C4}" presName="rootText" presStyleLbl="node3" presStyleIdx="3" presStyleCnt="5" custScaleX="81469" custScaleY="81838" custLinFactNeighborX="6000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03A1A-151C-4D32-BBA0-9E4FF0D3FE6B}" type="pres">
      <dgm:prSet presAssocID="{04FCC048-438B-4181-A34E-9A96278D92C4}" presName="rootConnector" presStyleLbl="node3" presStyleIdx="3" presStyleCnt="5"/>
      <dgm:spPr/>
      <dgm:t>
        <a:bodyPr/>
        <a:lstStyle/>
        <a:p>
          <a:endParaRPr lang="es-ES"/>
        </a:p>
      </dgm:t>
    </dgm:pt>
    <dgm:pt modelId="{6D4642FB-C3A6-4544-B8C5-AE4A9A8ED356}" type="pres">
      <dgm:prSet presAssocID="{04FCC048-438B-4181-A34E-9A96278D92C4}" presName="hierChild4" presStyleCnt="0"/>
      <dgm:spPr/>
    </dgm:pt>
    <dgm:pt modelId="{383F3220-6B58-42C0-A291-A017B843D94D}" type="pres">
      <dgm:prSet presAssocID="{04FCC048-438B-4181-A34E-9A96278D92C4}" presName="hierChild5" presStyleCnt="0"/>
      <dgm:spPr/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4" presStyleCnt="5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5" custScaleX="81469" custScaleY="81838" custLinFactNeighborX="6839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5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0F0E564C-1682-445B-991C-2E5D0CCD4D12}" type="presOf" srcId="{867A84B7-FD2A-4138-9C71-3F9A2FD9DDC4}" destId="{F94DEA67-809C-4247-979A-AE54AA6C195F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6ACF854-169E-4026-A0B8-93E3186B6784}" type="presOf" srcId="{04FCC048-438B-4181-A34E-9A96278D92C4}" destId="{3463C236-0DE2-41F5-BDB7-5141C8489249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DF4F4F57-2EA3-4787-8761-3FFA2525FAFB}" srcId="{2EE71FC6-0607-42D1-B2D3-8DC8D423B0D5}" destId="{04FCC048-438B-4181-A34E-9A96278D92C4}" srcOrd="1" destOrd="0" parTransId="{3F9CDD89-9E72-4FD5-889D-015FF99E3B30}" sibTransId="{22C1B1FE-0A50-4015-A17F-1882A34CD0F7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EF133AFF-9342-4E07-941C-CD2C643B4588}" type="presOf" srcId="{EB75F876-54F3-4907-A508-77A98B82CAD6}" destId="{3F06928E-07CF-42AB-8387-CFF92EE2E706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745C55D-0D16-413D-BB46-48938235E21F}" type="presOf" srcId="{7769A2DE-A8F7-4E57-A158-C9D03FAC79EC}" destId="{A18C0967-2B57-43F6-BE8B-82EFD88CF3B7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69A3827D-E1FB-47DE-96A5-7FF7965E3C05}" type="presOf" srcId="{867A84B7-FD2A-4138-9C71-3F9A2FD9DDC4}" destId="{F7CEF512-38B4-445D-ADEC-D022C413C4BF}" srcOrd="1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70627394-91A0-464F-8C2D-0A2616179A3E}" type="presOf" srcId="{3F9CDD89-9E72-4FD5-889D-015FF99E3B30}" destId="{382462E6-F7D6-48EA-AED2-98E2AE7DA608}" srcOrd="0" destOrd="0" presId="urn:microsoft.com/office/officeart/2005/8/layout/orgChart1"/>
    <dgm:cxn modelId="{586578B6-D2D2-4F50-A929-0314684A333F}" type="presOf" srcId="{40F76DFA-8AF1-4555-90A3-DC207E723662}" destId="{1F767A20-3875-43F0-B233-4D737F0D32B6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BBC8C0F8-9518-4427-8995-6C4CE098FEF4}" type="presOf" srcId="{04FCC048-438B-4181-A34E-9A96278D92C4}" destId="{06603A1A-151C-4D32-BBA0-9E4FF0D3FE6B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CC5CABE-B0B3-482F-ABC8-D4DF23EDDF7D}" type="presOf" srcId="{40F76DFA-8AF1-4555-90A3-DC207E723662}" destId="{891680DB-A554-49A6-A5CD-89642FCFB1D0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B79CBCBD-95A2-41B9-A4F7-267362B8C927}" type="presOf" srcId="{D585422D-906B-4032-9FA3-918465C76A13}" destId="{B9003B38-CFCC-4B01-B6DB-A15FDE4858D9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38D9EE63-9BE4-4BFF-A278-F728977B4B5F}" srcId="{55210FA8-E040-4E9F-941C-6FFA55E23FED}" destId="{40F76DFA-8AF1-4555-90A3-DC207E723662}" srcOrd="1" destOrd="0" parTransId="{7769A2DE-A8F7-4E57-A158-C9D03FAC79EC}" sibTransId="{CBAE97CC-6619-4037-A689-959318BCCD02}"/>
    <dgm:cxn modelId="{B737DBEA-D50C-40F3-AB10-8112F19D2EF8}" srcId="{FA2ECD9E-6A31-445F-BBA2-FE8EA3A2B1F9}" destId="{867A84B7-FD2A-4138-9C71-3F9A2FD9DDC4}" srcOrd="1" destOrd="0" parTransId="{EB75F876-54F3-4907-A508-77A98B82CAD6}" sibTransId="{09B16B81-6E6A-444A-ABC0-6DCED103C23B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2B43D15-CE2B-4295-B9C1-80B58D6ADBB8}" type="presParOf" srcId="{67F30621-B239-45B2-82E6-5C2634804FC1}" destId="{A18C0967-2B57-43F6-BE8B-82EFD88CF3B7}" srcOrd="2" destOrd="0" presId="urn:microsoft.com/office/officeart/2005/8/layout/orgChart1"/>
    <dgm:cxn modelId="{1E9578BD-F706-477A-A3C8-70008C4D8F5C}" type="presParOf" srcId="{67F30621-B239-45B2-82E6-5C2634804FC1}" destId="{0E8FEC24-96AD-4B81-8C5E-1699F3F92ADE}" srcOrd="3" destOrd="0" presId="urn:microsoft.com/office/officeart/2005/8/layout/orgChart1"/>
    <dgm:cxn modelId="{1D343F00-BDBD-44DF-8CF1-392FD6B963DF}" type="presParOf" srcId="{0E8FEC24-96AD-4B81-8C5E-1699F3F92ADE}" destId="{DB63D6A3-A004-4B10-83D4-F249404DD664}" srcOrd="0" destOrd="0" presId="urn:microsoft.com/office/officeart/2005/8/layout/orgChart1"/>
    <dgm:cxn modelId="{35D0B22E-E757-464F-98DA-151BD3F1ED2E}" type="presParOf" srcId="{DB63D6A3-A004-4B10-83D4-F249404DD664}" destId="{1F767A20-3875-43F0-B233-4D737F0D32B6}" srcOrd="0" destOrd="0" presId="urn:microsoft.com/office/officeart/2005/8/layout/orgChart1"/>
    <dgm:cxn modelId="{69855916-6496-45B4-9D44-AC428038B84C}" type="presParOf" srcId="{DB63D6A3-A004-4B10-83D4-F249404DD664}" destId="{891680DB-A554-49A6-A5CD-89642FCFB1D0}" srcOrd="1" destOrd="0" presId="urn:microsoft.com/office/officeart/2005/8/layout/orgChart1"/>
    <dgm:cxn modelId="{83239BF8-A7AF-45B2-97B3-B1B645883EBA}" type="presParOf" srcId="{0E8FEC24-96AD-4B81-8C5E-1699F3F92ADE}" destId="{9BF9BD6E-A92E-4AE0-8C49-DB8E20BCB380}" srcOrd="1" destOrd="0" presId="urn:microsoft.com/office/officeart/2005/8/layout/orgChart1"/>
    <dgm:cxn modelId="{19A848DE-049B-4BCA-AFEA-E39C7672F0EE}" type="presParOf" srcId="{0E8FEC24-96AD-4B81-8C5E-1699F3F92ADE}" destId="{56102608-1D97-499A-803F-8198295DC0F0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744D8469-E581-4C13-BFAC-C97E1B4A8D80}" type="presParOf" srcId="{2447A819-14AC-4927-8C5E-572FF47792FF}" destId="{3F06928E-07CF-42AB-8387-CFF92EE2E706}" srcOrd="2" destOrd="0" presId="urn:microsoft.com/office/officeart/2005/8/layout/orgChart1"/>
    <dgm:cxn modelId="{06F9C8CB-150A-4CDD-998A-F79969C0B608}" type="presParOf" srcId="{2447A819-14AC-4927-8C5E-572FF47792FF}" destId="{AE3D75C7-7456-4CA2-BCA8-F46F5ED983C3}" srcOrd="3" destOrd="0" presId="urn:microsoft.com/office/officeart/2005/8/layout/orgChart1"/>
    <dgm:cxn modelId="{186DF5B2-CA27-4A67-9F00-CFE12B1BA67B}" type="presParOf" srcId="{AE3D75C7-7456-4CA2-BCA8-F46F5ED983C3}" destId="{596C5253-19E6-4F62-9CFD-AF406E7285C1}" srcOrd="0" destOrd="0" presId="urn:microsoft.com/office/officeart/2005/8/layout/orgChart1"/>
    <dgm:cxn modelId="{98E6FE47-D6AB-45F9-A990-EE23328DB4A7}" type="presParOf" srcId="{596C5253-19E6-4F62-9CFD-AF406E7285C1}" destId="{F94DEA67-809C-4247-979A-AE54AA6C195F}" srcOrd="0" destOrd="0" presId="urn:microsoft.com/office/officeart/2005/8/layout/orgChart1"/>
    <dgm:cxn modelId="{3E22B849-DC77-45A1-B598-5A38F52CB3E4}" type="presParOf" srcId="{596C5253-19E6-4F62-9CFD-AF406E7285C1}" destId="{F7CEF512-38B4-445D-ADEC-D022C413C4BF}" srcOrd="1" destOrd="0" presId="urn:microsoft.com/office/officeart/2005/8/layout/orgChart1"/>
    <dgm:cxn modelId="{DA09227D-400A-46B6-9C50-E303B70D4772}" type="presParOf" srcId="{AE3D75C7-7456-4CA2-BCA8-F46F5ED983C3}" destId="{B7E5FB4A-5867-48DF-BEB7-8E6F582CDAB4}" srcOrd="1" destOrd="0" presId="urn:microsoft.com/office/officeart/2005/8/layout/orgChart1"/>
    <dgm:cxn modelId="{DCA58D96-E05F-44BB-8236-6DA104BE18AA}" type="presParOf" srcId="{AE3D75C7-7456-4CA2-BCA8-F46F5ED983C3}" destId="{E084B58E-0252-466A-AA8A-D6F609BED6C8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22C1DF9F-3005-41A7-9E54-81EFF9F39CFA}" type="presParOf" srcId="{01BDBA58-C8FC-4D49-B12E-FBE045A1C50B}" destId="{B9003B38-CFCC-4B01-B6DB-A15FDE4858D9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96584527-669E-4DF9-B580-F2D646C9C818}" type="presParOf" srcId="{01BDBA58-C8FC-4D49-B12E-FBE045A1C50B}" destId="{382462E6-F7D6-48EA-AED2-98E2AE7DA608}" srcOrd="2" destOrd="0" presId="urn:microsoft.com/office/officeart/2005/8/layout/orgChart1"/>
    <dgm:cxn modelId="{953DE8F9-0E6D-44E8-8A57-E37F31EDF8AA}" type="presParOf" srcId="{01BDBA58-C8FC-4D49-B12E-FBE045A1C50B}" destId="{4863A1AE-1DED-4066-BDD4-1071BBFE9C5E}" srcOrd="3" destOrd="0" presId="urn:microsoft.com/office/officeart/2005/8/layout/orgChart1"/>
    <dgm:cxn modelId="{73E0842B-588D-44AA-8D4E-89537ABA2E5C}" type="presParOf" srcId="{4863A1AE-1DED-4066-BDD4-1071BBFE9C5E}" destId="{E6EA8DB2-B099-4055-BD92-2197E1998481}" srcOrd="0" destOrd="0" presId="urn:microsoft.com/office/officeart/2005/8/layout/orgChart1"/>
    <dgm:cxn modelId="{0478CD87-7036-4058-9D47-507DF0B67DB2}" type="presParOf" srcId="{E6EA8DB2-B099-4055-BD92-2197E1998481}" destId="{3463C236-0DE2-41F5-BDB7-5141C8489249}" srcOrd="0" destOrd="0" presId="urn:microsoft.com/office/officeart/2005/8/layout/orgChart1"/>
    <dgm:cxn modelId="{A15B311E-9464-4AE4-8A7E-9947B6479C4F}" type="presParOf" srcId="{E6EA8DB2-B099-4055-BD92-2197E1998481}" destId="{06603A1A-151C-4D32-BBA0-9E4FF0D3FE6B}" srcOrd="1" destOrd="0" presId="urn:microsoft.com/office/officeart/2005/8/layout/orgChart1"/>
    <dgm:cxn modelId="{4827A2B1-201D-4C0C-A398-471879B615B3}" type="presParOf" srcId="{4863A1AE-1DED-4066-BDD4-1071BBFE9C5E}" destId="{6D4642FB-C3A6-4544-B8C5-AE4A9A8ED356}" srcOrd="1" destOrd="0" presId="urn:microsoft.com/office/officeart/2005/8/layout/orgChart1"/>
    <dgm:cxn modelId="{A4015697-E9CB-43A8-9FAE-BAF8F8B367D6}" type="presParOf" srcId="{4863A1AE-1DED-4066-BDD4-1071BBFE9C5E}" destId="{383F3220-6B58-42C0-A291-A017B843D94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6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3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3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EC16DA8A-5FA0-460A-8517-2DEFCF6827A5}" type="pres">
      <dgm:prSet presAssocID="{D585422D-906B-4032-9FA3-918465C76A13}" presName="Name35" presStyleLbl="parChTrans1D3" presStyleIdx="2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3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3" presStyleCnt="4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D8C6B0A4-E203-423C-99FD-A9506097EA4B}" srcId="{FA2ECD9E-6A31-445F-BBA2-FE8EA3A2B1F9}" destId="{31C5B3EE-17B0-4B60-8162-D14B255F9457}" srcOrd="3" destOrd="0" parTransId="{557A3C72-4EF9-4FDF-96CD-339719C9AE4B}" sibTransId="{2C43E4E4-F614-435F-AEF8-AE82A9DF223A}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DC03AB07-CD5F-4BB4-B26E-D06FA4B45556}" type="presOf" srcId="{D585422D-906B-4032-9FA3-918465C76A13}" destId="{EC16DA8A-5FA0-460A-8517-2DEFCF6827A5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F7DE55D2-E4F2-45E4-BC93-15B37B25F3D4}" type="presParOf" srcId="{01BDBA58-C8FC-4D49-B12E-FBE045A1C50B}" destId="{EC16DA8A-5FA0-460A-8517-2DEFCF6827A5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12C99940-A492-4C2C-B2A1-C2357924FA54}" type="presParOf" srcId="{2447A819-14AC-4927-8C5E-572FF47792FF}" destId="{CFB77591-84A6-4B57-A1A2-23276BA57C05}" srcOrd="6" destOrd="0" presId="urn:microsoft.com/office/officeart/2005/8/layout/orgChart1"/>
    <dgm:cxn modelId="{2C9C517C-5A82-45E4-B986-FBDFB714F8D7}" type="presParOf" srcId="{2447A819-14AC-4927-8C5E-572FF47792FF}" destId="{1878C821-6D2A-4F26-BA49-215BDCA139CD}" srcOrd="7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b="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D8BC64-5A1C-4DAA-AC3B-82E15759547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1A324B1-14B7-435E-8FC8-96E10E557B1C}" type="parTrans" cxnId="{FCCA9412-6AC5-4A19-B8E8-37D6FC9562FE}">
      <dgm:prSet/>
      <dgm:spPr/>
      <dgm:t>
        <a:bodyPr/>
        <a:lstStyle/>
        <a:p>
          <a:endParaRPr lang="es-ES"/>
        </a:p>
      </dgm:t>
    </dgm:pt>
    <dgm:pt modelId="{6FD39665-2BCF-4B60-B4A7-4677AA1B4BE3}" type="sibTrans" cxnId="{FCCA9412-6AC5-4A19-B8E8-37D6FC9562FE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26075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A6CD9F0E-110D-4A70-846F-7D71B40BA870}" type="pres">
      <dgm:prSet presAssocID="{D585422D-906B-4032-9FA3-918465C76A1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0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0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5EB4AD84-7918-4921-8EE5-F04A10E922E0}" type="pres">
      <dgm:prSet presAssocID="{F1A324B1-14B7-435E-8FC8-96E10E557B1C}" presName="Name35" presStyleLbl="parChTrans1D3" presStyleIdx="0" presStyleCnt="2"/>
      <dgm:spPr/>
      <dgm:t>
        <a:bodyPr/>
        <a:lstStyle/>
        <a:p>
          <a:endParaRPr lang="es-ES"/>
        </a:p>
      </dgm:t>
    </dgm:pt>
    <dgm:pt modelId="{16F1F538-CFB0-4A32-967E-167CD00B7FEA}" type="pres">
      <dgm:prSet presAssocID="{51D8BC64-5A1C-4DAA-AC3B-82E15759547F}" presName="hierRoot2" presStyleCnt="0">
        <dgm:presLayoutVars>
          <dgm:hierBranch val="init"/>
        </dgm:presLayoutVars>
      </dgm:prSet>
      <dgm:spPr/>
    </dgm:pt>
    <dgm:pt modelId="{CBA0D5CD-A904-49BC-9B52-773AEE0624AF}" type="pres">
      <dgm:prSet presAssocID="{51D8BC64-5A1C-4DAA-AC3B-82E15759547F}" presName="rootComposite" presStyleCnt="0"/>
      <dgm:spPr/>
    </dgm:pt>
    <dgm:pt modelId="{7AAE06EC-535C-4417-A36E-476C5CFD4013}" type="pres">
      <dgm:prSet presAssocID="{51D8BC64-5A1C-4DAA-AC3B-82E15759547F}" presName="rootText" presStyleLbl="node3" presStyleIdx="0" presStyleCnt="2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9A78AC-8D09-4D7E-B44E-AC8A99CD251C}" type="pres">
      <dgm:prSet presAssocID="{51D8BC64-5A1C-4DAA-AC3B-82E15759547F}" presName="rootConnector" presStyleLbl="node3" presStyleIdx="0" presStyleCnt="2"/>
      <dgm:spPr/>
      <dgm:t>
        <a:bodyPr/>
        <a:lstStyle/>
        <a:p>
          <a:endParaRPr lang="es-ES"/>
        </a:p>
      </dgm:t>
    </dgm:pt>
    <dgm:pt modelId="{37450D43-D0CB-4000-B5BA-682B83A14BEE}" type="pres">
      <dgm:prSet presAssocID="{51D8BC64-5A1C-4DAA-AC3B-82E15759547F}" presName="hierChild4" presStyleCnt="0"/>
      <dgm:spPr/>
    </dgm:pt>
    <dgm:pt modelId="{0FC0C014-1898-44CC-BAE0-4CE715EF4FF1}" type="pres">
      <dgm:prSet presAssocID="{51D8BC64-5A1C-4DAA-AC3B-82E15759547F}" presName="hierChild5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1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1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1" presStyleCnt="2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1" presStyleCnt="2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1" presStyleCnt="2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2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2" presStyleCnt="3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FCCA9412-6AC5-4A19-B8E8-37D6FC9562FE}" srcId="{1C87C7FA-3DAA-4BA2-9C80-6420FA6B643C}" destId="{51D8BC64-5A1C-4DAA-AC3B-82E15759547F}" srcOrd="0" destOrd="0" parTransId="{F1A324B1-14B7-435E-8FC8-96E10E557B1C}" sibTransId="{6FD39665-2BCF-4B60-B4A7-4677AA1B4BE3}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5436D343-7A3B-42C3-9EE8-35A73710E44D}" srcId="{FA2ECD9E-6A31-445F-BBA2-FE8EA3A2B1F9}" destId="{1C87C7FA-3DAA-4BA2-9C80-6420FA6B643C}" srcOrd="0" destOrd="0" parTransId="{D585422D-906B-4032-9FA3-918465C76A13}" sibTransId="{16DAAD9A-02BE-46B7-B041-A22A1932C2EF}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8C6B0A4-E203-423C-99FD-A9506097EA4B}" srcId="{FA2ECD9E-6A31-445F-BBA2-FE8EA3A2B1F9}" destId="{31C5B3EE-17B0-4B60-8162-D14B255F9457}" srcOrd="2" destOrd="0" parTransId="{557A3C72-4EF9-4FDF-96CD-339719C9AE4B}" sibTransId="{2C43E4E4-F614-435F-AEF8-AE82A9DF223A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787C5A4D-C55D-49AE-8BA2-6D4626E37C96}" srcId="{FA2ECD9E-6A31-445F-BBA2-FE8EA3A2B1F9}" destId="{A8094ECE-5C0E-4708-A3DB-CEB742153E3A}" srcOrd="1" destOrd="0" parTransId="{D5C07776-EE38-4E11-A3FF-02B75CF2D185}" sibTransId="{E65EDF9F-079D-4E4D-BDE2-5E909DCDA644}"/>
    <dgm:cxn modelId="{95A8991D-F7CA-4F93-8D34-AF688716B344}" type="presOf" srcId="{51D8BC64-5A1C-4DAA-AC3B-82E15759547F}" destId="{7AAE06EC-535C-4417-A36E-476C5CFD4013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DB7AA27C-E515-4092-A4D8-0E3AA2900F70}" type="presOf" srcId="{51D8BC64-5A1C-4DAA-AC3B-82E15759547F}" destId="{E59A78AC-8D09-4D7E-B44E-AC8A99CD251C}" srcOrd="1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BC335CC-888C-476A-A911-F82ECA41BB20}" type="presOf" srcId="{F1A324B1-14B7-435E-8FC8-96E10E557B1C}" destId="{5EB4AD84-7918-4921-8EE5-F04A10E922E0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F8AA8C9E-2D3F-4795-B4C7-8AB9EF3B7EDE}" type="presParOf" srcId="{2447A819-14AC-4927-8C5E-572FF47792FF}" destId="{A6CD9F0E-110D-4A70-846F-7D71B40BA870}" srcOrd="0" destOrd="0" presId="urn:microsoft.com/office/officeart/2005/8/layout/orgChart1"/>
    <dgm:cxn modelId="{1DF4EA3E-5AF5-49A5-A5DF-B84021324C99}" type="presParOf" srcId="{2447A819-14AC-4927-8C5E-572FF47792FF}" destId="{D9085944-D908-4D87-A03A-66AE0CC1EECC}" srcOrd="1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E2372DCF-285A-401C-AA90-FB926C40AB53}" type="presParOf" srcId="{34A257C3-F210-4F87-8A37-5B2306CF9F09}" destId="{5EB4AD84-7918-4921-8EE5-F04A10E922E0}" srcOrd="0" destOrd="0" presId="urn:microsoft.com/office/officeart/2005/8/layout/orgChart1"/>
    <dgm:cxn modelId="{0FE21DD6-DF5A-4A78-94E2-561FB8EFED2C}" type="presParOf" srcId="{34A257C3-F210-4F87-8A37-5B2306CF9F09}" destId="{16F1F538-CFB0-4A32-967E-167CD00B7FEA}" srcOrd="1" destOrd="0" presId="urn:microsoft.com/office/officeart/2005/8/layout/orgChart1"/>
    <dgm:cxn modelId="{B109E1A6-1BF3-42A0-B871-725E6DD6071B}" type="presParOf" srcId="{16F1F538-CFB0-4A32-967E-167CD00B7FEA}" destId="{CBA0D5CD-A904-49BC-9B52-773AEE0624AF}" srcOrd="0" destOrd="0" presId="urn:microsoft.com/office/officeart/2005/8/layout/orgChart1"/>
    <dgm:cxn modelId="{2F561BC5-69C2-4D04-B022-EF74C4A47DA6}" type="presParOf" srcId="{CBA0D5CD-A904-49BC-9B52-773AEE0624AF}" destId="{7AAE06EC-535C-4417-A36E-476C5CFD4013}" srcOrd="0" destOrd="0" presId="urn:microsoft.com/office/officeart/2005/8/layout/orgChart1"/>
    <dgm:cxn modelId="{A4CFC33B-3443-4328-8AF4-F3D28FD79B10}" type="presParOf" srcId="{CBA0D5CD-A904-49BC-9B52-773AEE0624AF}" destId="{E59A78AC-8D09-4D7E-B44E-AC8A99CD251C}" srcOrd="1" destOrd="0" presId="urn:microsoft.com/office/officeart/2005/8/layout/orgChart1"/>
    <dgm:cxn modelId="{F80969CF-CBE3-4756-B974-C1F35897101A}" type="presParOf" srcId="{16F1F538-CFB0-4A32-967E-167CD00B7FEA}" destId="{37450D43-D0CB-4000-B5BA-682B83A14BEE}" srcOrd="1" destOrd="0" presId="urn:microsoft.com/office/officeart/2005/8/layout/orgChart1"/>
    <dgm:cxn modelId="{CDACF08E-6828-4C03-AE30-4F8CD3D27BE4}" type="presParOf" srcId="{16F1F538-CFB0-4A32-967E-167CD00B7FEA}" destId="{0FC0C014-1898-44CC-BAE0-4CE715EF4FF1}" srcOrd="2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2" destOrd="0" presId="urn:microsoft.com/office/officeart/2005/8/layout/orgChart1"/>
    <dgm:cxn modelId="{6E4527C2-408F-48FC-B684-A8A7EB11E7F0}" type="presParOf" srcId="{2447A819-14AC-4927-8C5E-572FF47792FF}" destId="{2AA71514-C7B6-4061-9D8E-EF5D5971CC4F}" srcOrd="3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4" destOrd="0" presId="urn:microsoft.com/office/officeart/2005/8/layout/orgChart1"/>
    <dgm:cxn modelId="{2C9C517C-5A82-45E4-B986-FBDFB714F8D7}" type="presParOf" srcId="{2447A819-14AC-4927-8C5E-572FF47792FF}" destId="{1878C821-6D2A-4F26-BA49-215BDCA139CD}" srcOrd="5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23187" custScaleY="95289" custLinFactNeighborY="5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3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2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2" custScaleX="75364" custScaleY="64806" custLinFactNeighborX="-689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2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1" presStyleCnt="2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1" presStyleCnt="2" custScaleX="75364" custScaleY="64806" custLinFactNeighborX="-6898" custLinFactNeighborY="-17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1" presStyleCnt="2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1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2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2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6CB57B86-E684-4E46-B547-7D18C4082164}" srcId="{FA2ECD9E-6A31-445F-BBA2-FE8EA3A2B1F9}" destId="{2EE71FC6-0607-42D1-B2D3-8DC8D423B0D5}" srcOrd="1" destOrd="0" parTransId="{9422FCFB-1C91-4F68-9DDF-DE3FE73139F0}" sibTransId="{D73E74D9-C03C-44C1-A929-40267F1E3CDA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787C5A4D-C55D-49AE-8BA2-6D4626E37C96}" srcId="{FA2ECD9E-6A31-445F-BBA2-FE8EA3A2B1F9}" destId="{A8094ECE-5C0E-4708-A3DB-CEB742153E3A}" srcOrd="2" destOrd="0" parTransId="{D5C07776-EE38-4E11-A3FF-02B75CF2D185}" sibTransId="{E65EDF9F-079D-4E4D-BDE2-5E909DCDA644}"/>
    <dgm:cxn modelId="{ACD9EFF4-B3B4-46F5-97E7-1F14E3C0DEF5}" srcId="{55210FA8-E040-4E9F-941C-6FFA55E23FED}" destId="{962D0D3E-3A76-41EE-8A03-BAF67F6448F3}" srcOrd="1" destOrd="0" parTransId="{6BB01362-B008-4DC5-8A11-0A2201602AA5}" sibTransId="{CF188A64-2BF1-44EF-B117-803CCD83051F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D58605B3-AEB1-4D34-A15D-45FC6D787AD5}" type="presParOf" srcId="{67F30621-B239-45B2-82E6-5C2634804FC1}" destId="{BFDDE607-B948-4D0F-9A1A-BFED6EC76D9D}" srcOrd="2" destOrd="0" presId="urn:microsoft.com/office/officeart/2005/8/layout/orgChart1"/>
    <dgm:cxn modelId="{4E3FDCC6-2963-4ABE-A3D4-64BFDE641AF7}" type="presParOf" srcId="{67F30621-B239-45B2-82E6-5C2634804FC1}" destId="{1C52CD00-6165-4579-8A28-80B56786D96A}" srcOrd="3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E15259E5-01B4-4835-AE5C-EA5CD7F3A0E2}" type="presParOf" srcId="{2447A819-14AC-4927-8C5E-572FF47792FF}" destId="{C5E5C8E8-98F2-4261-882B-61E203D677A2}" srcOrd="2" destOrd="0" presId="urn:microsoft.com/office/officeart/2005/8/layout/orgChart1"/>
    <dgm:cxn modelId="{E7691E98-FD04-4F50-9793-D0F8157B14A1}" type="presParOf" srcId="{2447A819-14AC-4927-8C5E-572FF47792FF}" destId="{5E372B5C-FE0B-466C-8032-F8B2075B0EFA}" srcOrd="3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4" destOrd="0" presId="urn:microsoft.com/office/officeart/2005/8/layout/orgChart1"/>
    <dgm:cxn modelId="{6E4527C2-408F-48FC-B684-A8A7EB11E7F0}" type="presParOf" srcId="{2447A819-14AC-4927-8C5E-572FF47792FF}" destId="{2AA71514-C7B6-4061-9D8E-EF5D5971CC4F}" srcOrd="5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000" smtClean="0">
              <a:latin typeface="+mn-lt"/>
            </a:rPr>
            <a:t>Encargado(a) de Psicología y Ludotecas</a:t>
          </a:r>
          <a:endParaRPr lang="es-ES" sz="1000" dirty="0" smtClean="0">
            <a:latin typeface="+mn-lt"/>
          </a:endParaRP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D59F6EA2-6F77-473F-8599-9F2AF80DA315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257252EC-ABB0-450A-AC9B-926E2A2F520D}" type="par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B2482C50-9615-4E80-9909-EF17957BEED8}" type="sib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605421B-AAEF-4422-8027-225B552D41E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10B5ACCB-16C7-407B-B3E1-03AB5B1CFB4C}" type="par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4C10B5F-7E96-4AD3-BD02-5C71BDA32D23}" type="sib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69097931-152A-4A31-9980-4FE1EB627F53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Chofer</a:t>
          </a:r>
        </a:p>
      </dgm:t>
    </dgm:pt>
    <dgm:pt modelId="{CAC912E5-9197-42B7-AE62-7154374FD758}" type="par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881DBC8-0F1D-48F8-903A-029054A76C3F}" type="sib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E94EDE0-4F75-483E-8B91-0AD4897F9933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gm:t>
    </dgm:pt>
    <dgm:pt modelId="{9AD9A6D4-A670-4E7F-8A84-A03B720F05AB}" type="par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3061181-F5C7-497E-A6FE-97D86DD57692}" type="sib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4026533-5A83-4C2C-AF05-4A1834F9255A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de Ludoteca</a:t>
          </a:r>
        </a:p>
      </dgm:t>
    </dgm:pt>
    <dgm:pt modelId="{BA54C94F-6E49-44F6-A0B2-B03DF4319B59}" type="par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EA698F8-CD7B-4E91-8CFB-D5967DFB0552}" type="sib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9A801EE-967E-4A02-A594-38B8F255915E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Ludoteca</a:t>
          </a:r>
        </a:p>
        <a:p>
          <a:r>
            <a:rPr lang="es-ES" sz="1000" dirty="0" smtClean="0">
              <a:latin typeface="+mn-lt"/>
            </a:rPr>
            <a:t>“Fomerrey 114”  Ludoteca Geriátrica</a:t>
          </a:r>
        </a:p>
      </dgm:t>
    </dgm:pt>
    <dgm:pt modelId="{7BC97178-567E-4142-9798-D8E8EA91B4B4}" type="par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9B967D8-1C47-4F8C-A926-2CD73D1388E2}" type="sib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98D7B206-548D-4D92-B70B-4B18462C332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gm:t>
    </dgm:pt>
    <dgm:pt modelId="{D572690A-04CD-44FE-8255-CF9FCB8FAC31}" type="par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096F03-A117-4DC6-813C-0F64A5615CC7}" type="sib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3638420-8293-41DA-BB06-812706262055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de Ludoteca </a:t>
          </a:r>
          <a:r>
            <a:rPr lang="es-ES" sz="1000" dirty="0" err="1" smtClean="0">
              <a:latin typeface="+mn-lt"/>
            </a:rPr>
            <a:t>Inf</a:t>
          </a:r>
          <a:r>
            <a:rPr lang="es-ES" sz="1000" dirty="0" smtClean="0">
              <a:latin typeface="+mn-lt"/>
            </a:rPr>
            <a:t> </a:t>
          </a:r>
          <a:r>
            <a:rPr lang="es-ES" sz="1000" dirty="0" err="1" smtClean="0">
              <a:latin typeface="+mn-lt"/>
            </a:rPr>
            <a:t>Fom</a:t>
          </a:r>
          <a:r>
            <a:rPr lang="es-ES" sz="1000" dirty="0" smtClean="0">
              <a:latin typeface="+mn-lt"/>
            </a:rPr>
            <a:t> 35</a:t>
          </a:r>
        </a:p>
      </dgm:t>
    </dgm:pt>
    <dgm:pt modelId="{5D84AD6F-6AA9-417B-9790-E7B38985EF7C}" type="par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A0B86E6-E415-47A6-AB12-850C63A03B7F}" type="sib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F16CACF-5E3F-4C58-B3B3-CD6C330D3B3B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E3D913E3-A434-4970-BF30-4B56F843316A}" type="par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728A099-4C39-4049-A32D-0AE58EAEFDAE}" type="sib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09CAD6A-01FB-4160-8FD8-4E0F7FB5F02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</a:rPr>
            <a:t>“</a:t>
          </a:r>
          <a:r>
            <a:rPr lang="es-ES" sz="1000" dirty="0" err="1" smtClean="0">
              <a:latin typeface="+mn-lt"/>
            </a:rPr>
            <a:t>Fco</a:t>
          </a:r>
          <a:r>
            <a:rPr lang="es-ES" sz="1000" dirty="0" smtClean="0">
              <a:latin typeface="+mn-lt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de Ludoteca</a:t>
          </a:r>
        </a:p>
      </dgm:t>
    </dgm:pt>
    <dgm:pt modelId="{0BE96725-32A9-4E79-A043-9A666F1B6C51}" type="par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1E5D3980-40FD-4E31-9256-9BBF9CAD8E33}" type="sib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F226885-68DE-4903-8062-03A25C09513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Ludoteca</a:t>
          </a:r>
        </a:p>
      </dgm:t>
    </dgm:pt>
    <dgm:pt modelId="{8FEACE51-C21C-4352-8456-899EDF558609}" type="par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7DE20831-6138-4E0B-9465-73058CF8A4AB}" type="sib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58CED02-8301-464F-99F1-5007B7FBA82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  <a:endParaRPr lang="es-ES" sz="1000" dirty="0">
            <a:latin typeface="+mn-lt"/>
          </a:endParaRPr>
        </a:p>
      </dgm:t>
    </dgm:pt>
    <dgm:pt modelId="{F67F8F00-B794-47D5-B50C-A57FB3556569}" type="par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BE6491E-45C2-43E9-B077-D5AE373DA425}" type="sib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6E4D3F7B-C65F-4FE3-908A-C4E5D89F3B9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2D8AA4B9-FE14-4EC6-BB19-A7803BBA6186}" type="par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429D2BE-5646-4DA7-B6BE-AB2B9AC6B16D}" type="sib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480492-750E-4E19-AC73-05C121C94202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</a:t>
          </a:r>
        </a:p>
      </dgm:t>
    </dgm:pt>
    <dgm:pt modelId="{D5027445-326E-4B70-9279-5E766540350A}" type="par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C6A836A-2AA4-425C-8791-2E77FD65D43B}" type="sib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0D30868-A88A-4028-921D-096F13B2A032}" type="pres">
      <dgm:prSet presAssocID="{B57D23AE-F72B-4B7C-BA82-B6AB1F766602}" presName="rootComposite1" presStyleCnt="0"/>
      <dgm:spPr/>
      <dgm:t>
        <a:bodyPr/>
        <a:lstStyle/>
        <a:p>
          <a:endParaRPr lang="es-ES"/>
        </a:p>
      </dgm:t>
    </dgm:pt>
    <dgm:pt modelId="{4650C1D4-D3EC-4CFF-8244-BF27AC3F6451}" type="pres">
      <dgm:prSet presAssocID="{B57D23AE-F72B-4B7C-BA82-B6AB1F766602}" presName="rootText1" presStyleLbl="node0" presStyleIdx="0" presStyleCnt="1" custScaleX="200283" custScaleY="192580" custLinFactNeighborX="-748" custLinFactNeighborY="-485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  <dgm:t>
        <a:bodyPr/>
        <a:lstStyle/>
        <a:p>
          <a:endParaRPr lang="es-ES"/>
        </a:p>
      </dgm:t>
    </dgm:pt>
    <dgm:pt modelId="{D11B6A01-0A2D-40AF-BF00-C39E3A841BF3}" type="pres">
      <dgm:prSet presAssocID="{E61F3CBB-977A-4C30-A535-84E3CB862539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8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EAA952FE-60EF-470B-AD46-F7EB3AFD7728}" type="pres">
      <dgm:prSet presAssocID="{F67F8F00-B794-47D5-B50C-A57FB3556569}" presName="Name35" presStyleLbl="parChTrans1D3" presStyleIdx="0" presStyleCnt="5"/>
      <dgm:spPr/>
      <dgm:t>
        <a:bodyPr/>
        <a:lstStyle/>
        <a:p>
          <a:endParaRPr lang="es-ES"/>
        </a:p>
      </dgm:t>
    </dgm:pt>
    <dgm:pt modelId="{B37A9DFA-5A94-437B-BCD1-1530074708BB}" type="pres">
      <dgm:prSet presAssocID="{C58CED02-8301-464F-99F1-5007B7FBA8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D76B212-878D-4461-A1C3-6EB4CA238D54}" type="pres">
      <dgm:prSet presAssocID="{C58CED02-8301-464F-99F1-5007B7FBA827}" presName="rootComposite" presStyleCnt="0"/>
      <dgm:spPr/>
      <dgm:t>
        <a:bodyPr/>
        <a:lstStyle/>
        <a:p>
          <a:endParaRPr lang="es-ES"/>
        </a:p>
      </dgm:t>
    </dgm:pt>
    <dgm:pt modelId="{2B7A8B9D-3CCB-4FED-8781-83020EB4590C}" type="pres">
      <dgm:prSet presAssocID="{C58CED02-8301-464F-99F1-5007B7FBA827}" presName="rootText" presStyleLbl="node3" presStyleIdx="0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6B761B-E95E-407B-B9CE-A708337D9184}" type="pres">
      <dgm:prSet presAssocID="{C58CED02-8301-464F-99F1-5007B7FBA827}" presName="rootConnector" presStyleLbl="node3" presStyleIdx="0" presStyleCnt="5"/>
      <dgm:spPr/>
      <dgm:t>
        <a:bodyPr/>
        <a:lstStyle/>
        <a:p>
          <a:endParaRPr lang="es-ES"/>
        </a:p>
      </dgm:t>
    </dgm:pt>
    <dgm:pt modelId="{F3359CA3-0250-4DC5-97F8-DBCCDAD67B4E}" type="pres">
      <dgm:prSet presAssocID="{C58CED02-8301-464F-99F1-5007B7FBA827}" presName="hierChild4" presStyleCnt="0"/>
      <dgm:spPr/>
      <dgm:t>
        <a:bodyPr/>
        <a:lstStyle/>
        <a:p>
          <a:endParaRPr lang="es-ES"/>
        </a:p>
      </dgm:t>
    </dgm:pt>
    <dgm:pt modelId="{38ABA280-FFF8-4868-926A-79E28DBC1B71}" type="pres">
      <dgm:prSet presAssocID="{C58CED02-8301-464F-99F1-5007B7FBA827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A1ED07DB-416B-4E6E-A0AA-E89CBD87AE4F}" type="pres">
      <dgm:prSet presAssocID="{257252EC-ABB0-450A-AC9B-926E2A2F520D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1F893833-D516-4B7C-9E26-EA511E685D61}" type="pres">
      <dgm:prSet presAssocID="{D59F6EA2-6F77-473F-8599-9F2AF80DA31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7A684C2-ADB6-4C9D-B7A2-AF56CC76B874}" type="pres">
      <dgm:prSet presAssocID="{D59F6EA2-6F77-473F-8599-9F2AF80DA315}" presName="rootComposite" presStyleCnt="0"/>
      <dgm:spPr/>
      <dgm:t>
        <a:bodyPr/>
        <a:lstStyle/>
        <a:p>
          <a:endParaRPr lang="es-ES"/>
        </a:p>
      </dgm:t>
    </dgm:pt>
    <dgm:pt modelId="{F4E3BFAA-6851-4CAD-8DF9-55AFD5D3DAEC}" type="pres">
      <dgm:prSet presAssocID="{D59F6EA2-6F77-473F-8599-9F2AF80DA315}" presName="rootText" presStyleLbl="node2" presStyleIdx="1" presStyleCnt="8" custScaleX="101785" custScaleY="249432" custLinFactNeighborY="346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E32E48-AF99-4479-A04C-B0C8D185B806}" type="pres">
      <dgm:prSet presAssocID="{D59F6EA2-6F77-473F-8599-9F2AF80DA315}" presName="rootConnector" presStyleLbl="node2" presStyleIdx="1" presStyleCnt="8"/>
      <dgm:spPr/>
      <dgm:t>
        <a:bodyPr/>
        <a:lstStyle/>
        <a:p>
          <a:endParaRPr lang="es-ES"/>
        </a:p>
      </dgm:t>
    </dgm:pt>
    <dgm:pt modelId="{71D37702-DB4F-4B7E-A901-9C80D2F7CE33}" type="pres">
      <dgm:prSet presAssocID="{D59F6EA2-6F77-473F-8599-9F2AF80DA315}" presName="hierChild4" presStyleCnt="0"/>
      <dgm:spPr/>
      <dgm:t>
        <a:bodyPr/>
        <a:lstStyle/>
        <a:p>
          <a:endParaRPr lang="es-ES"/>
        </a:p>
      </dgm:t>
    </dgm:pt>
    <dgm:pt modelId="{EBD14395-2ECC-4A09-8507-F7AD962A97FD}" type="pres">
      <dgm:prSet presAssocID="{10B5ACCB-16C7-407B-B3E1-03AB5B1CFB4C}" presName="Name35" presStyleLbl="parChTrans1D3" presStyleIdx="1" presStyleCnt="5"/>
      <dgm:spPr/>
      <dgm:t>
        <a:bodyPr/>
        <a:lstStyle/>
        <a:p>
          <a:endParaRPr lang="es-ES"/>
        </a:p>
      </dgm:t>
    </dgm:pt>
    <dgm:pt modelId="{848A6A68-F04A-4220-AE47-FEBEB685D623}" type="pres">
      <dgm:prSet presAssocID="{7605421B-AAEF-4422-8027-225B552D4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09ADBF-41E6-429C-9A11-F1A1B00561F4}" type="pres">
      <dgm:prSet presAssocID="{7605421B-AAEF-4422-8027-225B552D41EB}" presName="rootComposite" presStyleCnt="0"/>
      <dgm:spPr/>
      <dgm:t>
        <a:bodyPr/>
        <a:lstStyle/>
        <a:p>
          <a:endParaRPr lang="es-ES"/>
        </a:p>
      </dgm:t>
    </dgm:pt>
    <dgm:pt modelId="{00022F8B-A387-43D6-AA26-4B186F4ED550}" type="pres">
      <dgm:prSet presAssocID="{7605421B-AAEF-4422-8027-225B552D41EB}" presName="rootText" presStyleLbl="node3" presStyleIdx="1" presStyleCnt="5" custScaleX="101721" custScaleY="130954" custLinFactNeighborX="71" custLinFactNeighborY="561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1EBA5A-4F67-42A2-8336-721C507A0BDD}" type="pres">
      <dgm:prSet presAssocID="{7605421B-AAEF-4422-8027-225B552D41EB}" presName="rootConnector" presStyleLbl="node3" presStyleIdx="1" presStyleCnt="5"/>
      <dgm:spPr/>
      <dgm:t>
        <a:bodyPr/>
        <a:lstStyle/>
        <a:p>
          <a:endParaRPr lang="es-ES"/>
        </a:p>
      </dgm:t>
    </dgm:pt>
    <dgm:pt modelId="{3274513D-45B9-4C5A-A452-D94274CA7CD6}" type="pres">
      <dgm:prSet presAssocID="{7605421B-AAEF-4422-8027-225B552D41EB}" presName="hierChild4" presStyleCnt="0"/>
      <dgm:spPr/>
      <dgm:t>
        <a:bodyPr/>
        <a:lstStyle/>
        <a:p>
          <a:endParaRPr lang="es-ES"/>
        </a:p>
      </dgm:t>
    </dgm:pt>
    <dgm:pt modelId="{795C8E43-9EB9-4D3E-A1E9-2C221BB21A42}" type="pres">
      <dgm:prSet presAssocID="{7605421B-AAEF-4422-8027-225B552D41EB}" presName="hierChild5" presStyleCnt="0"/>
      <dgm:spPr/>
      <dgm:t>
        <a:bodyPr/>
        <a:lstStyle/>
        <a:p>
          <a:endParaRPr lang="es-ES"/>
        </a:p>
      </dgm:t>
    </dgm:pt>
    <dgm:pt modelId="{AFDDA80D-3E73-493E-BA8A-CD50FAF8EF62}" type="pres">
      <dgm:prSet presAssocID="{D59F6EA2-6F77-473F-8599-9F2AF80DA315}" presName="hierChild5" presStyleCnt="0"/>
      <dgm:spPr/>
      <dgm:t>
        <a:bodyPr/>
        <a:lstStyle/>
        <a:p>
          <a:endParaRPr lang="es-ES"/>
        </a:p>
      </dgm:t>
    </dgm:pt>
    <dgm:pt modelId="{AB838084-6ADD-4796-8E61-ED2E84A98358}" type="pres">
      <dgm:prSet presAssocID="{D572690A-04CD-44FE-8255-CF9FCB8FAC31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4F5E2C64-B6DA-4AB8-8939-2F87C8CCEA26}" type="pres">
      <dgm:prSet presAssocID="{98D7B206-548D-4D92-B70B-4B18462C3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28E516-FC36-479D-820E-2969FF3D0FB6}" type="pres">
      <dgm:prSet presAssocID="{98D7B206-548D-4D92-B70B-4B18462C332B}" presName="rootComposite" presStyleCnt="0"/>
      <dgm:spPr/>
      <dgm:t>
        <a:bodyPr/>
        <a:lstStyle/>
        <a:p>
          <a:endParaRPr lang="es-ES"/>
        </a:p>
      </dgm:t>
    </dgm:pt>
    <dgm:pt modelId="{A9BBBF1B-2DD5-4B92-82E1-9AF79A9DF021}" type="pres">
      <dgm:prSet presAssocID="{98D7B206-548D-4D92-B70B-4B18462C332B}" presName="rootText" presStyleLbl="node2" presStyleIdx="2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BFC093-328B-462E-96A0-59263E0011EB}" type="pres">
      <dgm:prSet presAssocID="{98D7B206-548D-4D92-B70B-4B18462C332B}" presName="rootConnector" presStyleLbl="node2" presStyleIdx="2" presStyleCnt="8"/>
      <dgm:spPr/>
      <dgm:t>
        <a:bodyPr/>
        <a:lstStyle/>
        <a:p>
          <a:endParaRPr lang="es-ES"/>
        </a:p>
      </dgm:t>
    </dgm:pt>
    <dgm:pt modelId="{A9DAD631-68E8-4D85-B78A-9203A7F1C39C}" type="pres">
      <dgm:prSet presAssocID="{98D7B206-548D-4D92-B70B-4B18462C332B}" presName="hierChild4" presStyleCnt="0"/>
      <dgm:spPr/>
      <dgm:t>
        <a:bodyPr/>
        <a:lstStyle/>
        <a:p>
          <a:endParaRPr lang="es-ES"/>
        </a:p>
      </dgm:t>
    </dgm:pt>
    <dgm:pt modelId="{FA81AB9A-9A7B-4874-9ADF-757C9E37BBAE}" type="pres">
      <dgm:prSet presAssocID="{98D7B206-548D-4D92-B70B-4B18462C332B}" presName="hierChild5" presStyleCnt="0"/>
      <dgm:spPr/>
      <dgm:t>
        <a:bodyPr/>
        <a:lstStyle/>
        <a:p>
          <a:endParaRPr lang="es-ES"/>
        </a:p>
      </dgm:t>
    </dgm:pt>
    <dgm:pt modelId="{26798687-22EB-48D0-9286-767328DD3810}" type="pres">
      <dgm:prSet presAssocID="{7BC97178-567E-4142-9798-D8E8EA91B4B4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4220A5E7-FD02-4DEE-926A-C4480AABAA05}" type="pres">
      <dgm:prSet presAssocID="{F9A801EE-967E-4A02-A594-38B8F255915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1D8262-C7E8-4B85-82C7-E099C685E3C1}" type="pres">
      <dgm:prSet presAssocID="{F9A801EE-967E-4A02-A594-38B8F255915E}" presName="rootComposite" presStyleCnt="0"/>
      <dgm:spPr/>
      <dgm:t>
        <a:bodyPr/>
        <a:lstStyle/>
        <a:p>
          <a:endParaRPr lang="es-ES"/>
        </a:p>
      </dgm:t>
    </dgm:pt>
    <dgm:pt modelId="{9296219B-6E61-455C-9B32-9AA68A397550}" type="pres">
      <dgm:prSet presAssocID="{F9A801EE-967E-4A02-A594-38B8F255915E}" presName="rootText" presStyleLbl="node2" presStyleIdx="3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E530B6-255A-4EB4-9AED-6EFDF30C83C8}" type="pres">
      <dgm:prSet presAssocID="{F9A801EE-967E-4A02-A594-38B8F255915E}" presName="rootConnector" presStyleLbl="node2" presStyleIdx="3" presStyleCnt="8"/>
      <dgm:spPr/>
      <dgm:t>
        <a:bodyPr/>
        <a:lstStyle/>
        <a:p>
          <a:endParaRPr lang="es-ES"/>
        </a:p>
      </dgm:t>
    </dgm:pt>
    <dgm:pt modelId="{86116371-EA07-4161-A7C3-EADD24EA0331}" type="pres">
      <dgm:prSet presAssocID="{F9A801EE-967E-4A02-A594-38B8F255915E}" presName="hierChild4" presStyleCnt="0"/>
      <dgm:spPr/>
      <dgm:t>
        <a:bodyPr/>
        <a:lstStyle/>
        <a:p>
          <a:endParaRPr lang="es-ES"/>
        </a:p>
      </dgm:t>
    </dgm:pt>
    <dgm:pt modelId="{816A692B-98C8-4B2C-9E63-0DE70D441458}" type="pres">
      <dgm:prSet presAssocID="{F9A801EE-967E-4A02-A594-38B8F255915E}" presName="hierChild5" presStyleCnt="0"/>
      <dgm:spPr/>
      <dgm:t>
        <a:bodyPr/>
        <a:lstStyle/>
        <a:p>
          <a:endParaRPr lang="es-ES"/>
        </a:p>
      </dgm:t>
    </dgm:pt>
    <dgm:pt modelId="{B8BDF9A3-1973-4944-B5C3-86270D5F1CCB}" type="pres">
      <dgm:prSet presAssocID="{5D84AD6F-6AA9-417B-9790-E7B38985EF7C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06636770-9BFE-42D6-8460-A7D6E3D8F7E4}" type="pres">
      <dgm:prSet presAssocID="{F3638420-8293-41DA-BB06-81270626205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B784CB9-8CD0-41AA-988A-3358B4F9217E}" type="pres">
      <dgm:prSet presAssocID="{F3638420-8293-41DA-BB06-812706262055}" presName="rootComposite" presStyleCnt="0"/>
      <dgm:spPr/>
      <dgm:t>
        <a:bodyPr/>
        <a:lstStyle/>
        <a:p>
          <a:endParaRPr lang="es-ES"/>
        </a:p>
      </dgm:t>
    </dgm:pt>
    <dgm:pt modelId="{7F421625-E719-48A1-87B2-E97E73811BC5}" type="pres">
      <dgm:prSet presAssocID="{F3638420-8293-41DA-BB06-812706262055}" presName="rootText" presStyleLbl="node2" presStyleIdx="4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8CABB-62A4-4B38-8179-436ACEEEAAE4}" type="pres">
      <dgm:prSet presAssocID="{F3638420-8293-41DA-BB06-812706262055}" presName="rootConnector" presStyleLbl="node2" presStyleIdx="4" presStyleCnt="8"/>
      <dgm:spPr/>
      <dgm:t>
        <a:bodyPr/>
        <a:lstStyle/>
        <a:p>
          <a:endParaRPr lang="es-ES"/>
        </a:p>
      </dgm:t>
    </dgm:pt>
    <dgm:pt modelId="{D6DF6D9C-D4BE-4A4B-B9DF-3D59D5559C0E}" type="pres">
      <dgm:prSet presAssocID="{F3638420-8293-41DA-BB06-812706262055}" presName="hierChild4" presStyleCnt="0"/>
      <dgm:spPr/>
      <dgm:t>
        <a:bodyPr/>
        <a:lstStyle/>
        <a:p>
          <a:endParaRPr lang="es-ES"/>
        </a:p>
      </dgm:t>
    </dgm:pt>
    <dgm:pt modelId="{ACC52CF3-2F36-40DC-BDE9-7DF55FD109B3}" type="pres">
      <dgm:prSet presAssocID="{E3D913E3-A434-4970-BF30-4B56F843316A}" presName="Name35" presStyleLbl="parChTrans1D3" presStyleIdx="2" presStyleCnt="5"/>
      <dgm:spPr/>
      <dgm:t>
        <a:bodyPr/>
        <a:lstStyle/>
        <a:p>
          <a:endParaRPr lang="es-ES"/>
        </a:p>
      </dgm:t>
    </dgm:pt>
    <dgm:pt modelId="{94052C68-94D8-40EE-BE8D-437E84585EF5}" type="pres">
      <dgm:prSet presAssocID="{DF16CACF-5E3F-4C58-B3B3-CD6C330D3B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6A8FD6C-50EB-4AC9-9121-D251FDB73216}" type="pres">
      <dgm:prSet presAssocID="{DF16CACF-5E3F-4C58-B3B3-CD6C330D3B3B}" presName="rootComposite" presStyleCnt="0"/>
      <dgm:spPr/>
      <dgm:t>
        <a:bodyPr/>
        <a:lstStyle/>
        <a:p>
          <a:endParaRPr lang="es-ES"/>
        </a:p>
      </dgm:t>
    </dgm:pt>
    <dgm:pt modelId="{8B49B76F-1BFD-4401-9BB4-E11B00FE8ED4}" type="pres">
      <dgm:prSet presAssocID="{DF16CACF-5E3F-4C58-B3B3-CD6C330D3B3B}" presName="rootText" presStyleLbl="node3" presStyleIdx="2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C3178-D780-4296-B839-D624CDBB315D}" type="pres">
      <dgm:prSet presAssocID="{DF16CACF-5E3F-4C58-B3B3-CD6C330D3B3B}" presName="rootConnector" presStyleLbl="node3" presStyleIdx="2" presStyleCnt="5"/>
      <dgm:spPr/>
      <dgm:t>
        <a:bodyPr/>
        <a:lstStyle/>
        <a:p>
          <a:endParaRPr lang="es-ES"/>
        </a:p>
      </dgm:t>
    </dgm:pt>
    <dgm:pt modelId="{F29934A5-72F6-498F-984E-73CACC388906}" type="pres">
      <dgm:prSet presAssocID="{DF16CACF-5E3F-4C58-B3B3-CD6C330D3B3B}" presName="hierChild4" presStyleCnt="0"/>
      <dgm:spPr/>
      <dgm:t>
        <a:bodyPr/>
        <a:lstStyle/>
        <a:p>
          <a:endParaRPr lang="es-ES"/>
        </a:p>
      </dgm:t>
    </dgm:pt>
    <dgm:pt modelId="{43C5DD2B-FDD9-4174-8728-874184AED1B7}" type="pres">
      <dgm:prSet presAssocID="{DF16CACF-5E3F-4C58-B3B3-CD6C330D3B3B}" presName="hierChild5" presStyleCnt="0"/>
      <dgm:spPr/>
      <dgm:t>
        <a:bodyPr/>
        <a:lstStyle/>
        <a:p>
          <a:endParaRPr lang="es-ES"/>
        </a:p>
      </dgm:t>
    </dgm:pt>
    <dgm:pt modelId="{B85494D0-3CAF-4E40-8BA6-097783199DBE}" type="pres">
      <dgm:prSet presAssocID="{F3638420-8293-41DA-BB06-812706262055}" presName="hierChild5" presStyleCnt="0"/>
      <dgm:spPr/>
      <dgm:t>
        <a:bodyPr/>
        <a:lstStyle/>
        <a:p>
          <a:endParaRPr lang="es-ES"/>
        </a:p>
      </dgm:t>
    </dgm:pt>
    <dgm:pt modelId="{148EFCA8-1A22-4724-86F4-26F4FB9EE65E}" type="pres">
      <dgm:prSet presAssocID="{9AD9A6D4-A670-4E7F-8A84-A03B720F05AB}" presName="Name35" presStyleLbl="parChTrans1D2" presStyleIdx="5" presStyleCnt="10"/>
      <dgm:spPr/>
      <dgm:t>
        <a:bodyPr/>
        <a:lstStyle/>
        <a:p>
          <a:endParaRPr lang="es-ES"/>
        </a:p>
      </dgm:t>
    </dgm:pt>
    <dgm:pt modelId="{DA1BDA4F-E26E-4EF8-85D8-B6F41752DC5A}" type="pres">
      <dgm:prSet presAssocID="{8E94EDE0-4F75-483E-8B91-0AD4897F993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61BEB82-0BAC-4FAA-94C8-82213DB771C9}" type="pres">
      <dgm:prSet presAssocID="{8E94EDE0-4F75-483E-8B91-0AD4897F9933}" presName="rootComposite" presStyleCnt="0"/>
      <dgm:spPr/>
      <dgm:t>
        <a:bodyPr/>
        <a:lstStyle/>
        <a:p>
          <a:endParaRPr lang="es-ES"/>
        </a:p>
      </dgm:t>
    </dgm:pt>
    <dgm:pt modelId="{313C3A35-8F1E-4935-A476-5821BDC3C27A}" type="pres">
      <dgm:prSet presAssocID="{8E94EDE0-4F75-483E-8B91-0AD4897F9933}" presName="rootText" presStyleLbl="node2" presStyleIdx="5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5E4270-8C7A-4494-B608-D84ADCEE0629}" type="pres">
      <dgm:prSet presAssocID="{8E94EDE0-4F75-483E-8B91-0AD4897F9933}" presName="rootConnector" presStyleLbl="node2" presStyleIdx="5" presStyleCnt="8"/>
      <dgm:spPr/>
      <dgm:t>
        <a:bodyPr/>
        <a:lstStyle/>
        <a:p>
          <a:endParaRPr lang="es-ES"/>
        </a:p>
      </dgm:t>
    </dgm:pt>
    <dgm:pt modelId="{5F1BFEC5-F715-40A2-91EF-8D86C9F2C4DD}" type="pres">
      <dgm:prSet presAssocID="{8E94EDE0-4F75-483E-8B91-0AD4897F9933}" presName="hierChild4" presStyleCnt="0"/>
      <dgm:spPr/>
      <dgm:t>
        <a:bodyPr/>
        <a:lstStyle/>
        <a:p>
          <a:endParaRPr lang="es-ES"/>
        </a:p>
      </dgm:t>
    </dgm:pt>
    <dgm:pt modelId="{BFEF0DA1-5812-4AD6-BAC6-EBF051CC0826}" type="pres">
      <dgm:prSet presAssocID="{BA54C94F-6E49-44F6-A0B2-B03DF4319B59}" presName="Name35" presStyleLbl="parChTrans1D3" presStyleIdx="3" presStyleCnt="5"/>
      <dgm:spPr/>
      <dgm:t>
        <a:bodyPr/>
        <a:lstStyle/>
        <a:p>
          <a:endParaRPr lang="es-ES"/>
        </a:p>
      </dgm:t>
    </dgm:pt>
    <dgm:pt modelId="{EB0AECC0-255B-46B5-92C4-A2BB6DBD3CCA}" type="pres">
      <dgm:prSet presAssocID="{24026533-5A83-4C2C-AF05-4A1834F9255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EE72FA-C035-47E9-88ED-5A0064C99064}" type="pres">
      <dgm:prSet presAssocID="{24026533-5A83-4C2C-AF05-4A1834F9255A}" presName="rootComposite" presStyleCnt="0"/>
      <dgm:spPr/>
      <dgm:t>
        <a:bodyPr/>
        <a:lstStyle/>
        <a:p>
          <a:endParaRPr lang="es-ES"/>
        </a:p>
      </dgm:t>
    </dgm:pt>
    <dgm:pt modelId="{8C8FCA97-51F6-49E3-AC9D-E0867CA65EF7}" type="pres">
      <dgm:prSet presAssocID="{24026533-5A83-4C2C-AF05-4A1834F9255A}" presName="rootText" presStyleLbl="node3" presStyleIdx="3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34102B-4118-4096-9B54-EAC0F8D15CF9}" type="pres">
      <dgm:prSet presAssocID="{24026533-5A83-4C2C-AF05-4A1834F9255A}" presName="rootConnector" presStyleLbl="node3" presStyleIdx="3" presStyleCnt="5"/>
      <dgm:spPr/>
      <dgm:t>
        <a:bodyPr/>
        <a:lstStyle/>
        <a:p>
          <a:endParaRPr lang="es-ES"/>
        </a:p>
      </dgm:t>
    </dgm:pt>
    <dgm:pt modelId="{5E481A87-72F3-49C7-BCB3-F14FF742574B}" type="pres">
      <dgm:prSet presAssocID="{24026533-5A83-4C2C-AF05-4A1834F9255A}" presName="hierChild4" presStyleCnt="0"/>
      <dgm:spPr/>
      <dgm:t>
        <a:bodyPr/>
        <a:lstStyle/>
        <a:p>
          <a:endParaRPr lang="es-ES"/>
        </a:p>
      </dgm:t>
    </dgm:pt>
    <dgm:pt modelId="{ED73FB9B-D41F-4550-9629-F031910B81C1}" type="pres">
      <dgm:prSet presAssocID="{24026533-5A83-4C2C-AF05-4A1834F9255A}" presName="hierChild5" presStyleCnt="0"/>
      <dgm:spPr/>
      <dgm:t>
        <a:bodyPr/>
        <a:lstStyle/>
        <a:p>
          <a:endParaRPr lang="es-ES"/>
        </a:p>
      </dgm:t>
    </dgm:pt>
    <dgm:pt modelId="{1F4EB50C-957D-495C-969D-CD54488B2274}" type="pres">
      <dgm:prSet presAssocID="{8E94EDE0-4F75-483E-8B91-0AD4897F9933}" presName="hierChild5" presStyleCnt="0"/>
      <dgm:spPr/>
      <dgm:t>
        <a:bodyPr/>
        <a:lstStyle/>
        <a:p>
          <a:endParaRPr lang="es-ES"/>
        </a:p>
      </dgm:t>
    </dgm:pt>
    <dgm:pt modelId="{733CE1E2-909F-48B1-92EF-1D069E76569E}" type="pres">
      <dgm:prSet presAssocID="{0BE96725-32A9-4E79-A043-9A666F1B6C51}" presName="Name35" presStyleLbl="parChTrans1D2" presStyleIdx="6" presStyleCnt="10"/>
      <dgm:spPr/>
      <dgm:t>
        <a:bodyPr/>
        <a:lstStyle/>
        <a:p>
          <a:endParaRPr lang="es-ES"/>
        </a:p>
      </dgm:t>
    </dgm:pt>
    <dgm:pt modelId="{4B92C22B-F817-481C-85F5-AA2F1EB452FD}" type="pres">
      <dgm:prSet presAssocID="{C09CAD6A-01FB-4160-8FD8-4E0F7FB5F02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1D0D4AE-9CE8-4A3D-A7BD-61AFFDF91422}" type="pres">
      <dgm:prSet presAssocID="{C09CAD6A-01FB-4160-8FD8-4E0F7FB5F020}" presName="rootComposite" presStyleCnt="0"/>
      <dgm:spPr/>
      <dgm:t>
        <a:bodyPr/>
        <a:lstStyle/>
        <a:p>
          <a:endParaRPr lang="es-ES"/>
        </a:p>
      </dgm:t>
    </dgm:pt>
    <dgm:pt modelId="{715A3C4B-328A-48E3-A1A2-248A30FE190A}" type="pres">
      <dgm:prSet presAssocID="{C09CAD6A-01FB-4160-8FD8-4E0F7FB5F020}" presName="rootText" presStyleLbl="node2" presStyleIdx="6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442471-B9B3-4BA5-9ECF-E604B3F69E5F}" type="pres">
      <dgm:prSet presAssocID="{C09CAD6A-01FB-4160-8FD8-4E0F7FB5F020}" presName="rootConnector" presStyleLbl="node2" presStyleIdx="6" presStyleCnt="8"/>
      <dgm:spPr/>
      <dgm:t>
        <a:bodyPr/>
        <a:lstStyle/>
        <a:p>
          <a:endParaRPr lang="es-ES"/>
        </a:p>
      </dgm:t>
    </dgm:pt>
    <dgm:pt modelId="{1B521416-46DF-467B-A8A0-54A008A607AD}" type="pres">
      <dgm:prSet presAssocID="{C09CAD6A-01FB-4160-8FD8-4E0F7FB5F020}" presName="hierChild4" presStyleCnt="0"/>
      <dgm:spPr/>
      <dgm:t>
        <a:bodyPr/>
        <a:lstStyle/>
        <a:p>
          <a:endParaRPr lang="es-ES"/>
        </a:p>
      </dgm:t>
    </dgm:pt>
    <dgm:pt modelId="{4DC13B39-CAE6-4052-98A9-AAE097EC11EF}" type="pres">
      <dgm:prSet presAssocID="{2D8AA4B9-FE14-4EC6-BB19-A7803BBA6186}" presName="Name35" presStyleLbl="parChTrans1D3" presStyleIdx="4" presStyleCnt="5"/>
      <dgm:spPr/>
      <dgm:t>
        <a:bodyPr/>
        <a:lstStyle/>
        <a:p>
          <a:endParaRPr lang="es-ES"/>
        </a:p>
      </dgm:t>
    </dgm:pt>
    <dgm:pt modelId="{EBC4D0B8-3C09-4172-968E-5E37AADEB331}" type="pres">
      <dgm:prSet presAssocID="{6E4D3F7B-C65F-4FE3-908A-C4E5D89F3B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8647EEB-0528-434A-ADF0-C271751A2F8E}" type="pres">
      <dgm:prSet presAssocID="{6E4D3F7B-C65F-4FE3-908A-C4E5D89F3B97}" presName="rootComposite" presStyleCnt="0"/>
      <dgm:spPr/>
      <dgm:t>
        <a:bodyPr/>
        <a:lstStyle/>
        <a:p>
          <a:endParaRPr lang="es-ES"/>
        </a:p>
      </dgm:t>
    </dgm:pt>
    <dgm:pt modelId="{2DD50B21-CF9F-4439-91E9-D1ECBB36F02F}" type="pres">
      <dgm:prSet presAssocID="{6E4D3F7B-C65F-4FE3-908A-C4E5D89F3B97}" presName="rootText" presStyleLbl="node3" presStyleIdx="4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E70A-15E4-48AE-97B4-581B655CE134}" type="pres">
      <dgm:prSet presAssocID="{6E4D3F7B-C65F-4FE3-908A-C4E5D89F3B97}" presName="rootConnector" presStyleLbl="node3" presStyleIdx="4" presStyleCnt="5"/>
      <dgm:spPr/>
      <dgm:t>
        <a:bodyPr/>
        <a:lstStyle/>
        <a:p>
          <a:endParaRPr lang="es-ES"/>
        </a:p>
      </dgm:t>
    </dgm:pt>
    <dgm:pt modelId="{7DA9310F-BED2-40D4-8790-695ADD6DDF70}" type="pres">
      <dgm:prSet presAssocID="{6E4D3F7B-C65F-4FE3-908A-C4E5D89F3B97}" presName="hierChild4" presStyleCnt="0"/>
      <dgm:spPr/>
      <dgm:t>
        <a:bodyPr/>
        <a:lstStyle/>
        <a:p>
          <a:endParaRPr lang="es-ES"/>
        </a:p>
      </dgm:t>
    </dgm:pt>
    <dgm:pt modelId="{378EE452-D8BE-4568-AB6A-5B43B40BF537}" type="pres">
      <dgm:prSet presAssocID="{6E4D3F7B-C65F-4FE3-908A-C4E5D89F3B97}" presName="hierChild5" presStyleCnt="0"/>
      <dgm:spPr/>
      <dgm:t>
        <a:bodyPr/>
        <a:lstStyle/>
        <a:p>
          <a:endParaRPr lang="es-ES"/>
        </a:p>
      </dgm:t>
    </dgm:pt>
    <dgm:pt modelId="{66AD7BBC-6BC0-4E39-9F24-B5AADF49B993}" type="pres">
      <dgm:prSet presAssocID="{C09CAD6A-01FB-4160-8FD8-4E0F7FB5F020}" presName="hierChild5" presStyleCnt="0"/>
      <dgm:spPr/>
      <dgm:t>
        <a:bodyPr/>
        <a:lstStyle/>
        <a:p>
          <a:endParaRPr lang="es-ES"/>
        </a:p>
      </dgm:t>
    </dgm:pt>
    <dgm:pt modelId="{29F7C390-9F92-4755-9669-4C5230D9791E}" type="pres">
      <dgm:prSet presAssocID="{8FEACE51-C21C-4352-8456-899EDF558609}" presName="Name35" presStyleLbl="parChTrans1D2" presStyleIdx="7" presStyleCnt="10"/>
      <dgm:spPr/>
      <dgm:t>
        <a:bodyPr/>
        <a:lstStyle/>
        <a:p>
          <a:endParaRPr lang="es-ES"/>
        </a:p>
      </dgm:t>
    </dgm:pt>
    <dgm:pt modelId="{DA248397-B04F-4686-B333-D3A50702D28A}" type="pres">
      <dgm:prSet presAssocID="{5F226885-68DE-4903-8062-03A25C09513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516ED1-A7CE-47FF-94B6-3E3B674C5AE1}" type="pres">
      <dgm:prSet presAssocID="{5F226885-68DE-4903-8062-03A25C095130}" presName="rootComposite" presStyleCnt="0"/>
      <dgm:spPr/>
      <dgm:t>
        <a:bodyPr/>
        <a:lstStyle/>
        <a:p>
          <a:endParaRPr lang="es-ES"/>
        </a:p>
      </dgm:t>
    </dgm:pt>
    <dgm:pt modelId="{1C912F73-8FD4-492B-A632-ADC4EC366EAD}" type="pres">
      <dgm:prSet presAssocID="{5F226885-68DE-4903-8062-03A25C095130}" presName="rootText" presStyleLbl="node2" presStyleIdx="7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A03A50-971B-42E0-A98F-59315148F2E5}" type="pres">
      <dgm:prSet presAssocID="{5F226885-68DE-4903-8062-03A25C095130}" presName="rootConnector" presStyleLbl="node2" presStyleIdx="7" presStyleCnt="8"/>
      <dgm:spPr/>
      <dgm:t>
        <a:bodyPr/>
        <a:lstStyle/>
        <a:p>
          <a:endParaRPr lang="es-ES"/>
        </a:p>
      </dgm:t>
    </dgm:pt>
    <dgm:pt modelId="{895E5BD3-DAA2-44E9-A86B-9E5462DDCDC4}" type="pres">
      <dgm:prSet presAssocID="{5F226885-68DE-4903-8062-03A25C095130}" presName="hierChild4" presStyleCnt="0"/>
      <dgm:spPr/>
      <dgm:t>
        <a:bodyPr/>
        <a:lstStyle/>
        <a:p>
          <a:endParaRPr lang="es-ES"/>
        </a:p>
      </dgm:t>
    </dgm:pt>
    <dgm:pt modelId="{74A113D9-7F39-4AAB-9AAF-443670E4E217}" type="pres">
      <dgm:prSet presAssocID="{5F226885-68DE-4903-8062-03A25C095130}" presName="hierChild5" presStyleCnt="0"/>
      <dgm:spPr/>
      <dgm:t>
        <a:bodyPr/>
        <a:lstStyle/>
        <a:p>
          <a:endParaRPr lang="es-ES"/>
        </a:p>
      </dgm:t>
    </dgm:pt>
    <dgm:pt modelId="{FEB7C427-5127-433B-BA7F-987E956A796A}" type="pres">
      <dgm:prSet presAssocID="{B57D23AE-F72B-4B7C-BA82-B6AB1F766602}" presName="hierChild3" presStyleCnt="0"/>
      <dgm:spPr/>
      <dgm:t>
        <a:bodyPr/>
        <a:lstStyle/>
        <a:p>
          <a:endParaRPr lang="es-ES"/>
        </a:p>
      </dgm:t>
    </dgm:pt>
    <dgm:pt modelId="{005497C2-D083-4364-9DED-C3F8770F43AE}" type="pres">
      <dgm:prSet presAssocID="{CAC912E5-9197-42B7-AE62-7154374FD758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04B063BA-5775-43D0-8049-9FFD534D40E8}" type="pres">
      <dgm:prSet presAssocID="{69097931-152A-4A31-9980-4FE1EB627F5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120C82-847A-4F2E-A568-42DFC8BCF55C}" type="pres">
      <dgm:prSet presAssocID="{69097931-152A-4A31-9980-4FE1EB627F53}" presName="rootComposite3" presStyleCnt="0"/>
      <dgm:spPr/>
      <dgm:t>
        <a:bodyPr/>
        <a:lstStyle/>
        <a:p>
          <a:endParaRPr lang="es-ES"/>
        </a:p>
      </dgm:t>
    </dgm:pt>
    <dgm:pt modelId="{7C394408-DCCD-48CB-81E2-EC6F696997EC}" type="pres">
      <dgm:prSet presAssocID="{69097931-152A-4A31-9980-4FE1EB627F53}" presName="rootText3" presStyleLbl="asst1" presStyleIdx="0" presStyleCnt="2" custScaleX="128747" custScaleY="144375" custLinFactX="72738" custLinFactNeighborX="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B96530-F09D-436F-8629-2B9DF7C136F6}" type="pres">
      <dgm:prSet presAssocID="{69097931-152A-4A31-9980-4FE1EB627F53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E7AB830-363C-4D33-A2FB-63C1686CA847}" type="pres">
      <dgm:prSet presAssocID="{69097931-152A-4A31-9980-4FE1EB627F53}" presName="hierChild6" presStyleCnt="0"/>
      <dgm:spPr/>
      <dgm:t>
        <a:bodyPr/>
        <a:lstStyle/>
        <a:p>
          <a:endParaRPr lang="es-ES"/>
        </a:p>
      </dgm:t>
    </dgm:pt>
    <dgm:pt modelId="{6845A5F6-7EB3-4CD9-AE84-E62E4324A05C}" type="pres">
      <dgm:prSet presAssocID="{69097931-152A-4A31-9980-4FE1EB627F53}" presName="hierChild7" presStyleCnt="0"/>
      <dgm:spPr/>
      <dgm:t>
        <a:bodyPr/>
        <a:lstStyle/>
        <a:p>
          <a:endParaRPr lang="es-ES"/>
        </a:p>
      </dgm:t>
    </dgm:pt>
    <dgm:pt modelId="{25516C74-6EBF-4505-8D27-32BD7ECF6754}" type="pres">
      <dgm:prSet presAssocID="{D5027445-326E-4B70-9279-5E766540350A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7CE48DE3-FD61-4007-8D0C-529DFBE4BF0A}" type="pres">
      <dgm:prSet presAssocID="{B6480492-750E-4E19-AC73-05C121C9420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90C2CCB-B02F-4929-9B06-FCCA724EEEC8}" type="pres">
      <dgm:prSet presAssocID="{B6480492-750E-4E19-AC73-05C121C94202}" presName="rootComposite3" presStyleCnt="0"/>
      <dgm:spPr/>
      <dgm:t>
        <a:bodyPr/>
        <a:lstStyle/>
        <a:p>
          <a:endParaRPr lang="es-ES"/>
        </a:p>
      </dgm:t>
    </dgm:pt>
    <dgm:pt modelId="{A96658BB-37BF-4A23-902B-1E12ABEE68DE}" type="pres">
      <dgm:prSet presAssocID="{B6480492-750E-4E19-AC73-05C121C94202}" presName="rootText3" presStyleLbl="asst1" presStyleIdx="1" presStyleCnt="2" custScaleX="128747" custScaleY="144375" custLinFactX="-71929" custLinFactNeighborX="-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4742E2-A6CD-4B37-A8F7-9937889C72C2}" type="pres">
      <dgm:prSet presAssocID="{B6480492-750E-4E19-AC73-05C121C9420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3284C4-9C37-4501-A03C-67FAAC5A5EB7}" type="pres">
      <dgm:prSet presAssocID="{B6480492-750E-4E19-AC73-05C121C94202}" presName="hierChild6" presStyleCnt="0"/>
      <dgm:spPr/>
      <dgm:t>
        <a:bodyPr/>
        <a:lstStyle/>
        <a:p>
          <a:endParaRPr lang="es-ES"/>
        </a:p>
      </dgm:t>
    </dgm:pt>
    <dgm:pt modelId="{2BBF556D-B241-4B82-B5E4-AD121DE65E6D}" type="pres">
      <dgm:prSet presAssocID="{B6480492-750E-4E19-AC73-05C121C94202}" presName="hierChild7" presStyleCnt="0"/>
      <dgm:spPr/>
      <dgm:t>
        <a:bodyPr/>
        <a:lstStyle/>
        <a:p>
          <a:endParaRPr lang="es-ES"/>
        </a:p>
      </dgm:t>
    </dgm:pt>
  </dgm:ptLst>
  <dgm:cxnLst>
    <dgm:cxn modelId="{00E10BAD-F03B-458A-8D61-C9ACD86D0C22}" type="presOf" srcId="{24026533-5A83-4C2C-AF05-4A1834F9255A}" destId="{B534102B-4118-4096-9B54-EAC0F8D15CF9}" srcOrd="1" destOrd="0" presId="urn:microsoft.com/office/officeart/2005/8/layout/orgChart1"/>
    <dgm:cxn modelId="{289FD5FD-A55D-42CA-BFF9-74546B169289}" type="presOf" srcId="{0BE96725-32A9-4E79-A043-9A666F1B6C51}" destId="{733CE1E2-909F-48B1-92EF-1D069E76569E}" srcOrd="0" destOrd="0" presId="urn:microsoft.com/office/officeart/2005/8/layout/orgChart1"/>
    <dgm:cxn modelId="{3C8F1560-DB50-4FBE-B39E-6195E3D38BA7}" type="presOf" srcId="{6E4D3F7B-C65F-4FE3-908A-C4E5D89F3B97}" destId="{2DD50B21-CF9F-4439-91E9-D1ECBB36F02F}" srcOrd="0" destOrd="0" presId="urn:microsoft.com/office/officeart/2005/8/layout/orgChart1"/>
    <dgm:cxn modelId="{112D20D5-8C06-4176-8AF4-F9FC92766F00}" srcId="{B57D23AE-F72B-4B7C-BA82-B6AB1F766602}" destId="{B6480492-750E-4E19-AC73-05C121C94202}" srcOrd="6" destOrd="0" parTransId="{D5027445-326E-4B70-9279-5E766540350A}" sibTransId="{5C6A836A-2AA4-425C-8791-2E77FD65D43B}"/>
    <dgm:cxn modelId="{8BA63251-0476-44A7-BC3D-CB206130E3E6}" type="presOf" srcId="{98D7B206-548D-4D92-B70B-4B18462C332B}" destId="{A9BBBF1B-2DD5-4B92-82E1-9AF79A9DF021}" srcOrd="0" destOrd="0" presId="urn:microsoft.com/office/officeart/2005/8/layout/orgChart1"/>
    <dgm:cxn modelId="{48E44A26-7915-4577-AAEE-5879FC007083}" type="presOf" srcId="{7605421B-AAEF-4422-8027-225B552D41EB}" destId="{00022F8B-A387-43D6-AA26-4B186F4ED550}" srcOrd="0" destOrd="0" presId="urn:microsoft.com/office/officeart/2005/8/layout/orgChart1"/>
    <dgm:cxn modelId="{30B51DE4-2B0E-4907-AF4C-743789A88548}" type="presOf" srcId="{257252EC-ABB0-450A-AC9B-926E2A2F520D}" destId="{A1ED07DB-416B-4E6E-A0AA-E89CBD87AE4F}" srcOrd="0" destOrd="0" presId="urn:microsoft.com/office/officeart/2005/8/layout/orgChart1"/>
    <dgm:cxn modelId="{33AE55C0-40E4-4140-BE53-D2791C329ABD}" type="presOf" srcId="{B6480492-750E-4E19-AC73-05C121C94202}" destId="{004742E2-A6CD-4B37-A8F7-9937889C72C2}" srcOrd="1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0C1EB75-360A-477E-A375-69CAF845E459}" type="presOf" srcId="{D5027445-326E-4B70-9279-5E766540350A}" destId="{25516C74-6EBF-4505-8D27-32BD7ECF6754}" srcOrd="0" destOrd="0" presId="urn:microsoft.com/office/officeart/2005/8/layout/orgChart1"/>
    <dgm:cxn modelId="{22E68241-0A13-4A7A-808C-3F2EDA85E56D}" type="presOf" srcId="{69097931-152A-4A31-9980-4FE1EB627F53}" destId="{7C394408-DCCD-48CB-81E2-EC6F696997EC}" srcOrd="0" destOrd="0" presId="urn:microsoft.com/office/officeart/2005/8/layout/orgChart1"/>
    <dgm:cxn modelId="{D281CCD7-25E1-4F31-A9DC-75947814DEDC}" type="presOf" srcId="{C58CED02-8301-464F-99F1-5007B7FBA827}" destId="{2B7A8B9D-3CCB-4FED-8781-83020EB4590C}" srcOrd="0" destOrd="0" presId="urn:microsoft.com/office/officeart/2005/8/layout/orgChart1"/>
    <dgm:cxn modelId="{710DE059-853F-4618-885C-6C151B7497F5}" type="presOf" srcId="{D59F6EA2-6F77-473F-8599-9F2AF80DA315}" destId="{56E32E48-AF99-4479-A04C-B0C8D185B806}" srcOrd="1" destOrd="0" presId="urn:microsoft.com/office/officeart/2005/8/layout/orgChart1"/>
    <dgm:cxn modelId="{30A87BB7-759C-4AFE-8D0C-A22B7EA37783}" srcId="{B57D23AE-F72B-4B7C-BA82-B6AB1F766602}" destId="{F9A801EE-967E-4A02-A594-38B8F255915E}" srcOrd="3" destOrd="0" parTransId="{7BC97178-567E-4142-9798-D8E8EA91B4B4}" sibTransId="{D9B967D8-1C47-4F8C-A926-2CD73D1388E2}"/>
    <dgm:cxn modelId="{01334F82-3A8E-4AC9-9E84-CEEC4F057E1E}" srcId="{C09CAD6A-01FB-4160-8FD8-4E0F7FB5F020}" destId="{6E4D3F7B-C65F-4FE3-908A-C4E5D89F3B97}" srcOrd="0" destOrd="0" parTransId="{2D8AA4B9-FE14-4EC6-BB19-A7803BBA6186}" sibTransId="{A429D2BE-5646-4DA7-B6BE-AB2B9AC6B16D}"/>
    <dgm:cxn modelId="{0673FDA7-7868-4418-A74F-B46E0A4C9BAB}" type="presOf" srcId="{55210FA8-E040-4E9F-941C-6FFA55E23FED}" destId="{2A059CCF-6580-4FBC-BDCA-2AD09B43D0F9}" srcOrd="1" destOrd="0" presId="urn:microsoft.com/office/officeart/2005/8/layout/orgChart1"/>
    <dgm:cxn modelId="{FFBF9686-7276-4206-A2FB-897F111DAD6F}" srcId="{F3638420-8293-41DA-BB06-812706262055}" destId="{DF16CACF-5E3F-4C58-B3B3-CD6C330D3B3B}" srcOrd="0" destOrd="0" parTransId="{E3D913E3-A434-4970-BF30-4B56F843316A}" sibTransId="{3728A099-4C39-4049-A32D-0AE58EAEFDAE}"/>
    <dgm:cxn modelId="{D5430EE1-51D2-482E-A168-136BA231372E}" srcId="{B57D23AE-F72B-4B7C-BA82-B6AB1F766602}" destId="{98D7B206-548D-4D92-B70B-4B18462C332B}" srcOrd="2" destOrd="0" parTransId="{D572690A-04CD-44FE-8255-CF9FCB8FAC31}" sibTransId="{B6096F03-A117-4DC6-813C-0F64A5615CC7}"/>
    <dgm:cxn modelId="{6F5C5D1D-547B-4F55-9181-B343E55E9F8D}" type="presOf" srcId="{8E94EDE0-4F75-483E-8B91-0AD4897F9933}" destId="{D15E4270-8C7A-4494-B608-D84ADCEE0629}" srcOrd="1" destOrd="0" presId="urn:microsoft.com/office/officeart/2005/8/layout/orgChart1"/>
    <dgm:cxn modelId="{F5E4BDB9-9E1D-4143-8194-C16285DE1DAF}" type="presOf" srcId="{D572690A-04CD-44FE-8255-CF9FCB8FAC31}" destId="{AB838084-6ADD-4796-8E61-ED2E84A98358}" srcOrd="0" destOrd="0" presId="urn:microsoft.com/office/officeart/2005/8/layout/orgChart1"/>
    <dgm:cxn modelId="{78C8D264-BCEA-4162-8BC9-D532AA02356C}" type="presOf" srcId="{CAC912E5-9197-42B7-AE62-7154374FD758}" destId="{005497C2-D083-4364-9DED-C3F8770F43AE}" srcOrd="0" destOrd="0" presId="urn:microsoft.com/office/officeart/2005/8/layout/orgChart1"/>
    <dgm:cxn modelId="{56D08E56-E55D-4DC7-B730-B3F37FB172D5}" srcId="{B57D23AE-F72B-4B7C-BA82-B6AB1F766602}" destId="{69097931-152A-4A31-9980-4FE1EB627F53}" srcOrd="5" destOrd="0" parTransId="{CAC912E5-9197-42B7-AE62-7154374FD758}" sibTransId="{A881DBC8-0F1D-48F8-903A-029054A76C3F}"/>
    <dgm:cxn modelId="{C755C326-1E51-4D56-A61A-F14F586E8409}" type="presOf" srcId="{7BC97178-567E-4142-9798-D8E8EA91B4B4}" destId="{26798687-22EB-48D0-9286-767328DD3810}" srcOrd="0" destOrd="0" presId="urn:microsoft.com/office/officeart/2005/8/layout/orgChart1"/>
    <dgm:cxn modelId="{98103E96-B081-4092-A374-5FEE68BDCBA9}" type="presOf" srcId="{6E4D3F7B-C65F-4FE3-908A-C4E5D89F3B97}" destId="{3AB3E70A-15E4-48AE-97B4-581B655CE134}" srcOrd="1" destOrd="0" presId="urn:microsoft.com/office/officeart/2005/8/layout/orgChart1"/>
    <dgm:cxn modelId="{26A7023C-4DDA-44B9-8797-02158F8BF6E9}" type="presOf" srcId="{C09CAD6A-01FB-4160-8FD8-4E0F7FB5F020}" destId="{715A3C4B-328A-48E3-A1A2-248A30FE190A}" srcOrd="0" destOrd="0" presId="urn:microsoft.com/office/officeart/2005/8/layout/orgChart1"/>
    <dgm:cxn modelId="{A0910000-07D1-4F3E-A381-3FA8CB580B37}" type="presOf" srcId="{E61F3CBB-977A-4C30-A535-84E3CB862539}" destId="{D11B6A01-0A2D-40AF-BF00-C39E3A841BF3}" srcOrd="0" destOrd="0" presId="urn:microsoft.com/office/officeart/2005/8/layout/orgChart1"/>
    <dgm:cxn modelId="{7B527759-4119-4465-82F9-FF9BCF09FF8D}" type="presOf" srcId="{8FEACE51-C21C-4352-8456-899EDF558609}" destId="{29F7C390-9F92-4755-9669-4C5230D9791E}" srcOrd="0" destOrd="0" presId="urn:microsoft.com/office/officeart/2005/8/layout/orgChart1"/>
    <dgm:cxn modelId="{B8647D33-E8AD-489C-88C2-6001B40CF77E}" type="presOf" srcId="{24026533-5A83-4C2C-AF05-4A1834F9255A}" destId="{8C8FCA97-51F6-49E3-AC9D-E0867CA65EF7}" srcOrd="0" destOrd="0" presId="urn:microsoft.com/office/officeart/2005/8/layout/orgChart1"/>
    <dgm:cxn modelId="{480F61FF-2A24-4B27-9965-A33AFA6BFAB3}" srcId="{55210FA8-E040-4E9F-941C-6FFA55E23FED}" destId="{C58CED02-8301-464F-99F1-5007B7FBA827}" srcOrd="0" destOrd="0" parTransId="{F67F8F00-B794-47D5-B50C-A57FB3556569}" sibTransId="{CBE6491E-45C2-43E9-B077-D5AE373DA425}"/>
    <dgm:cxn modelId="{29331331-7C3C-4283-88DB-5F40541BAE0E}" type="presOf" srcId="{DF16CACF-5E3F-4C58-B3B3-CD6C330D3B3B}" destId="{8B49B76F-1BFD-4401-9BB4-E11B00FE8ED4}" srcOrd="0" destOrd="0" presId="urn:microsoft.com/office/officeart/2005/8/layout/orgChart1"/>
    <dgm:cxn modelId="{F116797D-9693-4ED7-8B0F-AD1531755283}" type="presOf" srcId="{55210FA8-E040-4E9F-941C-6FFA55E23FED}" destId="{1492C8D0-D082-4E8E-AA1F-2E6ECEEB9F60}" srcOrd="0" destOrd="0" presId="urn:microsoft.com/office/officeart/2005/8/layout/orgChart1"/>
    <dgm:cxn modelId="{839F6E42-5AE6-445A-9FCD-F00A707F8648}" type="presOf" srcId="{F3638420-8293-41DA-BB06-812706262055}" destId="{7F421625-E719-48A1-87B2-E97E73811BC5}" srcOrd="0" destOrd="0" presId="urn:microsoft.com/office/officeart/2005/8/layout/orgChart1"/>
    <dgm:cxn modelId="{AA19B846-E51A-4D1D-9B2B-B28CF7996E6C}" type="presOf" srcId="{F67F8F00-B794-47D5-B50C-A57FB3556569}" destId="{EAA952FE-60EF-470B-AD46-F7EB3AFD7728}" srcOrd="0" destOrd="0" presId="urn:microsoft.com/office/officeart/2005/8/layout/orgChart1"/>
    <dgm:cxn modelId="{30B38DC3-732E-4ED5-91E1-1AEF176BB37A}" type="presOf" srcId="{B6480492-750E-4E19-AC73-05C121C94202}" destId="{A96658BB-37BF-4A23-902B-1E12ABEE68DE}" srcOrd="0" destOrd="0" presId="urn:microsoft.com/office/officeart/2005/8/layout/orgChart1"/>
    <dgm:cxn modelId="{AF83B659-190C-46F7-A4D0-15CF57D6FCDC}" type="presOf" srcId="{C09CAD6A-01FB-4160-8FD8-4E0F7FB5F020}" destId="{D3442471-B9B3-4BA5-9ECF-E604B3F69E5F}" srcOrd="1" destOrd="0" presId="urn:microsoft.com/office/officeart/2005/8/layout/orgChart1"/>
    <dgm:cxn modelId="{C2A9DECE-178A-482C-8D3D-FAF5E54ACF0F}" type="presOf" srcId="{C58CED02-8301-464F-99F1-5007B7FBA827}" destId="{C36B761B-E95E-407B-B9CE-A708337D9184}" srcOrd="1" destOrd="0" presId="urn:microsoft.com/office/officeart/2005/8/layout/orgChart1"/>
    <dgm:cxn modelId="{5AC0261E-F610-49D1-AB47-4841A42C67CA}" type="presOf" srcId="{E3D913E3-A434-4970-BF30-4B56F843316A}" destId="{ACC52CF3-2F36-40DC-BDE9-7DF55FD109B3}" srcOrd="0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A8F11638-1938-4D21-BC94-5FCDC0B8F0FC}" srcId="{B57D23AE-F72B-4B7C-BA82-B6AB1F766602}" destId="{D59F6EA2-6F77-473F-8599-9F2AF80DA315}" srcOrd="1" destOrd="0" parTransId="{257252EC-ABB0-450A-AC9B-926E2A2F520D}" sibTransId="{B2482C50-9615-4E80-9909-EF17957BEED8}"/>
    <dgm:cxn modelId="{0A847A7D-0BC4-4096-8D3A-5E401DE79B31}" type="presOf" srcId="{10B5ACCB-16C7-407B-B3E1-03AB5B1CFB4C}" destId="{EBD14395-2ECC-4A09-8507-F7AD962A97FD}" srcOrd="0" destOrd="0" presId="urn:microsoft.com/office/officeart/2005/8/layout/orgChart1"/>
    <dgm:cxn modelId="{9BE10130-A7D6-455D-B62E-FFA0C28026E1}" srcId="{B57D23AE-F72B-4B7C-BA82-B6AB1F766602}" destId="{C09CAD6A-01FB-4160-8FD8-4E0F7FB5F020}" srcOrd="8" destOrd="0" parTransId="{0BE96725-32A9-4E79-A043-9A666F1B6C51}" sibTransId="{1E5D3980-40FD-4E31-9256-9BBF9CAD8E33}"/>
    <dgm:cxn modelId="{DA4830EE-0987-4539-9759-F769B152B43B}" srcId="{B57D23AE-F72B-4B7C-BA82-B6AB1F766602}" destId="{5F226885-68DE-4903-8062-03A25C095130}" srcOrd="9" destOrd="0" parTransId="{8FEACE51-C21C-4352-8456-899EDF558609}" sibTransId="{7DE20831-6138-4E0B-9465-73058CF8A4AB}"/>
    <dgm:cxn modelId="{2B54287A-5BE2-40B8-A17B-1B33BDA42AFD}" srcId="{8E94EDE0-4F75-483E-8B91-0AD4897F9933}" destId="{24026533-5A83-4C2C-AF05-4A1834F9255A}" srcOrd="0" destOrd="0" parTransId="{BA54C94F-6E49-44F6-A0B2-B03DF4319B59}" sibTransId="{FEA698F8-CD7B-4E91-8CFB-D5967DFB0552}"/>
    <dgm:cxn modelId="{9350108D-A07F-4360-8C1C-F23EBAD6C9B9}" type="presOf" srcId="{8E94EDE0-4F75-483E-8B91-0AD4897F9933}" destId="{313C3A35-8F1E-4935-A476-5821BDC3C27A}" srcOrd="0" destOrd="0" presId="urn:microsoft.com/office/officeart/2005/8/layout/orgChart1"/>
    <dgm:cxn modelId="{B15703C9-DDC6-4BD2-90FE-76A8D113C065}" type="presOf" srcId="{BA54C94F-6E49-44F6-A0B2-B03DF4319B59}" destId="{BFEF0DA1-5812-4AD6-BAC6-EBF051CC0826}" srcOrd="0" destOrd="0" presId="urn:microsoft.com/office/officeart/2005/8/layout/orgChart1"/>
    <dgm:cxn modelId="{25FCB8A2-DCB9-47B9-AFF0-B4E0A93D4452}" type="presOf" srcId="{D59F6EA2-6F77-473F-8599-9F2AF80DA315}" destId="{F4E3BFAA-6851-4CAD-8DF9-55AFD5D3DAEC}" srcOrd="0" destOrd="0" presId="urn:microsoft.com/office/officeart/2005/8/layout/orgChart1"/>
    <dgm:cxn modelId="{A86BA0A9-8139-4FA6-9DC4-C1FD74C9C6C5}" type="presOf" srcId="{7605421B-AAEF-4422-8027-225B552D41EB}" destId="{841EBA5A-4F67-42A2-8336-721C507A0BDD}" srcOrd="1" destOrd="0" presId="urn:microsoft.com/office/officeart/2005/8/layout/orgChart1"/>
    <dgm:cxn modelId="{D44BF36B-5ADE-46BD-937B-B326BD106E73}" srcId="{B57D23AE-F72B-4B7C-BA82-B6AB1F766602}" destId="{8E94EDE0-4F75-483E-8B91-0AD4897F9933}" srcOrd="7" destOrd="0" parTransId="{9AD9A6D4-A670-4E7F-8A84-A03B720F05AB}" sibTransId="{D3061181-F5C7-497E-A6FE-97D86DD57692}"/>
    <dgm:cxn modelId="{26985464-A79C-4CCB-8153-5100FA9DB2CE}" type="presOf" srcId="{DF16CACF-5E3F-4C58-B3B3-CD6C330D3B3B}" destId="{E22C3178-D780-4296-B839-D624CDBB315D}" srcOrd="1" destOrd="0" presId="urn:microsoft.com/office/officeart/2005/8/layout/orgChart1"/>
    <dgm:cxn modelId="{BE631A22-6F87-436C-84C3-EDDEF0B8B736}" type="presOf" srcId="{5D84AD6F-6AA9-417B-9790-E7B38985EF7C}" destId="{B8BDF9A3-1973-4944-B5C3-86270D5F1CCB}" srcOrd="0" destOrd="0" presId="urn:microsoft.com/office/officeart/2005/8/layout/orgChart1"/>
    <dgm:cxn modelId="{5BE8EB61-7DB1-473F-B21E-CBA4A8263626}" srcId="{D59F6EA2-6F77-473F-8599-9F2AF80DA315}" destId="{7605421B-AAEF-4422-8027-225B552D41EB}" srcOrd="0" destOrd="0" parTransId="{10B5ACCB-16C7-407B-B3E1-03AB5B1CFB4C}" sibTransId="{74C10B5F-7E96-4AD3-BD02-5C71BDA32D23}"/>
    <dgm:cxn modelId="{CB5FF80E-F11A-4139-8EAD-325F916FBC7E}" type="presOf" srcId="{F3638420-8293-41DA-BB06-812706262055}" destId="{38D8CABB-62A4-4B38-8179-436ACEEEAAE4}" srcOrd="1" destOrd="0" presId="urn:microsoft.com/office/officeart/2005/8/layout/orgChart1"/>
    <dgm:cxn modelId="{AA666DE7-A7CD-4E74-BF7C-F6C193CB9C51}" srcId="{B57D23AE-F72B-4B7C-BA82-B6AB1F766602}" destId="{F3638420-8293-41DA-BB06-812706262055}" srcOrd="4" destOrd="0" parTransId="{5D84AD6F-6AA9-417B-9790-E7B38985EF7C}" sibTransId="{8A0B86E6-E415-47A6-AB12-850C63A03B7F}"/>
    <dgm:cxn modelId="{F255CBE1-8AF3-4F32-9BC8-483F85D26057}" type="presOf" srcId="{F9A801EE-967E-4A02-A594-38B8F255915E}" destId="{9296219B-6E61-455C-9B32-9AA68A397550}" srcOrd="0" destOrd="0" presId="urn:microsoft.com/office/officeart/2005/8/layout/orgChart1"/>
    <dgm:cxn modelId="{CD4EF258-6365-40D2-A9CC-880C9C488941}" type="presOf" srcId="{2D8AA4B9-FE14-4EC6-BB19-A7803BBA6186}" destId="{4DC13B39-CAE6-4052-98A9-AAE097EC11EF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089F6A28-795D-495D-86EF-08FEB1EE9E27}" type="presOf" srcId="{5F226885-68DE-4903-8062-03A25C095130}" destId="{1C912F73-8FD4-492B-A632-ADC4EC366EAD}" srcOrd="0" destOrd="0" presId="urn:microsoft.com/office/officeart/2005/8/layout/orgChart1"/>
    <dgm:cxn modelId="{FA1FFAF8-399D-411A-964D-125A05B2D696}" type="presOf" srcId="{69097931-152A-4A31-9980-4FE1EB627F53}" destId="{DBB96530-F09D-436F-8629-2B9DF7C136F6}" srcOrd="1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02480E8F-9F78-4CAF-8A80-FB0E7DAF1584}" type="presOf" srcId="{9AD9A6D4-A670-4E7F-8A84-A03B720F05AB}" destId="{148EFCA8-1A22-4724-86F4-26F4FB9EE65E}" srcOrd="0" destOrd="0" presId="urn:microsoft.com/office/officeart/2005/8/layout/orgChart1"/>
    <dgm:cxn modelId="{E06FEDBF-8E24-42B3-86AF-DA25F41021FC}" type="presOf" srcId="{5F226885-68DE-4903-8062-03A25C095130}" destId="{DBA03A50-971B-42E0-A98F-59315148F2E5}" srcOrd="1" destOrd="0" presId="urn:microsoft.com/office/officeart/2005/8/layout/orgChart1"/>
    <dgm:cxn modelId="{E8F0612D-E694-4EE0-8FCC-7ED79542F79D}" type="presOf" srcId="{98D7B206-548D-4D92-B70B-4B18462C332B}" destId="{78BFC093-328B-462E-96A0-59263E0011EB}" srcOrd="1" destOrd="0" presId="urn:microsoft.com/office/officeart/2005/8/layout/orgChart1"/>
    <dgm:cxn modelId="{4C32DF1F-BB09-4AF4-8040-DE65B447605C}" type="presOf" srcId="{F9A801EE-967E-4A02-A594-38B8F255915E}" destId="{28E530B6-255A-4EB4-9AED-6EFDF30C83C8}" srcOrd="1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123704AB-251F-4F90-B152-F92517A929CE}" type="presParOf" srcId="{EE57D13E-18B7-4503-A49B-B6ADF968262E}" destId="{D11B6A01-0A2D-40AF-BF00-C39E3A841BF3}" srcOrd="0" destOrd="0" presId="urn:microsoft.com/office/officeart/2005/8/layout/orgChart1"/>
    <dgm:cxn modelId="{26912E3B-FCBA-4328-8509-788C680B92BA}" type="presParOf" srcId="{EE57D13E-18B7-4503-A49B-B6ADF968262E}" destId="{F422A159-404D-4BF2-9E37-457DFC512477}" srcOrd="1" destOrd="0" presId="urn:microsoft.com/office/officeart/2005/8/layout/orgChart1"/>
    <dgm:cxn modelId="{BE17FF59-94CB-4F4B-ACDE-8F660D2396F6}" type="presParOf" srcId="{F422A159-404D-4BF2-9E37-457DFC512477}" destId="{AFC076CA-FFF2-49FA-9C4D-91972C77C8AD}" srcOrd="0" destOrd="0" presId="urn:microsoft.com/office/officeart/2005/8/layout/orgChart1"/>
    <dgm:cxn modelId="{8C4780C8-9784-4FA6-A51E-1A51ABC0ACAC}" type="presParOf" srcId="{AFC076CA-FFF2-49FA-9C4D-91972C77C8AD}" destId="{1492C8D0-D082-4E8E-AA1F-2E6ECEEB9F60}" srcOrd="0" destOrd="0" presId="urn:microsoft.com/office/officeart/2005/8/layout/orgChart1"/>
    <dgm:cxn modelId="{7A37CB25-5D65-4162-9BAC-A0A462C92326}" type="presParOf" srcId="{AFC076CA-FFF2-49FA-9C4D-91972C77C8AD}" destId="{2A059CCF-6580-4FBC-BDCA-2AD09B43D0F9}" srcOrd="1" destOrd="0" presId="urn:microsoft.com/office/officeart/2005/8/layout/orgChart1"/>
    <dgm:cxn modelId="{6FA561A4-0CAF-4F29-AA50-BE438FEC94C5}" type="presParOf" srcId="{F422A159-404D-4BF2-9E37-457DFC512477}" destId="{67F30621-B239-45B2-82E6-5C2634804FC1}" srcOrd="1" destOrd="0" presId="urn:microsoft.com/office/officeart/2005/8/layout/orgChart1"/>
    <dgm:cxn modelId="{98C36DDD-CCBE-4D97-BDBB-D10BD48DA544}" type="presParOf" srcId="{67F30621-B239-45B2-82E6-5C2634804FC1}" destId="{EAA952FE-60EF-470B-AD46-F7EB3AFD7728}" srcOrd="0" destOrd="0" presId="urn:microsoft.com/office/officeart/2005/8/layout/orgChart1"/>
    <dgm:cxn modelId="{E6996EC2-099D-443E-96FC-6A25815BC455}" type="presParOf" srcId="{67F30621-B239-45B2-82E6-5C2634804FC1}" destId="{B37A9DFA-5A94-437B-BCD1-1530074708BB}" srcOrd="1" destOrd="0" presId="urn:microsoft.com/office/officeart/2005/8/layout/orgChart1"/>
    <dgm:cxn modelId="{CF0C7C9D-7F54-4C22-9F61-7EE34EBE5105}" type="presParOf" srcId="{B37A9DFA-5A94-437B-BCD1-1530074708BB}" destId="{2D76B212-878D-4461-A1C3-6EB4CA238D54}" srcOrd="0" destOrd="0" presId="urn:microsoft.com/office/officeart/2005/8/layout/orgChart1"/>
    <dgm:cxn modelId="{09A6EB8F-9C93-4C69-B253-C1F57F85DB93}" type="presParOf" srcId="{2D76B212-878D-4461-A1C3-6EB4CA238D54}" destId="{2B7A8B9D-3CCB-4FED-8781-83020EB4590C}" srcOrd="0" destOrd="0" presId="urn:microsoft.com/office/officeart/2005/8/layout/orgChart1"/>
    <dgm:cxn modelId="{533206EA-2B79-4803-BBD9-9704705CA415}" type="presParOf" srcId="{2D76B212-878D-4461-A1C3-6EB4CA238D54}" destId="{C36B761B-E95E-407B-B9CE-A708337D9184}" srcOrd="1" destOrd="0" presId="urn:microsoft.com/office/officeart/2005/8/layout/orgChart1"/>
    <dgm:cxn modelId="{1FDD08E9-C093-452A-88A3-788CF22A620E}" type="presParOf" srcId="{B37A9DFA-5A94-437B-BCD1-1530074708BB}" destId="{F3359CA3-0250-4DC5-97F8-DBCCDAD67B4E}" srcOrd="1" destOrd="0" presId="urn:microsoft.com/office/officeart/2005/8/layout/orgChart1"/>
    <dgm:cxn modelId="{44F7B6E7-9558-4DF1-B146-26647C225FF6}" type="presParOf" srcId="{B37A9DFA-5A94-437B-BCD1-1530074708BB}" destId="{38ABA280-FFF8-4868-926A-79E28DBC1B71}" srcOrd="2" destOrd="0" presId="urn:microsoft.com/office/officeart/2005/8/layout/orgChart1"/>
    <dgm:cxn modelId="{5F784A08-CCA0-44EE-9000-E357040F8CC5}" type="presParOf" srcId="{F422A159-404D-4BF2-9E37-457DFC512477}" destId="{88001871-2DEA-4F41-9C44-372630B17821}" srcOrd="2" destOrd="0" presId="urn:microsoft.com/office/officeart/2005/8/layout/orgChart1"/>
    <dgm:cxn modelId="{C8AF6A4C-24BE-4D03-80A4-00BF90F454C8}" type="presParOf" srcId="{EE57D13E-18B7-4503-A49B-B6ADF968262E}" destId="{A1ED07DB-416B-4E6E-A0AA-E89CBD87AE4F}" srcOrd="2" destOrd="0" presId="urn:microsoft.com/office/officeart/2005/8/layout/orgChart1"/>
    <dgm:cxn modelId="{8D1967DA-0744-4CD8-B6A8-7D333FD3A134}" type="presParOf" srcId="{EE57D13E-18B7-4503-A49B-B6ADF968262E}" destId="{1F893833-D516-4B7C-9E26-EA511E685D61}" srcOrd="3" destOrd="0" presId="urn:microsoft.com/office/officeart/2005/8/layout/orgChart1"/>
    <dgm:cxn modelId="{2B191B1A-C77D-4A84-BC95-8C6DB77A9EC8}" type="presParOf" srcId="{1F893833-D516-4B7C-9E26-EA511E685D61}" destId="{C7A684C2-ADB6-4C9D-B7A2-AF56CC76B874}" srcOrd="0" destOrd="0" presId="urn:microsoft.com/office/officeart/2005/8/layout/orgChart1"/>
    <dgm:cxn modelId="{78A44B33-8AF1-41DD-9386-D5124E38CB2A}" type="presParOf" srcId="{C7A684C2-ADB6-4C9D-B7A2-AF56CC76B874}" destId="{F4E3BFAA-6851-4CAD-8DF9-55AFD5D3DAEC}" srcOrd="0" destOrd="0" presId="urn:microsoft.com/office/officeart/2005/8/layout/orgChart1"/>
    <dgm:cxn modelId="{E0F8F975-DA65-40BC-8405-6638C568D372}" type="presParOf" srcId="{C7A684C2-ADB6-4C9D-B7A2-AF56CC76B874}" destId="{56E32E48-AF99-4479-A04C-B0C8D185B806}" srcOrd="1" destOrd="0" presId="urn:microsoft.com/office/officeart/2005/8/layout/orgChart1"/>
    <dgm:cxn modelId="{802D9028-9A43-4B87-A0FA-FC7769DC74C5}" type="presParOf" srcId="{1F893833-D516-4B7C-9E26-EA511E685D61}" destId="{71D37702-DB4F-4B7E-A901-9C80D2F7CE33}" srcOrd="1" destOrd="0" presId="urn:microsoft.com/office/officeart/2005/8/layout/orgChart1"/>
    <dgm:cxn modelId="{9C7BF122-5F3A-4A59-976E-6D086009FCEB}" type="presParOf" srcId="{71D37702-DB4F-4B7E-A901-9C80D2F7CE33}" destId="{EBD14395-2ECC-4A09-8507-F7AD962A97FD}" srcOrd="0" destOrd="0" presId="urn:microsoft.com/office/officeart/2005/8/layout/orgChart1"/>
    <dgm:cxn modelId="{AD79475A-55DE-4510-B080-1A7D96B2623E}" type="presParOf" srcId="{71D37702-DB4F-4B7E-A901-9C80D2F7CE33}" destId="{848A6A68-F04A-4220-AE47-FEBEB685D623}" srcOrd="1" destOrd="0" presId="urn:microsoft.com/office/officeart/2005/8/layout/orgChart1"/>
    <dgm:cxn modelId="{C9FB03E9-4358-4F59-A8D7-4A38CF6C10C3}" type="presParOf" srcId="{848A6A68-F04A-4220-AE47-FEBEB685D623}" destId="{AD09ADBF-41E6-429C-9A11-F1A1B00561F4}" srcOrd="0" destOrd="0" presId="urn:microsoft.com/office/officeart/2005/8/layout/orgChart1"/>
    <dgm:cxn modelId="{38A2D80D-4453-4E0B-A743-078B460A3A11}" type="presParOf" srcId="{AD09ADBF-41E6-429C-9A11-F1A1B00561F4}" destId="{00022F8B-A387-43D6-AA26-4B186F4ED550}" srcOrd="0" destOrd="0" presId="urn:microsoft.com/office/officeart/2005/8/layout/orgChart1"/>
    <dgm:cxn modelId="{EC3CE183-465F-4913-B0AA-8ECE6B11D6C0}" type="presParOf" srcId="{AD09ADBF-41E6-429C-9A11-F1A1B00561F4}" destId="{841EBA5A-4F67-42A2-8336-721C507A0BDD}" srcOrd="1" destOrd="0" presId="urn:microsoft.com/office/officeart/2005/8/layout/orgChart1"/>
    <dgm:cxn modelId="{5E0CEA04-E2D8-413E-8630-673470FD88ED}" type="presParOf" srcId="{848A6A68-F04A-4220-AE47-FEBEB685D623}" destId="{3274513D-45B9-4C5A-A452-D94274CA7CD6}" srcOrd="1" destOrd="0" presId="urn:microsoft.com/office/officeart/2005/8/layout/orgChart1"/>
    <dgm:cxn modelId="{5FFF35C8-7236-47EB-8C33-E4F7B5D36F96}" type="presParOf" srcId="{848A6A68-F04A-4220-AE47-FEBEB685D623}" destId="{795C8E43-9EB9-4D3E-A1E9-2C221BB21A42}" srcOrd="2" destOrd="0" presId="urn:microsoft.com/office/officeart/2005/8/layout/orgChart1"/>
    <dgm:cxn modelId="{B1B77DA4-FF51-49BA-A721-994F0716AA74}" type="presParOf" srcId="{1F893833-D516-4B7C-9E26-EA511E685D61}" destId="{AFDDA80D-3E73-493E-BA8A-CD50FAF8EF62}" srcOrd="2" destOrd="0" presId="urn:microsoft.com/office/officeart/2005/8/layout/orgChart1"/>
    <dgm:cxn modelId="{DB29A91F-D55D-495B-8818-8495CF4BB264}" type="presParOf" srcId="{EE57D13E-18B7-4503-A49B-B6ADF968262E}" destId="{AB838084-6ADD-4796-8E61-ED2E84A98358}" srcOrd="4" destOrd="0" presId="urn:microsoft.com/office/officeart/2005/8/layout/orgChart1"/>
    <dgm:cxn modelId="{36955E51-5966-46D3-898F-D93CE8AD8A3F}" type="presParOf" srcId="{EE57D13E-18B7-4503-A49B-B6ADF968262E}" destId="{4F5E2C64-B6DA-4AB8-8939-2F87C8CCEA26}" srcOrd="5" destOrd="0" presId="urn:microsoft.com/office/officeart/2005/8/layout/orgChart1"/>
    <dgm:cxn modelId="{97D72338-63A2-49BB-9632-AF0094E4A71E}" type="presParOf" srcId="{4F5E2C64-B6DA-4AB8-8939-2F87C8CCEA26}" destId="{2428E516-FC36-479D-820E-2969FF3D0FB6}" srcOrd="0" destOrd="0" presId="urn:microsoft.com/office/officeart/2005/8/layout/orgChart1"/>
    <dgm:cxn modelId="{113ED7DA-D66F-44BA-8C5A-5ADF17777903}" type="presParOf" srcId="{2428E516-FC36-479D-820E-2969FF3D0FB6}" destId="{A9BBBF1B-2DD5-4B92-82E1-9AF79A9DF021}" srcOrd="0" destOrd="0" presId="urn:microsoft.com/office/officeart/2005/8/layout/orgChart1"/>
    <dgm:cxn modelId="{C115471A-5249-4123-BD2F-D2B2D554F612}" type="presParOf" srcId="{2428E516-FC36-479D-820E-2969FF3D0FB6}" destId="{78BFC093-328B-462E-96A0-59263E0011EB}" srcOrd="1" destOrd="0" presId="urn:microsoft.com/office/officeart/2005/8/layout/orgChart1"/>
    <dgm:cxn modelId="{A0F56B85-DB63-40F8-9C58-BF4DE49A4139}" type="presParOf" srcId="{4F5E2C64-B6DA-4AB8-8939-2F87C8CCEA26}" destId="{A9DAD631-68E8-4D85-B78A-9203A7F1C39C}" srcOrd="1" destOrd="0" presId="urn:microsoft.com/office/officeart/2005/8/layout/orgChart1"/>
    <dgm:cxn modelId="{62935E15-6536-4A31-9423-6292B04EC575}" type="presParOf" srcId="{4F5E2C64-B6DA-4AB8-8939-2F87C8CCEA26}" destId="{FA81AB9A-9A7B-4874-9ADF-757C9E37BBAE}" srcOrd="2" destOrd="0" presId="urn:microsoft.com/office/officeart/2005/8/layout/orgChart1"/>
    <dgm:cxn modelId="{84AC3666-425D-4456-BACC-8566F029EDCB}" type="presParOf" srcId="{EE57D13E-18B7-4503-A49B-B6ADF968262E}" destId="{26798687-22EB-48D0-9286-767328DD3810}" srcOrd="6" destOrd="0" presId="urn:microsoft.com/office/officeart/2005/8/layout/orgChart1"/>
    <dgm:cxn modelId="{7AF021A1-8B68-411C-A1D8-ED5B0A646242}" type="presParOf" srcId="{EE57D13E-18B7-4503-A49B-B6ADF968262E}" destId="{4220A5E7-FD02-4DEE-926A-C4480AABAA05}" srcOrd="7" destOrd="0" presId="urn:microsoft.com/office/officeart/2005/8/layout/orgChart1"/>
    <dgm:cxn modelId="{2C096CA3-8433-4288-B3FC-1E1836F98BD5}" type="presParOf" srcId="{4220A5E7-FD02-4DEE-926A-C4480AABAA05}" destId="{C51D8262-C7E8-4B85-82C7-E099C685E3C1}" srcOrd="0" destOrd="0" presId="urn:microsoft.com/office/officeart/2005/8/layout/orgChart1"/>
    <dgm:cxn modelId="{7C1D6679-DF62-47CB-B285-BD3812F25BA8}" type="presParOf" srcId="{C51D8262-C7E8-4B85-82C7-E099C685E3C1}" destId="{9296219B-6E61-455C-9B32-9AA68A397550}" srcOrd="0" destOrd="0" presId="urn:microsoft.com/office/officeart/2005/8/layout/orgChart1"/>
    <dgm:cxn modelId="{DD4F0197-E4C6-409D-A3EC-7375C3E7FC78}" type="presParOf" srcId="{C51D8262-C7E8-4B85-82C7-E099C685E3C1}" destId="{28E530B6-255A-4EB4-9AED-6EFDF30C83C8}" srcOrd="1" destOrd="0" presId="urn:microsoft.com/office/officeart/2005/8/layout/orgChart1"/>
    <dgm:cxn modelId="{EE94CC96-7034-46FD-8E81-4B3643DEE7A1}" type="presParOf" srcId="{4220A5E7-FD02-4DEE-926A-C4480AABAA05}" destId="{86116371-EA07-4161-A7C3-EADD24EA0331}" srcOrd="1" destOrd="0" presId="urn:microsoft.com/office/officeart/2005/8/layout/orgChart1"/>
    <dgm:cxn modelId="{97C18FE0-2123-44A9-BF4A-F95C1A2D888B}" type="presParOf" srcId="{4220A5E7-FD02-4DEE-926A-C4480AABAA05}" destId="{816A692B-98C8-4B2C-9E63-0DE70D441458}" srcOrd="2" destOrd="0" presId="urn:microsoft.com/office/officeart/2005/8/layout/orgChart1"/>
    <dgm:cxn modelId="{26BE91ED-65C0-4F5C-8C35-DE7206ED6F38}" type="presParOf" srcId="{EE57D13E-18B7-4503-A49B-B6ADF968262E}" destId="{B8BDF9A3-1973-4944-B5C3-86270D5F1CCB}" srcOrd="8" destOrd="0" presId="urn:microsoft.com/office/officeart/2005/8/layout/orgChart1"/>
    <dgm:cxn modelId="{245A8118-B190-4456-A234-FD0BAEC204A0}" type="presParOf" srcId="{EE57D13E-18B7-4503-A49B-B6ADF968262E}" destId="{06636770-9BFE-42D6-8460-A7D6E3D8F7E4}" srcOrd="9" destOrd="0" presId="urn:microsoft.com/office/officeart/2005/8/layout/orgChart1"/>
    <dgm:cxn modelId="{C19C2EDE-5856-48D3-8A6A-5349F7F73D1D}" type="presParOf" srcId="{06636770-9BFE-42D6-8460-A7D6E3D8F7E4}" destId="{DB784CB9-8CD0-41AA-988A-3358B4F9217E}" srcOrd="0" destOrd="0" presId="urn:microsoft.com/office/officeart/2005/8/layout/orgChart1"/>
    <dgm:cxn modelId="{280DA3BC-9E2C-4B7C-A965-823304FF9680}" type="presParOf" srcId="{DB784CB9-8CD0-41AA-988A-3358B4F9217E}" destId="{7F421625-E719-48A1-87B2-E97E73811BC5}" srcOrd="0" destOrd="0" presId="urn:microsoft.com/office/officeart/2005/8/layout/orgChart1"/>
    <dgm:cxn modelId="{0F1FAA7A-B10B-42BC-99D7-125C5951ACA2}" type="presParOf" srcId="{DB784CB9-8CD0-41AA-988A-3358B4F9217E}" destId="{38D8CABB-62A4-4B38-8179-436ACEEEAAE4}" srcOrd="1" destOrd="0" presId="urn:microsoft.com/office/officeart/2005/8/layout/orgChart1"/>
    <dgm:cxn modelId="{A7AB7742-E86F-4A85-B5C8-81B4B0F31E05}" type="presParOf" srcId="{06636770-9BFE-42D6-8460-A7D6E3D8F7E4}" destId="{D6DF6D9C-D4BE-4A4B-B9DF-3D59D5559C0E}" srcOrd="1" destOrd="0" presId="urn:microsoft.com/office/officeart/2005/8/layout/orgChart1"/>
    <dgm:cxn modelId="{6A9D1B4E-8912-4D12-846B-2DBCFEBE7FEA}" type="presParOf" srcId="{D6DF6D9C-D4BE-4A4B-B9DF-3D59D5559C0E}" destId="{ACC52CF3-2F36-40DC-BDE9-7DF55FD109B3}" srcOrd="0" destOrd="0" presId="urn:microsoft.com/office/officeart/2005/8/layout/orgChart1"/>
    <dgm:cxn modelId="{F1A46F73-C80F-41FA-96BF-8DB776DB278E}" type="presParOf" srcId="{D6DF6D9C-D4BE-4A4B-B9DF-3D59D5559C0E}" destId="{94052C68-94D8-40EE-BE8D-437E84585EF5}" srcOrd="1" destOrd="0" presId="urn:microsoft.com/office/officeart/2005/8/layout/orgChart1"/>
    <dgm:cxn modelId="{176D14E0-2182-4C57-BA75-5483B91A56E5}" type="presParOf" srcId="{94052C68-94D8-40EE-BE8D-437E84585EF5}" destId="{76A8FD6C-50EB-4AC9-9121-D251FDB73216}" srcOrd="0" destOrd="0" presId="urn:microsoft.com/office/officeart/2005/8/layout/orgChart1"/>
    <dgm:cxn modelId="{B81E46A9-B796-4AE9-B2C3-4CAA1C26BCDF}" type="presParOf" srcId="{76A8FD6C-50EB-4AC9-9121-D251FDB73216}" destId="{8B49B76F-1BFD-4401-9BB4-E11B00FE8ED4}" srcOrd="0" destOrd="0" presId="urn:microsoft.com/office/officeart/2005/8/layout/orgChart1"/>
    <dgm:cxn modelId="{3C352BD3-8A23-4546-9415-AB31C87E226E}" type="presParOf" srcId="{76A8FD6C-50EB-4AC9-9121-D251FDB73216}" destId="{E22C3178-D780-4296-B839-D624CDBB315D}" srcOrd="1" destOrd="0" presId="urn:microsoft.com/office/officeart/2005/8/layout/orgChart1"/>
    <dgm:cxn modelId="{3EC2F1BE-E2BB-4E4D-86F8-E2D17F735D15}" type="presParOf" srcId="{94052C68-94D8-40EE-BE8D-437E84585EF5}" destId="{F29934A5-72F6-498F-984E-73CACC388906}" srcOrd="1" destOrd="0" presId="urn:microsoft.com/office/officeart/2005/8/layout/orgChart1"/>
    <dgm:cxn modelId="{A6C0757F-50DE-4168-B621-5D7DB46D6FD3}" type="presParOf" srcId="{94052C68-94D8-40EE-BE8D-437E84585EF5}" destId="{43C5DD2B-FDD9-4174-8728-874184AED1B7}" srcOrd="2" destOrd="0" presId="urn:microsoft.com/office/officeart/2005/8/layout/orgChart1"/>
    <dgm:cxn modelId="{416ABB0D-D3C8-44CB-9ACC-78934968DC44}" type="presParOf" srcId="{06636770-9BFE-42D6-8460-A7D6E3D8F7E4}" destId="{B85494D0-3CAF-4E40-8BA6-097783199DBE}" srcOrd="2" destOrd="0" presId="urn:microsoft.com/office/officeart/2005/8/layout/orgChart1"/>
    <dgm:cxn modelId="{12E3AFC7-81CC-4A57-8B33-C6DBAA44DF32}" type="presParOf" srcId="{EE57D13E-18B7-4503-A49B-B6ADF968262E}" destId="{148EFCA8-1A22-4724-86F4-26F4FB9EE65E}" srcOrd="10" destOrd="0" presId="urn:microsoft.com/office/officeart/2005/8/layout/orgChart1"/>
    <dgm:cxn modelId="{8A38774B-9BE2-4BBC-9D59-7FB56C169CF5}" type="presParOf" srcId="{EE57D13E-18B7-4503-A49B-B6ADF968262E}" destId="{DA1BDA4F-E26E-4EF8-85D8-B6F41752DC5A}" srcOrd="11" destOrd="0" presId="urn:microsoft.com/office/officeart/2005/8/layout/orgChart1"/>
    <dgm:cxn modelId="{8EDFE74B-5564-4237-8051-31926A656262}" type="presParOf" srcId="{DA1BDA4F-E26E-4EF8-85D8-B6F41752DC5A}" destId="{561BEB82-0BAC-4FAA-94C8-82213DB771C9}" srcOrd="0" destOrd="0" presId="urn:microsoft.com/office/officeart/2005/8/layout/orgChart1"/>
    <dgm:cxn modelId="{CD479A2E-DEFC-46A5-B63A-9582374149F3}" type="presParOf" srcId="{561BEB82-0BAC-4FAA-94C8-82213DB771C9}" destId="{313C3A35-8F1E-4935-A476-5821BDC3C27A}" srcOrd="0" destOrd="0" presId="urn:microsoft.com/office/officeart/2005/8/layout/orgChart1"/>
    <dgm:cxn modelId="{8C430F30-0AAF-4055-93FF-9A886F4B4E36}" type="presParOf" srcId="{561BEB82-0BAC-4FAA-94C8-82213DB771C9}" destId="{D15E4270-8C7A-4494-B608-D84ADCEE0629}" srcOrd="1" destOrd="0" presId="urn:microsoft.com/office/officeart/2005/8/layout/orgChart1"/>
    <dgm:cxn modelId="{89E56AE4-9DB6-4BBF-B5FC-FF2C2991508D}" type="presParOf" srcId="{DA1BDA4F-E26E-4EF8-85D8-B6F41752DC5A}" destId="{5F1BFEC5-F715-40A2-91EF-8D86C9F2C4DD}" srcOrd="1" destOrd="0" presId="urn:microsoft.com/office/officeart/2005/8/layout/orgChart1"/>
    <dgm:cxn modelId="{7850068D-F528-41E1-8ECD-6766460AF5FE}" type="presParOf" srcId="{5F1BFEC5-F715-40A2-91EF-8D86C9F2C4DD}" destId="{BFEF0DA1-5812-4AD6-BAC6-EBF051CC0826}" srcOrd="0" destOrd="0" presId="urn:microsoft.com/office/officeart/2005/8/layout/orgChart1"/>
    <dgm:cxn modelId="{EEF0C54E-ED46-4A61-9424-58FBE065D867}" type="presParOf" srcId="{5F1BFEC5-F715-40A2-91EF-8D86C9F2C4DD}" destId="{EB0AECC0-255B-46B5-92C4-A2BB6DBD3CCA}" srcOrd="1" destOrd="0" presId="urn:microsoft.com/office/officeart/2005/8/layout/orgChart1"/>
    <dgm:cxn modelId="{9BE83CD0-E583-4F4B-9CFC-B430AD9D9D5F}" type="presParOf" srcId="{EB0AECC0-255B-46B5-92C4-A2BB6DBD3CCA}" destId="{6FEE72FA-C035-47E9-88ED-5A0064C99064}" srcOrd="0" destOrd="0" presId="urn:microsoft.com/office/officeart/2005/8/layout/orgChart1"/>
    <dgm:cxn modelId="{41E14185-BEFE-45A0-B902-0CC46075DDEF}" type="presParOf" srcId="{6FEE72FA-C035-47E9-88ED-5A0064C99064}" destId="{8C8FCA97-51F6-49E3-AC9D-E0867CA65EF7}" srcOrd="0" destOrd="0" presId="urn:microsoft.com/office/officeart/2005/8/layout/orgChart1"/>
    <dgm:cxn modelId="{57EBD8F7-E106-4F05-82E8-80E0532F39C2}" type="presParOf" srcId="{6FEE72FA-C035-47E9-88ED-5A0064C99064}" destId="{B534102B-4118-4096-9B54-EAC0F8D15CF9}" srcOrd="1" destOrd="0" presId="urn:microsoft.com/office/officeart/2005/8/layout/orgChart1"/>
    <dgm:cxn modelId="{7E068A84-8ED8-426B-9A9B-0A93D29BF73A}" type="presParOf" srcId="{EB0AECC0-255B-46B5-92C4-A2BB6DBD3CCA}" destId="{5E481A87-72F3-49C7-BCB3-F14FF742574B}" srcOrd="1" destOrd="0" presId="urn:microsoft.com/office/officeart/2005/8/layout/orgChart1"/>
    <dgm:cxn modelId="{C71DD1C2-D908-470D-9CF5-1B07DAD0C84D}" type="presParOf" srcId="{EB0AECC0-255B-46B5-92C4-A2BB6DBD3CCA}" destId="{ED73FB9B-D41F-4550-9629-F031910B81C1}" srcOrd="2" destOrd="0" presId="urn:microsoft.com/office/officeart/2005/8/layout/orgChart1"/>
    <dgm:cxn modelId="{94702825-1349-4E75-8497-2554BC46433E}" type="presParOf" srcId="{DA1BDA4F-E26E-4EF8-85D8-B6F41752DC5A}" destId="{1F4EB50C-957D-495C-969D-CD54488B2274}" srcOrd="2" destOrd="0" presId="urn:microsoft.com/office/officeart/2005/8/layout/orgChart1"/>
    <dgm:cxn modelId="{9BAE03FD-EDE0-4F8A-8106-A1D4AB971017}" type="presParOf" srcId="{EE57D13E-18B7-4503-A49B-B6ADF968262E}" destId="{733CE1E2-909F-48B1-92EF-1D069E76569E}" srcOrd="12" destOrd="0" presId="urn:microsoft.com/office/officeart/2005/8/layout/orgChart1"/>
    <dgm:cxn modelId="{00C969F7-9031-4D6D-A45D-4417CE4CC771}" type="presParOf" srcId="{EE57D13E-18B7-4503-A49B-B6ADF968262E}" destId="{4B92C22B-F817-481C-85F5-AA2F1EB452FD}" srcOrd="13" destOrd="0" presId="urn:microsoft.com/office/officeart/2005/8/layout/orgChart1"/>
    <dgm:cxn modelId="{F6B2DE0D-D038-4523-90D4-D50A657055FD}" type="presParOf" srcId="{4B92C22B-F817-481C-85F5-AA2F1EB452FD}" destId="{01D0D4AE-9CE8-4A3D-A7BD-61AFFDF91422}" srcOrd="0" destOrd="0" presId="urn:microsoft.com/office/officeart/2005/8/layout/orgChart1"/>
    <dgm:cxn modelId="{EEC06885-51A5-404E-8595-FD5755E50D2A}" type="presParOf" srcId="{01D0D4AE-9CE8-4A3D-A7BD-61AFFDF91422}" destId="{715A3C4B-328A-48E3-A1A2-248A30FE190A}" srcOrd="0" destOrd="0" presId="urn:microsoft.com/office/officeart/2005/8/layout/orgChart1"/>
    <dgm:cxn modelId="{0BCB52A3-F8AE-4F54-9F47-102A2284EFEA}" type="presParOf" srcId="{01D0D4AE-9CE8-4A3D-A7BD-61AFFDF91422}" destId="{D3442471-B9B3-4BA5-9ECF-E604B3F69E5F}" srcOrd="1" destOrd="0" presId="urn:microsoft.com/office/officeart/2005/8/layout/orgChart1"/>
    <dgm:cxn modelId="{A5AA2E96-1FE5-45C0-9B0D-63895572ECDA}" type="presParOf" srcId="{4B92C22B-F817-481C-85F5-AA2F1EB452FD}" destId="{1B521416-46DF-467B-A8A0-54A008A607AD}" srcOrd="1" destOrd="0" presId="urn:microsoft.com/office/officeart/2005/8/layout/orgChart1"/>
    <dgm:cxn modelId="{35D7980B-ADB1-45A2-A818-BCA0C613257C}" type="presParOf" srcId="{1B521416-46DF-467B-A8A0-54A008A607AD}" destId="{4DC13B39-CAE6-4052-98A9-AAE097EC11EF}" srcOrd="0" destOrd="0" presId="urn:microsoft.com/office/officeart/2005/8/layout/orgChart1"/>
    <dgm:cxn modelId="{E55A156E-45C6-4DCF-B96C-9148FAFA9A5A}" type="presParOf" srcId="{1B521416-46DF-467B-A8A0-54A008A607AD}" destId="{EBC4D0B8-3C09-4172-968E-5E37AADEB331}" srcOrd="1" destOrd="0" presId="urn:microsoft.com/office/officeart/2005/8/layout/orgChart1"/>
    <dgm:cxn modelId="{9FBE0273-396C-4EEA-8379-EFC09ACD98E9}" type="presParOf" srcId="{EBC4D0B8-3C09-4172-968E-5E37AADEB331}" destId="{38647EEB-0528-434A-ADF0-C271751A2F8E}" srcOrd="0" destOrd="0" presId="urn:microsoft.com/office/officeart/2005/8/layout/orgChart1"/>
    <dgm:cxn modelId="{4182EFD2-EC9A-4172-8D7E-441CAD7559A0}" type="presParOf" srcId="{38647EEB-0528-434A-ADF0-C271751A2F8E}" destId="{2DD50B21-CF9F-4439-91E9-D1ECBB36F02F}" srcOrd="0" destOrd="0" presId="urn:microsoft.com/office/officeart/2005/8/layout/orgChart1"/>
    <dgm:cxn modelId="{0AD5B707-3BCC-4615-BE12-693BA87B580E}" type="presParOf" srcId="{38647EEB-0528-434A-ADF0-C271751A2F8E}" destId="{3AB3E70A-15E4-48AE-97B4-581B655CE134}" srcOrd="1" destOrd="0" presId="urn:microsoft.com/office/officeart/2005/8/layout/orgChart1"/>
    <dgm:cxn modelId="{090A68E5-3AD7-4EDA-B2B5-30B3954F9333}" type="presParOf" srcId="{EBC4D0B8-3C09-4172-968E-5E37AADEB331}" destId="{7DA9310F-BED2-40D4-8790-695ADD6DDF70}" srcOrd="1" destOrd="0" presId="urn:microsoft.com/office/officeart/2005/8/layout/orgChart1"/>
    <dgm:cxn modelId="{14871271-C214-4CA2-935A-DE7E983F5CFF}" type="presParOf" srcId="{EBC4D0B8-3C09-4172-968E-5E37AADEB331}" destId="{378EE452-D8BE-4568-AB6A-5B43B40BF537}" srcOrd="2" destOrd="0" presId="urn:microsoft.com/office/officeart/2005/8/layout/orgChart1"/>
    <dgm:cxn modelId="{911FCAC7-7C97-4520-9B90-72279A6187AA}" type="presParOf" srcId="{4B92C22B-F817-481C-85F5-AA2F1EB452FD}" destId="{66AD7BBC-6BC0-4E39-9F24-B5AADF49B993}" srcOrd="2" destOrd="0" presId="urn:microsoft.com/office/officeart/2005/8/layout/orgChart1"/>
    <dgm:cxn modelId="{77FDFA40-D295-4D3A-8087-D235563CA687}" type="presParOf" srcId="{EE57D13E-18B7-4503-A49B-B6ADF968262E}" destId="{29F7C390-9F92-4755-9669-4C5230D9791E}" srcOrd="14" destOrd="0" presId="urn:microsoft.com/office/officeart/2005/8/layout/orgChart1"/>
    <dgm:cxn modelId="{C6E73E72-FB77-4E10-94A1-3D14B230ADB7}" type="presParOf" srcId="{EE57D13E-18B7-4503-A49B-B6ADF968262E}" destId="{DA248397-B04F-4686-B333-D3A50702D28A}" srcOrd="15" destOrd="0" presId="urn:microsoft.com/office/officeart/2005/8/layout/orgChart1"/>
    <dgm:cxn modelId="{0583BCED-ED4A-4E9F-A816-EF18C7B12F6C}" type="presParOf" srcId="{DA248397-B04F-4686-B333-D3A50702D28A}" destId="{81516ED1-A7CE-47FF-94B6-3E3B674C5AE1}" srcOrd="0" destOrd="0" presId="urn:microsoft.com/office/officeart/2005/8/layout/orgChart1"/>
    <dgm:cxn modelId="{62679E12-7D89-4037-81B7-00047985DCD5}" type="presParOf" srcId="{81516ED1-A7CE-47FF-94B6-3E3B674C5AE1}" destId="{1C912F73-8FD4-492B-A632-ADC4EC366EAD}" srcOrd="0" destOrd="0" presId="urn:microsoft.com/office/officeart/2005/8/layout/orgChart1"/>
    <dgm:cxn modelId="{A35FAE11-1E10-41B4-B25A-42271AF8CC04}" type="presParOf" srcId="{81516ED1-A7CE-47FF-94B6-3E3B674C5AE1}" destId="{DBA03A50-971B-42E0-A98F-59315148F2E5}" srcOrd="1" destOrd="0" presId="urn:microsoft.com/office/officeart/2005/8/layout/orgChart1"/>
    <dgm:cxn modelId="{38B264EC-8758-4AC4-8AAF-08D2339B6FFC}" type="presParOf" srcId="{DA248397-B04F-4686-B333-D3A50702D28A}" destId="{895E5BD3-DAA2-44E9-A86B-9E5462DDCDC4}" srcOrd="1" destOrd="0" presId="urn:microsoft.com/office/officeart/2005/8/layout/orgChart1"/>
    <dgm:cxn modelId="{DB90A0C9-470C-4D9D-8A59-88497572D4C1}" type="presParOf" srcId="{DA248397-B04F-4686-B333-D3A50702D28A}" destId="{74A113D9-7F39-4AAB-9AAF-443670E4E217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94F145BC-FD1C-4EE0-894D-8C99B41B3E4B}" type="presParOf" srcId="{FEB7C427-5127-433B-BA7F-987E956A796A}" destId="{005497C2-D083-4364-9DED-C3F8770F43AE}" srcOrd="0" destOrd="0" presId="urn:microsoft.com/office/officeart/2005/8/layout/orgChart1"/>
    <dgm:cxn modelId="{E70732D5-0698-4673-842E-ADEC9C9A70CC}" type="presParOf" srcId="{FEB7C427-5127-433B-BA7F-987E956A796A}" destId="{04B063BA-5775-43D0-8049-9FFD534D40E8}" srcOrd="1" destOrd="0" presId="urn:microsoft.com/office/officeart/2005/8/layout/orgChart1"/>
    <dgm:cxn modelId="{C67A2F9D-C287-4FED-86CC-D08FD697CC0C}" type="presParOf" srcId="{04B063BA-5775-43D0-8049-9FFD534D40E8}" destId="{5D120C82-847A-4F2E-A568-42DFC8BCF55C}" srcOrd="0" destOrd="0" presId="urn:microsoft.com/office/officeart/2005/8/layout/orgChart1"/>
    <dgm:cxn modelId="{24058668-FD39-4774-B705-7341203DE785}" type="presParOf" srcId="{5D120C82-847A-4F2E-A568-42DFC8BCF55C}" destId="{7C394408-DCCD-48CB-81E2-EC6F696997EC}" srcOrd="0" destOrd="0" presId="urn:microsoft.com/office/officeart/2005/8/layout/orgChart1"/>
    <dgm:cxn modelId="{45E61685-9BD3-4003-B780-D47D2DC7485A}" type="presParOf" srcId="{5D120C82-847A-4F2E-A568-42DFC8BCF55C}" destId="{DBB96530-F09D-436F-8629-2B9DF7C136F6}" srcOrd="1" destOrd="0" presId="urn:microsoft.com/office/officeart/2005/8/layout/orgChart1"/>
    <dgm:cxn modelId="{066ABC01-2A69-4306-B480-3C1A489325CB}" type="presParOf" srcId="{04B063BA-5775-43D0-8049-9FFD534D40E8}" destId="{7E7AB830-363C-4D33-A2FB-63C1686CA847}" srcOrd="1" destOrd="0" presId="urn:microsoft.com/office/officeart/2005/8/layout/orgChart1"/>
    <dgm:cxn modelId="{7FD471A9-AB92-4384-8535-A0A34DFF934C}" type="presParOf" srcId="{04B063BA-5775-43D0-8049-9FFD534D40E8}" destId="{6845A5F6-7EB3-4CD9-AE84-E62E4324A05C}" srcOrd="2" destOrd="0" presId="urn:microsoft.com/office/officeart/2005/8/layout/orgChart1"/>
    <dgm:cxn modelId="{8582693B-C24D-4F33-A079-63DFED614217}" type="presParOf" srcId="{FEB7C427-5127-433B-BA7F-987E956A796A}" destId="{25516C74-6EBF-4505-8D27-32BD7ECF6754}" srcOrd="2" destOrd="0" presId="urn:microsoft.com/office/officeart/2005/8/layout/orgChart1"/>
    <dgm:cxn modelId="{1C745066-4E70-4ECA-BEAF-216424EDE9E1}" type="presParOf" srcId="{FEB7C427-5127-433B-BA7F-987E956A796A}" destId="{7CE48DE3-FD61-4007-8D0C-529DFBE4BF0A}" srcOrd="3" destOrd="0" presId="urn:microsoft.com/office/officeart/2005/8/layout/orgChart1"/>
    <dgm:cxn modelId="{EA5F651D-AB21-4F9D-B8E0-9CBE6C6566B8}" type="presParOf" srcId="{7CE48DE3-FD61-4007-8D0C-529DFBE4BF0A}" destId="{C90C2CCB-B02F-4929-9B06-FCCA724EEEC8}" srcOrd="0" destOrd="0" presId="urn:microsoft.com/office/officeart/2005/8/layout/orgChart1"/>
    <dgm:cxn modelId="{DD218F6E-5F5B-41BE-AF77-764B35B0AE97}" type="presParOf" srcId="{C90C2CCB-B02F-4929-9B06-FCCA724EEEC8}" destId="{A96658BB-37BF-4A23-902B-1E12ABEE68DE}" srcOrd="0" destOrd="0" presId="urn:microsoft.com/office/officeart/2005/8/layout/orgChart1"/>
    <dgm:cxn modelId="{6A3C28B1-5A1A-4BDC-9B84-D6991ECF5F1E}" type="presParOf" srcId="{C90C2CCB-B02F-4929-9B06-FCCA724EEEC8}" destId="{004742E2-A6CD-4B37-A8F7-9937889C72C2}" srcOrd="1" destOrd="0" presId="urn:microsoft.com/office/officeart/2005/8/layout/orgChart1"/>
    <dgm:cxn modelId="{21AB6E0F-A352-4508-BC0A-22C36AC0A9D9}" type="presParOf" srcId="{7CE48DE3-FD61-4007-8D0C-529DFBE4BF0A}" destId="{653284C4-9C37-4501-A03C-67FAAC5A5EB7}" srcOrd="1" destOrd="0" presId="urn:microsoft.com/office/officeart/2005/8/layout/orgChart1"/>
    <dgm:cxn modelId="{19829724-830F-4489-9178-AAB3A38ADC2B}" type="presParOf" srcId="{7CE48DE3-FD61-4007-8D0C-529DFBE4BF0A}" destId="{2BBF556D-B241-4B82-B5E4-AD121DE65E6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57D23AE-F72B-4B7C-BA82-B6AB1F766602}">
      <dgm:prSet custT="1"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Encargado(a) de Psicología y Ludotecas</a:t>
          </a: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8626AE54-F4DB-4CCA-9280-61EDD91A3326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“Nueva </a:t>
          </a:r>
          <a:r>
            <a:rPr lang="es-ES" sz="1100" dirty="0" err="1" smtClean="0">
              <a:solidFill>
                <a:schemeClr val="tx1"/>
              </a:solidFill>
            </a:rPr>
            <a:t>Estanzuela</a:t>
          </a:r>
          <a:r>
            <a:rPr lang="es-ES" sz="1100" dirty="0" smtClean="0">
              <a:solidFill>
                <a:schemeClr val="tx1"/>
              </a:solidFill>
            </a:rPr>
            <a:t>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9B19D798-B771-45DB-837F-0115D8DAEA5A}" type="par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0B652F09-6DD1-4ED8-B480-2AE562894165}" type="sib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C0ADE32F-CB38-416D-AF6F-78AB1349A660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 </a:t>
          </a:r>
        </a:p>
        <a:p>
          <a:r>
            <a:rPr lang="es-ES" sz="1100" dirty="0" smtClean="0">
              <a:solidFill>
                <a:schemeClr val="tx1"/>
              </a:solidFill>
            </a:rPr>
            <a:t>“Antonio I. Villarreal”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8C7CBA74-0ED6-41F9-A957-A25E4A50BDD3}" type="parTrans" cxnId="{266B456E-E75A-4394-B7B6-9EBD7B6390F5}">
      <dgm:prSet/>
      <dgm:spPr/>
      <dgm:t>
        <a:bodyPr/>
        <a:lstStyle/>
        <a:p>
          <a:endParaRPr lang="es-ES" sz="1100"/>
        </a:p>
      </dgm:t>
    </dgm:pt>
    <dgm:pt modelId="{5E600992-0886-4BA2-A723-5D8CCD750110}" type="sibTrans" cxnId="{266B456E-E75A-4394-B7B6-9EBD7B6390F5}">
      <dgm:prSet/>
      <dgm:spPr/>
      <dgm:t>
        <a:bodyPr/>
        <a:lstStyle/>
        <a:p>
          <a:endParaRPr lang="es-ES" sz="1100"/>
        </a:p>
      </dgm:t>
    </dgm:pt>
    <dgm:pt modelId="{33483E28-D9E4-4976-BE89-E51D9DE2264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gm:t>
    </dgm:pt>
    <dgm:pt modelId="{D2FB2FD1-DCED-4789-96BD-FB38494AFC36}" type="parTrans" cxnId="{AFC699F9-0027-48DB-84AC-E5B07A1CE152}">
      <dgm:prSet/>
      <dgm:spPr/>
      <dgm:t>
        <a:bodyPr/>
        <a:lstStyle/>
        <a:p>
          <a:endParaRPr lang="es-ES" sz="1100"/>
        </a:p>
      </dgm:t>
    </dgm:pt>
    <dgm:pt modelId="{4707B198-B363-4686-9709-5D4309F109F3}" type="sibTrans" cxnId="{AFC699F9-0027-48DB-84AC-E5B07A1CE152}">
      <dgm:prSet/>
      <dgm:spPr/>
      <dgm:t>
        <a:bodyPr/>
        <a:lstStyle/>
        <a:p>
          <a:endParaRPr lang="es-ES" sz="1100"/>
        </a:p>
      </dgm:t>
    </dgm:pt>
    <dgm:pt modelId="{89D8676A-6BF0-47B4-88E3-0AFC2484BA0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FFE4C169-6CD5-404B-9F1B-0380F53B7FB5}" type="parTrans" cxnId="{58FA832E-46A8-48FA-97D7-23AFAE8DC48E}">
      <dgm:prSet/>
      <dgm:spPr/>
      <dgm:t>
        <a:bodyPr/>
        <a:lstStyle/>
        <a:p>
          <a:endParaRPr lang="es-ES" sz="1100"/>
        </a:p>
      </dgm:t>
    </dgm:pt>
    <dgm:pt modelId="{5D43435C-11A9-4087-9DCF-90C315526E0A}" type="sibTrans" cxnId="{58FA832E-46A8-48FA-97D7-23AFAE8DC48E}">
      <dgm:prSet/>
      <dgm:spPr/>
      <dgm:t>
        <a:bodyPr/>
        <a:lstStyle/>
        <a:p>
          <a:endParaRPr lang="es-ES" sz="1100"/>
        </a:p>
      </dgm:t>
    </dgm:pt>
    <dgm:pt modelId="{E4D43584-A7AA-45A9-B767-582618472478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Encargado(a) Sección</a:t>
          </a:r>
        </a:p>
      </dgm:t>
    </dgm:pt>
    <dgm:pt modelId="{A9DC7DE8-B51A-418A-A9CE-D84CE86CE3D0}" type="parTrans" cxnId="{C3E7656D-17D4-4D51-BAF2-102602FB45D6}">
      <dgm:prSet/>
      <dgm:spPr/>
      <dgm:t>
        <a:bodyPr/>
        <a:lstStyle/>
        <a:p>
          <a:endParaRPr lang="es-ES" sz="1100"/>
        </a:p>
      </dgm:t>
    </dgm:pt>
    <dgm:pt modelId="{3E615A0E-574D-4FC8-9D1E-6495F00AD95F}" type="sibTrans" cxnId="{C3E7656D-17D4-4D51-BAF2-102602FB45D6}">
      <dgm:prSet/>
      <dgm:spPr/>
      <dgm:t>
        <a:bodyPr/>
        <a:lstStyle/>
        <a:p>
          <a:endParaRPr lang="es-ES" sz="1100"/>
        </a:p>
      </dgm:t>
    </dgm:pt>
    <dgm:pt modelId="{3CD6222B-7048-450D-BD43-01B68E4DDA3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Digital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Maestra(o)</a:t>
          </a:r>
        </a:p>
      </dgm:t>
    </dgm:pt>
    <dgm:pt modelId="{1045D87A-5CC6-4BE5-AEC6-5B06FA5A0FA9}" type="parTrans" cxnId="{67B8350C-54EF-4F66-AE7E-EE505E860DB5}">
      <dgm:prSet/>
      <dgm:spPr/>
      <dgm:t>
        <a:bodyPr/>
        <a:lstStyle/>
        <a:p>
          <a:endParaRPr lang="es-ES" sz="1100"/>
        </a:p>
      </dgm:t>
    </dgm:pt>
    <dgm:pt modelId="{6507E3B7-E479-44D2-A01F-902EFDBA6613}" type="sibTrans" cxnId="{67B8350C-54EF-4F66-AE7E-EE505E860DB5}">
      <dgm:prSet/>
      <dgm:spPr/>
      <dgm:t>
        <a:bodyPr/>
        <a:lstStyle/>
        <a:p>
          <a:endParaRPr lang="es-ES" sz="1100"/>
        </a:p>
      </dgm:t>
    </dgm:pt>
    <dgm:pt modelId="{BE951B67-DC0E-426E-8BD3-8929B6552E6C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MX" sz="1100" dirty="0" smtClean="0">
              <a:solidFill>
                <a:schemeClr val="tx1"/>
              </a:solidFill>
            </a:rPr>
            <a:t>“Burócratas”</a:t>
          </a:r>
        </a:p>
        <a:p>
          <a:r>
            <a:rPr lang="es-MX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</dgm:t>
    </dgm:pt>
    <dgm:pt modelId="{BB32B9E0-1F3A-47EC-975D-84DC2E07F932}" type="parTrans" cxnId="{79297DF3-2A56-4D76-BDFE-CFD159D082F9}">
      <dgm:prSet/>
      <dgm:spPr/>
      <dgm:t>
        <a:bodyPr/>
        <a:lstStyle/>
        <a:p>
          <a:endParaRPr lang="es-ES" sz="1100"/>
        </a:p>
      </dgm:t>
    </dgm:pt>
    <dgm:pt modelId="{FE14E777-81A5-4985-B18E-2D7B897C4198}" type="sibTrans" cxnId="{79297DF3-2A56-4D76-BDFE-CFD159D082F9}">
      <dgm:prSet/>
      <dgm:spPr/>
      <dgm:t>
        <a:bodyPr/>
        <a:lstStyle/>
        <a:p>
          <a:endParaRPr lang="es-ES" sz="1100"/>
        </a:p>
      </dgm:t>
    </dgm:pt>
    <dgm:pt modelId="{2DA03DA5-341E-4471-98BB-899FBB207292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Administrador(a) Ludoteca Digital</a:t>
          </a:r>
        </a:p>
      </dgm:t>
    </dgm:pt>
    <dgm:pt modelId="{237AA469-A033-447E-A12C-CE2A70FF302E}" type="parTrans" cxnId="{39BFF63B-6274-40E3-B0C3-1E59587FF78B}">
      <dgm:prSet/>
      <dgm:spPr/>
      <dgm:t>
        <a:bodyPr/>
        <a:lstStyle/>
        <a:p>
          <a:endParaRPr lang="es-ES" sz="1100"/>
        </a:p>
      </dgm:t>
    </dgm:pt>
    <dgm:pt modelId="{9A5F9403-EE3D-4EA8-B0CD-51DF70E0AC80}" type="sibTrans" cxnId="{39BFF63B-6274-40E3-B0C3-1E59587FF78B}">
      <dgm:prSet/>
      <dgm:spPr/>
      <dgm:t>
        <a:bodyPr/>
        <a:lstStyle/>
        <a:p>
          <a:endParaRPr lang="es-ES" sz="1100"/>
        </a:p>
      </dgm:t>
    </dgm:pt>
    <dgm:pt modelId="{08FEA672-394D-4ABD-9429-C3BB1C2DC3E3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Auxiliar</a:t>
          </a:r>
        </a:p>
      </dgm:t>
    </dgm:pt>
    <dgm:pt modelId="{5C7E352C-D0AE-4E01-98B9-DCFDAC9136B9}" type="parTrans" cxnId="{65D38022-B9B6-486C-ADFB-83E252F6B361}">
      <dgm:prSet/>
      <dgm:spPr/>
      <dgm:t>
        <a:bodyPr/>
        <a:lstStyle/>
        <a:p>
          <a:endParaRPr lang="es-ES" sz="1100"/>
        </a:p>
      </dgm:t>
    </dgm:pt>
    <dgm:pt modelId="{ADAB0F42-53E4-4C32-94DD-7E5E75B68630}" type="sibTrans" cxnId="{65D38022-B9B6-486C-ADFB-83E252F6B361}">
      <dgm:prSet/>
      <dgm:spPr/>
      <dgm:t>
        <a:bodyPr/>
        <a:lstStyle/>
        <a:p>
          <a:endParaRPr lang="es-ES" sz="1100"/>
        </a:p>
      </dgm:t>
    </dgm:pt>
    <dgm:pt modelId="{5EFDA604-4AD3-4340-9658-2D86BAE51419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de Ludotecas</a:t>
          </a:r>
        </a:p>
      </dgm:t>
    </dgm:pt>
    <dgm:pt modelId="{A9EF09F6-FCB8-4648-856D-FF3553693D91}" type="parTrans" cxnId="{FA49822D-95CB-4D1E-B468-1369CB5CCC77}">
      <dgm:prSet/>
      <dgm:spPr/>
      <dgm:t>
        <a:bodyPr/>
        <a:lstStyle/>
        <a:p>
          <a:endParaRPr lang="es-ES" sz="1100"/>
        </a:p>
      </dgm:t>
    </dgm:pt>
    <dgm:pt modelId="{1E44B14B-4E21-4657-9565-A8F960852D48}" type="sibTrans" cxnId="{FA49822D-95CB-4D1E-B468-1369CB5CCC77}">
      <dgm:prSet/>
      <dgm:spPr/>
      <dgm:t>
        <a:bodyPr/>
        <a:lstStyle/>
        <a:p>
          <a:endParaRPr lang="es-ES" sz="1100"/>
        </a:p>
      </dgm:t>
    </dgm:pt>
    <dgm:pt modelId="{50C68564-1E77-4E12-8573-040CC70A7559}">
      <dgm:prSet custT="1"/>
      <dgm:spPr/>
      <dgm:t>
        <a:bodyPr/>
        <a:lstStyle/>
        <a:p>
          <a:r>
            <a:rPr lang="es-ES" sz="1100" dirty="0" smtClean="0"/>
            <a:t>Niñera(o)</a:t>
          </a:r>
        </a:p>
      </dgm:t>
    </dgm:pt>
    <dgm:pt modelId="{E1231CD1-4AB9-475E-A592-39CC50E78838}" type="parTrans" cxnId="{F79D47BA-0F15-479C-85FA-014816E1D593}">
      <dgm:prSet/>
      <dgm:spPr/>
      <dgm:t>
        <a:bodyPr/>
        <a:lstStyle/>
        <a:p>
          <a:endParaRPr lang="es-ES"/>
        </a:p>
      </dgm:t>
    </dgm:pt>
    <dgm:pt modelId="{F823522F-4A24-4155-B845-E4634979D58A}" type="sibTrans" cxnId="{F79D47BA-0F15-479C-85FA-014816E1D593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224828" custScaleY="210477" custLinFactNeighborX="4193" custLinFactNeighborY="-9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9827561A-99C1-48B3-A18D-31D5C9A11F48}" type="pres">
      <dgm:prSet presAssocID="{9B19D798-B771-45DB-837F-0115D8DAEA5A}" presName="Name35" presStyleLbl="parChTrans1D2" presStyleIdx="0" presStyleCnt="8"/>
      <dgm:spPr/>
      <dgm:t>
        <a:bodyPr/>
        <a:lstStyle/>
        <a:p>
          <a:endParaRPr lang="es-MX"/>
        </a:p>
      </dgm:t>
    </dgm:pt>
    <dgm:pt modelId="{B524A437-4723-4277-BA5D-168AC11384D7}" type="pres">
      <dgm:prSet presAssocID="{8626AE54-F4DB-4CCA-9280-61EDD91A3326}" presName="hierRoot2" presStyleCnt="0">
        <dgm:presLayoutVars>
          <dgm:hierBranch/>
        </dgm:presLayoutVars>
      </dgm:prSet>
      <dgm:spPr/>
    </dgm:pt>
    <dgm:pt modelId="{A049CC85-2109-4314-BDCE-C7932D668B69}" type="pres">
      <dgm:prSet presAssocID="{8626AE54-F4DB-4CCA-9280-61EDD91A3326}" presName="rootComposite" presStyleCnt="0"/>
      <dgm:spPr/>
    </dgm:pt>
    <dgm:pt modelId="{808DF5C3-6EA9-40D7-82BD-665F03F00879}" type="pres">
      <dgm:prSet presAssocID="{8626AE54-F4DB-4CCA-9280-61EDD91A3326}" presName="rootText" presStyleLbl="node2" presStyleIdx="0" presStyleCnt="7" custScaleX="134715" custScaleY="375030" custLinFactNeighborX="940" custLinFactNeighborY="328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2E142-090F-4585-94D2-9AA26888B51B}" type="pres">
      <dgm:prSet presAssocID="{8626AE54-F4DB-4CCA-9280-61EDD91A3326}" presName="rootConnector" presStyleLbl="node2" presStyleIdx="0" presStyleCnt="7"/>
      <dgm:spPr/>
      <dgm:t>
        <a:bodyPr/>
        <a:lstStyle/>
        <a:p>
          <a:endParaRPr lang="es-MX"/>
        </a:p>
      </dgm:t>
    </dgm:pt>
    <dgm:pt modelId="{F66FF765-95FE-4157-9A21-0C5F840A4617}" type="pres">
      <dgm:prSet presAssocID="{8626AE54-F4DB-4CCA-9280-61EDD91A3326}" presName="hierChild4" presStyleCnt="0"/>
      <dgm:spPr/>
    </dgm:pt>
    <dgm:pt modelId="{C0AF3001-A8BD-4252-855D-1D8E6ACECEEE}" type="pres">
      <dgm:prSet presAssocID="{5C7E352C-D0AE-4E01-98B9-DCFDAC9136B9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697B583-8289-440F-8633-66CF8876D6C0}" type="pres">
      <dgm:prSet presAssocID="{08FEA672-394D-4ABD-9429-C3BB1C2DC3E3}" presName="hierRoot2" presStyleCnt="0">
        <dgm:presLayoutVars>
          <dgm:hierBranch val="init"/>
        </dgm:presLayoutVars>
      </dgm:prSet>
      <dgm:spPr/>
    </dgm:pt>
    <dgm:pt modelId="{3BBC9CCF-9BED-43CA-9DDE-C14B8A175FEA}" type="pres">
      <dgm:prSet presAssocID="{08FEA672-394D-4ABD-9429-C3BB1C2DC3E3}" presName="rootComposite" presStyleCnt="0"/>
      <dgm:spPr/>
    </dgm:pt>
    <dgm:pt modelId="{06B4BBE0-EF08-45EC-AE84-E49EA1A343D6}" type="pres">
      <dgm:prSet presAssocID="{08FEA672-394D-4ABD-9429-C3BB1C2DC3E3}" presName="rootText" presStyleLbl="node3" presStyleIdx="0" presStyleCnt="2" custScaleX="134715" custScaleY="177646" custLinFactNeighborX="711" custLinFactNeighborY="38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E8AC03-823A-4FDE-A7AF-94BD3BC0272E}" type="pres">
      <dgm:prSet presAssocID="{08FEA672-394D-4ABD-9429-C3BB1C2DC3E3}" presName="rootConnector" presStyleLbl="node3" presStyleIdx="0" presStyleCnt="2"/>
      <dgm:spPr/>
      <dgm:t>
        <a:bodyPr/>
        <a:lstStyle/>
        <a:p>
          <a:endParaRPr lang="es-ES"/>
        </a:p>
      </dgm:t>
    </dgm:pt>
    <dgm:pt modelId="{38E5521E-AE2F-4664-AD2A-7CB485CDCE7F}" type="pres">
      <dgm:prSet presAssocID="{08FEA672-394D-4ABD-9429-C3BB1C2DC3E3}" presName="hierChild4" presStyleCnt="0"/>
      <dgm:spPr/>
    </dgm:pt>
    <dgm:pt modelId="{0AC7E569-618A-4662-ADD0-D1E3972337E1}" type="pres">
      <dgm:prSet presAssocID="{08FEA672-394D-4ABD-9429-C3BB1C2DC3E3}" presName="hierChild5" presStyleCnt="0"/>
      <dgm:spPr/>
    </dgm:pt>
    <dgm:pt modelId="{215893D9-0456-494F-A740-0ACDCE360D7C}" type="pres">
      <dgm:prSet presAssocID="{8626AE54-F4DB-4CCA-9280-61EDD91A3326}" presName="hierChild5" presStyleCnt="0"/>
      <dgm:spPr/>
    </dgm:pt>
    <dgm:pt modelId="{CC67BEBE-A9C9-4BBE-960F-1569FEB4BA4A}" type="pres">
      <dgm:prSet presAssocID="{1045D87A-5CC6-4BE5-AEC6-5B06FA5A0FA9}" presName="Name35" presStyleLbl="parChTrans1D2" presStyleIdx="1" presStyleCnt="8"/>
      <dgm:spPr/>
      <dgm:t>
        <a:bodyPr/>
        <a:lstStyle/>
        <a:p>
          <a:endParaRPr lang="es-ES"/>
        </a:p>
      </dgm:t>
    </dgm:pt>
    <dgm:pt modelId="{DD21308F-EE7B-4B6D-BE87-AD68A5B200BF}" type="pres">
      <dgm:prSet presAssocID="{3CD6222B-7048-450D-BD43-01B68E4DDA3D}" presName="hierRoot2" presStyleCnt="0">
        <dgm:presLayoutVars>
          <dgm:hierBranch val="init"/>
        </dgm:presLayoutVars>
      </dgm:prSet>
      <dgm:spPr/>
    </dgm:pt>
    <dgm:pt modelId="{4924B57A-DE2E-4556-BE9A-B454D5074AB9}" type="pres">
      <dgm:prSet presAssocID="{3CD6222B-7048-450D-BD43-01B68E4DDA3D}" presName="rootComposite" presStyleCnt="0"/>
      <dgm:spPr/>
    </dgm:pt>
    <dgm:pt modelId="{F932881E-59EB-4FA3-83A2-366784D3CE04}" type="pres">
      <dgm:prSet presAssocID="{3CD6222B-7048-450D-BD43-01B68E4DDA3D}" presName="rootText" presStyleLbl="node2" presStyleIdx="1" presStyleCnt="7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C756D-3E1F-4599-8570-1BC4FB183F9A}" type="pres">
      <dgm:prSet presAssocID="{3CD6222B-7048-450D-BD43-01B68E4DDA3D}" presName="rootConnector" presStyleLbl="node2" presStyleIdx="1" presStyleCnt="7"/>
      <dgm:spPr/>
      <dgm:t>
        <a:bodyPr/>
        <a:lstStyle/>
        <a:p>
          <a:endParaRPr lang="es-ES"/>
        </a:p>
      </dgm:t>
    </dgm:pt>
    <dgm:pt modelId="{0BA7DA4C-0DB0-4E25-9339-BA8802ED1E3C}" type="pres">
      <dgm:prSet presAssocID="{3CD6222B-7048-450D-BD43-01B68E4DDA3D}" presName="hierChild4" presStyleCnt="0"/>
      <dgm:spPr/>
    </dgm:pt>
    <dgm:pt modelId="{A453145C-EE54-4A4D-A095-309445122895}" type="pres">
      <dgm:prSet presAssocID="{3CD6222B-7048-450D-BD43-01B68E4DDA3D}" presName="hierChild5" presStyleCnt="0"/>
      <dgm:spPr/>
    </dgm:pt>
    <dgm:pt modelId="{EC3250D3-484D-46B5-AEC7-4C75DDD9E55C}" type="pres">
      <dgm:prSet presAssocID="{237AA469-A033-447E-A12C-CE2A70FF302E}" presName="Name35" presStyleLbl="parChTrans1D2" presStyleIdx="2" presStyleCnt="8"/>
      <dgm:spPr/>
      <dgm:t>
        <a:bodyPr/>
        <a:lstStyle/>
        <a:p>
          <a:endParaRPr lang="es-ES"/>
        </a:p>
      </dgm:t>
    </dgm:pt>
    <dgm:pt modelId="{F833BB60-48EB-4632-8B31-1B6A4A5139FC}" type="pres">
      <dgm:prSet presAssocID="{2DA03DA5-341E-4471-98BB-899FBB207292}" presName="hierRoot2" presStyleCnt="0">
        <dgm:presLayoutVars>
          <dgm:hierBranch val="init"/>
        </dgm:presLayoutVars>
      </dgm:prSet>
      <dgm:spPr/>
    </dgm:pt>
    <dgm:pt modelId="{9E96A6DD-901C-4796-8FE4-179038322638}" type="pres">
      <dgm:prSet presAssocID="{2DA03DA5-341E-4471-98BB-899FBB207292}" presName="rootComposite" presStyleCnt="0"/>
      <dgm:spPr/>
    </dgm:pt>
    <dgm:pt modelId="{47B02F7E-53D4-4D0A-A1BF-B37404DAAB3C}" type="pres">
      <dgm:prSet presAssocID="{2DA03DA5-341E-4471-98BB-899FBB207292}" presName="rootText" presStyleLbl="node2" presStyleIdx="2" presStyleCnt="7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AC7795-952C-458E-A765-71858C0C17DA}" type="pres">
      <dgm:prSet presAssocID="{2DA03DA5-341E-4471-98BB-899FBB207292}" presName="rootConnector" presStyleLbl="node2" presStyleIdx="2" presStyleCnt="7"/>
      <dgm:spPr/>
      <dgm:t>
        <a:bodyPr/>
        <a:lstStyle/>
        <a:p>
          <a:endParaRPr lang="es-ES"/>
        </a:p>
      </dgm:t>
    </dgm:pt>
    <dgm:pt modelId="{C50F7B7C-2A52-43CB-AE41-AEB6F68ADC44}" type="pres">
      <dgm:prSet presAssocID="{2DA03DA5-341E-4471-98BB-899FBB207292}" presName="hierChild4" presStyleCnt="0"/>
      <dgm:spPr/>
    </dgm:pt>
    <dgm:pt modelId="{CDE41A95-44C4-4A91-BA3F-3B40BF2BDC98}" type="pres">
      <dgm:prSet presAssocID="{2DA03DA5-341E-4471-98BB-899FBB207292}" presName="hierChild5" presStyleCnt="0"/>
      <dgm:spPr/>
    </dgm:pt>
    <dgm:pt modelId="{B32E3902-190E-48B5-A9CB-3F11E5617955}" type="pres">
      <dgm:prSet presAssocID="{BB32B9E0-1F3A-47EC-975D-84DC2E07F932}" presName="Name35" presStyleLbl="parChTrans1D2" presStyleIdx="3" presStyleCnt="8"/>
      <dgm:spPr/>
      <dgm:t>
        <a:bodyPr/>
        <a:lstStyle/>
        <a:p>
          <a:endParaRPr lang="es-ES"/>
        </a:p>
      </dgm:t>
    </dgm:pt>
    <dgm:pt modelId="{5DECB591-A0FA-499F-978F-3555F79CF6A0}" type="pres">
      <dgm:prSet presAssocID="{BE951B67-DC0E-426E-8BD3-8929B6552E6C}" presName="hierRoot2" presStyleCnt="0">
        <dgm:presLayoutVars>
          <dgm:hierBranch/>
        </dgm:presLayoutVars>
      </dgm:prSet>
      <dgm:spPr/>
    </dgm:pt>
    <dgm:pt modelId="{7B1F3338-BB88-4B5D-AA69-1AA1286E5695}" type="pres">
      <dgm:prSet presAssocID="{BE951B67-DC0E-426E-8BD3-8929B6552E6C}" presName="rootComposite" presStyleCnt="0"/>
      <dgm:spPr/>
    </dgm:pt>
    <dgm:pt modelId="{2BBB2CA5-F0EF-4434-9D82-40E3595611B7}" type="pres">
      <dgm:prSet presAssocID="{BE951B67-DC0E-426E-8BD3-8929B6552E6C}" presName="rootText" presStyleLbl="node2" presStyleIdx="3" presStyleCnt="7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AF812-6971-4869-8CCD-289E2ECC8D66}" type="pres">
      <dgm:prSet presAssocID="{BE951B67-DC0E-426E-8BD3-8929B6552E6C}" presName="rootConnector" presStyleLbl="node2" presStyleIdx="3" presStyleCnt="7"/>
      <dgm:spPr/>
      <dgm:t>
        <a:bodyPr/>
        <a:lstStyle/>
        <a:p>
          <a:endParaRPr lang="es-ES"/>
        </a:p>
      </dgm:t>
    </dgm:pt>
    <dgm:pt modelId="{C80A5289-53D7-4D89-B9D1-FC0752A65579}" type="pres">
      <dgm:prSet presAssocID="{BE951B67-DC0E-426E-8BD3-8929B6552E6C}" presName="hierChild4" presStyleCnt="0"/>
      <dgm:spPr/>
    </dgm:pt>
    <dgm:pt modelId="{6FB7CD70-927E-4686-B1F7-958F5CC29C38}" type="pres">
      <dgm:prSet presAssocID="{BE951B67-DC0E-426E-8BD3-8929B6552E6C}" presName="hierChild5" presStyleCnt="0"/>
      <dgm:spPr/>
    </dgm:pt>
    <dgm:pt modelId="{882F73D4-8100-4B84-86F0-B3A43BC51432}" type="pres">
      <dgm:prSet presAssocID="{8C7CBA74-0ED6-41F9-A957-A25E4A50BDD3}" presName="Name35" presStyleLbl="parChTrans1D2" presStyleIdx="4" presStyleCnt="8"/>
      <dgm:spPr/>
      <dgm:t>
        <a:bodyPr/>
        <a:lstStyle/>
        <a:p>
          <a:endParaRPr lang="es-ES"/>
        </a:p>
      </dgm:t>
    </dgm:pt>
    <dgm:pt modelId="{26D2B623-47ED-4912-BC0E-382EEDD255D9}" type="pres">
      <dgm:prSet presAssocID="{C0ADE32F-CB38-416D-AF6F-78AB1349A660}" presName="hierRoot2" presStyleCnt="0">
        <dgm:presLayoutVars>
          <dgm:hierBranch/>
        </dgm:presLayoutVars>
      </dgm:prSet>
      <dgm:spPr/>
    </dgm:pt>
    <dgm:pt modelId="{6B6D3186-CF81-44E7-85A2-D9C9B701BECA}" type="pres">
      <dgm:prSet presAssocID="{C0ADE32F-CB38-416D-AF6F-78AB1349A660}" presName="rootComposite" presStyleCnt="0"/>
      <dgm:spPr/>
    </dgm:pt>
    <dgm:pt modelId="{7B043C9B-77E5-4D8D-8BDE-905646108524}" type="pres">
      <dgm:prSet presAssocID="{C0ADE32F-CB38-416D-AF6F-78AB1349A660}" presName="rootText" presStyleLbl="node2" presStyleIdx="4" presStyleCnt="7" custScaleX="13471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C9CD61-7341-414B-9201-C184E34B13CE}" type="pres">
      <dgm:prSet presAssocID="{C0ADE32F-CB38-416D-AF6F-78AB1349A660}" presName="rootConnector" presStyleLbl="node2" presStyleIdx="4" presStyleCnt="7"/>
      <dgm:spPr/>
      <dgm:t>
        <a:bodyPr/>
        <a:lstStyle/>
        <a:p>
          <a:endParaRPr lang="es-ES"/>
        </a:p>
      </dgm:t>
    </dgm:pt>
    <dgm:pt modelId="{9A6A2E39-C1D4-4415-8A52-8C521C482703}" type="pres">
      <dgm:prSet presAssocID="{C0ADE32F-CB38-416D-AF6F-78AB1349A660}" presName="hierChild4" presStyleCnt="0"/>
      <dgm:spPr/>
    </dgm:pt>
    <dgm:pt modelId="{EE9846C9-CCED-4185-AE39-C4FB822866FB}" type="pres">
      <dgm:prSet presAssocID="{D2FB2FD1-DCED-4789-96BD-FB38494AFC36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DB69C34-612D-44FD-933E-1972535BA8A5}" type="pres">
      <dgm:prSet presAssocID="{33483E28-D9E4-4976-BE89-E51D9DE2264D}" presName="hierRoot2" presStyleCnt="0">
        <dgm:presLayoutVars>
          <dgm:hierBranch/>
        </dgm:presLayoutVars>
      </dgm:prSet>
      <dgm:spPr/>
    </dgm:pt>
    <dgm:pt modelId="{57EB96AE-906D-458B-B4FC-069FC631A24C}" type="pres">
      <dgm:prSet presAssocID="{33483E28-D9E4-4976-BE89-E51D9DE2264D}" presName="rootComposite" presStyleCnt="0"/>
      <dgm:spPr/>
    </dgm:pt>
    <dgm:pt modelId="{ACC849D7-AC4B-4942-9C64-1D83A4791100}" type="pres">
      <dgm:prSet presAssocID="{33483E28-D9E4-4976-BE89-E51D9DE2264D}" presName="rootText" presStyleLbl="node3" presStyleIdx="1" presStyleCnt="2" custScaleX="134715" custScaleY="177646" custLinFactNeighborX="191" custLinFactNeighborY="57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60625C-C3F9-4890-BFE3-8333308A1BA7}" type="pres">
      <dgm:prSet presAssocID="{33483E28-D9E4-4976-BE89-E51D9DE2264D}" presName="rootConnector" presStyleLbl="node3" presStyleIdx="1" presStyleCnt="2"/>
      <dgm:spPr/>
      <dgm:t>
        <a:bodyPr/>
        <a:lstStyle/>
        <a:p>
          <a:endParaRPr lang="es-ES"/>
        </a:p>
      </dgm:t>
    </dgm:pt>
    <dgm:pt modelId="{AD42E237-58A0-4DFB-B8AB-A06E99A2571D}" type="pres">
      <dgm:prSet presAssocID="{33483E28-D9E4-4976-BE89-E51D9DE2264D}" presName="hierChild4" presStyleCnt="0"/>
      <dgm:spPr/>
    </dgm:pt>
    <dgm:pt modelId="{CFE45DAA-39CF-4C49-A1FA-052A010C9CC0}" type="pres">
      <dgm:prSet presAssocID="{E1231CD1-4AB9-475E-A592-39CC50E78838}" presName="Name35" presStyleLbl="parChTrans1D4" presStyleIdx="0" presStyleCnt="1"/>
      <dgm:spPr/>
      <dgm:t>
        <a:bodyPr/>
        <a:lstStyle/>
        <a:p>
          <a:endParaRPr lang="es-ES"/>
        </a:p>
      </dgm:t>
    </dgm:pt>
    <dgm:pt modelId="{9A7FB455-7741-49C1-9E78-50C3B7DF2CAD}" type="pres">
      <dgm:prSet presAssocID="{50C68564-1E77-4E12-8573-040CC70A7559}" presName="hierRoot2" presStyleCnt="0">
        <dgm:presLayoutVars>
          <dgm:hierBranch val="init"/>
        </dgm:presLayoutVars>
      </dgm:prSet>
      <dgm:spPr/>
    </dgm:pt>
    <dgm:pt modelId="{6A54562F-50D0-443F-A2BA-7ED272296550}" type="pres">
      <dgm:prSet presAssocID="{50C68564-1E77-4E12-8573-040CC70A7559}" presName="rootComposite" presStyleCnt="0"/>
      <dgm:spPr/>
    </dgm:pt>
    <dgm:pt modelId="{E206E329-BD40-4EAE-ADDA-4B15B5D2DD41}" type="pres">
      <dgm:prSet presAssocID="{50C68564-1E77-4E12-8573-040CC70A7559}" presName="rootText" presStyleLbl="node4" presStyleIdx="0" presStyleCnt="1" custScaleX="134715" custScaleY="131973" custLinFactNeighborY="43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8B66FF-8815-4B97-9147-FF5832EA362A}" type="pres">
      <dgm:prSet presAssocID="{50C68564-1E77-4E12-8573-040CC70A7559}" presName="rootConnector" presStyleLbl="node4" presStyleIdx="0" presStyleCnt="1"/>
      <dgm:spPr/>
      <dgm:t>
        <a:bodyPr/>
        <a:lstStyle/>
        <a:p>
          <a:endParaRPr lang="es-ES"/>
        </a:p>
      </dgm:t>
    </dgm:pt>
    <dgm:pt modelId="{A3B8B82F-38AD-405F-A053-263F01F7DA05}" type="pres">
      <dgm:prSet presAssocID="{50C68564-1E77-4E12-8573-040CC70A7559}" presName="hierChild4" presStyleCnt="0"/>
      <dgm:spPr/>
    </dgm:pt>
    <dgm:pt modelId="{9FB11387-BF2D-4EE3-BE5A-EF239DD8B99D}" type="pres">
      <dgm:prSet presAssocID="{50C68564-1E77-4E12-8573-040CC70A7559}" presName="hierChild5" presStyleCnt="0"/>
      <dgm:spPr/>
    </dgm:pt>
    <dgm:pt modelId="{6F569ECA-705B-41E7-8B03-2DA278D93CDF}" type="pres">
      <dgm:prSet presAssocID="{33483E28-D9E4-4976-BE89-E51D9DE2264D}" presName="hierChild5" presStyleCnt="0"/>
      <dgm:spPr/>
    </dgm:pt>
    <dgm:pt modelId="{18BBAC0B-8AB4-4BEA-A130-2653011EB2C7}" type="pres">
      <dgm:prSet presAssocID="{C0ADE32F-CB38-416D-AF6F-78AB1349A660}" presName="hierChild5" presStyleCnt="0"/>
      <dgm:spPr/>
    </dgm:pt>
    <dgm:pt modelId="{C5049784-BFE8-40BC-9477-074BDF20DB23}" type="pres">
      <dgm:prSet presAssocID="{A9DC7DE8-B51A-418A-A9CE-D84CE86CE3D0}" presName="Name35" presStyleLbl="parChTrans1D2" presStyleIdx="5" presStyleCnt="8"/>
      <dgm:spPr/>
      <dgm:t>
        <a:bodyPr/>
        <a:lstStyle/>
        <a:p>
          <a:endParaRPr lang="es-ES"/>
        </a:p>
      </dgm:t>
    </dgm:pt>
    <dgm:pt modelId="{7B8D6E45-0A21-4A5E-8464-FF94A9592C0B}" type="pres">
      <dgm:prSet presAssocID="{E4D43584-A7AA-45A9-B767-582618472478}" presName="hierRoot2" presStyleCnt="0">
        <dgm:presLayoutVars>
          <dgm:hierBranch/>
        </dgm:presLayoutVars>
      </dgm:prSet>
      <dgm:spPr/>
    </dgm:pt>
    <dgm:pt modelId="{B1D058B2-3CF5-4560-AEF2-1029464F720B}" type="pres">
      <dgm:prSet presAssocID="{E4D43584-A7AA-45A9-B767-582618472478}" presName="rootComposite" presStyleCnt="0"/>
      <dgm:spPr/>
    </dgm:pt>
    <dgm:pt modelId="{364E6F8E-2918-4AD8-A75D-1C426227D3FF}" type="pres">
      <dgm:prSet presAssocID="{E4D43584-A7AA-45A9-B767-582618472478}" presName="rootText" presStyleLbl="node2" presStyleIdx="5" presStyleCnt="7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EDDB8D-EE44-4AA4-9CD1-7530358F90A7}" type="pres">
      <dgm:prSet presAssocID="{E4D43584-A7AA-45A9-B767-582618472478}" presName="rootConnector" presStyleLbl="node2" presStyleIdx="5" presStyleCnt="7"/>
      <dgm:spPr/>
      <dgm:t>
        <a:bodyPr/>
        <a:lstStyle/>
        <a:p>
          <a:endParaRPr lang="es-ES"/>
        </a:p>
      </dgm:t>
    </dgm:pt>
    <dgm:pt modelId="{07B8BF7F-76D1-41DD-A22E-52BA33DEF03A}" type="pres">
      <dgm:prSet presAssocID="{E4D43584-A7AA-45A9-B767-582618472478}" presName="hierChild4" presStyleCnt="0"/>
      <dgm:spPr/>
    </dgm:pt>
    <dgm:pt modelId="{6917790F-3FAA-423C-8CA5-31F3F6CEB68B}" type="pres">
      <dgm:prSet presAssocID="{E4D43584-A7AA-45A9-B767-582618472478}" presName="hierChild5" presStyleCnt="0"/>
      <dgm:spPr/>
    </dgm:pt>
    <dgm:pt modelId="{0E90FE06-26D6-40D8-8E17-FDF312D5A7FC}" type="pres">
      <dgm:prSet presAssocID="{A9EF09F6-FCB8-4648-856D-FF3553693D91}" presName="Name35" presStyleLbl="parChTrans1D2" presStyleIdx="6" presStyleCnt="8"/>
      <dgm:spPr/>
      <dgm:t>
        <a:bodyPr/>
        <a:lstStyle/>
        <a:p>
          <a:endParaRPr lang="es-ES"/>
        </a:p>
      </dgm:t>
    </dgm:pt>
    <dgm:pt modelId="{0F7FC7CF-8724-497F-97F5-44F810E737C5}" type="pres">
      <dgm:prSet presAssocID="{5EFDA604-4AD3-4340-9658-2D86BAE51419}" presName="hierRoot2" presStyleCnt="0">
        <dgm:presLayoutVars>
          <dgm:hierBranch val="init"/>
        </dgm:presLayoutVars>
      </dgm:prSet>
      <dgm:spPr/>
    </dgm:pt>
    <dgm:pt modelId="{A745C538-6A34-4857-BE74-E31303369F42}" type="pres">
      <dgm:prSet presAssocID="{5EFDA604-4AD3-4340-9658-2D86BAE51419}" presName="rootComposite" presStyleCnt="0"/>
      <dgm:spPr/>
    </dgm:pt>
    <dgm:pt modelId="{273CBF1A-0C91-4733-B0E9-417FB29A91E1}" type="pres">
      <dgm:prSet presAssocID="{5EFDA604-4AD3-4340-9658-2D86BAE51419}" presName="rootText" presStyleLbl="node2" presStyleIdx="6" presStyleCnt="7" custScaleX="134695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C40E2-8573-4F55-BAE5-E61588EB4AB6}" type="pres">
      <dgm:prSet presAssocID="{5EFDA604-4AD3-4340-9658-2D86BAE51419}" presName="rootConnector" presStyleLbl="node2" presStyleIdx="6" presStyleCnt="7"/>
      <dgm:spPr/>
      <dgm:t>
        <a:bodyPr/>
        <a:lstStyle/>
        <a:p>
          <a:endParaRPr lang="es-ES"/>
        </a:p>
      </dgm:t>
    </dgm:pt>
    <dgm:pt modelId="{CE226422-22F4-411B-BA6B-B0D6F3B88CD0}" type="pres">
      <dgm:prSet presAssocID="{5EFDA604-4AD3-4340-9658-2D86BAE51419}" presName="hierChild4" presStyleCnt="0"/>
      <dgm:spPr/>
    </dgm:pt>
    <dgm:pt modelId="{18BCB2EC-EBB0-4491-9091-E7A6AED2EDFB}" type="pres">
      <dgm:prSet presAssocID="{5EFDA604-4AD3-4340-9658-2D86BAE5141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56DE61F7-D6D6-404B-AD23-1CC0E97D2E09}" type="pres">
      <dgm:prSet presAssocID="{FFE4C169-6CD5-404B-9F1B-0380F53B7FB5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575EE55C-80F7-463F-8F71-A0AF0AD97206}" type="pres">
      <dgm:prSet presAssocID="{89D8676A-6BF0-47B4-88E3-0AFC2484BA06}" presName="hierRoot3" presStyleCnt="0">
        <dgm:presLayoutVars>
          <dgm:hierBranch val="init"/>
        </dgm:presLayoutVars>
      </dgm:prSet>
      <dgm:spPr/>
    </dgm:pt>
    <dgm:pt modelId="{5D39B144-8CFE-4B6E-99AC-02815A3B7BCA}" type="pres">
      <dgm:prSet presAssocID="{89D8676A-6BF0-47B4-88E3-0AFC2484BA06}" presName="rootComposite3" presStyleCnt="0"/>
      <dgm:spPr/>
    </dgm:pt>
    <dgm:pt modelId="{F94027F2-604F-44CD-9368-7037FB816836}" type="pres">
      <dgm:prSet presAssocID="{89D8676A-6BF0-47B4-88E3-0AFC2484BA06}" presName="rootText3" presStyleLbl="asst1" presStyleIdx="0" presStyleCnt="1" custScaleX="152973" custScaleY="167776" custLinFactNeighborX="-49755" custLinFactNeighborY="-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88DE23-C89E-4E21-AC38-A89F9EA1E9AE}" type="pres">
      <dgm:prSet presAssocID="{89D8676A-6BF0-47B4-88E3-0AFC2484BA0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743ED4D-3631-425C-AF32-D775D0DB51B0}" type="pres">
      <dgm:prSet presAssocID="{89D8676A-6BF0-47B4-88E3-0AFC2484BA06}" presName="hierChild6" presStyleCnt="0"/>
      <dgm:spPr/>
    </dgm:pt>
    <dgm:pt modelId="{55D39258-FBBA-4581-B172-A1ECA870E4A1}" type="pres">
      <dgm:prSet presAssocID="{89D8676A-6BF0-47B4-88E3-0AFC2484BA06}" presName="hierChild7" presStyleCnt="0"/>
      <dgm:spPr/>
    </dgm:pt>
  </dgm:ptLst>
  <dgm:cxnLst>
    <dgm:cxn modelId="{2929EFBC-22F1-46AE-9128-7AD2EAD36FA7}" type="presOf" srcId="{BE951B67-DC0E-426E-8BD3-8929B6552E6C}" destId="{2BBB2CA5-F0EF-4434-9D82-40E3595611B7}" srcOrd="0" destOrd="0" presId="urn:microsoft.com/office/officeart/2005/8/layout/orgChart1"/>
    <dgm:cxn modelId="{FFC8A62B-8BC5-4576-9737-8B605505E577}" type="presOf" srcId="{50C68564-1E77-4E12-8573-040CC70A7559}" destId="{7B8B66FF-8815-4B97-9147-FF5832EA362A}" srcOrd="1" destOrd="0" presId="urn:microsoft.com/office/officeart/2005/8/layout/orgChart1"/>
    <dgm:cxn modelId="{D5642DB0-14A1-47BB-B832-01CE5A8B5785}" type="presOf" srcId="{33483E28-D9E4-4976-BE89-E51D9DE2264D}" destId="{8860625C-C3F9-4890-BFE3-8333308A1BA7}" srcOrd="1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AFC699F9-0027-48DB-84AC-E5B07A1CE152}" srcId="{C0ADE32F-CB38-416D-AF6F-78AB1349A660}" destId="{33483E28-D9E4-4976-BE89-E51D9DE2264D}" srcOrd="0" destOrd="0" parTransId="{D2FB2FD1-DCED-4789-96BD-FB38494AFC36}" sibTransId="{4707B198-B363-4686-9709-5D4309F109F3}"/>
    <dgm:cxn modelId="{0316047E-950B-40A4-9656-A4555B2FD649}" type="presOf" srcId="{C0ADE32F-CB38-416D-AF6F-78AB1349A660}" destId="{7B043C9B-77E5-4D8D-8BDE-905646108524}" srcOrd="0" destOrd="0" presId="urn:microsoft.com/office/officeart/2005/8/layout/orgChart1"/>
    <dgm:cxn modelId="{856454D1-30FD-4C03-AC30-8533C2D24F38}" type="presOf" srcId="{3CD6222B-7048-450D-BD43-01B68E4DDA3D}" destId="{F932881E-59EB-4FA3-83A2-366784D3CE04}" srcOrd="0" destOrd="0" presId="urn:microsoft.com/office/officeart/2005/8/layout/orgChart1"/>
    <dgm:cxn modelId="{58FA832E-46A8-48FA-97D7-23AFAE8DC48E}" srcId="{B57D23AE-F72B-4B7C-BA82-B6AB1F766602}" destId="{89D8676A-6BF0-47B4-88E3-0AFC2484BA06}" srcOrd="7" destOrd="0" parTransId="{FFE4C169-6CD5-404B-9F1B-0380F53B7FB5}" sibTransId="{5D43435C-11A9-4087-9DCF-90C315526E0A}"/>
    <dgm:cxn modelId="{E5A86B02-DEE6-4B24-A19D-6B9BA38D12CE}" type="presOf" srcId="{8C7CBA74-0ED6-41F9-A957-A25E4A50BDD3}" destId="{882F73D4-8100-4B84-86F0-B3A43BC51432}" srcOrd="0" destOrd="0" presId="urn:microsoft.com/office/officeart/2005/8/layout/orgChart1"/>
    <dgm:cxn modelId="{F79D47BA-0F15-479C-85FA-014816E1D593}" srcId="{33483E28-D9E4-4976-BE89-E51D9DE2264D}" destId="{50C68564-1E77-4E12-8573-040CC70A7559}" srcOrd="0" destOrd="0" parTransId="{E1231CD1-4AB9-475E-A592-39CC50E78838}" sibTransId="{F823522F-4A24-4155-B845-E4634979D58A}"/>
    <dgm:cxn modelId="{C3E7656D-17D4-4D51-BAF2-102602FB45D6}" srcId="{B57D23AE-F72B-4B7C-BA82-B6AB1F766602}" destId="{E4D43584-A7AA-45A9-B767-582618472478}" srcOrd="5" destOrd="0" parTransId="{A9DC7DE8-B51A-418A-A9CE-D84CE86CE3D0}" sibTransId="{3E615A0E-574D-4FC8-9D1E-6495F00AD95F}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38B440DF-8493-4837-A482-8E6E5F4E2D7F}" type="presOf" srcId="{C0ADE32F-CB38-416D-AF6F-78AB1349A660}" destId="{54C9CD61-7341-414B-9201-C184E34B13CE}" srcOrd="1" destOrd="0" presId="urn:microsoft.com/office/officeart/2005/8/layout/orgChart1"/>
    <dgm:cxn modelId="{39BFF63B-6274-40E3-B0C3-1E59587FF78B}" srcId="{B57D23AE-F72B-4B7C-BA82-B6AB1F766602}" destId="{2DA03DA5-341E-4471-98BB-899FBB207292}" srcOrd="2" destOrd="0" parTransId="{237AA469-A033-447E-A12C-CE2A70FF302E}" sibTransId="{9A5F9403-EE3D-4EA8-B0CD-51DF70E0AC80}"/>
    <dgm:cxn modelId="{9E5BD35C-E075-4785-B0ED-A406105ECA35}" type="presOf" srcId="{1045D87A-5CC6-4BE5-AEC6-5B06FA5A0FA9}" destId="{CC67BEBE-A9C9-4BBE-960F-1569FEB4BA4A}" srcOrd="0" destOrd="0" presId="urn:microsoft.com/office/officeart/2005/8/layout/orgChart1"/>
    <dgm:cxn modelId="{DDCCC19E-AECB-475F-A586-9AD1913A201D}" type="presOf" srcId="{50C68564-1E77-4E12-8573-040CC70A7559}" destId="{E206E329-BD40-4EAE-ADDA-4B15B5D2DD41}" srcOrd="0" destOrd="0" presId="urn:microsoft.com/office/officeart/2005/8/layout/orgChart1"/>
    <dgm:cxn modelId="{FA49822D-95CB-4D1E-B468-1369CB5CCC77}" srcId="{B57D23AE-F72B-4B7C-BA82-B6AB1F766602}" destId="{5EFDA604-4AD3-4340-9658-2D86BAE51419}" srcOrd="6" destOrd="0" parTransId="{A9EF09F6-FCB8-4648-856D-FF3553693D91}" sibTransId="{1E44B14B-4E21-4657-9565-A8F960852D48}"/>
    <dgm:cxn modelId="{79297DF3-2A56-4D76-BDFE-CFD159D082F9}" srcId="{B57D23AE-F72B-4B7C-BA82-B6AB1F766602}" destId="{BE951B67-DC0E-426E-8BD3-8929B6552E6C}" srcOrd="3" destOrd="0" parTransId="{BB32B9E0-1F3A-47EC-975D-84DC2E07F932}" sibTransId="{FE14E777-81A5-4985-B18E-2D7B897C4198}"/>
    <dgm:cxn modelId="{46A281B0-6329-47D4-92FD-C9271A97B1DE}" type="presOf" srcId="{237AA469-A033-447E-A12C-CE2A70FF302E}" destId="{EC3250D3-484D-46B5-AEC7-4C75DDD9E55C}" srcOrd="0" destOrd="0" presId="urn:microsoft.com/office/officeart/2005/8/layout/orgChart1"/>
    <dgm:cxn modelId="{18B078BB-4D30-4A03-944E-F57BC01BE64F}" type="presOf" srcId="{3CD6222B-7048-450D-BD43-01B68E4DDA3D}" destId="{4C4C756D-3E1F-4599-8570-1BC4FB183F9A}" srcOrd="1" destOrd="0" presId="urn:microsoft.com/office/officeart/2005/8/layout/orgChart1"/>
    <dgm:cxn modelId="{332849B1-C52B-4BD8-8990-6B073B3FD271}" type="presOf" srcId="{BB32B9E0-1F3A-47EC-975D-84DC2E07F932}" destId="{B32E3902-190E-48B5-A9CB-3F11E5617955}" srcOrd="0" destOrd="0" presId="urn:microsoft.com/office/officeart/2005/8/layout/orgChart1"/>
    <dgm:cxn modelId="{ED08DC6C-DA3A-4730-AD81-FA8B41A7E16D}" type="presOf" srcId="{08FEA672-394D-4ABD-9429-C3BB1C2DC3E3}" destId="{C5E8AC03-823A-4FDE-A7AF-94BD3BC0272E}" srcOrd="1" destOrd="0" presId="urn:microsoft.com/office/officeart/2005/8/layout/orgChart1"/>
    <dgm:cxn modelId="{D0CF020B-5E0B-465F-9F15-939EF6FA7407}" type="presOf" srcId="{89D8676A-6BF0-47B4-88E3-0AFC2484BA06}" destId="{F94027F2-604F-44CD-9368-7037FB816836}" srcOrd="0" destOrd="0" presId="urn:microsoft.com/office/officeart/2005/8/layout/orgChart1"/>
    <dgm:cxn modelId="{234F55F9-A1AD-462C-B27A-26BCF5C74379}" type="presOf" srcId="{89D8676A-6BF0-47B4-88E3-0AFC2484BA06}" destId="{8C88DE23-C89E-4E21-AC38-A89F9EA1E9AE}" srcOrd="1" destOrd="0" presId="urn:microsoft.com/office/officeart/2005/8/layout/orgChart1"/>
    <dgm:cxn modelId="{42B0CEA8-885A-4A90-BC10-0AE74D0372DF}" type="presOf" srcId="{5C7E352C-D0AE-4E01-98B9-DCFDAC9136B9}" destId="{C0AF3001-A8BD-4252-855D-1D8E6ACECEEE}" srcOrd="0" destOrd="0" presId="urn:microsoft.com/office/officeart/2005/8/layout/orgChart1"/>
    <dgm:cxn modelId="{65D38022-B9B6-486C-ADFB-83E252F6B361}" srcId="{8626AE54-F4DB-4CCA-9280-61EDD91A3326}" destId="{08FEA672-394D-4ABD-9429-C3BB1C2DC3E3}" srcOrd="0" destOrd="0" parTransId="{5C7E352C-D0AE-4E01-98B9-DCFDAC9136B9}" sibTransId="{ADAB0F42-53E4-4C32-94DD-7E5E75B68630}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4EEADE9-D4BE-4CD6-B1A8-7894E921E440}" type="presOf" srcId="{2DA03DA5-341E-4471-98BB-899FBB207292}" destId="{01AC7795-952C-458E-A765-71858C0C17DA}" srcOrd="1" destOrd="0" presId="urn:microsoft.com/office/officeart/2005/8/layout/orgChart1"/>
    <dgm:cxn modelId="{AB4C85C2-29B0-47E3-BF6F-3A2FF7C2C269}" type="presOf" srcId="{5EFDA604-4AD3-4340-9658-2D86BAE51419}" destId="{273CBF1A-0C91-4733-B0E9-417FB29A91E1}" srcOrd="0" destOrd="0" presId="urn:microsoft.com/office/officeart/2005/8/layout/orgChart1"/>
    <dgm:cxn modelId="{C6D3D534-5B16-4B3D-AA18-E8286B6CF943}" type="presOf" srcId="{2DA03DA5-341E-4471-98BB-899FBB207292}" destId="{47B02F7E-53D4-4D0A-A1BF-B37404DAAB3C}" srcOrd="0" destOrd="0" presId="urn:microsoft.com/office/officeart/2005/8/layout/orgChart1"/>
    <dgm:cxn modelId="{67B8350C-54EF-4F66-AE7E-EE505E860DB5}" srcId="{B57D23AE-F72B-4B7C-BA82-B6AB1F766602}" destId="{3CD6222B-7048-450D-BD43-01B68E4DDA3D}" srcOrd="1" destOrd="0" parTransId="{1045D87A-5CC6-4BE5-AEC6-5B06FA5A0FA9}" sibTransId="{6507E3B7-E479-44D2-A01F-902EFDBA6613}"/>
    <dgm:cxn modelId="{8E9D7BF3-3E1F-4043-856F-817AABBFE7AD}" type="presOf" srcId="{5EFDA604-4AD3-4340-9658-2D86BAE51419}" destId="{EC7C40E2-8573-4F55-BAE5-E61588EB4AB6}" srcOrd="1" destOrd="0" presId="urn:microsoft.com/office/officeart/2005/8/layout/orgChart1"/>
    <dgm:cxn modelId="{D22D4FAC-8090-4E3C-9624-C4501B182AA7}" type="presOf" srcId="{E4D43584-A7AA-45A9-B767-582618472478}" destId="{10EDDB8D-EE44-4AA4-9CD1-7530358F90A7}" srcOrd="1" destOrd="0" presId="urn:microsoft.com/office/officeart/2005/8/layout/orgChart1"/>
    <dgm:cxn modelId="{467060AD-24BB-4806-8212-A8E48C0947D2}" type="presOf" srcId="{A9EF09F6-FCB8-4648-856D-FF3553693D91}" destId="{0E90FE06-26D6-40D8-8E17-FDF312D5A7FC}" srcOrd="0" destOrd="0" presId="urn:microsoft.com/office/officeart/2005/8/layout/orgChart1"/>
    <dgm:cxn modelId="{26D6D46A-E48A-4D59-897B-D306191CDA5B}" type="presOf" srcId="{8626AE54-F4DB-4CCA-9280-61EDD91A3326}" destId="{BB92E142-090F-4585-94D2-9AA26888B51B}" srcOrd="1" destOrd="0" presId="urn:microsoft.com/office/officeart/2005/8/layout/orgChart1"/>
    <dgm:cxn modelId="{CC37DB0E-4B47-49D0-95F1-E078A58CBAE2}" type="presOf" srcId="{D2FB2FD1-DCED-4789-96BD-FB38494AFC36}" destId="{EE9846C9-CCED-4185-AE39-C4FB822866FB}" srcOrd="0" destOrd="0" presId="urn:microsoft.com/office/officeart/2005/8/layout/orgChart1"/>
    <dgm:cxn modelId="{C717BDCA-213E-4D52-A9F6-B57EAA7EB30E}" srcId="{B57D23AE-F72B-4B7C-BA82-B6AB1F766602}" destId="{8626AE54-F4DB-4CCA-9280-61EDD91A3326}" srcOrd="0" destOrd="0" parTransId="{9B19D798-B771-45DB-837F-0115D8DAEA5A}" sibTransId="{0B652F09-6DD1-4ED8-B480-2AE562894165}"/>
    <dgm:cxn modelId="{589D53FC-0229-4741-9061-76F6745690D8}" type="presOf" srcId="{E4D43584-A7AA-45A9-B767-582618472478}" destId="{364E6F8E-2918-4AD8-A75D-1C426227D3FF}" srcOrd="0" destOrd="0" presId="urn:microsoft.com/office/officeart/2005/8/layout/orgChart1"/>
    <dgm:cxn modelId="{6F5753F5-649D-4D44-B766-5C9DFEB287D1}" type="presOf" srcId="{BE951B67-DC0E-426E-8BD3-8929B6552E6C}" destId="{078AF812-6971-4869-8CCD-289E2ECC8D66}" srcOrd="1" destOrd="0" presId="urn:microsoft.com/office/officeart/2005/8/layout/orgChart1"/>
    <dgm:cxn modelId="{BC3115B3-F732-4784-A35F-07A2ADABC9E9}" type="presOf" srcId="{FFE4C169-6CD5-404B-9F1B-0380F53B7FB5}" destId="{56DE61F7-D6D6-404B-AD23-1CC0E97D2E09}" srcOrd="0" destOrd="0" presId="urn:microsoft.com/office/officeart/2005/8/layout/orgChart1"/>
    <dgm:cxn modelId="{ECD33AED-EE9E-433E-98E5-F8DFEE30A9EB}" type="presOf" srcId="{8626AE54-F4DB-4CCA-9280-61EDD91A3326}" destId="{808DF5C3-6EA9-40D7-82BD-665F03F00879}" srcOrd="0" destOrd="0" presId="urn:microsoft.com/office/officeart/2005/8/layout/orgChart1"/>
    <dgm:cxn modelId="{6CE272DC-B3DB-4803-A025-C1E992A53D50}" type="presOf" srcId="{08FEA672-394D-4ABD-9429-C3BB1C2DC3E3}" destId="{06B4BBE0-EF08-45EC-AE84-E49EA1A343D6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8FE011C1-5777-4A81-982D-994619AA34DC}" type="presOf" srcId="{A9DC7DE8-B51A-418A-A9CE-D84CE86CE3D0}" destId="{C5049784-BFE8-40BC-9477-074BDF20DB23}" srcOrd="0" destOrd="0" presId="urn:microsoft.com/office/officeart/2005/8/layout/orgChart1"/>
    <dgm:cxn modelId="{770CA7B4-DC8D-4E56-806A-BD739217FDA9}" type="presOf" srcId="{9B19D798-B771-45DB-837F-0115D8DAEA5A}" destId="{9827561A-99C1-48B3-A18D-31D5C9A11F48}" srcOrd="0" destOrd="0" presId="urn:microsoft.com/office/officeart/2005/8/layout/orgChart1"/>
    <dgm:cxn modelId="{266B456E-E75A-4394-B7B6-9EBD7B6390F5}" srcId="{B57D23AE-F72B-4B7C-BA82-B6AB1F766602}" destId="{C0ADE32F-CB38-416D-AF6F-78AB1349A660}" srcOrd="4" destOrd="0" parTransId="{8C7CBA74-0ED6-41F9-A957-A25E4A50BDD3}" sibTransId="{5E600992-0886-4BA2-A723-5D8CCD750110}"/>
    <dgm:cxn modelId="{7DE14C2F-3CE4-471C-8B99-4DED147717FF}" type="presOf" srcId="{33483E28-D9E4-4976-BE89-E51D9DE2264D}" destId="{ACC849D7-AC4B-4942-9C64-1D83A4791100}" srcOrd="0" destOrd="0" presId="urn:microsoft.com/office/officeart/2005/8/layout/orgChart1"/>
    <dgm:cxn modelId="{414A23C0-9B68-43C7-93CB-3FD2A7B80682}" type="presOf" srcId="{E1231CD1-4AB9-475E-A592-39CC50E78838}" destId="{CFE45DAA-39CF-4C49-A1FA-052A010C9CC0}" srcOrd="0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6340A071-717E-47B4-9299-48594A467D9D}" type="presParOf" srcId="{EE57D13E-18B7-4503-A49B-B6ADF968262E}" destId="{9827561A-99C1-48B3-A18D-31D5C9A11F48}" srcOrd="0" destOrd="0" presId="urn:microsoft.com/office/officeart/2005/8/layout/orgChart1"/>
    <dgm:cxn modelId="{4A44EBB2-18C0-42C2-90EF-DAB50EAD9BCF}" type="presParOf" srcId="{EE57D13E-18B7-4503-A49B-B6ADF968262E}" destId="{B524A437-4723-4277-BA5D-168AC11384D7}" srcOrd="1" destOrd="0" presId="urn:microsoft.com/office/officeart/2005/8/layout/orgChart1"/>
    <dgm:cxn modelId="{115AF8E9-EB86-4CBB-A96C-FA6CBC3936A7}" type="presParOf" srcId="{B524A437-4723-4277-BA5D-168AC11384D7}" destId="{A049CC85-2109-4314-BDCE-C7932D668B69}" srcOrd="0" destOrd="0" presId="urn:microsoft.com/office/officeart/2005/8/layout/orgChart1"/>
    <dgm:cxn modelId="{9E6A6524-8BF8-4A7C-A89F-4215DF447125}" type="presParOf" srcId="{A049CC85-2109-4314-BDCE-C7932D668B69}" destId="{808DF5C3-6EA9-40D7-82BD-665F03F00879}" srcOrd="0" destOrd="0" presId="urn:microsoft.com/office/officeart/2005/8/layout/orgChart1"/>
    <dgm:cxn modelId="{81FC613F-5B0D-43D3-8DBE-A23A3BDE7027}" type="presParOf" srcId="{A049CC85-2109-4314-BDCE-C7932D668B69}" destId="{BB92E142-090F-4585-94D2-9AA26888B51B}" srcOrd="1" destOrd="0" presId="urn:microsoft.com/office/officeart/2005/8/layout/orgChart1"/>
    <dgm:cxn modelId="{4506061C-6013-4072-A6E8-66A508246799}" type="presParOf" srcId="{B524A437-4723-4277-BA5D-168AC11384D7}" destId="{F66FF765-95FE-4157-9A21-0C5F840A4617}" srcOrd="1" destOrd="0" presId="urn:microsoft.com/office/officeart/2005/8/layout/orgChart1"/>
    <dgm:cxn modelId="{4AEE92B2-D884-4CEA-ACB8-543D729652F9}" type="presParOf" srcId="{F66FF765-95FE-4157-9A21-0C5F840A4617}" destId="{C0AF3001-A8BD-4252-855D-1D8E6ACECEEE}" srcOrd="0" destOrd="0" presId="urn:microsoft.com/office/officeart/2005/8/layout/orgChart1"/>
    <dgm:cxn modelId="{611416AB-FC8B-4C51-AFC1-57B278D26651}" type="presParOf" srcId="{F66FF765-95FE-4157-9A21-0C5F840A4617}" destId="{7697B583-8289-440F-8633-66CF8876D6C0}" srcOrd="1" destOrd="0" presId="urn:microsoft.com/office/officeart/2005/8/layout/orgChart1"/>
    <dgm:cxn modelId="{E72BC1DE-6093-478B-829F-A108BACCC368}" type="presParOf" srcId="{7697B583-8289-440F-8633-66CF8876D6C0}" destId="{3BBC9CCF-9BED-43CA-9DDE-C14B8A175FEA}" srcOrd="0" destOrd="0" presId="urn:microsoft.com/office/officeart/2005/8/layout/orgChart1"/>
    <dgm:cxn modelId="{D6432A9B-FAB8-49EC-A8DB-5472FD5BF0DC}" type="presParOf" srcId="{3BBC9CCF-9BED-43CA-9DDE-C14B8A175FEA}" destId="{06B4BBE0-EF08-45EC-AE84-E49EA1A343D6}" srcOrd="0" destOrd="0" presId="urn:microsoft.com/office/officeart/2005/8/layout/orgChart1"/>
    <dgm:cxn modelId="{0BB21F85-D740-4FE7-9D07-40355F2E6037}" type="presParOf" srcId="{3BBC9CCF-9BED-43CA-9DDE-C14B8A175FEA}" destId="{C5E8AC03-823A-4FDE-A7AF-94BD3BC0272E}" srcOrd="1" destOrd="0" presId="urn:microsoft.com/office/officeart/2005/8/layout/orgChart1"/>
    <dgm:cxn modelId="{457252E6-C931-4B3D-9C02-641084D7B093}" type="presParOf" srcId="{7697B583-8289-440F-8633-66CF8876D6C0}" destId="{38E5521E-AE2F-4664-AD2A-7CB485CDCE7F}" srcOrd="1" destOrd="0" presId="urn:microsoft.com/office/officeart/2005/8/layout/orgChart1"/>
    <dgm:cxn modelId="{54B2AE6A-400D-4F3E-B670-C99D68A8288B}" type="presParOf" srcId="{7697B583-8289-440F-8633-66CF8876D6C0}" destId="{0AC7E569-618A-4662-ADD0-D1E3972337E1}" srcOrd="2" destOrd="0" presId="urn:microsoft.com/office/officeart/2005/8/layout/orgChart1"/>
    <dgm:cxn modelId="{87BF281B-56F7-4FBB-B061-4F89C753AC7C}" type="presParOf" srcId="{B524A437-4723-4277-BA5D-168AC11384D7}" destId="{215893D9-0456-494F-A740-0ACDCE360D7C}" srcOrd="2" destOrd="0" presId="urn:microsoft.com/office/officeart/2005/8/layout/orgChart1"/>
    <dgm:cxn modelId="{D1D3DD57-C188-435A-B797-3F5C8F9072FD}" type="presParOf" srcId="{EE57D13E-18B7-4503-A49B-B6ADF968262E}" destId="{CC67BEBE-A9C9-4BBE-960F-1569FEB4BA4A}" srcOrd="2" destOrd="0" presId="urn:microsoft.com/office/officeart/2005/8/layout/orgChart1"/>
    <dgm:cxn modelId="{FC32EFEE-36F5-4A5D-9B3E-E7A3908003BC}" type="presParOf" srcId="{EE57D13E-18B7-4503-A49B-B6ADF968262E}" destId="{DD21308F-EE7B-4B6D-BE87-AD68A5B200BF}" srcOrd="3" destOrd="0" presId="urn:microsoft.com/office/officeart/2005/8/layout/orgChart1"/>
    <dgm:cxn modelId="{C67C6071-526A-4371-8CD9-6B13B6CAFD9B}" type="presParOf" srcId="{DD21308F-EE7B-4B6D-BE87-AD68A5B200BF}" destId="{4924B57A-DE2E-4556-BE9A-B454D5074AB9}" srcOrd="0" destOrd="0" presId="urn:microsoft.com/office/officeart/2005/8/layout/orgChart1"/>
    <dgm:cxn modelId="{2E9318DC-02FB-4C91-8CED-14CBB1D01DF4}" type="presParOf" srcId="{4924B57A-DE2E-4556-BE9A-B454D5074AB9}" destId="{F932881E-59EB-4FA3-83A2-366784D3CE04}" srcOrd="0" destOrd="0" presId="urn:microsoft.com/office/officeart/2005/8/layout/orgChart1"/>
    <dgm:cxn modelId="{A1E55ECA-3773-4625-A32E-39A1939A00F8}" type="presParOf" srcId="{4924B57A-DE2E-4556-BE9A-B454D5074AB9}" destId="{4C4C756D-3E1F-4599-8570-1BC4FB183F9A}" srcOrd="1" destOrd="0" presId="urn:microsoft.com/office/officeart/2005/8/layout/orgChart1"/>
    <dgm:cxn modelId="{A6AE027E-6C31-4300-A6B1-59F9706A1C39}" type="presParOf" srcId="{DD21308F-EE7B-4B6D-BE87-AD68A5B200BF}" destId="{0BA7DA4C-0DB0-4E25-9339-BA8802ED1E3C}" srcOrd="1" destOrd="0" presId="urn:microsoft.com/office/officeart/2005/8/layout/orgChart1"/>
    <dgm:cxn modelId="{648847E0-9408-4425-89F0-EA2CF1E93086}" type="presParOf" srcId="{DD21308F-EE7B-4B6D-BE87-AD68A5B200BF}" destId="{A453145C-EE54-4A4D-A095-309445122895}" srcOrd="2" destOrd="0" presId="urn:microsoft.com/office/officeart/2005/8/layout/orgChart1"/>
    <dgm:cxn modelId="{DEE1F8AE-8837-4A75-A30E-FD96F8BA8BF5}" type="presParOf" srcId="{EE57D13E-18B7-4503-A49B-B6ADF968262E}" destId="{EC3250D3-484D-46B5-AEC7-4C75DDD9E55C}" srcOrd="4" destOrd="0" presId="urn:microsoft.com/office/officeart/2005/8/layout/orgChart1"/>
    <dgm:cxn modelId="{98DFDDF5-9DCE-4236-90AB-39C30B7C298F}" type="presParOf" srcId="{EE57D13E-18B7-4503-A49B-B6ADF968262E}" destId="{F833BB60-48EB-4632-8B31-1B6A4A5139FC}" srcOrd="5" destOrd="0" presId="urn:microsoft.com/office/officeart/2005/8/layout/orgChart1"/>
    <dgm:cxn modelId="{72F74C89-7C5E-4D98-BC20-F1D9F07E24C0}" type="presParOf" srcId="{F833BB60-48EB-4632-8B31-1B6A4A5139FC}" destId="{9E96A6DD-901C-4796-8FE4-179038322638}" srcOrd="0" destOrd="0" presId="urn:microsoft.com/office/officeart/2005/8/layout/orgChart1"/>
    <dgm:cxn modelId="{39ED2183-7FB9-4DCA-8DE9-E90F88241913}" type="presParOf" srcId="{9E96A6DD-901C-4796-8FE4-179038322638}" destId="{47B02F7E-53D4-4D0A-A1BF-B37404DAAB3C}" srcOrd="0" destOrd="0" presId="urn:microsoft.com/office/officeart/2005/8/layout/orgChart1"/>
    <dgm:cxn modelId="{2C09A645-51A8-45D4-80D9-5B387BC99484}" type="presParOf" srcId="{9E96A6DD-901C-4796-8FE4-179038322638}" destId="{01AC7795-952C-458E-A765-71858C0C17DA}" srcOrd="1" destOrd="0" presId="urn:microsoft.com/office/officeart/2005/8/layout/orgChart1"/>
    <dgm:cxn modelId="{CFB25C82-CDFF-4F28-BC14-6E34BA4A3A43}" type="presParOf" srcId="{F833BB60-48EB-4632-8B31-1B6A4A5139FC}" destId="{C50F7B7C-2A52-43CB-AE41-AEB6F68ADC44}" srcOrd="1" destOrd="0" presId="urn:microsoft.com/office/officeart/2005/8/layout/orgChart1"/>
    <dgm:cxn modelId="{D9055693-080A-4A73-BB41-3CEA9ABD44C8}" type="presParOf" srcId="{F833BB60-48EB-4632-8B31-1B6A4A5139FC}" destId="{CDE41A95-44C4-4A91-BA3F-3B40BF2BDC98}" srcOrd="2" destOrd="0" presId="urn:microsoft.com/office/officeart/2005/8/layout/orgChart1"/>
    <dgm:cxn modelId="{331AE87A-B78B-48CE-85AD-2B7ADAF134CB}" type="presParOf" srcId="{EE57D13E-18B7-4503-A49B-B6ADF968262E}" destId="{B32E3902-190E-48B5-A9CB-3F11E5617955}" srcOrd="6" destOrd="0" presId="urn:microsoft.com/office/officeart/2005/8/layout/orgChart1"/>
    <dgm:cxn modelId="{27940547-1855-4BF8-89CE-A64ADBD44ADE}" type="presParOf" srcId="{EE57D13E-18B7-4503-A49B-B6ADF968262E}" destId="{5DECB591-A0FA-499F-978F-3555F79CF6A0}" srcOrd="7" destOrd="0" presId="urn:microsoft.com/office/officeart/2005/8/layout/orgChart1"/>
    <dgm:cxn modelId="{538E6843-6EB3-412F-BEF1-31910B40D04D}" type="presParOf" srcId="{5DECB591-A0FA-499F-978F-3555F79CF6A0}" destId="{7B1F3338-BB88-4B5D-AA69-1AA1286E5695}" srcOrd="0" destOrd="0" presId="urn:microsoft.com/office/officeart/2005/8/layout/orgChart1"/>
    <dgm:cxn modelId="{8699F0C7-5CFE-4FB0-B06B-01363667E167}" type="presParOf" srcId="{7B1F3338-BB88-4B5D-AA69-1AA1286E5695}" destId="{2BBB2CA5-F0EF-4434-9D82-40E3595611B7}" srcOrd="0" destOrd="0" presId="urn:microsoft.com/office/officeart/2005/8/layout/orgChart1"/>
    <dgm:cxn modelId="{DCA397D1-FC8D-4885-9937-87ACA1CF70F4}" type="presParOf" srcId="{7B1F3338-BB88-4B5D-AA69-1AA1286E5695}" destId="{078AF812-6971-4869-8CCD-289E2ECC8D66}" srcOrd="1" destOrd="0" presId="urn:microsoft.com/office/officeart/2005/8/layout/orgChart1"/>
    <dgm:cxn modelId="{5F0C4973-5B3E-46FD-AF34-88DFBA6FBAC0}" type="presParOf" srcId="{5DECB591-A0FA-499F-978F-3555F79CF6A0}" destId="{C80A5289-53D7-4D89-B9D1-FC0752A65579}" srcOrd="1" destOrd="0" presId="urn:microsoft.com/office/officeart/2005/8/layout/orgChart1"/>
    <dgm:cxn modelId="{D9100453-FD4C-4D5E-A1A1-425B447FD633}" type="presParOf" srcId="{5DECB591-A0FA-499F-978F-3555F79CF6A0}" destId="{6FB7CD70-927E-4686-B1F7-958F5CC29C38}" srcOrd="2" destOrd="0" presId="urn:microsoft.com/office/officeart/2005/8/layout/orgChart1"/>
    <dgm:cxn modelId="{62B1013C-9488-434E-ACB6-E4B1AF11AAAC}" type="presParOf" srcId="{EE57D13E-18B7-4503-A49B-B6ADF968262E}" destId="{882F73D4-8100-4B84-86F0-B3A43BC51432}" srcOrd="8" destOrd="0" presId="urn:microsoft.com/office/officeart/2005/8/layout/orgChart1"/>
    <dgm:cxn modelId="{20A653FD-ECF6-4DAE-8578-86D774BB1F60}" type="presParOf" srcId="{EE57D13E-18B7-4503-A49B-B6ADF968262E}" destId="{26D2B623-47ED-4912-BC0E-382EEDD255D9}" srcOrd="9" destOrd="0" presId="urn:microsoft.com/office/officeart/2005/8/layout/orgChart1"/>
    <dgm:cxn modelId="{14DB9385-63CB-4C36-94CC-48C2B8DCB9DD}" type="presParOf" srcId="{26D2B623-47ED-4912-BC0E-382EEDD255D9}" destId="{6B6D3186-CF81-44E7-85A2-D9C9B701BECA}" srcOrd="0" destOrd="0" presId="urn:microsoft.com/office/officeart/2005/8/layout/orgChart1"/>
    <dgm:cxn modelId="{2F5B34F5-03AF-48D3-92C8-B66BB78510E2}" type="presParOf" srcId="{6B6D3186-CF81-44E7-85A2-D9C9B701BECA}" destId="{7B043C9B-77E5-4D8D-8BDE-905646108524}" srcOrd="0" destOrd="0" presId="urn:microsoft.com/office/officeart/2005/8/layout/orgChart1"/>
    <dgm:cxn modelId="{92AD1CDC-E099-483A-A523-FD2FC264218A}" type="presParOf" srcId="{6B6D3186-CF81-44E7-85A2-D9C9B701BECA}" destId="{54C9CD61-7341-414B-9201-C184E34B13CE}" srcOrd="1" destOrd="0" presId="urn:microsoft.com/office/officeart/2005/8/layout/orgChart1"/>
    <dgm:cxn modelId="{FA357191-4512-4CA8-9659-D604213B6067}" type="presParOf" srcId="{26D2B623-47ED-4912-BC0E-382EEDD255D9}" destId="{9A6A2E39-C1D4-4415-8A52-8C521C482703}" srcOrd="1" destOrd="0" presId="urn:microsoft.com/office/officeart/2005/8/layout/orgChart1"/>
    <dgm:cxn modelId="{09FBCF8E-84C4-4901-A4A6-9E2EE23E8C14}" type="presParOf" srcId="{9A6A2E39-C1D4-4415-8A52-8C521C482703}" destId="{EE9846C9-CCED-4185-AE39-C4FB822866FB}" srcOrd="0" destOrd="0" presId="urn:microsoft.com/office/officeart/2005/8/layout/orgChart1"/>
    <dgm:cxn modelId="{D0045FBA-D74E-4860-9E8C-86D3ACDDF5BF}" type="presParOf" srcId="{9A6A2E39-C1D4-4415-8A52-8C521C482703}" destId="{6DB69C34-612D-44FD-933E-1972535BA8A5}" srcOrd="1" destOrd="0" presId="urn:microsoft.com/office/officeart/2005/8/layout/orgChart1"/>
    <dgm:cxn modelId="{1D2550F2-AAA1-4461-A813-219E8704EAFD}" type="presParOf" srcId="{6DB69C34-612D-44FD-933E-1972535BA8A5}" destId="{57EB96AE-906D-458B-B4FC-069FC631A24C}" srcOrd="0" destOrd="0" presId="urn:microsoft.com/office/officeart/2005/8/layout/orgChart1"/>
    <dgm:cxn modelId="{4DA88A11-A4C1-4625-BA53-801AC7C51244}" type="presParOf" srcId="{57EB96AE-906D-458B-B4FC-069FC631A24C}" destId="{ACC849D7-AC4B-4942-9C64-1D83A4791100}" srcOrd="0" destOrd="0" presId="urn:microsoft.com/office/officeart/2005/8/layout/orgChart1"/>
    <dgm:cxn modelId="{266C2077-5B24-4B47-819D-713DBC5E94F0}" type="presParOf" srcId="{57EB96AE-906D-458B-B4FC-069FC631A24C}" destId="{8860625C-C3F9-4890-BFE3-8333308A1BA7}" srcOrd="1" destOrd="0" presId="urn:microsoft.com/office/officeart/2005/8/layout/orgChart1"/>
    <dgm:cxn modelId="{738A55EB-C12F-4945-82E2-F3F5C77B87AA}" type="presParOf" srcId="{6DB69C34-612D-44FD-933E-1972535BA8A5}" destId="{AD42E237-58A0-4DFB-B8AB-A06E99A2571D}" srcOrd="1" destOrd="0" presId="urn:microsoft.com/office/officeart/2005/8/layout/orgChart1"/>
    <dgm:cxn modelId="{A32030F3-B120-49A7-86C5-574B9BCFE379}" type="presParOf" srcId="{AD42E237-58A0-4DFB-B8AB-A06E99A2571D}" destId="{CFE45DAA-39CF-4C49-A1FA-052A010C9CC0}" srcOrd="0" destOrd="0" presId="urn:microsoft.com/office/officeart/2005/8/layout/orgChart1"/>
    <dgm:cxn modelId="{9782287A-DCF6-4027-9C15-FB82BCE5E307}" type="presParOf" srcId="{AD42E237-58A0-4DFB-B8AB-A06E99A2571D}" destId="{9A7FB455-7741-49C1-9E78-50C3B7DF2CAD}" srcOrd="1" destOrd="0" presId="urn:microsoft.com/office/officeart/2005/8/layout/orgChart1"/>
    <dgm:cxn modelId="{38187BAB-A3C3-4002-A7D2-3DA71A91BCFD}" type="presParOf" srcId="{9A7FB455-7741-49C1-9E78-50C3B7DF2CAD}" destId="{6A54562F-50D0-443F-A2BA-7ED272296550}" srcOrd="0" destOrd="0" presId="urn:microsoft.com/office/officeart/2005/8/layout/orgChart1"/>
    <dgm:cxn modelId="{E1782C41-C567-436B-8B10-3F7475568F33}" type="presParOf" srcId="{6A54562F-50D0-443F-A2BA-7ED272296550}" destId="{E206E329-BD40-4EAE-ADDA-4B15B5D2DD41}" srcOrd="0" destOrd="0" presId="urn:microsoft.com/office/officeart/2005/8/layout/orgChart1"/>
    <dgm:cxn modelId="{27FB5642-F5A3-4B38-A223-72E37890FA36}" type="presParOf" srcId="{6A54562F-50D0-443F-A2BA-7ED272296550}" destId="{7B8B66FF-8815-4B97-9147-FF5832EA362A}" srcOrd="1" destOrd="0" presId="urn:microsoft.com/office/officeart/2005/8/layout/orgChart1"/>
    <dgm:cxn modelId="{771449BF-D52B-4766-9E7A-7A5687D787C4}" type="presParOf" srcId="{9A7FB455-7741-49C1-9E78-50C3B7DF2CAD}" destId="{A3B8B82F-38AD-405F-A053-263F01F7DA05}" srcOrd="1" destOrd="0" presId="urn:microsoft.com/office/officeart/2005/8/layout/orgChart1"/>
    <dgm:cxn modelId="{3403D328-C5EA-46A5-A666-39236FED5A86}" type="presParOf" srcId="{9A7FB455-7741-49C1-9E78-50C3B7DF2CAD}" destId="{9FB11387-BF2D-4EE3-BE5A-EF239DD8B99D}" srcOrd="2" destOrd="0" presId="urn:microsoft.com/office/officeart/2005/8/layout/orgChart1"/>
    <dgm:cxn modelId="{7165F96A-845F-4499-935D-D0F8A83E6840}" type="presParOf" srcId="{6DB69C34-612D-44FD-933E-1972535BA8A5}" destId="{6F569ECA-705B-41E7-8B03-2DA278D93CDF}" srcOrd="2" destOrd="0" presId="urn:microsoft.com/office/officeart/2005/8/layout/orgChart1"/>
    <dgm:cxn modelId="{27C54AAE-4800-4FC8-B178-19A5BA8AE6C0}" type="presParOf" srcId="{26D2B623-47ED-4912-BC0E-382EEDD255D9}" destId="{18BBAC0B-8AB4-4BEA-A130-2653011EB2C7}" srcOrd="2" destOrd="0" presId="urn:microsoft.com/office/officeart/2005/8/layout/orgChart1"/>
    <dgm:cxn modelId="{5144E160-AA94-4C27-920A-1D467E6049D8}" type="presParOf" srcId="{EE57D13E-18B7-4503-A49B-B6ADF968262E}" destId="{C5049784-BFE8-40BC-9477-074BDF20DB23}" srcOrd="10" destOrd="0" presId="urn:microsoft.com/office/officeart/2005/8/layout/orgChart1"/>
    <dgm:cxn modelId="{961E2CFB-078D-49E7-8CE5-56D64ADFFE3B}" type="presParOf" srcId="{EE57D13E-18B7-4503-A49B-B6ADF968262E}" destId="{7B8D6E45-0A21-4A5E-8464-FF94A9592C0B}" srcOrd="11" destOrd="0" presId="urn:microsoft.com/office/officeart/2005/8/layout/orgChart1"/>
    <dgm:cxn modelId="{0DCD8C6B-E66E-4CD5-8017-91A1C6389E16}" type="presParOf" srcId="{7B8D6E45-0A21-4A5E-8464-FF94A9592C0B}" destId="{B1D058B2-3CF5-4560-AEF2-1029464F720B}" srcOrd="0" destOrd="0" presId="urn:microsoft.com/office/officeart/2005/8/layout/orgChart1"/>
    <dgm:cxn modelId="{6E65F2FF-4C4D-41C4-BDAF-D9649251AF1A}" type="presParOf" srcId="{B1D058B2-3CF5-4560-AEF2-1029464F720B}" destId="{364E6F8E-2918-4AD8-A75D-1C426227D3FF}" srcOrd="0" destOrd="0" presId="urn:microsoft.com/office/officeart/2005/8/layout/orgChart1"/>
    <dgm:cxn modelId="{3256754D-CEFF-468C-A40F-AC4F2C628D63}" type="presParOf" srcId="{B1D058B2-3CF5-4560-AEF2-1029464F720B}" destId="{10EDDB8D-EE44-4AA4-9CD1-7530358F90A7}" srcOrd="1" destOrd="0" presId="urn:microsoft.com/office/officeart/2005/8/layout/orgChart1"/>
    <dgm:cxn modelId="{C53099B6-CEA5-4A77-BDBA-D886B7F8D63C}" type="presParOf" srcId="{7B8D6E45-0A21-4A5E-8464-FF94A9592C0B}" destId="{07B8BF7F-76D1-41DD-A22E-52BA33DEF03A}" srcOrd="1" destOrd="0" presId="urn:microsoft.com/office/officeart/2005/8/layout/orgChart1"/>
    <dgm:cxn modelId="{FABD6F6B-15C5-40D6-812A-3197D70DC4F9}" type="presParOf" srcId="{7B8D6E45-0A21-4A5E-8464-FF94A9592C0B}" destId="{6917790F-3FAA-423C-8CA5-31F3F6CEB68B}" srcOrd="2" destOrd="0" presId="urn:microsoft.com/office/officeart/2005/8/layout/orgChart1"/>
    <dgm:cxn modelId="{E444F592-56B7-41F2-AA15-D99CB60A6892}" type="presParOf" srcId="{EE57D13E-18B7-4503-A49B-B6ADF968262E}" destId="{0E90FE06-26D6-40D8-8E17-FDF312D5A7FC}" srcOrd="12" destOrd="0" presId="urn:microsoft.com/office/officeart/2005/8/layout/orgChart1"/>
    <dgm:cxn modelId="{DA1799C3-1A41-4F8F-9B4D-5C3F5264A57C}" type="presParOf" srcId="{EE57D13E-18B7-4503-A49B-B6ADF968262E}" destId="{0F7FC7CF-8724-497F-97F5-44F810E737C5}" srcOrd="13" destOrd="0" presId="urn:microsoft.com/office/officeart/2005/8/layout/orgChart1"/>
    <dgm:cxn modelId="{B24E2AC8-F37F-46FF-A024-091B30470A86}" type="presParOf" srcId="{0F7FC7CF-8724-497F-97F5-44F810E737C5}" destId="{A745C538-6A34-4857-BE74-E31303369F42}" srcOrd="0" destOrd="0" presId="urn:microsoft.com/office/officeart/2005/8/layout/orgChart1"/>
    <dgm:cxn modelId="{851E1EB2-DF0D-4AFE-B143-6AD24F407195}" type="presParOf" srcId="{A745C538-6A34-4857-BE74-E31303369F42}" destId="{273CBF1A-0C91-4733-B0E9-417FB29A91E1}" srcOrd="0" destOrd="0" presId="urn:microsoft.com/office/officeart/2005/8/layout/orgChart1"/>
    <dgm:cxn modelId="{FCDDE3C0-371A-42E9-8F4C-3E027193BD83}" type="presParOf" srcId="{A745C538-6A34-4857-BE74-E31303369F42}" destId="{EC7C40E2-8573-4F55-BAE5-E61588EB4AB6}" srcOrd="1" destOrd="0" presId="urn:microsoft.com/office/officeart/2005/8/layout/orgChart1"/>
    <dgm:cxn modelId="{2533AD1B-908B-45CA-BE2F-325114FB7003}" type="presParOf" srcId="{0F7FC7CF-8724-497F-97F5-44F810E737C5}" destId="{CE226422-22F4-411B-BA6B-B0D6F3B88CD0}" srcOrd="1" destOrd="0" presId="urn:microsoft.com/office/officeart/2005/8/layout/orgChart1"/>
    <dgm:cxn modelId="{EF94CE8A-B320-417F-B8B3-AC16FA9DBAD2}" type="presParOf" srcId="{0F7FC7CF-8724-497F-97F5-44F810E737C5}" destId="{18BCB2EC-EBB0-4491-9091-E7A6AED2EDFB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56C3B40F-7A8A-4CFA-BCFA-A7A6133E85C3}" type="presParOf" srcId="{FEB7C427-5127-433B-BA7F-987E956A796A}" destId="{56DE61F7-D6D6-404B-AD23-1CC0E97D2E09}" srcOrd="0" destOrd="0" presId="urn:microsoft.com/office/officeart/2005/8/layout/orgChart1"/>
    <dgm:cxn modelId="{1F13929D-3D74-4D28-8B93-710117728FF0}" type="presParOf" srcId="{FEB7C427-5127-433B-BA7F-987E956A796A}" destId="{575EE55C-80F7-463F-8F71-A0AF0AD97206}" srcOrd="1" destOrd="0" presId="urn:microsoft.com/office/officeart/2005/8/layout/orgChart1"/>
    <dgm:cxn modelId="{D5995902-CCDA-4A66-838C-D3FFDD919C97}" type="presParOf" srcId="{575EE55C-80F7-463F-8F71-A0AF0AD97206}" destId="{5D39B144-8CFE-4B6E-99AC-02815A3B7BCA}" srcOrd="0" destOrd="0" presId="urn:microsoft.com/office/officeart/2005/8/layout/orgChart1"/>
    <dgm:cxn modelId="{AEE85AFB-ED34-4282-9172-729D70F2E8E6}" type="presParOf" srcId="{5D39B144-8CFE-4B6E-99AC-02815A3B7BCA}" destId="{F94027F2-604F-44CD-9368-7037FB816836}" srcOrd="0" destOrd="0" presId="urn:microsoft.com/office/officeart/2005/8/layout/orgChart1"/>
    <dgm:cxn modelId="{5AE65917-47BC-485B-A730-7E6A6C944DBB}" type="presParOf" srcId="{5D39B144-8CFE-4B6E-99AC-02815A3B7BCA}" destId="{8C88DE23-C89E-4E21-AC38-A89F9EA1E9AE}" srcOrd="1" destOrd="0" presId="urn:microsoft.com/office/officeart/2005/8/layout/orgChart1"/>
    <dgm:cxn modelId="{09463EDD-13B4-4AD0-9126-026B7894A3C2}" type="presParOf" srcId="{575EE55C-80F7-463F-8F71-A0AF0AD97206}" destId="{7743ED4D-3631-425C-AF32-D775D0DB51B0}" srcOrd="1" destOrd="0" presId="urn:microsoft.com/office/officeart/2005/8/layout/orgChart1"/>
    <dgm:cxn modelId="{0152867B-363A-4FC4-8818-F1EEDF5A3D6D}" type="presParOf" srcId="{575EE55C-80F7-463F-8F71-A0AF0AD97206}" destId="{55D39258-FBBA-4581-B172-A1ECA870E4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8A6428-BB79-4384-B4E5-C6C5BE952CC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467EDC9-A17E-4ABA-AB90-82A7C3C38D2A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Coordinador(a) de Inclusión </a:t>
          </a:r>
          <a:r>
            <a:rPr lang="es-MX" sz="1200" dirty="0" smtClean="0"/>
            <a:t>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BC58AFD2-B747-444A-BDD3-ED2F78D73A7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Programas </a:t>
          </a:r>
          <a:r>
            <a:rPr lang="es-ES" sz="1200" dirty="0" smtClean="0"/>
            <a:t>Terapéuticos</a:t>
          </a:r>
          <a:endParaRPr lang="es-ES" sz="1200" dirty="0"/>
        </a:p>
      </dgm:t>
    </dgm:pt>
    <dgm:pt modelId="{D5469A8C-BAA7-4B39-90FF-A00A2212FC1B}" type="parTrans" cxnId="{3E5F8405-A4AD-45E0-9193-358EA2197D7D}">
      <dgm:prSet/>
      <dgm:spPr/>
      <dgm:t>
        <a:bodyPr/>
        <a:lstStyle/>
        <a:p>
          <a:endParaRPr lang="es-ES"/>
        </a:p>
      </dgm:t>
    </dgm:pt>
    <dgm:pt modelId="{63F86070-6F56-4C2E-9A48-A36EA639A1FB}" type="sibTrans" cxnId="{3E5F8405-A4AD-45E0-9193-358EA2197D7D}">
      <dgm:prSet/>
      <dgm:spPr/>
      <dgm:t>
        <a:bodyPr/>
        <a:lstStyle/>
        <a:p>
          <a:endParaRPr lang="es-ES"/>
        </a:p>
      </dgm:t>
    </dgm:pt>
    <dgm:pt modelId="{777ED1A3-6286-426C-B9E4-520D9A0916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0875E0-9499-4C25-88F4-AA6E08E16320}" type="parTrans" cxnId="{E16E62C5-EB5D-4966-A972-9FE413A752F6}">
      <dgm:prSet/>
      <dgm:spPr/>
      <dgm:t>
        <a:bodyPr/>
        <a:lstStyle/>
        <a:p>
          <a:endParaRPr lang="es-ES"/>
        </a:p>
      </dgm:t>
    </dgm:pt>
    <dgm:pt modelId="{1C45EB45-1F28-4609-A772-77213894CD81}" type="sibTrans" cxnId="{E16E62C5-EB5D-4966-A972-9FE413A752F6}">
      <dgm:prSet/>
      <dgm:spPr/>
      <dgm:t>
        <a:bodyPr/>
        <a:lstStyle/>
        <a:p>
          <a:endParaRPr lang="es-ES"/>
        </a:p>
      </dgm:t>
    </dgm:pt>
    <dgm:pt modelId="{596BC8B3-9818-458E-ADDD-E3780325C4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8AA262-2B20-4DF8-886D-130D0A96DADC}" type="parTrans" cxnId="{CC00C9F4-C39F-4B06-9DF2-81A087FF7640}">
      <dgm:prSet/>
      <dgm:spPr/>
      <dgm:t>
        <a:bodyPr/>
        <a:lstStyle/>
        <a:p>
          <a:endParaRPr lang="es-ES"/>
        </a:p>
      </dgm:t>
    </dgm:pt>
    <dgm:pt modelId="{FFB70100-D273-4BA0-9B38-8B216D016036}" type="sibTrans" cxnId="{CC00C9F4-C39F-4B06-9DF2-81A087FF7640}">
      <dgm:prSet/>
      <dgm:spPr/>
      <dgm:t>
        <a:bodyPr/>
        <a:lstStyle/>
        <a:p>
          <a:endParaRPr lang="es-ES"/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Maestro(a) de Lenguaje de Señas  </a:t>
          </a:r>
          <a:endParaRPr lang="es-ES" sz="1200" dirty="0"/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E3F051C-AFF7-4785-BD8F-AB3E5BD328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</a:t>
          </a:r>
          <a:r>
            <a:rPr lang="es-ES" sz="1200" dirty="0" smtClean="0"/>
            <a:t>Servicios para Personas con Discapacidad</a:t>
          </a:r>
          <a:endParaRPr lang="es-ES" sz="1200" dirty="0"/>
        </a:p>
      </dgm:t>
    </dgm:pt>
    <dgm:pt modelId="{BD41739B-5971-4E43-B232-ABF1A80146C4}" type="parTrans" cxnId="{8F92C4FA-9866-4CAA-9C98-AF8C7216B405}">
      <dgm:prSet/>
      <dgm:spPr/>
      <dgm:t>
        <a:bodyPr/>
        <a:lstStyle/>
        <a:p>
          <a:endParaRPr lang="es-ES"/>
        </a:p>
      </dgm:t>
    </dgm:pt>
    <dgm:pt modelId="{F739C9EA-FBD4-4CE2-B9CF-C6F68A045CAF}" type="sibTrans" cxnId="{8F92C4FA-9866-4CAA-9C98-AF8C7216B405}">
      <dgm:prSet/>
      <dgm:spPr/>
      <dgm:t>
        <a:bodyPr/>
        <a:lstStyle/>
        <a:p>
          <a:endParaRPr lang="es-ES"/>
        </a:p>
      </dgm:t>
    </dgm:pt>
    <dgm:pt modelId="{183C2011-3AEB-425F-BDD9-A415BF6461CB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dirty="0"/>
        </a:p>
      </dgm:t>
    </dgm:pt>
    <dgm:pt modelId="{113142FE-244B-46CB-B960-1E1EE28E31F0}" type="parTrans" cxnId="{A3D1F24D-958C-472D-B89C-231A29716AF2}">
      <dgm:prSet/>
      <dgm:spPr/>
      <dgm:t>
        <a:bodyPr/>
        <a:lstStyle/>
        <a:p>
          <a:endParaRPr lang="es-ES"/>
        </a:p>
      </dgm:t>
    </dgm:pt>
    <dgm:pt modelId="{64CD7088-B422-42EE-B83C-9323C84E0665}" type="sibTrans" cxnId="{A3D1F24D-958C-472D-B89C-231A29716AF2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2741" custScaleY="132218" custLinFactNeighborX="2339" custLinFactNeighborY="-790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</dgm:pt>
    <dgm:pt modelId="{D01345E9-450F-413B-8B23-1C5A926D7E29}" type="pres">
      <dgm:prSet presAssocID="{D8CC981B-5539-482E-BBB7-B9DE9418A8F5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0" presStyleCnt="5" custScaleX="112276" custScaleY="122121" custLinFactNeighborX="-25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0" presStyleCnt="5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05DA204E-6542-43E0-95FA-5F1AE7F5581C}" type="pres">
      <dgm:prSet presAssocID="{D1A8D490-B4ED-44FD-A276-F89A7CDB1857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</dgm:pt>
    <dgm:pt modelId="{72738405-02EB-4C81-9F89-5860096B42AE}" type="pres">
      <dgm:prSet presAssocID="{48F2B2F1-CB98-4AAF-8174-3991A012C587}" presName="rootComposite" presStyleCnt="0"/>
      <dgm:spPr/>
    </dgm:pt>
    <dgm:pt modelId="{34FCE190-5F65-4C10-872E-C3F22D02EBB6}" type="pres">
      <dgm:prSet presAssocID="{48F2B2F1-CB98-4AAF-8174-3991A012C587}" presName="rootText" presStyleLbl="node2" presStyleIdx="1" presStyleCnt="5" custScaleX="112276" custScaleY="122121" custLinFactNeighborX="3459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1" presStyleCnt="5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</dgm:pt>
    <dgm:pt modelId="{6E4195C8-7971-48A3-AB5E-A23D75C43B58}" type="pres">
      <dgm:prSet presAssocID="{48F2B2F1-CB98-4AAF-8174-3991A012C587}" presName="hierChild5" presStyleCnt="0"/>
      <dgm:spPr/>
    </dgm:pt>
    <dgm:pt modelId="{D85CBE7F-8A54-435B-A794-905419F3830F}" type="pres">
      <dgm:prSet presAssocID="{2BFB7A04-2267-4C39-9BC6-0D1934F8D6C9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</dgm:pt>
    <dgm:pt modelId="{A8D8A6BF-4230-4B0A-BAF0-6682A0125D8B}" type="pres">
      <dgm:prSet presAssocID="{7467EDC9-A17E-4ABA-AB90-82A7C3C38D2A}" presName="rootComposite" presStyleCnt="0"/>
      <dgm:spPr/>
    </dgm:pt>
    <dgm:pt modelId="{902DB603-AAB0-4D05-9977-CEC98CD1FAC9}" type="pres">
      <dgm:prSet presAssocID="{7467EDC9-A17E-4ABA-AB90-82A7C3C38D2A}" presName="rootText" presStyleLbl="node2" presStyleIdx="2" presStyleCnt="5" custScaleX="112276" custScaleY="122121" custLinFactNeighborX="351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76524-81DF-4A4B-870D-6D37C72A0FD7}" type="pres">
      <dgm:prSet presAssocID="{7467EDC9-A17E-4ABA-AB90-82A7C3C38D2A}" presName="rootConnector" presStyleLbl="node2" presStyleIdx="2" presStyleCnt="5"/>
      <dgm:spPr/>
      <dgm:t>
        <a:bodyPr/>
        <a:lstStyle/>
        <a:p>
          <a:endParaRPr lang="es-ES"/>
        </a:p>
      </dgm:t>
    </dgm:pt>
    <dgm:pt modelId="{F54EE38B-3595-4A7A-9E31-7383BF338E2A}" type="pres">
      <dgm:prSet presAssocID="{7467EDC9-A17E-4ABA-AB90-82A7C3C38D2A}" presName="hierChild4" presStyleCnt="0"/>
      <dgm:spPr/>
    </dgm:pt>
    <dgm:pt modelId="{515AE612-39D3-4EDA-9303-C238A632A1B8}" type="pres">
      <dgm:prSet presAssocID="{7467EDC9-A17E-4ABA-AB90-82A7C3C38D2A}" presName="hierChild5" presStyleCnt="0"/>
      <dgm:spPr/>
    </dgm:pt>
    <dgm:pt modelId="{3C16FB93-CE4D-4DAF-B1BF-0264E5991322}" type="pres">
      <dgm:prSet presAssocID="{D5469A8C-BAA7-4B39-90FF-A00A2212FC1B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5BD68DEB-D609-46D4-97DA-FDB9728BAF5C}" type="pres">
      <dgm:prSet presAssocID="{BC58AFD2-B747-444A-BDD3-ED2F78D73A7C}" presName="hierRoot2" presStyleCnt="0">
        <dgm:presLayoutVars>
          <dgm:hierBranch val="init"/>
        </dgm:presLayoutVars>
      </dgm:prSet>
      <dgm:spPr/>
    </dgm:pt>
    <dgm:pt modelId="{14AD5906-3D05-4282-A5D9-38319E94560E}" type="pres">
      <dgm:prSet presAssocID="{BC58AFD2-B747-444A-BDD3-ED2F78D73A7C}" presName="rootComposite" presStyleCnt="0"/>
      <dgm:spPr/>
    </dgm:pt>
    <dgm:pt modelId="{7EC0D95B-2D36-4DE7-9B07-E382CDEC1315}" type="pres">
      <dgm:prSet presAssocID="{BC58AFD2-B747-444A-BDD3-ED2F78D73A7C}" presName="rootText" presStyleLbl="node2" presStyleIdx="3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DA542-2FB8-4B62-9C75-9D5E1D67401A}" type="pres">
      <dgm:prSet presAssocID="{BC58AFD2-B747-444A-BDD3-ED2F78D73A7C}" presName="rootConnector" presStyleLbl="node2" presStyleIdx="3" presStyleCnt="5"/>
      <dgm:spPr/>
      <dgm:t>
        <a:bodyPr/>
        <a:lstStyle/>
        <a:p>
          <a:endParaRPr lang="es-ES"/>
        </a:p>
      </dgm:t>
    </dgm:pt>
    <dgm:pt modelId="{79CE646E-15A5-430C-94EB-3FC190492BC4}" type="pres">
      <dgm:prSet presAssocID="{BC58AFD2-B747-444A-BDD3-ED2F78D73A7C}" presName="hierChild4" presStyleCnt="0"/>
      <dgm:spPr/>
    </dgm:pt>
    <dgm:pt modelId="{21050875-08EC-4546-83A2-C3C79F558D8A}" type="pres">
      <dgm:prSet presAssocID="{BC58AFD2-B747-444A-BDD3-ED2F78D73A7C}" presName="hierChild5" presStyleCnt="0"/>
      <dgm:spPr/>
    </dgm:pt>
    <dgm:pt modelId="{AAD86853-A0F1-47A1-A52F-1CACB00D892B}" type="pres">
      <dgm:prSet presAssocID="{BD41739B-5971-4E43-B232-ABF1A80146C4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C453C830-0EEF-46D7-9FA6-30F736FF5515}" type="pres">
      <dgm:prSet presAssocID="{7E3F051C-AFF7-4785-BD8F-AB3E5BD3281E}" presName="hierRoot2" presStyleCnt="0">
        <dgm:presLayoutVars>
          <dgm:hierBranch val="init"/>
        </dgm:presLayoutVars>
      </dgm:prSet>
      <dgm:spPr/>
    </dgm:pt>
    <dgm:pt modelId="{B9DB7DD9-C35C-45CD-801F-1F592375D6C0}" type="pres">
      <dgm:prSet presAssocID="{7E3F051C-AFF7-4785-BD8F-AB3E5BD3281E}" presName="rootComposite" presStyleCnt="0"/>
      <dgm:spPr/>
    </dgm:pt>
    <dgm:pt modelId="{0C9F23FD-ED77-4E0C-8485-07D6CB43C14B}" type="pres">
      <dgm:prSet presAssocID="{7E3F051C-AFF7-4785-BD8F-AB3E5BD3281E}" presName="rootText" presStyleLbl="node2" presStyleIdx="4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368DDF-4959-443C-AD95-0131056C23F5}" type="pres">
      <dgm:prSet presAssocID="{7E3F051C-AFF7-4785-BD8F-AB3E5BD3281E}" presName="rootConnector" presStyleLbl="node2" presStyleIdx="4" presStyleCnt="5"/>
      <dgm:spPr/>
      <dgm:t>
        <a:bodyPr/>
        <a:lstStyle/>
        <a:p>
          <a:endParaRPr lang="es-ES"/>
        </a:p>
      </dgm:t>
    </dgm:pt>
    <dgm:pt modelId="{2B673480-3743-423F-A23C-285A0DE7CC82}" type="pres">
      <dgm:prSet presAssocID="{7E3F051C-AFF7-4785-BD8F-AB3E5BD3281E}" presName="hierChild4" presStyleCnt="0"/>
      <dgm:spPr/>
    </dgm:pt>
    <dgm:pt modelId="{66C94E2A-C488-4210-A1F1-7E3EC0A6DEE1}" type="pres">
      <dgm:prSet presAssocID="{7E3F051C-AFF7-4785-BD8F-AB3E5BD3281E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  <dgm:pt modelId="{C9AC879F-23B0-41BC-81A5-ABD242453F40}" type="pres">
      <dgm:prSet presAssocID="{4AAA692C-A248-4F79-A91C-733DAEE92F73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</dgm:pt>
    <dgm:pt modelId="{8E77CFDD-AA58-441F-99FD-18F435C67C22}" type="pres">
      <dgm:prSet presAssocID="{D649F8AF-F56D-4465-B4AE-92306B0C241D}" presName="rootComposite3" presStyleCnt="0"/>
      <dgm:spPr/>
    </dgm:pt>
    <dgm:pt modelId="{359120B8-6DDD-4F35-85F3-5D8C70C19210}" type="pres">
      <dgm:prSet presAssocID="{D649F8AF-F56D-4465-B4AE-92306B0C241D}" presName="rootText3" presStyleLbl="asst1" presStyleIdx="0" presStyleCnt="5" custScaleX="95573" custScaleY="89507" custLinFactNeighborX="-455" custLinFactNeighborY="-394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5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</dgm:pt>
    <dgm:pt modelId="{8782D50A-8E4E-41F0-999E-4CBE299402A6}" type="pres">
      <dgm:prSet presAssocID="{D649F8AF-F56D-4465-B4AE-92306B0C241D}" presName="hierChild7" presStyleCnt="0"/>
      <dgm:spPr/>
    </dgm:pt>
    <dgm:pt modelId="{0876A21A-CDC2-4648-B018-6C4DDAE61A6F}" type="pres">
      <dgm:prSet presAssocID="{72371ABC-119A-4EF0-8D77-26383F2C0455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</dgm:pt>
    <dgm:pt modelId="{4909CCF9-5FC1-4CF6-8EF7-6C6090F40EE1}" type="pres">
      <dgm:prSet presAssocID="{158A6428-BB79-4384-B4E5-C6C5BE952CCF}" presName="rootComposite3" presStyleCnt="0"/>
      <dgm:spPr/>
    </dgm:pt>
    <dgm:pt modelId="{2BBFEA45-08C7-4737-94F2-C0E74D0C37F0}" type="pres">
      <dgm:prSet presAssocID="{158A6428-BB79-4384-B4E5-C6C5BE952CCF}" presName="rootText3" presStyleLbl="asst1" presStyleIdx="1" presStyleCnt="5" custScaleX="95573" custScaleY="106450" custLinFactX="-20031" custLinFactNeighborX="-100000" custLinFactNeighborY="885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1" presStyleCnt="5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</dgm:pt>
    <dgm:pt modelId="{312535E2-1D5C-40F9-9907-A01941B188A0}" type="pres">
      <dgm:prSet presAssocID="{158A6428-BB79-4384-B4E5-C6C5BE952CCF}" presName="hierChild7" presStyleCnt="0"/>
      <dgm:spPr/>
    </dgm:pt>
    <dgm:pt modelId="{CE59C953-88A9-41ED-A041-775D4626229C}" type="pres">
      <dgm:prSet presAssocID="{113142FE-244B-46CB-B960-1E1EE28E31F0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A18349EC-031E-4F08-818A-1A6C442D8827}" type="pres">
      <dgm:prSet presAssocID="{183C2011-3AEB-425F-BDD9-A415BF6461CB}" presName="hierRoot3" presStyleCnt="0">
        <dgm:presLayoutVars>
          <dgm:hierBranch val="init"/>
        </dgm:presLayoutVars>
      </dgm:prSet>
      <dgm:spPr/>
    </dgm:pt>
    <dgm:pt modelId="{2413E323-3A93-44EE-8A4C-728E9598C77A}" type="pres">
      <dgm:prSet presAssocID="{183C2011-3AEB-425F-BDD9-A415BF6461CB}" presName="rootComposite3" presStyleCnt="0"/>
      <dgm:spPr/>
    </dgm:pt>
    <dgm:pt modelId="{63EC4E71-8207-4134-9982-873F22D385A5}" type="pres">
      <dgm:prSet presAssocID="{183C2011-3AEB-425F-BDD9-A415BF6461CB}" presName="rootText3" presStyleLbl="asst1" presStyleIdx="2" presStyleCnt="5" custScaleX="95573" custScaleY="106450" custLinFactNeighborX="-2100" custLinFactNeighborY="764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1EF3AE-5CA8-4AB7-A00D-585A9420458A}" type="pres">
      <dgm:prSet presAssocID="{183C2011-3AEB-425F-BDD9-A415BF6461CB}" presName="rootConnector3" presStyleLbl="asst1" presStyleIdx="2" presStyleCnt="5"/>
      <dgm:spPr/>
      <dgm:t>
        <a:bodyPr/>
        <a:lstStyle/>
        <a:p>
          <a:endParaRPr lang="es-ES"/>
        </a:p>
      </dgm:t>
    </dgm:pt>
    <dgm:pt modelId="{087F85B2-C9FE-43D8-9294-C0A9DDA4B039}" type="pres">
      <dgm:prSet presAssocID="{183C2011-3AEB-425F-BDD9-A415BF6461CB}" presName="hierChild6" presStyleCnt="0"/>
      <dgm:spPr/>
    </dgm:pt>
    <dgm:pt modelId="{5ABD0A5B-3C2C-4975-970B-0076BCCDC308}" type="pres">
      <dgm:prSet presAssocID="{183C2011-3AEB-425F-BDD9-A415BF6461CB}" presName="hierChild7" presStyleCnt="0"/>
      <dgm:spPr/>
    </dgm:pt>
    <dgm:pt modelId="{EE86807B-2B9B-4CC9-94E1-ABF2DDD157B8}" type="pres">
      <dgm:prSet presAssocID="{A90875E0-9499-4C25-88F4-AA6E08E16320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886A1B66-CB60-4800-B623-7C7C89095A81}" type="pres">
      <dgm:prSet presAssocID="{777ED1A3-6286-426C-B9E4-520D9A091643}" presName="hierRoot3" presStyleCnt="0">
        <dgm:presLayoutVars>
          <dgm:hierBranch val="init"/>
        </dgm:presLayoutVars>
      </dgm:prSet>
      <dgm:spPr/>
    </dgm:pt>
    <dgm:pt modelId="{4C831515-50C7-4E09-9B42-A2A2FCF95AD5}" type="pres">
      <dgm:prSet presAssocID="{777ED1A3-6286-426C-B9E4-520D9A091643}" presName="rootComposite3" presStyleCnt="0"/>
      <dgm:spPr/>
    </dgm:pt>
    <dgm:pt modelId="{10E45D37-18A9-4080-B5A8-62E9690D6781}" type="pres">
      <dgm:prSet presAssocID="{777ED1A3-6286-426C-B9E4-520D9A091643}" presName="rootText3" presStyleLbl="asst1" presStyleIdx="3" presStyleCnt="5" custScaleX="95573" custScaleY="89507" custLinFactNeighborX="6584" custLinFactNeighborY="-562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4F1705-7FA7-445C-87BA-B4F61A0EB909}" type="pres">
      <dgm:prSet presAssocID="{777ED1A3-6286-426C-B9E4-520D9A091643}" presName="rootConnector3" presStyleLbl="asst1" presStyleIdx="3" presStyleCnt="5"/>
      <dgm:spPr/>
      <dgm:t>
        <a:bodyPr/>
        <a:lstStyle/>
        <a:p>
          <a:endParaRPr lang="es-ES"/>
        </a:p>
      </dgm:t>
    </dgm:pt>
    <dgm:pt modelId="{1CF8F7DB-F709-4669-8B0A-6C8C552FA274}" type="pres">
      <dgm:prSet presAssocID="{777ED1A3-6286-426C-B9E4-520D9A091643}" presName="hierChild6" presStyleCnt="0"/>
      <dgm:spPr/>
    </dgm:pt>
    <dgm:pt modelId="{8C29EC3E-46C8-4494-AEFA-BC13003CE2A5}" type="pres">
      <dgm:prSet presAssocID="{777ED1A3-6286-426C-B9E4-520D9A091643}" presName="hierChild7" presStyleCnt="0"/>
      <dgm:spPr/>
    </dgm:pt>
    <dgm:pt modelId="{A254667B-C5F1-4819-BC92-5A1BC9B35EBE}" type="pres">
      <dgm:prSet presAssocID="{2E8AA262-2B20-4DF8-886D-130D0A96DADC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6F3224D2-709C-46DB-8BB0-961B445EBC08}" type="pres">
      <dgm:prSet presAssocID="{596BC8B3-9818-458E-ADDD-E3780325C4B9}" presName="hierRoot3" presStyleCnt="0">
        <dgm:presLayoutVars>
          <dgm:hierBranch val="init"/>
        </dgm:presLayoutVars>
      </dgm:prSet>
      <dgm:spPr/>
    </dgm:pt>
    <dgm:pt modelId="{BF2E15A7-2430-4B58-8771-DB21B142F4A9}" type="pres">
      <dgm:prSet presAssocID="{596BC8B3-9818-458E-ADDD-E3780325C4B9}" presName="rootComposite3" presStyleCnt="0"/>
      <dgm:spPr/>
    </dgm:pt>
    <dgm:pt modelId="{5C5E48C7-C92F-40E3-94F5-0EB0FF84F462}" type="pres">
      <dgm:prSet presAssocID="{596BC8B3-9818-458E-ADDD-E3780325C4B9}" presName="rootText3" presStyleLbl="asst1" presStyleIdx="4" presStyleCnt="5" custScaleX="95573" custScaleY="89507" custLinFactX="24973" custLinFactY="-137244" custLinFactNeighborX="100000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880515-017D-43E9-81DF-E69B80F95B5F}" type="pres">
      <dgm:prSet presAssocID="{596BC8B3-9818-458E-ADDD-E3780325C4B9}" presName="rootConnector3" presStyleLbl="asst1" presStyleIdx="4" presStyleCnt="5"/>
      <dgm:spPr/>
      <dgm:t>
        <a:bodyPr/>
        <a:lstStyle/>
        <a:p>
          <a:endParaRPr lang="es-ES"/>
        </a:p>
      </dgm:t>
    </dgm:pt>
    <dgm:pt modelId="{A0D22CDE-2EC8-4D81-A9EC-3D7C6153D977}" type="pres">
      <dgm:prSet presAssocID="{596BC8B3-9818-458E-ADDD-E3780325C4B9}" presName="hierChild6" presStyleCnt="0"/>
      <dgm:spPr/>
    </dgm:pt>
    <dgm:pt modelId="{20C7F3BE-64EE-4C47-9072-CE7AEF3CE54B}" type="pres">
      <dgm:prSet presAssocID="{596BC8B3-9818-458E-ADDD-E3780325C4B9}" presName="hierChild7" presStyleCnt="0"/>
      <dgm:spPr/>
    </dgm:pt>
  </dgm:ptLst>
  <dgm:cxnLst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48779EDB-AFE6-4774-A4E9-21C65943360E}" srcId="{AEC91C66-D92E-474D-92EB-AA4C91ABF2F4}" destId="{158A6428-BB79-4384-B4E5-C6C5BE952CCF}" srcOrd="3" destOrd="0" parTransId="{72371ABC-119A-4EF0-8D77-26383F2C0455}" sibTransId="{504405FD-11F9-41E9-A23B-916A6DE4D8FA}"/>
    <dgm:cxn modelId="{537BAC3F-FCBA-4334-98B5-683472212894}" type="presOf" srcId="{D5469A8C-BAA7-4B39-90FF-A00A2212FC1B}" destId="{3C16FB93-CE4D-4DAF-B1BF-0264E5991322}" srcOrd="0" destOrd="0" presId="urn:microsoft.com/office/officeart/2005/8/layout/orgChart1"/>
    <dgm:cxn modelId="{CC00C9F4-C39F-4B06-9DF2-81A087FF7640}" srcId="{AEC91C66-D92E-474D-92EB-AA4C91ABF2F4}" destId="{596BC8B3-9818-458E-ADDD-E3780325C4B9}" srcOrd="6" destOrd="0" parTransId="{2E8AA262-2B20-4DF8-886D-130D0A96DADC}" sibTransId="{FFB70100-D273-4BA0-9B38-8B216D016036}"/>
    <dgm:cxn modelId="{02B32BA7-7A5E-4640-8512-ACDA91C8B46C}" type="presOf" srcId="{596BC8B3-9818-458E-ADDD-E3780325C4B9}" destId="{5C5E48C7-C92F-40E3-94F5-0EB0FF84F462}" srcOrd="0" destOrd="0" presId="urn:microsoft.com/office/officeart/2005/8/layout/orgChart1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B20AC8DE-00CE-4FA9-B983-ED934F3D2472}" type="presOf" srcId="{183C2011-3AEB-425F-BDD9-A415BF6461CB}" destId="{051EF3AE-5CA8-4AB7-A00D-585A9420458A}" srcOrd="1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A16DF12F-7B5D-4715-864C-BF218448BF93}" type="presOf" srcId="{2E8AA262-2B20-4DF8-886D-130D0A96DADC}" destId="{A254667B-C5F1-4819-BC92-5A1BC9B35EBE}" srcOrd="0" destOrd="0" presId="urn:microsoft.com/office/officeart/2005/8/layout/orgChart1"/>
    <dgm:cxn modelId="{A3D1F24D-958C-472D-B89C-231A29716AF2}" srcId="{AEC91C66-D92E-474D-92EB-AA4C91ABF2F4}" destId="{183C2011-3AEB-425F-BDD9-A415BF6461CB}" srcOrd="4" destOrd="0" parTransId="{113142FE-244B-46CB-B960-1E1EE28E31F0}" sibTransId="{64CD7088-B422-42EE-B83C-9323C84E0665}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3C6F6773-EB08-429D-94CB-5BEAE8C40B9C}" srcId="{AEC91C66-D92E-474D-92EB-AA4C91ABF2F4}" destId="{D649F8AF-F56D-4465-B4AE-92306B0C241D}" srcOrd="2" destOrd="0" parTransId="{4AAA692C-A248-4F79-A91C-733DAEE92F73}" sibTransId="{A72CE57F-2BAF-4DCD-8A89-817CC5B5C380}"/>
    <dgm:cxn modelId="{3E5F8405-A4AD-45E0-9193-358EA2197D7D}" srcId="{AEC91C66-D92E-474D-92EB-AA4C91ABF2F4}" destId="{BC58AFD2-B747-444A-BDD3-ED2F78D73A7C}" srcOrd="8" destOrd="0" parTransId="{D5469A8C-BAA7-4B39-90FF-A00A2212FC1B}" sibTransId="{63F86070-6F56-4C2E-9A48-A36EA639A1FB}"/>
    <dgm:cxn modelId="{C2EF4539-F8DE-47EE-8290-84141829CFF4}" type="presOf" srcId="{113142FE-244B-46CB-B960-1E1EE28E31F0}" destId="{CE59C953-88A9-41ED-A041-775D4626229C}" srcOrd="0" destOrd="0" presId="urn:microsoft.com/office/officeart/2005/8/layout/orgChart1"/>
    <dgm:cxn modelId="{BD097631-2F46-486B-900D-E5D6061ABD60}" type="presOf" srcId="{7E3F051C-AFF7-4785-BD8F-AB3E5BD3281E}" destId="{FD368DDF-4959-443C-AD95-0131056C23F5}" srcOrd="1" destOrd="0" presId="urn:microsoft.com/office/officeart/2005/8/layout/orgChart1"/>
    <dgm:cxn modelId="{E7538B35-D86D-455B-B204-3CA8D36D1EC0}" type="presOf" srcId="{596BC8B3-9818-458E-ADDD-E3780325C4B9}" destId="{FF880515-017D-43E9-81DF-E69B80F95B5F}" srcOrd="1" destOrd="0" presId="urn:microsoft.com/office/officeart/2005/8/layout/orgChart1"/>
    <dgm:cxn modelId="{768D7506-B11D-43F7-A30A-CC472C9C4ACD}" type="presOf" srcId="{BC58AFD2-B747-444A-BDD3-ED2F78D73A7C}" destId="{7EC0D95B-2D36-4DE7-9B07-E382CDEC1315}" srcOrd="0" destOrd="0" presId="urn:microsoft.com/office/officeart/2005/8/layout/orgChart1"/>
    <dgm:cxn modelId="{9786821F-555A-4614-BDE1-E2B6FE4D9A84}" type="presOf" srcId="{777ED1A3-6286-426C-B9E4-520D9A091643}" destId="{974F1705-7FA7-445C-87BA-B4F61A0EB909}" srcOrd="1" destOrd="0" presId="urn:microsoft.com/office/officeart/2005/8/layout/orgChart1"/>
    <dgm:cxn modelId="{AAE2334E-CC88-404C-BA5A-8D427E3DC37D}" type="presOf" srcId="{BC58AFD2-B747-444A-BDD3-ED2F78D73A7C}" destId="{FFFDA542-2FB8-4B62-9C75-9D5E1D67401A}" srcOrd="1" destOrd="0" presId="urn:microsoft.com/office/officeart/2005/8/layout/orgChart1"/>
    <dgm:cxn modelId="{F38668D4-D745-41F7-ABD9-6F5DDA0DDD71}" type="presOf" srcId="{777ED1A3-6286-426C-B9E4-520D9A091643}" destId="{10E45D37-18A9-4080-B5A8-62E9690D6781}" srcOrd="0" destOrd="0" presId="urn:microsoft.com/office/officeart/2005/8/layout/orgChart1"/>
    <dgm:cxn modelId="{DCF17E71-CBB8-4F26-A944-127E6BAA350F}" srcId="{AEC91C66-D92E-474D-92EB-AA4C91ABF2F4}" destId="{48F2B2F1-CB98-4AAF-8174-3991A012C587}" srcOrd="1" destOrd="0" parTransId="{D1A8D490-B4ED-44FD-A276-F89A7CDB1857}" sibTransId="{DF21583A-F34B-458D-A8A0-D7F06FF8A498}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684105FD-6032-46CE-A895-EC85DE4EFABE}" type="presOf" srcId="{183C2011-3AEB-425F-BDD9-A415BF6461CB}" destId="{63EC4E71-8207-4134-9982-873F22D385A5}" srcOrd="0" destOrd="0" presId="urn:microsoft.com/office/officeart/2005/8/layout/orgChart1"/>
    <dgm:cxn modelId="{BA13AF9E-E335-4C24-B8BC-886D63C3F320}" srcId="{AEC91C66-D92E-474D-92EB-AA4C91ABF2F4}" destId="{7467EDC9-A17E-4ABA-AB90-82A7C3C38D2A}" srcOrd="7" destOrd="0" parTransId="{2BFB7A04-2267-4C39-9BC6-0D1934F8D6C9}" sibTransId="{20D0FDCD-1006-40EF-86D9-9187D488F607}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2D1FDD0B-8692-4B3E-A081-B06E5BB2486F}" type="presOf" srcId="{A90875E0-9499-4C25-88F4-AA6E08E16320}" destId="{EE86807B-2B9B-4CC9-94E1-ABF2DDD157B8}" srcOrd="0" destOrd="0" presId="urn:microsoft.com/office/officeart/2005/8/layout/orgChart1"/>
    <dgm:cxn modelId="{8F92C4FA-9866-4CAA-9C98-AF8C7216B405}" srcId="{AEC91C66-D92E-474D-92EB-AA4C91ABF2F4}" destId="{7E3F051C-AFF7-4785-BD8F-AB3E5BD3281E}" srcOrd="9" destOrd="0" parTransId="{BD41739B-5971-4E43-B232-ABF1A80146C4}" sibTransId="{F739C9EA-FBD4-4CE2-B9CF-C6F68A045CAF}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E16E62C5-EB5D-4966-A972-9FE413A752F6}" srcId="{AEC91C66-D92E-474D-92EB-AA4C91ABF2F4}" destId="{777ED1A3-6286-426C-B9E4-520D9A091643}" srcOrd="5" destOrd="0" parTransId="{A90875E0-9499-4C25-88F4-AA6E08E16320}" sibTransId="{1C45EB45-1F28-4609-A772-77213894CD81}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40B5B84B-24ED-4874-801F-3FD793DEBD16}" srcId="{AEC91C66-D92E-474D-92EB-AA4C91ABF2F4}" destId="{B570061E-8A35-4D97-A785-48DF0421AB8A}" srcOrd="0" destOrd="0" parTransId="{D8CC981B-5539-482E-BBB7-B9DE9418A8F5}" sibTransId="{DCC0541A-5748-4499-9159-FB080995531C}"/>
    <dgm:cxn modelId="{B93BEFF0-2D95-49C1-85E4-0F2C9CEE74E6}" type="presOf" srcId="{BD41739B-5971-4E43-B232-ABF1A80146C4}" destId="{AAD86853-A0F1-47A1-A52F-1CACB00D892B}" srcOrd="0" destOrd="0" presId="urn:microsoft.com/office/officeart/2005/8/layout/orgChart1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FF649109-8802-4BFD-8976-CEBACFB7C566}" type="presOf" srcId="{7E3F051C-AFF7-4785-BD8F-AB3E5BD3281E}" destId="{0C9F23FD-ED77-4E0C-8485-07D6CB43C14B}" srcOrd="0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20054914-37B9-42A4-B934-2B9FA1AA20F5}" type="presParOf" srcId="{741D043F-146C-483E-B97B-5758639C1143}" destId="{D01345E9-450F-413B-8B23-1C5A926D7E29}" srcOrd="0" destOrd="0" presId="urn:microsoft.com/office/officeart/2005/8/layout/orgChart1"/>
    <dgm:cxn modelId="{3E054BF6-41A7-456E-9839-F4DFBFE77401}" type="presParOf" srcId="{741D043F-146C-483E-B97B-5758639C1143}" destId="{CADB2DD8-610D-4830-970D-AF946B9C64C6}" srcOrd="1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2" destOrd="0" presId="urn:microsoft.com/office/officeart/2005/8/layout/orgChart1"/>
    <dgm:cxn modelId="{CF3BE016-980B-4015-8D87-9364B8906FD5}" type="presParOf" srcId="{741D043F-146C-483E-B97B-5758639C1143}" destId="{565F4379-6712-4EF9-9A8D-3D22BA92A66C}" srcOrd="3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0C6987F4-6EED-4E36-97E3-CCA5013D24DE}" type="presParOf" srcId="{741D043F-146C-483E-B97B-5758639C1143}" destId="{D85CBE7F-8A54-435B-A794-905419F3830F}" srcOrd="4" destOrd="0" presId="urn:microsoft.com/office/officeart/2005/8/layout/orgChart1"/>
    <dgm:cxn modelId="{8ECD4F0C-ECD8-48D6-8AC9-8EA75EC1E896}" type="presParOf" srcId="{741D043F-146C-483E-B97B-5758639C1143}" destId="{1EADDF63-295D-4BF7-87DF-84F0CFF4B85E}" srcOrd="5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AE5A0A10-F59C-4B3D-9D9D-C75B1AFDAD56}" type="presParOf" srcId="{741D043F-146C-483E-B97B-5758639C1143}" destId="{3C16FB93-CE4D-4DAF-B1BF-0264E5991322}" srcOrd="6" destOrd="0" presId="urn:microsoft.com/office/officeart/2005/8/layout/orgChart1"/>
    <dgm:cxn modelId="{4F511F3E-6CB1-4615-BA8F-5BFAC93FAC3D}" type="presParOf" srcId="{741D043F-146C-483E-B97B-5758639C1143}" destId="{5BD68DEB-D609-46D4-97DA-FDB9728BAF5C}" srcOrd="7" destOrd="0" presId="urn:microsoft.com/office/officeart/2005/8/layout/orgChart1"/>
    <dgm:cxn modelId="{2444A637-C71B-4BBC-B727-C3990CE3BA3D}" type="presParOf" srcId="{5BD68DEB-D609-46D4-97DA-FDB9728BAF5C}" destId="{14AD5906-3D05-4282-A5D9-38319E94560E}" srcOrd="0" destOrd="0" presId="urn:microsoft.com/office/officeart/2005/8/layout/orgChart1"/>
    <dgm:cxn modelId="{65F87E2A-8482-4AC5-914B-0CF537D83181}" type="presParOf" srcId="{14AD5906-3D05-4282-A5D9-38319E94560E}" destId="{7EC0D95B-2D36-4DE7-9B07-E382CDEC1315}" srcOrd="0" destOrd="0" presId="urn:microsoft.com/office/officeart/2005/8/layout/orgChart1"/>
    <dgm:cxn modelId="{3DD8A31D-48F2-4ED3-AAE6-C61E6DE7EAF1}" type="presParOf" srcId="{14AD5906-3D05-4282-A5D9-38319E94560E}" destId="{FFFDA542-2FB8-4B62-9C75-9D5E1D67401A}" srcOrd="1" destOrd="0" presId="urn:microsoft.com/office/officeart/2005/8/layout/orgChart1"/>
    <dgm:cxn modelId="{27B4D83C-D0A7-427C-980E-12BFBF6BFDDE}" type="presParOf" srcId="{5BD68DEB-D609-46D4-97DA-FDB9728BAF5C}" destId="{79CE646E-15A5-430C-94EB-3FC190492BC4}" srcOrd="1" destOrd="0" presId="urn:microsoft.com/office/officeart/2005/8/layout/orgChart1"/>
    <dgm:cxn modelId="{A1A10619-4980-40FB-98D1-64DDCFBF004D}" type="presParOf" srcId="{5BD68DEB-D609-46D4-97DA-FDB9728BAF5C}" destId="{21050875-08EC-4546-83A2-C3C79F558D8A}" srcOrd="2" destOrd="0" presId="urn:microsoft.com/office/officeart/2005/8/layout/orgChart1"/>
    <dgm:cxn modelId="{1B97B038-572D-4440-8D49-14BF954F29D8}" type="presParOf" srcId="{741D043F-146C-483E-B97B-5758639C1143}" destId="{AAD86853-A0F1-47A1-A52F-1CACB00D892B}" srcOrd="8" destOrd="0" presId="urn:microsoft.com/office/officeart/2005/8/layout/orgChart1"/>
    <dgm:cxn modelId="{989A4B4A-F1F4-474E-8BA5-5DC6F56EB685}" type="presParOf" srcId="{741D043F-146C-483E-B97B-5758639C1143}" destId="{C453C830-0EEF-46D7-9FA6-30F736FF5515}" srcOrd="9" destOrd="0" presId="urn:microsoft.com/office/officeart/2005/8/layout/orgChart1"/>
    <dgm:cxn modelId="{CF3CE5EA-E4A6-4D1C-8CBF-56E305F230F5}" type="presParOf" srcId="{C453C830-0EEF-46D7-9FA6-30F736FF5515}" destId="{B9DB7DD9-C35C-45CD-801F-1F592375D6C0}" srcOrd="0" destOrd="0" presId="urn:microsoft.com/office/officeart/2005/8/layout/orgChart1"/>
    <dgm:cxn modelId="{F6727F54-9CA9-40BF-9D8A-EF6663955E6F}" type="presParOf" srcId="{B9DB7DD9-C35C-45CD-801F-1F592375D6C0}" destId="{0C9F23FD-ED77-4E0C-8485-07D6CB43C14B}" srcOrd="0" destOrd="0" presId="urn:microsoft.com/office/officeart/2005/8/layout/orgChart1"/>
    <dgm:cxn modelId="{1EAA130B-F758-4B9D-ABE9-B006AE13A852}" type="presParOf" srcId="{B9DB7DD9-C35C-45CD-801F-1F592375D6C0}" destId="{FD368DDF-4959-443C-AD95-0131056C23F5}" srcOrd="1" destOrd="0" presId="urn:microsoft.com/office/officeart/2005/8/layout/orgChart1"/>
    <dgm:cxn modelId="{A3A0E544-B4CD-4587-BA77-7678CC38B1AB}" type="presParOf" srcId="{C453C830-0EEF-46D7-9FA6-30F736FF5515}" destId="{2B673480-3743-423F-A23C-285A0DE7CC82}" srcOrd="1" destOrd="0" presId="urn:microsoft.com/office/officeart/2005/8/layout/orgChart1"/>
    <dgm:cxn modelId="{606261E8-53DC-4BC5-BE71-B6375732E6A0}" type="presParOf" srcId="{C453C830-0EEF-46D7-9FA6-30F736FF5515}" destId="{66C94E2A-C488-4210-A1F1-7E3EC0A6DEE1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78BF4A90-D300-433A-B722-2A9D8DE2EEBA}" type="presParOf" srcId="{8E2DFB75-DC0A-46BC-AB3E-B5D95D7E08B1}" destId="{0876A21A-CDC2-4648-B018-6C4DDAE61A6F}" srcOrd="2" destOrd="0" presId="urn:microsoft.com/office/officeart/2005/8/layout/orgChart1"/>
    <dgm:cxn modelId="{3FAE9B91-AC4A-4053-BBB6-85F8B7FDA6E8}" type="presParOf" srcId="{8E2DFB75-DC0A-46BC-AB3E-B5D95D7E08B1}" destId="{1AFBF8B2-FD92-4D94-8230-54303557E92B}" srcOrd="3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3B793147-155B-4E28-ADDD-EB5D1BE224F4}" type="presParOf" srcId="{8E2DFB75-DC0A-46BC-AB3E-B5D95D7E08B1}" destId="{CE59C953-88A9-41ED-A041-775D4626229C}" srcOrd="4" destOrd="0" presId="urn:microsoft.com/office/officeart/2005/8/layout/orgChart1"/>
    <dgm:cxn modelId="{90AB423A-BF45-46A7-A44F-44EDB103C3AB}" type="presParOf" srcId="{8E2DFB75-DC0A-46BC-AB3E-B5D95D7E08B1}" destId="{A18349EC-031E-4F08-818A-1A6C442D8827}" srcOrd="5" destOrd="0" presId="urn:microsoft.com/office/officeart/2005/8/layout/orgChart1"/>
    <dgm:cxn modelId="{99815629-201D-4BC7-AF98-524FBD001C22}" type="presParOf" srcId="{A18349EC-031E-4F08-818A-1A6C442D8827}" destId="{2413E323-3A93-44EE-8A4C-728E9598C77A}" srcOrd="0" destOrd="0" presId="urn:microsoft.com/office/officeart/2005/8/layout/orgChart1"/>
    <dgm:cxn modelId="{7470AFC3-9757-48AB-A1C2-41ACCDDE9969}" type="presParOf" srcId="{2413E323-3A93-44EE-8A4C-728E9598C77A}" destId="{63EC4E71-8207-4134-9982-873F22D385A5}" srcOrd="0" destOrd="0" presId="urn:microsoft.com/office/officeart/2005/8/layout/orgChart1"/>
    <dgm:cxn modelId="{B75F336C-1A74-4C2A-9CE7-47E59569D8DE}" type="presParOf" srcId="{2413E323-3A93-44EE-8A4C-728E9598C77A}" destId="{051EF3AE-5CA8-4AB7-A00D-585A9420458A}" srcOrd="1" destOrd="0" presId="urn:microsoft.com/office/officeart/2005/8/layout/orgChart1"/>
    <dgm:cxn modelId="{8441A356-8232-475B-AB12-29B28C79D7D4}" type="presParOf" srcId="{A18349EC-031E-4F08-818A-1A6C442D8827}" destId="{087F85B2-C9FE-43D8-9294-C0A9DDA4B039}" srcOrd="1" destOrd="0" presId="urn:microsoft.com/office/officeart/2005/8/layout/orgChart1"/>
    <dgm:cxn modelId="{FF4F5A71-A8C0-4406-ABA1-A977E290CF13}" type="presParOf" srcId="{A18349EC-031E-4F08-818A-1A6C442D8827}" destId="{5ABD0A5B-3C2C-4975-970B-0076BCCDC308}" srcOrd="2" destOrd="0" presId="urn:microsoft.com/office/officeart/2005/8/layout/orgChart1"/>
    <dgm:cxn modelId="{B160C8E8-8840-4630-8CEA-8FEA4166336A}" type="presParOf" srcId="{8E2DFB75-DC0A-46BC-AB3E-B5D95D7E08B1}" destId="{EE86807B-2B9B-4CC9-94E1-ABF2DDD157B8}" srcOrd="6" destOrd="0" presId="urn:microsoft.com/office/officeart/2005/8/layout/orgChart1"/>
    <dgm:cxn modelId="{482877A0-F432-415C-9BBC-3FF8B4477C13}" type="presParOf" srcId="{8E2DFB75-DC0A-46BC-AB3E-B5D95D7E08B1}" destId="{886A1B66-CB60-4800-B623-7C7C89095A81}" srcOrd="7" destOrd="0" presId="urn:microsoft.com/office/officeart/2005/8/layout/orgChart1"/>
    <dgm:cxn modelId="{69EC7BD4-C741-494F-B5B1-A34751B819C9}" type="presParOf" srcId="{886A1B66-CB60-4800-B623-7C7C89095A81}" destId="{4C831515-50C7-4E09-9B42-A2A2FCF95AD5}" srcOrd="0" destOrd="0" presId="urn:microsoft.com/office/officeart/2005/8/layout/orgChart1"/>
    <dgm:cxn modelId="{D89C7DA0-8DE8-4DA9-9762-3D2A6AC95D43}" type="presParOf" srcId="{4C831515-50C7-4E09-9B42-A2A2FCF95AD5}" destId="{10E45D37-18A9-4080-B5A8-62E9690D6781}" srcOrd="0" destOrd="0" presId="urn:microsoft.com/office/officeart/2005/8/layout/orgChart1"/>
    <dgm:cxn modelId="{D87DFA53-D328-4FD8-ACD9-B441C8E322D7}" type="presParOf" srcId="{4C831515-50C7-4E09-9B42-A2A2FCF95AD5}" destId="{974F1705-7FA7-445C-87BA-B4F61A0EB909}" srcOrd="1" destOrd="0" presId="urn:microsoft.com/office/officeart/2005/8/layout/orgChart1"/>
    <dgm:cxn modelId="{D124F0B1-A23D-462A-B6C7-1A6DCA060453}" type="presParOf" srcId="{886A1B66-CB60-4800-B623-7C7C89095A81}" destId="{1CF8F7DB-F709-4669-8B0A-6C8C552FA274}" srcOrd="1" destOrd="0" presId="urn:microsoft.com/office/officeart/2005/8/layout/orgChart1"/>
    <dgm:cxn modelId="{64E28996-3B58-4498-BFBA-B359119AE387}" type="presParOf" srcId="{886A1B66-CB60-4800-B623-7C7C89095A81}" destId="{8C29EC3E-46C8-4494-AEFA-BC13003CE2A5}" srcOrd="2" destOrd="0" presId="urn:microsoft.com/office/officeart/2005/8/layout/orgChart1"/>
    <dgm:cxn modelId="{57A09F23-654A-42A0-AC78-3D43E38E89A2}" type="presParOf" srcId="{8E2DFB75-DC0A-46BC-AB3E-B5D95D7E08B1}" destId="{A254667B-C5F1-4819-BC92-5A1BC9B35EBE}" srcOrd="8" destOrd="0" presId="urn:microsoft.com/office/officeart/2005/8/layout/orgChart1"/>
    <dgm:cxn modelId="{23749113-5AA2-4559-BAB2-20B4C602B457}" type="presParOf" srcId="{8E2DFB75-DC0A-46BC-AB3E-B5D95D7E08B1}" destId="{6F3224D2-709C-46DB-8BB0-961B445EBC08}" srcOrd="9" destOrd="0" presId="urn:microsoft.com/office/officeart/2005/8/layout/orgChart1"/>
    <dgm:cxn modelId="{83F6ADEE-96BA-430E-BDA4-CD4BAC8FDE08}" type="presParOf" srcId="{6F3224D2-709C-46DB-8BB0-961B445EBC08}" destId="{BF2E15A7-2430-4B58-8771-DB21B142F4A9}" srcOrd="0" destOrd="0" presId="urn:microsoft.com/office/officeart/2005/8/layout/orgChart1"/>
    <dgm:cxn modelId="{F7FD7E56-FFCF-4B26-98AC-AA4223153814}" type="presParOf" srcId="{BF2E15A7-2430-4B58-8771-DB21B142F4A9}" destId="{5C5E48C7-C92F-40E3-94F5-0EB0FF84F462}" srcOrd="0" destOrd="0" presId="urn:microsoft.com/office/officeart/2005/8/layout/orgChart1"/>
    <dgm:cxn modelId="{0C584BDF-B130-4639-B615-07A3CC776DF5}" type="presParOf" srcId="{BF2E15A7-2430-4B58-8771-DB21B142F4A9}" destId="{FF880515-017D-43E9-81DF-E69B80F95B5F}" srcOrd="1" destOrd="0" presId="urn:microsoft.com/office/officeart/2005/8/layout/orgChart1"/>
    <dgm:cxn modelId="{57F361A7-088A-44EC-A6C2-CEF44769C5C9}" type="presParOf" srcId="{6F3224D2-709C-46DB-8BB0-961B445EBC08}" destId="{A0D22CDE-2EC8-4D81-A9EC-3D7C6153D977}" srcOrd="1" destOrd="0" presId="urn:microsoft.com/office/officeart/2005/8/layout/orgChart1"/>
    <dgm:cxn modelId="{FABEB4AB-EDCF-4A7B-8E63-CEB52E178A53}" type="presParOf" srcId="{6F3224D2-709C-46DB-8BB0-961B445EBC08}" destId="{20C7F3BE-64EE-4C47-9072-CE7AEF3CE5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02173" custScaleY="104606" custLinFactNeighborY="-22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B7B2F4-D82D-4A45-8A2C-85F05C68358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Pedagogica</a:t>
          </a:r>
          <a:endParaRPr lang="es-ES" sz="1200" dirty="0"/>
        </a:p>
      </dgm:t>
    </dgm:pt>
    <dgm:pt modelId="{FA2F3EEB-7B15-42E1-A38C-9A5CE1FB7DE1}" type="parTrans" cxnId="{2FC8E1DD-FED8-4812-A4BE-648F5488DAE0}">
      <dgm:prSet/>
      <dgm:spPr/>
      <dgm:t>
        <a:bodyPr/>
        <a:lstStyle/>
        <a:p>
          <a:endParaRPr lang="es-ES"/>
        </a:p>
      </dgm:t>
    </dgm:pt>
    <dgm:pt modelId="{DB9BB04F-C3A8-4477-9114-0847FD57B2D9}" type="sibTrans" cxnId="{2FC8E1DD-FED8-4812-A4BE-648F5488DAE0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72540" custScaleY="186530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3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3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62B34765-F26D-47D9-B75B-DA405DD4E766}" type="pres">
      <dgm:prSet presAssocID="{FA2F3EEB-7B15-42E1-A38C-9A5CE1FB7DE1}" presName="Name37" presStyleLbl="parChTrans1D2" presStyleIdx="2" presStyleCnt="3"/>
      <dgm:spPr/>
      <dgm:t>
        <a:bodyPr/>
        <a:lstStyle/>
        <a:p>
          <a:endParaRPr lang="es-ES"/>
        </a:p>
      </dgm:t>
    </dgm:pt>
    <dgm:pt modelId="{59695ED0-C055-4E99-8F3B-9BFBEB3820D9}" type="pres">
      <dgm:prSet presAssocID="{D2B7B2F4-D82D-4A45-8A2C-85F05C683581}" presName="hierRoot2" presStyleCnt="0">
        <dgm:presLayoutVars>
          <dgm:hierBranch val="init"/>
        </dgm:presLayoutVars>
      </dgm:prSet>
      <dgm:spPr/>
    </dgm:pt>
    <dgm:pt modelId="{618492E7-6BC7-4F8F-93F5-9EED05F4E38B}" type="pres">
      <dgm:prSet presAssocID="{D2B7B2F4-D82D-4A45-8A2C-85F05C683581}" presName="rootComposite" presStyleCnt="0"/>
      <dgm:spPr/>
    </dgm:pt>
    <dgm:pt modelId="{4C6C800A-5A54-4CEE-959C-B701BA3AC6F0}" type="pres">
      <dgm:prSet presAssocID="{D2B7B2F4-D82D-4A45-8A2C-85F05C683581}" presName="rootText" presStyleLbl="node2" presStyleIdx="2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B36A8-A5DD-41C6-BC90-777BAC1646C2}" type="pres">
      <dgm:prSet presAssocID="{D2B7B2F4-D82D-4A45-8A2C-85F05C683581}" presName="rootConnector" presStyleLbl="node2" presStyleIdx="2" presStyleCnt="3"/>
      <dgm:spPr/>
      <dgm:t>
        <a:bodyPr/>
        <a:lstStyle/>
        <a:p>
          <a:endParaRPr lang="es-ES"/>
        </a:p>
      </dgm:t>
    </dgm:pt>
    <dgm:pt modelId="{ABF7CEB6-0230-4AF8-B9ED-50D546742959}" type="pres">
      <dgm:prSet presAssocID="{D2B7B2F4-D82D-4A45-8A2C-85F05C683581}" presName="hierChild4" presStyleCnt="0"/>
      <dgm:spPr/>
    </dgm:pt>
    <dgm:pt modelId="{0144D11E-3770-4994-B973-25CB8462EE87}" type="pres">
      <dgm:prSet presAssocID="{D2B7B2F4-D82D-4A45-8A2C-85F05C683581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526367CA-57AA-4613-95FD-F199DCB67233}" type="presOf" srcId="{FA2F3EEB-7B15-42E1-A38C-9A5CE1FB7DE1}" destId="{62B34765-F26D-47D9-B75B-DA405DD4E766}" srcOrd="0" destOrd="0" presId="urn:microsoft.com/office/officeart/2005/8/layout/orgChart1"/>
    <dgm:cxn modelId="{41AA6FB2-064E-4F1B-9BBE-F62585BEB1A9}" type="presOf" srcId="{D2B7B2F4-D82D-4A45-8A2C-85F05C683581}" destId="{548B36A8-A5DD-41C6-BC90-777BAC1646C2}" srcOrd="1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857EA395-10AE-4D87-8650-B718364089BA}" type="presOf" srcId="{D2B7B2F4-D82D-4A45-8A2C-85F05C683581}" destId="{4C6C800A-5A54-4CEE-959C-B701BA3AC6F0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2FC8E1DD-FED8-4812-A4BE-648F5488DAE0}" srcId="{18F81E9E-DAD4-4D59-AE7E-7B37CF03BCA1}" destId="{D2B7B2F4-D82D-4A45-8A2C-85F05C683581}" srcOrd="2" destOrd="0" parTransId="{FA2F3EEB-7B15-42E1-A38C-9A5CE1FB7DE1}" sibTransId="{DB9BB04F-C3A8-4477-9114-0847FD57B2D9}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153328E-3AAE-4FFF-83FF-15208463B5CE}" type="presParOf" srcId="{B69009D1-EF46-43D5-A6EC-8852B0ED51DE}" destId="{62B34765-F26D-47D9-B75B-DA405DD4E766}" srcOrd="4" destOrd="0" presId="urn:microsoft.com/office/officeart/2005/8/layout/orgChart1"/>
    <dgm:cxn modelId="{F8D68DA9-D62E-4EC3-8100-D8E61B6DCE38}" type="presParOf" srcId="{B69009D1-EF46-43D5-A6EC-8852B0ED51DE}" destId="{59695ED0-C055-4E99-8F3B-9BFBEB3820D9}" srcOrd="5" destOrd="0" presId="urn:microsoft.com/office/officeart/2005/8/layout/orgChart1"/>
    <dgm:cxn modelId="{A1A09809-0965-4DCD-80CF-ED1BA4646205}" type="presParOf" srcId="{59695ED0-C055-4E99-8F3B-9BFBEB3820D9}" destId="{618492E7-6BC7-4F8F-93F5-9EED05F4E38B}" srcOrd="0" destOrd="0" presId="urn:microsoft.com/office/officeart/2005/8/layout/orgChart1"/>
    <dgm:cxn modelId="{7BA77560-11FE-4222-8E47-5A87659405CC}" type="presParOf" srcId="{618492E7-6BC7-4F8F-93F5-9EED05F4E38B}" destId="{4C6C800A-5A54-4CEE-959C-B701BA3AC6F0}" srcOrd="0" destOrd="0" presId="urn:microsoft.com/office/officeart/2005/8/layout/orgChart1"/>
    <dgm:cxn modelId="{D09C748C-7FC0-4C71-9E6E-C908339CEA53}" type="presParOf" srcId="{618492E7-6BC7-4F8F-93F5-9EED05F4E38B}" destId="{548B36A8-A5DD-41C6-BC90-777BAC1646C2}" srcOrd="1" destOrd="0" presId="urn:microsoft.com/office/officeart/2005/8/layout/orgChart1"/>
    <dgm:cxn modelId="{037ACC2C-C4A6-4A05-B7CB-48EC5CFAF8AD}" type="presParOf" srcId="{59695ED0-C055-4E99-8F3B-9BFBEB3820D9}" destId="{ABF7CEB6-0230-4AF8-B9ED-50D546742959}" srcOrd="1" destOrd="0" presId="urn:microsoft.com/office/officeart/2005/8/layout/orgChart1"/>
    <dgm:cxn modelId="{0AA62DAC-426C-40EF-8B0C-93632B7358EC}" type="presParOf" srcId="{59695ED0-C055-4E99-8F3B-9BFBEB3820D9}" destId="{0144D11E-3770-4994-B973-25CB8462EE87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719323-FC3B-4B28-A677-250237DC04DB}" type="asst">
      <dgm:prSet custT="1"/>
      <dgm:spPr/>
      <dgm:t>
        <a:bodyPr/>
        <a:lstStyle/>
        <a:p>
          <a:r>
            <a:rPr lang="es-ES" sz="1200" dirty="0" smtClean="0"/>
            <a:t>Ejecutivo(a) Enlace</a:t>
          </a:r>
        </a:p>
      </dgm:t>
    </dgm:pt>
    <dgm:pt modelId="{6D053369-4592-463C-A28B-BDF727984767}" type="parTrans" cxnId="{2B6FDE78-B57A-4BA1-BF68-3C25FB0959B6}">
      <dgm:prSet/>
      <dgm:spPr/>
      <dgm:t>
        <a:bodyPr/>
        <a:lstStyle/>
        <a:p>
          <a:endParaRPr lang="es-ES"/>
        </a:p>
      </dgm:t>
    </dgm:pt>
    <dgm:pt modelId="{C61CC55A-E8D7-4FC2-8241-5E8442030ED4}" type="sibTrans" cxnId="{2B6FDE78-B57A-4BA1-BF68-3C25FB0959B6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4662" custScaleY="109518" custLinFactNeighborX="-19926" custLinFactNeighborY="241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1" custScaleX="85225" custScaleY="88666" custLinFactNeighborX="-19926" custLinFactNeighborY="-184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1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11A1974-6A0A-425A-A8A7-AA3F202F0CFE}" type="pres">
      <dgm:prSet presAssocID="{6D053369-4592-463C-A28B-BDF72798476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249B880-1069-4712-B53E-E1E33767FCD8}" type="pres">
      <dgm:prSet presAssocID="{4E719323-FC3B-4B28-A677-250237DC04DB}" presName="hierRoot3" presStyleCnt="0">
        <dgm:presLayoutVars>
          <dgm:hierBranch val="init"/>
        </dgm:presLayoutVars>
      </dgm:prSet>
      <dgm:spPr/>
    </dgm:pt>
    <dgm:pt modelId="{7A70B3C9-C854-4C01-9DC9-9A4176959C3D}" type="pres">
      <dgm:prSet presAssocID="{4E719323-FC3B-4B28-A677-250237DC04DB}" presName="rootComposite3" presStyleCnt="0"/>
      <dgm:spPr/>
    </dgm:pt>
    <dgm:pt modelId="{166F3D55-67B8-4946-9531-0C67E7D84D32}" type="pres">
      <dgm:prSet presAssocID="{4E719323-FC3B-4B28-A677-250237DC04DB}" presName="rootText3" presStyleLbl="asst1" presStyleIdx="0" presStyleCnt="1" custScaleX="64292" custScaleY="74758" custLinFactNeighborX="-21911" custLinFactNeighborY="31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20C513-8AAA-42C2-BB35-31FC4774623F}" type="pres">
      <dgm:prSet presAssocID="{4E719323-FC3B-4B28-A677-250237DC04D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C47EAA0-03AF-4157-9215-49BA2665FB21}" type="pres">
      <dgm:prSet presAssocID="{4E719323-FC3B-4B28-A677-250237DC04DB}" presName="hierChild6" presStyleCnt="0"/>
      <dgm:spPr/>
    </dgm:pt>
    <dgm:pt modelId="{ED65EDC6-C138-472A-8F07-822D0FC47448}" type="pres">
      <dgm:prSet presAssocID="{4E719323-FC3B-4B28-A677-250237DC04DB}" presName="hierChild7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E649A601-7B31-4D4D-BB17-69C3858B6911}" type="presOf" srcId="{4E719323-FC3B-4B28-A677-250237DC04DB}" destId="{1B20C513-8AAA-42C2-BB35-31FC4774623F}" srcOrd="1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19D7CF80-B3E1-4343-AD60-4EA99A7B0A8D}" type="presOf" srcId="{6D053369-4592-463C-A28B-BDF727984767}" destId="{D11A1974-6A0A-425A-A8A7-AA3F202F0CFE}" srcOrd="0" destOrd="0" presId="urn:microsoft.com/office/officeart/2005/8/layout/orgChart1"/>
    <dgm:cxn modelId="{2B6FDE78-B57A-4BA1-BF68-3C25FB0959B6}" srcId="{407EFFAD-B6BC-4483-B07B-8518768F0668}" destId="{4E719323-FC3B-4B28-A677-250237DC04DB}" srcOrd="1" destOrd="0" parTransId="{6D053369-4592-463C-A28B-BDF727984767}" sibTransId="{C61CC55A-E8D7-4FC2-8241-5E8442030ED4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256EE60A-AFA8-4111-8D56-F4EC4485C12D}" type="presOf" srcId="{4E719323-FC3B-4B28-A677-250237DC04DB}" destId="{166F3D55-67B8-4946-9531-0C67E7D84D32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4C257586-68A3-489B-B1DD-ED40A373F1F8}" type="presParOf" srcId="{0D570C02-BA42-4E3F-8B52-B252A6D39E21}" destId="{D11A1974-6A0A-425A-A8A7-AA3F202F0CFE}" srcOrd="0" destOrd="0" presId="urn:microsoft.com/office/officeart/2005/8/layout/orgChart1"/>
    <dgm:cxn modelId="{5EC548C1-2288-4682-AE2D-645C65BBF61A}" type="presParOf" srcId="{0D570C02-BA42-4E3F-8B52-B252A6D39E21}" destId="{5249B880-1069-4712-B53E-E1E33767FCD8}" srcOrd="1" destOrd="0" presId="urn:microsoft.com/office/officeart/2005/8/layout/orgChart1"/>
    <dgm:cxn modelId="{817CA654-9824-4E53-BC20-2B3E6E030F70}" type="presParOf" srcId="{5249B880-1069-4712-B53E-E1E33767FCD8}" destId="{7A70B3C9-C854-4C01-9DC9-9A4176959C3D}" srcOrd="0" destOrd="0" presId="urn:microsoft.com/office/officeart/2005/8/layout/orgChart1"/>
    <dgm:cxn modelId="{1518F407-807E-42D8-A7CA-3F1670768602}" type="presParOf" srcId="{7A70B3C9-C854-4C01-9DC9-9A4176959C3D}" destId="{166F3D55-67B8-4946-9531-0C67E7D84D32}" srcOrd="0" destOrd="0" presId="urn:microsoft.com/office/officeart/2005/8/layout/orgChart1"/>
    <dgm:cxn modelId="{2644E3A8-9BD5-4E7A-99E5-C3E05191A137}" type="presParOf" srcId="{7A70B3C9-C854-4C01-9DC9-9A4176959C3D}" destId="{1B20C513-8AAA-42C2-BB35-31FC4774623F}" srcOrd="1" destOrd="0" presId="urn:microsoft.com/office/officeart/2005/8/layout/orgChart1"/>
    <dgm:cxn modelId="{D3DAC18B-51A7-4845-A1AD-77D85B64D873}" type="presParOf" srcId="{5249B880-1069-4712-B53E-E1E33767FCD8}" destId="{8C47EAA0-03AF-4157-9215-49BA2665FB21}" srcOrd="1" destOrd="0" presId="urn:microsoft.com/office/officeart/2005/8/layout/orgChart1"/>
    <dgm:cxn modelId="{553BBBD6-D58C-463D-A606-3D3D8E53B4E7}" type="presParOf" srcId="{5249B880-1069-4712-B53E-E1E33767FCD8}" destId="{ED65EDC6-C138-472A-8F07-822D0FC47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EC447A-81BD-4255-806B-DFFD5363CF9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608DC7-CAFF-470F-B50F-97CABAA34D16}" type="parTrans" cxnId="{F764560E-347F-48D4-AB04-22CFA7253446}">
      <dgm:prSet/>
      <dgm:spPr/>
      <dgm:t>
        <a:bodyPr/>
        <a:lstStyle/>
        <a:p>
          <a:endParaRPr lang="es-ES"/>
        </a:p>
      </dgm:t>
    </dgm:pt>
    <dgm:pt modelId="{32AC246A-4E36-4263-BBDD-860B6C028441}" type="sibTrans" cxnId="{F764560E-347F-48D4-AB04-22CFA7253446}">
      <dgm:prSet/>
      <dgm:spPr/>
      <dgm:t>
        <a:bodyPr/>
        <a:lstStyle/>
        <a:p>
          <a:endParaRPr lang="es-ES"/>
        </a:p>
      </dgm:t>
    </dgm:pt>
    <dgm:pt modelId="{0AA78468-0298-4DF9-B404-20C9CE0C45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Trabajador(a) </a:t>
          </a:r>
          <a:r>
            <a:rPr lang="es-ES" sz="1200" dirty="0" smtClean="0"/>
            <a:t>Social</a:t>
          </a:r>
          <a:endParaRPr lang="es-ES" sz="1200" dirty="0"/>
        </a:p>
      </dgm:t>
    </dgm:pt>
    <dgm:pt modelId="{09D32D61-8DE7-4C11-8FC5-827A3B0AC09A}" type="parTrans" cxnId="{9F624491-3FF2-4EAA-85D7-F6411AD73753}">
      <dgm:prSet/>
      <dgm:spPr/>
      <dgm:t>
        <a:bodyPr/>
        <a:lstStyle/>
        <a:p>
          <a:endParaRPr lang="es-ES"/>
        </a:p>
      </dgm:t>
    </dgm:pt>
    <dgm:pt modelId="{FD18D319-7C52-4DD0-8951-D4E3A3604D7A}" type="sibTrans" cxnId="{9F624491-3FF2-4EAA-85D7-F6411AD73753}">
      <dgm:prSet/>
      <dgm:spPr/>
      <dgm:t>
        <a:bodyPr/>
        <a:lstStyle/>
        <a:p>
          <a:endParaRPr lang="es-ES"/>
        </a:p>
      </dgm:t>
    </dgm:pt>
    <dgm:pt modelId="{640CB4C9-BC2F-4AB5-9B28-364CC3F4623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33846FD-A68F-47F9-B407-F50201B516EB}" type="parTrans" cxnId="{E6AD583B-ABE6-407B-AA53-E02BA1D2B573}">
      <dgm:prSet/>
      <dgm:spPr/>
      <dgm:t>
        <a:bodyPr/>
        <a:lstStyle/>
        <a:p>
          <a:endParaRPr lang="es-ES"/>
        </a:p>
      </dgm:t>
    </dgm:pt>
    <dgm:pt modelId="{CFF8616C-B737-492B-996A-F97AD9AD61BF}" type="sibTrans" cxnId="{E6AD583B-ABE6-407B-AA53-E02BA1D2B573}">
      <dgm:prSet/>
      <dgm:spPr/>
      <dgm:t>
        <a:bodyPr/>
        <a:lstStyle/>
        <a:p>
          <a:endParaRPr lang="es-ES"/>
        </a:p>
      </dgm:t>
    </dgm:pt>
    <dgm:pt modelId="{F0580401-BE23-4BE7-BAC4-C1C4B5CF5F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 Administrativo (a)</a:t>
          </a:r>
          <a:endParaRPr lang="es-ES" sz="1200" dirty="0">
            <a:solidFill>
              <a:schemeClr val="tx1"/>
            </a:solidFill>
          </a:endParaRPr>
        </a:p>
      </dgm:t>
    </dgm:pt>
    <dgm:pt modelId="{56EB49D6-E04D-4899-9980-3312156E40EA}" type="parTrans" cxnId="{050B77FF-99F4-4117-8B9E-3FF626A96DB6}">
      <dgm:prSet/>
      <dgm:spPr/>
      <dgm:t>
        <a:bodyPr/>
        <a:lstStyle/>
        <a:p>
          <a:endParaRPr lang="es-ES"/>
        </a:p>
      </dgm:t>
    </dgm:pt>
    <dgm:pt modelId="{8906D722-C330-4CBE-965A-3657CD6DCE0C}" type="sibTrans" cxnId="{050B77FF-99F4-4117-8B9E-3FF626A96DB6}">
      <dgm:prSet/>
      <dgm:spPr/>
      <dgm:t>
        <a:bodyPr/>
        <a:lstStyle/>
        <a:p>
          <a:endParaRPr lang="es-ES"/>
        </a:p>
      </dgm:t>
    </dgm:pt>
    <dgm:pt modelId="{FC51D827-5929-4125-B610-E390E3272FB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gm:t>
    </dgm:pt>
    <dgm:pt modelId="{1A1404CA-4D99-4448-A737-742A5E5BB314}" type="parTrans" cxnId="{1080FA02-87AE-41C2-B1C2-7A30291FAAB8}">
      <dgm:prSet/>
      <dgm:spPr/>
      <dgm:t>
        <a:bodyPr/>
        <a:lstStyle/>
        <a:p>
          <a:endParaRPr lang="es-ES"/>
        </a:p>
      </dgm:t>
    </dgm:pt>
    <dgm:pt modelId="{A015EBA2-0E6F-46A6-A953-425F661CF04A}" type="sibTrans" cxnId="{1080FA02-87AE-41C2-B1C2-7A30291FAAB8}">
      <dgm:prSet/>
      <dgm:spPr/>
      <dgm:t>
        <a:bodyPr/>
        <a:lstStyle/>
        <a:p>
          <a:endParaRPr lang="es-ES"/>
        </a:p>
      </dgm:t>
    </dgm:pt>
    <dgm:pt modelId="{5B63A550-5E9C-4EBC-85B9-EA48460FCE18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/>
        </a:p>
      </dgm:t>
    </dgm:pt>
    <dgm:pt modelId="{B343DCDA-670A-432D-ADE5-FC5D8A67CE84}" type="parTrans" cxnId="{A1B5A0D2-C271-4000-8812-E7E24ED35331}">
      <dgm:prSet/>
      <dgm:spPr/>
      <dgm:t>
        <a:bodyPr/>
        <a:lstStyle/>
        <a:p>
          <a:endParaRPr lang="es-ES"/>
        </a:p>
      </dgm:t>
    </dgm:pt>
    <dgm:pt modelId="{6E5E5F14-7F04-46CA-A3AB-7640FA018D14}" type="sibTrans" cxnId="{A1B5A0D2-C271-4000-8812-E7E24ED35331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X="-393" custLinFactNeighborY="-2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6230CD1E-1A4D-455A-9AC8-9D46289D01AD}" type="pres">
      <dgm:prSet presAssocID="{56EB49D6-E04D-4899-9980-3312156E40E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3E494B8-C29E-4795-BC84-B043C1D1FF13}" type="pres">
      <dgm:prSet presAssocID="{F0580401-BE23-4BE7-BAC4-C1C4B5CF5F86}" presName="hierRoot2" presStyleCnt="0">
        <dgm:presLayoutVars>
          <dgm:hierBranch val="init"/>
        </dgm:presLayoutVars>
      </dgm:prSet>
      <dgm:spPr/>
    </dgm:pt>
    <dgm:pt modelId="{9FA9A7D7-3144-4ADF-ADB9-F94D91E3E319}" type="pres">
      <dgm:prSet presAssocID="{F0580401-BE23-4BE7-BAC4-C1C4B5CF5F86}" presName="rootComposite" presStyleCnt="0"/>
      <dgm:spPr/>
    </dgm:pt>
    <dgm:pt modelId="{CD04DE3B-C787-4132-8813-7335C21854C1}" type="pres">
      <dgm:prSet presAssocID="{F0580401-BE23-4BE7-BAC4-C1C4B5CF5F86}" presName="rootText" presStyleLbl="node2" presStyleIdx="0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18092B-2EF4-419E-BC76-3E686D96FFF7}" type="pres">
      <dgm:prSet presAssocID="{F0580401-BE23-4BE7-BAC4-C1C4B5CF5F86}" presName="rootConnector" presStyleLbl="node2" presStyleIdx="0" presStyleCnt="3"/>
      <dgm:spPr/>
      <dgm:t>
        <a:bodyPr/>
        <a:lstStyle/>
        <a:p>
          <a:endParaRPr lang="es-ES"/>
        </a:p>
      </dgm:t>
    </dgm:pt>
    <dgm:pt modelId="{F70E7B84-9E0F-4BA4-A616-04B46C2EA433}" type="pres">
      <dgm:prSet presAssocID="{F0580401-BE23-4BE7-BAC4-C1C4B5CF5F86}" presName="hierChild4" presStyleCnt="0"/>
      <dgm:spPr/>
    </dgm:pt>
    <dgm:pt modelId="{A3777912-ABAC-4988-A935-501D130D4AA4}" type="pres">
      <dgm:prSet presAssocID="{F0580401-BE23-4BE7-BAC4-C1C4B5CF5F86}" presName="hierChild5" presStyleCnt="0"/>
      <dgm:spPr/>
    </dgm:pt>
    <dgm:pt modelId="{C588DF83-5A57-4E03-A563-9BED31DBC4BB}" type="pres">
      <dgm:prSet presAssocID="{58608DC7-CAFF-470F-B50F-97CABAA34D1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CA5D1AA-FDDC-462F-A44D-7ADA737B7761}" type="pres">
      <dgm:prSet presAssocID="{4EEC447A-81BD-4255-806B-DFFD5363CF99}" presName="hierRoot2" presStyleCnt="0">
        <dgm:presLayoutVars>
          <dgm:hierBranch val="init"/>
        </dgm:presLayoutVars>
      </dgm:prSet>
      <dgm:spPr/>
    </dgm:pt>
    <dgm:pt modelId="{8715B5DB-D0B5-43AF-B144-E4643F1E44D9}" type="pres">
      <dgm:prSet presAssocID="{4EEC447A-81BD-4255-806B-DFFD5363CF99}" presName="rootComposite" presStyleCnt="0"/>
      <dgm:spPr/>
    </dgm:pt>
    <dgm:pt modelId="{C138A295-8DD5-4443-B099-42EBA45910BF}" type="pres">
      <dgm:prSet presAssocID="{4EEC447A-81BD-4255-806B-DFFD5363CF99}" presName="rootText" presStyleLbl="node2" presStyleIdx="1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5E8B73-F073-4B86-B1CA-CA100EBAD95C}" type="pres">
      <dgm:prSet presAssocID="{4EEC447A-81BD-4255-806B-DFFD5363CF99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E99F37-D621-4F4E-B9AC-4FE5BC8BC655}" type="pres">
      <dgm:prSet presAssocID="{4EEC447A-81BD-4255-806B-DFFD5363CF99}" presName="hierChild4" presStyleCnt="0"/>
      <dgm:spPr/>
    </dgm:pt>
    <dgm:pt modelId="{3FB1BD28-FCA3-4344-B177-74DD3AABE83F}" type="pres">
      <dgm:prSet presAssocID="{09D32D61-8DE7-4C11-8FC5-827A3B0AC09A}" presName="Name37" presStyleLbl="parChTrans1D3" presStyleIdx="0" presStyleCnt="3"/>
      <dgm:spPr/>
      <dgm:t>
        <a:bodyPr/>
        <a:lstStyle/>
        <a:p>
          <a:endParaRPr lang="es-ES"/>
        </a:p>
      </dgm:t>
    </dgm:pt>
    <dgm:pt modelId="{11905B56-2AB4-4B8E-B761-1D500C3E979A}" type="pres">
      <dgm:prSet presAssocID="{0AA78468-0298-4DF9-B404-20C9CE0C4578}" presName="hierRoot2" presStyleCnt="0">
        <dgm:presLayoutVars>
          <dgm:hierBranch val="init"/>
        </dgm:presLayoutVars>
      </dgm:prSet>
      <dgm:spPr/>
    </dgm:pt>
    <dgm:pt modelId="{B45CCE6D-C2F5-4A35-9B72-E23BB2CEDFBC}" type="pres">
      <dgm:prSet presAssocID="{0AA78468-0298-4DF9-B404-20C9CE0C4578}" presName="rootComposite" presStyleCnt="0"/>
      <dgm:spPr/>
    </dgm:pt>
    <dgm:pt modelId="{24621013-11CD-493C-BAA2-91D3A121D9CA}" type="pres">
      <dgm:prSet presAssocID="{0AA78468-0298-4DF9-B404-20C9CE0C4578}" presName="rootText" presStyleLbl="node3" presStyleIdx="0" presStyleCnt="3" custScaleX="97078" custLinFactNeighborX="-7580" custLinFactNeighborY="13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4EE27D-0936-4E82-9444-8E6AD217FC19}" type="pres">
      <dgm:prSet presAssocID="{0AA78468-0298-4DF9-B404-20C9CE0C4578}" presName="rootConnector" presStyleLbl="node3" presStyleIdx="0" presStyleCnt="3"/>
      <dgm:spPr/>
      <dgm:t>
        <a:bodyPr/>
        <a:lstStyle/>
        <a:p>
          <a:endParaRPr lang="es-ES"/>
        </a:p>
      </dgm:t>
    </dgm:pt>
    <dgm:pt modelId="{6F9A8F66-4601-4059-9170-FEEE9843D0C8}" type="pres">
      <dgm:prSet presAssocID="{0AA78468-0298-4DF9-B404-20C9CE0C4578}" presName="hierChild4" presStyleCnt="0"/>
      <dgm:spPr/>
    </dgm:pt>
    <dgm:pt modelId="{D63CFCBA-AD75-4F93-833D-1FE94F5EB1C2}" type="pres">
      <dgm:prSet presAssocID="{0AA78468-0298-4DF9-B404-20C9CE0C4578}" presName="hierChild5" presStyleCnt="0"/>
      <dgm:spPr/>
    </dgm:pt>
    <dgm:pt modelId="{FCF43B5C-A18D-46A0-958B-9F792588E39A}" type="pres">
      <dgm:prSet presAssocID="{A33846FD-A68F-47F9-B407-F50201B516EB}" presName="Name37" presStyleLbl="parChTrans1D3" presStyleIdx="1" presStyleCnt="3"/>
      <dgm:spPr/>
      <dgm:t>
        <a:bodyPr/>
        <a:lstStyle/>
        <a:p>
          <a:endParaRPr lang="es-ES"/>
        </a:p>
      </dgm:t>
    </dgm:pt>
    <dgm:pt modelId="{83F19160-B07C-43CA-8179-548F59DD57BA}" type="pres">
      <dgm:prSet presAssocID="{640CB4C9-BC2F-4AB5-9B28-364CC3F46231}" presName="hierRoot2" presStyleCnt="0">
        <dgm:presLayoutVars>
          <dgm:hierBranch val="init"/>
        </dgm:presLayoutVars>
      </dgm:prSet>
      <dgm:spPr/>
    </dgm:pt>
    <dgm:pt modelId="{63865569-BECB-4980-B0D5-B54837DCBB24}" type="pres">
      <dgm:prSet presAssocID="{640CB4C9-BC2F-4AB5-9B28-364CC3F46231}" presName="rootComposite" presStyleCnt="0"/>
      <dgm:spPr/>
    </dgm:pt>
    <dgm:pt modelId="{C5C7CF46-3BAA-4814-B335-4B8CA2884FD6}" type="pres">
      <dgm:prSet presAssocID="{640CB4C9-BC2F-4AB5-9B28-364CC3F46231}" presName="rootText" presStyleLbl="node3" presStyleIdx="1" presStyleCnt="3" custScaleX="97078" custLinFactNeighborX="-7796" custLinFactNeighborY="-7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816A4-B4D9-4D37-9FEF-4FC10BD9B21A}" type="pres">
      <dgm:prSet presAssocID="{640CB4C9-BC2F-4AB5-9B28-364CC3F46231}" presName="rootConnector" presStyleLbl="node3" presStyleIdx="1" presStyleCnt="3"/>
      <dgm:spPr/>
      <dgm:t>
        <a:bodyPr/>
        <a:lstStyle/>
        <a:p>
          <a:endParaRPr lang="es-ES"/>
        </a:p>
      </dgm:t>
    </dgm:pt>
    <dgm:pt modelId="{4DFE0D34-E2F7-4172-825A-0E64B91B0A95}" type="pres">
      <dgm:prSet presAssocID="{640CB4C9-BC2F-4AB5-9B28-364CC3F46231}" presName="hierChild4" presStyleCnt="0"/>
      <dgm:spPr/>
    </dgm:pt>
    <dgm:pt modelId="{CAAE216E-A0A1-4C43-B940-DE8E9A7CBC80}" type="pres">
      <dgm:prSet presAssocID="{640CB4C9-BC2F-4AB5-9B28-364CC3F46231}" presName="hierChild5" presStyleCnt="0"/>
      <dgm:spPr/>
    </dgm:pt>
    <dgm:pt modelId="{6F2BF301-9367-40E8-8AD6-82A57BA17601}" type="pres">
      <dgm:prSet presAssocID="{4EEC447A-81BD-4255-806B-DFFD5363CF99}" presName="hierChild5" presStyleCnt="0"/>
      <dgm:spPr/>
    </dgm:pt>
    <dgm:pt modelId="{30C15338-2029-483E-993D-F1A6FFA43A7A}" type="pres">
      <dgm:prSet presAssocID="{1A1404CA-4D99-4448-A737-742A5E5BB31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C6C04D7C-B6B1-44EB-A2E7-A4523BD97CCA}" type="pres">
      <dgm:prSet presAssocID="{FC51D827-5929-4125-B610-E390E3272FB7}" presName="hierRoot2" presStyleCnt="0">
        <dgm:presLayoutVars>
          <dgm:hierBranch val="init"/>
        </dgm:presLayoutVars>
      </dgm:prSet>
      <dgm:spPr/>
    </dgm:pt>
    <dgm:pt modelId="{C83E0A00-4DA0-4EF1-92F9-A8656A519BEF}" type="pres">
      <dgm:prSet presAssocID="{FC51D827-5929-4125-B610-E390E3272FB7}" presName="rootComposite" presStyleCnt="0"/>
      <dgm:spPr/>
    </dgm:pt>
    <dgm:pt modelId="{B6A33536-7F06-46B3-AAA3-D324D2518E9E}" type="pres">
      <dgm:prSet presAssocID="{FC51D827-5929-4125-B610-E390E3272FB7}" presName="rootText" presStyleLbl="node2" presStyleIdx="2" presStyleCnt="3" custScaleX="119655" custScaleY="130852" custLinFactNeighborX="-3354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C9C753-57EF-41FA-A24F-63F4732C17A4}" type="pres">
      <dgm:prSet presAssocID="{FC51D827-5929-4125-B610-E390E3272FB7}" presName="rootConnector" presStyleLbl="node2" presStyleIdx="2" presStyleCnt="3"/>
      <dgm:spPr/>
      <dgm:t>
        <a:bodyPr/>
        <a:lstStyle/>
        <a:p>
          <a:endParaRPr lang="es-ES"/>
        </a:p>
      </dgm:t>
    </dgm:pt>
    <dgm:pt modelId="{83132631-D708-468C-B98B-7B1973DEBEE6}" type="pres">
      <dgm:prSet presAssocID="{FC51D827-5929-4125-B610-E390E3272FB7}" presName="hierChild4" presStyleCnt="0"/>
      <dgm:spPr/>
    </dgm:pt>
    <dgm:pt modelId="{13C9612E-73AF-48D4-A9A4-32928B53B889}" type="pres">
      <dgm:prSet presAssocID="{B343DCDA-670A-432D-ADE5-FC5D8A67CE84}" presName="Name37" presStyleLbl="parChTrans1D3" presStyleIdx="2" presStyleCnt="3"/>
      <dgm:spPr/>
      <dgm:t>
        <a:bodyPr/>
        <a:lstStyle/>
        <a:p>
          <a:endParaRPr lang="es-ES"/>
        </a:p>
      </dgm:t>
    </dgm:pt>
    <dgm:pt modelId="{9DE26C26-994C-4E80-AFA8-36A8F0C34E38}" type="pres">
      <dgm:prSet presAssocID="{5B63A550-5E9C-4EBC-85B9-EA48460FCE18}" presName="hierRoot2" presStyleCnt="0">
        <dgm:presLayoutVars>
          <dgm:hierBranch val="init"/>
        </dgm:presLayoutVars>
      </dgm:prSet>
      <dgm:spPr/>
    </dgm:pt>
    <dgm:pt modelId="{36249D56-87A9-43DE-A9D9-C244DFFFE01A}" type="pres">
      <dgm:prSet presAssocID="{5B63A550-5E9C-4EBC-85B9-EA48460FCE18}" presName="rootComposite" presStyleCnt="0"/>
      <dgm:spPr/>
    </dgm:pt>
    <dgm:pt modelId="{39FE8E48-D783-49CB-932A-C92993567C16}" type="pres">
      <dgm:prSet presAssocID="{5B63A550-5E9C-4EBC-85B9-EA48460FCE1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0ADD79-FC06-4686-BB23-013BA397DF97}" type="pres">
      <dgm:prSet presAssocID="{5B63A550-5E9C-4EBC-85B9-EA48460FCE18}" presName="rootConnector" presStyleLbl="node3" presStyleIdx="2" presStyleCnt="3"/>
      <dgm:spPr/>
      <dgm:t>
        <a:bodyPr/>
        <a:lstStyle/>
        <a:p>
          <a:endParaRPr lang="es-ES"/>
        </a:p>
      </dgm:t>
    </dgm:pt>
    <dgm:pt modelId="{E872172C-B9E9-4AAA-9DE3-F7C280F17FBA}" type="pres">
      <dgm:prSet presAssocID="{5B63A550-5E9C-4EBC-85B9-EA48460FCE18}" presName="hierChild4" presStyleCnt="0"/>
      <dgm:spPr/>
    </dgm:pt>
    <dgm:pt modelId="{EC34D696-648B-4357-8478-A6D1B7DC4022}" type="pres">
      <dgm:prSet presAssocID="{5B63A550-5E9C-4EBC-85B9-EA48460FCE18}" presName="hierChild5" presStyleCnt="0"/>
      <dgm:spPr/>
    </dgm:pt>
    <dgm:pt modelId="{018E59B9-B37E-44E1-8AEF-08BD0890B1E8}" type="pres">
      <dgm:prSet presAssocID="{FC51D827-5929-4125-B610-E390E3272FB7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ACC37542-5E48-4261-B43A-C055CAE6A902}" type="presOf" srcId="{0AA78468-0298-4DF9-B404-20C9CE0C4578}" destId="{FA4EE27D-0936-4E82-9444-8E6AD217FC19}" srcOrd="1" destOrd="0" presId="urn:microsoft.com/office/officeart/2005/8/layout/orgChart1"/>
    <dgm:cxn modelId="{F17B63F6-8379-49AB-93D6-579C4C2F73BB}" type="presOf" srcId="{5B63A550-5E9C-4EBC-85B9-EA48460FCE18}" destId="{39FE8E48-D783-49CB-932A-C92993567C16}" srcOrd="0" destOrd="0" presId="urn:microsoft.com/office/officeart/2005/8/layout/orgChart1"/>
    <dgm:cxn modelId="{FE2E0EBB-F3F4-4FCD-BFDF-031D065C4D48}" type="presOf" srcId="{A33846FD-A68F-47F9-B407-F50201B516EB}" destId="{FCF43B5C-A18D-46A0-958B-9F792588E39A}" srcOrd="0" destOrd="0" presId="urn:microsoft.com/office/officeart/2005/8/layout/orgChart1"/>
    <dgm:cxn modelId="{9F624491-3FF2-4EAA-85D7-F6411AD73753}" srcId="{4EEC447A-81BD-4255-806B-DFFD5363CF99}" destId="{0AA78468-0298-4DF9-B404-20C9CE0C4578}" srcOrd="0" destOrd="0" parTransId="{09D32D61-8DE7-4C11-8FC5-827A3B0AC09A}" sibTransId="{FD18D319-7C52-4DD0-8951-D4E3A3604D7A}"/>
    <dgm:cxn modelId="{F764560E-347F-48D4-AB04-22CFA7253446}" srcId="{3AE9343B-5C0D-41FD-9728-E6EFC179FEE9}" destId="{4EEC447A-81BD-4255-806B-DFFD5363CF99}" srcOrd="1" destOrd="0" parTransId="{58608DC7-CAFF-470F-B50F-97CABAA34D16}" sibTransId="{32AC246A-4E36-4263-BBDD-860B6C028441}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92970485-DF5A-451A-8040-9F1E3C971C7A}" type="presOf" srcId="{640CB4C9-BC2F-4AB5-9B28-364CC3F46231}" destId="{C5C7CF46-3BAA-4814-B335-4B8CA2884FD6}" srcOrd="0" destOrd="0" presId="urn:microsoft.com/office/officeart/2005/8/layout/orgChart1"/>
    <dgm:cxn modelId="{353A4BC5-10FD-4E71-8A44-C4729B8944C6}" type="presOf" srcId="{1A1404CA-4D99-4448-A737-742A5E5BB314}" destId="{30C15338-2029-483E-993D-F1A6FFA43A7A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8B0F8622-D320-4EF2-9855-4A634AEDE364}" type="presOf" srcId="{F0580401-BE23-4BE7-BAC4-C1C4B5CF5F86}" destId="{CD04DE3B-C787-4132-8813-7335C21854C1}" srcOrd="0" destOrd="0" presId="urn:microsoft.com/office/officeart/2005/8/layout/orgChart1"/>
    <dgm:cxn modelId="{FE262DC0-0ED9-4158-9390-2195A6591D57}" type="presOf" srcId="{58608DC7-CAFF-470F-B50F-97CABAA34D16}" destId="{C588DF83-5A57-4E03-A563-9BED31DBC4BB}" srcOrd="0" destOrd="0" presId="urn:microsoft.com/office/officeart/2005/8/layout/orgChart1"/>
    <dgm:cxn modelId="{A162620B-CED6-46D9-8A43-9CB7CF65DCDC}" type="presOf" srcId="{B343DCDA-670A-432D-ADE5-FC5D8A67CE84}" destId="{13C9612E-73AF-48D4-A9A4-32928B53B889}" srcOrd="0" destOrd="0" presId="urn:microsoft.com/office/officeart/2005/8/layout/orgChart1"/>
    <dgm:cxn modelId="{C2FFEC07-666A-4F37-9D20-CBCB70C292C4}" type="presOf" srcId="{56EB49D6-E04D-4899-9980-3312156E40EA}" destId="{6230CD1E-1A4D-455A-9AC8-9D46289D01AD}" srcOrd="0" destOrd="0" presId="urn:microsoft.com/office/officeart/2005/8/layout/orgChart1"/>
    <dgm:cxn modelId="{8B7D0CC1-7FB9-43E5-8836-8A783198D761}" type="presOf" srcId="{F0580401-BE23-4BE7-BAC4-C1C4B5CF5F86}" destId="{FD18092B-2EF4-419E-BC76-3E686D96FFF7}" srcOrd="1" destOrd="0" presId="urn:microsoft.com/office/officeart/2005/8/layout/orgChart1"/>
    <dgm:cxn modelId="{514BA4F8-C957-4D92-BAAA-7C915E4D9399}" type="presOf" srcId="{640CB4C9-BC2F-4AB5-9B28-364CC3F46231}" destId="{022816A4-B4D9-4D37-9FEF-4FC10BD9B21A}" srcOrd="1" destOrd="0" presId="urn:microsoft.com/office/officeart/2005/8/layout/orgChart1"/>
    <dgm:cxn modelId="{EA63FA69-4514-4A48-90BB-B1E0D9AB5D51}" type="presOf" srcId="{FC51D827-5929-4125-B610-E390E3272FB7}" destId="{B6A33536-7F06-46B3-AAA3-D324D2518E9E}" srcOrd="0" destOrd="0" presId="urn:microsoft.com/office/officeart/2005/8/layout/orgChart1"/>
    <dgm:cxn modelId="{58D4ABE5-82CD-41E5-951C-7C4C3339F6BD}" type="presOf" srcId="{4EEC447A-81BD-4255-806B-DFFD5363CF99}" destId="{F05E8B73-F073-4B86-B1CA-CA100EBAD95C}" srcOrd="1" destOrd="0" presId="urn:microsoft.com/office/officeart/2005/8/layout/orgChart1"/>
    <dgm:cxn modelId="{050B77FF-99F4-4117-8B9E-3FF626A96DB6}" srcId="{3AE9343B-5C0D-41FD-9728-E6EFC179FEE9}" destId="{F0580401-BE23-4BE7-BAC4-C1C4B5CF5F86}" srcOrd="0" destOrd="0" parTransId="{56EB49D6-E04D-4899-9980-3312156E40EA}" sibTransId="{8906D722-C330-4CBE-965A-3657CD6DCE0C}"/>
    <dgm:cxn modelId="{03A5584F-F697-4191-BBB8-4C1BB165D719}" type="presOf" srcId="{0AA78468-0298-4DF9-B404-20C9CE0C4578}" destId="{24621013-11CD-493C-BAA2-91D3A121D9CA}" srcOrd="0" destOrd="0" presId="urn:microsoft.com/office/officeart/2005/8/layout/orgChart1"/>
    <dgm:cxn modelId="{E6AD583B-ABE6-407B-AA53-E02BA1D2B573}" srcId="{4EEC447A-81BD-4255-806B-DFFD5363CF99}" destId="{640CB4C9-BC2F-4AB5-9B28-364CC3F46231}" srcOrd="1" destOrd="0" parTransId="{A33846FD-A68F-47F9-B407-F50201B516EB}" sibTransId="{CFF8616C-B737-492B-996A-F97AD9AD61BF}"/>
    <dgm:cxn modelId="{C96BBEA9-6BE1-410B-8785-12411EE6AF5A}" type="presOf" srcId="{09D32D61-8DE7-4C11-8FC5-827A3B0AC09A}" destId="{3FB1BD28-FCA3-4344-B177-74DD3AABE83F}" srcOrd="0" destOrd="0" presId="urn:microsoft.com/office/officeart/2005/8/layout/orgChart1"/>
    <dgm:cxn modelId="{12CAB1BE-5C4D-44AD-9C82-840FD3B37050}" type="presOf" srcId="{FC51D827-5929-4125-B610-E390E3272FB7}" destId="{D6C9C753-57EF-41FA-A24F-63F4732C17A4}" srcOrd="1" destOrd="0" presId="urn:microsoft.com/office/officeart/2005/8/layout/orgChart1"/>
    <dgm:cxn modelId="{5B669F9A-A8DE-4AF9-B0F0-F2F1177794E9}" type="presOf" srcId="{4EEC447A-81BD-4255-806B-DFFD5363CF99}" destId="{C138A295-8DD5-4443-B099-42EBA45910BF}" srcOrd="0" destOrd="0" presId="urn:microsoft.com/office/officeart/2005/8/layout/orgChart1"/>
    <dgm:cxn modelId="{6AEEDADB-B1C3-453E-A0C2-EBC43450654D}" type="presOf" srcId="{5B63A550-5E9C-4EBC-85B9-EA48460FCE18}" destId="{8D0ADD79-FC06-4686-BB23-013BA397DF97}" srcOrd="1" destOrd="0" presId="urn:microsoft.com/office/officeart/2005/8/layout/orgChart1"/>
    <dgm:cxn modelId="{A1B5A0D2-C271-4000-8812-E7E24ED35331}" srcId="{FC51D827-5929-4125-B610-E390E3272FB7}" destId="{5B63A550-5E9C-4EBC-85B9-EA48460FCE18}" srcOrd="0" destOrd="0" parTransId="{B343DCDA-670A-432D-ADE5-FC5D8A67CE84}" sibTransId="{6E5E5F14-7F04-46CA-A3AB-7640FA018D14}"/>
    <dgm:cxn modelId="{1080FA02-87AE-41C2-B1C2-7A30291FAAB8}" srcId="{3AE9343B-5C0D-41FD-9728-E6EFC179FEE9}" destId="{FC51D827-5929-4125-B610-E390E3272FB7}" srcOrd="2" destOrd="0" parTransId="{1A1404CA-4D99-4448-A737-742A5E5BB314}" sibTransId="{A015EBA2-0E6F-46A6-A953-425F661CF04A}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CFE349B0-B8CB-41B5-B06A-EF631B29FB3D}" type="presParOf" srcId="{9578F175-65C3-431D-BF0F-2B5E9BE1005C}" destId="{6230CD1E-1A4D-455A-9AC8-9D46289D01AD}" srcOrd="0" destOrd="0" presId="urn:microsoft.com/office/officeart/2005/8/layout/orgChart1"/>
    <dgm:cxn modelId="{0B8A9ECB-02AE-47AC-B326-04C5A9D7E097}" type="presParOf" srcId="{9578F175-65C3-431D-BF0F-2B5E9BE1005C}" destId="{A3E494B8-C29E-4795-BC84-B043C1D1FF13}" srcOrd="1" destOrd="0" presId="urn:microsoft.com/office/officeart/2005/8/layout/orgChart1"/>
    <dgm:cxn modelId="{AA5F4132-6805-43D1-9D0C-CCF6412A3868}" type="presParOf" srcId="{A3E494B8-C29E-4795-BC84-B043C1D1FF13}" destId="{9FA9A7D7-3144-4ADF-ADB9-F94D91E3E319}" srcOrd="0" destOrd="0" presId="urn:microsoft.com/office/officeart/2005/8/layout/orgChart1"/>
    <dgm:cxn modelId="{5F3B33B5-957F-4015-9745-171C83CAE2D5}" type="presParOf" srcId="{9FA9A7D7-3144-4ADF-ADB9-F94D91E3E319}" destId="{CD04DE3B-C787-4132-8813-7335C21854C1}" srcOrd="0" destOrd="0" presId="urn:microsoft.com/office/officeart/2005/8/layout/orgChart1"/>
    <dgm:cxn modelId="{6C3D7036-136C-47F9-8027-C305F488A23C}" type="presParOf" srcId="{9FA9A7D7-3144-4ADF-ADB9-F94D91E3E319}" destId="{FD18092B-2EF4-419E-BC76-3E686D96FFF7}" srcOrd="1" destOrd="0" presId="urn:microsoft.com/office/officeart/2005/8/layout/orgChart1"/>
    <dgm:cxn modelId="{2D169589-3D85-413D-9E34-069674F75712}" type="presParOf" srcId="{A3E494B8-C29E-4795-BC84-B043C1D1FF13}" destId="{F70E7B84-9E0F-4BA4-A616-04B46C2EA433}" srcOrd="1" destOrd="0" presId="urn:microsoft.com/office/officeart/2005/8/layout/orgChart1"/>
    <dgm:cxn modelId="{923EAD00-ABF4-4C71-9C80-1885B3414044}" type="presParOf" srcId="{A3E494B8-C29E-4795-BC84-B043C1D1FF13}" destId="{A3777912-ABAC-4988-A935-501D130D4AA4}" srcOrd="2" destOrd="0" presId="urn:microsoft.com/office/officeart/2005/8/layout/orgChart1"/>
    <dgm:cxn modelId="{22C57A13-8ADA-4153-9CD2-32FC83BB96C2}" type="presParOf" srcId="{9578F175-65C3-431D-BF0F-2B5E9BE1005C}" destId="{C588DF83-5A57-4E03-A563-9BED31DBC4BB}" srcOrd="2" destOrd="0" presId="urn:microsoft.com/office/officeart/2005/8/layout/orgChart1"/>
    <dgm:cxn modelId="{7E4A42C6-E02A-474F-8679-59F3218252FB}" type="presParOf" srcId="{9578F175-65C3-431D-BF0F-2B5E9BE1005C}" destId="{6CA5D1AA-FDDC-462F-A44D-7ADA737B7761}" srcOrd="3" destOrd="0" presId="urn:microsoft.com/office/officeart/2005/8/layout/orgChart1"/>
    <dgm:cxn modelId="{CE1ECD5C-DF1A-4771-937D-D2D237A4C9A5}" type="presParOf" srcId="{6CA5D1AA-FDDC-462F-A44D-7ADA737B7761}" destId="{8715B5DB-D0B5-43AF-B144-E4643F1E44D9}" srcOrd="0" destOrd="0" presId="urn:microsoft.com/office/officeart/2005/8/layout/orgChart1"/>
    <dgm:cxn modelId="{AD17AEB0-F18E-471D-95F7-3759F492B51D}" type="presParOf" srcId="{8715B5DB-D0B5-43AF-B144-E4643F1E44D9}" destId="{C138A295-8DD5-4443-B099-42EBA45910BF}" srcOrd="0" destOrd="0" presId="urn:microsoft.com/office/officeart/2005/8/layout/orgChart1"/>
    <dgm:cxn modelId="{F659A1B3-29C4-418C-84FA-A44B96516EC6}" type="presParOf" srcId="{8715B5DB-D0B5-43AF-B144-E4643F1E44D9}" destId="{F05E8B73-F073-4B86-B1CA-CA100EBAD95C}" srcOrd="1" destOrd="0" presId="urn:microsoft.com/office/officeart/2005/8/layout/orgChart1"/>
    <dgm:cxn modelId="{45250D59-A25C-43C8-8D28-D9435ACB063C}" type="presParOf" srcId="{6CA5D1AA-FDDC-462F-A44D-7ADA737B7761}" destId="{ADE99F37-D621-4F4E-B9AC-4FE5BC8BC655}" srcOrd="1" destOrd="0" presId="urn:microsoft.com/office/officeart/2005/8/layout/orgChart1"/>
    <dgm:cxn modelId="{C99D42B0-9843-4290-BCEE-0FC0EB5D815F}" type="presParOf" srcId="{ADE99F37-D621-4F4E-B9AC-4FE5BC8BC655}" destId="{3FB1BD28-FCA3-4344-B177-74DD3AABE83F}" srcOrd="0" destOrd="0" presId="urn:microsoft.com/office/officeart/2005/8/layout/orgChart1"/>
    <dgm:cxn modelId="{7CD28E8C-8FE6-4827-87F4-75BC9A624E24}" type="presParOf" srcId="{ADE99F37-D621-4F4E-B9AC-4FE5BC8BC655}" destId="{11905B56-2AB4-4B8E-B761-1D500C3E979A}" srcOrd="1" destOrd="0" presId="urn:microsoft.com/office/officeart/2005/8/layout/orgChart1"/>
    <dgm:cxn modelId="{518FF4D4-19B6-4EFD-831B-CE2DEFF6E7DF}" type="presParOf" srcId="{11905B56-2AB4-4B8E-B761-1D500C3E979A}" destId="{B45CCE6D-C2F5-4A35-9B72-E23BB2CEDFBC}" srcOrd="0" destOrd="0" presId="urn:microsoft.com/office/officeart/2005/8/layout/orgChart1"/>
    <dgm:cxn modelId="{53DEFE39-558D-4406-9B96-D734E7A3B8D6}" type="presParOf" srcId="{B45CCE6D-C2F5-4A35-9B72-E23BB2CEDFBC}" destId="{24621013-11CD-493C-BAA2-91D3A121D9CA}" srcOrd="0" destOrd="0" presId="urn:microsoft.com/office/officeart/2005/8/layout/orgChart1"/>
    <dgm:cxn modelId="{E97ED8D8-DEDD-4B5A-A256-7FD925A893DD}" type="presParOf" srcId="{B45CCE6D-C2F5-4A35-9B72-E23BB2CEDFBC}" destId="{FA4EE27D-0936-4E82-9444-8E6AD217FC19}" srcOrd="1" destOrd="0" presId="urn:microsoft.com/office/officeart/2005/8/layout/orgChart1"/>
    <dgm:cxn modelId="{F8AEDE35-3076-4101-9619-DF779D93DD82}" type="presParOf" srcId="{11905B56-2AB4-4B8E-B761-1D500C3E979A}" destId="{6F9A8F66-4601-4059-9170-FEEE9843D0C8}" srcOrd="1" destOrd="0" presId="urn:microsoft.com/office/officeart/2005/8/layout/orgChart1"/>
    <dgm:cxn modelId="{1336286F-72DC-49DA-9BE1-65A309BACD25}" type="presParOf" srcId="{11905B56-2AB4-4B8E-B761-1D500C3E979A}" destId="{D63CFCBA-AD75-4F93-833D-1FE94F5EB1C2}" srcOrd="2" destOrd="0" presId="urn:microsoft.com/office/officeart/2005/8/layout/orgChart1"/>
    <dgm:cxn modelId="{E776353E-3AC7-49B0-B65B-F88ECE4F59F0}" type="presParOf" srcId="{ADE99F37-D621-4F4E-B9AC-4FE5BC8BC655}" destId="{FCF43B5C-A18D-46A0-958B-9F792588E39A}" srcOrd="2" destOrd="0" presId="urn:microsoft.com/office/officeart/2005/8/layout/orgChart1"/>
    <dgm:cxn modelId="{34847D2A-9E2D-4BFF-8867-7AE7EC7D1F6E}" type="presParOf" srcId="{ADE99F37-D621-4F4E-B9AC-4FE5BC8BC655}" destId="{83F19160-B07C-43CA-8179-548F59DD57BA}" srcOrd="3" destOrd="0" presId="urn:microsoft.com/office/officeart/2005/8/layout/orgChart1"/>
    <dgm:cxn modelId="{AE773D35-BF48-456E-9282-00A487137CF7}" type="presParOf" srcId="{83F19160-B07C-43CA-8179-548F59DD57BA}" destId="{63865569-BECB-4980-B0D5-B54837DCBB24}" srcOrd="0" destOrd="0" presId="urn:microsoft.com/office/officeart/2005/8/layout/orgChart1"/>
    <dgm:cxn modelId="{7D757707-4C23-410E-BAA7-5DDBC2D21141}" type="presParOf" srcId="{63865569-BECB-4980-B0D5-B54837DCBB24}" destId="{C5C7CF46-3BAA-4814-B335-4B8CA2884FD6}" srcOrd="0" destOrd="0" presId="urn:microsoft.com/office/officeart/2005/8/layout/orgChart1"/>
    <dgm:cxn modelId="{CDE8E217-88E2-4C9B-83D6-E27A7BBD66B7}" type="presParOf" srcId="{63865569-BECB-4980-B0D5-B54837DCBB24}" destId="{022816A4-B4D9-4D37-9FEF-4FC10BD9B21A}" srcOrd="1" destOrd="0" presId="urn:microsoft.com/office/officeart/2005/8/layout/orgChart1"/>
    <dgm:cxn modelId="{E5704B0E-5F51-43A6-97D7-5F9827980F00}" type="presParOf" srcId="{83F19160-B07C-43CA-8179-548F59DD57BA}" destId="{4DFE0D34-E2F7-4172-825A-0E64B91B0A95}" srcOrd="1" destOrd="0" presId="urn:microsoft.com/office/officeart/2005/8/layout/orgChart1"/>
    <dgm:cxn modelId="{EA8132BF-36C5-4A39-AA4A-2844CEBB4018}" type="presParOf" srcId="{83F19160-B07C-43CA-8179-548F59DD57BA}" destId="{CAAE216E-A0A1-4C43-B940-DE8E9A7CBC80}" srcOrd="2" destOrd="0" presId="urn:microsoft.com/office/officeart/2005/8/layout/orgChart1"/>
    <dgm:cxn modelId="{A1DF4533-2597-4490-86EE-CA5BBC35A396}" type="presParOf" srcId="{6CA5D1AA-FDDC-462F-A44D-7ADA737B7761}" destId="{6F2BF301-9367-40E8-8AD6-82A57BA17601}" srcOrd="2" destOrd="0" presId="urn:microsoft.com/office/officeart/2005/8/layout/orgChart1"/>
    <dgm:cxn modelId="{63FD7BEC-D5AD-4606-BAFD-6A11AB8A502F}" type="presParOf" srcId="{9578F175-65C3-431D-BF0F-2B5E9BE1005C}" destId="{30C15338-2029-483E-993D-F1A6FFA43A7A}" srcOrd="4" destOrd="0" presId="urn:microsoft.com/office/officeart/2005/8/layout/orgChart1"/>
    <dgm:cxn modelId="{FD275CE0-1D8C-4E1A-B992-F40B700C4564}" type="presParOf" srcId="{9578F175-65C3-431D-BF0F-2B5E9BE1005C}" destId="{C6C04D7C-B6B1-44EB-A2E7-A4523BD97CCA}" srcOrd="5" destOrd="0" presId="urn:microsoft.com/office/officeart/2005/8/layout/orgChart1"/>
    <dgm:cxn modelId="{5CB36601-FB1A-4E4D-AFC7-3FD99710B40E}" type="presParOf" srcId="{C6C04D7C-B6B1-44EB-A2E7-A4523BD97CCA}" destId="{C83E0A00-4DA0-4EF1-92F9-A8656A519BEF}" srcOrd="0" destOrd="0" presId="urn:microsoft.com/office/officeart/2005/8/layout/orgChart1"/>
    <dgm:cxn modelId="{16F79FDD-3BA5-4BE5-88B8-15636D29528C}" type="presParOf" srcId="{C83E0A00-4DA0-4EF1-92F9-A8656A519BEF}" destId="{B6A33536-7F06-46B3-AAA3-D324D2518E9E}" srcOrd="0" destOrd="0" presId="urn:microsoft.com/office/officeart/2005/8/layout/orgChart1"/>
    <dgm:cxn modelId="{EE537928-FE30-4D00-8DE5-F32A50C6B84B}" type="presParOf" srcId="{C83E0A00-4DA0-4EF1-92F9-A8656A519BEF}" destId="{D6C9C753-57EF-41FA-A24F-63F4732C17A4}" srcOrd="1" destOrd="0" presId="urn:microsoft.com/office/officeart/2005/8/layout/orgChart1"/>
    <dgm:cxn modelId="{878F90F2-8E86-473B-AEDA-4FA1998AB75B}" type="presParOf" srcId="{C6C04D7C-B6B1-44EB-A2E7-A4523BD97CCA}" destId="{83132631-D708-468C-B98B-7B1973DEBEE6}" srcOrd="1" destOrd="0" presId="urn:microsoft.com/office/officeart/2005/8/layout/orgChart1"/>
    <dgm:cxn modelId="{69531475-F893-43D3-8180-33DB0EE6CA25}" type="presParOf" srcId="{83132631-D708-468C-B98B-7B1973DEBEE6}" destId="{13C9612E-73AF-48D4-A9A4-32928B53B889}" srcOrd="0" destOrd="0" presId="urn:microsoft.com/office/officeart/2005/8/layout/orgChart1"/>
    <dgm:cxn modelId="{FA37FA1D-5F2C-4D7E-B8B8-D2ACD740CE4B}" type="presParOf" srcId="{83132631-D708-468C-B98B-7B1973DEBEE6}" destId="{9DE26C26-994C-4E80-AFA8-36A8F0C34E38}" srcOrd="1" destOrd="0" presId="urn:microsoft.com/office/officeart/2005/8/layout/orgChart1"/>
    <dgm:cxn modelId="{9E34D90D-4C9F-46BA-ADF0-16FA3C71F8DC}" type="presParOf" srcId="{9DE26C26-994C-4E80-AFA8-36A8F0C34E38}" destId="{36249D56-87A9-43DE-A9D9-C244DFFFE01A}" srcOrd="0" destOrd="0" presId="urn:microsoft.com/office/officeart/2005/8/layout/orgChart1"/>
    <dgm:cxn modelId="{C7DB1618-F56B-4645-BA68-CA46DFEC7B1C}" type="presParOf" srcId="{36249D56-87A9-43DE-A9D9-C244DFFFE01A}" destId="{39FE8E48-D783-49CB-932A-C92993567C16}" srcOrd="0" destOrd="0" presId="urn:microsoft.com/office/officeart/2005/8/layout/orgChart1"/>
    <dgm:cxn modelId="{3ACC1941-60E9-4DB8-B2E7-BD3AD29F4416}" type="presParOf" srcId="{36249D56-87A9-43DE-A9D9-C244DFFFE01A}" destId="{8D0ADD79-FC06-4686-BB23-013BA397DF97}" srcOrd="1" destOrd="0" presId="urn:microsoft.com/office/officeart/2005/8/layout/orgChart1"/>
    <dgm:cxn modelId="{ABA5CAA6-2BD4-4025-84BC-3AB6301EB32B}" type="presParOf" srcId="{9DE26C26-994C-4E80-AFA8-36A8F0C34E38}" destId="{E872172C-B9E9-4AAA-9DE3-F7C280F17FBA}" srcOrd="1" destOrd="0" presId="urn:microsoft.com/office/officeart/2005/8/layout/orgChart1"/>
    <dgm:cxn modelId="{1DDE1251-3E17-4C73-8873-A5D4EEBAF8E3}" type="presParOf" srcId="{9DE26C26-994C-4E80-AFA8-36A8F0C34E38}" destId="{EC34D696-648B-4357-8478-A6D1B7DC4022}" srcOrd="2" destOrd="0" presId="urn:microsoft.com/office/officeart/2005/8/layout/orgChart1"/>
    <dgm:cxn modelId="{56D64C37-A82F-426E-B279-07B101A9C8F5}" type="presParOf" srcId="{C6C04D7C-B6B1-44EB-A2E7-A4523BD97CCA}" destId="{018E59B9-B37E-44E1-8AEF-08BD0890B1E8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/>
            <a:t>Coordinador(a) de Programas Terapéuticos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EED1C0-5CE9-4042-AA4C-EB1C448CA78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Encargado(a) de Recepción y manejo de </a:t>
          </a:r>
          <a:r>
            <a:rPr lang="es-ES" sz="1200" dirty="0" smtClean="0"/>
            <a:t>agenda</a:t>
          </a:r>
          <a:endParaRPr lang="es-ES" sz="1200" dirty="0"/>
        </a:p>
      </dgm:t>
    </dgm:pt>
    <dgm:pt modelId="{5DFDD860-2751-4919-81DC-33E529B1E65F}" type="parTrans" cxnId="{E2015505-5EB8-4F02-870D-97800B5E47D1}">
      <dgm:prSet/>
      <dgm:spPr/>
      <dgm:t>
        <a:bodyPr/>
        <a:lstStyle/>
        <a:p>
          <a:endParaRPr lang="es-ES" sz="1200"/>
        </a:p>
      </dgm:t>
    </dgm:pt>
    <dgm:pt modelId="{D7393C28-BF0E-4CC1-8AB2-8A73471A8C75}" type="sibTrans" cxnId="{E2015505-5EB8-4F02-870D-97800B5E47D1}">
      <dgm:prSet/>
      <dgm:spPr/>
      <dgm:t>
        <a:bodyPr/>
        <a:lstStyle/>
        <a:p>
          <a:endParaRPr lang="es-ES" sz="1200"/>
        </a:p>
      </dgm:t>
    </dgm:pt>
    <dgm:pt modelId="{9786DD1E-8D3A-435C-83F3-4CAA60DEC28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CAE4BD-D035-4B0A-9F6C-FFF0B06ACFFA}" type="parTrans" cxnId="{95D4A2AE-7A60-46B5-8C05-6B55F952ECAC}">
      <dgm:prSet/>
      <dgm:spPr/>
      <dgm:t>
        <a:bodyPr/>
        <a:lstStyle/>
        <a:p>
          <a:endParaRPr lang="es-ES" sz="1200"/>
        </a:p>
      </dgm:t>
    </dgm:pt>
    <dgm:pt modelId="{CFFF381B-7C7A-4330-836C-3EC4DEC82B66}" type="sibTrans" cxnId="{95D4A2AE-7A60-46B5-8C05-6B55F952ECAC}">
      <dgm:prSet/>
      <dgm:spPr/>
      <dgm:t>
        <a:bodyPr/>
        <a:lstStyle/>
        <a:p>
          <a:endParaRPr lang="es-ES" sz="1200"/>
        </a:p>
      </dgm:t>
    </dgm:pt>
    <dgm:pt modelId="{0E6519C2-37FA-4CE8-A15B-2C1FACBF08E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Responsable Área </a:t>
          </a:r>
          <a:r>
            <a:rPr lang="es-ES" sz="1200" dirty="0" smtClean="0"/>
            <a:t>Psicología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26EEF-9EE8-4858-981D-183DE929A987}" type="parTrans" cxnId="{283C3361-F168-4AA8-BFDF-D25BEDA83E61}">
      <dgm:prSet/>
      <dgm:spPr/>
      <dgm:t>
        <a:bodyPr/>
        <a:lstStyle/>
        <a:p>
          <a:endParaRPr lang="es-ES" sz="1200"/>
        </a:p>
      </dgm:t>
    </dgm:pt>
    <dgm:pt modelId="{5544569C-9192-4599-8144-0582254AEFDB}" type="sibTrans" cxnId="{283C3361-F168-4AA8-BFDF-D25BEDA83E61}">
      <dgm:prSet/>
      <dgm:spPr/>
      <dgm:t>
        <a:bodyPr/>
        <a:lstStyle/>
        <a:p>
          <a:endParaRPr lang="es-ES" sz="1200"/>
        </a:p>
      </dgm:t>
    </dgm:pt>
    <dgm:pt modelId="{C2EDE74C-0390-440C-AB07-4AEF2893B603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330E97-C61B-4B9A-9E81-5E7211638DE5}" type="parTrans" cxnId="{C9E02964-375A-4318-9C91-2972F08AF8E7}">
      <dgm:prSet/>
      <dgm:spPr/>
      <dgm:t>
        <a:bodyPr/>
        <a:lstStyle/>
        <a:p>
          <a:endParaRPr lang="es-ES" sz="1200"/>
        </a:p>
      </dgm:t>
    </dgm:pt>
    <dgm:pt modelId="{FEC215F9-428C-4D7B-966C-BBE07C86AAF5}" type="sibTrans" cxnId="{C9E02964-375A-4318-9C91-2972F08AF8E7}">
      <dgm:prSet/>
      <dgm:spPr/>
      <dgm:t>
        <a:bodyPr/>
        <a:lstStyle/>
        <a:p>
          <a:endParaRPr lang="es-ES" sz="1200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26021" custScaleY="135402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801EFA90-D400-4FC8-A89C-7AB259921857}" type="pres">
      <dgm:prSet presAssocID="{6988980D-2D73-4A93-ABBC-528B4FBD434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0" presStyleCnt="3" custScaleX="115710" custScaleY="99765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0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428FC759-E0BC-4F6D-B1DF-F9F23FFC5084}" type="pres">
      <dgm:prSet presAssocID="{B8CAE4BD-D035-4B0A-9F6C-FFF0B06ACFF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42D68B5-35EB-47FC-9DA6-7EB76861F449}" type="pres">
      <dgm:prSet presAssocID="{9786DD1E-8D3A-435C-83F3-4CAA60DEC28F}" presName="hierRoot2" presStyleCnt="0">
        <dgm:presLayoutVars>
          <dgm:hierBranch val="init"/>
        </dgm:presLayoutVars>
      </dgm:prSet>
      <dgm:spPr/>
    </dgm:pt>
    <dgm:pt modelId="{F700DE85-43BE-4241-9CC1-043E49A9DB33}" type="pres">
      <dgm:prSet presAssocID="{9786DD1E-8D3A-435C-83F3-4CAA60DEC28F}" presName="rootComposite" presStyleCnt="0"/>
      <dgm:spPr/>
    </dgm:pt>
    <dgm:pt modelId="{DEDE291E-A2D7-4FB5-A09A-F0B8213349B5}" type="pres">
      <dgm:prSet presAssocID="{9786DD1E-8D3A-435C-83F3-4CAA60DEC28F}" presName="rootText" presStyleLbl="node2" presStyleIdx="1" presStyleCnt="3" custScaleY="99765" custLinFactNeighborX="-7787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0DBB2-8D37-499E-8C50-360E6876E2D5}" type="pres">
      <dgm:prSet presAssocID="{9786DD1E-8D3A-435C-83F3-4CAA60DEC2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1EA25FA6-7E50-4DF1-9447-9577287FF26B}" type="pres">
      <dgm:prSet presAssocID="{9786DD1E-8D3A-435C-83F3-4CAA60DEC28F}" presName="hierChild4" presStyleCnt="0"/>
      <dgm:spPr/>
    </dgm:pt>
    <dgm:pt modelId="{E330AB8A-A8CA-4F0E-8096-EB23BB152F38}" type="pres">
      <dgm:prSet presAssocID="{9786DD1E-8D3A-435C-83F3-4CAA60DEC28F}" presName="hierChild5" presStyleCnt="0"/>
      <dgm:spPr/>
    </dgm:pt>
    <dgm:pt modelId="{55C63480-2E29-4755-A4CF-7E723700D97E}" type="pres">
      <dgm:prSet presAssocID="{07726EEF-9EE8-4858-981D-183DE929A98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672DEE8-C8DA-4A31-9689-D9A70DA74A7E}" type="pres">
      <dgm:prSet presAssocID="{0E6519C2-37FA-4CE8-A15B-2C1FACBF08E8}" presName="hierRoot2" presStyleCnt="0">
        <dgm:presLayoutVars>
          <dgm:hierBranch/>
        </dgm:presLayoutVars>
      </dgm:prSet>
      <dgm:spPr/>
    </dgm:pt>
    <dgm:pt modelId="{06BAD159-4926-4441-ABBA-7FC47EE0E2E2}" type="pres">
      <dgm:prSet presAssocID="{0E6519C2-37FA-4CE8-A15B-2C1FACBF08E8}" presName="rootComposite" presStyleCnt="0"/>
      <dgm:spPr/>
    </dgm:pt>
    <dgm:pt modelId="{A16D4E2A-7690-4AFA-897B-8367975AA4FF}" type="pres">
      <dgm:prSet presAssocID="{0E6519C2-37FA-4CE8-A15B-2C1FACBF08E8}" presName="rootText" presStyleLbl="node2" presStyleIdx="2" presStyleCnt="3" custScaleY="99765" custLinFactNeighborX="-8966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F913A4-33F6-44E2-A03A-8316CD33F3D9}" type="pres">
      <dgm:prSet presAssocID="{0E6519C2-37FA-4CE8-A15B-2C1FACBF08E8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DCF9BD-C9CB-4F7A-A66C-F1F32DCE7005}" type="pres">
      <dgm:prSet presAssocID="{0E6519C2-37FA-4CE8-A15B-2C1FACBF08E8}" presName="hierChild4" presStyleCnt="0"/>
      <dgm:spPr/>
    </dgm:pt>
    <dgm:pt modelId="{5E6E07D3-E434-4198-B0D1-1CF1E9DAAB16}" type="pres">
      <dgm:prSet presAssocID="{9E330E97-C61B-4B9A-9E81-5E7211638DE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C10C871-DCDB-414F-9792-18993CE15265}" type="pres">
      <dgm:prSet presAssocID="{C2EDE74C-0390-440C-AB07-4AEF2893B603}" presName="hierRoot2" presStyleCnt="0">
        <dgm:presLayoutVars>
          <dgm:hierBranch val="init"/>
        </dgm:presLayoutVars>
      </dgm:prSet>
      <dgm:spPr/>
    </dgm:pt>
    <dgm:pt modelId="{3A571B3B-E811-4E6B-869A-5E73B7DD6F3A}" type="pres">
      <dgm:prSet presAssocID="{C2EDE74C-0390-440C-AB07-4AEF2893B603}" presName="rootComposite" presStyleCnt="0"/>
      <dgm:spPr/>
    </dgm:pt>
    <dgm:pt modelId="{2738D8FA-DD98-47F4-9B90-7493913B6166}" type="pres">
      <dgm:prSet presAssocID="{C2EDE74C-0390-440C-AB07-4AEF2893B603}" presName="rootText" presStyleLbl="node3" presStyleIdx="0" presStyleCnt="1" custLinFactNeighborX="-89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FE9E7-1D07-462C-ABA3-4AFCD04883F9}" type="pres">
      <dgm:prSet presAssocID="{C2EDE74C-0390-440C-AB07-4AEF2893B603}" presName="rootConnector" presStyleLbl="node3" presStyleIdx="0" presStyleCnt="1"/>
      <dgm:spPr/>
      <dgm:t>
        <a:bodyPr/>
        <a:lstStyle/>
        <a:p>
          <a:endParaRPr lang="es-ES"/>
        </a:p>
      </dgm:t>
    </dgm:pt>
    <dgm:pt modelId="{EC214F0B-4769-41EE-9093-FAE02C96001E}" type="pres">
      <dgm:prSet presAssocID="{C2EDE74C-0390-440C-AB07-4AEF2893B603}" presName="hierChild4" presStyleCnt="0"/>
      <dgm:spPr/>
    </dgm:pt>
    <dgm:pt modelId="{587A4130-6E81-40A9-B479-882079A5CC3D}" type="pres">
      <dgm:prSet presAssocID="{C2EDE74C-0390-440C-AB07-4AEF2893B603}" presName="hierChild5" presStyleCnt="0"/>
      <dgm:spPr/>
    </dgm:pt>
    <dgm:pt modelId="{5260FCF1-22F1-421D-BF39-F72450720F74}" type="pres">
      <dgm:prSet presAssocID="{0E6519C2-37FA-4CE8-A15B-2C1FACBF08E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  <dgm:pt modelId="{96BBC6DC-D515-4A96-AEBF-B61D46F5F546}" type="pres">
      <dgm:prSet presAssocID="{5DFDD860-2751-4919-81DC-33E529B1E65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EA8E1730-FE76-471D-8C5F-A6C60C18CA0A}" type="pres">
      <dgm:prSet presAssocID="{81EED1C0-5CE9-4042-AA4C-EB1C448CA788}" presName="hierRoot3" presStyleCnt="0">
        <dgm:presLayoutVars>
          <dgm:hierBranch val="init"/>
        </dgm:presLayoutVars>
      </dgm:prSet>
      <dgm:spPr/>
    </dgm:pt>
    <dgm:pt modelId="{BD38087B-1080-42F1-B8AF-914DFD958810}" type="pres">
      <dgm:prSet presAssocID="{81EED1C0-5CE9-4042-AA4C-EB1C448CA788}" presName="rootComposite3" presStyleCnt="0"/>
      <dgm:spPr/>
    </dgm:pt>
    <dgm:pt modelId="{6AE07FB3-E534-42C2-A6C9-DE08F021F86B}" type="pres">
      <dgm:prSet presAssocID="{81EED1C0-5CE9-4042-AA4C-EB1C448CA788}" presName="rootText3" presStyleLbl="asst1" presStyleIdx="0" presStyleCnt="1" custScaleY="1095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2ABD5-87E2-4D97-A2A6-EFA984CC450A}" type="pres">
      <dgm:prSet presAssocID="{81EED1C0-5CE9-4042-AA4C-EB1C448CA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6408456-5C4E-42CA-A93F-B3BE1EADDBA3}" type="pres">
      <dgm:prSet presAssocID="{81EED1C0-5CE9-4042-AA4C-EB1C448CA788}" presName="hierChild6" presStyleCnt="0"/>
      <dgm:spPr/>
    </dgm:pt>
    <dgm:pt modelId="{150CD777-8636-4831-A00A-DC2D6BC7C8AB}" type="pres">
      <dgm:prSet presAssocID="{81EED1C0-5CE9-4042-AA4C-EB1C448CA788}" presName="hierChild7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26A52DE-85A1-4EBB-B649-6513A7A3A6D6}" type="presOf" srcId="{81EED1C0-5CE9-4042-AA4C-EB1C448CA788}" destId="{5A02ABD5-87E2-4D97-A2A6-EFA984CC450A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FA743EF5-9707-499F-BF7A-8AF5DC4C4DA7}" type="presOf" srcId="{9786DD1E-8D3A-435C-83F3-4CAA60DEC28F}" destId="{CFA0DBB2-8D37-499E-8C50-360E6876E2D5}" srcOrd="1" destOrd="0" presId="urn:microsoft.com/office/officeart/2005/8/layout/orgChart1"/>
    <dgm:cxn modelId="{1CB85A02-B1F3-4610-A253-62F834EA7D78}" type="presOf" srcId="{0E6519C2-37FA-4CE8-A15B-2C1FACBF08E8}" destId="{A16D4E2A-7690-4AFA-897B-8367975AA4F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E2015505-5EB8-4F02-870D-97800B5E47D1}" srcId="{18F81E9E-DAD4-4D59-AE7E-7B37CF03BCA1}" destId="{81EED1C0-5CE9-4042-AA4C-EB1C448CA788}" srcOrd="3" destOrd="0" parTransId="{5DFDD860-2751-4919-81DC-33E529B1E65F}" sibTransId="{D7393C28-BF0E-4CC1-8AB2-8A73471A8C75}"/>
    <dgm:cxn modelId="{95D4A2AE-7A60-46B5-8C05-6B55F952ECAC}" srcId="{18F81E9E-DAD4-4D59-AE7E-7B37CF03BCA1}" destId="{9786DD1E-8D3A-435C-83F3-4CAA60DEC28F}" srcOrd="1" destOrd="0" parTransId="{B8CAE4BD-D035-4B0A-9F6C-FFF0B06ACFFA}" sibTransId="{CFFF381B-7C7A-4330-836C-3EC4DEC82B66}"/>
    <dgm:cxn modelId="{2B22ECC7-726B-487E-8817-92FB481C3812}" type="presOf" srcId="{07726EEF-9EE8-4858-981D-183DE929A987}" destId="{55C63480-2E29-4755-A4CF-7E723700D97E}" srcOrd="0" destOrd="0" presId="urn:microsoft.com/office/officeart/2005/8/layout/orgChart1"/>
    <dgm:cxn modelId="{389B988B-6671-44C2-A652-399C459B1367}" type="presOf" srcId="{C2EDE74C-0390-440C-AB07-4AEF2893B603}" destId="{A88FE9E7-1D07-462C-ABA3-4AFCD04883F9}" srcOrd="1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0" destOrd="0" parTransId="{6988980D-2D73-4A93-ABBC-528B4FBD434B}" sibTransId="{F27C500B-0A40-4BE1-9725-66DAE3D2178D}"/>
    <dgm:cxn modelId="{BC946871-B510-4767-8A34-595E731239C5}" type="presOf" srcId="{C2EDE74C-0390-440C-AB07-4AEF2893B603}" destId="{2738D8FA-DD98-47F4-9B90-7493913B6166}" srcOrd="0" destOrd="0" presId="urn:microsoft.com/office/officeart/2005/8/layout/orgChart1"/>
    <dgm:cxn modelId="{283C3361-F168-4AA8-BFDF-D25BEDA83E61}" srcId="{18F81E9E-DAD4-4D59-AE7E-7B37CF03BCA1}" destId="{0E6519C2-37FA-4CE8-A15B-2C1FACBF08E8}" srcOrd="2" destOrd="0" parTransId="{07726EEF-9EE8-4858-981D-183DE929A987}" sibTransId="{5544569C-9192-4599-8144-0582254AEFDB}"/>
    <dgm:cxn modelId="{A29F0FAB-B1C4-417C-B70C-A390A9CECD94}" type="presOf" srcId="{0E6519C2-37FA-4CE8-A15B-2C1FACBF08E8}" destId="{F1F913A4-33F6-44E2-A03A-8316CD33F3D9}" srcOrd="1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5A56D4DA-967D-417D-A01A-C5988B5577E2}" type="presOf" srcId="{81EED1C0-5CE9-4042-AA4C-EB1C448CA788}" destId="{6AE07FB3-E534-42C2-A6C9-DE08F021F86B}" srcOrd="0" destOrd="0" presId="urn:microsoft.com/office/officeart/2005/8/layout/orgChart1"/>
    <dgm:cxn modelId="{0728F1A1-8537-413E-9BA2-C1FDFFD52EAE}" type="presOf" srcId="{5DFDD860-2751-4919-81DC-33E529B1E65F}" destId="{96BBC6DC-D515-4A96-AEBF-B61D46F5F546}" srcOrd="0" destOrd="0" presId="urn:microsoft.com/office/officeart/2005/8/layout/orgChart1"/>
    <dgm:cxn modelId="{75F30B0A-B173-4A6D-B979-7A878D6EC9A6}" type="presOf" srcId="{9E330E97-C61B-4B9A-9E81-5E7211638DE5}" destId="{5E6E07D3-E434-4198-B0D1-1CF1E9DAAB16}" srcOrd="0" destOrd="0" presId="urn:microsoft.com/office/officeart/2005/8/layout/orgChart1"/>
    <dgm:cxn modelId="{CF3A2F7A-6F4A-4E15-88F2-622004575449}" type="presOf" srcId="{B8CAE4BD-D035-4B0A-9F6C-FFF0B06ACFFA}" destId="{428FC759-E0BC-4F6D-B1DF-F9F23FFC5084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25411860-7DFA-4045-A1C1-28C4518E625E}" type="presOf" srcId="{9786DD1E-8D3A-435C-83F3-4CAA60DEC28F}" destId="{DEDE291E-A2D7-4FB5-A09A-F0B8213349B5}" srcOrd="0" destOrd="0" presId="urn:microsoft.com/office/officeart/2005/8/layout/orgChart1"/>
    <dgm:cxn modelId="{C9E02964-375A-4318-9C91-2972F08AF8E7}" srcId="{0E6519C2-37FA-4CE8-A15B-2C1FACBF08E8}" destId="{C2EDE74C-0390-440C-AB07-4AEF2893B603}" srcOrd="0" destOrd="0" parTransId="{9E330E97-C61B-4B9A-9E81-5E7211638DE5}" sibTransId="{FEC215F9-428C-4D7B-966C-BBE07C86AAF5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EFEC6A09-3793-4DE8-A10E-630959DB293E}" type="presParOf" srcId="{B69009D1-EF46-43D5-A6EC-8852B0ED51DE}" destId="{801EFA90-D400-4FC8-A89C-7AB259921857}" srcOrd="0" destOrd="0" presId="urn:microsoft.com/office/officeart/2005/8/layout/orgChart1"/>
    <dgm:cxn modelId="{7B9C7714-4A2C-4F04-A2D1-59E61A17FCE5}" type="presParOf" srcId="{B69009D1-EF46-43D5-A6EC-8852B0ED51DE}" destId="{068CDE01-EBEB-4265-8C40-36506591636B}" srcOrd="1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7A1CBD6C-54C6-47D6-9C3A-4B0933605655}" type="presParOf" srcId="{B69009D1-EF46-43D5-A6EC-8852B0ED51DE}" destId="{428FC759-E0BC-4F6D-B1DF-F9F23FFC5084}" srcOrd="2" destOrd="0" presId="urn:microsoft.com/office/officeart/2005/8/layout/orgChart1"/>
    <dgm:cxn modelId="{E5F0BBAE-9506-4B39-B03F-4C7424AE38E1}" type="presParOf" srcId="{B69009D1-EF46-43D5-A6EC-8852B0ED51DE}" destId="{642D68B5-35EB-47FC-9DA6-7EB76861F449}" srcOrd="3" destOrd="0" presId="urn:microsoft.com/office/officeart/2005/8/layout/orgChart1"/>
    <dgm:cxn modelId="{9359317F-32EE-4A3D-B415-C13929AD52D8}" type="presParOf" srcId="{642D68B5-35EB-47FC-9DA6-7EB76861F449}" destId="{F700DE85-43BE-4241-9CC1-043E49A9DB33}" srcOrd="0" destOrd="0" presId="urn:microsoft.com/office/officeart/2005/8/layout/orgChart1"/>
    <dgm:cxn modelId="{275E5239-10D2-4DA9-9AA9-83A67A4DA117}" type="presParOf" srcId="{F700DE85-43BE-4241-9CC1-043E49A9DB33}" destId="{DEDE291E-A2D7-4FB5-A09A-F0B8213349B5}" srcOrd="0" destOrd="0" presId="urn:microsoft.com/office/officeart/2005/8/layout/orgChart1"/>
    <dgm:cxn modelId="{C221E85B-001C-408C-9EF8-8F47E2AF8D90}" type="presParOf" srcId="{F700DE85-43BE-4241-9CC1-043E49A9DB33}" destId="{CFA0DBB2-8D37-499E-8C50-360E6876E2D5}" srcOrd="1" destOrd="0" presId="urn:microsoft.com/office/officeart/2005/8/layout/orgChart1"/>
    <dgm:cxn modelId="{EBFB73CD-78B5-4930-B7C5-DACFA195154F}" type="presParOf" srcId="{642D68B5-35EB-47FC-9DA6-7EB76861F449}" destId="{1EA25FA6-7E50-4DF1-9447-9577287FF26B}" srcOrd="1" destOrd="0" presId="urn:microsoft.com/office/officeart/2005/8/layout/orgChart1"/>
    <dgm:cxn modelId="{BAE43497-42AF-475C-8410-B194D17DD477}" type="presParOf" srcId="{642D68B5-35EB-47FC-9DA6-7EB76861F449}" destId="{E330AB8A-A8CA-4F0E-8096-EB23BB152F38}" srcOrd="2" destOrd="0" presId="urn:microsoft.com/office/officeart/2005/8/layout/orgChart1"/>
    <dgm:cxn modelId="{C2A6058A-AF13-49DB-AF0E-26E1A2AE1DF4}" type="presParOf" srcId="{B69009D1-EF46-43D5-A6EC-8852B0ED51DE}" destId="{55C63480-2E29-4755-A4CF-7E723700D97E}" srcOrd="4" destOrd="0" presId="urn:microsoft.com/office/officeart/2005/8/layout/orgChart1"/>
    <dgm:cxn modelId="{B5121480-9B5F-4E07-9642-0B20CEA7C994}" type="presParOf" srcId="{B69009D1-EF46-43D5-A6EC-8852B0ED51DE}" destId="{7672DEE8-C8DA-4A31-9689-D9A70DA74A7E}" srcOrd="5" destOrd="0" presId="urn:microsoft.com/office/officeart/2005/8/layout/orgChart1"/>
    <dgm:cxn modelId="{9DA9013E-8761-4A3E-9401-8102937ABEF5}" type="presParOf" srcId="{7672DEE8-C8DA-4A31-9689-D9A70DA74A7E}" destId="{06BAD159-4926-4441-ABBA-7FC47EE0E2E2}" srcOrd="0" destOrd="0" presId="urn:microsoft.com/office/officeart/2005/8/layout/orgChart1"/>
    <dgm:cxn modelId="{ED25A6F1-82E9-42CC-AA30-BB7A06618D56}" type="presParOf" srcId="{06BAD159-4926-4441-ABBA-7FC47EE0E2E2}" destId="{A16D4E2A-7690-4AFA-897B-8367975AA4FF}" srcOrd="0" destOrd="0" presId="urn:microsoft.com/office/officeart/2005/8/layout/orgChart1"/>
    <dgm:cxn modelId="{92310A22-9F84-48E4-BA00-D73339F285E9}" type="presParOf" srcId="{06BAD159-4926-4441-ABBA-7FC47EE0E2E2}" destId="{F1F913A4-33F6-44E2-A03A-8316CD33F3D9}" srcOrd="1" destOrd="0" presId="urn:microsoft.com/office/officeart/2005/8/layout/orgChart1"/>
    <dgm:cxn modelId="{31B5D3D1-06E8-4786-B585-B9A4F08C3492}" type="presParOf" srcId="{7672DEE8-C8DA-4A31-9689-D9A70DA74A7E}" destId="{CBDCF9BD-C9CB-4F7A-A66C-F1F32DCE7005}" srcOrd="1" destOrd="0" presId="urn:microsoft.com/office/officeart/2005/8/layout/orgChart1"/>
    <dgm:cxn modelId="{03AFC6DB-B06F-40A7-8D7D-9A9F10677BD8}" type="presParOf" srcId="{CBDCF9BD-C9CB-4F7A-A66C-F1F32DCE7005}" destId="{5E6E07D3-E434-4198-B0D1-1CF1E9DAAB16}" srcOrd="0" destOrd="0" presId="urn:microsoft.com/office/officeart/2005/8/layout/orgChart1"/>
    <dgm:cxn modelId="{4496B0B7-2F46-4086-9CFD-F17021707DDF}" type="presParOf" srcId="{CBDCF9BD-C9CB-4F7A-A66C-F1F32DCE7005}" destId="{7C10C871-DCDB-414F-9792-18993CE15265}" srcOrd="1" destOrd="0" presId="urn:microsoft.com/office/officeart/2005/8/layout/orgChart1"/>
    <dgm:cxn modelId="{F2377BDE-5266-48B4-A3FA-E41B2ED7FCD2}" type="presParOf" srcId="{7C10C871-DCDB-414F-9792-18993CE15265}" destId="{3A571B3B-E811-4E6B-869A-5E73B7DD6F3A}" srcOrd="0" destOrd="0" presId="urn:microsoft.com/office/officeart/2005/8/layout/orgChart1"/>
    <dgm:cxn modelId="{98686B85-D7AD-4CB2-93C8-C7626718571C}" type="presParOf" srcId="{3A571B3B-E811-4E6B-869A-5E73B7DD6F3A}" destId="{2738D8FA-DD98-47F4-9B90-7493913B6166}" srcOrd="0" destOrd="0" presId="urn:microsoft.com/office/officeart/2005/8/layout/orgChart1"/>
    <dgm:cxn modelId="{2811ABC8-0993-4777-9B35-0102DC51C715}" type="presParOf" srcId="{3A571B3B-E811-4E6B-869A-5E73B7DD6F3A}" destId="{A88FE9E7-1D07-462C-ABA3-4AFCD04883F9}" srcOrd="1" destOrd="0" presId="urn:microsoft.com/office/officeart/2005/8/layout/orgChart1"/>
    <dgm:cxn modelId="{015D4C86-D9F1-4061-8BF1-599BDF10D4D3}" type="presParOf" srcId="{7C10C871-DCDB-414F-9792-18993CE15265}" destId="{EC214F0B-4769-41EE-9093-FAE02C96001E}" srcOrd="1" destOrd="0" presId="urn:microsoft.com/office/officeart/2005/8/layout/orgChart1"/>
    <dgm:cxn modelId="{30E43F9C-0799-4B0F-86E2-EA51D9666859}" type="presParOf" srcId="{7C10C871-DCDB-414F-9792-18993CE15265}" destId="{587A4130-6E81-40A9-B479-882079A5CC3D}" srcOrd="2" destOrd="0" presId="urn:microsoft.com/office/officeart/2005/8/layout/orgChart1"/>
    <dgm:cxn modelId="{2A540815-B3A5-4DE0-A33F-FA9713253B1F}" type="presParOf" srcId="{7672DEE8-C8DA-4A31-9689-D9A70DA74A7E}" destId="{5260FCF1-22F1-421D-BF39-F72450720F7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  <dgm:cxn modelId="{9C809901-301A-449F-A07E-554E4E97EAB9}" type="presParOf" srcId="{CEB063F3-5862-4053-880D-BE60F8BE0346}" destId="{96BBC6DC-D515-4A96-AEBF-B61D46F5F546}" srcOrd="0" destOrd="0" presId="urn:microsoft.com/office/officeart/2005/8/layout/orgChart1"/>
    <dgm:cxn modelId="{4399175B-007C-4EF6-AA42-A03110B09862}" type="presParOf" srcId="{CEB063F3-5862-4053-880D-BE60F8BE0346}" destId="{EA8E1730-FE76-471D-8C5F-A6C60C18CA0A}" srcOrd="1" destOrd="0" presId="urn:microsoft.com/office/officeart/2005/8/layout/orgChart1"/>
    <dgm:cxn modelId="{806B3657-2F75-49A2-956A-985BED05F839}" type="presParOf" srcId="{EA8E1730-FE76-471D-8C5F-A6C60C18CA0A}" destId="{BD38087B-1080-42F1-B8AF-914DFD958810}" srcOrd="0" destOrd="0" presId="urn:microsoft.com/office/officeart/2005/8/layout/orgChart1"/>
    <dgm:cxn modelId="{76FB2C56-5DDE-4CAF-89D2-83ADEC99B9A6}" type="presParOf" srcId="{BD38087B-1080-42F1-B8AF-914DFD958810}" destId="{6AE07FB3-E534-42C2-A6C9-DE08F021F86B}" srcOrd="0" destOrd="0" presId="urn:microsoft.com/office/officeart/2005/8/layout/orgChart1"/>
    <dgm:cxn modelId="{3C095958-3910-4CB8-833F-4CD62911560F}" type="presParOf" srcId="{BD38087B-1080-42F1-B8AF-914DFD958810}" destId="{5A02ABD5-87E2-4D97-A2A6-EFA984CC450A}" srcOrd="1" destOrd="0" presId="urn:microsoft.com/office/officeart/2005/8/layout/orgChart1"/>
    <dgm:cxn modelId="{EC678DE2-0E80-4A38-A3B3-CBEDD90CD284}" type="presParOf" srcId="{EA8E1730-FE76-471D-8C5F-A6C60C18CA0A}" destId="{96408456-5C4E-42CA-A93F-B3BE1EADDBA3}" srcOrd="1" destOrd="0" presId="urn:microsoft.com/office/officeart/2005/8/layout/orgChart1"/>
    <dgm:cxn modelId="{05FC27D9-C7C4-4C33-A17C-2E04DF1739A4}" type="presParOf" srcId="{EA8E1730-FE76-471D-8C5F-A6C60C18CA0A}" destId="{150CD777-8636-4831-A00A-DC2D6BC7C8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de Planeación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 sz="1200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 sz="1200"/>
        </a:p>
      </dgm:t>
    </dgm:pt>
    <dgm:pt modelId="{B87D29C2-D02F-4491-BCDA-F2C35733001B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B32283A7-3730-4FB2-A7E2-2ADD6956CF59}" type="parTrans" cxnId="{0E288B73-DBDC-4CAA-86D5-215630AF5814}">
      <dgm:prSet/>
      <dgm:spPr/>
      <dgm:t>
        <a:bodyPr/>
        <a:lstStyle/>
        <a:p>
          <a:endParaRPr lang="es-ES" sz="1200"/>
        </a:p>
      </dgm:t>
    </dgm:pt>
    <dgm:pt modelId="{658491F9-5C1B-47E4-8E57-9A8CD5681D39}" type="sibTrans" cxnId="{0E288B73-DBDC-4CAA-86D5-215630AF5814}">
      <dgm:prSet/>
      <dgm:spPr/>
      <dgm:t>
        <a:bodyPr/>
        <a:lstStyle/>
        <a:p>
          <a:endParaRPr lang="es-ES" sz="1200"/>
        </a:p>
      </dgm:t>
    </dgm:pt>
    <dgm:pt modelId="{8249F423-36E0-49F4-B06E-179FCF77F0A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 de Proyectos Transversales</a:t>
          </a:r>
        </a:p>
      </dgm:t>
    </dgm:pt>
    <dgm:pt modelId="{6F265577-4802-48BB-A74A-0A1A8335E6C1}" type="parTrans" cxnId="{D5213F10-D6A8-4A6F-A2B2-39D810EA9748}">
      <dgm:prSet/>
      <dgm:spPr/>
      <dgm:t>
        <a:bodyPr/>
        <a:lstStyle/>
        <a:p>
          <a:endParaRPr lang="es-ES" sz="1200"/>
        </a:p>
      </dgm:t>
    </dgm:pt>
    <dgm:pt modelId="{3691BA59-353E-4EBB-B2D1-5D2EBA71C54D}" type="sibTrans" cxnId="{D5213F10-D6A8-4A6F-A2B2-39D810EA9748}">
      <dgm:prSet/>
      <dgm:spPr/>
      <dgm:t>
        <a:bodyPr/>
        <a:lstStyle/>
        <a:p>
          <a:endParaRPr lang="es-ES" sz="1200"/>
        </a:p>
      </dgm:t>
    </dgm:pt>
    <dgm:pt modelId="{15E0C656-BEFF-4C65-8851-3EF059C3BE3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</a:t>
          </a:r>
        </a:p>
      </dgm:t>
    </dgm:pt>
    <dgm:pt modelId="{A7E6A853-32DF-4FF3-832C-D7ED6DFCBC7D}" type="parTrans" cxnId="{EFE75884-52AD-4BA2-9FB3-21CB74524726}">
      <dgm:prSet/>
      <dgm:spPr/>
      <dgm:t>
        <a:bodyPr/>
        <a:lstStyle/>
        <a:p>
          <a:endParaRPr lang="es-ES"/>
        </a:p>
      </dgm:t>
    </dgm:pt>
    <dgm:pt modelId="{B5AD0966-AC49-48FF-B56A-A3768436CD18}" type="sibTrans" cxnId="{EFE75884-52AD-4BA2-9FB3-21CB74524726}">
      <dgm:prSet/>
      <dgm:spPr/>
      <dgm:t>
        <a:bodyPr/>
        <a:lstStyle/>
        <a:p>
          <a:endParaRPr lang="es-ES"/>
        </a:p>
      </dgm:t>
    </dgm:pt>
    <dgm:pt modelId="{BC3ECD5C-4A03-4A11-AFFD-3C5B2AB3A297}">
      <dgm:prSet custT="1"/>
      <dgm:spPr/>
      <dgm:t>
        <a:bodyPr/>
        <a:lstStyle/>
        <a:p>
          <a:r>
            <a:rPr lang="es-ES" sz="1200" dirty="0" smtClean="0"/>
            <a:t>Abogado(a)</a:t>
          </a:r>
        </a:p>
      </dgm:t>
    </dgm:pt>
    <dgm:pt modelId="{51276711-73F2-4FE7-8348-DAAA0456EF9F}" type="parTrans" cxnId="{D478A1D5-3410-47FE-8538-B6276BE423D1}">
      <dgm:prSet/>
      <dgm:spPr/>
      <dgm:t>
        <a:bodyPr/>
        <a:lstStyle/>
        <a:p>
          <a:endParaRPr lang="es-ES"/>
        </a:p>
      </dgm:t>
    </dgm:pt>
    <dgm:pt modelId="{A7A6E1FE-FF84-4977-8D08-B1C6535826C4}" type="sibTrans" cxnId="{D478A1D5-3410-47FE-8538-B6276BE423D1}">
      <dgm:prSet/>
      <dgm:spPr/>
      <dgm:t>
        <a:bodyPr/>
        <a:lstStyle/>
        <a:p>
          <a:endParaRPr lang="es-ES"/>
        </a:p>
      </dgm:t>
    </dgm:pt>
    <dgm:pt modelId="{D00CEA80-9917-4C49-886E-594906B20FCE}">
      <dgm:prSet custT="1"/>
      <dgm:spPr/>
      <dgm:t>
        <a:bodyPr/>
        <a:lstStyle/>
        <a:p>
          <a:r>
            <a:rPr lang="es-ES" sz="1200" dirty="0" smtClean="0"/>
            <a:t>Auxiliar </a:t>
          </a:r>
          <a:br>
            <a:rPr lang="es-ES" sz="1200" dirty="0" smtClean="0"/>
          </a:br>
          <a:r>
            <a:rPr lang="es-ES" sz="1200" dirty="0" smtClean="0"/>
            <a:t>Administrativo(a)</a:t>
          </a:r>
        </a:p>
      </dgm:t>
    </dgm:pt>
    <dgm:pt modelId="{366E72B1-B96E-4AD1-BCB2-D71F4B75D368}" type="parTrans" cxnId="{290F9F77-BAB0-44F1-AE37-FD4A07494AD8}">
      <dgm:prSet/>
      <dgm:spPr/>
      <dgm:t>
        <a:bodyPr/>
        <a:lstStyle/>
        <a:p>
          <a:endParaRPr lang="es-ES"/>
        </a:p>
      </dgm:t>
    </dgm:pt>
    <dgm:pt modelId="{E3C4FEE2-E949-4F4D-90FA-9CF799768342}" type="sibTrans" cxnId="{290F9F77-BAB0-44F1-AE37-FD4A07494AD8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7278" custScaleY="165853" custLinFactNeighborX="1032" custLinFactNeighborY="-259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3" custScaleX="117847" custScaleY="12698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FCF69C9B-CDCD-43F1-8FBC-D68B23FE82BA}" type="pres">
      <dgm:prSet presAssocID="{51276711-73F2-4FE7-8348-DAAA0456EF9F}" presName="Name35" presStyleLbl="parChTrans1D3" presStyleIdx="0" presStyleCnt="2"/>
      <dgm:spPr/>
      <dgm:t>
        <a:bodyPr/>
        <a:lstStyle/>
        <a:p>
          <a:endParaRPr lang="es-ES"/>
        </a:p>
      </dgm:t>
    </dgm:pt>
    <dgm:pt modelId="{594DE0A3-2BE7-417C-B443-837A33D818E3}" type="pres">
      <dgm:prSet presAssocID="{BC3ECD5C-4A03-4A11-AFFD-3C5B2AB3A297}" presName="hierRoot2" presStyleCnt="0">
        <dgm:presLayoutVars>
          <dgm:hierBranch val="l"/>
        </dgm:presLayoutVars>
      </dgm:prSet>
      <dgm:spPr/>
    </dgm:pt>
    <dgm:pt modelId="{5B4F8E73-ABFD-4D89-BA7F-98B9A8C6716D}" type="pres">
      <dgm:prSet presAssocID="{BC3ECD5C-4A03-4A11-AFFD-3C5B2AB3A297}" presName="rootComposite" presStyleCnt="0"/>
      <dgm:spPr/>
    </dgm:pt>
    <dgm:pt modelId="{7AC31190-21D8-4005-B9AF-875C3A4C4CD5}" type="pres">
      <dgm:prSet presAssocID="{BC3ECD5C-4A03-4A11-AFFD-3C5B2AB3A297}" presName="rootText" presStyleLbl="node3" presStyleIdx="0" presStyleCnt="2" custScaleX="117847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053E44-FC4F-49C6-9375-9673C07372DF}" type="pres">
      <dgm:prSet presAssocID="{BC3ECD5C-4A03-4A11-AFFD-3C5B2AB3A297}" presName="rootConnector" presStyleLbl="node3" presStyleIdx="0" presStyleCnt="2"/>
      <dgm:spPr/>
      <dgm:t>
        <a:bodyPr/>
        <a:lstStyle/>
        <a:p>
          <a:endParaRPr lang="es-ES"/>
        </a:p>
      </dgm:t>
    </dgm:pt>
    <dgm:pt modelId="{86FC5247-CA5F-40D8-905F-DA60B9702600}" type="pres">
      <dgm:prSet presAssocID="{BC3ECD5C-4A03-4A11-AFFD-3C5B2AB3A297}" presName="hierChild4" presStyleCnt="0"/>
      <dgm:spPr/>
    </dgm:pt>
    <dgm:pt modelId="{C50A762A-8D6D-4072-9B1B-BF9B16DFE8AE}" type="pres">
      <dgm:prSet presAssocID="{BC3ECD5C-4A03-4A11-AFFD-3C5B2AB3A297}" presName="hierChild5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1" presStyleCnt="3" custScaleX="117847" custScaleY="126982" custLinFactNeighborX="629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F146BF8A-2E8D-47D6-8F5D-C990D10BCCF8}" type="pres">
      <dgm:prSet presAssocID="{366E72B1-B96E-4AD1-BCB2-D71F4B75D36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4C9769CB-4A44-4BF2-851F-A745EA7A20F1}" type="pres">
      <dgm:prSet presAssocID="{D00CEA80-9917-4C49-886E-594906B20FCE}" presName="hierRoot2" presStyleCnt="0">
        <dgm:presLayoutVars>
          <dgm:hierBranch val="init"/>
        </dgm:presLayoutVars>
      </dgm:prSet>
      <dgm:spPr/>
    </dgm:pt>
    <dgm:pt modelId="{89CAE9B1-B203-4C70-8B3D-333992802F3F}" type="pres">
      <dgm:prSet presAssocID="{D00CEA80-9917-4C49-886E-594906B20FCE}" presName="rootComposite" presStyleCnt="0"/>
      <dgm:spPr/>
    </dgm:pt>
    <dgm:pt modelId="{E5B29416-995C-43E3-8579-8EF5BE1D7F6E}" type="pres">
      <dgm:prSet presAssocID="{D00CEA80-9917-4C49-886E-594906B20FCE}" presName="rootText" presStyleLbl="node3" presStyleIdx="1" presStyleCnt="2" custScaleX="117847" custLinFactNeighborX="629" custLinFactNeighborY="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C206BE-9994-4361-AD29-939A8A594500}" type="pres">
      <dgm:prSet presAssocID="{D00CEA80-9917-4C49-886E-594906B20FCE}" presName="rootConnector" presStyleLbl="node3" presStyleIdx="1" presStyleCnt="2"/>
      <dgm:spPr/>
      <dgm:t>
        <a:bodyPr/>
        <a:lstStyle/>
        <a:p>
          <a:endParaRPr lang="es-ES"/>
        </a:p>
      </dgm:t>
    </dgm:pt>
    <dgm:pt modelId="{DAF866B6-A2D9-4D6A-8614-D966D7D55D08}" type="pres">
      <dgm:prSet presAssocID="{D00CEA80-9917-4C49-886E-594906B20FCE}" presName="hierChild4" presStyleCnt="0"/>
      <dgm:spPr/>
    </dgm:pt>
    <dgm:pt modelId="{434818AC-CF50-48DE-8902-89454D1E97F6}" type="pres">
      <dgm:prSet presAssocID="{D00CEA80-9917-4C49-886E-594906B20FCE}" presName="hierChild5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6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3" custScaleX="117847" custScaleY="126982" custLinFactNeighborX="29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D7702153-7B05-49D4-A47E-6C6636CF5367}" type="pres">
      <dgm:prSet presAssocID="{B32283A7-3730-4FB2-A7E2-2ADD6956CF59}" presName="Name111" presStyleLbl="parChTrans1D2" presStyleIdx="3" presStyleCnt="6"/>
      <dgm:spPr/>
      <dgm:t>
        <a:bodyPr/>
        <a:lstStyle/>
        <a:p>
          <a:endParaRPr lang="es-ES"/>
        </a:p>
      </dgm:t>
    </dgm:pt>
    <dgm:pt modelId="{42EB0E70-4810-43B6-AEB7-D07AACA64AE0}" type="pres">
      <dgm:prSet presAssocID="{B87D29C2-D02F-4491-BCDA-F2C35733001B}" presName="hierRoot3" presStyleCnt="0">
        <dgm:presLayoutVars>
          <dgm:hierBranch val="init"/>
        </dgm:presLayoutVars>
      </dgm:prSet>
      <dgm:spPr/>
    </dgm:pt>
    <dgm:pt modelId="{7E7BC3FA-B740-4FB2-99E3-86B8F50DB902}" type="pres">
      <dgm:prSet presAssocID="{B87D29C2-D02F-4491-BCDA-F2C35733001B}" presName="rootComposite3" presStyleCnt="0"/>
      <dgm:spPr/>
    </dgm:pt>
    <dgm:pt modelId="{2A56DC2D-7426-4614-A829-C2E13E482254}" type="pres">
      <dgm:prSet presAssocID="{B87D29C2-D02F-4491-BCDA-F2C35733001B}" presName="rootText3" presStyleLbl="asst1" presStyleIdx="0" presStyleCnt="3" custScaleX="117970" custScaleY="126846" custLinFactNeighborX="-9533" custLinFactNeighborY="-4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9C994-3B9C-4E5C-9A6E-FF115B005CC3}" type="pres">
      <dgm:prSet presAssocID="{B87D29C2-D02F-4491-BCDA-F2C35733001B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936BFB1-B789-4FF5-9FC4-B75FFED6DA7A}" type="pres">
      <dgm:prSet presAssocID="{B87D29C2-D02F-4491-BCDA-F2C35733001B}" presName="hierChild6" presStyleCnt="0"/>
      <dgm:spPr/>
    </dgm:pt>
    <dgm:pt modelId="{1320B59B-E010-4468-94DB-343B6EA54978}" type="pres">
      <dgm:prSet presAssocID="{B87D29C2-D02F-4491-BCDA-F2C35733001B}" presName="hierChild7" presStyleCnt="0"/>
      <dgm:spPr/>
    </dgm:pt>
    <dgm:pt modelId="{7E4BF1D0-B7A9-44D4-A339-7B95FECFA60A}" type="pres">
      <dgm:prSet presAssocID="{A7E6A853-32DF-4FF3-832C-D7ED6DFCBC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C52456A-A911-4F2F-910A-83D7FAFA241B}" type="pres">
      <dgm:prSet presAssocID="{15E0C656-BEFF-4C65-8851-3EF059C3BE36}" presName="hierRoot3" presStyleCnt="0">
        <dgm:presLayoutVars>
          <dgm:hierBranch val="init"/>
        </dgm:presLayoutVars>
      </dgm:prSet>
      <dgm:spPr/>
    </dgm:pt>
    <dgm:pt modelId="{D37A7E03-F2DB-464A-B009-EA168043989A}" type="pres">
      <dgm:prSet presAssocID="{15E0C656-BEFF-4C65-8851-3EF059C3BE36}" presName="rootComposite3" presStyleCnt="0"/>
      <dgm:spPr/>
    </dgm:pt>
    <dgm:pt modelId="{1A0E1847-26C7-40C9-91A6-4CBAC5A1C6EC}" type="pres">
      <dgm:prSet presAssocID="{15E0C656-BEFF-4C65-8851-3EF059C3BE36}" presName="rootText3" presStyleLbl="asst1" presStyleIdx="1" presStyleCnt="3" custScaleX="117970" custScaleY="97855" custLinFactNeighborX="8780" custLinFactNeighborY="81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C8D679-EAB8-4989-8C4E-B7CF976751A8}" type="pres">
      <dgm:prSet presAssocID="{15E0C656-BEFF-4C65-8851-3EF059C3BE36}" presName="rootConnector3" presStyleLbl="asst1" presStyleIdx="1" presStyleCnt="3"/>
      <dgm:spPr/>
      <dgm:t>
        <a:bodyPr/>
        <a:lstStyle/>
        <a:p>
          <a:endParaRPr lang="es-ES"/>
        </a:p>
      </dgm:t>
    </dgm:pt>
    <dgm:pt modelId="{6022F9BC-0FF7-4D5E-8E01-B3E02DFAFF27}" type="pres">
      <dgm:prSet presAssocID="{15E0C656-BEFF-4C65-8851-3EF059C3BE36}" presName="hierChild6" presStyleCnt="0"/>
      <dgm:spPr/>
    </dgm:pt>
    <dgm:pt modelId="{90299D8D-6F85-4082-A90C-22922C2633CB}" type="pres">
      <dgm:prSet presAssocID="{15E0C656-BEFF-4C65-8851-3EF059C3BE36}" presName="hierChild7" presStyleCnt="0"/>
      <dgm:spPr/>
    </dgm:pt>
    <dgm:pt modelId="{EDE530D4-9EC0-4958-940C-0617EB3B79C5}" type="pres">
      <dgm:prSet presAssocID="{6F265577-4802-48BB-A74A-0A1A8335E6C1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ED9719ED-E498-458C-9FE3-53F150E147E2}" type="pres">
      <dgm:prSet presAssocID="{8249F423-36E0-49F4-B06E-179FCF77F0A8}" presName="hierRoot3" presStyleCnt="0">
        <dgm:presLayoutVars>
          <dgm:hierBranch val="init"/>
        </dgm:presLayoutVars>
      </dgm:prSet>
      <dgm:spPr/>
    </dgm:pt>
    <dgm:pt modelId="{FE6A78A0-C737-449A-AE66-DCC4C83F42D2}" type="pres">
      <dgm:prSet presAssocID="{8249F423-36E0-49F4-B06E-179FCF77F0A8}" presName="rootComposite3" presStyleCnt="0"/>
      <dgm:spPr/>
    </dgm:pt>
    <dgm:pt modelId="{28BE2A08-E926-4688-B9B6-AB46432BB516}" type="pres">
      <dgm:prSet presAssocID="{8249F423-36E0-49F4-B06E-179FCF77F0A8}" presName="rootText3" presStyleLbl="asst1" presStyleIdx="2" presStyleCnt="3" custScaleX="117970" custScaleY="126846" custLinFactNeighborX="-7446" custLinFactNeighborY="-189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65677-E6EB-4E11-94BF-66894710D6F9}" type="pres">
      <dgm:prSet presAssocID="{8249F423-36E0-49F4-B06E-179FCF77F0A8}" presName="rootConnector3" presStyleLbl="asst1" presStyleIdx="2" presStyleCnt="3"/>
      <dgm:spPr/>
      <dgm:t>
        <a:bodyPr/>
        <a:lstStyle/>
        <a:p>
          <a:endParaRPr lang="es-ES"/>
        </a:p>
      </dgm:t>
    </dgm:pt>
    <dgm:pt modelId="{D961AC02-0B53-4FD1-9C0E-E608CCF6FC3B}" type="pres">
      <dgm:prSet presAssocID="{8249F423-36E0-49F4-B06E-179FCF77F0A8}" presName="hierChild6" presStyleCnt="0"/>
      <dgm:spPr/>
    </dgm:pt>
    <dgm:pt modelId="{F975E715-B623-42BE-A47D-EB64B78681DE}" type="pres">
      <dgm:prSet presAssocID="{8249F423-36E0-49F4-B06E-179FCF77F0A8}" presName="hierChild7" presStyleCnt="0"/>
      <dgm:spPr/>
    </dgm:pt>
  </dgm:ptLst>
  <dgm:cxnLst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110BFED6-498B-413D-BE26-AB12F0A1F774}" type="presOf" srcId="{BC3ECD5C-4A03-4A11-AFFD-3C5B2AB3A297}" destId="{59053E44-FC4F-49C6-9375-9673C07372DF}" srcOrd="1" destOrd="0" presId="urn:microsoft.com/office/officeart/2005/8/layout/orgChart1"/>
    <dgm:cxn modelId="{B9D5AE10-CB13-41CA-A71C-A9100E1D16E5}" type="presOf" srcId="{51276711-73F2-4FE7-8348-DAAA0456EF9F}" destId="{FCF69C9B-CDCD-43F1-8FBC-D68B23FE82BA}" srcOrd="0" destOrd="0" presId="urn:microsoft.com/office/officeart/2005/8/layout/orgChart1"/>
    <dgm:cxn modelId="{9E54C3B6-90C1-40DD-9550-87D06D34D8BE}" type="presOf" srcId="{8249F423-36E0-49F4-B06E-179FCF77F0A8}" destId="{43665677-E6EB-4E11-94BF-66894710D6F9}" srcOrd="1" destOrd="0" presId="urn:microsoft.com/office/officeart/2005/8/layout/orgChart1"/>
    <dgm:cxn modelId="{3024D516-5AC5-45D3-B43C-E411ADA17683}" type="presOf" srcId="{D00CEA80-9917-4C49-886E-594906B20FCE}" destId="{E5B29416-995C-43E3-8579-8EF5BE1D7F6E}" srcOrd="0" destOrd="0" presId="urn:microsoft.com/office/officeart/2005/8/layout/orgChart1"/>
    <dgm:cxn modelId="{AE7FF4E4-90D8-46B0-8E74-A1530CC10998}" type="presOf" srcId="{B32283A7-3730-4FB2-A7E2-2ADD6956CF59}" destId="{D7702153-7B05-49D4-A47E-6C6636CF5367}" srcOrd="0" destOrd="0" presId="urn:microsoft.com/office/officeart/2005/8/layout/orgChart1"/>
    <dgm:cxn modelId="{8C82CCFF-F144-4375-8DA8-85B238958EC9}" type="presOf" srcId="{A7E6A853-32DF-4FF3-832C-D7ED6DFCBC7D}" destId="{7E4BF1D0-B7A9-44D4-A339-7B95FECFA60A}" srcOrd="0" destOrd="0" presId="urn:microsoft.com/office/officeart/2005/8/layout/orgChart1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E213C910-93C6-4B5C-B346-825344991B73}" type="presOf" srcId="{BC3ECD5C-4A03-4A11-AFFD-3C5B2AB3A297}" destId="{7AC31190-21D8-4005-B9AF-875C3A4C4CD5}" srcOrd="0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EFE75884-52AD-4BA2-9FB3-21CB74524726}" srcId="{65AA5E5F-B26D-4DF4-8263-6035D316128F}" destId="{15E0C656-BEFF-4C65-8851-3EF059C3BE36}" srcOrd="4" destOrd="0" parTransId="{A7E6A853-32DF-4FF3-832C-D7ED6DFCBC7D}" sibTransId="{B5AD0966-AC49-48FF-B56A-A3768436CD18}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149EDCD2-8C26-4BE3-B74F-82F058822B2D}" type="presOf" srcId="{15E0C656-BEFF-4C65-8851-3EF059C3BE36}" destId="{75C8D679-EAB8-4989-8C4E-B7CF976751A8}" srcOrd="1" destOrd="0" presId="urn:microsoft.com/office/officeart/2005/8/layout/orgChart1"/>
    <dgm:cxn modelId="{70409BFA-CFB6-4CD2-97F5-369D329C41FF}" type="presOf" srcId="{B87D29C2-D02F-4491-BCDA-F2C35733001B}" destId="{6669C994-3B9C-4E5C-9A6E-FF115B005CC3}" srcOrd="1" destOrd="0" presId="urn:microsoft.com/office/officeart/2005/8/layout/orgChart1"/>
    <dgm:cxn modelId="{9960987B-71CE-42D5-8AEB-F7494A788DDB}" type="presOf" srcId="{8249F423-36E0-49F4-B06E-179FCF77F0A8}" destId="{28BE2A08-E926-4688-B9B6-AB46432BB516}" srcOrd="0" destOrd="0" presId="urn:microsoft.com/office/officeart/2005/8/layout/orgChart1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D5213F10-D6A8-4A6F-A2B2-39D810EA9748}" srcId="{65AA5E5F-B26D-4DF4-8263-6035D316128F}" destId="{8249F423-36E0-49F4-B06E-179FCF77F0A8}" srcOrd="5" destOrd="0" parTransId="{6F265577-4802-48BB-A74A-0A1A8335E6C1}" sibTransId="{3691BA59-353E-4EBB-B2D1-5D2EBA71C54D}"/>
    <dgm:cxn modelId="{03611AD9-B1CA-4D92-BC16-979B49B53636}" type="presOf" srcId="{366E72B1-B96E-4AD1-BCB2-D71F4B75D368}" destId="{F146BF8A-2E8D-47D6-8F5D-C990D10BCCF8}" srcOrd="0" destOrd="0" presId="urn:microsoft.com/office/officeart/2005/8/layout/orgChart1"/>
    <dgm:cxn modelId="{290F9F77-BAB0-44F1-AE37-FD4A07494AD8}" srcId="{9E7F6A7D-EC4A-4B58-AB37-EEEFE75E6DB9}" destId="{D00CEA80-9917-4C49-886E-594906B20FCE}" srcOrd="0" destOrd="0" parTransId="{366E72B1-B96E-4AD1-BCB2-D71F4B75D368}" sibTransId="{E3C4FEE2-E949-4F4D-90FA-9CF799768342}"/>
    <dgm:cxn modelId="{A701BA36-BD11-471D-89A4-8DC0E42848F8}" type="presOf" srcId="{6F265577-4802-48BB-A74A-0A1A8335E6C1}" destId="{EDE530D4-9EC0-4958-940C-0617EB3B79C5}" srcOrd="0" destOrd="0" presId="urn:microsoft.com/office/officeart/2005/8/layout/orgChart1"/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D478A1D5-3410-47FE-8538-B6276BE423D1}" srcId="{C1FD706D-A874-4235-A2A7-DDEAF3375DE6}" destId="{BC3ECD5C-4A03-4A11-AFFD-3C5B2AB3A297}" srcOrd="0" destOrd="0" parTransId="{51276711-73F2-4FE7-8348-DAAA0456EF9F}" sibTransId="{A7A6E1FE-FF84-4977-8D08-B1C6535826C4}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69A9AE3-4678-4E44-AF72-DBDA04167C72}" type="presOf" srcId="{D00CEA80-9917-4C49-886E-594906B20FCE}" destId="{55C206BE-9994-4361-AD29-939A8A594500}" srcOrd="1" destOrd="0" presId="urn:microsoft.com/office/officeart/2005/8/layout/orgChart1"/>
    <dgm:cxn modelId="{E393ABCB-6C0A-4933-A0BA-ED4843D82BA5}" type="presOf" srcId="{B87D29C2-D02F-4491-BCDA-F2C35733001B}" destId="{2A56DC2D-7426-4614-A829-C2E13E482254}" srcOrd="0" destOrd="0" presId="urn:microsoft.com/office/officeart/2005/8/layout/orgChart1"/>
    <dgm:cxn modelId="{08735B63-F95B-44AF-99A2-89D25DAA4953}" type="presOf" srcId="{15E0C656-BEFF-4C65-8851-3EF059C3BE36}" destId="{1A0E1847-26C7-40C9-91A6-4CBAC5A1C6EC}" srcOrd="0" destOrd="0" presId="urn:microsoft.com/office/officeart/2005/8/layout/orgChart1"/>
    <dgm:cxn modelId="{0E288B73-DBDC-4CAA-86D5-215630AF5814}" srcId="{65AA5E5F-B26D-4DF4-8263-6035D316128F}" destId="{B87D29C2-D02F-4491-BCDA-F2C35733001B}" srcOrd="3" destOrd="0" parTransId="{B32283A7-3730-4FB2-A7E2-2ADD6956CF59}" sibTransId="{658491F9-5C1B-47E4-8E57-9A8CD5681D39}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AE8A1937-80B3-4C51-84BE-49E9DA21B1F6}" srcId="{65AA5E5F-B26D-4DF4-8263-6035D316128F}" destId="{9E7F6A7D-EC4A-4B58-AB37-EEEFE75E6DB9}" srcOrd="1" destOrd="0" parTransId="{4D67E91F-5C42-45C5-A41B-7279941D658E}" sibTransId="{234DBD0A-99C9-443E-B029-C3540A3AA79D}"/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8365EF3F-56FC-49E0-81BB-AD11D347C303}" type="presParOf" srcId="{D20467B6-187D-40EA-9168-861264DF07F3}" destId="{FCF69C9B-CDCD-43F1-8FBC-D68B23FE82BA}" srcOrd="0" destOrd="0" presId="urn:microsoft.com/office/officeart/2005/8/layout/orgChart1"/>
    <dgm:cxn modelId="{11FE1391-9658-4397-A796-6A1F2C3446D4}" type="presParOf" srcId="{D20467B6-187D-40EA-9168-861264DF07F3}" destId="{594DE0A3-2BE7-417C-B443-837A33D818E3}" srcOrd="1" destOrd="0" presId="urn:microsoft.com/office/officeart/2005/8/layout/orgChart1"/>
    <dgm:cxn modelId="{C6829DD9-01DD-4FFB-A23A-89AA5AEBA215}" type="presParOf" srcId="{594DE0A3-2BE7-417C-B443-837A33D818E3}" destId="{5B4F8E73-ABFD-4D89-BA7F-98B9A8C6716D}" srcOrd="0" destOrd="0" presId="urn:microsoft.com/office/officeart/2005/8/layout/orgChart1"/>
    <dgm:cxn modelId="{F431D792-59FE-42EC-BD9E-579CBF7A0991}" type="presParOf" srcId="{5B4F8E73-ABFD-4D89-BA7F-98B9A8C6716D}" destId="{7AC31190-21D8-4005-B9AF-875C3A4C4CD5}" srcOrd="0" destOrd="0" presId="urn:microsoft.com/office/officeart/2005/8/layout/orgChart1"/>
    <dgm:cxn modelId="{5477242A-92BA-4F5C-B863-BB6D658BA2A8}" type="presParOf" srcId="{5B4F8E73-ABFD-4D89-BA7F-98B9A8C6716D}" destId="{59053E44-FC4F-49C6-9375-9673C07372DF}" srcOrd="1" destOrd="0" presId="urn:microsoft.com/office/officeart/2005/8/layout/orgChart1"/>
    <dgm:cxn modelId="{47AB4324-8613-4269-821C-1FB1F5273AFF}" type="presParOf" srcId="{594DE0A3-2BE7-417C-B443-837A33D818E3}" destId="{86FC5247-CA5F-40D8-905F-DA60B9702600}" srcOrd="1" destOrd="0" presId="urn:microsoft.com/office/officeart/2005/8/layout/orgChart1"/>
    <dgm:cxn modelId="{40736157-50B0-40B6-BB46-227CBC7A6543}" type="presParOf" srcId="{594DE0A3-2BE7-417C-B443-837A33D818E3}" destId="{C50A762A-8D6D-4072-9B1B-BF9B16DFE8AE}" srcOrd="2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8AD8AA6-BDAE-4374-B3DA-B794E8CD20BF}" type="presParOf" srcId="{9078CB7C-752C-47DD-AA35-16D9BF7FCFDC}" destId="{1D50707C-4B50-4E8E-A057-B6C75B37899E}" srcOrd="2" destOrd="0" presId="urn:microsoft.com/office/officeart/2005/8/layout/orgChart1"/>
    <dgm:cxn modelId="{6E48B513-1B66-468C-AC00-D56DE652A4D7}" type="presParOf" srcId="{9078CB7C-752C-47DD-AA35-16D9BF7FCFDC}" destId="{798660F2-DF97-44D8-B60A-2DD7C7825181}" srcOrd="3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37E09AC0-422F-41B1-B251-E7CCE7A47794}" type="presParOf" srcId="{7D3949C2-F03E-41D2-8724-75B48B9676D0}" destId="{F146BF8A-2E8D-47D6-8F5D-C990D10BCCF8}" srcOrd="0" destOrd="0" presId="urn:microsoft.com/office/officeart/2005/8/layout/orgChart1"/>
    <dgm:cxn modelId="{F84D8AD6-CCEE-4AFB-A661-7E28C387FDA9}" type="presParOf" srcId="{7D3949C2-F03E-41D2-8724-75B48B9676D0}" destId="{4C9769CB-4A44-4BF2-851F-A745EA7A20F1}" srcOrd="1" destOrd="0" presId="urn:microsoft.com/office/officeart/2005/8/layout/orgChart1"/>
    <dgm:cxn modelId="{F5812E3D-6BF5-44D1-B190-45065337A16C}" type="presParOf" srcId="{4C9769CB-4A44-4BF2-851F-A745EA7A20F1}" destId="{89CAE9B1-B203-4C70-8B3D-333992802F3F}" srcOrd="0" destOrd="0" presId="urn:microsoft.com/office/officeart/2005/8/layout/orgChart1"/>
    <dgm:cxn modelId="{8D633E2A-C34B-46EE-9C7A-6EDFD96DC2CC}" type="presParOf" srcId="{89CAE9B1-B203-4C70-8B3D-333992802F3F}" destId="{E5B29416-995C-43E3-8579-8EF5BE1D7F6E}" srcOrd="0" destOrd="0" presId="urn:microsoft.com/office/officeart/2005/8/layout/orgChart1"/>
    <dgm:cxn modelId="{7E7EE0D6-9552-4610-B625-265E20E63981}" type="presParOf" srcId="{89CAE9B1-B203-4C70-8B3D-333992802F3F}" destId="{55C206BE-9994-4361-AD29-939A8A594500}" srcOrd="1" destOrd="0" presId="urn:microsoft.com/office/officeart/2005/8/layout/orgChart1"/>
    <dgm:cxn modelId="{60BF3C32-F2A4-4A78-BDAE-71CEE09154E2}" type="presParOf" srcId="{4C9769CB-4A44-4BF2-851F-A745EA7A20F1}" destId="{DAF866B6-A2D9-4D6A-8614-D966D7D55D08}" srcOrd="1" destOrd="0" presId="urn:microsoft.com/office/officeart/2005/8/layout/orgChart1"/>
    <dgm:cxn modelId="{DA85150A-CA60-4232-BF01-9DDDDCA277B9}" type="presParOf" srcId="{4C9769CB-4A44-4BF2-851F-A745EA7A20F1}" destId="{434818AC-CF50-48DE-8902-89454D1E97F6}" srcOrd="2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76391C8F-C77C-4E64-B99F-71CB433B2AB7}" type="presParOf" srcId="{48CA1535-C32A-4132-93DB-B1780B7538FF}" destId="{D7702153-7B05-49D4-A47E-6C6636CF5367}" srcOrd="0" destOrd="0" presId="urn:microsoft.com/office/officeart/2005/8/layout/orgChart1"/>
    <dgm:cxn modelId="{FC42C596-90B0-4407-88B4-00F542BF5BC0}" type="presParOf" srcId="{48CA1535-C32A-4132-93DB-B1780B7538FF}" destId="{42EB0E70-4810-43B6-AEB7-D07AACA64AE0}" srcOrd="1" destOrd="0" presId="urn:microsoft.com/office/officeart/2005/8/layout/orgChart1"/>
    <dgm:cxn modelId="{927521B9-3DE9-46F8-89F0-450B6CDA7E93}" type="presParOf" srcId="{42EB0E70-4810-43B6-AEB7-D07AACA64AE0}" destId="{7E7BC3FA-B740-4FB2-99E3-86B8F50DB902}" srcOrd="0" destOrd="0" presId="urn:microsoft.com/office/officeart/2005/8/layout/orgChart1"/>
    <dgm:cxn modelId="{AF19F8C7-899A-43DA-A121-821D8F4ECAB7}" type="presParOf" srcId="{7E7BC3FA-B740-4FB2-99E3-86B8F50DB902}" destId="{2A56DC2D-7426-4614-A829-C2E13E482254}" srcOrd="0" destOrd="0" presId="urn:microsoft.com/office/officeart/2005/8/layout/orgChart1"/>
    <dgm:cxn modelId="{E9215143-C3F7-4380-BDA8-8067678B4933}" type="presParOf" srcId="{7E7BC3FA-B740-4FB2-99E3-86B8F50DB902}" destId="{6669C994-3B9C-4E5C-9A6E-FF115B005CC3}" srcOrd="1" destOrd="0" presId="urn:microsoft.com/office/officeart/2005/8/layout/orgChart1"/>
    <dgm:cxn modelId="{BAC25A3F-F67C-4058-BE07-5875C7F47B2C}" type="presParOf" srcId="{42EB0E70-4810-43B6-AEB7-D07AACA64AE0}" destId="{A936BFB1-B789-4FF5-9FC4-B75FFED6DA7A}" srcOrd="1" destOrd="0" presId="urn:microsoft.com/office/officeart/2005/8/layout/orgChart1"/>
    <dgm:cxn modelId="{D047F3D1-0CD7-4EB1-A552-878B4BCEECFD}" type="presParOf" srcId="{42EB0E70-4810-43B6-AEB7-D07AACA64AE0}" destId="{1320B59B-E010-4468-94DB-343B6EA54978}" srcOrd="2" destOrd="0" presId="urn:microsoft.com/office/officeart/2005/8/layout/orgChart1"/>
    <dgm:cxn modelId="{09F50A78-CF40-4A82-99BF-CC019CF5E466}" type="presParOf" srcId="{48CA1535-C32A-4132-93DB-B1780B7538FF}" destId="{7E4BF1D0-B7A9-44D4-A339-7B95FECFA60A}" srcOrd="2" destOrd="0" presId="urn:microsoft.com/office/officeart/2005/8/layout/orgChart1"/>
    <dgm:cxn modelId="{41E474D5-0BA6-4690-A825-76405C064AAD}" type="presParOf" srcId="{48CA1535-C32A-4132-93DB-B1780B7538FF}" destId="{9C52456A-A911-4F2F-910A-83D7FAFA241B}" srcOrd="3" destOrd="0" presId="urn:microsoft.com/office/officeart/2005/8/layout/orgChart1"/>
    <dgm:cxn modelId="{F5D1CB4C-FC39-42BD-A742-E0C93D01F8AC}" type="presParOf" srcId="{9C52456A-A911-4F2F-910A-83D7FAFA241B}" destId="{D37A7E03-F2DB-464A-B009-EA168043989A}" srcOrd="0" destOrd="0" presId="urn:microsoft.com/office/officeart/2005/8/layout/orgChart1"/>
    <dgm:cxn modelId="{C3D3568D-F3A9-4A32-B745-C1A0AEF32A95}" type="presParOf" srcId="{D37A7E03-F2DB-464A-B009-EA168043989A}" destId="{1A0E1847-26C7-40C9-91A6-4CBAC5A1C6EC}" srcOrd="0" destOrd="0" presId="urn:microsoft.com/office/officeart/2005/8/layout/orgChart1"/>
    <dgm:cxn modelId="{7988344A-87EF-469B-83B3-9251CB84F59F}" type="presParOf" srcId="{D37A7E03-F2DB-464A-B009-EA168043989A}" destId="{75C8D679-EAB8-4989-8C4E-B7CF976751A8}" srcOrd="1" destOrd="0" presId="urn:microsoft.com/office/officeart/2005/8/layout/orgChart1"/>
    <dgm:cxn modelId="{684246E2-C381-4B6A-8B66-5A29D54AF4EB}" type="presParOf" srcId="{9C52456A-A911-4F2F-910A-83D7FAFA241B}" destId="{6022F9BC-0FF7-4D5E-8E01-B3E02DFAFF27}" srcOrd="1" destOrd="0" presId="urn:microsoft.com/office/officeart/2005/8/layout/orgChart1"/>
    <dgm:cxn modelId="{26008FD9-1C69-47D7-A16B-9CA2F7D78D20}" type="presParOf" srcId="{9C52456A-A911-4F2F-910A-83D7FAFA241B}" destId="{90299D8D-6F85-4082-A90C-22922C2633CB}" srcOrd="2" destOrd="0" presId="urn:microsoft.com/office/officeart/2005/8/layout/orgChart1"/>
    <dgm:cxn modelId="{46FA4A39-3891-42B4-877E-4FDD2515FAC1}" type="presParOf" srcId="{48CA1535-C32A-4132-93DB-B1780B7538FF}" destId="{EDE530D4-9EC0-4958-940C-0617EB3B79C5}" srcOrd="4" destOrd="0" presId="urn:microsoft.com/office/officeart/2005/8/layout/orgChart1"/>
    <dgm:cxn modelId="{CF9C8489-B953-4A3D-BBED-27FC1A0BD4D6}" type="presParOf" srcId="{48CA1535-C32A-4132-93DB-B1780B7538FF}" destId="{ED9719ED-E498-458C-9FE3-53F150E147E2}" srcOrd="5" destOrd="0" presId="urn:microsoft.com/office/officeart/2005/8/layout/orgChart1"/>
    <dgm:cxn modelId="{1F89B365-B93D-4D71-BFA8-61DEAD672EE5}" type="presParOf" srcId="{ED9719ED-E498-458C-9FE3-53F150E147E2}" destId="{FE6A78A0-C737-449A-AE66-DCC4C83F42D2}" srcOrd="0" destOrd="0" presId="urn:microsoft.com/office/officeart/2005/8/layout/orgChart1"/>
    <dgm:cxn modelId="{3628F906-722C-4C57-AECF-240B7CCC12EB}" type="presParOf" srcId="{FE6A78A0-C737-449A-AE66-DCC4C83F42D2}" destId="{28BE2A08-E926-4688-B9B6-AB46432BB516}" srcOrd="0" destOrd="0" presId="urn:microsoft.com/office/officeart/2005/8/layout/orgChart1"/>
    <dgm:cxn modelId="{0433EA13-244E-48AD-86D0-7E2F0BFBF2AD}" type="presParOf" srcId="{FE6A78A0-C737-449A-AE66-DCC4C83F42D2}" destId="{43665677-E6EB-4E11-94BF-66894710D6F9}" srcOrd="1" destOrd="0" presId="urn:microsoft.com/office/officeart/2005/8/layout/orgChart1"/>
    <dgm:cxn modelId="{C9AFD165-4E29-40B0-AC0D-114D85B73AB1}" type="presParOf" srcId="{ED9719ED-E498-458C-9FE3-53F150E147E2}" destId="{D961AC02-0B53-4FD1-9C0E-E608CCF6FC3B}" srcOrd="1" destOrd="0" presId="urn:microsoft.com/office/officeart/2005/8/layout/orgChart1"/>
    <dgm:cxn modelId="{79EA810E-1EF7-4506-BFD0-D40F93BCE140}" type="presParOf" srcId="{ED9719ED-E498-458C-9FE3-53F150E147E2}" destId="{F975E715-B623-42BE-A47D-EB64B78681D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C5EAB-9086-43AE-99C3-E00EB0FA11F8}">
      <dgm:prSet custT="1"/>
      <dgm:spPr/>
      <dgm:t>
        <a:bodyPr/>
        <a:lstStyle/>
        <a:p>
          <a:r>
            <a:rPr lang="es-ES" sz="1200" dirty="0" smtClean="0"/>
            <a:t>Analista de Comunicación</a:t>
          </a:r>
          <a:endParaRPr lang="es-ES" sz="1200" dirty="0"/>
        </a:p>
      </dgm:t>
    </dgm:pt>
    <dgm:pt modelId="{F3ABE053-9A4E-425A-BF42-0AF167F556F1}" type="parTrans" cxnId="{5FC85D4B-737E-4421-99B3-2EE913B6BD4C}">
      <dgm:prSet/>
      <dgm:spPr/>
      <dgm:t>
        <a:bodyPr/>
        <a:lstStyle/>
        <a:p>
          <a:endParaRPr lang="es-ES"/>
        </a:p>
      </dgm:t>
    </dgm:pt>
    <dgm:pt modelId="{A66A81F0-801C-4576-BBAE-2B61F1597D55}" type="sibTrans" cxnId="{5FC85D4B-737E-4421-99B3-2EE913B6BD4C}">
      <dgm:prSet/>
      <dgm:spPr/>
      <dgm:t>
        <a:bodyPr/>
        <a:lstStyle/>
        <a:p>
          <a:endParaRPr lang="es-ES"/>
        </a:p>
      </dgm:t>
    </dgm:pt>
    <dgm:pt modelId="{3F965815-CA3E-42AB-A1E0-9F1F09D415B9}" type="asst">
      <dgm:prSet custT="1"/>
      <dgm:spPr/>
      <dgm:t>
        <a:bodyPr/>
        <a:lstStyle/>
        <a:p>
          <a:r>
            <a:rPr lang="es-ES" sz="1200" dirty="0" smtClean="0"/>
            <a:t>Jefe(a) de Comunicación Logística y Eventos</a:t>
          </a:r>
        </a:p>
      </dgm:t>
    </dgm:pt>
    <dgm:pt modelId="{CD4CC50D-2F3C-4B53-994F-329528F900CC}" type="parTrans" cxnId="{08A85414-B34E-4346-974C-F5F3A45DDC2B}">
      <dgm:prSet/>
      <dgm:spPr/>
      <dgm:t>
        <a:bodyPr/>
        <a:lstStyle/>
        <a:p>
          <a:endParaRPr lang="es-ES"/>
        </a:p>
      </dgm:t>
    </dgm:pt>
    <dgm:pt modelId="{B2AE4ADE-1338-477D-9559-F0E2BFE5A76F}" type="sibTrans" cxnId="{08A85414-B34E-4346-974C-F5F3A45DDC2B}">
      <dgm:prSet/>
      <dgm:spPr/>
      <dgm:t>
        <a:bodyPr/>
        <a:lstStyle/>
        <a:p>
          <a:endParaRPr lang="es-ES"/>
        </a:p>
      </dgm:t>
    </dgm:pt>
    <dgm:pt modelId="{7B809837-0B46-47A5-81FA-CB762CD0E14A}" type="asst">
      <dgm:prSet custT="1"/>
      <dgm:spPr/>
      <dgm:t>
        <a:bodyPr/>
        <a:lstStyle/>
        <a:p>
          <a:r>
            <a:rPr lang="es-ES" sz="1200" dirty="0" smtClean="0"/>
            <a:t>Encargado(a) de Logística</a:t>
          </a:r>
        </a:p>
      </dgm:t>
    </dgm:pt>
    <dgm:pt modelId="{C6BB4AF6-5623-43F8-8C61-06C91FD7E570}" type="parTrans" cxnId="{24EE8AA1-F5AF-490D-BFD7-4844333C88C7}">
      <dgm:prSet/>
      <dgm:spPr/>
      <dgm:t>
        <a:bodyPr/>
        <a:lstStyle/>
        <a:p>
          <a:endParaRPr lang="es-ES"/>
        </a:p>
      </dgm:t>
    </dgm:pt>
    <dgm:pt modelId="{C300515D-E09E-400E-B86B-2A5A093003B7}" type="sibTrans" cxnId="{24EE8AA1-F5AF-490D-BFD7-4844333C88C7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9535" custScaleY="116864" custLinFactNeighborX="-2919" custLinFactNeighborY="-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F50AF91C-049E-4784-85D5-48C2DDAD8261}" type="pres">
      <dgm:prSet presAssocID="{F3ABE053-9A4E-425A-BF42-0AF167F556F1}" presName="Name35" presStyleLbl="parChTrans1D2" presStyleIdx="0" presStyleCnt="3"/>
      <dgm:spPr/>
      <dgm:t>
        <a:bodyPr/>
        <a:lstStyle/>
        <a:p>
          <a:endParaRPr lang="es-ES"/>
        </a:p>
      </dgm:t>
    </dgm:pt>
    <dgm:pt modelId="{E69C6FA1-0EBA-4E95-9FB3-8985EF127F82}" type="pres">
      <dgm:prSet presAssocID="{09BC5EAB-9086-43AE-99C3-E00EB0FA11F8}" presName="hierRoot2" presStyleCnt="0">
        <dgm:presLayoutVars>
          <dgm:hierBranch val="init"/>
        </dgm:presLayoutVars>
      </dgm:prSet>
      <dgm:spPr/>
    </dgm:pt>
    <dgm:pt modelId="{37478BFD-4ADC-4D8A-B923-3059FB7E1CB0}" type="pres">
      <dgm:prSet presAssocID="{09BC5EAB-9086-43AE-99C3-E00EB0FA11F8}" presName="rootComposite" presStyleCnt="0"/>
      <dgm:spPr/>
    </dgm:pt>
    <dgm:pt modelId="{BA31699A-2851-400F-8B00-364818DE674E}" type="pres">
      <dgm:prSet presAssocID="{09BC5EAB-9086-43AE-99C3-E00EB0FA11F8}" presName="rootText" presStyleLbl="node2" presStyleIdx="0" presStyleCnt="1" custScaleX="82981" custScaleY="93218" custLinFactNeighborX="-3001" custLinFactNeighborY="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F393C-D510-4191-9DED-82E454B27D14}" type="pres">
      <dgm:prSet presAssocID="{09BC5EAB-9086-43AE-99C3-E00EB0FA11F8}" presName="rootConnector" presStyleLbl="node2" presStyleIdx="0" presStyleCnt="1"/>
      <dgm:spPr/>
      <dgm:t>
        <a:bodyPr/>
        <a:lstStyle/>
        <a:p>
          <a:endParaRPr lang="es-ES"/>
        </a:p>
      </dgm:t>
    </dgm:pt>
    <dgm:pt modelId="{5E835F66-606B-4AC0-A068-41BA3A4E4162}" type="pres">
      <dgm:prSet presAssocID="{09BC5EAB-9086-43AE-99C3-E00EB0FA11F8}" presName="hierChild4" presStyleCnt="0"/>
      <dgm:spPr/>
    </dgm:pt>
    <dgm:pt modelId="{095F1DD4-7853-468C-AE39-96887A83EA47}" type="pres">
      <dgm:prSet presAssocID="{09BC5EAB-9086-43AE-99C3-E00EB0FA11F8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E1FCF89-1F92-42D3-AB55-4D836844AE35}" type="pres">
      <dgm:prSet presAssocID="{CD4CC50D-2F3C-4B53-994F-329528F900CC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ADF82AB8-354B-4364-BB23-26121F86A2C2}" type="pres">
      <dgm:prSet presAssocID="{3F965815-CA3E-42AB-A1E0-9F1F09D415B9}" presName="hierRoot3" presStyleCnt="0">
        <dgm:presLayoutVars>
          <dgm:hierBranch val="init"/>
        </dgm:presLayoutVars>
      </dgm:prSet>
      <dgm:spPr/>
    </dgm:pt>
    <dgm:pt modelId="{55280B49-D7DE-45D8-B87A-AF453E36BD56}" type="pres">
      <dgm:prSet presAssocID="{3F965815-CA3E-42AB-A1E0-9F1F09D415B9}" presName="rootComposite3" presStyleCnt="0"/>
      <dgm:spPr/>
    </dgm:pt>
    <dgm:pt modelId="{5AB208A2-9DBA-4DAF-A6A2-BF6BB0765272}" type="pres">
      <dgm:prSet presAssocID="{3F965815-CA3E-42AB-A1E0-9F1F09D415B9}" presName="rootText3" presStyleLbl="asst1" presStyleIdx="0" presStyleCnt="2" custScaleX="78002" custScaleY="86300" custLinFactNeighborX="-358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B7159A-6BF5-4E53-B116-5B6DF362F94B}" type="pres">
      <dgm:prSet presAssocID="{3F965815-CA3E-42AB-A1E0-9F1F09D415B9}" presName="rootConnector3" presStyleLbl="asst1" presStyleIdx="0" presStyleCnt="2"/>
      <dgm:spPr/>
      <dgm:t>
        <a:bodyPr/>
        <a:lstStyle/>
        <a:p>
          <a:endParaRPr lang="es-ES"/>
        </a:p>
      </dgm:t>
    </dgm:pt>
    <dgm:pt modelId="{49616A32-DA1D-4176-B568-1F550E4140E6}" type="pres">
      <dgm:prSet presAssocID="{3F965815-CA3E-42AB-A1E0-9F1F09D415B9}" presName="hierChild6" presStyleCnt="0"/>
      <dgm:spPr/>
    </dgm:pt>
    <dgm:pt modelId="{0EFD8DFE-3AC2-4E10-8EA3-9DD9FBCF72CF}" type="pres">
      <dgm:prSet presAssocID="{3F965815-CA3E-42AB-A1E0-9F1F09D415B9}" presName="hierChild7" presStyleCnt="0"/>
      <dgm:spPr/>
    </dgm:pt>
    <dgm:pt modelId="{21D18ADC-873B-4B50-B559-5745B22EDAA5}" type="pres">
      <dgm:prSet presAssocID="{C6BB4AF6-5623-43F8-8C61-06C91FD7E570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B0AB791B-E880-4E4F-82A0-806ADA30C21D}" type="pres">
      <dgm:prSet presAssocID="{7B809837-0B46-47A5-81FA-CB762CD0E14A}" presName="hierRoot3" presStyleCnt="0">
        <dgm:presLayoutVars>
          <dgm:hierBranch val="init"/>
        </dgm:presLayoutVars>
      </dgm:prSet>
      <dgm:spPr/>
    </dgm:pt>
    <dgm:pt modelId="{12D54BDD-157A-415D-AECB-FCF215C9F3DC}" type="pres">
      <dgm:prSet presAssocID="{7B809837-0B46-47A5-81FA-CB762CD0E14A}" presName="rootComposite3" presStyleCnt="0"/>
      <dgm:spPr/>
    </dgm:pt>
    <dgm:pt modelId="{EF17CAD3-7AD2-4DA6-8370-4AE1067FEBC4}" type="pres">
      <dgm:prSet presAssocID="{7B809837-0B46-47A5-81FA-CB762CD0E14A}" presName="rootText3" presStyleLbl="asst1" presStyleIdx="1" presStyleCnt="2" custScaleX="78002" custScaleY="86300" custLinFactNeighborX="-1006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902004F-EF3E-4A84-8A59-37C78B4CC9EB}" type="pres">
      <dgm:prSet presAssocID="{7B809837-0B46-47A5-81FA-CB762CD0E14A}" presName="rootConnector3" presStyleLbl="asst1" presStyleIdx="1" presStyleCnt="2"/>
      <dgm:spPr/>
      <dgm:t>
        <a:bodyPr/>
        <a:lstStyle/>
        <a:p>
          <a:endParaRPr lang="es-ES"/>
        </a:p>
      </dgm:t>
    </dgm:pt>
    <dgm:pt modelId="{3CCB5D6C-8EB0-4B30-AF71-794610696D52}" type="pres">
      <dgm:prSet presAssocID="{7B809837-0B46-47A5-81FA-CB762CD0E14A}" presName="hierChild6" presStyleCnt="0"/>
      <dgm:spPr/>
    </dgm:pt>
    <dgm:pt modelId="{BBCEC130-13B6-436E-B202-D2076DC0C5E3}" type="pres">
      <dgm:prSet presAssocID="{7B809837-0B46-47A5-81FA-CB762CD0E14A}" presName="hierChild7" presStyleCnt="0"/>
      <dgm:spPr/>
    </dgm:pt>
  </dgm:ptLst>
  <dgm:cxnLst>
    <dgm:cxn modelId="{B42FA6D1-E574-482D-A33E-23E9386E6F0A}" type="presOf" srcId="{7B809837-0B46-47A5-81FA-CB762CD0E14A}" destId="{C902004F-EF3E-4A84-8A59-37C78B4CC9EB}" srcOrd="1" destOrd="0" presId="urn:microsoft.com/office/officeart/2005/8/layout/orgChart1"/>
    <dgm:cxn modelId="{209374A7-B605-498F-B06E-CB912A96584A}" type="presOf" srcId="{CD4CC50D-2F3C-4B53-994F-329528F900CC}" destId="{DE1FCF89-1F92-42D3-AB55-4D836844AE35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CD47FC70-9ED5-4571-A608-D3C59C04BE44}" type="presOf" srcId="{F3ABE053-9A4E-425A-BF42-0AF167F556F1}" destId="{F50AF91C-049E-4784-85D5-48C2DDAD8261}" srcOrd="0" destOrd="0" presId="urn:microsoft.com/office/officeart/2005/8/layout/orgChart1"/>
    <dgm:cxn modelId="{5FC85D4B-737E-4421-99B3-2EE913B6BD4C}" srcId="{407EFFAD-B6BC-4483-B07B-8518768F0668}" destId="{09BC5EAB-9086-43AE-99C3-E00EB0FA11F8}" srcOrd="0" destOrd="0" parTransId="{F3ABE053-9A4E-425A-BF42-0AF167F556F1}" sibTransId="{A66A81F0-801C-4576-BBAE-2B61F1597D55}"/>
    <dgm:cxn modelId="{A87DC78C-6455-43DC-96E9-A35D2DE60672}" type="presOf" srcId="{3F965815-CA3E-42AB-A1E0-9F1F09D415B9}" destId="{5AB208A2-9DBA-4DAF-A6A2-BF6BB0765272}" srcOrd="0" destOrd="0" presId="urn:microsoft.com/office/officeart/2005/8/layout/orgChart1"/>
    <dgm:cxn modelId="{E9F56445-1D72-4F13-9E1A-ACE18AC77663}" type="presOf" srcId="{C6BB4AF6-5623-43F8-8C61-06C91FD7E570}" destId="{21D18ADC-873B-4B50-B559-5745B22EDAA5}" srcOrd="0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46D26016-1564-4961-A3C4-8F2A7EB831DA}" type="presOf" srcId="{09BC5EAB-9086-43AE-99C3-E00EB0FA11F8}" destId="{BA31699A-2851-400F-8B00-364818DE674E}" srcOrd="0" destOrd="0" presId="urn:microsoft.com/office/officeart/2005/8/layout/orgChart1"/>
    <dgm:cxn modelId="{3886CC2C-DED5-49BC-B971-9C3A839EB396}" type="presOf" srcId="{09BC5EAB-9086-43AE-99C3-E00EB0FA11F8}" destId="{065F393C-D510-4191-9DED-82E454B27D14}" srcOrd="1" destOrd="0" presId="urn:microsoft.com/office/officeart/2005/8/layout/orgChart1"/>
    <dgm:cxn modelId="{08A85414-B34E-4346-974C-F5F3A45DDC2B}" srcId="{407EFFAD-B6BC-4483-B07B-8518768F0668}" destId="{3F965815-CA3E-42AB-A1E0-9F1F09D415B9}" srcOrd="1" destOrd="0" parTransId="{CD4CC50D-2F3C-4B53-994F-329528F900CC}" sibTransId="{B2AE4ADE-1338-477D-9559-F0E2BFE5A76F}"/>
    <dgm:cxn modelId="{24EE8AA1-F5AF-490D-BFD7-4844333C88C7}" srcId="{407EFFAD-B6BC-4483-B07B-8518768F0668}" destId="{7B809837-0B46-47A5-81FA-CB762CD0E14A}" srcOrd="2" destOrd="0" parTransId="{C6BB4AF6-5623-43F8-8C61-06C91FD7E570}" sibTransId="{C300515D-E09E-400E-B86B-2A5A093003B7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E8F5066E-8CB1-478A-A3F5-A27D4081035C}" type="presOf" srcId="{7B809837-0B46-47A5-81FA-CB762CD0E14A}" destId="{EF17CAD3-7AD2-4DA6-8370-4AE1067FEBC4}" srcOrd="0" destOrd="0" presId="urn:microsoft.com/office/officeart/2005/8/layout/orgChart1"/>
    <dgm:cxn modelId="{CFDA4C74-86E8-4319-978B-45968A5C6885}" type="presOf" srcId="{3F965815-CA3E-42AB-A1E0-9F1F09D415B9}" destId="{79B7159A-6BF5-4E53-B116-5B6DF362F94B}" srcOrd="1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CD3768C0-0701-4809-8788-7D5FF8945108}" type="presParOf" srcId="{244227B7-ABC9-4D15-B1D9-7CE455957DB3}" destId="{F50AF91C-049E-4784-85D5-48C2DDAD8261}" srcOrd="0" destOrd="0" presId="urn:microsoft.com/office/officeart/2005/8/layout/orgChart1"/>
    <dgm:cxn modelId="{E981D38C-6E0F-41F3-B14E-A037E9C3DF29}" type="presParOf" srcId="{244227B7-ABC9-4D15-B1D9-7CE455957DB3}" destId="{E69C6FA1-0EBA-4E95-9FB3-8985EF127F82}" srcOrd="1" destOrd="0" presId="urn:microsoft.com/office/officeart/2005/8/layout/orgChart1"/>
    <dgm:cxn modelId="{6E6F533C-C850-456B-9651-C5BA30829858}" type="presParOf" srcId="{E69C6FA1-0EBA-4E95-9FB3-8985EF127F82}" destId="{37478BFD-4ADC-4D8A-B923-3059FB7E1CB0}" srcOrd="0" destOrd="0" presId="urn:microsoft.com/office/officeart/2005/8/layout/orgChart1"/>
    <dgm:cxn modelId="{D6523711-B8ED-4AEF-8F86-8475E19CB47F}" type="presParOf" srcId="{37478BFD-4ADC-4D8A-B923-3059FB7E1CB0}" destId="{BA31699A-2851-400F-8B00-364818DE674E}" srcOrd="0" destOrd="0" presId="urn:microsoft.com/office/officeart/2005/8/layout/orgChart1"/>
    <dgm:cxn modelId="{ED0ADED8-5827-4284-A3CF-6654C0264644}" type="presParOf" srcId="{37478BFD-4ADC-4D8A-B923-3059FB7E1CB0}" destId="{065F393C-D510-4191-9DED-82E454B27D14}" srcOrd="1" destOrd="0" presId="urn:microsoft.com/office/officeart/2005/8/layout/orgChart1"/>
    <dgm:cxn modelId="{7FBFA742-4D20-4B23-91BD-8489669A8B0E}" type="presParOf" srcId="{E69C6FA1-0EBA-4E95-9FB3-8985EF127F82}" destId="{5E835F66-606B-4AC0-A068-41BA3A4E4162}" srcOrd="1" destOrd="0" presId="urn:microsoft.com/office/officeart/2005/8/layout/orgChart1"/>
    <dgm:cxn modelId="{208C1764-120B-4A39-BD0D-769492B140E4}" type="presParOf" srcId="{E69C6FA1-0EBA-4E95-9FB3-8985EF127F82}" destId="{095F1DD4-7853-468C-AE39-96887A83EA47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F7311F37-7BFB-44B9-A08D-90DECF40ADE5}" type="presParOf" srcId="{0D570C02-BA42-4E3F-8B52-B252A6D39E21}" destId="{DE1FCF89-1F92-42D3-AB55-4D836844AE35}" srcOrd="0" destOrd="0" presId="urn:microsoft.com/office/officeart/2005/8/layout/orgChart1"/>
    <dgm:cxn modelId="{8B212E08-8188-43BF-AEBD-A640C13C5440}" type="presParOf" srcId="{0D570C02-BA42-4E3F-8B52-B252A6D39E21}" destId="{ADF82AB8-354B-4364-BB23-26121F86A2C2}" srcOrd="1" destOrd="0" presId="urn:microsoft.com/office/officeart/2005/8/layout/orgChart1"/>
    <dgm:cxn modelId="{757B05AE-0043-4854-B9CC-6336372B1665}" type="presParOf" srcId="{ADF82AB8-354B-4364-BB23-26121F86A2C2}" destId="{55280B49-D7DE-45D8-B87A-AF453E36BD56}" srcOrd="0" destOrd="0" presId="urn:microsoft.com/office/officeart/2005/8/layout/orgChart1"/>
    <dgm:cxn modelId="{81FDFF23-D1A4-47CF-966A-48A6784E2C3D}" type="presParOf" srcId="{55280B49-D7DE-45D8-B87A-AF453E36BD56}" destId="{5AB208A2-9DBA-4DAF-A6A2-BF6BB0765272}" srcOrd="0" destOrd="0" presId="urn:microsoft.com/office/officeart/2005/8/layout/orgChart1"/>
    <dgm:cxn modelId="{DF90CA39-436B-48BC-AAD4-7663A852AAB0}" type="presParOf" srcId="{55280B49-D7DE-45D8-B87A-AF453E36BD56}" destId="{79B7159A-6BF5-4E53-B116-5B6DF362F94B}" srcOrd="1" destOrd="0" presId="urn:microsoft.com/office/officeart/2005/8/layout/orgChart1"/>
    <dgm:cxn modelId="{BEFA5424-BAF2-4BE5-ACF8-2BB7CAAE1A9F}" type="presParOf" srcId="{ADF82AB8-354B-4364-BB23-26121F86A2C2}" destId="{49616A32-DA1D-4176-B568-1F550E4140E6}" srcOrd="1" destOrd="0" presId="urn:microsoft.com/office/officeart/2005/8/layout/orgChart1"/>
    <dgm:cxn modelId="{B9C1C007-6FBA-4ED8-9285-9CAEB10B9407}" type="presParOf" srcId="{ADF82AB8-354B-4364-BB23-26121F86A2C2}" destId="{0EFD8DFE-3AC2-4E10-8EA3-9DD9FBCF72CF}" srcOrd="2" destOrd="0" presId="urn:microsoft.com/office/officeart/2005/8/layout/orgChart1"/>
    <dgm:cxn modelId="{FD5E850B-FBEC-40FE-9B09-CB41C673AD5C}" type="presParOf" srcId="{0D570C02-BA42-4E3F-8B52-B252A6D39E21}" destId="{21D18ADC-873B-4B50-B559-5745B22EDAA5}" srcOrd="2" destOrd="0" presId="urn:microsoft.com/office/officeart/2005/8/layout/orgChart1"/>
    <dgm:cxn modelId="{EEFA0DA1-19CE-4640-A970-4E1EE8738799}" type="presParOf" srcId="{0D570C02-BA42-4E3F-8B52-B252A6D39E21}" destId="{B0AB791B-E880-4E4F-82A0-806ADA30C21D}" srcOrd="3" destOrd="0" presId="urn:microsoft.com/office/officeart/2005/8/layout/orgChart1"/>
    <dgm:cxn modelId="{2E562AEF-6A70-4250-92AE-2A5A2FA46178}" type="presParOf" srcId="{B0AB791B-E880-4E4F-82A0-806ADA30C21D}" destId="{12D54BDD-157A-415D-AECB-FCF215C9F3DC}" srcOrd="0" destOrd="0" presId="urn:microsoft.com/office/officeart/2005/8/layout/orgChart1"/>
    <dgm:cxn modelId="{D811CA5A-1DD8-4C28-8F6F-13708BF85509}" type="presParOf" srcId="{12D54BDD-157A-415D-AECB-FCF215C9F3DC}" destId="{EF17CAD3-7AD2-4DA6-8370-4AE1067FEBC4}" srcOrd="0" destOrd="0" presId="urn:microsoft.com/office/officeart/2005/8/layout/orgChart1"/>
    <dgm:cxn modelId="{CEA0D785-FA20-492F-8E4A-EFE5139CAF84}" type="presParOf" srcId="{12D54BDD-157A-415D-AECB-FCF215C9F3DC}" destId="{C902004F-EF3E-4A84-8A59-37C78B4CC9EB}" srcOrd="1" destOrd="0" presId="urn:microsoft.com/office/officeart/2005/8/layout/orgChart1"/>
    <dgm:cxn modelId="{196F0869-A202-46AA-AD0B-D4628EFEA38A}" type="presParOf" srcId="{B0AB791B-E880-4E4F-82A0-806ADA30C21D}" destId="{3CCB5D6C-8EB0-4B30-AF71-794610696D52}" srcOrd="1" destOrd="0" presId="urn:microsoft.com/office/officeart/2005/8/layout/orgChart1"/>
    <dgm:cxn modelId="{854C3B4F-BBAC-43E1-BF9C-A361E490687A}" type="presParOf" srcId="{B0AB791B-E880-4E4F-82A0-806ADA30C21D}" destId="{BBCEC130-13B6-436E-B202-D2076DC0C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F95E9-02EC-4624-87B7-1E42AD153E0A}">
      <dgm:prSet custT="1"/>
      <dgm:spPr/>
      <dgm:t>
        <a:bodyPr/>
        <a:lstStyle/>
        <a:p>
          <a:r>
            <a:rPr lang="es-ES" sz="1200" baseline="0" dirty="0" smtClean="0"/>
            <a:t>Área de Patrimonio</a:t>
          </a:r>
        </a:p>
      </dgm:t>
    </dgm:pt>
    <dgm:pt modelId="{EAF11712-C8CD-45B1-84D4-3B1F1CC6A0CC}" type="parTrans" cxnId="{E702766B-8906-45B1-AE79-5D237F56F934}">
      <dgm:prSet/>
      <dgm:spPr/>
      <dgm:t>
        <a:bodyPr/>
        <a:lstStyle/>
        <a:p>
          <a:endParaRPr lang="es-ES"/>
        </a:p>
      </dgm:t>
    </dgm:pt>
    <dgm:pt modelId="{CDD57CFF-96BD-4E40-A655-71166DD16F89}" type="sibTrans" cxnId="{E702766B-8906-45B1-AE79-5D237F56F934}">
      <dgm:prSet/>
      <dgm:spPr/>
      <dgm:t>
        <a:bodyPr/>
        <a:lstStyle/>
        <a:p>
          <a:endParaRPr lang="es-ES"/>
        </a:p>
      </dgm:t>
    </dgm:pt>
    <dgm:pt modelId="{ADD0E8A0-F5FD-4635-824D-3537114FA91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gm:t>
    </dgm:pt>
    <dgm:pt modelId="{034EEFFB-38A2-4419-95E2-0DB1B184EB29}" type="parTrans" cxnId="{7FD2BE25-9BD4-4996-AB79-6870F571A696}">
      <dgm:prSet/>
      <dgm:spPr/>
      <dgm:t>
        <a:bodyPr/>
        <a:lstStyle/>
        <a:p>
          <a:endParaRPr lang="es-ES"/>
        </a:p>
      </dgm:t>
    </dgm:pt>
    <dgm:pt modelId="{5D2EDEF9-1D67-4B8B-81FB-90BD7D0792FC}" type="sibTrans" cxnId="{7FD2BE25-9BD4-4996-AB79-6870F571A696}">
      <dgm:prSet/>
      <dgm:spPr/>
      <dgm:t>
        <a:bodyPr/>
        <a:lstStyle/>
        <a:p>
          <a:endParaRPr lang="es-ES"/>
        </a:p>
      </dgm:t>
    </dgm:pt>
    <dgm:pt modelId="{97C57584-2935-4078-BABD-2DBCBE78D5C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dirty="0"/>
        </a:p>
      </dgm:t>
    </dgm:pt>
    <dgm:pt modelId="{E71DD413-258E-43F8-A69C-74898635376C}" type="parTrans" cxnId="{196B06F3-7CEA-4E94-BD5C-D895F99CBF2C}">
      <dgm:prSet/>
      <dgm:spPr/>
      <dgm:t>
        <a:bodyPr/>
        <a:lstStyle/>
        <a:p>
          <a:endParaRPr lang="es-ES"/>
        </a:p>
      </dgm:t>
    </dgm:pt>
    <dgm:pt modelId="{F0487226-3DCF-4746-B309-D4374A1D0D9C}" type="sibTrans" cxnId="{196B06F3-7CEA-4E94-BD5C-D895F99CBF2C}">
      <dgm:prSet/>
      <dgm:spPr/>
      <dgm:t>
        <a:bodyPr/>
        <a:lstStyle/>
        <a:p>
          <a:endParaRPr lang="es-ES"/>
        </a:p>
      </dgm:t>
    </dgm:pt>
    <dgm:pt modelId="{621CAFBE-ED80-47BB-A0DB-7765FE8449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dirty="0"/>
        </a:p>
      </dgm:t>
    </dgm:pt>
    <dgm:pt modelId="{46369164-81C4-4641-AAD2-AFC9B277DEE2}" type="parTrans" cxnId="{AED09423-D571-4CD7-AEEA-6E901F8930FF}">
      <dgm:prSet/>
      <dgm:spPr/>
      <dgm:t>
        <a:bodyPr/>
        <a:lstStyle/>
        <a:p>
          <a:endParaRPr lang="es-ES"/>
        </a:p>
      </dgm:t>
    </dgm:pt>
    <dgm:pt modelId="{50D7807F-D2FF-4F7B-9457-27006C46D748}" type="sibTrans" cxnId="{AED09423-D571-4CD7-AEEA-6E901F8930FF}">
      <dgm:prSet/>
      <dgm:spPr/>
      <dgm:t>
        <a:bodyPr/>
        <a:lstStyle/>
        <a:p>
          <a:endParaRPr lang="es-ES"/>
        </a:p>
      </dgm:t>
    </dgm:pt>
    <dgm:pt modelId="{EC7B587D-28D2-4C07-8E69-D929F0421C7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gm:t>
    </dgm:pt>
    <dgm:pt modelId="{D9C25E45-28AA-4D51-B85A-84709C3F129B}" type="parTrans" cxnId="{C440DD42-D353-4A23-B274-1638C1FBD470}">
      <dgm:prSet/>
      <dgm:spPr/>
      <dgm:t>
        <a:bodyPr/>
        <a:lstStyle/>
        <a:p>
          <a:endParaRPr lang="es-ES"/>
        </a:p>
      </dgm:t>
    </dgm:pt>
    <dgm:pt modelId="{DC83A270-BB06-4189-A38F-306085831823}" type="sibTrans" cxnId="{C440DD42-D353-4A23-B274-1638C1FBD470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8264" custScaleY="214153" custLinFactNeighborX="5244" custLinFactNeighborY="32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4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9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5" custScaleX="153113" custScaleY="158682" custLinFactNeighborX="4664" custLinFactNeighborY="212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5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1" presStyleCnt="9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1" presStyleCnt="5" custScaleX="153113" custScaleY="158682" custLinFactNeighborX="7685" custLinFactNeighborY="217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1" presStyleCnt="5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92B32A34-741F-409B-AB6F-60D77F0F224A}" type="pres">
      <dgm:prSet presAssocID="{EAF11712-C8CD-45B1-84D4-3B1F1CC6A0C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2253CACC-CD6C-4DD7-B0FE-6663FFE0DD57}" type="pres">
      <dgm:prSet presAssocID="{1B8F95E9-02EC-4624-87B7-1E42AD153E0A}" presName="hierRoot2" presStyleCnt="0">
        <dgm:presLayoutVars>
          <dgm:hierBranch val="init"/>
        </dgm:presLayoutVars>
      </dgm:prSet>
      <dgm:spPr/>
    </dgm:pt>
    <dgm:pt modelId="{CFFA42F0-C9F5-4DCF-B135-553EAB7B0676}" type="pres">
      <dgm:prSet presAssocID="{1B8F95E9-02EC-4624-87B7-1E42AD153E0A}" presName="rootComposite" presStyleCnt="0"/>
      <dgm:spPr/>
    </dgm:pt>
    <dgm:pt modelId="{94D80175-04B2-441F-8650-01128E59357E}" type="pres">
      <dgm:prSet presAssocID="{1B8F95E9-02EC-4624-87B7-1E42AD153E0A}" presName="rootText" presStyleLbl="node3" presStyleIdx="0" presStyleCnt="3" custScaleX="153113" custScaleY="141628" custLinFactNeighborX="7812" custLinFactNeighborY="25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B0BEE6-72E8-44D5-B46E-2C2EE7165A44}" type="pres">
      <dgm:prSet presAssocID="{1B8F95E9-02EC-4624-87B7-1E42AD153E0A}" presName="rootConnector" presStyleLbl="node3" presStyleIdx="0" presStyleCnt="3"/>
      <dgm:spPr/>
      <dgm:t>
        <a:bodyPr/>
        <a:lstStyle/>
        <a:p>
          <a:endParaRPr lang="es-ES"/>
        </a:p>
      </dgm:t>
    </dgm:pt>
    <dgm:pt modelId="{A580EACB-9E39-4E2A-99D9-DF7806026BD9}" type="pres">
      <dgm:prSet presAssocID="{1B8F95E9-02EC-4624-87B7-1E42AD153E0A}" presName="hierChild4" presStyleCnt="0"/>
      <dgm:spPr/>
    </dgm:pt>
    <dgm:pt modelId="{DEB557F5-828C-4FA3-86B5-3CF57A0570CA}" type="pres">
      <dgm:prSet presAssocID="{1B8F95E9-02EC-4624-87B7-1E42AD153E0A}" presName="hierChild5" presStyleCnt="0"/>
      <dgm:spPr/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2" presStyleCnt="9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2" presStyleCnt="5" custScaleX="153114" custScaleY="158682" custLinFactNeighborX="6529" custLinFactNeighborY="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2" presStyleCnt="5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3" presStyleCnt="9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3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BA031544-C180-4016-AF1D-C75FE80FACA6}" type="pres">
      <dgm:prSet presAssocID="{034EEFFB-38A2-4419-95E2-0DB1B184EB29}" presName="Name37" presStyleLbl="parChTrans1D2" presStyleIdx="4" presStyleCnt="9"/>
      <dgm:spPr/>
      <dgm:t>
        <a:bodyPr/>
        <a:lstStyle/>
        <a:p>
          <a:endParaRPr lang="es-ES"/>
        </a:p>
      </dgm:t>
    </dgm:pt>
    <dgm:pt modelId="{319CC1A6-CF57-43AA-BFE7-37CC9097D2CC}" type="pres">
      <dgm:prSet presAssocID="{ADD0E8A0-F5FD-4635-824D-3537114FA911}" presName="hierRoot2" presStyleCnt="0">
        <dgm:presLayoutVars>
          <dgm:hierBranch val="r"/>
        </dgm:presLayoutVars>
      </dgm:prSet>
      <dgm:spPr/>
    </dgm:pt>
    <dgm:pt modelId="{D66676DA-7764-4348-81BD-B50E72590A52}" type="pres">
      <dgm:prSet presAssocID="{ADD0E8A0-F5FD-4635-824D-3537114FA911}" presName="rootComposite" presStyleCnt="0"/>
      <dgm:spPr/>
    </dgm:pt>
    <dgm:pt modelId="{8934768D-1F56-45A2-B70A-86F9350D673C}" type="pres">
      <dgm:prSet presAssocID="{ADD0E8A0-F5FD-4635-824D-3537114FA911}" presName="rootText" presStyleLbl="node2" presStyleIdx="4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D9B94B-FA5E-4E84-9ADA-97E15DC9A0DC}" type="pres">
      <dgm:prSet presAssocID="{ADD0E8A0-F5FD-4635-824D-3537114FA911}" presName="rootConnector" presStyleLbl="node2" presStyleIdx="4" presStyleCnt="5"/>
      <dgm:spPr/>
      <dgm:t>
        <a:bodyPr/>
        <a:lstStyle/>
        <a:p>
          <a:endParaRPr lang="es-ES"/>
        </a:p>
      </dgm:t>
    </dgm:pt>
    <dgm:pt modelId="{2E0EA6E7-598E-4955-84E6-076A86C5C9A0}" type="pres">
      <dgm:prSet presAssocID="{ADD0E8A0-F5FD-4635-824D-3537114FA911}" presName="hierChild4" presStyleCnt="0"/>
      <dgm:spPr/>
    </dgm:pt>
    <dgm:pt modelId="{9C8779B9-AA64-4C94-8ED7-A3430166AABA}" type="pres">
      <dgm:prSet presAssocID="{E71DD413-258E-43F8-A69C-74898635376C}" presName="Name50" presStyleLbl="parChTrans1D3" presStyleIdx="1" presStyleCnt="3"/>
      <dgm:spPr/>
      <dgm:t>
        <a:bodyPr/>
        <a:lstStyle/>
        <a:p>
          <a:endParaRPr lang="es-ES"/>
        </a:p>
      </dgm:t>
    </dgm:pt>
    <dgm:pt modelId="{7FAC4A04-1979-4B1B-AA73-273D66C7C0EE}" type="pres">
      <dgm:prSet presAssocID="{97C57584-2935-4078-BABD-2DBCBE78D5CA}" presName="hierRoot2" presStyleCnt="0">
        <dgm:presLayoutVars>
          <dgm:hierBranch val="init"/>
        </dgm:presLayoutVars>
      </dgm:prSet>
      <dgm:spPr/>
    </dgm:pt>
    <dgm:pt modelId="{E9F6C266-78B8-45D9-9856-127FD1055888}" type="pres">
      <dgm:prSet presAssocID="{97C57584-2935-4078-BABD-2DBCBE78D5CA}" presName="rootComposite" presStyleCnt="0"/>
      <dgm:spPr/>
    </dgm:pt>
    <dgm:pt modelId="{0BDC7DBE-9069-404E-A512-5BE605577BE7}" type="pres">
      <dgm:prSet presAssocID="{97C57584-2935-4078-BABD-2DBCBE78D5CA}" presName="rootText" presStyleLbl="node3" presStyleIdx="1" presStyleCnt="3" custScaleX="136270" custScaleY="122882" custLinFactNeighborX="-3496" custLinFactNeighborY="69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283B81-1A0A-497F-9F15-56376676C9FB}" type="pres">
      <dgm:prSet presAssocID="{97C57584-2935-4078-BABD-2DBCBE78D5CA}" presName="rootConnector" presStyleLbl="node3" presStyleIdx="1" presStyleCnt="3"/>
      <dgm:spPr/>
      <dgm:t>
        <a:bodyPr/>
        <a:lstStyle/>
        <a:p>
          <a:endParaRPr lang="es-ES"/>
        </a:p>
      </dgm:t>
    </dgm:pt>
    <dgm:pt modelId="{8689F064-A04C-4C4C-93CA-0EAAD55F1621}" type="pres">
      <dgm:prSet presAssocID="{97C57584-2935-4078-BABD-2DBCBE78D5CA}" presName="hierChild4" presStyleCnt="0"/>
      <dgm:spPr/>
    </dgm:pt>
    <dgm:pt modelId="{98620A70-9DC1-46AB-A0B5-292D980AE0C1}" type="pres">
      <dgm:prSet presAssocID="{97C57584-2935-4078-BABD-2DBCBE78D5CA}" presName="hierChild5" presStyleCnt="0"/>
      <dgm:spPr/>
    </dgm:pt>
    <dgm:pt modelId="{CB03EAA1-E86D-427E-B482-E1C38B70110A}" type="pres">
      <dgm:prSet presAssocID="{46369164-81C4-4641-AAD2-AFC9B277DEE2}" presName="Name50" presStyleLbl="parChTrans1D3" presStyleIdx="2" presStyleCnt="3"/>
      <dgm:spPr/>
      <dgm:t>
        <a:bodyPr/>
        <a:lstStyle/>
        <a:p>
          <a:endParaRPr lang="es-ES"/>
        </a:p>
      </dgm:t>
    </dgm:pt>
    <dgm:pt modelId="{0D01A29A-D60A-4A19-A7C0-B0198DA6EEF7}" type="pres">
      <dgm:prSet presAssocID="{621CAFBE-ED80-47BB-A0DB-7765FE844985}" presName="hierRoot2" presStyleCnt="0">
        <dgm:presLayoutVars>
          <dgm:hierBranch val="init"/>
        </dgm:presLayoutVars>
      </dgm:prSet>
      <dgm:spPr/>
    </dgm:pt>
    <dgm:pt modelId="{8ABF3588-46D1-434C-9725-14676CCBE1FF}" type="pres">
      <dgm:prSet presAssocID="{621CAFBE-ED80-47BB-A0DB-7765FE844985}" presName="rootComposite" presStyleCnt="0"/>
      <dgm:spPr/>
    </dgm:pt>
    <dgm:pt modelId="{FF716186-1A79-4F7E-A31F-C71194730D4F}" type="pres">
      <dgm:prSet presAssocID="{621CAFBE-ED80-47BB-A0DB-7765FE844985}" presName="rootText" presStyleLbl="node3" presStyleIdx="2" presStyleCnt="3" custScaleX="136270" custScaleY="122882" custLinFactNeighborX="-3496" custLinFactNeighborY="-6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AB028-6F32-4186-9DB3-F77472448CC5}" type="pres">
      <dgm:prSet presAssocID="{621CAFBE-ED80-47BB-A0DB-7765FE84498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43023C3-6338-475C-806A-96F175C04490}" type="pres">
      <dgm:prSet presAssocID="{621CAFBE-ED80-47BB-A0DB-7765FE844985}" presName="hierChild4" presStyleCnt="0"/>
      <dgm:spPr/>
    </dgm:pt>
    <dgm:pt modelId="{DBF4483A-C2CF-4141-8F08-8BA7DF919274}" type="pres">
      <dgm:prSet presAssocID="{621CAFBE-ED80-47BB-A0DB-7765FE844985}" presName="hierChild5" presStyleCnt="0"/>
      <dgm:spPr/>
    </dgm:pt>
    <dgm:pt modelId="{27B7A0E7-F335-420A-B021-D9AE7BFE8787}" type="pres">
      <dgm:prSet presAssocID="{ADD0E8A0-F5FD-4635-824D-3537114FA911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4" custScaleX="138531" custScaleY="127229" custLinFactNeighborX="-968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4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4" custScaleX="138531" custScaleY="127229" custLinFactNeighborX="2367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4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4" custScaleX="138531" custScaleY="127229" custLinFactNeighborX="-10239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4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  <dgm:pt modelId="{517F4CC9-0D5B-40CB-AAAC-013763CF788F}" type="pres">
      <dgm:prSet presAssocID="{D9C25E45-28AA-4D51-B85A-84709C3F129B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5FF1364C-2DCD-4534-B41E-D4BA8FEE5C79}" type="pres">
      <dgm:prSet presAssocID="{EC7B587D-28D2-4C07-8E69-D929F0421C74}" presName="hierRoot3" presStyleCnt="0">
        <dgm:presLayoutVars>
          <dgm:hierBranch val="init"/>
        </dgm:presLayoutVars>
      </dgm:prSet>
      <dgm:spPr/>
    </dgm:pt>
    <dgm:pt modelId="{7B15CC6F-0928-4252-8FFD-0002AAF85F5F}" type="pres">
      <dgm:prSet presAssocID="{EC7B587D-28D2-4C07-8E69-D929F0421C74}" presName="rootComposite3" presStyleCnt="0"/>
      <dgm:spPr/>
    </dgm:pt>
    <dgm:pt modelId="{BB13A6EA-5428-46FA-A2D0-EB17E293ACE8}" type="pres">
      <dgm:prSet presAssocID="{EC7B587D-28D2-4C07-8E69-D929F0421C74}" presName="rootText3" presStyleLbl="asst0" presStyleIdx="3" presStyleCnt="4" custScaleX="138531" custScaleY="127229" custLinFactNeighborX="17721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36B798-C79C-4A08-8DB9-60C484DBC070}" type="pres">
      <dgm:prSet presAssocID="{EC7B587D-28D2-4C07-8E69-D929F0421C74}" presName="rootConnector3" presStyleLbl="asst0" presStyleIdx="3" presStyleCnt="4"/>
      <dgm:spPr/>
      <dgm:t>
        <a:bodyPr/>
        <a:lstStyle/>
        <a:p>
          <a:endParaRPr lang="es-ES"/>
        </a:p>
      </dgm:t>
    </dgm:pt>
    <dgm:pt modelId="{78507FC4-77EB-49FC-A3A9-B0A55D86A9F4}" type="pres">
      <dgm:prSet presAssocID="{EC7B587D-28D2-4C07-8E69-D929F0421C74}" presName="hierChild6" presStyleCnt="0"/>
      <dgm:spPr/>
    </dgm:pt>
    <dgm:pt modelId="{CEC51BA3-F2CF-4F34-AC02-B7A94C061F7C}" type="pres">
      <dgm:prSet presAssocID="{EC7B587D-28D2-4C07-8E69-D929F0421C74}" presName="hierChild7" presStyleCnt="0"/>
      <dgm:spPr/>
    </dgm:pt>
  </dgm:ptLst>
  <dgm:cxnLst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2A62282F-4325-4974-BEAB-556F9C62D43C}" type="presOf" srcId="{97C57584-2935-4078-BABD-2DBCBE78D5CA}" destId="{0BDC7DBE-9069-404E-A512-5BE605577BE7}" srcOrd="0" destOrd="0" presId="urn:microsoft.com/office/officeart/2005/8/layout/orgChart1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7FD2BE25-9BD4-4996-AB79-6870F571A696}" srcId="{31D9E308-FD56-468A-BDC3-AF409098C390}" destId="{ADD0E8A0-F5FD-4635-824D-3537114FA911}" srcOrd="8" destOrd="0" parTransId="{034EEFFB-38A2-4419-95E2-0DB1B184EB29}" sibTransId="{5D2EDEF9-1D67-4B8B-81FB-90BD7D0792FC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C02EE2BD-5433-455C-A828-6F5717E0DF44}" type="presOf" srcId="{EAF11712-C8CD-45B1-84D4-3B1F1CC6A0CC}" destId="{92B32A34-741F-409B-AB6F-60D77F0F224A}" srcOrd="0" destOrd="0" presId="urn:microsoft.com/office/officeart/2005/8/layout/orgChart1"/>
    <dgm:cxn modelId="{157C0226-F7BE-4CEE-B616-8D121D7ED490}" type="presOf" srcId="{ADD0E8A0-F5FD-4635-824D-3537114FA911}" destId="{40D9B94B-FA5E-4E84-9ADA-97E15DC9A0DC}" srcOrd="1" destOrd="0" presId="urn:microsoft.com/office/officeart/2005/8/layout/orgChart1"/>
    <dgm:cxn modelId="{CFBC1489-8B2B-4A14-BD46-13A183F1C7E6}" type="presOf" srcId="{97C57584-2935-4078-BABD-2DBCBE78D5CA}" destId="{BA283B81-1A0A-497F-9F15-56376676C9FB}" srcOrd="1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4461D672-3554-4B84-9DF1-1F334260ABB3}" type="presOf" srcId="{1B8F95E9-02EC-4624-87B7-1E42AD153E0A}" destId="{94D80175-04B2-441F-8650-01128E59357E}" srcOrd="0" destOrd="0" presId="urn:microsoft.com/office/officeart/2005/8/layout/orgChart1"/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5F38FE9C-69DC-4870-8F72-F5E03A31A1F5}" srcId="{31D9E308-FD56-468A-BDC3-AF409098C390}" destId="{C4D42090-4336-4BDB-83A8-F8036493172D}" srcOrd="6" destOrd="0" parTransId="{6D5D90F1-9B1C-4773-BB6F-0A324D34F352}" sibTransId="{218A8022-735D-4495-9044-0370B4A67725}"/>
    <dgm:cxn modelId="{0DEA0776-18E5-4F66-A599-E542E77A6792}" type="presOf" srcId="{EC7B587D-28D2-4C07-8E69-D929F0421C74}" destId="{E836B798-C79C-4A08-8DB9-60C484DBC070}" srcOrd="1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196B06F3-7CEA-4E94-BD5C-D895F99CBF2C}" srcId="{ADD0E8A0-F5FD-4635-824D-3537114FA911}" destId="{97C57584-2935-4078-BABD-2DBCBE78D5CA}" srcOrd="0" destOrd="0" parTransId="{E71DD413-258E-43F8-A69C-74898635376C}" sibTransId="{F0487226-3DCF-4746-B309-D4374A1D0D9C}"/>
    <dgm:cxn modelId="{AED09423-D571-4CD7-AEEA-6E901F8930FF}" srcId="{ADD0E8A0-F5FD-4635-824D-3537114FA911}" destId="{621CAFBE-ED80-47BB-A0DB-7765FE844985}" srcOrd="1" destOrd="0" parTransId="{46369164-81C4-4641-AAD2-AFC9B277DEE2}" sibTransId="{50D7807F-D2FF-4F7B-9457-27006C46D748}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C440DD42-D353-4A23-B274-1638C1FBD470}" srcId="{31D9E308-FD56-468A-BDC3-AF409098C390}" destId="{EC7B587D-28D2-4C07-8E69-D929F0421C74}" srcOrd="3" destOrd="0" parTransId="{D9C25E45-28AA-4D51-B85A-84709C3F129B}" sibTransId="{DC83A270-BB06-4189-A38F-306085831823}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0C994FAA-8A44-4AF3-9993-0E04CDB48879}" srcId="{31D9E308-FD56-468A-BDC3-AF409098C390}" destId="{250DFEDB-2ECE-47F5-8AD5-65F43BAB82FB}" srcOrd="4" destOrd="0" parTransId="{AE899BDE-C011-400C-B121-0ACEB4E5046A}" sibTransId="{DABFA2F7-4F05-44E4-9784-C143937D6EBA}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3C2FEBEC-C760-449C-898E-E62FD4A33002}" type="presOf" srcId="{621CAFBE-ED80-47BB-A0DB-7765FE844985}" destId="{FF716186-1A79-4F7E-A31F-C71194730D4F}" srcOrd="0" destOrd="0" presId="urn:microsoft.com/office/officeart/2005/8/layout/orgChart1"/>
    <dgm:cxn modelId="{A075D8B0-B554-4C38-9B84-4DCF67FB31B2}" type="presOf" srcId="{621CAFBE-ED80-47BB-A0DB-7765FE844985}" destId="{1E7AB028-6F32-4186-9DB3-F77472448CC5}" srcOrd="1" destOrd="0" presId="urn:microsoft.com/office/officeart/2005/8/layout/orgChart1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F5184D84-10F0-4F6A-904C-51187BCF4154}" type="presOf" srcId="{1B8F95E9-02EC-4624-87B7-1E42AD153E0A}" destId="{04B0BEE6-72E8-44D5-B46E-2C2EE7165A44}" srcOrd="1" destOrd="0" presId="urn:microsoft.com/office/officeart/2005/8/layout/orgChart1"/>
    <dgm:cxn modelId="{987CCAD2-6180-41AF-9E5D-BFE33F24ACB1}" srcId="{31D9E308-FD56-468A-BDC3-AF409098C390}" destId="{E58321FD-8EBA-4BC1-8D2C-EDFC25DFE6EA}" srcOrd="7" destOrd="0" parTransId="{2D02854D-1168-4B1B-8DEC-C728BDE4FE56}" sibTransId="{814741A9-A783-40F2-BB2B-6A8572FFE7A1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1A38E385-0135-4D9C-B503-9977762F0C27}" type="presOf" srcId="{ADD0E8A0-F5FD-4635-824D-3537114FA911}" destId="{8934768D-1F56-45A2-B70A-86F9350D673C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2FCB09B4-D3CA-429F-8FB2-1035C7E840A9}" type="presOf" srcId="{46369164-81C4-4641-AAD2-AFC9B277DEE2}" destId="{CB03EAA1-E86D-427E-B482-E1C38B70110A}" srcOrd="0" destOrd="0" presId="urn:microsoft.com/office/officeart/2005/8/layout/orgChart1"/>
    <dgm:cxn modelId="{50F2DDD8-52AF-498F-95A6-8CF0B8685A6C}" type="presOf" srcId="{EC7B587D-28D2-4C07-8E69-D929F0421C74}" destId="{BB13A6EA-5428-46FA-A2D0-EB17E293ACE8}" srcOrd="0" destOrd="0" presId="urn:microsoft.com/office/officeart/2005/8/layout/orgChart1"/>
    <dgm:cxn modelId="{32CF10BE-61F3-4F95-A0FF-9523DE6023AA}" type="presOf" srcId="{034EEFFB-38A2-4419-95E2-0DB1B184EB29}" destId="{BA031544-C180-4016-AF1D-C75FE80FACA6}" srcOrd="0" destOrd="0" presId="urn:microsoft.com/office/officeart/2005/8/layout/orgChart1"/>
    <dgm:cxn modelId="{15C7CE36-9B65-4C33-87E3-E8796E5AAFE2}" srcId="{31D9E308-FD56-468A-BDC3-AF409098C390}" destId="{54F6105A-6F43-4B0A-A380-6A286E6F1B6A}" srcOrd="5" destOrd="0" parTransId="{465E8A20-8E89-40AD-9072-C4994EA5E7CF}" sibTransId="{8984D363-8C29-4B4A-9A89-8D5C397893BB}"/>
    <dgm:cxn modelId="{313A00EE-C954-4D4A-9AC4-38F3062CF13E}" type="presOf" srcId="{D9C25E45-28AA-4D51-B85A-84709C3F129B}" destId="{517F4CC9-0D5B-40CB-AAAC-013763CF788F}" srcOrd="0" destOrd="0" presId="urn:microsoft.com/office/officeart/2005/8/layout/orgChart1"/>
    <dgm:cxn modelId="{BE91CF20-0916-4A7A-A28B-3439457A42A8}" type="presOf" srcId="{E71DD413-258E-43F8-A69C-74898635376C}" destId="{9C8779B9-AA64-4C94-8ED7-A3430166AABA}" srcOrd="0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E702766B-8906-45B1-AE79-5D237F56F934}" srcId="{54F6105A-6F43-4B0A-A380-6A286E6F1B6A}" destId="{1B8F95E9-02EC-4624-87B7-1E42AD153E0A}" srcOrd="0" destOrd="0" parTransId="{EAF11712-C8CD-45B1-84D4-3B1F1CC6A0CC}" sibTransId="{CDD57CFF-96BD-4E40-A655-71166DD16F89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D0334FEC-F4E9-41E7-9D3E-A713BD56A8F8}" type="presParOf" srcId="{08CEA2C4-56B1-4665-91A4-3AE20D48BB08}" destId="{A03B35FB-C0F8-4BFD-B696-2E1FB630FCA5}" srcOrd="2" destOrd="0" presId="urn:microsoft.com/office/officeart/2005/8/layout/orgChart1"/>
    <dgm:cxn modelId="{61D54164-3956-4916-833B-177179BE8346}" type="presParOf" srcId="{08CEA2C4-56B1-4665-91A4-3AE20D48BB08}" destId="{6C429E4F-168A-4A84-A81F-0D89C98EAFCA}" srcOrd="3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67E317EB-C874-4300-8803-9A19B76EFF1A}" type="presParOf" srcId="{B2DA84A2-2EAB-4252-9EC8-EB12F879E75C}" destId="{92B32A34-741F-409B-AB6F-60D77F0F224A}" srcOrd="0" destOrd="0" presId="urn:microsoft.com/office/officeart/2005/8/layout/orgChart1"/>
    <dgm:cxn modelId="{D9D8667C-0816-45DB-AA9F-7FC446CD10EC}" type="presParOf" srcId="{B2DA84A2-2EAB-4252-9EC8-EB12F879E75C}" destId="{2253CACC-CD6C-4DD7-B0FE-6663FFE0DD57}" srcOrd="1" destOrd="0" presId="urn:microsoft.com/office/officeart/2005/8/layout/orgChart1"/>
    <dgm:cxn modelId="{082F61F4-050E-48F9-BDE4-08F79453261D}" type="presParOf" srcId="{2253CACC-CD6C-4DD7-B0FE-6663FFE0DD57}" destId="{CFFA42F0-C9F5-4DCF-B135-553EAB7B0676}" srcOrd="0" destOrd="0" presId="urn:microsoft.com/office/officeart/2005/8/layout/orgChart1"/>
    <dgm:cxn modelId="{72623379-D27F-4F5F-B165-92E9907460C2}" type="presParOf" srcId="{CFFA42F0-C9F5-4DCF-B135-553EAB7B0676}" destId="{94D80175-04B2-441F-8650-01128E59357E}" srcOrd="0" destOrd="0" presId="urn:microsoft.com/office/officeart/2005/8/layout/orgChart1"/>
    <dgm:cxn modelId="{AB78A621-DB66-4E17-99E5-5797CAD3AAB6}" type="presParOf" srcId="{CFFA42F0-C9F5-4DCF-B135-553EAB7B0676}" destId="{04B0BEE6-72E8-44D5-B46E-2C2EE7165A44}" srcOrd="1" destOrd="0" presId="urn:microsoft.com/office/officeart/2005/8/layout/orgChart1"/>
    <dgm:cxn modelId="{11451A8E-8F9E-4D51-90AE-1A3121AFC0E5}" type="presParOf" srcId="{2253CACC-CD6C-4DD7-B0FE-6663FFE0DD57}" destId="{A580EACB-9E39-4E2A-99D9-DF7806026BD9}" srcOrd="1" destOrd="0" presId="urn:microsoft.com/office/officeart/2005/8/layout/orgChart1"/>
    <dgm:cxn modelId="{C933B939-EBA8-4EE2-8932-02C46DFBEC46}" type="presParOf" srcId="{2253CACC-CD6C-4DD7-B0FE-6663FFE0DD57}" destId="{DEB557F5-828C-4FA3-86B5-3CF57A0570CA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06F4A54F-0F20-4AAB-A3D4-24BA5E8C48FB}" type="presParOf" srcId="{08CEA2C4-56B1-4665-91A4-3AE20D48BB08}" destId="{A193D66E-F7C1-4716-B5A8-872BE43CE221}" srcOrd="4" destOrd="0" presId="urn:microsoft.com/office/officeart/2005/8/layout/orgChart1"/>
    <dgm:cxn modelId="{D2B69BF4-0192-481B-A0E5-627920249083}" type="presParOf" srcId="{08CEA2C4-56B1-4665-91A4-3AE20D48BB08}" destId="{C8664134-47EA-457A-A0A3-DE18FD50FB14}" srcOrd="5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6" destOrd="0" presId="urn:microsoft.com/office/officeart/2005/8/layout/orgChart1"/>
    <dgm:cxn modelId="{A741DFA1-F527-44CB-9D87-0897AAB3E782}" type="presParOf" srcId="{08CEA2C4-56B1-4665-91A4-3AE20D48BB08}" destId="{3FA9EF12-BF3A-4469-A736-1F6375B59E25}" srcOrd="7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D7C91E9C-565F-45A5-8E73-B3BCB13F603F}" type="presParOf" srcId="{08CEA2C4-56B1-4665-91A4-3AE20D48BB08}" destId="{BA031544-C180-4016-AF1D-C75FE80FACA6}" srcOrd="8" destOrd="0" presId="urn:microsoft.com/office/officeart/2005/8/layout/orgChart1"/>
    <dgm:cxn modelId="{48E842CC-7E02-41F7-A4BE-6E0F4AC3B2E7}" type="presParOf" srcId="{08CEA2C4-56B1-4665-91A4-3AE20D48BB08}" destId="{319CC1A6-CF57-43AA-BFE7-37CC9097D2CC}" srcOrd="9" destOrd="0" presId="urn:microsoft.com/office/officeart/2005/8/layout/orgChart1"/>
    <dgm:cxn modelId="{398513AE-5B58-4995-BE50-D09717AD456A}" type="presParOf" srcId="{319CC1A6-CF57-43AA-BFE7-37CC9097D2CC}" destId="{D66676DA-7764-4348-81BD-B50E72590A52}" srcOrd="0" destOrd="0" presId="urn:microsoft.com/office/officeart/2005/8/layout/orgChart1"/>
    <dgm:cxn modelId="{6D4590CA-F457-4524-8A8D-E9C3B4919F3F}" type="presParOf" srcId="{D66676DA-7764-4348-81BD-B50E72590A52}" destId="{8934768D-1F56-45A2-B70A-86F9350D673C}" srcOrd="0" destOrd="0" presId="urn:microsoft.com/office/officeart/2005/8/layout/orgChart1"/>
    <dgm:cxn modelId="{0C21884B-453F-4393-872B-15EE339430F3}" type="presParOf" srcId="{D66676DA-7764-4348-81BD-B50E72590A52}" destId="{40D9B94B-FA5E-4E84-9ADA-97E15DC9A0DC}" srcOrd="1" destOrd="0" presId="urn:microsoft.com/office/officeart/2005/8/layout/orgChart1"/>
    <dgm:cxn modelId="{B47DACE5-E41E-40E2-97F3-74F2FD36ABF0}" type="presParOf" srcId="{319CC1A6-CF57-43AA-BFE7-37CC9097D2CC}" destId="{2E0EA6E7-598E-4955-84E6-076A86C5C9A0}" srcOrd="1" destOrd="0" presId="urn:microsoft.com/office/officeart/2005/8/layout/orgChart1"/>
    <dgm:cxn modelId="{EB78B555-DB86-4EC9-82A2-26AB6BCF10EC}" type="presParOf" srcId="{2E0EA6E7-598E-4955-84E6-076A86C5C9A0}" destId="{9C8779B9-AA64-4C94-8ED7-A3430166AABA}" srcOrd="0" destOrd="0" presId="urn:microsoft.com/office/officeart/2005/8/layout/orgChart1"/>
    <dgm:cxn modelId="{FD6EF981-350C-4F30-8E1D-647DED6E5E50}" type="presParOf" srcId="{2E0EA6E7-598E-4955-84E6-076A86C5C9A0}" destId="{7FAC4A04-1979-4B1B-AA73-273D66C7C0EE}" srcOrd="1" destOrd="0" presId="urn:microsoft.com/office/officeart/2005/8/layout/orgChart1"/>
    <dgm:cxn modelId="{9FA377DA-8225-4A73-8EC8-581EC69C9DC0}" type="presParOf" srcId="{7FAC4A04-1979-4B1B-AA73-273D66C7C0EE}" destId="{E9F6C266-78B8-45D9-9856-127FD1055888}" srcOrd="0" destOrd="0" presId="urn:microsoft.com/office/officeart/2005/8/layout/orgChart1"/>
    <dgm:cxn modelId="{CF262169-272B-454A-913C-689E9664840C}" type="presParOf" srcId="{E9F6C266-78B8-45D9-9856-127FD1055888}" destId="{0BDC7DBE-9069-404E-A512-5BE605577BE7}" srcOrd="0" destOrd="0" presId="urn:microsoft.com/office/officeart/2005/8/layout/orgChart1"/>
    <dgm:cxn modelId="{53B0925C-D8F8-4C28-B119-3ADB0C82DE7A}" type="presParOf" srcId="{E9F6C266-78B8-45D9-9856-127FD1055888}" destId="{BA283B81-1A0A-497F-9F15-56376676C9FB}" srcOrd="1" destOrd="0" presId="urn:microsoft.com/office/officeart/2005/8/layout/orgChart1"/>
    <dgm:cxn modelId="{3C0B9730-8D68-4E54-AEF1-45D8D9B45A66}" type="presParOf" srcId="{7FAC4A04-1979-4B1B-AA73-273D66C7C0EE}" destId="{8689F064-A04C-4C4C-93CA-0EAAD55F1621}" srcOrd="1" destOrd="0" presId="urn:microsoft.com/office/officeart/2005/8/layout/orgChart1"/>
    <dgm:cxn modelId="{B63CB053-561F-41A4-B6E6-FBFF7DFC8187}" type="presParOf" srcId="{7FAC4A04-1979-4B1B-AA73-273D66C7C0EE}" destId="{98620A70-9DC1-46AB-A0B5-292D980AE0C1}" srcOrd="2" destOrd="0" presId="urn:microsoft.com/office/officeart/2005/8/layout/orgChart1"/>
    <dgm:cxn modelId="{7BDA8188-C70B-44D4-8ECC-DC476AB9C9DA}" type="presParOf" srcId="{2E0EA6E7-598E-4955-84E6-076A86C5C9A0}" destId="{CB03EAA1-E86D-427E-B482-E1C38B70110A}" srcOrd="2" destOrd="0" presId="urn:microsoft.com/office/officeart/2005/8/layout/orgChart1"/>
    <dgm:cxn modelId="{8C0C4CEC-3860-469B-8EF9-AADD86591D60}" type="presParOf" srcId="{2E0EA6E7-598E-4955-84E6-076A86C5C9A0}" destId="{0D01A29A-D60A-4A19-A7C0-B0198DA6EEF7}" srcOrd="3" destOrd="0" presId="urn:microsoft.com/office/officeart/2005/8/layout/orgChart1"/>
    <dgm:cxn modelId="{449B3BEC-7A86-4A68-839D-63AA02C56429}" type="presParOf" srcId="{0D01A29A-D60A-4A19-A7C0-B0198DA6EEF7}" destId="{8ABF3588-46D1-434C-9725-14676CCBE1FF}" srcOrd="0" destOrd="0" presId="urn:microsoft.com/office/officeart/2005/8/layout/orgChart1"/>
    <dgm:cxn modelId="{830C7E05-1531-4289-9CCE-A1750AC31829}" type="presParOf" srcId="{8ABF3588-46D1-434C-9725-14676CCBE1FF}" destId="{FF716186-1A79-4F7E-A31F-C71194730D4F}" srcOrd="0" destOrd="0" presId="urn:microsoft.com/office/officeart/2005/8/layout/orgChart1"/>
    <dgm:cxn modelId="{CF24276C-72E5-4C99-8289-14FDA7E30E92}" type="presParOf" srcId="{8ABF3588-46D1-434C-9725-14676CCBE1FF}" destId="{1E7AB028-6F32-4186-9DB3-F77472448CC5}" srcOrd="1" destOrd="0" presId="urn:microsoft.com/office/officeart/2005/8/layout/orgChart1"/>
    <dgm:cxn modelId="{24ED4A19-0AAA-46BA-88E2-25B86BB7BBB0}" type="presParOf" srcId="{0D01A29A-D60A-4A19-A7C0-B0198DA6EEF7}" destId="{043023C3-6338-475C-806A-96F175C04490}" srcOrd="1" destOrd="0" presId="urn:microsoft.com/office/officeart/2005/8/layout/orgChart1"/>
    <dgm:cxn modelId="{979476B9-F7BA-469E-A719-6F3E3404CDAB}" type="presParOf" srcId="{0D01A29A-D60A-4A19-A7C0-B0198DA6EEF7}" destId="{DBF4483A-C2CF-4141-8F08-8BA7DF919274}" srcOrd="2" destOrd="0" presId="urn:microsoft.com/office/officeart/2005/8/layout/orgChart1"/>
    <dgm:cxn modelId="{094E33A6-B06D-4E28-B7EF-7D2C31CDA600}" type="presParOf" srcId="{319CC1A6-CF57-43AA-BFE7-37CC9097D2CC}" destId="{27B7A0E7-F335-420A-B021-D9AE7BFE8787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  <dgm:cxn modelId="{86752C6F-D433-4E07-901F-39A73BC5C4CF}" type="presParOf" srcId="{2A547E60-43E0-46D8-BB1E-FE91590EB465}" destId="{517F4CC9-0D5B-40CB-AAAC-013763CF788F}" srcOrd="6" destOrd="0" presId="urn:microsoft.com/office/officeart/2005/8/layout/orgChart1"/>
    <dgm:cxn modelId="{A5E08E66-C074-45AA-9897-9CE1403ECA46}" type="presParOf" srcId="{2A547E60-43E0-46D8-BB1E-FE91590EB465}" destId="{5FF1364C-2DCD-4534-B41E-D4BA8FEE5C79}" srcOrd="7" destOrd="0" presId="urn:microsoft.com/office/officeart/2005/8/layout/orgChart1"/>
    <dgm:cxn modelId="{70196D16-A130-4AE5-8B6F-455B2A27AF6E}" type="presParOf" srcId="{5FF1364C-2DCD-4534-B41E-D4BA8FEE5C79}" destId="{7B15CC6F-0928-4252-8FFD-0002AAF85F5F}" srcOrd="0" destOrd="0" presId="urn:microsoft.com/office/officeart/2005/8/layout/orgChart1"/>
    <dgm:cxn modelId="{436FCA2D-9D09-403D-BF8D-B0451E3E004E}" type="presParOf" srcId="{7B15CC6F-0928-4252-8FFD-0002AAF85F5F}" destId="{BB13A6EA-5428-46FA-A2D0-EB17E293ACE8}" srcOrd="0" destOrd="0" presId="urn:microsoft.com/office/officeart/2005/8/layout/orgChart1"/>
    <dgm:cxn modelId="{84911526-3F25-4380-BBA0-6368E8657975}" type="presParOf" srcId="{7B15CC6F-0928-4252-8FFD-0002AAF85F5F}" destId="{E836B798-C79C-4A08-8DB9-60C484DBC070}" srcOrd="1" destOrd="0" presId="urn:microsoft.com/office/officeart/2005/8/layout/orgChart1"/>
    <dgm:cxn modelId="{5B3D0A6D-925C-4AEB-B5CA-A54D92C138A6}" type="presParOf" srcId="{5FF1364C-2DCD-4534-B41E-D4BA8FEE5C79}" destId="{78507FC4-77EB-49FC-A3A9-B0A55D86A9F4}" srcOrd="1" destOrd="0" presId="urn:microsoft.com/office/officeart/2005/8/layout/orgChart1"/>
    <dgm:cxn modelId="{00EDD153-A45B-4AF6-90CC-B70DF17614B2}" type="presParOf" srcId="{5FF1364C-2DCD-4534-B41E-D4BA8FEE5C79}" destId="{CEC51BA3-F2CF-4F34-AC02-B7A94C061F7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6B81C2-34B1-4100-B33E-6AEB76C681A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gm:t>
    </dgm:pt>
    <dgm:pt modelId="{C4278D14-04BB-443D-9CBF-F2A37143BA13}" type="parTrans" cxnId="{BE7CA8E5-37D6-4838-BE4A-6651B2363CD9}">
      <dgm:prSet/>
      <dgm:spPr/>
      <dgm:t>
        <a:bodyPr/>
        <a:lstStyle/>
        <a:p>
          <a:endParaRPr lang="es-ES" sz="1200"/>
        </a:p>
      </dgm:t>
    </dgm:pt>
    <dgm:pt modelId="{E8B9EB29-2DCE-41DE-892F-00B6622E392A}" type="sibTrans" cxnId="{BE7CA8E5-37D6-4838-BE4A-6651B2363CD9}">
      <dgm:prSet/>
      <dgm:spPr/>
      <dgm:t>
        <a:bodyPr/>
        <a:lstStyle/>
        <a:p>
          <a:endParaRPr lang="es-ES" sz="1200"/>
        </a:p>
      </dgm:t>
    </dgm:pt>
    <dgm:pt modelId="{5A3AEAB0-5B74-47CA-B1E3-60A0E216725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A05135-C8E4-4E30-B8EB-CD8663AAD006}" type="parTrans" cxnId="{328F7E9D-76CC-4E72-8175-3BF2F56A117E}">
      <dgm:prSet/>
      <dgm:spPr/>
      <dgm:t>
        <a:bodyPr/>
        <a:lstStyle/>
        <a:p>
          <a:endParaRPr lang="es-ES" sz="1200"/>
        </a:p>
      </dgm:t>
    </dgm:pt>
    <dgm:pt modelId="{76710188-1AE4-4B54-A668-4862C0BFA068}" type="sibTrans" cxnId="{328F7E9D-76CC-4E72-8175-3BF2F56A117E}">
      <dgm:prSet/>
      <dgm:spPr/>
      <dgm:t>
        <a:bodyPr/>
        <a:lstStyle/>
        <a:p>
          <a:endParaRPr lang="es-ES" sz="1200"/>
        </a:p>
      </dgm:t>
    </dgm:pt>
    <dgm:pt modelId="{EC4C5D29-4F54-40ED-8DE9-6BC1F0D2AAB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D2FC191-71BB-453F-8A96-09D4F81B77D8}" type="parTrans" cxnId="{E468E723-64A2-4D39-B8BB-7CCEFC6F8D4E}">
      <dgm:prSet/>
      <dgm:spPr/>
      <dgm:t>
        <a:bodyPr/>
        <a:lstStyle/>
        <a:p>
          <a:endParaRPr lang="es-ES"/>
        </a:p>
      </dgm:t>
    </dgm:pt>
    <dgm:pt modelId="{AD315AC5-EC1B-4A4B-B44C-85555AD66C44}" type="sibTrans" cxnId="{E468E723-64A2-4D39-B8BB-7CCEFC6F8D4E}">
      <dgm:prSet/>
      <dgm:spPr/>
      <dgm:t>
        <a:bodyPr/>
        <a:lstStyle/>
        <a:p>
          <a:endParaRPr lang="es-ES"/>
        </a:p>
      </dgm:t>
    </dgm:pt>
    <dgm:pt modelId="{EB78A145-EA4B-4498-A3B8-A798B2C908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65D38CD3-1356-4582-A034-C592210E14F8}" type="parTrans" cxnId="{58E487F9-A4B3-4DF0-BBEE-8EAD15DBAF03}">
      <dgm:prSet/>
      <dgm:spPr/>
      <dgm:t>
        <a:bodyPr/>
        <a:lstStyle/>
        <a:p>
          <a:endParaRPr lang="es-ES"/>
        </a:p>
      </dgm:t>
    </dgm:pt>
    <dgm:pt modelId="{DF723C84-6034-425D-BBCE-CFC871682621}" type="sibTrans" cxnId="{58E487F9-A4B3-4DF0-BBEE-8EAD15DBAF03}">
      <dgm:prSet/>
      <dgm:spPr/>
      <dgm:t>
        <a:bodyPr/>
        <a:lstStyle/>
        <a:p>
          <a:endParaRPr lang="es-ES"/>
        </a:p>
      </dgm:t>
    </dgm:pt>
    <dgm:pt modelId="{31F8AAFD-562F-41A8-B7B6-0E77E311BB8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1A426717-D07D-4A2D-BFEE-D17DA96DA061}" type="parTrans" cxnId="{CD6E6CAE-8365-415C-80CB-53F8C9F1C4F4}">
      <dgm:prSet/>
      <dgm:spPr/>
      <dgm:t>
        <a:bodyPr/>
        <a:lstStyle/>
        <a:p>
          <a:endParaRPr lang="es-ES"/>
        </a:p>
      </dgm:t>
    </dgm:pt>
    <dgm:pt modelId="{9254FDDC-E715-40EA-A718-50F5D09CE21E}" type="sibTrans" cxnId="{CD6E6CAE-8365-415C-80CB-53F8C9F1C4F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114116" custScaleY="109294" custLinFactNeighborY="1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4" custScaleX="75468" custScaleY="73934" custLinFactNeighborX="-14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4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4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BD7CA15B-F912-4077-8CB2-434CD0A905D7}" type="pres">
      <dgm:prSet presAssocID="{ED2FC191-71BB-453F-8A96-09D4F81B77D8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CD64953-351F-4A4D-9913-F436BE2D2E43}" type="pres">
      <dgm:prSet presAssocID="{EC4C5D29-4F54-40ED-8DE9-6BC1F0D2AABC}" presName="hierRoot2" presStyleCnt="0">
        <dgm:presLayoutVars>
          <dgm:hierBranch val="init"/>
        </dgm:presLayoutVars>
      </dgm:prSet>
      <dgm:spPr/>
    </dgm:pt>
    <dgm:pt modelId="{6D94C2E7-3326-41BD-9A81-93170DC5F13D}" type="pres">
      <dgm:prSet presAssocID="{EC4C5D29-4F54-40ED-8DE9-6BC1F0D2AABC}" presName="rootComposite" presStyleCnt="0"/>
      <dgm:spPr/>
    </dgm:pt>
    <dgm:pt modelId="{B70BDA1D-B5F2-485C-B30B-CB3C6075E81D}" type="pres">
      <dgm:prSet presAssocID="{EC4C5D29-4F54-40ED-8DE9-6BC1F0D2AABC}" presName="rootText" presStyleLbl="node3" presStyleIdx="0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85F9F1-C062-476B-B3D4-E61F1BD488F3}" type="pres">
      <dgm:prSet presAssocID="{EC4C5D29-4F54-40ED-8DE9-6BC1F0D2AABC}" presName="rootConnector" presStyleLbl="node3" presStyleIdx="0" presStyleCnt="3"/>
      <dgm:spPr/>
      <dgm:t>
        <a:bodyPr/>
        <a:lstStyle/>
        <a:p>
          <a:endParaRPr lang="es-ES"/>
        </a:p>
      </dgm:t>
    </dgm:pt>
    <dgm:pt modelId="{F1618190-2B66-45A4-B4E7-CA3BF83A4CCA}" type="pres">
      <dgm:prSet presAssocID="{EC4C5D29-4F54-40ED-8DE9-6BC1F0D2AABC}" presName="hierChild4" presStyleCnt="0"/>
      <dgm:spPr/>
    </dgm:pt>
    <dgm:pt modelId="{CA1AD96C-3C82-4351-9DA1-8B0F6A5C7B6D}" type="pres">
      <dgm:prSet presAssocID="{EC4C5D29-4F54-40ED-8DE9-6BC1F0D2AABC}" presName="hierChild5" presStyleCnt="0"/>
      <dgm:spPr/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5F950A6F-6B7D-4F96-92AF-455836CEE15C}" type="pres">
      <dgm:prSet presAssocID="{58A05135-C8E4-4E30-B8EB-CD8663AAD00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DDD5F75-41F9-4339-815A-F8E215EF313C}" type="pres">
      <dgm:prSet presAssocID="{5A3AEAB0-5B74-47CA-B1E3-60A0E2167259}" presName="hierRoot2" presStyleCnt="0">
        <dgm:presLayoutVars>
          <dgm:hierBranch/>
        </dgm:presLayoutVars>
      </dgm:prSet>
      <dgm:spPr/>
    </dgm:pt>
    <dgm:pt modelId="{182267F4-3724-4CBD-B1B3-10D59B557669}" type="pres">
      <dgm:prSet presAssocID="{5A3AEAB0-5B74-47CA-B1E3-60A0E2167259}" presName="rootComposite" presStyleCnt="0"/>
      <dgm:spPr/>
    </dgm:pt>
    <dgm:pt modelId="{DA23170E-83AF-4A88-B6DD-E961E33D197E}" type="pres">
      <dgm:prSet presAssocID="{5A3AEAB0-5B74-47CA-B1E3-60A0E2167259}" presName="rootText" presStyleLbl="node2" presStyleIdx="2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50DF13-52B4-4F40-A027-F1BA0F9793C7}" type="pres">
      <dgm:prSet presAssocID="{5A3AEAB0-5B74-47CA-B1E3-60A0E2167259}" presName="rootConnector" presStyleLbl="node2" presStyleIdx="2" presStyleCnt="4"/>
      <dgm:spPr/>
      <dgm:t>
        <a:bodyPr/>
        <a:lstStyle/>
        <a:p>
          <a:endParaRPr lang="es-ES"/>
        </a:p>
      </dgm:t>
    </dgm:pt>
    <dgm:pt modelId="{346D579E-5A0A-4A51-BB6D-69EB8A774204}" type="pres">
      <dgm:prSet presAssocID="{5A3AEAB0-5B74-47CA-B1E3-60A0E2167259}" presName="hierChild4" presStyleCnt="0"/>
      <dgm:spPr/>
    </dgm:pt>
    <dgm:pt modelId="{AC493ACD-023F-4A6B-9AC8-E3768E7EEA76}" type="pres">
      <dgm:prSet presAssocID="{65D38CD3-1356-4582-A034-C592210E14F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15E327CB-F20B-4E21-B568-63DAD3C4D3DB}" type="pres">
      <dgm:prSet presAssocID="{EB78A145-EA4B-4498-A3B8-A798B2C908D5}" presName="hierRoot2" presStyleCnt="0">
        <dgm:presLayoutVars>
          <dgm:hierBranch val="init"/>
        </dgm:presLayoutVars>
      </dgm:prSet>
      <dgm:spPr/>
    </dgm:pt>
    <dgm:pt modelId="{1265711E-7441-48E5-BF7C-E8A6E542C592}" type="pres">
      <dgm:prSet presAssocID="{EB78A145-EA4B-4498-A3B8-A798B2C908D5}" presName="rootComposite" presStyleCnt="0"/>
      <dgm:spPr/>
    </dgm:pt>
    <dgm:pt modelId="{1C3B43B8-10A6-4798-A5A4-E58FA049F591}" type="pres">
      <dgm:prSet presAssocID="{EB78A145-EA4B-4498-A3B8-A798B2C908D5}" presName="rootText" presStyleLbl="node3" presStyleIdx="1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F49B1-1CD1-40DF-99CC-7D7B71A885FC}" type="pres">
      <dgm:prSet presAssocID="{EB78A145-EA4B-4498-A3B8-A798B2C908D5}" presName="rootConnector" presStyleLbl="node3" presStyleIdx="1" presStyleCnt="3"/>
      <dgm:spPr/>
      <dgm:t>
        <a:bodyPr/>
        <a:lstStyle/>
        <a:p>
          <a:endParaRPr lang="es-ES"/>
        </a:p>
      </dgm:t>
    </dgm:pt>
    <dgm:pt modelId="{F118E2E6-1FE0-4397-AF5A-B52F50E0C947}" type="pres">
      <dgm:prSet presAssocID="{EB78A145-EA4B-4498-A3B8-A798B2C908D5}" presName="hierChild4" presStyleCnt="0"/>
      <dgm:spPr/>
    </dgm:pt>
    <dgm:pt modelId="{C847E19F-4A3A-43E8-8CBE-75B715B278E9}" type="pres">
      <dgm:prSet presAssocID="{EB78A145-EA4B-4498-A3B8-A798B2C908D5}" presName="hierChild5" presStyleCnt="0"/>
      <dgm:spPr/>
    </dgm:pt>
    <dgm:pt modelId="{755F12A6-B50D-4627-B366-7CAE0BE5C4FB}" type="pres">
      <dgm:prSet presAssocID="{5A3AEAB0-5B74-47CA-B1E3-60A0E2167259}" presName="hierChild5" presStyleCnt="0"/>
      <dgm:spPr/>
    </dgm:pt>
    <dgm:pt modelId="{F9149640-3E27-4995-B6E6-677A985F0892}" type="pres">
      <dgm:prSet presAssocID="{C4278D14-04BB-443D-9CBF-F2A37143BA1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3251C84-331F-4796-8140-AF80C7DD3A06}" type="pres">
      <dgm:prSet presAssocID="{9D6B81C2-34B1-4100-B33E-6AEB76C681A6}" presName="hierRoot2" presStyleCnt="0">
        <dgm:presLayoutVars>
          <dgm:hierBranch/>
        </dgm:presLayoutVars>
      </dgm:prSet>
      <dgm:spPr/>
    </dgm:pt>
    <dgm:pt modelId="{A4909AB8-7079-4A61-A239-E1C7F8F07498}" type="pres">
      <dgm:prSet presAssocID="{9D6B81C2-34B1-4100-B33E-6AEB76C681A6}" presName="rootComposite" presStyleCnt="0"/>
      <dgm:spPr/>
    </dgm:pt>
    <dgm:pt modelId="{99DD8FB2-6997-48F2-9577-3EFC293A8D8E}" type="pres">
      <dgm:prSet presAssocID="{9D6B81C2-34B1-4100-B33E-6AEB76C681A6}" presName="rootText" presStyleLbl="node2" presStyleIdx="3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E15FC-8102-42DE-8CA7-B0B25444FD30}" type="pres">
      <dgm:prSet presAssocID="{9D6B81C2-34B1-4100-B33E-6AEB76C681A6}" presName="rootConnector" presStyleLbl="node2" presStyleIdx="3" presStyleCnt="4"/>
      <dgm:spPr/>
      <dgm:t>
        <a:bodyPr/>
        <a:lstStyle/>
        <a:p>
          <a:endParaRPr lang="es-ES"/>
        </a:p>
      </dgm:t>
    </dgm:pt>
    <dgm:pt modelId="{954B6BE6-F4D1-4E13-A43B-4B38AB901186}" type="pres">
      <dgm:prSet presAssocID="{9D6B81C2-34B1-4100-B33E-6AEB76C681A6}" presName="hierChild4" presStyleCnt="0"/>
      <dgm:spPr/>
    </dgm:pt>
    <dgm:pt modelId="{55BDBBD4-6CD7-47D8-AC8C-C97325311ADF}" type="pres">
      <dgm:prSet presAssocID="{1A426717-D07D-4A2D-BFEE-D17DA96DA061}" presName="Name35" presStyleLbl="parChTrans1D3" presStyleIdx="2" presStyleCnt="3"/>
      <dgm:spPr/>
      <dgm:t>
        <a:bodyPr/>
        <a:lstStyle/>
        <a:p>
          <a:endParaRPr lang="es-ES"/>
        </a:p>
      </dgm:t>
    </dgm:pt>
    <dgm:pt modelId="{31057DB5-197A-44E2-AC95-7B0660C4A326}" type="pres">
      <dgm:prSet presAssocID="{31F8AAFD-562F-41A8-B7B6-0E77E311BB8F}" presName="hierRoot2" presStyleCnt="0">
        <dgm:presLayoutVars>
          <dgm:hierBranch val="init"/>
        </dgm:presLayoutVars>
      </dgm:prSet>
      <dgm:spPr/>
    </dgm:pt>
    <dgm:pt modelId="{9AF7F9F3-AD22-4E83-8425-F0BA48B1D25D}" type="pres">
      <dgm:prSet presAssocID="{31F8AAFD-562F-41A8-B7B6-0E77E311BB8F}" presName="rootComposite" presStyleCnt="0"/>
      <dgm:spPr/>
    </dgm:pt>
    <dgm:pt modelId="{8ACCF401-5F35-476A-8173-BF5DC7166DF4}" type="pres">
      <dgm:prSet presAssocID="{31F8AAFD-562F-41A8-B7B6-0E77E311BB8F}" presName="rootText" presStyleLbl="node3" presStyleIdx="2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FDCA9C-71D2-4219-A60C-A9F67B23C5CE}" type="pres">
      <dgm:prSet presAssocID="{31F8AAFD-562F-41A8-B7B6-0E77E311BB8F}" presName="rootConnector" presStyleLbl="node3" presStyleIdx="2" presStyleCnt="3"/>
      <dgm:spPr/>
      <dgm:t>
        <a:bodyPr/>
        <a:lstStyle/>
        <a:p>
          <a:endParaRPr lang="es-ES"/>
        </a:p>
      </dgm:t>
    </dgm:pt>
    <dgm:pt modelId="{62FFDA5E-1C4A-49FC-87D6-846910174B2F}" type="pres">
      <dgm:prSet presAssocID="{31F8AAFD-562F-41A8-B7B6-0E77E311BB8F}" presName="hierChild4" presStyleCnt="0"/>
      <dgm:spPr/>
    </dgm:pt>
    <dgm:pt modelId="{B7E4F553-4FE2-4795-8140-94734BF22F3C}" type="pres">
      <dgm:prSet presAssocID="{31F8AAFD-562F-41A8-B7B6-0E77E311BB8F}" presName="hierChild5" presStyleCnt="0"/>
      <dgm:spPr/>
    </dgm:pt>
    <dgm:pt modelId="{639AB57D-8843-465B-84C1-05925AF17882}" type="pres">
      <dgm:prSet presAssocID="{9D6B81C2-34B1-4100-B33E-6AEB76C681A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0C49D1-300B-4176-A57E-E59AC0E9E45D}" type="presOf" srcId="{EB78A145-EA4B-4498-A3B8-A798B2C908D5}" destId="{107F49B1-1CD1-40DF-99CC-7D7B71A885FC}" srcOrd="1" destOrd="0" presId="urn:microsoft.com/office/officeart/2005/8/layout/orgChart1"/>
    <dgm:cxn modelId="{E583DE73-736B-4A72-A1FE-84D1002441D6}" type="presOf" srcId="{EC4C5D29-4F54-40ED-8DE9-6BC1F0D2AABC}" destId="{C385F9F1-C062-476B-B3D4-E61F1BD488F3}" srcOrd="1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8D3C871A-E8B4-4169-997B-BBD5CE068F44}" type="presOf" srcId="{31F8AAFD-562F-41A8-B7B6-0E77E311BB8F}" destId="{8ACCF401-5F35-476A-8173-BF5DC7166DF4}" srcOrd="0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0F28043C-F23D-4A07-A1B9-47F1AF1307AF}" type="presOf" srcId="{58A05135-C8E4-4E30-B8EB-CD8663AAD006}" destId="{5F950A6F-6B7D-4F96-92AF-455836CEE15C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58BFA869-81C2-44F0-9FAA-881548603D90}" type="presOf" srcId="{31F8AAFD-562F-41A8-B7B6-0E77E311BB8F}" destId="{05FDCA9C-71D2-4219-A60C-A9F67B23C5CE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0ABA1739-4CFB-4E68-B08F-FCBCF9640365}" type="presOf" srcId="{9D6B81C2-34B1-4100-B33E-6AEB76C681A6}" destId="{0BDE15FC-8102-42DE-8CA7-B0B25444FD30}" srcOrd="1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45F42EF5-EC4C-4665-A4AD-D1746D3A4501}" type="presOf" srcId="{5A3AEAB0-5B74-47CA-B1E3-60A0E2167259}" destId="{1450DF13-52B4-4F40-A027-F1BA0F9793C7}" srcOrd="1" destOrd="0" presId="urn:microsoft.com/office/officeart/2005/8/layout/orgChart1"/>
    <dgm:cxn modelId="{BE7CA8E5-37D6-4838-BE4A-6651B2363CD9}" srcId="{31D9E308-FD56-468A-BDC3-AF409098C390}" destId="{9D6B81C2-34B1-4100-B33E-6AEB76C681A6}" srcOrd="3" destOrd="0" parTransId="{C4278D14-04BB-443D-9CBF-F2A37143BA13}" sibTransId="{E8B9EB29-2DCE-41DE-892F-00B6622E392A}"/>
    <dgm:cxn modelId="{3CDA6CFE-1227-4D9F-91EC-46A576660BED}" type="presOf" srcId="{ED2FC191-71BB-453F-8A96-09D4F81B77D8}" destId="{BD7CA15B-F912-4077-8CB2-434CD0A905D7}" srcOrd="0" destOrd="0" presId="urn:microsoft.com/office/officeart/2005/8/layout/orgChart1"/>
    <dgm:cxn modelId="{58E487F9-A4B3-4DF0-BBEE-8EAD15DBAF03}" srcId="{5A3AEAB0-5B74-47CA-B1E3-60A0E2167259}" destId="{EB78A145-EA4B-4498-A3B8-A798B2C908D5}" srcOrd="0" destOrd="0" parTransId="{65D38CD3-1356-4582-A034-C592210E14F8}" sibTransId="{DF723C84-6034-425D-BBCE-CFC871682621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969D11D7-E1DA-456A-99D0-3D513B67A8E5}" type="presOf" srcId="{5A3AEAB0-5B74-47CA-B1E3-60A0E2167259}" destId="{DA23170E-83AF-4A88-B6DD-E961E33D197E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CD6E6CAE-8365-415C-80CB-53F8C9F1C4F4}" srcId="{9D6B81C2-34B1-4100-B33E-6AEB76C681A6}" destId="{31F8AAFD-562F-41A8-B7B6-0E77E311BB8F}" srcOrd="0" destOrd="0" parTransId="{1A426717-D07D-4A2D-BFEE-D17DA96DA061}" sibTransId="{9254FDDC-E715-40EA-A718-50F5D09CE21E}"/>
    <dgm:cxn modelId="{CA2B5F32-4FD3-4B73-A63A-1CDFF2012848}" type="presOf" srcId="{C4278D14-04BB-443D-9CBF-F2A37143BA13}" destId="{F9149640-3E27-4995-B6E6-677A985F0892}" srcOrd="0" destOrd="0" presId="urn:microsoft.com/office/officeart/2005/8/layout/orgChart1"/>
    <dgm:cxn modelId="{DC739F11-EFC9-405C-A196-EB21D4B39353}" type="presOf" srcId="{1A426717-D07D-4A2D-BFEE-D17DA96DA061}" destId="{55BDBBD4-6CD7-47D8-AC8C-C97325311ADF}" srcOrd="0" destOrd="0" presId="urn:microsoft.com/office/officeart/2005/8/layout/orgChart1"/>
    <dgm:cxn modelId="{328F7E9D-76CC-4E72-8175-3BF2F56A117E}" srcId="{31D9E308-FD56-468A-BDC3-AF409098C390}" destId="{5A3AEAB0-5B74-47CA-B1E3-60A0E2167259}" srcOrd="2" destOrd="0" parTransId="{58A05135-C8E4-4E30-B8EB-CD8663AAD006}" sibTransId="{76710188-1AE4-4B54-A668-4862C0BFA068}"/>
    <dgm:cxn modelId="{2568F6A3-0B85-49EC-94A5-13F091332E77}" type="presOf" srcId="{9D6B81C2-34B1-4100-B33E-6AEB76C681A6}" destId="{99DD8FB2-6997-48F2-9577-3EFC293A8D8E}" srcOrd="0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E468E723-64A2-4D39-B8BB-7CCEFC6F8D4E}" srcId="{4524CD28-99D2-4C2D-81E1-8DECE4193B31}" destId="{EC4C5D29-4F54-40ED-8DE9-6BC1F0D2AABC}" srcOrd="0" destOrd="0" parTransId="{ED2FC191-71BB-453F-8A96-09D4F81B77D8}" sibTransId="{AD315AC5-EC1B-4A4B-B44C-85555AD66C44}"/>
    <dgm:cxn modelId="{9720CA50-5F4A-44B0-B07F-76DEF715ADBF}" type="presOf" srcId="{EB78A145-EA4B-4498-A3B8-A798B2C908D5}" destId="{1C3B43B8-10A6-4798-A5A4-E58FA049F591}" srcOrd="0" destOrd="0" presId="urn:microsoft.com/office/officeart/2005/8/layout/orgChart1"/>
    <dgm:cxn modelId="{3B30ED24-62E6-4E1F-A5A5-BC6673269CE2}" type="presOf" srcId="{EC4C5D29-4F54-40ED-8DE9-6BC1F0D2AABC}" destId="{B70BDA1D-B5F2-485C-B30B-CB3C6075E81D}" srcOrd="0" destOrd="0" presId="urn:microsoft.com/office/officeart/2005/8/layout/orgChart1"/>
    <dgm:cxn modelId="{91171D01-32F1-4C42-BD6F-2C901779CC68}" type="presOf" srcId="{65D38CD3-1356-4582-A034-C592210E14F8}" destId="{AC493ACD-023F-4A6B-9AC8-E3768E7EEA76}" srcOrd="0" destOrd="0" presId="urn:microsoft.com/office/officeart/2005/8/layout/orgChart1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B12EFC2-D994-4AB5-8933-4405A600C200}" type="presParOf" srcId="{2E9F76D5-DCE5-48AC-9D0B-80BA32F5731A}" destId="{BD7CA15B-F912-4077-8CB2-434CD0A905D7}" srcOrd="0" destOrd="0" presId="urn:microsoft.com/office/officeart/2005/8/layout/orgChart1"/>
    <dgm:cxn modelId="{B3D96188-66FC-4D4F-829F-C93E5BCC9C51}" type="presParOf" srcId="{2E9F76D5-DCE5-48AC-9D0B-80BA32F5731A}" destId="{8CD64953-351F-4A4D-9913-F436BE2D2E43}" srcOrd="1" destOrd="0" presId="urn:microsoft.com/office/officeart/2005/8/layout/orgChart1"/>
    <dgm:cxn modelId="{D6C9DB2B-DE8E-487A-A7C6-8F10BD882C5D}" type="presParOf" srcId="{8CD64953-351F-4A4D-9913-F436BE2D2E43}" destId="{6D94C2E7-3326-41BD-9A81-93170DC5F13D}" srcOrd="0" destOrd="0" presId="urn:microsoft.com/office/officeart/2005/8/layout/orgChart1"/>
    <dgm:cxn modelId="{5DCD1669-382A-43D0-A389-458DE4BF76B9}" type="presParOf" srcId="{6D94C2E7-3326-41BD-9A81-93170DC5F13D}" destId="{B70BDA1D-B5F2-485C-B30B-CB3C6075E81D}" srcOrd="0" destOrd="0" presId="urn:microsoft.com/office/officeart/2005/8/layout/orgChart1"/>
    <dgm:cxn modelId="{4945BFFB-C8D8-4292-B074-CA128E682593}" type="presParOf" srcId="{6D94C2E7-3326-41BD-9A81-93170DC5F13D}" destId="{C385F9F1-C062-476B-B3D4-E61F1BD488F3}" srcOrd="1" destOrd="0" presId="urn:microsoft.com/office/officeart/2005/8/layout/orgChart1"/>
    <dgm:cxn modelId="{2C2F575A-2950-42D9-A03F-07185CA2252A}" type="presParOf" srcId="{8CD64953-351F-4A4D-9913-F436BE2D2E43}" destId="{F1618190-2B66-45A4-B4E7-CA3BF83A4CCA}" srcOrd="1" destOrd="0" presId="urn:microsoft.com/office/officeart/2005/8/layout/orgChart1"/>
    <dgm:cxn modelId="{9BAD6967-F541-4510-B48E-759EE4AB40F1}" type="presParOf" srcId="{8CD64953-351F-4A4D-9913-F436BE2D2E43}" destId="{CA1AD96C-3C82-4351-9DA1-8B0F6A5C7B6D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D00FF3F-01B7-42E7-A6BF-FCE064C72D99}" type="presParOf" srcId="{08CEA2C4-56B1-4665-91A4-3AE20D48BB08}" destId="{5F950A6F-6B7D-4F96-92AF-455836CEE15C}" srcOrd="4" destOrd="0" presId="urn:microsoft.com/office/officeart/2005/8/layout/orgChart1"/>
    <dgm:cxn modelId="{5C216C4F-76B8-47AD-A864-CFFD30FA80D3}" type="presParOf" srcId="{08CEA2C4-56B1-4665-91A4-3AE20D48BB08}" destId="{7DDD5F75-41F9-4339-815A-F8E215EF313C}" srcOrd="5" destOrd="0" presId="urn:microsoft.com/office/officeart/2005/8/layout/orgChart1"/>
    <dgm:cxn modelId="{896DF228-CE82-437E-B5E7-F355881B0049}" type="presParOf" srcId="{7DDD5F75-41F9-4339-815A-F8E215EF313C}" destId="{182267F4-3724-4CBD-B1B3-10D59B557669}" srcOrd="0" destOrd="0" presId="urn:microsoft.com/office/officeart/2005/8/layout/orgChart1"/>
    <dgm:cxn modelId="{A5794579-48E2-4D64-8DF9-16620B3C8287}" type="presParOf" srcId="{182267F4-3724-4CBD-B1B3-10D59B557669}" destId="{DA23170E-83AF-4A88-B6DD-E961E33D197E}" srcOrd="0" destOrd="0" presId="urn:microsoft.com/office/officeart/2005/8/layout/orgChart1"/>
    <dgm:cxn modelId="{953B4578-B0F1-4B0A-8358-565DECD4EF81}" type="presParOf" srcId="{182267F4-3724-4CBD-B1B3-10D59B557669}" destId="{1450DF13-52B4-4F40-A027-F1BA0F9793C7}" srcOrd="1" destOrd="0" presId="urn:microsoft.com/office/officeart/2005/8/layout/orgChart1"/>
    <dgm:cxn modelId="{DBCF63F0-54AB-40EC-BAA7-EE6BADDC5546}" type="presParOf" srcId="{7DDD5F75-41F9-4339-815A-F8E215EF313C}" destId="{346D579E-5A0A-4A51-BB6D-69EB8A774204}" srcOrd="1" destOrd="0" presId="urn:microsoft.com/office/officeart/2005/8/layout/orgChart1"/>
    <dgm:cxn modelId="{BFC2691B-3C91-4AEB-94BF-CB4B0D4986EA}" type="presParOf" srcId="{346D579E-5A0A-4A51-BB6D-69EB8A774204}" destId="{AC493ACD-023F-4A6B-9AC8-E3768E7EEA76}" srcOrd="0" destOrd="0" presId="urn:microsoft.com/office/officeart/2005/8/layout/orgChart1"/>
    <dgm:cxn modelId="{90579D12-A98C-4E95-AA1B-DC01072511AE}" type="presParOf" srcId="{346D579E-5A0A-4A51-BB6D-69EB8A774204}" destId="{15E327CB-F20B-4E21-B568-63DAD3C4D3DB}" srcOrd="1" destOrd="0" presId="urn:microsoft.com/office/officeart/2005/8/layout/orgChart1"/>
    <dgm:cxn modelId="{EA07F863-33CA-4BC9-AC93-8809C0F25E1B}" type="presParOf" srcId="{15E327CB-F20B-4E21-B568-63DAD3C4D3DB}" destId="{1265711E-7441-48E5-BF7C-E8A6E542C592}" srcOrd="0" destOrd="0" presId="urn:microsoft.com/office/officeart/2005/8/layout/orgChart1"/>
    <dgm:cxn modelId="{4A0C0E1D-82A1-420F-8F7B-01976670E823}" type="presParOf" srcId="{1265711E-7441-48E5-BF7C-E8A6E542C592}" destId="{1C3B43B8-10A6-4798-A5A4-E58FA049F591}" srcOrd="0" destOrd="0" presId="urn:microsoft.com/office/officeart/2005/8/layout/orgChart1"/>
    <dgm:cxn modelId="{CAC2F21C-E60B-473C-9CC1-C851A7CD497B}" type="presParOf" srcId="{1265711E-7441-48E5-BF7C-E8A6E542C592}" destId="{107F49B1-1CD1-40DF-99CC-7D7B71A885FC}" srcOrd="1" destOrd="0" presId="urn:microsoft.com/office/officeart/2005/8/layout/orgChart1"/>
    <dgm:cxn modelId="{BCCC83A6-0963-4F36-BF3C-28FBE1D21DA7}" type="presParOf" srcId="{15E327CB-F20B-4E21-B568-63DAD3C4D3DB}" destId="{F118E2E6-1FE0-4397-AF5A-B52F50E0C947}" srcOrd="1" destOrd="0" presId="urn:microsoft.com/office/officeart/2005/8/layout/orgChart1"/>
    <dgm:cxn modelId="{194014A7-4E9A-4208-8923-B72E19D31740}" type="presParOf" srcId="{15E327CB-F20B-4E21-B568-63DAD3C4D3DB}" destId="{C847E19F-4A3A-43E8-8CBE-75B715B278E9}" srcOrd="2" destOrd="0" presId="urn:microsoft.com/office/officeart/2005/8/layout/orgChart1"/>
    <dgm:cxn modelId="{D345ECB2-88D0-40A8-B725-A85FA68FEFBC}" type="presParOf" srcId="{7DDD5F75-41F9-4339-815A-F8E215EF313C}" destId="{755F12A6-B50D-4627-B366-7CAE0BE5C4FB}" srcOrd="2" destOrd="0" presId="urn:microsoft.com/office/officeart/2005/8/layout/orgChart1"/>
    <dgm:cxn modelId="{BCC6345F-B2BE-4822-B8C5-5FF8AB27CC9B}" type="presParOf" srcId="{08CEA2C4-56B1-4665-91A4-3AE20D48BB08}" destId="{F9149640-3E27-4995-B6E6-677A985F0892}" srcOrd="6" destOrd="0" presId="urn:microsoft.com/office/officeart/2005/8/layout/orgChart1"/>
    <dgm:cxn modelId="{EF6FD496-2111-4C88-B497-7FD7340B3254}" type="presParOf" srcId="{08CEA2C4-56B1-4665-91A4-3AE20D48BB08}" destId="{03251C84-331F-4796-8140-AF80C7DD3A06}" srcOrd="7" destOrd="0" presId="urn:microsoft.com/office/officeart/2005/8/layout/orgChart1"/>
    <dgm:cxn modelId="{8AB80732-5B07-4BA2-BA6B-8B6B32D89905}" type="presParOf" srcId="{03251C84-331F-4796-8140-AF80C7DD3A06}" destId="{A4909AB8-7079-4A61-A239-E1C7F8F07498}" srcOrd="0" destOrd="0" presId="urn:microsoft.com/office/officeart/2005/8/layout/orgChart1"/>
    <dgm:cxn modelId="{304523D1-4FE9-4D45-987C-89F4245B2B55}" type="presParOf" srcId="{A4909AB8-7079-4A61-A239-E1C7F8F07498}" destId="{99DD8FB2-6997-48F2-9577-3EFC293A8D8E}" srcOrd="0" destOrd="0" presId="urn:microsoft.com/office/officeart/2005/8/layout/orgChart1"/>
    <dgm:cxn modelId="{7F52FF59-FC7E-465B-876E-12B38EB513EB}" type="presParOf" srcId="{A4909AB8-7079-4A61-A239-E1C7F8F07498}" destId="{0BDE15FC-8102-42DE-8CA7-B0B25444FD30}" srcOrd="1" destOrd="0" presId="urn:microsoft.com/office/officeart/2005/8/layout/orgChart1"/>
    <dgm:cxn modelId="{009AE645-4191-41FA-950F-92E6ADD8960F}" type="presParOf" srcId="{03251C84-331F-4796-8140-AF80C7DD3A06}" destId="{954B6BE6-F4D1-4E13-A43B-4B38AB901186}" srcOrd="1" destOrd="0" presId="urn:microsoft.com/office/officeart/2005/8/layout/orgChart1"/>
    <dgm:cxn modelId="{084598B3-0C77-4630-A54F-A6CCB9ED78EB}" type="presParOf" srcId="{954B6BE6-F4D1-4E13-A43B-4B38AB901186}" destId="{55BDBBD4-6CD7-47D8-AC8C-C97325311ADF}" srcOrd="0" destOrd="0" presId="urn:microsoft.com/office/officeart/2005/8/layout/orgChart1"/>
    <dgm:cxn modelId="{38330959-E9BA-4605-985D-3331F36D366E}" type="presParOf" srcId="{954B6BE6-F4D1-4E13-A43B-4B38AB901186}" destId="{31057DB5-197A-44E2-AC95-7B0660C4A326}" srcOrd="1" destOrd="0" presId="urn:microsoft.com/office/officeart/2005/8/layout/orgChart1"/>
    <dgm:cxn modelId="{83B4F0BC-6AF0-41B2-9D77-5A215B0AE835}" type="presParOf" srcId="{31057DB5-197A-44E2-AC95-7B0660C4A326}" destId="{9AF7F9F3-AD22-4E83-8425-F0BA48B1D25D}" srcOrd="0" destOrd="0" presId="urn:microsoft.com/office/officeart/2005/8/layout/orgChart1"/>
    <dgm:cxn modelId="{B05D4912-2430-4F5B-8595-717DE5D7BC73}" type="presParOf" srcId="{9AF7F9F3-AD22-4E83-8425-F0BA48B1D25D}" destId="{8ACCF401-5F35-476A-8173-BF5DC7166DF4}" srcOrd="0" destOrd="0" presId="urn:microsoft.com/office/officeart/2005/8/layout/orgChart1"/>
    <dgm:cxn modelId="{E00E6A94-4B1B-47DC-A824-8AB028A7851D}" type="presParOf" srcId="{9AF7F9F3-AD22-4E83-8425-F0BA48B1D25D}" destId="{05FDCA9C-71D2-4219-A60C-A9F67B23C5CE}" srcOrd="1" destOrd="0" presId="urn:microsoft.com/office/officeart/2005/8/layout/orgChart1"/>
    <dgm:cxn modelId="{D472395E-4735-4EF3-AB24-B7B544ECFB2A}" type="presParOf" srcId="{31057DB5-197A-44E2-AC95-7B0660C4A326}" destId="{62FFDA5E-1C4A-49FC-87D6-846910174B2F}" srcOrd="1" destOrd="0" presId="urn:microsoft.com/office/officeart/2005/8/layout/orgChart1"/>
    <dgm:cxn modelId="{D9475B0B-B5CA-4FD4-A312-9DCF0B72E5F8}" type="presParOf" srcId="{31057DB5-197A-44E2-AC95-7B0660C4A326}" destId="{B7E4F553-4FE2-4795-8140-94734BF22F3C}" srcOrd="2" destOrd="0" presId="urn:microsoft.com/office/officeart/2005/8/layout/orgChart1"/>
    <dgm:cxn modelId="{8225E7F5-9C36-4479-B0F3-85BD21C4B522}" type="presParOf" srcId="{03251C84-331F-4796-8140-AF80C7DD3A06}" destId="{639AB57D-8843-465B-84C1-05925AF17882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3EFB0-BC88-4E9F-AC8D-F530552D2BF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6AE4C5-878F-402F-A857-05179E87523F}" type="parTrans" cxnId="{96FE0D8B-0D03-4A10-B2E7-71891D4383E3}">
      <dgm:prSet/>
      <dgm:spPr/>
      <dgm:t>
        <a:bodyPr/>
        <a:lstStyle/>
        <a:p>
          <a:endParaRPr lang="es-ES"/>
        </a:p>
      </dgm:t>
    </dgm:pt>
    <dgm:pt modelId="{E330913B-E1ED-4D73-94C5-4BDA155F7B0B}" type="sibTrans" cxnId="{96FE0D8B-0D03-4A10-B2E7-71891D4383E3}">
      <dgm:prSet/>
      <dgm:spPr/>
      <dgm:t>
        <a:bodyPr/>
        <a:lstStyle/>
        <a:p>
          <a:endParaRPr lang="es-ES"/>
        </a:p>
      </dgm:t>
    </dgm:pt>
    <dgm:pt modelId="{BBCEB0A1-84E4-4969-9B19-C21501AE8F4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F41BBD4-E891-4527-9DEA-13225B67CD5E}" type="parTrans" cxnId="{8B0409B3-D848-419D-90AE-2D8BFF61956D}">
      <dgm:prSet/>
      <dgm:spPr/>
      <dgm:t>
        <a:bodyPr/>
        <a:lstStyle/>
        <a:p>
          <a:endParaRPr lang="es-ES"/>
        </a:p>
      </dgm:t>
    </dgm:pt>
    <dgm:pt modelId="{919802E5-921C-453E-B3A5-1CF330AEE136}" type="sibTrans" cxnId="{8B0409B3-D848-419D-90AE-2D8BFF61956D}">
      <dgm:prSet/>
      <dgm:spPr/>
      <dgm:t>
        <a:bodyPr/>
        <a:lstStyle/>
        <a:p>
          <a:endParaRPr lang="es-ES"/>
        </a:p>
      </dgm:t>
    </dgm:pt>
    <dgm:pt modelId="{233B26F4-D43C-4B53-AAE3-4B1036DC8F3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0D789BB8-9C70-43F9-BB4F-BABBFF831F3E}" type="parTrans" cxnId="{A033976F-1979-4EB5-8F99-4214A889935F}">
      <dgm:prSet/>
      <dgm:spPr/>
      <dgm:t>
        <a:bodyPr/>
        <a:lstStyle/>
        <a:p>
          <a:endParaRPr lang="es-ES"/>
        </a:p>
      </dgm:t>
    </dgm:pt>
    <dgm:pt modelId="{69386105-08F1-4606-A9DA-EA48AEB35876}" type="sibTrans" cxnId="{A033976F-1979-4EB5-8F99-4214A889935F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93466" custScaleY="98964" custLinFactNeighborX="-1112" custLinFactNeighborY="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C7BB1F12-114E-43AE-9214-A035453E432C}" type="pres">
      <dgm:prSet presAssocID="{A79F92D0-9751-418C-A387-0D141EDE19B2}" presName="Name35" presStyleLbl="parChTrans1D2" presStyleIdx="0" presStyleCnt="4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0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0" presStyleCnt="4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D0211F19-76CC-4648-9068-58A54566026B}" type="pres">
      <dgm:prSet presAssocID="{0D789BB8-9C70-43F9-BB4F-BABBFF831F3E}" presName="Name35" presStyleLbl="parChTrans1D2" presStyleIdx="1" presStyleCnt="4"/>
      <dgm:spPr/>
      <dgm:t>
        <a:bodyPr/>
        <a:lstStyle/>
        <a:p>
          <a:endParaRPr lang="es-ES"/>
        </a:p>
      </dgm:t>
    </dgm:pt>
    <dgm:pt modelId="{E7E4422B-DC12-4FCB-B059-6F9A03408630}" type="pres">
      <dgm:prSet presAssocID="{233B26F4-D43C-4B53-AAE3-4B1036DC8F3D}" presName="hierRoot2" presStyleCnt="0">
        <dgm:presLayoutVars>
          <dgm:hierBranch val="init"/>
        </dgm:presLayoutVars>
      </dgm:prSet>
      <dgm:spPr/>
    </dgm:pt>
    <dgm:pt modelId="{79EC1C7B-B7AD-4F00-97EA-371A14C438DF}" type="pres">
      <dgm:prSet presAssocID="{233B26F4-D43C-4B53-AAE3-4B1036DC8F3D}" presName="rootComposite" presStyleCnt="0"/>
      <dgm:spPr/>
    </dgm:pt>
    <dgm:pt modelId="{014D893F-CB12-4D89-9E79-11C944A7CF6A}" type="pres">
      <dgm:prSet presAssocID="{233B26F4-D43C-4B53-AAE3-4B1036DC8F3D}" presName="rootText" presStyleLbl="node2" presStyleIdx="1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FAABE4-3D64-4739-964E-966048217A3A}" type="pres">
      <dgm:prSet presAssocID="{233B26F4-D43C-4B53-AAE3-4B1036DC8F3D}" presName="rootConnector" presStyleLbl="node2" presStyleIdx="1" presStyleCnt="4"/>
      <dgm:spPr/>
      <dgm:t>
        <a:bodyPr/>
        <a:lstStyle/>
        <a:p>
          <a:endParaRPr lang="es-ES"/>
        </a:p>
      </dgm:t>
    </dgm:pt>
    <dgm:pt modelId="{63F6A492-979C-4804-8BEE-F3D6719BFCDA}" type="pres">
      <dgm:prSet presAssocID="{233B26F4-D43C-4B53-AAE3-4B1036DC8F3D}" presName="hierChild4" presStyleCnt="0"/>
      <dgm:spPr/>
    </dgm:pt>
    <dgm:pt modelId="{F23A70E0-E4C7-4307-BEE7-EF28BFA0B1DC}" type="pres">
      <dgm:prSet presAssocID="{233B26F4-D43C-4B53-AAE3-4B1036DC8F3D}" presName="hierChild5" presStyleCnt="0"/>
      <dgm:spPr/>
    </dgm:pt>
    <dgm:pt modelId="{408DBFB0-4747-4A6E-B57A-5D8EBAD798CE}" type="pres">
      <dgm:prSet presAssocID="{FD6AE4C5-878F-402F-A857-05179E87523F}" presName="Name35" presStyleLbl="parChTrans1D2" presStyleIdx="2" presStyleCnt="4"/>
      <dgm:spPr/>
      <dgm:t>
        <a:bodyPr/>
        <a:lstStyle/>
        <a:p>
          <a:endParaRPr lang="es-ES"/>
        </a:p>
      </dgm:t>
    </dgm:pt>
    <dgm:pt modelId="{7F00ADCE-480C-47C2-9735-6B75F9A7F8A0}" type="pres">
      <dgm:prSet presAssocID="{4433EFB0-BC88-4E9F-AC8D-F530552D2BF6}" presName="hierRoot2" presStyleCnt="0">
        <dgm:presLayoutVars>
          <dgm:hierBranch val="init"/>
        </dgm:presLayoutVars>
      </dgm:prSet>
      <dgm:spPr/>
    </dgm:pt>
    <dgm:pt modelId="{9B5EF648-D94E-4B4E-91EC-A55ED4338030}" type="pres">
      <dgm:prSet presAssocID="{4433EFB0-BC88-4E9F-AC8D-F530552D2BF6}" presName="rootComposite" presStyleCnt="0"/>
      <dgm:spPr/>
    </dgm:pt>
    <dgm:pt modelId="{AB905CE2-DE9D-46B0-9B76-4B1612C58533}" type="pres">
      <dgm:prSet presAssocID="{4433EFB0-BC88-4E9F-AC8D-F530552D2BF6}" presName="rootText" presStyleLbl="node2" presStyleIdx="2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C9DC53-57A4-4A7F-A135-D79C63D18D3C}" type="pres">
      <dgm:prSet presAssocID="{4433EFB0-BC88-4E9F-AC8D-F530552D2BF6}" presName="rootConnector" presStyleLbl="node2" presStyleIdx="2" presStyleCnt="4"/>
      <dgm:spPr/>
      <dgm:t>
        <a:bodyPr/>
        <a:lstStyle/>
        <a:p>
          <a:endParaRPr lang="es-ES"/>
        </a:p>
      </dgm:t>
    </dgm:pt>
    <dgm:pt modelId="{A961DCF2-2C53-4DD3-B742-7B30FC2CB3C0}" type="pres">
      <dgm:prSet presAssocID="{4433EFB0-BC88-4E9F-AC8D-F530552D2BF6}" presName="hierChild4" presStyleCnt="0"/>
      <dgm:spPr/>
    </dgm:pt>
    <dgm:pt modelId="{623203C0-C127-4367-8087-79FFC650A168}" type="pres">
      <dgm:prSet presAssocID="{4433EFB0-BC88-4E9F-AC8D-F530552D2BF6}" presName="hierChild5" presStyleCnt="0"/>
      <dgm:spPr/>
    </dgm:pt>
    <dgm:pt modelId="{1D7868D1-BC09-46AF-AD2C-9E2F2A94F5D1}" type="pres">
      <dgm:prSet presAssocID="{AF41BBD4-E891-4527-9DEA-13225B67CD5E}" presName="Name35" presStyleLbl="parChTrans1D2" presStyleIdx="3" presStyleCnt="4"/>
      <dgm:spPr/>
      <dgm:t>
        <a:bodyPr/>
        <a:lstStyle/>
        <a:p>
          <a:endParaRPr lang="es-ES"/>
        </a:p>
      </dgm:t>
    </dgm:pt>
    <dgm:pt modelId="{9BDB500F-274F-41D1-A5CC-3F58B562E425}" type="pres">
      <dgm:prSet presAssocID="{BBCEB0A1-84E4-4969-9B19-C21501AE8F49}" presName="hierRoot2" presStyleCnt="0">
        <dgm:presLayoutVars>
          <dgm:hierBranch val="init"/>
        </dgm:presLayoutVars>
      </dgm:prSet>
      <dgm:spPr/>
    </dgm:pt>
    <dgm:pt modelId="{68485614-5958-40E1-B716-BEECC5712407}" type="pres">
      <dgm:prSet presAssocID="{BBCEB0A1-84E4-4969-9B19-C21501AE8F49}" presName="rootComposite" presStyleCnt="0"/>
      <dgm:spPr/>
    </dgm:pt>
    <dgm:pt modelId="{E9CC344E-08B2-46AE-A38D-BC9FF3278E7F}" type="pres">
      <dgm:prSet presAssocID="{BBCEB0A1-84E4-4969-9B19-C21501AE8F49}" presName="rootText" presStyleLbl="node2" presStyleIdx="3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6E113F-4DCC-49C5-A73F-1E2233A65959}" type="pres">
      <dgm:prSet presAssocID="{BBCEB0A1-84E4-4969-9B19-C21501AE8F49}" presName="rootConnector" presStyleLbl="node2" presStyleIdx="3" presStyleCnt="4"/>
      <dgm:spPr/>
      <dgm:t>
        <a:bodyPr/>
        <a:lstStyle/>
        <a:p>
          <a:endParaRPr lang="es-ES"/>
        </a:p>
      </dgm:t>
    </dgm:pt>
    <dgm:pt modelId="{05EB599B-CEEA-40A8-85FF-D37B9D040C76}" type="pres">
      <dgm:prSet presAssocID="{BBCEB0A1-84E4-4969-9B19-C21501AE8F49}" presName="hierChild4" presStyleCnt="0"/>
      <dgm:spPr/>
    </dgm:pt>
    <dgm:pt modelId="{6712DF45-AC64-4750-B562-30F4914E0ADC}" type="pres">
      <dgm:prSet presAssocID="{BBCEB0A1-84E4-4969-9B19-C21501AE8F49}" presName="hierChild5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E58321FD-8EBA-4BC1-8D2C-EDFC25DFE6EA}" destId="{CBEA17EF-9518-48F6-9534-1D2E840A4A44}" srcOrd="0" destOrd="0" parTransId="{A79F92D0-9751-418C-A387-0D141EDE19B2}" sibTransId="{D776A70F-7D18-43E5-A4B0-85AECD994BBF}"/>
    <dgm:cxn modelId="{C6B226C6-EC56-4BD4-AB66-9F6953A74BC2}" type="presOf" srcId="{CBEA17EF-9518-48F6-9534-1D2E840A4A44}" destId="{51F55A01-2FAF-45C0-9426-CB4658AA8D1C}" srcOrd="1" destOrd="0" presId="urn:microsoft.com/office/officeart/2005/8/layout/orgChart1"/>
    <dgm:cxn modelId="{97D0DEF8-27CD-4CAD-9C55-9C26B8FD1CAF}" type="presOf" srcId="{4433EFB0-BC88-4E9F-AC8D-F530552D2BF6}" destId="{AB905CE2-DE9D-46B0-9B76-4B1612C58533}" srcOrd="0" destOrd="0" presId="urn:microsoft.com/office/officeart/2005/8/layout/orgChart1"/>
    <dgm:cxn modelId="{96FE0D8B-0D03-4A10-B2E7-71891D4383E3}" srcId="{E58321FD-8EBA-4BC1-8D2C-EDFC25DFE6EA}" destId="{4433EFB0-BC88-4E9F-AC8D-F530552D2BF6}" srcOrd="2" destOrd="0" parTransId="{FD6AE4C5-878F-402F-A857-05179E87523F}" sibTransId="{E330913B-E1ED-4D73-94C5-4BDA155F7B0B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91D2C45-9216-43D3-8E61-D58C3B2F1EC3}" type="presOf" srcId="{FD6AE4C5-878F-402F-A857-05179E87523F}" destId="{408DBFB0-4747-4A6E-B57A-5D8EBAD798CE}" srcOrd="0" destOrd="0" presId="urn:microsoft.com/office/officeart/2005/8/layout/orgChart1"/>
    <dgm:cxn modelId="{427A0A99-2EA2-4858-8C8F-5BBF62A43316}" type="presOf" srcId="{233B26F4-D43C-4B53-AAE3-4B1036DC8F3D}" destId="{35FAABE4-3D64-4739-964E-966048217A3A}" srcOrd="1" destOrd="0" presId="urn:microsoft.com/office/officeart/2005/8/layout/orgChart1"/>
    <dgm:cxn modelId="{415E7DB5-43FF-4C50-9E79-10BCA9C733EF}" type="presOf" srcId="{BBCEB0A1-84E4-4969-9B19-C21501AE8F49}" destId="{E9CC344E-08B2-46AE-A38D-BC9FF3278E7F}" srcOrd="0" destOrd="0" presId="urn:microsoft.com/office/officeart/2005/8/layout/orgChart1"/>
    <dgm:cxn modelId="{89DC3F49-83E8-4C1F-9447-D90A02F696E4}" type="presOf" srcId="{4433EFB0-BC88-4E9F-AC8D-F530552D2BF6}" destId="{D4C9DC53-57A4-4A7F-A135-D79C63D18D3C}" srcOrd="1" destOrd="0" presId="urn:microsoft.com/office/officeart/2005/8/layout/orgChart1"/>
    <dgm:cxn modelId="{3E38F2C9-74CC-43CC-A62F-F7062267C3AD}" type="presOf" srcId="{AF41BBD4-E891-4527-9DEA-13225B67CD5E}" destId="{1D7868D1-BC09-46AF-AD2C-9E2F2A94F5D1}" srcOrd="0" destOrd="0" presId="urn:microsoft.com/office/officeart/2005/8/layout/orgChart1"/>
    <dgm:cxn modelId="{C8DA9FB3-F2CB-4BF5-97C2-8BD0EAC7E7E6}" type="presOf" srcId="{0D789BB8-9C70-43F9-BB4F-BABBFF831F3E}" destId="{D0211F19-76CC-4648-9068-58A54566026B}" srcOrd="0" destOrd="0" presId="urn:microsoft.com/office/officeart/2005/8/layout/orgChart1"/>
    <dgm:cxn modelId="{8B022B81-DAD5-48CD-9295-C20E5E377A32}" type="presOf" srcId="{233B26F4-D43C-4B53-AAE3-4B1036DC8F3D}" destId="{014D893F-CB12-4D89-9E79-11C944A7CF6A}" srcOrd="0" destOrd="0" presId="urn:microsoft.com/office/officeart/2005/8/layout/orgChart1"/>
    <dgm:cxn modelId="{8B0409B3-D848-419D-90AE-2D8BFF61956D}" srcId="{E58321FD-8EBA-4BC1-8D2C-EDFC25DFE6EA}" destId="{BBCEB0A1-84E4-4969-9B19-C21501AE8F49}" srcOrd="3" destOrd="0" parTransId="{AF41BBD4-E891-4527-9DEA-13225B67CD5E}" sibTransId="{919802E5-921C-453E-B3A5-1CF330AEE136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5CF3D01B-9E8D-4E1C-AB83-28051D6EA2C1}" type="presOf" srcId="{A79F92D0-9751-418C-A387-0D141EDE19B2}" destId="{C7BB1F12-114E-43AE-9214-A035453E432C}" srcOrd="0" destOrd="0" presId="urn:microsoft.com/office/officeart/2005/8/layout/orgChart1"/>
    <dgm:cxn modelId="{A033976F-1979-4EB5-8F99-4214A889935F}" srcId="{E58321FD-8EBA-4BC1-8D2C-EDFC25DFE6EA}" destId="{233B26F4-D43C-4B53-AAE3-4B1036DC8F3D}" srcOrd="1" destOrd="0" parTransId="{0D789BB8-9C70-43F9-BB4F-BABBFF831F3E}" sibTransId="{69386105-08F1-4606-A9DA-EA48AEB35876}"/>
    <dgm:cxn modelId="{72905EC5-0BD3-4AEA-A25A-2FFFD1C4CE82}" type="presOf" srcId="{CBEA17EF-9518-48F6-9534-1D2E840A4A44}" destId="{3D71510F-767A-4366-821C-81A29ECB76C5}" srcOrd="0" destOrd="0" presId="urn:microsoft.com/office/officeart/2005/8/layout/orgChart1"/>
    <dgm:cxn modelId="{8ABDAA5C-E3ED-4B37-A00C-5BA233340225}" type="presOf" srcId="{BBCEB0A1-84E4-4969-9B19-C21501AE8F49}" destId="{3D6E113F-4DCC-49C5-A73F-1E2233A65959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0B98D408-0FF9-4076-80BA-F07AF6FA81B2}" type="presParOf" srcId="{1E217519-4EB6-4A09-B336-11B6A9AF2926}" destId="{C7BB1F12-114E-43AE-9214-A035453E432C}" srcOrd="0" destOrd="0" presId="urn:microsoft.com/office/officeart/2005/8/layout/orgChart1"/>
    <dgm:cxn modelId="{9CB225EF-4705-4C6C-9348-EF3F72D20AB1}" type="presParOf" srcId="{1E217519-4EB6-4A09-B336-11B6A9AF2926}" destId="{6C8BD66D-2DA4-4393-B99C-01D06F832F12}" srcOrd="1" destOrd="0" presId="urn:microsoft.com/office/officeart/2005/8/layout/orgChart1"/>
    <dgm:cxn modelId="{40D238F0-B957-4CA6-8287-27C2204EB69B}" type="presParOf" srcId="{6C8BD66D-2DA4-4393-B99C-01D06F832F12}" destId="{4470C0FE-2F42-41AB-97EF-6F2C94D13E60}" srcOrd="0" destOrd="0" presId="urn:microsoft.com/office/officeart/2005/8/layout/orgChart1"/>
    <dgm:cxn modelId="{285B02FA-F69C-41A3-853E-C18F3D6E770E}" type="presParOf" srcId="{4470C0FE-2F42-41AB-97EF-6F2C94D13E60}" destId="{3D71510F-767A-4366-821C-81A29ECB76C5}" srcOrd="0" destOrd="0" presId="urn:microsoft.com/office/officeart/2005/8/layout/orgChart1"/>
    <dgm:cxn modelId="{2B0091C4-80A3-497F-9B94-5CB5329B9BC0}" type="presParOf" srcId="{4470C0FE-2F42-41AB-97EF-6F2C94D13E60}" destId="{51F55A01-2FAF-45C0-9426-CB4658AA8D1C}" srcOrd="1" destOrd="0" presId="urn:microsoft.com/office/officeart/2005/8/layout/orgChart1"/>
    <dgm:cxn modelId="{E75861EA-45D8-4042-9091-1E7408830EE6}" type="presParOf" srcId="{6C8BD66D-2DA4-4393-B99C-01D06F832F12}" destId="{A4F84D95-3849-4871-844E-85A808D6B03B}" srcOrd="1" destOrd="0" presId="urn:microsoft.com/office/officeart/2005/8/layout/orgChart1"/>
    <dgm:cxn modelId="{78DB3DBA-B1AE-4B18-B566-6517587B864B}" type="presParOf" srcId="{6C8BD66D-2DA4-4393-B99C-01D06F832F12}" destId="{E8D4FE85-42C7-4133-8079-3454C8A28D7E}" srcOrd="2" destOrd="0" presId="urn:microsoft.com/office/officeart/2005/8/layout/orgChart1"/>
    <dgm:cxn modelId="{EB7ABC27-5D79-46AB-8154-2B4008CCF53C}" type="presParOf" srcId="{1E217519-4EB6-4A09-B336-11B6A9AF2926}" destId="{D0211F19-76CC-4648-9068-58A54566026B}" srcOrd="2" destOrd="0" presId="urn:microsoft.com/office/officeart/2005/8/layout/orgChart1"/>
    <dgm:cxn modelId="{B5CD9841-E670-4EC2-865D-6409AE791CAD}" type="presParOf" srcId="{1E217519-4EB6-4A09-B336-11B6A9AF2926}" destId="{E7E4422B-DC12-4FCB-B059-6F9A03408630}" srcOrd="3" destOrd="0" presId="urn:microsoft.com/office/officeart/2005/8/layout/orgChart1"/>
    <dgm:cxn modelId="{7FFF3BC6-A7EF-468D-8760-25D6523ADF5A}" type="presParOf" srcId="{E7E4422B-DC12-4FCB-B059-6F9A03408630}" destId="{79EC1C7B-B7AD-4F00-97EA-371A14C438DF}" srcOrd="0" destOrd="0" presId="urn:microsoft.com/office/officeart/2005/8/layout/orgChart1"/>
    <dgm:cxn modelId="{04EB85E0-D019-4BF8-9A88-305369689B20}" type="presParOf" srcId="{79EC1C7B-B7AD-4F00-97EA-371A14C438DF}" destId="{014D893F-CB12-4D89-9E79-11C944A7CF6A}" srcOrd="0" destOrd="0" presId="urn:microsoft.com/office/officeart/2005/8/layout/orgChart1"/>
    <dgm:cxn modelId="{E31538F9-97B5-40DE-8793-9A2CC149BAE9}" type="presParOf" srcId="{79EC1C7B-B7AD-4F00-97EA-371A14C438DF}" destId="{35FAABE4-3D64-4739-964E-966048217A3A}" srcOrd="1" destOrd="0" presId="urn:microsoft.com/office/officeart/2005/8/layout/orgChart1"/>
    <dgm:cxn modelId="{9873C919-6883-4C50-8596-C0D37F095275}" type="presParOf" srcId="{E7E4422B-DC12-4FCB-B059-6F9A03408630}" destId="{63F6A492-979C-4804-8BEE-F3D6719BFCDA}" srcOrd="1" destOrd="0" presId="urn:microsoft.com/office/officeart/2005/8/layout/orgChart1"/>
    <dgm:cxn modelId="{79ECAA0C-50B9-4F42-B1F5-658F85DB6DDA}" type="presParOf" srcId="{E7E4422B-DC12-4FCB-B059-6F9A03408630}" destId="{F23A70E0-E4C7-4307-BEE7-EF28BFA0B1DC}" srcOrd="2" destOrd="0" presId="urn:microsoft.com/office/officeart/2005/8/layout/orgChart1"/>
    <dgm:cxn modelId="{41FCB45D-C2D1-4516-8C09-A99BE5087710}" type="presParOf" srcId="{1E217519-4EB6-4A09-B336-11B6A9AF2926}" destId="{408DBFB0-4747-4A6E-B57A-5D8EBAD798CE}" srcOrd="4" destOrd="0" presId="urn:microsoft.com/office/officeart/2005/8/layout/orgChart1"/>
    <dgm:cxn modelId="{E1E6DD36-4B1E-4369-94A3-8FDBE17E33C6}" type="presParOf" srcId="{1E217519-4EB6-4A09-B336-11B6A9AF2926}" destId="{7F00ADCE-480C-47C2-9735-6B75F9A7F8A0}" srcOrd="5" destOrd="0" presId="urn:microsoft.com/office/officeart/2005/8/layout/orgChart1"/>
    <dgm:cxn modelId="{AE9DDB93-3203-41E3-AF7D-D396F4D59707}" type="presParOf" srcId="{7F00ADCE-480C-47C2-9735-6B75F9A7F8A0}" destId="{9B5EF648-D94E-4B4E-91EC-A55ED4338030}" srcOrd="0" destOrd="0" presId="urn:microsoft.com/office/officeart/2005/8/layout/orgChart1"/>
    <dgm:cxn modelId="{4B103DAE-CC01-4EF5-8A3A-59F5E36FA511}" type="presParOf" srcId="{9B5EF648-D94E-4B4E-91EC-A55ED4338030}" destId="{AB905CE2-DE9D-46B0-9B76-4B1612C58533}" srcOrd="0" destOrd="0" presId="urn:microsoft.com/office/officeart/2005/8/layout/orgChart1"/>
    <dgm:cxn modelId="{CAEBAA01-D9E1-437A-A960-CE579E64BA1E}" type="presParOf" srcId="{9B5EF648-D94E-4B4E-91EC-A55ED4338030}" destId="{D4C9DC53-57A4-4A7F-A135-D79C63D18D3C}" srcOrd="1" destOrd="0" presId="urn:microsoft.com/office/officeart/2005/8/layout/orgChart1"/>
    <dgm:cxn modelId="{1763354A-3DD4-4978-A1E2-9439B58E12F9}" type="presParOf" srcId="{7F00ADCE-480C-47C2-9735-6B75F9A7F8A0}" destId="{A961DCF2-2C53-4DD3-B742-7B30FC2CB3C0}" srcOrd="1" destOrd="0" presId="urn:microsoft.com/office/officeart/2005/8/layout/orgChart1"/>
    <dgm:cxn modelId="{489D85A4-38F8-49CA-A01D-3EA2284BF679}" type="presParOf" srcId="{7F00ADCE-480C-47C2-9735-6B75F9A7F8A0}" destId="{623203C0-C127-4367-8087-79FFC650A168}" srcOrd="2" destOrd="0" presId="urn:microsoft.com/office/officeart/2005/8/layout/orgChart1"/>
    <dgm:cxn modelId="{7B0A83AB-285F-4ECC-9A37-91D00D71446C}" type="presParOf" srcId="{1E217519-4EB6-4A09-B336-11B6A9AF2926}" destId="{1D7868D1-BC09-46AF-AD2C-9E2F2A94F5D1}" srcOrd="6" destOrd="0" presId="urn:microsoft.com/office/officeart/2005/8/layout/orgChart1"/>
    <dgm:cxn modelId="{73956A8C-5130-4849-9A74-310F31F226F8}" type="presParOf" srcId="{1E217519-4EB6-4A09-B336-11B6A9AF2926}" destId="{9BDB500F-274F-41D1-A5CC-3F58B562E425}" srcOrd="7" destOrd="0" presId="urn:microsoft.com/office/officeart/2005/8/layout/orgChart1"/>
    <dgm:cxn modelId="{76020C02-E4CB-4C01-A285-5E3DA519D78A}" type="presParOf" srcId="{9BDB500F-274F-41D1-A5CC-3F58B562E425}" destId="{68485614-5958-40E1-B716-BEECC5712407}" srcOrd="0" destOrd="0" presId="urn:microsoft.com/office/officeart/2005/8/layout/orgChart1"/>
    <dgm:cxn modelId="{92F5B904-5983-4DB7-9D49-D4F0255AD988}" type="presParOf" srcId="{68485614-5958-40E1-B716-BEECC5712407}" destId="{E9CC344E-08B2-46AE-A38D-BC9FF3278E7F}" srcOrd="0" destOrd="0" presId="urn:microsoft.com/office/officeart/2005/8/layout/orgChart1"/>
    <dgm:cxn modelId="{4CCC8D22-C5C4-45C8-9905-06F7F55E5B07}" type="presParOf" srcId="{68485614-5958-40E1-B716-BEECC5712407}" destId="{3D6E113F-4DCC-49C5-A73F-1E2233A65959}" srcOrd="1" destOrd="0" presId="urn:microsoft.com/office/officeart/2005/8/layout/orgChart1"/>
    <dgm:cxn modelId="{403840EA-7C41-40E1-B0E6-CD08DA608046}" type="presParOf" srcId="{9BDB500F-274F-41D1-A5CC-3F58B562E425}" destId="{05EB599B-CEEA-40A8-85FF-D37B9D040C76}" srcOrd="1" destOrd="0" presId="urn:microsoft.com/office/officeart/2005/8/layout/orgChart1"/>
    <dgm:cxn modelId="{FB761F7D-9553-4CAA-A5A3-31DA24F5769F}" type="presParOf" srcId="{9BDB500F-274F-41D1-A5CC-3F58B562E425}" destId="{6712DF45-AC64-4750-B562-30F4914E0ADC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D107E-7332-43A5-955A-0CC6938412B7}">
      <dsp:nvSpPr>
        <dsp:cNvPr id="0" name=""/>
        <dsp:cNvSpPr/>
      </dsp:nvSpPr>
      <dsp:spPr>
        <a:xfrm>
          <a:off x="4159407" y="1158966"/>
          <a:ext cx="209723" cy="3203759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3203759"/>
              </a:lnTo>
              <a:lnTo>
                <a:pt x="0" y="32037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C2759-7E47-4426-8557-39DB97500290}">
      <dsp:nvSpPr>
        <dsp:cNvPr id="0" name=""/>
        <dsp:cNvSpPr/>
      </dsp:nvSpPr>
      <dsp:spPr>
        <a:xfrm>
          <a:off x="4369130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344"/>
              </a:lnTo>
              <a:lnTo>
                <a:pt x="209723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D97F-CDEE-4A2F-BA82-73094EECD222}">
      <dsp:nvSpPr>
        <dsp:cNvPr id="0" name=""/>
        <dsp:cNvSpPr/>
      </dsp:nvSpPr>
      <dsp:spPr>
        <a:xfrm>
          <a:off x="4159407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2071344"/>
              </a:lnTo>
              <a:lnTo>
                <a:pt x="0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DC2E-8698-4605-823D-61E9372BD090}">
      <dsp:nvSpPr>
        <dsp:cNvPr id="0" name=""/>
        <dsp:cNvSpPr/>
      </dsp:nvSpPr>
      <dsp:spPr>
        <a:xfrm>
          <a:off x="4369130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0308"/>
              </a:lnTo>
              <a:lnTo>
                <a:pt x="209723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A6653-E7EF-45BA-8DB6-8B9A1A5643D0}">
      <dsp:nvSpPr>
        <dsp:cNvPr id="0" name=""/>
        <dsp:cNvSpPr/>
      </dsp:nvSpPr>
      <dsp:spPr>
        <a:xfrm>
          <a:off x="4159407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940308"/>
              </a:lnTo>
              <a:lnTo>
                <a:pt x="0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065571" y="123264"/>
          <a:ext cx="2607117" cy="10357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sp:txBody>
      <dsp:txXfrm>
        <a:off x="3065571" y="123264"/>
        <a:ext cx="2607117" cy="1035702"/>
      </dsp:txXfrm>
    </dsp:sp>
    <dsp:sp modelId="{5EBDDC2A-35D6-4AC3-B3AE-0E749BAF07FD}">
      <dsp:nvSpPr>
        <dsp:cNvPr id="0" name=""/>
        <dsp:cNvSpPr/>
      </dsp:nvSpPr>
      <dsp:spPr>
        <a:xfrm>
          <a:off x="1838012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1838012" y="1634378"/>
        <a:ext cx="2321394" cy="929792"/>
      </dsp:txXfrm>
    </dsp:sp>
    <dsp:sp modelId="{67306364-1098-4EF7-9BF1-51025BEDB280}">
      <dsp:nvSpPr>
        <dsp:cNvPr id="0" name=""/>
        <dsp:cNvSpPr/>
      </dsp:nvSpPr>
      <dsp:spPr>
        <a:xfrm>
          <a:off x="4578853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sp:txBody>
      <dsp:txXfrm>
        <a:off x="4578853" y="1634378"/>
        <a:ext cx="2321394" cy="929792"/>
      </dsp:txXfrm>
    </dsp:sp>
    <dsp:sp modelId="{99577EB4-F535-4397-A332-982A9D224E03}">
      <dsp:nvSpPr>
        <dsp:cNvPr id="0" name=""/>
        <dsp:cNvSpPr/>
      </dsp:nvSpPr>
      <dsp:spPr>
        <a:xfrm>
          <a:off x="1838012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sp:txBody>
      <dsp:txXfrm>
        <a:off x="1838012" y="2765415"/>
        <a:ext cx="2321394" cy="929792"/>
      </dsp:txXfrm>
    </dsp:sp>
    <dsp:sp modelId="{DDFD452F-9E33-4B28-AF76-9113454125E5}">
      <dsp:nvSpPr>
        <dsp:cNvPr id="0" name=""/>
        <dsp:cNvSpPr/>
      </dsp:nvSpPr>
      <dsp:spPr>
        <a:xfrm>
          <a:off x="4578853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sp:txBody>
      <dsp:txXfrm>
        <a:off x="4578853" y="2765415"/>
        <a:ext cx="2321394" cy="929792"/>
      </dsp:txXfrm>
    </dsp:sp>
    <dsp:sp modelId="{C1091D72-C9D6-42CF-BD53-F4CD6D741461}">
      <dsp:nvSpPr>
        <dsp:cNvPr id="0" name=""/>
        <dsp:cNvSpPr/>
      </dsp:nvSpPr>
      <dsp:spPr>
        <a:xfrm>
          <a:off x="1838012" y="3897830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8012" y="3897830"/>
        <a:ext cx="2321394" cy="9297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F9B9-1EB9-45EC-AE0D-282A8D7C59D3}">
      <dsp:nvSpPr>
        <dsp:cNvPr id="0" name=""/>
        <dsp:cNvSpPr/>
      </dsp:nvSpPr>
      <dsp:spPr>
        <a:xfrm>
          <a:off x="4347600" y="1566660"/>
          <a:ext cx="201888" cy="419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286"/>
              </a:lnTo>
              <a:lnTo>
                <a:pt x="201888" y="4192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65247-38F9-4BF8-985D-8483077CB315}">
      <dsp:nvSpPr>
        <dsp:cNvPr id="0" name=""/>
        <dsp:cNvSpPr/>
      </dsp:nvSpPr>
      <dsp:spPr>
        <a:xfrm>
          <a:off x="4176528" y="1566660"/>
          <a:ext cx="171071" cy="419286"/>
        </a:xfrm>
        <a:custGeom>
          <a:avLst/>
          <a:gdLst/>
          <a:ahLst/>
          <a:cxnLst/>
          <a:rect l="0" t="0" r="0" b="0"/>
          <a:pathLst>
            <a:path>
              <a:moveTo>
                <a:pt x="171071" y="0"/>
              </a:moveTo>
              <a:lnTo>
                <a:pt x="171071" y="419286"/>
              </a:lnTo>
              <a:lnTo>
                <a:pt x="0" y="4192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FA66A-7A53-4C5C-A7CA-573D2B2A38BF}">
      <dsp:nvSpPr>
        <dsp:cNvPr id="0" name=""/>
        <dsp:cNvSpPr/>
      </dsp:nvSpPr>
      <dsp:spPr>
        <a:xfrm>
          <a:off x="4347600" y="1566660"/>
          <a:ext cx="3782372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3782372" y="1023086"/>
              </a:lnTo>
              <a:lnTo>
                <a:pt x="3782372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61A24-BF1F-4217-A183-A768B3E5029B}">
      <dsp:nvSpPr>
        <dsp:cNvPr id="0" name=""/>
        <dsp:cNvSpPr/>
      </dsp:nvSpPr>
      <dsp:spPr>
        <a:xfrm>
          <a:off x="6819212" y="3661495"/>
          <a:ext cx="91440" cy="261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6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595C2-6F6C-4E6D-B4EC-4E86FB735025}">
      <dsp:nvSpPr>
        <dsp:cNvPr id="0" name=""/>
        <dsp:cNvSpPr/>
      </dsp:nvSpPr>
      <dsp:spPr>
        <a:xfrm>
          <a:off x="4347600" y="1566660"/>
          <a:ext cx="2517332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2517332" y="1023086"/>
              </a:lnTo>
              <a:lnTo>
                <a:pt x="2517332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D227A-D79F-42BB-90EF-4DDF5D1896D7}">
      <dsp:nvSpPr>
        <dsp:cNvPr id="0" name=""/>
        <dsp:cNvSpPr/>
      </dsp:nvSpPr>
      <dsp:spPr>
        <a:xfrm>
          <a:off x="4347600" y="1566660"/>
          <a:ext cx="1239733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1239733" y="1023086"/>
              </a:lnTo>
              <a:lnTo>
                <a:pt x="1239733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CFF78D-8498-428E-ADC4-1B24510B058F}">
      <dsp:nvSpPr>
        <dsp:cNvPr id="0" name=""/>
        <dsp:cNvSpPr/>
      </dsp:nvSpPr>
      <dsp:spPr>
        <a:xfrm>
          <a:off x="4271267" y="1566660"/>
          <a:ext cx="91440" cy="1122833"/>
        </a:xfrm>
        <a:custGeom>
          <a:avLst/>
          <a:gdLst/>
          <a:ahLst/>
          <a:cxnLst/>
          <a:rect l="0" t="0" r="0" b="0"/>
          <a:pathLst>
            <a:path>
              <a:moveTo>
                <a:pt x="76332" y="0"/>
              </a:moveTo>
              <a:lnTo>
                <a:pt x="76332" y="1023086"/>
              </a:lnTo>
              <a:lnTo>
                <a:pt x="45720" y="1023086"/>
              </a:lnTo>
              <a:lnTo>
                <a:pt x="4572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B1D2FE-552B-49A3-A16D-7748168C3213}">
      <dsp:nvSpPr>
        <dsp:cNvPr id="0" name=""/>
        <dsp:cNvSpPr/>
      </dsp:nvSpPr>
      <dsp:spPr>
        <a:xfrm>
          <a:off x="3057014" y="1566660"/>
          <a:ext cx="1290585" cy="1122833"/>
        </a:xfrm>
        <a:custGeom>
          <a:avLst/>
          <a:gdLst/>
          <a:ahLst/>
          <a:cxnLst/>
          <a:rect l="0" t="0" r="0" b="0"/>
          <a:pathLst>
            <a:path>
              <a:moveTo>
                <a:pt x="1290585" y="0"/>
              </a:moveTo>
              <a:lnTo>
                <a:pt x="1290585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CE62A-1D70-4DB5-BC95-FA4299445682}">
      <dsp:nvSpPr>
        <dsp:cNvPr id="0" name=""/>
        <dsp:cNvSpPr/>
      </dsp:nvSpPr>
      <dsp:spPr>
        <a:xfrm>
          <a:off x="1794648" y="1566660"/>
          <a:ext cx="2552951" cy="1122833"/>
        </a:xfrm>
        <a:custGeom>
          <a:avLst/>
          <a:gdLst/>
          <a:ahLst/>
          <a:cxnLst/>
          <a:rect l="0" t="0" r="0" b="0"/>
          <a:pathLst>
            <a:path>
              <a:moveTo>
                <a:pt x="2552951" y="0"/>
              </a:moveTo>
              <a:lnTo>
                <a:pt x="2552951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C71ECF-32EA-47E4-8C9C-2CBB0DE3D6C5}">
      <dsp:nvSpPr>
        <dsp:cNvPr id="0" name=""/>
        <dsp:cNvSpPr/>
      </dsp:nvSpPr>
      <dsp:spPr>
        <a:xfrm>
          <a:off x="535426" y="1566660"/>
          <a:ext cx="3812173" cy="1122833"/>
        </a:xfrm>
        <a:custGeom>
          <a:avLst/>
          <a:gdLst/>
          <a:ahLst/>
          <a:cxnLst/>
          <a:rect l="0" t="0" r="0" b="0"/>
          <a:pathLst>
            <a:path>
              <a:moveTo>
                <a:pt x="3812173" y="0"/>
              </a:moveTo>
              <a:lnTo>
                <a:pt x="3812173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44002-18E4-4356-A782-1546305A087C}">
      <dsp:nvSpPr>
        <dsp:cNvPr id="0" name=""/>
        <dsp:cNvSpPr/>
      </dsp:nvSpPr>
      <dsp:spPr>
        <a:xfrm>
          <a:off x="3615918" y="611811"/>
          <a:ext cx="1463362" cy="9548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615918" y="611811"/>
        <a:ext cx="1463362" cy="954849"/>
      </dsp:txXfrm>
    </dsp:sp>
    <dsp:sp modelId="{25FBE4C9-DE6D-421C-9562-053844D672B5}">
      <dsp:nvSpPr>
        <dsp:cNvPr id="0" name=""/>
        <dsp:cNvSpPr/>
      </dsp:nvSpPr>
      <dsp:spPr>
        <a:xfrm>
          <a:off x="1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Electricista</a:t>
          </a:r>
        </a:p>
      </dsp:txBody>
      <dsp:txXfrm>
        <a:off x="1" y="2689494"/>
        <a:ext cx="1070851" cy="972001"/>
      </dsp:txXfrm>
    </dsp:sp>
    <dsp:sp modelId="{3D71510F-767A-4366-821C-81A29ECB76C5}">
      <dsp:nvSpPr>
        <dsp:cNvPr id="0" name=""/>
        <dsp:cNvSpPr/>
      </dsp:nvSpPr>
      <dsp:spPr>
        <a:xfrm>
          <a:off x="1259223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259223" y="2689494"/>
        <a:ext cx="1070851" cy="972001"/>
      </dsp:txXfrm>
    </dsp:sp>
    <dsp:sp modelId="{32B0B8AC-757E-4DB1-B656-7FE0D23162D1}">
      <dsp:nvSpPr>
        <dsp:cNvPr id="0" name=""/>
        <dsp:cNvSpPr/>
      </dsp:nvSpPr>
      <dsp:spPr>
        <a:xfrm>
          <a:off x="2521589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de Mantenimiento </a:t>
          </a:r>
        </a:p>
      </dsp:txBody>
      <dsp:txXfrm>
        <a:off x="2521589" y="2689494"/>
        <a:ext cx="1070851" cy="972001"/>
      </dsp:txXfrm>
    </dsp:sp>
    <dsp:sp modelId="{2CCF775F-4039-4B2A-BF52-5039379786FC}">
      <dsp:nvSpPr>
        <dsp:cNvPr id="0" name=""/>
        <dsp:cNvSpPr/>
      </dsp:nvSpPr>
      <dsp:spPr>
        <a:xfrm>
          <a:off x="3781561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sp:txBody>
      <dsp:txXfrm>
        <a:off x="3781561" y="2689494"/>
        <a:ext cx="1070851" cy="972001"/>
      </dsp:txXfrm>
    </dsp:sp>
    <dsp:sp modelId="{D49807DB-E512-46CA-B8AC-9FCC583A59F6}">
      <dsp:nvSpPr>
        <dsp:cNvPr id="0" name=""/>
        <dsp:cNvSpPr/>
      </dsp:nvSpPr>
      <dsp:spPr>
        <a:xfrm>
          <a:off x="5051907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sp:txBody>
      <dsp:txXfrm>
        <a:off x="5051907" y="2689494"/>
        <a:ext cx="1070851" cy="972001"/>
      </dsp:txXfrm>
    </dsp:sp>
    <dsp:sp modelId="{11A69607-6D60-4674-BAF9-AAA7BF09CDA0}">
      <dsp:nvSpPr>
        <dsp:cNvPr id="0" name=""/>
        <dsp:cNvSpPr/>
      </dsp:nvSpPr>
      <dsp:spPr>
        <a:xfrm>
          <a:off x="6328532" y="2689494"/>
          <a:ext cx="1072798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sp:txBody>
      <dsp:txXfrm>
        <a:off x="6328532" y="2689494"/>
        <a:ext cx="1072798" cy="972001"/>
      </dsp:txXfrm>
    </dsp:sp>
    <dsp:sp modelId="{862E0D80-E136-4347-94AA-DFFD5C6CC1A8}">
      <dsp:nvSpPr>
        <dsp:cNvPr id="0" name=""/>
        <dsp:cNvSpPr/>
      </dsp:nvSpPr>
      <dsp:spPr>
        <a:xfrm>
          <a:off x="6270931" y="3923157"/>
          <a:ext cx="1188002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Administrativo(a)</a:t>
          </a:r>
        </a:p>
      </dsp:txBody>
      <dsp:txXfrm>
        <a:off x="6270931" y="3923157"/>
        <a:ext cx="1188002" cy="684001"/>
      </dsp:txXfrm>
    </dsp:sp>
    <dsp:sp modelId="{59DB8439-D969-41A5-A6CB-411D7FE00ACE}">
      <dsp:nvSpPr>
        <dsp:cNvPr id="0" name=""/>
        <dsp:cNvSpPr/>
      </dsp:nvSpPr>
      <dsp:spPr>
        <a:xfrm>
          <a:off x="7594546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7594546" y="2689494"/>
        <a:ext cx="1070851" cy="972001"/>
      </dsp:txXfrm>
    </dsp:sp>
    <dsp:sp modelId="{90D56C85-2719-487E-8790-4EC763BBEF65}">
      <dsp:nvSpPr>
        <dsp:cNvPr id="0" name=""/>
        <dsp:cNvSpPr/>
      </dsp:nvSpPr>
      <dsp:spPr>
        <a:xfrm>
          <a:off x="2916527" y="1661948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Ayudante General</a:t>
          </a:r>
        </a:p>
      </dsp:txBody>
      <dsp:txXfrm>
        <a:off x="2916527" y="1661948"/>
        <a:ext cx="1260000" cy="647997"/>
      </dsp:txXfrm>
    </dsp:sp>
    <dsp:sp modelId="{B42EF752-5B0D-4331-B54A-8A2C3B02453E}">
      <dsp:nvSpPr>
        <dsp:cNvPr id="0" name=""/>
        <dsp:cNvSpPr/>
      </dsp:nvSpPr>
      <dsp:spPr>
        <a:xfrm>
          <a:off x="4549488" y="1661948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Chofer </a:t>
          </a:r>
        </a:p>
      </dsp:txBody>
      <dsp:txXfrm>
        <a:off x="4549488" y="1661948"/>
        <a:ext cx="1260000" cy="6479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6D8C8-4483-4B92-AB3F-A2F242332A5A}">
      <dsp:nvSpPr>
        <dsp:cNvPr id="0" name=""/>
        <dsp:cNvSpPr/>
      </dsp:nvSpPr>
      <dsp:spPr>
        <a:xfrm>
          <a:off x="3988597" y="1271901"/>
          <a:ext cx="319039" cy="644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4814"/>
              </a:lnTo>
              <a:lnTo>
                <a:pt x="319039" y="6448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D0B2-7106-4DBE-834B-8FE7EDA32151}">
      <dsp:nvSpPr>
        <dsp:cNvPr id="0" name=""/>
        <dsp:cNvSpPr/>
      </dsp:nvSpPr>
      <dsp:spPr>
        <a:xfrm>
          <a:off x="3700668" y="1271901"/>
          <a:ext cx="287929" cy="644814"/>
        </a:xfrm>
        <a:custGeom>
          <a:avLst/>
          <a:gdLst/>
          <a:ahLst/>
          <a:cxnLst/>
          <a:rect l="0" t="0" r="0" b="0"/>
          <a:pathLst>
            <a:path>
              <a:moveTo>
                <a:pt x="287929" y="0"/>
              </a:moveTo>
              <a:lnTo>
                <a:pt x="287929" y="644814"/>
              </a:lnTo>
              <a:lnTo>
                <a:pt x="0" y="6448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A87F4-456E-4845-A3E9-382BBA53D6DF}">
      <dsp:nvSpPr>
        <dsp:cNvPr id="0" name=""/>
        <dsp:cNvSpPr/>
      </dsp:nvSpPr>
      <dsp:spPr>
        <a:xfrm>
          <a:off x="6080624" y="3681072"/>
          <a:ext cx="91440" cy="25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8D77C-FA4D-46F4-9CFD-CA7574F027FD}">
      <dsp:nvSpPr>
        <dsp:cNvPr id="0" name=""/>
        <dsp:cNvSpPr/>
      </dsp:nvSpPr>
      <dsp:spPr>
        <a:xfrm>
          <a:off x="3988597" y="1271901"/>
          <a:ext cx="2137746" cy="1521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470"/>
              </a:lnTo>
              <a:lnTo>
                <a:pt x="2137746" y="1335470"/>
              </a:lnTo>
              <a:lnTo>
                <a:pt x="2137746" y="15218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271E-791B-4D01-A1E1-0CC696A564AF}">
      <dsp:nvSpPr>
        <dsp:cNvPr id="0" name=""/>
        <dsp:cNvSpPr/>
      </dsp:nvSpPr>
      <dsp:spPr>
        <a:xfrm>
          <a:off x="3942877" y="1271901"/>
          <a:ext cx="91440" cy="15218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18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97F1-5CA5-4243-A83C-16C77A51E879}">
      <dsp:nvSpPr>
        <dsp:cNvPr id="0" name=""/>
        <dsp:cNvSpPr/>
      </dsp:nvSpPr>
      <dsp:spPr>
        <a:xfrm>
          <a:off x="1144827" y="3681072"/>
          <a:ext cx="177975" cy="1520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0457"/>
              </a:lnTo>
              <a:lnTo>
                <a:pt x="177975" y="15204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96AA-DE55-45E3-A43D-4749FAB34495}">
      <dsp:nvSpPr>
        <dsp:cNvPr id="0" name=""/>
        <dsp:cNvSpPr/>
      </dsp:nvSpPr>
      <dsp:spPr>
        <a:xfrm>
          <a:off x="1144827" y="3681072"/>
          <a:ext cx="177975" cy="620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0980"/>
              </a:lnTo>
              <a:lnTo>
                <a:pt x="177975" y="6209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660FF-5111-42D4-94EE-60A59949ADBE}">
      <dsp:nvSpPr>
        <dsp:cNvPr id="0" name=""/>
        <dsp:cNvSpPr/>
      </dsp:nvSpPr>
      <dsp:spPr>
        <a:xfrm>
          <a:off x="1850850" y="1271901"/>
          <a:ext cx="2137746" cy="1521815"/>
        </a:xfrm>
        <a:custGeom>
          <a:avLst/>
          <a:gdLst/>
          <a:ahLst/>
          <a:cxnLst/>
          <a:rect l="0" t="0" r="0" b="0"/>
          <a:pathLst>
            <a:path>
              <a:moveTo>
                <a:pt x="2137746" y="0"/>
              </a:moveTo>
              <a:lnTo>
                <a:pt x="2137746" y="1335470"/>
              </a:lnTo>
              <a:lnTo>
                <a:pt x="0" y="1335470"/>
              </a:lnTo>
              <a:lnTo>
                <a:pt x="0" y="15218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918295" y="130246"/>
          <a:ext cx="2140603" cy="11416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sp:txBody>
      <dsp:txXfrm>
        <a:off x="2918295" y="130246"/>
        <a:ext cx="2140603" cy="1141654"/>
      </dsp:txXfrm>
    </dsp:sp>
    <dsp:sp modelId="{BB1B28C4-7423-4E4B-886F-AF64811AA038}">
      <dsp:nvSpPr>
        <dsp:cNvPr id="0" name=""/>
        <dsp:cNvSpPr/>
      </dsp:nvSpPr>
      <dsp:spPr>
        <a:xfrm>
          <a:off x="968322" y="2793716"/>
          <a:ext cx="1765057" cy="8873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sp:txBody>
      <dsp:txXfrm>
        <a:off x="968322" y="2793716"/>
        <a:ext cx="1765057" cy="887355"/>
      </dsp:txXfrm>
    </dsp:sp>
    <dsp:sp modelId="{A36D113A-939F-46EF-9042-20E10F8269E1}">
      <dsp:nvSpPr>
        <dsp:cNvPr id="0" name=""/>
        <dsp:cNvSpPr/>
      </dsp:nvSpPr>
      <dsp:spPr>
        <a:xfrm>
          <a:off x="1322803" y="3932939"/>
          <a:ext cx="1697174" cy="738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1322803" y="3932939"/>
        <a:ext cx="1697174" cy="738226"/>
      </dsp:txXfrm>
    </dsp:sp>
    <dsp:sp modelId="{4A723FCD-DA1F-4450-847F-43A9A932F0D6}">
      <dsp:nvSpPr>
        <dsp:cNvPr id="0" name=""/>
        <dsp:cNvSpPr/>
      </dsp:nvSpPr>
      <dsp:spPr>
        <a:xfrm>
          <a:off x="1322803" y="4832416"/>
          <a:ext cx="1697174" cy="738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22803" y="4832416"/>
        <a:ext cx="1697174" cy="738226"/>
      </dsp:txXfrm>
    </dsp:sp>
    <dsp:sp modelId="{C3EE8B29-FD03-4DF0-AE28-BBF93B7E1A8D}">
      <dsp:nvSpPr>
        <dsp:cNvPr id="0" name=""/>
        <dsp:cNvSpPr/>
      </dsp:nvSpPr>
      <dsp:spPr>
        <a:xfrm>
          <a:off x="3106068" y="2793716"/>
          <a:ext cx="1765057" cy="8873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sp:txBody>
      <dsp:txXfrm>
        <a:off x="3106068" y="2793716"/>
        <a:ext cx="1765057" cy="887355"/>
      </dsp:txXfrm>
    </dsp:sp>
    <dsp:sp modelId="{D5AF0B24-A095-42DB-8FD8-16B937FF023F}">
      <dsp:nvSpPr>
        <dsp:cNvPr id="0" name=""/>
        <dsp:cNvSpPr/>
      </dsp:nvSpPr>
      <dsp:spPr>
        <a:xfrm>
          <a:off x="5243815" y="2793716"/>
          <a:ext cx="1765057" cy="8873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sp:txBody>
      <dsp:txXfrm>
        <a:off x="5243815" y="2793716"/>
        <a:ext cx="1765057" cy="887355"/>
      </dsp:txXfrm>
    </dsp:sp>
    <dsp:sp modelId="{9409AF1B-1853-47AB-A099-8144DB8808AD}">
      <dsp:nvSpPr>
        <dsp:cNvPr id="0" name=""/>
        <dsp:cNvSpPr/>
      </dsp:nvSpPr>
      <dsp:spPr>
        <a:xfrm>
          <a:off x="5243815" y="3937606"/>
          <a:ext cx="1765057" cy="7065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5243815" y="3937606"/>
        <a:ext cx="1765057" cy="706574"/>
      </dsp:txXfrm>
    </dsp:sp>
    <dsp:sp modelId="{D118F7C6-DB0C-4211-AA76-A24A6D97949B}">
      <dsp:nvSpPr>
        <dsp:cNvPr id="0" name=""/>
        <dsp:cNvSpPr/>
      </dsp:nvSpPr>
      <dsp:spPr>
        <a:xfrm>
          <a:off x="2394515" y="1565766"/>
          <a:ext cx="1306152" cy="7018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sp:txBody>
      <dsp:txXfrm>
        <a:off x="2394515" y="1565766"/>
        <a:ext cx="1306152" cy="701898"/>
      </dsp:txXfrm>
    </dsp:sp>
    <dsp:sp modelId="{9EAE69A0-C658-4344-AA6A-4A7581984A83}">
      <dsp:nvSpPr>
        <dsp:cNvPr id="0" name=""/>
        <dsp:cNvSpPr/>
      </dsp:nvSpPr>
      <dsp:spPr>
        <a:xfrm>
          <a:off x="4307637" y="1565766"/>
          <a:ext cx="1306152" cy="7018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kern="1200" dirty="0"/>
        </a:p>
      </dsp:txBody>
      <dsp:txXfrm>
        <a:off x="4307637" y="1565766"/>
        <a:ext cx="1306152" cy="7018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97A8E6-0C1B-42FB-9E1F-AE0D0475161F}">
      <dsp:nvSpPr>
        <dsp:cNvPr id="0" name=""/>
        <dsp:cNvSpPr/>
      </dsp:nvSpPr>
      <dsp:spPr>
        <a:xfrm>
          <a:off x="4186870" y="1884632"/>
          <a:ext cx="237718" cy="2751275"/>
        </a:xfrm>
        <a:custGeom>
          <a:avLst/>
          <a:gdLst/>
          <a:ahLst/>
          <a:cxnLst/>
          <a:rect l="0" t="0" r="0" b="0"/>
          <a:pathLst>
            <a:path>
              <a:moveTo>
                <a:pt x="237718" y="0"/>
              </a:moveTo>
              <a:lnTo>
                <a:pt x="237718" y="2751275"/>
              </a:lnTo>
              <a:lnTo>
                <a:pt x="0" y="27512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0FF68-1565-437D-B5E3-8E9A021B5722}">
      <dsp:nvSpPr>
        <dsp:cNvPr id="0" name=""/>
        <dsp:cNvSpPr/>
      </dsp:nvSpPr>
      <dsp:spPr>
        <a:xfrm>
          <a:off x="4424589" y="1884632"/>
          <a:ext cx="278176" cy="1930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359"/>
              </a:lnTo>
              <a:lnTo>
                <a:pt x="278176" y="193035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BA7E-4332-4E62-B778-7D8D58E53B37}">
      <dsp:nvSpPr>
        <dsp:cNvPr id="0" name=""/>
        <dsp:cNvSpPr/>
      </dsp:nvSpPr>
      <dsp:spPr>
        <a:xfrm>
          <a:off x="4196262" y="1884632"/>
          <a:ext cx="228327" cy="1931794"/>
        </a:xfrm>
        <a:custGeom>
          <a:avLst/>
          <a:gdLst/>
          <a:ahLst/>
          <a:cxnLst/>
          <a:rect l="0" t="0" r="0" b="0"/>
          <a:pathLst>
            <a:path>
              <a:moveTo>
                <a:pt x="228327" y="0"/>
              </a:moveTo>
              <a:lnTo>
                <a:pt x="228327" y="1931794"/>
              </a:lnTo>
              <a:lnTo>
                <a:pt x="0" y="193179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3585-E601-4EF0-9A65-A3B1A57296CD}">
      <dsp:nvSpPr>
        <dsp:cNvPr id="0" name=""/>
        <dsp:cNvSpPr/>
      </dsp:nvSpPr>
      <dsp:spPr>
        <a:xfrm>
          <a:off x="4424589" y="1884632"/>
          <a:ext cx="264429" cy="1196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6533"/>
              </a:lnTo>
              <a:lnTo>
                <a:pt x="264429" y="11965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C6D48-59F7-4EA1-B1C0-BF08A0B05C11}">
      <dsp:nvSpPr>
        <dsp:cNvPr id="0" name=""/>
        <dsp:cNvSpPr/>
      </dsp:nvSpPr>
      <dsp:spPr>
        <a:xfrm>
          <a:off x="4184492" y="1884632"/>
          <a:ext cx="240097" cy="1193451"/>
        </a:xfrm>
        <a:custGeom>
          <a:avLst/>
          <a:gdLst/>
          <a:ahLst/>
          <a:cxnLst/>
          <a:rect l="0" t="0" r="0" b="0"/>
          <a:pathLst>
            <a:path>
              <a:moveTo>
                <a:pt x="240097" y="0"/>
              </a:moveTo>
              <a:lnTo>
                <a:pt x="240097" y="1193451"/>
              </a:lnTo>
              <a:lnTo>
                <a:pt x="0" y="11934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B8F0B-B0F8-40AB-81F8-2AAF3C5C139C}">
      <dsp:nvSpPr>
        <dsp:cNvPr id="0" name=""/>
        <dsp:cNvSpPr/>
      </dsp:nvSpPr>
      <dsp:spPr>
        <a:xfrm>
          <a:off x="4424589" y="1884632"/>
          <a:ext cx="262363" cy="406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599"/>
              </a:lnTo>
              <a:lnTo>
                <a:pt x="262363" y="4065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50729-1652-4B7F-9BD2-E11FF2CBA9C5}">
      <dsp:nvSpPr>
        <dsp:cNvPr id="0" name=""/>
        <dsp:cNvSpPr/>
      </dsp:nvSpPr>
      <dsp:spPr>
        <a:xfrm>
          <a:off x="4195580" y="1884632"/>
          <a:ext cx="229008" cy="409129"/>
        </a:xfrm>
        <a:custGeom>
          <a:avLst/>
          <a:gdLst/>
          <a:ahLst/>
          <a:cxnLst/>
          <a:rect l="0" t="0" r="0" b="0"/>
          <a:pathLst>
            <a:path>
              <a:moveTo>
                <a:pt x="229008" y="0"/>
              </a:moveTo>
              <a:lnTo>
                <a:pt x="229008" y="409129"/>
              </a:lnTo>
              <a:lnTo>
                <a:pt x="0" y="4091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D7DB-9504-4352-BFFF-5EAF78111F22}">
      <dsp:nvSpPr>
        <dsp:cNvPr id="0" name=""/>
        <dsp:cNvSpPr/>
      </dsp:nvSpPr>
      <dsp:spPr>
        <a:xfrm>
          <a:off x="4424589" y="1884632"/>
          <a:ext cx="2712827" cy="328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490"/>
              </a:lnTo>
              <a:lnTo>
                <a:pt x="2712827" y="3165490"/>
              </a:lnTo>
              <a:lnTo>
                <a:pt x="2712827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EDC60-1CF8-48E4-A7E4-2408C5A9AABC}">
      <dsp:nvSpPr>
        <dsp:cNvPr id="0" name=""/>
        <dsp:cNvSpPr/>
      </dsp:nvSpPr>
      <dsp:spPr>
        <a:xfrm>
          <a:off x="4424589" y="1884632"/>
          <a:ext cx="904275" cy="328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490"/>
              </a:lnTo>
              <a:lnTo>
                <a:pt x="904275" y="3165490"/>
              </a:lnTo>
              <a:lnTo>
                <a:pt x="904275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5FD7-2A66-4001-8CDB-D8A82964BF10}">
      <dsp:nvSpPr>
        <dsp:cNvPr id="0" name=""/>
        <dsp:cNvSpPr/>
      </dsp:nvSpPr>
      <dsp:spPr>
        <a:xfrm>
          <a:off x="3520313" y="1884632"/>
          <a:ext cx="904275" cy="3282741"/>
        </a:xfrm>
        <a:custGeom>
          <a:avLst/>
          <a:gdLst/>
          <a:ahLst/>
          <a:cxnLst/>
          <a:rect l="0" t="0" r="0" b="0"/>
          <a:pathLst>
            <a:path>
              <a:moveTo>
                <a:pt x="904275" y="0"/>
              </a:moveTo>
              <a:lnTo>
                <a:pt x="904275" y="3165490"/>
              </a:lnTo>
              <a:lnTo>
                <a:pt x="0" y="3165490"/>
              </a:lnTo>
              <a:lnTo>
                <a:pt x="0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0F0F5-94D8-479D-B2BF-EE93B7DBF4C7}">
      <dsp:nvSpPr>
        <dsp:cNvPr id="0" name=""/>
        <dsp:cNvSpPr/>
      </dsp:nvSpPr>
      <dsp:spPr>
        <a:xfrm>
          <a:off x="1711761" y="1884632"/>
          <a:ext cx="2712827" cy="3282741"/>
        </a:xfrm>
        <a:custGeom>
          <a:avLst/>
          <a:gdLst/>
          <a:ahLst/>
          <a:cxnLst/>
          <a:rect l="0" t="0" r="0" b="0"/>
          <a:pathLst>
            <a:path>
              <a:moveTo>
                <a:pt x="2712827" y="0"/>
              </a:moveTo>
              <a:lnTo>
                <a:pt x="2712827" y="3165490"/>
              </a:lnTo>
              <a:lnTo>
                <a:pt x="0" y="3165490"/>
              </a:lnTo>
              <a:lnTo>
                <a:pt x="0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27235-85EA-4F58-94B8-F74C92C21E21}">
      <dsp:nvSpPr>
        <dsp:cNvPr id="0" name=""/>
        <dsp:cNvSpPr/>
      </dsp:nvSpPr>
      <dsp:spPr>
        <a:xfrm>
          <a:off x="4378869" y="996336"/>
          <a:ext cx="91440" cy="183492"/>
        </a:xfrm>
        <a:custGeom>
          <a:avLst/>
          <a:gdLst/>
          <a:ahLst/>
          <a:cxnLst/>
          <a:rect l="0" t="0" r="0" b="0"/>
          <a:pathLst>
            <a:path>
              <a:moveTo>
                <a:pt x="46423" y="0"/>
              </a:moveTo>
              <a:lnTo>
                <a:pt x="46423" y="66241"/>
              </a:lnTo>
              <a:lnTo>
                <a:pt x="45720" y="66241"/>
              </a:lnTo>
              <a:lnTo>
                <a:pt x="45720" y="1834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425485" y="107621"/>
          <a:ext cx="1999615" cy="8887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sp:txBody>
      <dsp:txXfrm>
        <a:off x="3425485" y="107621"/>
        <a:ext cx="1999615" cy="888714"/>
      </dsp:txXfrm>
    </dsp:sp>
    <dsp:sp modelId="{75B20DC9-8B30-468B-9360-9924E8C1CA39}">
      <dsp:nvSpPr>
        <dsp:cNvPr id="0" name=""/>
        <dsp:cNvSpPr/>
      </dsp:nvSpPr>
      <dsp:spPr>
        <a:xfrm>
          <a:off x="3528671" y="1179829"/>
          <a:ext cx="1791835" cy="7048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sp:txBody>
      <dsp:txXfrm>
        <a:off x="3528671" y="1179829"/>
        <a:ext cx="1791835" cy="704803"/>
      </dsp:txXfrm>
    </dsp:sp>
    <dsp:sp modelId="{8A9124A5-FD04-4A40-AB50-D93A7B4D5585}">
      <dsp:nvSpPr>
        <dsp:cNvPr id="0" name=""/>
        <dsp:cNvSpPr/>
      </dsp:nvSpPr>
      <dsp:spPr>
        <a:xfrm>
          <a:off x="924737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Norte</a:t>
          </a:r>
        </a:p>
      </dsp:txBody>
      <dsp:txXfrm>
        <a:off x="924737" y="5167374"/>
        <a:ext cx="1574049" cy="558339"/>
      </dsp:txXfrm>
    </dsp:sp>
    <dsp:sp modelId="{85EDA8D3-AB57-4313-A239-C6DFEE388F0E}">
      <dsp:nvSpPr>
        <dsp:cNvPr id="0" name=""/>
        <dsp:cNvSpPr/>
      </dsp:nvSpPr>
      <dsp:spPr>
        <a:xfrm>
          <a:off x="2733289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Poniente</a:t>
          </a:r>
          <a:endParaRPr lang="es-ES" sz="1200" kern="1200" dirty="0"/>
        </a:p>
      </dsp:txBody>
      <dsp:txXfrm>
        <a:off x="2733289" y="5167374"/>
        <a:ext cx="1574049" cy="558339"/>
      </dsp:txXfrm>
    </dsp:sp>
    <dsp:sp modelId="{45F5AF1F-4CDC-4123-AB44-09F10D75833B}">
      <dsp:nvSpPr>
        <dsp:cNvPr id="0" name=""/>
        <dsp:cNvSpPr/>
      </dsp:nvSpPr>
      <dsp:spPr>
        <a:xfrm>
          <a:off x="4541840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</a:t>
          </a:r>
        </a:p>
      </dsp:txBody>
      <dsp:txXfrm>
        <a:off x="4541840" y="5167374"/>
        <a:ext cx="1574049" cy="558339"/>
      </dsp:txXfrm>
    </dsp:sp>
    <dsp:sp modelId="{370E55EA-95B2-4BDC-86AB-D9C3D950E1AB}">
      <dsp:nvSpPr>
        <dsp:cNvPr id="0" name=""/>
        <dsp:cNvSpPr/>
      </dsp:nvSpPr>
      <dsp:spPr>
        <a:xfrm>
          <a:off x="6350392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</dsp:txBody>
      <dsp:txXfrm>
        <a:off x="6350392" y="5167374"/>
        <a:ext cx="1574049" cy="558339"/>
      </dsp:txXfrm>
    </dsp:sp>
    <dsp:sp modelId="{83A278EB-A64A-48B5-8DAD-35012EFBD055}">
      <dsp:nvSpPr>
        <dsp:cNvPr id="0" name=""/>
        <dsp:cNvSpPr/>
      </dsp:nvSpPr>
      <dsp:spPr>
        <a:xfrm>
          <a:off x="2441645" y="1994692"/>
          <a:ext cx="1753935" cy="598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Jefe(a) de Trabajo Social</a:t>
          </a:r>
          <a:endParaRPr lang="es-MX" sz="1200" kern="1200" dirty="0"/>
        </a:p>
      </dsp:txBody>
      <dsp:txXfrm>
        <a:off x="2441645" y="1994692"/>
        <a:ext cx="1753935" cy="598138"/>
      </dsp:txXfrm>
    </dsp:sp>
    <dsp:sp modelId="{49873B21-8398-4936-B48D-8F964AE1F447}">
      <dsp:nvSpPr>
        <dsp:cNvPr id="0" name=""/>
        <dsp:cNvSpPr/>
      </dsp:nvSpPr>
      <dsp:spPr>
        <a:xfrm>
          <a:off x="4686953" y="1992163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sp:txBody>
      <dsp:txXfrm>
        <a:off x="4686953" y="1992163"/>
        <a:ext cx="1753935" cy="598138"/>
      </dsp:txXfrm>
    </dsp:sp>
    <dsp:sp modelId="{139A03DD-5B9B-48E6-9E39-95F50C465711}">
      <dsp:nvSpPr>
        <dsp:cNvPr id="0" name=""/>
        <dsp:cNvSpPr/>
      </dsp:nvSpPr>
      <dsp:spPr>
        <a:xfrm>
          <a:off x="2430557" y="2779014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Área Legal</a:t>
          </a:r>
        </a:p>
      </dsp:txBody>
      <dsp:txXfrm>
        <a:off x="2430557" y="2779014"/>
        <a:ext cx="1753935" cy="598138"/>
      </dsp:txXfrm>
    </dsp:sp>
    <dsp:sp modelId="{6BDFB8AB-DC65-460C-8488-AD5D22894CE4}">
      <dsp:nvSpPr>
        <dsp:cNvPr id="0" name=""/>
        <dsp:cNvSpPr/>
      </dsp:nvSpPr>
      <dsp:spPr>
        <a:xfrm>
          <a:off x="4689019" y="2782096"/>
          <a:ext cx="1778099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sp:txBody>
      <dsp:txXfrm>
        <a:off x="4689019" y="2782096"/>
        <a:ext cx="1778099" cy="598138"/>
      </dsp:txXfrm>
    </dsp:sp>
    <dsp:sp modelId="{6798B610-A267-46EB-98ED-EF67FCA5B66E}">
      <dsp:nvSpPr>
        <dsp:cNvPr id="0" name=""/>
        <dsp:cNvSpPr/>
      </dsp:nvSpPr>
      <dsp:spPr>
        <a:xfrm>
          <a:off x="2442326" y="3517357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</a:p>
      </dsp:txBody>
      <dsp:txXfrm>
        <a:off x="2442326" y="3517357"/>
        <a:ext cx="1753935" cy="598138"/>
      </dsp:txXfrm>
    </dsp:sp>
    <dsp:sp modelId="{7B3C5392-93B4-4B07-8173-6C16E7707229}">
      <dsp:nvSpPr>
        <dsp:cNvPr id="0" name=""/>
        <dsp:cNvSpPr/>
      </dsp:nvSpPr>
      <dsp:spPr>
        <a:xfrm>
          <a:off x="4702765" y="3515922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702765" y="3515922"/>
        <a:ext cx="1753935" cy="598138"/>
      </dsp:txXfrm>
    </dsp:sp>
    <dsp:sp modelId="{513AE9FD-D3AB-438C-8D2F-012AEBE1A340}">
      <dsp:nvSpPr>
        <dsp:cNvPr id="0" name=""/>
        <dsp:cNvSpPr/>
      </dsp:nvSpPr>
      <dsp:spPr>
        <a:xfrm>
          <a:off x="2432935" y="4336838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2432935" y="4336838"/>
        <a:ext cx="1753935" cy="59813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030095" y="1242507"/>
          <a:ext cx="1199205" cy="853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75"/>
              </a:lnTo>
              <a:lnTo>
                <a:pt x="1199205" y="476875"/>
              </a:lnTo>
              <a:lnTo>
                <a:pt x="1199205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826367" y="1242507"/>
          <a:ext cx="1203727" cy="853752"/>
        </a:xfrm>
        <a:custGeom>
          <a:avLst/>
          <a:gdLst/>
          <a:ahLst/>
          <a:cxnLst/>
          <a:rect l="0" t="0" r="0" b="0"/>
          <a:pathLst>
            <a:path>
              <a:moveTo>
                <a:pt x="1203727" y="0"/>
              </a:moveTo>
              <a:lnTo>
                <a:pt x="1203727" y="476875"/>
              </a:lnTo>
              <a:lnTo>
                <a:pt x="0" y="476875"/>
              </a:lnTo>
              <a:lnTo>
                <a:pt x="0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004092" y="162503"/>
          <a:ext cx="2052006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Abogados(as)</a:t>
          </a:r>
        </a:p>
      </dsp:txBody>
      <dsp:txXfrm>
        <a:off x="1004092" y="162503"/>
        <a:ext cx="2052006" cy="1080004"/>
      </dsp:txXfrm>
    </dsp:sp>
    <dsp:sp modelId="{4F7C3E91-CDE0-494D-963A-D0A81B2DCA12}">
      <dsp:nvSpPr>
        <dsp:cNvPr id="0" name=""/>
        <dsp:cNvSpPr/>
      </dsp:nvSpPr>
      <dsp:spPr>
        <a:xfrm>
          <a:off x="1778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1778" y="2096260"/>
        <a:ext cx="1649178" cy="936001"/>
      </dsp:txXfrm>
    </dsp:sp>
    <dsp:sp modelId="{B90CD3E7-4E99-4B5B-8262-4A3A1D0584BD}">
      <dsp:nvSpPr>
        <dsp:cNvPr id="0" name=""/>
        <dsp:cNvSpPr/>
      </dsp:nvSpPr>
      <dsp:spPr>
        <a:xfrm>
          <a:off x="2404711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Psicólogos(as)</a:t>
          </a:r>
        </a:p>
      </dsp:txBody>
      <dsp:txXfrm>
        <a:off x="2404711" y="2096260"/>
        <a:ext cx="1649178" cy="9360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5F871-ED0C-4CE2-8AE2-73ACB896757A}">
      <dsp:nvSpPr>
        <dsp:cNvPr id="0" name=""/>
        <dsp:cNvSpPr/>
      </dsp:nvSpPr>
      <dsp:spPr>
        <a:xfrm>
          <a:off x="3771608" y="1535325"/>
          <a:ext cx="2609636" cy="573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696"/>
              </a:lnTo>
              <a:lnTo>
                <a:pt x="2609636" y="261696"/>
              </a:lnTo>
              <a:lnTo>
                <a:pt x="2609636" y="5736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AE236-BB5A-4F59-8372-EC96A8DA8567}">
      <dsp:nvSpPr>
        <dsp:cNvPr id="0" name=""/>
        <dsp:cNvSpPr/>
      </dsp:nvSpPr>
      <dsp:spPr>
        <a:xfrm>
          <a:off x="3725888" y="1535325"/>
          <a:ext cx="91440" cy="5619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974"/>
              </a:lnTo>
              <a:lnTo>
                <a:pt x="47265" y="249974"/>
              </a:lnTo>
              <a:lnTo>
                <a:pt x="47265" y="561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25E7-70F5-470C-8D39-941CB5B7233D}">
      <dsp:nvSpPr>
        <dsp:cNvPr id="0" name=""/>
        <dsp:cNvSpPr/>
      </dsp:nvSpPr>
      <dsp:spPr>
        <a:xfrm>
          <a:off x="1123254" y="1535325"/>
          <a:ext cx="2648353" cy="581181"/>
        </a:xfrm>
        <a:custGeom>
          <a:avLst/>
          <a:gdLst/>
          <a:ahLst/>
          <a:cxnLst/>
          <a:rect l="0" t="0" r="0" b="0"/>
          <a:pathLst>
            <a:path>
              <a:moveTo>
                <a:pt x="2648353" y="0"/>
              </a:moveTo>
              <a:lnTo>
                <a:pt x="2648353" y="269184"/>
              </a:lnTo>
              <a:lnTo>
                <a:pt x="0" y="269184"/>
              </a:lnTo>
              <a:lnTo>
                <a:pt x="0" y="5811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307805" y="0"/>
          <a:ext cx="2927606" cy="15353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2307805" y="0"/>
        <a:ext cx="2927606" cy="1535325"/>
      </dsp:txXfrm>
    </dsp:sp>
    <dsp:sp modelId="{EFA180F1-FBCE-411F-9D4E-4E3AA7BBE136}">
      <dsp:nvSpPr>
        <dsp:cNvPr id="0" name=""/>
        <dsp:cNvSpPr/>
      </dsp:nvSpPr>
      <dsp:spPr>
        <a:xfrm>
          <a:off x="117434" y="2116506"/>
          <a:ext cx="2011641" cy="1219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7434" y="2116506"/>
        <a:ext cx="2011641" cy="1219226"/>
      </dsp:txXfrm>
    </dsp:sp>
    <dsp:sp modelId="{1607FF1D-3AE0-4701-8A7E-81B429C148F6}">
      <dsp:nvSpPr>
        <dsp:cNvPr id="0" name=""/>
        <dsp:cNvSpPr/>
      </dsp:nvSpPr>
      <dsp:spPr>
        <a:xfrm>
          <a:off x="2767333" y="2097296"/>
          <a:ext cx="2011641" cy="1219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2767333" y="2097296"/>
        <a:ext cx="2011641" cy="1219226"/>
      </dsp:txXfrm>
    </dsp:sp>
    <dsp:sp modelId="{4F7C3E91-CDE0-494D-963A-D0A81B2DCA12}">
      <dsp:nvSpPr>
        <dsp:cNvPr id="0" name=""/>
        <dsp:cNvSpPr/>
      </dsp:nvSpPr>
      <dsp:spPr>
        <a:xfrm>
          <a:off x="5375424" y="2109018"/>
          <a:ext cx="2011641" cy="1219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5375424" y="2109018"/>
        <a:ext cx="2011641" cy="121922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2F095-383C-4436-BC4A-1180A42468BF}">
      <dsp:nvSpPr>
        <dsp:cNvPr id="0" name=""/>
        <dsp:cNvSpPr/>
      </dsp:nvSpPr>
      <dsp:spPr>
        <a:xfrm>
          <a:off x="2614673" y="1643990"/>
          <a:ext cx="1433957" cy="877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71"/>
              </a:lnTo>
              <a:lnTo>
                <a:pt x="1433957" y="622871"/>
              </a:lnTo>
              <a:lnTo>
                <a:pt x="1433957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B2EC6-467C-4ADA-A4E4-507D24192573}">
      <dsp:nvSpPr>
        <dsp:cNvPr id="0" name=""/>
        <dsp:cNvSpPr/>
      </dsp:nvSpPr>
      <dsp:spPr>
        <a:xfrm>
          <a:off x="1180232" y="1643990"/>
          <a:ext cx="1434441" cy="877214"/>
        </a:xfrm>
        <a:custGeom>
          <a:avLst/>
          <a:gdLst/>
          <a:ahLst/>
          <a:cxnLst/>
          <a:rect l="0" t="0" r="0" b="0"/>
          <a:pathLst>
            <a:path>
              <a:moveTo>
                <a:pt x="1434441" y="0"/>
              </a:moveTo>
              <a:lnTo>
                <a:pt x="1434441" y="622871"/>
              </a:lnTo>
              <a:lnTo>
                <a:pt x="0" y="622871"/>
              </a:lnTo>
              <a:lnTo>
                <a:pt x="0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210668" y="203990"/>
          <a:ext cx="2808010" cy="144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kern="1200" dirty="0" smtClean="0"/>
        </a:p>
      </dsp:txBody>
      <dsp:txXfrm>
        <a:off x="1210668" y="203990"/>
        <a:ext cx="2808010" cy="1440000"/>
      </dsp:txXfrm>
    </dsp:sp>
    <dsp:sp modelId="{EFA180F1-FBCE-411F-9D4E-4E3AA7BBE136}">
      <dsp:nvSpPr>
        <dsp:cNvPr id="0" name=""/>
        <dsp:cNvSpPr/>
      </dsp:nvSpPr>
      <dsp:spPr>
        <a:xfrm>
          <a:off x="1659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1659" y="2521205"/>
        <a:ext cx="2357146" cy="1211153"/>
      </dsp:txXfrm>
    </dsp:sp>
    <dsp:sp modelId="{1607FF1D-3AE0-4701-8A7E-81B429C148F6}">
      <dsp:nvSpPr>
        <dsp:cNvPr id="0" name=""/>
        <dsp:cNvSpPr/>
      </dsp:nvSpPr>
      <dsp:spPr>
        <a:xfrm>
          <a:off x="2870057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sp:txBody>
      <dsp:txXfrm>
        <a:off x="2870057" y="2521205"/>
        <a:ext cx="2357146" cy="12111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756" y="1491934"/>
          <a:ext cx="1476353" cy="72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843"/>
              </a:lnTo>
              <a:lnTo>
                <a:pt x="1476353" y="362843"/>
              </a:lnTo>
              <a:lnTo>
                <a:pt x="1476353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36102" y="1491934"/>
          <a:ext cx="1480654" cy="721223"/>
        </a:xfrm>
        <a:custGeom>
          <a:avLst/>
          <a:gdLst/>
          <a:ahLst/>
          <a:cxnLst/>
          <a:rect l="0" t="0" r="0" b="0"/>
          <a:pathLst>
            <a:path>
              <a:moveTo>
                <a:pt x="1480654" y="0"/>
              </a:moveTo>
              <a:lnTo>
                <a:pt x="1480654" y="362843"/>
              </a:lnTo>
              <a:lnTo>
                <a:pt x="0" y="362843"/>
              </a:lnTo>
              <a:lnTo>
                <a:pt x="0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301225" y="0"/>
          <a:ext cx="2831063" cy="1491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301225" y="0"/>
        <a:ext cx="2831063" cy="1491934"/>
      </dsp:txXfrm>
    </dsp:sp>
    <dsp:sp modelId="{4F7C3E91-CDE0-494D-963A-D0A81B2DCA12}">
      <dsp:nvSpPr>
        <dsp:cNvPr id="0" name=""/>
        <dsp:cNvSpPr/>
      </dsp:nvSpPr>
      <dsp:spPr>
        <a:xfrm>
          <a:off x="115977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sp:txBody>
      <dsp:txXfrm>
        <a:off x="115977" y="2213158"/>
        <a:ext cx="2240248" cy="1255694"/>
      </dsp:txXfrm>
    </dsp:sp>
    <dsp:sp modelId="{B90CD3E7-4E99-4B5B-8262-4A3A1D0584BD}">
      <dsp:nvSpPr>
        <dsp:cNvPr id="0" name=""/>
        <dsp:cNvSpPr/>
      </dsp:nvSpPr>
      <dsp:spPr>
        <a:xfrm>
          <a:off x="3072986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072986" y="2213158"/>
        <a:ext cx="2240248" cy="125569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25BF-BF56-4614-B192-C9EB3D8C7436}">
      <dsp:nvSpPr>
        <dsp:cNvPr id="0" name=""/>
        <dsp:cNvSpPr/>
      </dsp:nvSpPr>
      <dsp:spPr>
        <a:xfrm>
          <a:off x="3598636" y="1599217"/>
          <a:ext cx="257839" cy="2936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6519"/>
              </a:lnTo>
              <a:lnTo>
                <a:pt x="257839" y="29365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60412-937D-4704-B87D-866B68970DAD}">
      <dsp:nvSpPr>
        <dsp:cNvPr id="0" name=""/>
        <dsp:cNvSpPr/>
      </dsp:nvSpPr>
      <dsp:spPr>
        <a:xfrm>
          <a:off x="3340796" y="1599217"/>
          <a:ext cx="257839" cy="2935328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2935328"/>
              </a:lnTo>
              <a:lnTo>
                <a:pt x="0" y="29353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644D-7872-4770-8AE5-B48A5C30C682}">
      <dsp:nvSpPr>
        <dsp:cNvPr id="0" name=""/>
        <dsp:cNvSpPr/>
      </dsp:nvSpPr>
      <dsp:spPr>
        <a:xfrm>
          <a:off x="3598636" y="1599217"/>
          <a:ext cx="257839" cy="1852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2317"/>
              </a:lnTo>
              <a:lnTo>
                <a:pt x="257839" y="18523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E20DC-8E68-4093-A9EF-1ABAB73DA0E3}">
      <dsp:nvSpPr>
        <dsp:cNvPr id="0" name=""/>
        <dsp:cNvSpPr/>
      </dsp:nvSpPr>
      <dsp:spPr>
        <a:xfrm>
          <a:off x="3340796" y="1599217"/>
          <a:ext cx="257839" cy="1852317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1852317"/>
              </a:lnTo>
              <a:lnTo>
                <a:pt x="0" y="18523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6E77-557B-4452-A155-D7CA15BE658C}">
      <dsp:nvSpPr>
        <dsp:cNvPr id="0" name=""/>
        <dsp:cNvSpPr/>
      </dsp:nvSpPr>
      <dsp:spPr>
        <a:xfrm>
          <a:off x="3598636" y="1599217"/>
          <a:ext cx="257839" cy="763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3106"/>
              </a:lnTo>
              <a:lnTo>
                <a:pt x="257839" y="7631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9747F-190A-4730-993F-9D9720CD7EB1}">
      <dsp:nvSpPr>
        <dsp:cNvPr id="0" name=""/>
        <dsp:cNvSpPr/>
      </dsp:nvSpPr>
      <dsp:spPr>
        <a:xfrm>
          <a:off x="3340796" y="1599217"/>
          <a:ext cx="257839" cy="763106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763106"/>
              </a:lnTo>
              <a:lnTo>
                <a:pt x="0" y="7631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252616" y="371411"/>
          <a:ext cx="2692038" cy="12278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(Auxiliar)</a:t>
          </a:r>
        </a:p>
      </dsp:txBody>
      <dsp:txXfrm>
        <a:off x="2252616" y="371411"/>
        <a:ext cx="2692038" cy="1227806"/>
      </dsp:txXfrm>
    </dsp:sp>
    <dsp:sp modelId="{BB1B28C4-7423-4E4B-886F-AF64811AA038}">
      <dsp:nvSpPr>
        <dsp:cNvPr id="0" name=""/>
        <dsp:cNvSpPr/>
      </dsp:nvSpPr>
      <dsp:spPr>
        <a:xfrm>
          <a:off x="1354869" y="1968222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354869" y="1968222"/>
        <a:ext cx="1985927" cy="788202"/>
      </dsp:txXfrm>
    </dsp:sp>
    <dsp:sp modelId="{A25D707A-00E4-4D11-956D-AC7D92B4A4D3}">
      <dsp:nvSpPr>
        <dsp:cNvPr id="0" name=""/>
        <dsp:cNvSpPr/>
      </dsp:nvSpPr>
      <dsp:spPr>
        <a:xfrm>
          <a:off x="3856475" y="1968222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3856475" y="1968222"/>
        <a:ext cx="1985927" cy="788202"/>
      </dsp:txXfrm>
    </dsp:sp>
    <dsp:sp modelId="{DB53A67E-0CE0-4EF6-BED2-590031DFFF04}">
      <dsp:nvSpPr>
        <dsp:cNvPr id="0" name=""/>
        <dsp:cNvSpPr/>
      </dsp:nvSpPr>
      <dsp:spPr>
        <a:xfrm>
          <a:off x="1354869" y="3057433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1354869" y="3057433"/>
        <a:ext cx="1985927" cy="788202"/>
      </dsp:txXfrm>
    </dsp:sp>
    <dsp:sp modelId="{C3EE8B29-FD03-4DF0-AE28-BBF93B7E1A8D}">
      <dsp:nvSpPr>
        <dsp:cNvPr id="0" name=""/>
        <dsp:cNvSpPr/>
      </dsp:nvSpPr>
      <dsp:spPr>
        <a:xfrm>
          <a:off x="3856475" y="3057433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856475" y="3057433"/>
        <a:ext cx="1985927" cy="788202"/>
      </dsp:txXfrm>
    </dsp:sp>
    <dsp:sp modelId="{309CD523-8C25-46AF-9EF5-678504DA3ED6}">
      <dsp:nvSpPr>
        <dsp:cNvPr id="0" name=""/>
        <dsp:cNvSpPr/>
      </dsp:nvSpPr>
      <dsp:spPr>
        <a:xfrm>
          <a:off x="1354869" y="4140444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sp:txBody>
      <dsp:txXfrm>
        <a:off x="1354869" y="4140444"/>
        <a:ext cx="1985927" cy="788202"/>
      </dsp:txXfrm>
    </dsp:sp>
    <dsp:sp modelId="{C47374F8-441D-450D-A1C6-862A92F6A842}">
      <dsp:nvSpPr>
        <dsp:cNvPr id="0" name=""/>
        <dsp:cNvSpPr/>
      </dsp:nvSpPr>
      <dsp:spPr>
        <a:xfrm>
          <a:off x="3856475" y="4141635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sp:txBody>
      <dsp:txXfrm>
        <a:off x="3856475" y="4141635"/>
        <a:ext cx="1985927" cy="78820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E6907-7F61-4566-A5B7-74C4BC2801FF}">
      <dsp:nvSpPr>
        <dsp:cNvPr id="0" name=""/>
        <dsp:cNvSpPr/>
      </dsp:nvSpPr>
      <dsp:spPr>
        <a:xfrm>
          <a:off x="4293849" y="891169"/>
          <a:ext cx="150142" cy="1290983"/>
        </a:xfrm>
        <a:custGeom>
          <a:avLst/>
          <a:gdLst/>
          <a:ahLst/>
          <a:cxnLst/>
          <a:rect l="0" t="0" r="0" b="0"/>
          <a:pathLst>
            <a:path>
              <a:moveTo>
                <a:pt x="150142" y="0"/>
              </a:moveTo>
              <a:lnTo>
                <a:pt x="150142" y="1290983"/>
              </a:lnTo>
              <a:lnTo>
                <a:pt x="0" y="12909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B12DC-600B-428F-9F92-0C289F07BFD3}">
      <dsp:nvSpPr>
        <dsp:cNvPr id="0" name=""/>
        <dsp:cNvSpPr/>
      </dsp:nvSpPr>
      <dsp:spPr>
        <a:xfrm>
          <a:off x="4443992" y="891169"/>
          <a:ext cx="147721" cy="518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378"/>
              </a:lnTo>
              <a:lnTo>
                <a:pt x="147721" y="51837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28909-31DF-452F-8013-72ACC25A2C2C}">
      <dsp:nvSpPr>
        <dsp:cNvPr id="0" name=""/>
        <dsp:cNvSpPr/>
      </dsp:nvSpPr>
      <dsp:spPr>
        <a:xfrm>
          <a:off x="4307112" y="891169"/>
          <a:ext cx="136879" cy="518378"/>
        </a:xfrm>
        <a:custGeom>
          <a:avLst/>
          <a:gdLst/>
          <a:ahLst/>
          <a:cxnLst/>
          <a:rect l="0" t="0" r="0" b="0"/>
          <a:pathLst>
            <a:path>
              <a:moveTo>
                <a:pt x="136879" y="0"/>
              </a:moveTo>
              <a:lnTo>
                <a:pt x="136879" y="518378"/>
              </a:lnTo>
              <a:lnTo>
                <a:pt x="0" y="51837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B9E0E3-36C6-4A7D-B1D4-C0A73D889FC8}">
      <dsp:nvSpPr>
        <dsp:cNvPr id="0" name=""/>
        <dsp:cNvSpPr/>
      </dsp:nvSpPr>
      <dsp:spPr>
        <a:xfrm>
          <a:off x="4443992" y="891169"/>
          <a:ext cx="3843981" cy="2065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520"/>
              </a:lnTo>
              <a:lnTo>
                <a:pt x="3843981" y="1958520"/>
              </a:lnTo>
              <a:lnTo>
                <a:pt x="3843981" y="20658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F6BC3-3B2A-4F1E-850B-931931701489}">
      <dsp:nvSpPr>
        <dsp:cNvPr id="0" name=""/>
        <dsp:cNvSpPr/>
      </dsp:nvSpPr>
      <dsp:spPr>
        <a:xfrm>
          <a:off x="4443992" y="891169"/>
          <a:ext cx="2587305" cy="2065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520"/>
              </a:lnTo>
              <a:lnTo>
                <a:pt x="2587305" y="1958520"/>
              </a:lnTo>
              <a:lnTo>
                <a:pt x="2587305" y="20658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50131-DA5F-44F2-B343-BBB7D40D3972}">
      <dsp:nvSpPr>
        <dsp:cNvPr id="0" name=""/>
        <dsp:cNvSpPr/>
      </dsp:nvSpPr>
      <dsp:spPr>
        <a:xfrm>
          <a:off x="4443992" y="891169"/>
          <a:ext cx="1330628" cy="2065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520"/>
              </a:lnTo>
              <a:lnTo>
                <a:pt x="1330628" y="1958520"/>
              </a:lnTo>
              <a:lnTo>
                <a:pt x="1330628" y="20658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5CFB6-F136-4EA1-9DD6-728F41B62CF9}">
      <dsp:nvSpPr>
        <dsp:cNvPr id="0" name=""/>
        <dsp:cNvSpPr/>
      </dsp:nvSpPr>
      <dsp:spPr>
        <a:xfrm>
          <a:off x="4398272" y="891169"/>
          <a:ext cx="91440" cy="20658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8520"/>
              </a:lnTo>
              <a:lnTo>
                <a:pt x="119672" y="1958520"/>
              </a:lnTo>
              <a:lnTo>
                <a:pt x="119672" y="20658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3261268" y="891169"/>
          <a:ext cx="1182723" cy="2065809"/>
        </a:xfrm>
        <a:custGeom>
          <a:avLst/>
          <a:gdLst/>
          <a:ahLst/>
          <a:cxnLst/>
          <a:rect l="0" t="0" r="0" b="0"/>
          <a:pathLst>
            <a:path>
              <a:moveTo>
                <a:pt x="1182723" y="0"/>
              </a:moveTo>
              <a:lnTo>
                <a:pt x="1182723" y="1958520"/>
              </a:lnTo>
              <a:lnTo>
                <a:pt x="0" y="1958520"/>
              </a:lnTo>
              <a:lnTo>
                <a:pt x="0" y="20658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6B60B-EB64-42C1-A899-1E975DB6621F}">
      <dsp:nvSpPr>
        <dsp:cNvPr id="0" name=""/>
        <dsp:cNvSpPr/>
      </dsp:nvSpPr>
      <dsp:spPr>
        <a:xfrm>
          <a:off x="1958626" y="3582241"/>
          <a:ext cx="91440" cy="2488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518"/>
              </a:lnTo>
              <a:lnTo>
                <a:pt x="46956" y="141518"/>
              </a:lnTo>
              <a:lnTo>
                <a:pt x="46956" y="248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E8134-855F-401D-842C-1D4B1FD92FA1}">
      <dsp:nvSpPr>
        <dsp:cNvPr id="0" name=""/>
        <dsp:cNvSpPr/>
      </dsp:nvSpPr>
      <dsp:spPr>
        <a:xfrm>
          <a:off x="2004346" y="891169"/>
          <a:ext cx="2439645" cy="2065809"/>
        </a:xfrm>
        <a:custGeom>
          <a:avLst/>
          <a:gdLst/>
          <a:ahLst/>
          <a:cxnLst/>
          <a:rect l="0" t="0" r="0" b="0"/>
          <a:pathLst>
            <a:path>
              <a:moveTo>
                <a:pt x="2439645" y="0"/>
              </a:moveTo>
              <a:lnTo>
                <a:pt x="2439645" y="1958520"/>
              </a:lnTo>
              <a:lnTo>
                <a:pt x="0" y="1958520"/>
              </a:lnTo>
              <a:lnTo>
                <a:pt x="0" y="20658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9A170-5DAE-437F-AA2E-7928705FF85E}">
      <dsp:nvSpPr>
        <dsp:cNvPr id="0" name=""/>
        <dsp:cNvSpPr/>
      </dsp:nvSpPr>
      <dsp:spPr>
        <a:xfrm>
          <a:off x="550499" y="3582241"/>
          <a:ext cx="91440" cy="215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8463"/>
              </a:lnTo>
              <a:lnTo>
                <a:pt x="46241" y="108463"/>
              </a:lnTo>
              <a:lnTo>
                <a:pt x="46241" y="2157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10CA-18C2-45D2-8DED-3CD4B592EC5C}">
      <dsp:nvSpPr>
        <dsp:cNvPr id="0" name=""/>
        <dsp:cNvSpPr/>
      </dsp:nvSpPr>
      <dsp:spPr>
        <a:xfrm>
          <a:off x="596219" y="891169"/>
          <a:ext cx="3847772" cy="2065809"/>
        </a:xfrm>
        <a:custGeom>
          <a:avLst/>
          <a:gdLst/>
          <a:ahLst/>
          <a:cxnLst/>
          <a:rect l="0" t="0" r="0" b="0"/>
          <a:pathLst>
            <a:path>
              <a:moveTo>
                <a:pt x="3847772" y="0"/>
              </a:moveTo>
              <a:lnTo>
                <a:pt x="3847772" y="1958520"/>
              </a:lnTo>
              <a:lnTo>
                <a:pt x="0" y="1958520"/>
              </a:lnTo>
              <a:lnTo>
                <a:pt x="0" y="20658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598920" y="0"/>
          <a:ext cx="1690142" cy="891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3598920" y="0"/>
        <a:ext cx="1690142" cy="891169"/>
      </dsp:txXfrm>
    </dsp:sp>
    <dsp:sp modelId="{1607FF1D-3AE0-4701-8A7E-81B429C148F6}">
      <dsp:nvSpPr>
        <dsp:cNvPr id="0" name=""/>
        <dsp:cNvSpPr/>
      </dsp:nvSpPr>
      <dsp:spPr>
        <a:xfrm>
          <a:off x="75169" y="2956979"/>
          <a:ext cx="1042099" cy="625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69" y="2956979"/>
        <a:ext cx="1042099" cy="625262"/>
      </dsp:txXfrm>
    </dsp:sp>
    <dsp:sp modelId="{F65EAB00-6A81-468D-9FDA-ED25C60228E1}">
      <dsp:nvSpPr>
        <dsp:cNvPr id="0" name=""/>
        <dsp:cNvSpPr/>
      </dsp:nvSpPr>
      <dsp:spPr>
        <a:xfrm>
          <a:off x="103" y="3797993"/>
          <a:ext cx="1193274" cy="620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sp:txBody>
      <dsp:txXfrm>
        <a:off x="103" y="3797993"/>
        <a:ext cx="1193274" cy="620465"/>
      </dsp:txXfrm>
    </dsp:sp>
    <dsp:sp modelId="{27542A21-D861-472D-9909-DA8FBB3BF82C}">
      <dsp:nvSpPr>
        <dsp:cNvPr id="0" name=""/>
        <dsp:cNvSpPr/>
      </dsp:nvSpPr>
      <dsp:spPr>
        <a:xfrm>
          <a:off x="1483297" y="2956979"/>
          <a:ext cx="1042099" cy="625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483297" y="2956979"/>
        <a:ext cx="1042099" cy="625262"/>
      </dsp:txXfrm>
    </dsp:sp>
    <dsp:sp modelId="{E124E1C6-6459-461C-BD1C-9BC1F994E937}">
      <dsp:nvSpPr>
        <dsp:cNvPr id="0" name=""/>
        <dsp:cNvSpPr/>
      </dsp:nvSpPr>
      <dsp:spPr>
        <a:xfrm>
          <a:off x="1408946" y="3831049"/>
          <a:ext cx="1193274" cy="620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408946" y="3831049"/>
        <a:ext cx="1193274" cy="620465"/>
      </dsp:txXfrm>
    </dsp:sp>
    <dsp:sp modelId="{4F7C3E91-CDE0-494D-963A-D0A81B2DCA12}">
      <dsp:nvSpPr>
        <dsp:cNvPr id="0" name=""/>
        <dsp:cNvSpPr/>
      </dsp:nvSpPr>
      <dsp:spPr>
        <a:xfrm>
          <a:off x="2740218" y="2956979"/>
          <a:ext cx="1042099" cy="625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2740218" y="2956979"/>
        <a:ext cx="1042099" cy="625262"/>
      </dsp:txXfrm>
    </dsp:sp>
    <dsp:sp modelId="{81B0C6D0-AB6E-48C7-B69D-317FD4DC64EA}">
      <dsp:nvSpPr>
        <dsp:cNvPr id="0" name=""/>
        <dsp:cNvSpPr/>
      </dsp:nvSpPr>
      <dsp:spPr>
        <a:xfrm>
          <a:off x="3996895" y="2956979"/>
          <a:ext cx="1042099" cy="625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996895" y="2956979"/>
        <a:ext cx="1042099" cy="625262"/>
      </dsp:txXfrm>
    </dsp:sp>
    <dsp:sp modelId="{CB9C80AC-4C0A-4EA1-9271-19B521A49801}">
      <dsp:nvSpPr>
        <dsp:cNvPr id="0" name=""/>
        <dsp:cNvSpPr/>
      </dsp:nvSpPr>
      <dsp:spPr>
        <a:xfrm>
          <a:off x="5253571" y="2956979"/>
          <a:ext cx="1042099" cy="625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sp:txBody>
      <dsp:txXfrm>
        <a:off x="5253571" y="2956979"/>
        <a:ext cx="1042099" cy="625262"/>
      </dsp:txXfrm>
    </dsp:sp>
    <dsp:sp modelId="{964C9D71-A94D-4B92-A6D9-100F1783C553}">
      <dsp:nvSpPr>
        <dsp:cNvPr id="0" name=""/>
        <dsp:cNvSpPr/>
      </dsp:nvSpPr>
      <dsp:spPr>
        <a:xfrm>
          <a:off x="6510248" y="2956979"/>
          <a:ext cx="1042099" cy="625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6510248" y="2956979"/>
        <a:ext cx="1042099" cy="625262"/>
      </dsp:txXfrm>
    </dsp:sp>
    <dsp:sp modelId="{14AAF984-AAAD-4424-8D83-63ED08CA926A}">
      <dsp:nvSpPr>
        <dsp:cNvPr id="0" name=""/>
        <dsp:cNvSpPr/>
      </dsp:nvSpPr>
      <dsp:spPr>
        <a:xfrm>
          <a:off x="7766924" y="2956979"/>
          <a:ext cx="1042099" cy="625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Médicos(as) Pediatras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766924" y="2956979"/>
        <a:ext cx="1042099" cy="625262"/>
      </dsp:txXfrm>
    </dsp:sp>
    <dsp:sp modelId="{656AA4F8-3FB8-429B-88D0-D97FF45EB148}">
      <dsp:nvSpPr>
        <dsp:cNvPr id="0" name=""/>
        <dsp:cNvSpPr/>
      </dsp:nvSpPr>
      <dsp:spPr>
        <a:xfrm>
          <a:off x="2951332" y="1130533"/>
          <a:ext cx="1355780" cy="5580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  <a:endParaRPr lang="es-ES" sz="1200" kern="1200" dirty="0" smtClean="0">
            <a:solidFill>
              <a:srgbClr val="FF0000"/>
            </a:solidFill>
          </a:endParaRPr>
        </a:p>
      </dsp:txBody>
      <dsp:txXfrm>
        <a:off x="2951332" y="1130533"/>
        <a:ext cx="1355780" cy="558028"/>
      </dsp:txXfrm>
    </dsp:sp>
    <dsp:sp modelId="{EB707BAD-CE03-4813-8F8D-8E29BA5FE305}">
      <dsp:nvSpPr>
        <dsp:cNvPr id="0" name=""/>
        <dsp:cNvSpPr/>
      </dsp:nvSpPr>
      <dsp:spPr>
        <a:xfrm>
          <a:off x="4591713" y="1130533"/>
          <a:ext cx="1355780" cy="5580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4591713" y="1130533"/>
        <a:ext cx="1355780" cy="558028"/>
      </dsp:txXfrm>
    </dsp:sp>
    <dsp:sp modelId="{885D99F0-1F7F-49C5-81DD-84C31E5D933B}">
      <dsp:nvSpPr>
        <dsp:cNvPr id="0" name=""/>
        <dsp:cNvSpPr/>
      </dsp:nvSpPr>
      <dsp:spPr>
        <a:xfrm>
          <a:off x="2938069" y="1903139"/>
          <a:ext cx="1355780" cy="5580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2938069" y="1903139"/>
        <a:ext cx="1355780" cy="55802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6F636-1390-4099-85D1-285562F3527E}">
      <dsp:nvSpPr>
        <dsp:cNvPr id="0" name=""/>
        <dsp:cNvSpPr/>
      </dsp:nvSpPr>
      <dsp:spPr>
        <a:xfrm>
          <a:off x="3505335" y="1084447"/>
          <a:ext cx="154758" cy="4055998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4055998"/>
              </a:lnTo>
              <a:lnTo>
                <a:pt x="0" y="405599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A579A-DE96-4ED3-A712-DDF4ACFCCAD8}">
      <dsp:nvSpPr>
        <dsp:cNvPr id="0" name=""/>
        <dsp:cNvSpPr/>
      </dsp:nvSpPr>
      <dsp:spPr>
        <a:xfrm>
          <a:off x="3660093" y="1084447"/>
          <a:ext cx="152912" cy="3190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0894"/>
              </a:lnTo>
              <a:lnTo>
                <a:pt x="152912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AC365-4D4D-4E5C-B5C3-597A2042174A}">
      <dsp:nvSpPr>
        <dsp:cNvPr id="0" name=""/>
        <dsp:cNvSpPr/>
      </dsp:nvSpPr>
      <dsp:spPr>
        <a:xfrm>
          <a:off x="3505335" y="1084447"/>
          <a:ext cx="154758" cy="319089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3190894"/>
              </a:lnTo>
              <a:lnTo>
                <a:pt x="0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73252-7F7D-4506-9C43-3EF833B9B896}">
      <dsp:nvSpPr>
        <dsp:cNvPr id="0" name=""/>
        <dsp:cNvSpPr/>
      </dsp:nvSpPr>
      <dsp:spPr>
        <a:xfrm>
          <a:off x="3660093" y="1084447"/>
          <a:ext cx="152912" cy="232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5791"/>
              </a:lnTo>
              <a:lnTo>
                <a:pt x="152912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8F4F8-6EE2-4955-A1CE-21D8EA643FB4}">
      <dsp:nvSpPr>
        <dsp:cNvPr id="0" name=""/>
        <dsp:cNvSpPr/>
      </dsp:nvSpPr>
      <dsp:spPr>
        <a:xfrm>
          <a:off x="3505335" y="1084447"/>
          <a:ext cx="154758" cy="2325791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2325791"/>
              </a:lnTo>
              <a:lnTo>
                <a:pt x="0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79459-8126-49F7-B443-8A20FDB6ADAA}">
      <dsp:nvSpPr>
        <dsp:cNvPr id="0" name=""/>
        <dsp:cNvSpPr/>
      </dsp:nvSpPr>
      <dsp:spPr>
        <a:xfrm>
          <a:off x="3660093" y="1084447"/>
          <a:ext cx="152912" cy="1460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687"/>
              </a:lnTo>
              <a:lnTo>
                <a:pt x="152912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21116-97F1-4C04-91C6-415ECA0AB15A}">
      <dsp:nvSpPr>
        <dsp:cNvPr id="0" name=""/>
        <dsp:cNvSpPr/>
      </dsp:nvSpPr>
      <dsp:spPr>
        <a:xfrm>
          <a:off x="3505335" y="1084447"/>
          <a:ext cx="154758" cy="1460687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1460687"/>
              </a:lnTo>
              <a:lnTo>
                <a:pt x="0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18DC2-F120-459C-8069-FC73656984AB}">
      <dsp:nvSpPr>
        <dsp:cNvPr id="0" name=""/>
        <dsp:cNvSpPr/>
      </dsp:nvSpPr>
      <dsp:spPr>
        <a:xfrm>
          <a:off x="3660093" y="1084447"/>
          <a:ext cx="152912" cy="595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584"/>
              </a:lnTo>
              <a:lnTo>
                <a:pt x="152912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1CAB2-B559-4672-9212-5C96ACB28D44}">
      <dsp:nvSpPr>
        <dsp:cNvPr id="0" name=""/>
        <dsp:cNvSpPr/>
      </dsp:nvSpPr>
      <dsp:spPr>
        <a:xfrm>
          <a:off x="3505335" y="1084447"/>
          <a:ext cx="154758" cy="59558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595584"/>
              </a:lnTo>
              <a:lnTo>
                <a:pt x="0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2091" y="297250"/>
          <a:ext cx="2016003" cy="7871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2652091" y="297250"/>
        <a:ext cx="2016003" cy="787196"/>
      </dsp:txXfrm>
    </dsp:sp>
    <dsp:sp modelId="{EFA180F1-FBCE-411F-9D4E-4E3AA7BBE136}">
      <dsp:nvSpPr>
        <dsp:cNvPr id="0" name=""/>
        <dsp:cNvSpPr/>
      </dsp:nvSpPr>
      <dsp:spPr>
        <a:xfrm>
          <a:off x="1614626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sp:txBody>
      <dsp:txXfrm>
        <a:off x="1614626" y="1350984"/>
        <a:ext cx="1890708" cy="658092"/>
      </dsp:txXfrm>
    </dsp:sp>
    <dsp:sp modelId="{1607FF1D-3AE0-4701-8A7E-81B429C148F6}">
      <dsp:nvSpPr>
        <dsp:cNvPr id="0" name=""/>
        <dsp:cNvSpPr/>
      </dsp:nvSpPr>
      <dsp:spPr>
        <a:xfrm>
          <a:off x="3813005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sp:txBody>
      <dsp:txXfrm>
        <a:off x="3813005" y="1350984"/>
        <a:ext cx="1890708" cy="658092"/>
      </dsp:txXfrm>
    </dsp:sp>
    <dsp:sp modelId="{4F7C3E91-CDE0-494D-963A-D0A81B2DCA12}">
      <dsp:nvSpPr>
        <dsp:cNvPr id="0" name=""/>
        <dsp:cNvSpPr/>
      </dsp:nvSpPr>
      <dsp:spPr>
        <a:xfrm>
          <a:off x="1614626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sp:txBody>
      <dsp:txXfrm>
        <a:off x="1614626" y="2216088"/>
        <a:ext cx="1890708" cy="658092"/>
      </dsp:txXfrm>
    </dsp:sp>
    <dsp:sp modelId="{8ECAE22D-02BA-484B-A603-F2EBF22DFE19}">
      <dsp:nvSpPr>
        <dsp:cNvPr id="0" name=""/>
        <dsp:cNvSpPr/>
      </dsp:nvSpPr>
      <dsp:spPr>
        <a:xfrm>
          <a:off x="3813005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sp:txBody>
      <dsp:txXfrm>
        <a:off x="3813005" y="2216088"/>
        <a:ext cx="1890708" cy="658092"/>
      </dsp:txXfrm>
    </dsp:sp>
    <dsp:sp modelId="{81B0C6D0-AB6E-48C7-B69D-317FD4DC64EA}">
      <dsp:nvSpPr>
        <dsp:cNvPr id="0" name=""/>
        <dsp:cNvSpPr/>
      </dsp:nvSpPr>
      <dsp:spPr>
        <a:xfrm>
          <a:off x="1614626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sp:txBody>
      <dsp:txXfrm>
        <a:off x="1614626" y="3081191"/>
        <a:ext cx="1890708" cy="658092"/>
      </dsp:txXfrm>
    </dsp:sp>
    <dsp:sp modelId="{0FCA1943-EDC8-464F-8AE4-8068C8159766}">
      <dsp:nvSpPr>
        <dsp:cNvPr id="0" name=""/>
        <dsp:cNvSpPr/>
      </dsp:nvSpPr>
      <dsp:spPr>
        <a:xfrm>
          <a:off x="3813005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3813005" y="3081191"/>
        <a:ext cx="1890708" cy="658092"/>
      </dsp:txXfrm>
    </dsp:sp>
    <dsp:sp modelId="{4ADBD024-8C82-4561-AB34-3810A639F48E}">
      <dsp:nvSpPr>
        <dsp:cNvPr id="0" name=""/>
        <dsp:cNvSpPr/>
      </dsp:nvSpPr>
      <dsp:spPr>
        <a:xfrm>
          <a:off x="1614626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sp:txBody>
      <dsp:txXfrm>
        <a:off x="1614626" y="3946295"/>
        <a:ext cx="1890708" cy="658092"/>
      </dsp:txXfrm>
    </dsp:sp>
    <dsp:sp modelId="{F6758EE7-CC86-4BE3-9D73-C3D2D555E2D9}">
      <dsp:nvSpPr>
        <dsp:cNvPr id="0" name=""/>
        <dsp:cNvSpPr/>
      </dsp:nvSpPr>
      <dsp:spPr>
        <a:xfrm>
          <a:off x="3813005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sp:txBody>
      <dsp:txXfrm>
        <a:off x="3813005" y="3946295"/>
        <a:ext cx="1890708" cy="658092"/>
      </dsp:txXfrm>
    </dsp:sp>
    <dsp:sp modelId="{925A08E8-C9E9-4505-8842-9466578BA7D7}">
      <dsp:nvSpPr>
        <dsp:cNvPr id="0" name=""/>
        <dsp:cNvSpPr/>
      </dsp:nvSpPr>
      <dsp:spPr>
        <a:xfrm>
          <a:off x="1614626" y="481139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sp:txBody>
      <dsp:txXfrm>
        <a:off x="1614626" y="4811398"/>
        <a:ext cx="1890708" cy="6580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9F0D-7083-48B0-A25B-757E295DB841}">
      <dsp:nvSpPr>
        <dsp:cNvPr id="0" name=""/>
        <dsp:cNvSpPr/>
      </dsp:nvSpPr>
      <dsp:spPr>
        <a:xfrm>
          <a:off x="2772308" y="1192524"/>
          <a:ext cx="267879" cy="717616"/>
        </a:xfrm>
        <a:custGeom>
          <a:avLst/>
          <a:gdLst/>
          <a:ahLst/>
          <a:cxnLst/>
          <a:rect l="0" t="0" r="0" b="0"/>
          <a:pathLst>
            <a:path>
              <a:moveTo>
                <a:pt x="267879" y="0"/>
              </a:moveTo>
              <a:lnTo>
                <a:pt x="267879" y="717616"/>
              </a:lnTo>
              <a:lnTo>
                <a:pt x="0" y="7176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3F8E0-3DBB-498E-8A0A-FD785AD2B4B1}">
      <dsp:nvSpPr>
        <dsp:cNvPr id="0" name=""/>
        <dsp:cNvSpPr/>
      </dsp:nvSpPr>
      <dsp:spPr>
        <a:xfrm>
          <a:off x="2795451" y="1192524"/>
          <a:ext cx="244737" cy="2476128"/>
        </a:xfrm>
        <a:custGeom>
          <a:avLst/>
          <a:gdLst/>
          <a:ahLst/>
          <a:cxnLst/>
          <a:rect l="0" t="0" r="0" b="0"/>
          <a:pathLst>
            <a:path>
              <a:moveTo>
                <a:pt x="244737" y="0"/>
              </a:moveTo>
              <a:lnTo>
                <a:pt x="244737" y="2476128"/>
              </a:lnTo>
              <a:lnTo>
                <a:pt x="0" y="2476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B55EE-4534-49E9-A1F1-8FCDFA5F89C6}">
      <dsp:nvSpPr>
        <dsp:cNvPr id="0" name=""/>
        <dsp:cNvSpPr/>
      </dsp:nvSpPr>
      <dsp:spPr>
        <a:xfrm>
          <a:off x="2804201" y="1192524"/>
          <a:ext cx="235986" cy="3362906"/>
        </a:xfrm>
        <a:custGeom>
          <a:avLst/>
          <a:gdLst/>
          <a:ahLst/>
          <a:cxnLst/>
          <a:rect l="0" t="0" r="0" b="0"/>
          <a:pathLst>
            <a:path>
              <a:moveTo>
                <a:pt x="235986" y="0"/>
              </a:moveTo>
              <a:lnTo>
                <a:pt x="235986" y="3362906"/>
              </a:lnTo>
              <a:lnTo>
                <a:pt x="0" y="33629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9ED48-B4C3-4F6D-8B98-DD5A0E7D2C9D}">
      <dsp:nvSpPr>
        <dsp:cNvPr id="0" name=""/>
        <dsp:cNvSpPr/>
      </dsp:nvSpPr>
      <dsp:spPr>
        <a:xfrm>
          <a:off x="3040188" y="1192524"/>
          <a:ext cx="246110" cy="2480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0189"/>
              </a:lnTo>
              <a:lnTo>
                <a:pt x="246110" y="2480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2779852" y="1192524"/>
          <a:ext cx="260336" cy="1594155"/>
        </a:xfrm>
        <a:custGeom>
          <a:avLst/>
          <a:gdLst/>
          <a:ahLst/>
          <a:cxnLst/>
          <a:rect l="0" t="0" r="0" b="0"/>
          <a:pathLst>
            <a:path>
              <a:moveTo>
                <a:pt x="260336" y="0"/>
              </a:moveTo>
              <a:lnTo>
                <a:pt x="260336" y="1594155"/>
              </a:lnTo>
              <a:lnTo>
                <a:pt x="0" y="15941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3040188" y="1192524"/>
          <a:ext cx="221677" cy="1596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6446"/>
              </a:lnTo>
              <a:lnTo>
                <a:pt x="221677" y="15964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3040188" y="1192524"/>
          <a:ext cx="213043" cy="717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781"/>
              </a:lnTo>
              <a:lnTo>
                <a:pt x="213043" y="7177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2033274" y="241745"/>
          <a:ext cx="2013827" cy="9507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sp:txBody>
      <dsp:txXfrm>
        <a:off x="2033274" y="241745"/>
        <a:ext cx="2013827" cy="950778"/>
      </dsp:txXfrm>
    </dsp:sp>
    <dsp:sp modelId="{ED41377A-3398-435F-B3E1-48FC47648510}">
      <dsp:nvSpPr>
        <dsp:cNvPr id="0" name=""/>
        <dsp:cNvSpPr/>
      </dsp:nvSpPr>
      <dsp:spPr>
        <a:xfrm>
          <a:off x="3253231" y="1524760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3253231" y="1524760"/>
        <a:ext cx="1942052" cy="771092"/>
      </dsp:txXfrm>
    </dsp:sp>
    <dsp:sp modelId="{8AA2C887-0654-4A5C-99E1-9F8F820AD961}">
      <dsp:nvSpPr>
        <dsp:cNvPr id="0" name=""/>
        <dsp:cNvSpPr/>
      </dsp:nvSpPr>
      <dsp:spPr>
        <a:xfrm>
          <a:off x="3261866" y="2403424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sp:txBody>
      <dsp:txXfrm>
        <a:off x="3261866" y="2403424"/>
        <a:ext cx="1942052" cy="771092"/>
      </dsp:txXfrm>
    </dsp:sp>
    <dsp:sp modelId="{8FBC5306-01D2-484C-BF51-AF9537ECA55A}">
      <dsp:nvSpPr>
        <dsp:cNvPr id="0" name=""/>
        <dsp:cNvSpPr/>
      </dsp:nvSpPr>
      <dsp:spPr>
        <a:xfrm>
          <a:off x="837799" y="2401133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sp:txBody>
      <dsp:txXfrm>
        <a:off x="837799" y="2401133"/>
        <a:ext cx="1942052" cy="771092"/>
      </dsp:txXfrm>
    </dsp:sp>
    <dsp:sp modelId="{DEA67510-27AB-4E8D-AD7E-F488CD9E1649}">
      <dsp:nvSpPr>
        <dsp:cNvPr id="0" name=""/>
        <dsp:cNvSpPr/>
      </dsp:nvSpPr>
      <dsp:spPr>
        <a:xfrm>
          <a:off x="3286298" y="3287167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sp:txBody>
      <dsp:txXfrm>
        <a:off x="3286298" y="3287167"/>
        <a:ext cx="1942052" cy="771092"/>
      </dsp:txXfrm>
    </dsp:sp>
    <dsp:sp modelId="{79AD804E-15D6-41E0-8637-1A2B92E0C49F}">
      <dsp:nvSpPr>
        <dsp:cNvPr id="0" name=""/>
        <dsp:cNvSpPr/>
      </dsp:nvSpPr>
      <dsp:spPr>
        <a:xfrm>
          <a:off x="862149" y="4169884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Coordinador(a) de Relaciones Publicas</a:t>
          </a: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62149" y="4169884"/>
        <a:ext cx="1942052" cy="771092"/>
      </dsp:txXfrm>
    </dsp:sp>
    <dsp:sp modelId="{540C863D-4D23-4CD2-8E89-08E77805FC2E}">
      <dsp:nvSpPr>
        <dsp:cNvPr id="0" name=""/>
        <dsp:cNvSpPr/>
      </dsp:nvSpPr>
      <dsp:spPr>
        <a:xfrm>
          <a:off x="853398" y="3283106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sp:txBody>
      <dsp:txXfrm>
        <a:off x="853398" y="3283106"/>
        <a:ext cx="1942052" cy="771092"/>
      </dsp:txXfrm>
    </dsp:sp>
    <dsp:sp modelId="{FD9E698B-0C37-4416-9B1B-FF1636E3A880}">
      <dsp:nvSpPr>
        <dsp:cNvPr id="0" name=""/>
        <dsp:cNvSpPr/>
      </dsp:nvSpPr>
      <dsp:spPr>
        <a:xfrm>
          <a:off x="830256" y="1524595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Secretaria(o)</a:t>
          </a:r>
        </a:p>
      </dsp:txBody>
      <dsp:txXfrm>
        <a:off x="830256" y="1524595"/>
        <a:ext cx="1942052" cy="77109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77F1F-3C58-4ACE-A712-2721B70CEF96}">
      <dsp:nvSpPr>
        <dsp:cNvPr id="0" name=""/>
        <dsp:cNvSpPr/>
      </dsp:nvSpPr>
      <dsp:spPr>
        <a:xfrm>
          <a:off x="3500740" y="959832"/>
          <a:ext cx="170580" cy="748776"/>
        </a:xfrm>
        <a:custGeom>
          <a:avLst/>
          <a:gdLst/>
          <a:ahLst/>
          <a:cxnLst/>
          <a:rect l="0" t="0" r="0" b="0"/>
          <a:pathLst>
            <a:path>
              <a:moveTo>
                <a:pt x="170580" y="0"/>
              </a:moveTo>
              <a:lnTo>
                <a:pt x="170580" y="748776"/>
              </a:lnTo>
              <a:lnTo>
                <a:pt x="0" y="74877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B6FD7-E55A-44B6-8F19-7A820E877099}">
      <dsp:nvSpPr>
        <dsp:cNvPr id="0" name=""/>
        <dsp:cNvSpPr/>
      </dsp:nvSpPr>
      <dsp:spPr>
        <a:xfrm>
          <a:off x="3671321" y="959832"/>
          <a:ext cx="1965739" cy="1497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6972"/>
              </a:lnTo>
              <a:lnTo>
                <a:pt x="1965739" y="1326972"/>
              </a:lnTo>
              <a:lnTo>
                <a:pt x="1965739" y="149755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7A1D7-7E7F-4541-A7D3-91BAAAE3955C}">
      <dsp:nvSpPr>
        <dsp:cNvPr id="0" name=""/>
        <dsp:cNvSpPr/>
      </dsp:nvSpPr>
      <dsp:spPr>
        <a:xfrm>
          <a:off x="3625601" y="959832"/>
          <a:ext cx="91440" cy="14975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9755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A48AE-3E81-4E84-A357-04860380DD0A}">
      <dsp:nvSpPr>
        <dsp:cNvPr id="0" name=""/>
        <dsp:cNvSpPr/>
      </dsp:nvSpPr>
      <dsp:spPr>
        <a:xfrm>
          <a:off x="1705582" y="959832"/>
          <a:ext cx="1965739" cy="1497553"/>
        </a:xfrm>
        <a:custGeom>
          <a:avLst/>
          <a:gdLst/>
          <a:ahLst/>
          <a:cxnLst/>
          <a:rect l="0" t="0" r="0" b="0"/>
          <a:pathLst>
            <a:path>
              <a:moveTo>
                <a:pt x="1965739" y="0"/>
              </a:moveTo>
              <a:lnTo>
                <a:pt x="1965739" y="1326972"/>
              </a:lnTo>
              <a:lnTo>
                <a:pt x="0" y="1326972"/>
              </a:lnTo>
              <a:lnTo>
                <a:pt x="0" y="149755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D1A1C-5668-4913-9DAA-AD224060753E}">
      <dsp:nvSpPr>
        <dsp:cNvPr id="0" name=""/>
        <dsp:cNvSpPr/>
      </dsp:nvSpPr>
      <dsp:spPr>
        <a:xfrm>
          <a:off x="2674578" y="0"/>
          <a:ext cx="1993486" cy="959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74578" y="0"/>
        <a:ext cx="1993486" cy="959832"/>
      </dsp:txXfrm>
    </dsp:sp>
    <dsp:sp modelId="{EFA180F1-FBCE-411F-9D4E-4E3AA7BBE136}">
      <dsp:nvSpPr>
        <dsp:cNvPr id="0" name=""/>
        <dsp:cNvSpPr/>
      </dsp:nvSpPr>
      <dsp:spPr>
        <a:xfrm>
          <a:off x="893293" y="2457386"/>
          <a:ext cx="1624577" cy="8122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893293" y="2457386"/>
        <a:ext cx="1624577" cy="812288"/>
      </dsp:txXfrm>
    </dsp:sp>
    <dsp:sp modelId="{1607FF1D-3AE0-4701-8A7E-81B429C148F6}">
      <dsp:nvSpPr>
        <dsp:cNvPr id="0" name=""/>
        <dsp:cNvSpPr/>
      </dsp:nvSpPr>
      <dsp:spPr>
        <a:xfrm>
          <a:off x="2859032" y="2457386"/>
          <a:ext cx="1624577" cy="8122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2859032" y="2457386"/>
        <a:ext cx="1624577" cy="812288"/>
      </dsp:txXfrm>
    </dsp:sp>
    <dsp:sp modelId="{4F7C3E91-CDE0-494D-963A-D0A81B2DCA12}">
      <dsp:nvSpPr>
        <dsp:cNvPr id="0" name=""/>
        <dsp:cNvSpPr/>
      </dsp:nvSpPr>
      <dsp:spPr>
        <a:xfrm>
          <a:off x="4824771" y="2457386"/>
          <a:ext cx="1624577" cy="8122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4824771" y="2457386"/>
        <a:ext cx="1624577" cy="812288"/>
      </dsp:txXfrm>
    </dsp:sp>
    <dsp:sp modelId="{50A6342E-E803-45B0-9621-64EB2AF8E65E}">
      <dsp:nvSpPr>
        <dsp:cNvPr id="0" name=""/>
        <dsp:cNvSpPr/>
      </dsp:nvSpPr>
      <dsp:spPr>
        <a:xfrm>
          <a:off x="1876163" y="1302465"/>
          <a:ext cx="1624577" cy="8122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Administrador(a)</a:t>
          </a:r>
        </a:p>
      </dsp:txBody>
      <dsp:txXfrm>
        <a:off x="1876163" y="1302465"/>
        <a:ext cx="1624577" cy="81228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4263A-A7A3-4674-95D3-514CE20BA6EC}">
      <dsp:nvSpPr>
        <dsp:cNvPr id="0" name=""/>
        <dsp:cNvSpPr/>
      </dsp:nvSpPr>
      <dsp:spPr>
        <a:xfrm>
          <a:off x="1036654" y="2864682"/>
          <a:ext cx="91440" cy="430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00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43D8E-13C0-4D9E-B083-1727A24E4521}">
      <dsp:nvSpPr>
        <dsp:cNvPr id="0" name=""/>
        <dsp:cNvSpPr/>
      </dsp:nvSpPr>
      <dsp:spPr>
        <a:xfrm>
          <a:off x="1036654" y="1328085"/>
          <a:ext cx="91440" cy="4544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4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F725D-61E5-4590-84A1-B23B0A4860C5}">
      <dsp:nvSpPr>
        <dsp:cNvPr id="0" name=""/>
        <dsp:cNvSpPr/>
      </dsp:nvSpPr>
      <dsp:spPr>
        <a:xfrm>
          <a:off x="264" y="245975"/>
          <a:ext cx="2164220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/>
        </a:p>
      </dsp:txBody>
      <dsp:txXfrm>
        <a:off x="264" y="245975"/>
        <a:ext cx="2164220" cy="1082110"/>
      </dsp:txXfrm>
    </dsp:sp>
    <dsp:sp modelId="{5BF4E6E8-FB1D-45E6-80E3-E9230DC7D988}">
      <dsp:nvSpPr>
        <dsp:cNvPr id="0" name=""/>
        <dsp:cNvSpPr/>
      </dsp:nvSpPr>
      <dsp:spPr>
        <a:xfrm>
          <a:off x="92373" y="1782571"/>
          <a:ext cx="1980002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92373" y="1782571"/>
        <a:ext cx="1980002" cy="1082110"/>
      </dsp:txXfrm>
    </dsp:sp>
    <dsp:sp modelId="{794A38A0-77A8-4B65-9361-ABC3DBE731FC}">
      <dsp:nvSpPr>
        <dsp:cNvPr id="0" name=""/>
        <dsp:cNvSpPr/>
      </dsp:nvSpPr>
      <dsp:spPr>
        <a:xfrm>
          <a:off x="186787" y="3294712"/>
          <a:ext cx="1791173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86787" y="3294712"/>
        <a:ext cx="1791173" cy="108211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E14DF-72C8-435F-ACB1-3034F63F851B}">
      <dsp:nvSpPr>
        <dsp:cNvPr id="0" name=""/>
        <dsp:cNvSpPr/>
      </dsp:nvSpPr>
      <dsp:spPr>
        <a:xfrm>
          <a:off x="409460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3392890" y="362163"/>
              </a:lnTo>
              <a:lnTo>
                <a:pt x="339289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98D08-6BE2-42E7-8C9E-B671B903381D}">
      <dsp:nvSpPr>
        <dsp:cNvPr id="0" name=""/>
        <dsp:cNvSpPr/>
      </dsp:nvSpPr>
      <dsp:spPr>
        <a:xfrm>
          <a:off x="4094600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1696445" y="362163"/>
              </a:lnTo>
              <a:lnTo>
                <a:pt x="1696445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0F164-9273-424C-9580-F0890B5972FB}">
      <dsp:nvSpPr>
        <dsp:cNvPr id="0" name=""/>
        <dsp:cNvSpPr/>
      </dsp:nvSpPr>
      <dsp:spPr>
        <a:xfrm>
          <a:off x="4048880" y="2754265"/>
          <a:ext cx="91440" cy="5093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485-68E1-492E-B36B-502719531DCA}">
      <dsp:nvSpPr>
        <dsp:cNvPr id="0" name=""/>
        <dsp:cNvSpPr/>
      </dsp:nvSpPr>
      <dsp:spPr>
        <a:xfrm>
          <a:off x="2398155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55BB8-6E81-4A6B-A686-462D42D0E259}">
      <dsp:nvSpPr>
        <dsp:cNvPr id="0" name=""/>
        <dsp:cNvSpPr/>
      </dsp:nvSpPr>
      <dsp:spPr>
        <a:xfrm>
          <a:off x="70171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F605D-6929-4F12-BCE6-AEA90BD3CE28}">
      <dsp:nvSpPr>
        <dsp:cNvPr id="0" name=""/>
        <dsp:cNvSpPr/>
      </dsp:nvSpPr>
      <dsp:spPr>
        <a:xfrm>
          <a:off x="4048880" y="1578025"/>
          <a:ext cx="91440" cy="384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3B833-AA23-43C9-A13D-A1A08679D1AD}">
      <dsp:nvSpPr>
        <dsp:cNvPr id="0" name=""/>
        <dsp:cNvSpPr/>
      </dsp:nvSpPr>
      <dsp:spPr>
        <a:xfrm>
          <a:off x="3068601" y="498028"/>
          <a:ext cx="2051997" cy="107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kern="1200" dirty="0"/>
        </a:p>
      </dsp:txBody>
      <dsp:txXfrm>
        <a:off x="3068601" y="498028"/>
        <a:ext cx="2051997" cy="1079997"/>
      </dsp:txXfrm>
    </dsp:sp>
    <dsp:sp modelId="{7B6BDBA9-01CE-4CB7-A1F5-A00FCA911320}">
      <dsp:nvSpPr>
        <dsp:cNvPr id="0" name=""/>
        <dsp:cNvSpPr/>
      </dsp:nvSpPr>
      <dsp:spPr>
        <a:xfrm>
          <a:off x="3284597" y="1962263"/>
          <a:ext cx="162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3284597" y="1962263"/>
        <a:ext cx="1620006" cy="792001"/>
      </dsp:txXfrm>
    </dsp:sp>
    <dsp:sp modelId="{EFA180F1-FBCE-411F-9D4E-4E3AA7BBE136}">
      <dsp:nvSpPr>
        <dsp:cNvPr id="0" name=""/>
        <dsp:cNvSpPr/>
      </dsp:nvSpPr>
      <dsp:spPr>
        <a:xfrm>
          <a:off x="699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699" y="3263640"/>
        <a:ext cx="1402020" cy="864002"/>
      </dsp:txXfrm>
    </dsp:sp>
    <dsp:sp modelId="{1607FF1D-3AE0-4701-8A7E-81B429C148F6}">
      <dsp:nvSpPr>
        <dsp:cNvPr id="0" name=""/>
        <dsp:cNvSpPr/>
      </dsp:nvSpPr>
      <dsp:spPr>
        <a:xfrm>
          <a:off x="1697144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1697144" y="3263640"/>
        <a:ext cx="1402020" cy="864002"/>
      </dsp:txXfrm>
    </dsp:sp>
    <dsp:sp modelId="{4F7C3E91-CDE0-494D-963A-D0A81B2DCA12}">
      <dsp:nvSpPr>
        <dsp:cNvPr id="0" name=""/>
        <dsp:cNvSpPr/>
      </dsp:nvSpPr>
      <dsp:spPr>
        <a:xfrm>
          <a:off x="339359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3393590" y="3263640"/>
        <a:ext cx="1402020" cy="864002"/>
      </dsp:txXfrm>
    </dsp:sp>
    <dsp:sp modelId="{8ECAE22D-02BA-484B-A603-F2EBF22DFE19}">
      <dsp:nvSpPr>
        <dsp:cNvPr id="0" name=""/>
        <dsp:cNvSpPr/>
      </dsp:nvSpPr>
      <dsp:spPr>
        <a:xfrm>
          <a:off x="5090035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5090035" y="3263640"/>
        <a:ext cx="1402020" cy="864002"/>
      </dsp:txXfrm>
    </dsp:sp>
    <dsp:sp modelId="{81B0C6D0-AB6E-48C7-B69D-317FD4DC64EA}">
      <dsp:nvSpPr>
        <dsp:cNvPr id="0" name=""/>
        <dsp:cNvSpPr/>
      </dsp:nvSpPr>
      <dsp:spPr>
        <a:xfrm>
          <a:off x="678648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786480" y="3263640"/>
        <a:ext cx="1402020" cy="864002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26E10-86A9-4CAF-8964-0DBF673F472B}">
      <dsp:nvSpPr>
        <dsp:cNvPr id="0" name=""/>
        <dsp:cNvSpPr/>
      </dsp:nvSpPr>
      <dsp:spPr>
        <a:xfrm>
          <a:off x="3789799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2968194" y="327351"/>
              </a:lnTo>
              <a:lnTo>
                <a:pt x="2968194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F0859-0F46-4313-90B3-1B8278E7828D}">
      <dsp:nvSpPr>
        <dsp:cNvPr id="0" name=""/>
        <dsp:cNvSpPr/>
      </dsp:nvSpPr>
      <dsp:spPr>
        <a:xfrm>
          <a:off x="3789799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989398" y="327351"/>
              </a:lnTo>
              <a:lnTo>
                <a:pt x="989398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2C19-CF50-4E06-9347-2F587644DF5A}">
      <dsp:nvSpPr>
        <dsp:cNvPr id="0" name=""/>
        <dsp:cNvSpPr/>
      </dsp:nvSpPr>
      <dsp:spPr>
        <a:xfrm>
          <a:off x="2800401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989398" y="0"/>
              </a:moveTo>
              <a:lnTo>
                <a:pt x="989398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3F31-E23F-466F-84C3-1A866BC39861}">
      <dsp:nvSpPr>
        <dsp:cNvPr id="0" name=""/>
        <dsp:cNvSpPr/>
      </dsp:nvSpPr>
      <dsp:spPr>
        <a:xfrm>
          <a:off x="821605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2968194" y="0"/>
              </a:moveTo>
              <a:lnTo>
                <a:pt x="2968194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3E8E-47F1-4405-9F2D-468C46BE6CE5}">
      <dsp:nvSpPr>
        <dsp:cNvPr id="0" name=""/>
        <dsp:cNvSpPr/>
      </dsp:nvSpPr>
      <dsp:spPr>
        <a:xfrm>
          <a:off x="2835799" y="675300"/>
          <a:ext cx="1908001" cy="971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sp:txBody>
      <dsp:txXfrm>
        <a:off x="2835799" y="675300"/>
        <a:ext cx="1908001" cy="971997"/>
      </dsp:txXfrm>
    </dsp:sp>
    <dsp:sp modelId="{EFA180F1-FBCE-411F-9D4E-4E3AA7BBE136}">
      <dsp:nvSpPr>
        <dsp:cNvPr id="0" name=""/>
        <dsp:cNvSpPr/>
      </dsp:nvSpPr>
      <dsp:spPr>
        <a:xfrm>
          <a:off x="392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920" y="2146364"/>
        <a:ext cx="1635369" cy="863998"/>
      </dsp:txXfrm>
    </dsp:sp>
    <dsp:sp modelId="{1607FF1D-3AE0-4701-8A7E-81B429C148F6}">
      <dsp:nvSpPr>
        <dsp:cNvPr id="0" name=""/>
        <dsp:cNvSpPr/>
      </dsp:nvSpPr>
      <dsp:spPr>
        <a:xfrm>
          <a:off x="1982717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982717" y="2146364"/>
        <a:ext cx="1635369" cy="863998"/>
      </dsp:txXfrm>
    </dsp:sp>
    <dsp:sp modelId="{F18B02FF-3997-4B3C-9C78-E20A760ECC87}">
      <dsp:nvSpPr>
        <dsp:cNvPr id="0" name=""/>
        <dsp:cNvSpPr/>
      </dsp:nvSpPr>
      <dsp:spPr>
        <a:xfrm>
          <a:off x="3961513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61513" y="2146364"/>
        <a:ext cx="1635369" cy="863998"/>
      </dsp:txXfrm>
    </dsp:sp>
    <dsp:sp modelId="{92DEC519-6C88-4360-AE1F-95C61E0DDB40}">
      <dsp:nvSpPr>
        <dsp:cNvPr id="0" name=""/>
        <dsp:cNvSpPr/>
      </dsp:nvSpPr>
      <dsp:spPr>
        <a:xfrm>
          <a:off x="594031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940310" y="2146364"/>
        <a:ext cx="1635369" cy="86399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6AB02-FB7E-4064-A6E5-95366E86B6DC}">
      <dsp:nvSpPr>
        <dsp:cNvPr id="0" name=""/>
        <dsp:cNvSpPr/>
      </dsp:nvSpPr>
      <dsp:spPr>
        <a:xfrm>
          <a:off x="409460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3392890" y="411899"/>
              </a:lnTo>
              <a:lnTo>
                <a:pt x="339289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F6DE4-131C-4BDF-A9AE-CB74402851D9}">
      <dsp:nvSpPr>
        <dsp:cNvPr id="0" name=""/>
        <dsp:cNvSpPr/>
      </dsp:nvSpPr>
      <dsp:spPr>
        <a:xfrm>
          <a:off x="4094600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1696445" y="411899"/>
              </a:lnTo>
              <a:lnTo>
                <a:pt x="1696445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40DF0-DFDB-4FA9-B0C6-C69A03CF05DC}">
      <dsp:nvSpPr>
        <dsp:cNvPr id="0" name=""/>
        <dsp:cNvSpPr/>
      </dsp:nvSpPr>
      <dsp:spPr>
        <a:xfrm>
          <a:off x="4048880" y="1543003"/>
          <a:ext cx="91440" cy="5591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CDABF-2191-49E9-B079-CE7C1A3F9D61}">
      <dsp:nvSpPr>
        <dsp:cNvPr id="0" name=""/>
        <dsp:cNvSpPr/>
      </dsp:nvSpPr>
      <dsp:spPr>
        <a:xfrm>
          <a:off x="2398155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108D7-EFF6-40E5-8196-F77FBA0A0129}">
      <dsp:nvSpPr>
        <dsp:cNvPr id="0" name=""/>
        <dsp:cNvSpPr/>
      </dsp:nvSpPr>
      <dsp:spPr>
        <a:xfrm>
          <a:off x="70171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2A9-BD2F-44FD-81EB-55E0ADDEF3FA}">
      <dsp:nvSpPr>
        <dsp:cNvPr id="0" name=""/>
        <dsp:cNvSpPr/>
      </dsp:nvSpPr>
      <dsp:spPr>
        <a:xfrm>
          <a:off x="3212603" y="643004"/>
          <a:ext cx="1763994" cy="899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sp:txBody>
      <dsp:txXfrm>
        <a:off x="3212603" y="643004"/>
        <a:ext cx="1763994" cy="899999"/>
      </dsp:txXfrm>
    </dsp:sp>
    <dsp:sp modelId="{EFA180F1-FBCE-411F-9D4E-4E3AA7BBE136}">
      <dsp:nvSpPr>
        <dsp:cNvPr id="0" name=""/>
        <dsp:cNvSpPr/>
      </dsp:nvSpPr>
      <dsp:spPr>
        <a:xfrm>
          <a:off x="699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699" y="2102115"/>
        <a:ext cx="1402020" cy="792001"/>
      </dsp:txXfrm>
    </dsp:sp>
    <dsp:sp modelId="{1607FF1D-3AE0-4701-8A7E-81B429C148F6}">
      <dsp:nvSpPr>
        <dsp:cNvPr id="0" name=""/>
        <dsp:cNvSpPr/>
      </dsp:nvSpPr>
      <dsp:spPr>
        <a:xfrm>
          <a:off x="1697144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697144" y="2102115"/>
        <a:ext cx="1402020" cy="792001"/>
      </dsp:txXfrm>
    </dsp:sp>
    <dsp:sp modelId="{4F7C3E91-CDE0-494D-963A-D0A81B2DCA12}">
      <dsp:nvSpPr>
        <dsp:cNvPr id="0" name=""/>
        <dsp:cNvSpPr/>
      </dsp:nvSpPr>
      <dsp:spPr>
        <a:xfrm>
          <a:off x="339359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93590" y="2102115"/>
        <a:ext cx="1402020" cy="792001"/>
      </dsp:txXfrm>
    </dsp:sp>
    <dsp:sp modelId="{8ECAE22D-02BA-484B-A603-F2EBF22DFE19}">
      <dsp:nvSpPr>
        <dsp:cNvPr id="0" name=""/>
        <dsp:cNvSpPr/>
      </dsp:nvSpPr>
      <dsp:spPr>
        <a:xfrm>
          <a:off x="5090035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5090035" y="2102115"/>
        <a:ext cx="1402020" cy="792001"/>
      </dsp:txXfrm>
    </dsp:sp>
    <dsp:sp modelId="{02235D95-7845-46E5-BF1D-F0263D33BF86}">
      <dsp:nvSpPr>
        <dsp:cNvPr id="0" name=""/>
        <dsp:cNvSpPr/>
      </dsp:nvSpPr>
      <dsp:spPr>
        <a:xfrm>
          <a:off x="678648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6786480" y="2102115"/>
        <a:ext cx="1402020" cy="792001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03EC6-ADEA-4772-8DA1-9DD92B310B87}">
      <dsp:nvSpPr>
        <dsp:cNvPr id="0" name=""/>
        <dsp:cNvSpPr/>
      </dsp:nvSpPr>
      <dsp:spPr>
        <a:xfrm>
          <a:off x="3393831" y="1658211"/>
          <a:ext cx="2424498" cy="618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800"/>
              </a:lnTo>
              <a:lnTo>
                <a:pt x="2424498" y="372800"/>
              </a:lnTo>
              <a:lnTo>
                <a:pt x="2424498" y="6181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3466-86CC-495F-961B-99BBEC76EFA3}">
      <dsp:nvSpPr>
        <dsp:cNvPr id="0" name=""/>
        <dsp:cNvSpPr/>
      </dsp:nvSpPr>
      <dsp:spPr>
        <a:xfrm>
          <a:off x="3348111" y="1658211"/>
          <a:ext cx="91440" cy="6181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81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AE335-AD75-41F2-8A07-13F36FB9DBD5}">
      <dsp:nvSpPr>
        <dsp:cNvPr id="0" name=""/>
        <dsp:cNvSpPr/>
      </dsp:nvSpPr>
      <dsp:spPr>
        <a:xfrm>
          <a:off x="969332" y="1658211"/>
          <a:ext cx="2424498" cy="618140"/>
        </a:xfrm>
        <a:custGeom>
          <a:avLst/>
          <a:gdLst/>
          <a:ahLst/>
          <a:cxnLst/>
          <a:rect l="0" t="0" r="0" b="0"/>
          <a:pathLst>
            <a:path>
              <a:moveTo>
                <a:pt x="2424498" y="0"/>
              </a:moveTo>
              <a:lnTo>
                <a:pt x="2424498" y="372800"/>
              </a:lnTo>
              <a:lnTo>
                <a:pt x="0" y="372800"/>
              </a:lnTo>
              <a:lnTo>
                <a:pt x="0" y="6181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160330" y="329823"/>
          <a:ext cx="2467000" cy="13283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2160330" y="329823"/>
        <a:ext cx="2467000" cy="1328388"/>
      </dsp:txXfrm>
    </dsp:sp>
    <dsp:sp modelId="{794A38A0-77A8-4B65-9361-ABC3DBE731FC}">
      <dsp:nvSpPr>
        <dsp:cNvPr id="0" name=""/>
        <dsp:cNvSpPr/>
      </dsp:nvSpPr>
      <dsp:spPr>
        <a:xfrm>
          <a:off x="2423" y="2276352"/>
          <a:ext cx="1933817" cy="10437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423" y="2276352"/>
        <a:ext cx="1933817" cy="1043735"/>
      </dsp:txXfrm>
    </dsp:sp>
    <dsp:sp modelId="{BF9605F0-85A5-450C-9C28-8577CB67990D}">
      <dsp:nvSpPr>
        <dsp:cNvPr id="0" name=""/>
        <dsp:cNvSpPr/>
      </dsp:nvSpPr>
      <dsp:spPr>
        <a:xfrm>
          <a:off x="2426922" y="2276352"/>
          <a:ext cx="1933817" cy="10437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2426922" y="2276352"/>
        <a:ext cx="1933817" cy="1043735"/>
      </dsp:txXfrm>
    </dsp:sp>
    <dsp:sp modelId="{32DCE647-1277-4168-90E5-EF72151BE7FA}">
      <dsp:nvSpPr>
        <dsp:cNvPr id="0" name=""/>
        <dsp:cNvSpPr/>
      </dsp:nvSpPr>
      <dsp:spPr>
        <a:xfrm>
          <a:off x="4851420" y="2276352"/>
          <a:ext cx="1933817" cy="10437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Educador(a)</a:t>
          </a:r>
        </a:p>
      </dsp:txBody>
      <dsp:txXfrm>
        <a:off x="4851420" y="2276352"/>
        <a:ext cx="1933817" cy="1043735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7DD63-168E-476E-9B75-54C307F8210B}">
      <dsp:nvSpPr>
        <dsp:cNvPr id="0" name=""/>
        <dsp:cNvSpPr/>
      </dsp:nvSpPr>
      <dsp:spPr>
        <a:xfrm>
          <a:off x="3711238" y="2162809"/>
          <a:ext cx="268615" cy="768164"/>
        </a:xfrm>
        <a:custGeom>
          <a:avLst/>
          <a:gdLst/>
          <a:ahLst/>
          <a:cxnLst/>
          <a:rect l="0" t="0" r="0" b="0"/>
          <a:pathLst>
            <a:path>
              <a:moveTo>
                <a:pt x="268615" y="0"/>
              </a:moveTo>
              <a:lnTo>
                <a:pt x="268615" y="768164"/>
              </a:lnTo>
              <a:lnTo>
                <a:pt x="0" y="7681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F8379-9AA9-4631-AB93-8B032F69F1E2}">
      <dsp:nvSpPr>
        <dsp:cNvPr id="0" name=""/>
        <dsp:cNvSpPr/>
      </dsp:nvSpPr>
      <dsp:spPr>
        <a:xfrm>
          <a:off x="3979854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2826"/>
              </a:lnTo>
              <a:lnTo>
                <a:pt x="2109857" y="1352826"/>
              </a:lnTo>
              <a:lnTo>
                <a:pt x="2109857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4673-54B3-4D0A-AFC8-45AB6F3B3F8D}">
      <dsp:nvSpPr>
        <dsp:cNvPr id="0" name=""/>
        <dsp:cNvSpPr/>
      </dsp:nvSpPr>
      <dsp:spPr>
        <a:xfrm>
          <a:off x="3934134" y="2162809"/>
          <a:ext cx="91440" cy="15257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EF828-4ED9-4406-ABFD-22DF0FA992C6}">
      <dsp:nvSpPr>
        <dsp:cNvPr id="0" name=""/>
        <dsp:cNvSpPr/>
      </dsp:nvSpPr>
      <dsp:spPr>
        <a:xfrm>
          <a:off x="1869996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2109857" y="0"/>
              </a:moveTo>
              <a:lnTo>
                <a:pt x="2109857" y="1352826"/>
              </a:lnTo>
              <a:lnTo>
                <a:pt x="0" y="1352826"/>
              </a:lnTo>
              <a:lnTo>
                <a:pt x="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7D6EC-0A83-4CFA-8C20-B28527D7F717}">
      <dsp:nvSpPr>
        <dsp:cNvPr id="0" name=""/>
        <dsp:cNvSpPr/>
      </dsp:nvSpPr>
      <dsp:spPr>
        <a:xfrm>
          <a:off x="3934134" y="1004057"/>
          <a:ext cx="91440" cy="3352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2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26993-1221-482C-8E9D-17065A715845}">
      <dsp:nvSpPr>
        <dsp:cNvPr id="0" name=""/>
        <dsp:cNvSpPr/>
      </dsp:nvSpPr>
      <dsp:spPr>
        <a:xfrm>
          <a:off x="3030460" y="2884"/>
          <a:ext cx="1898786" cy="10011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kern="1200" dirty="0"/>
        </a:p>
      </dsp:txBody>
      <dsp:txXfrm>
        <a:off x="3030460" y="2884"/>
        <a:ext cx="1898786" cy="1001172"/>
      </dsp:txXfrm>
    </dsp:sp>
    <dsp:sp modelId="{06409B18-8C82-41DD-8145-8494DB8D5F00}">
      <dsp:nvSpPr>
        <dsp:cNvPr id="0" name=""/>
        <dsp:cNvSpPr/>
      </dsp:nvSpPr>
      <dsp:spPr>
        <a:xfrm>
          <a:off x="3156385" y="1339340"/>
          <a:ext cx="1646936" cy="8234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156385" y="1339340"/>
        <a:ext cx="1646936" cy="823468"/>
      </dsp:txXfrm>
    </dsp:sp>
    <dsp:sp modelId="{14771A42-C2F1-48DB-8731-CDF00D878B03}">
      <dsp:nvSpPr>
        <dsp:cNvPr id="0" name=""/>
        <dsp:cNvSpPr/>
      </dsp:nvSpPr>
      <dsp:spPr>
        <a:xfrm>
          <a:off x="987995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987995" y="3688564"/>
        <a:ext cx="1764000" cy="927357"/>
      </dsp:txXfrm>
    </dsp:sp>
    <dsp:sp modelId="{2D4D881E-29C4-490E-AAFE-966EDFAFDA84}">
      <dsp:nvSpPr>
        <dsp:cNvPr id="0" name=""/>
        <dsp:cNvSpPr/>
      </dsp:nvSpPr>
      <dsp:spPr>
        <a:xfrm>
          <a:off x="3097853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97853" y="3688564"/>
        <a:ext cx="1764000" cy="927357"/>
      </dsp:txXfrm>
    </dsp:sp>
    <dsp:sp modelId="{CB8B5EAC-A6E2-470E-BA9E-AB9512F5E662}">
      <dsp:nvSpPr>
        <dsp:cNvPr id="0" name=""/>
        <dsp:cNvSpPr/>
      </dsp:nvSpPr>
      <dsp:spPr>
        <a:xfrm>
          <a:off x="5207711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207711" y="3688564"/>
        <a:ext cx="1764000" cy="927357"/>
      </dsp:txXfrm>
    </dsp:sp>
    <dsp:sp modelId="{3F1D1564-6822-4052-8C42-E3CD241D6715}">
      <dsp:nvSpPr>
        <dsp:cNvPr id="0" name=""/>
        <dsp:cNvSpPr/>
      </dsp:nvSpPr>
      <dsp:spPr>
        <a:xfrm>
          <a:off x="2379245" y="2578578"/>
          <a:ext cx="1331992" cy="7047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2379245" y="2578578"/>
        <a:ext cx="1331992" cy="70479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AC09-C092-4578-8302-1FB147377436}">
      <dsp:nvSpPr>
        <dsp:cNvPr id="0" name=""/>
        <dsp:cNvSpPr/>
      </dsp:nvSpPr>
      <dsp:spPr>
        <a:xfrm>
          <a:off x="3281188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2578002" y="473617"/>
              </a:lnTo>
              <a:lnTo>
                <a:pt x="2578002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20C7C-1ECF-47D1-9B1D-A71545A4933C}">
      <dsp:nvSpPr>
        <dsp:cNvPr id="0" name=""/>
        <dsp:cNvSpPr/>
      </dsp:nvSpPr>
      <dsp:spPr>
        <a:xfrm>
          <a:off x="3281188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859334" y="473617"/>
              </a:lnTo>
              <a:lnTo>
                <a:pt x="859334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B0581-3429-4813-82D0-680093B61D38}">
      <dsp:nvSpPr>
        <dsp:cNvPr id="0" name=""/>
        <dsp:cNvSpPr/>
      </dsp:nvSpPr>
      <dsp:spPr>
        <a:xfrm>
          <a:off x="2421854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859334" y="0"/>
              </a:moveTo>
              <a:lnTo>
                <a:pt x="859334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8203-537D-4198-950C-073BDD0E0FE5}">
      <dsp:nvSpPr>
        <dsp:cNvPr id="0" name=""/>
        <dsp:cNvSpPr/>
      </dsp:nvSpPr>
      <dsp:spPr>
        <a:xfrm>
          <a:off x="703185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2578002" y="0"/>
              </a:moveTo>
              <a:lnTo>
                <a:pt x="2578002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404488" y="384276"/>
          <a:ext cx="1753400" cy="93716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sp:txBody>
      <dsp:txXfrm>
        <a:off x="2404488" y="384276"/>
        <a:ext cx="1753400" cy="937163"/>
      </dsp:txXfrm>
    </dsp:sp>
    <dsp:sp modelId="{EF24B79C-D557-4718-AEB3-F7AFE6462CDF}">
      <dsp:nvSpPr>
        <dsp:cNvPr id="0" name=""/>
        <dsp:cNvSpPr/>
      </dsp:nvSpPr>
      <dsp:spPr>
        <a:xfrm>
          <a:off x="3244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sp:txBody>
      <dsp:txXfrm>
        <a:off x="3244" y="1954451"/>
        <a:ext cx="1399882" cy="755774"/>
      </dsp:txXfrm>
    </dsp:sp>
    <dsp:sp modelId="{F00B1794-EEE7-4EAA-9F26-DAB50056CCF0}">
      <dsp:nvSpPr>
        <dsp:cNvPr id="0" name=""/>
        <dsp:cNvSpPr/>
      </dsp:nvSpPr>
      <dsp:spPr>
        <a:xfrm>
          <a:off x="1721913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721913" y="1954451"/>
        <a:ext cx="1399882" cy="755774"/>
      </dsp:txXfrm>
    </dsp:sp>
    <dsp:sp modelId="{EAA5854F-3C47-4C83-834B-7A60028058FD}">
      <dsp:nvSpPr>
        <dsp:cNvPr id="0" name=""/>
        <dsp:cNvSpPr/>
      </dsp:nvSpPr>
      <dsp:spPr>
        <a:xfrm>
          <a:off x="3440581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Enfermera(o)</a:t>
          </a:r>
        </a:p>
      </dsp:txBody>
      <dsp:txXfrm>
        <a:off x="3440581" y="1954451"/>
        <a:ext cx="1399882" cy="755774"/>
      </dsp:txXfrm>
    </dsp:sp>
    <dsp:sp modelId="{73B6F588-B7F8-4CDC-947F-48DA373758E0}">
      <dsp:nvSpPr>
        <dsp:cNvPr id="0" name=""/>
        <dsp:cNvSpPr/>
      </dsp:nvSpPr>
      <dsp:spPr>
        <a:xfrm>
          <a:off x="5159250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5159250" y="1954451"/>
        <a:ext cx="1399882" cy="755774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31456C-4C63-450A-82E3-F2459FC7817F}">
      <dsp:nvSpPr>
        <dsp:cNvPr id="0" name=""/>
        <dsp:cNvSpPr/>
      </dsp:nvSpPr>
      <dsp:spPr>
        <a:xfrm>
          <a:off x="1648622" y="2878558"/>
          <a:ext cx="305569" cy="795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5468"/>
              </a:lnTo>
              <a:lnTo>
                <a:pt x="305569" y="7954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51F9F2-30D6-43BD-9EDC-BD78E34060C0}">
      <dsp:nvSpPr>
        <dsp:cNvPr id="0" name=""/>
        <dsp:cNvSpPr/>
      </dsp:nvSpPr>
      <dsp:spPr>
        <a:xfrm>
          <a:off x="2417755" y="1287467"/>
          <a:ext cx="91440" cy="5725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25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A6409-012E-43FE-9C92-3AF2D16C89B0}">
      <dsp:nvSpPr>
        <dsp:cNvPr id="0" name=""/>
        <dsp:cNvSpPr/>
      </dsp:nvSpPr>
      <dsp:spPr>
        <a:xfrm>
          <a:off x="1264796" y="0"/>
          <a:ext cx="2397357" cy="12874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kern="1200" dirty="0"/>
        </a:p>
      </dsp:txBody>
      <dsp:txXfrm>
        <a:off x="1264796" y="0"/>
        <a:ext cx="2397357" cy="1287467"/>
      </dsp:txXfrm>
    </dsp:sp>
    <dsp:sp modelId="{EFA180F1-FBCE-411F-9D4E-4E3AA7BBE136}">
      <dsp:nvSpPr>
        <dsp:cNvPr id="0" name=""/>
        <dsp:cNvSpPr/>
      </dsp:nvSpPr>
      <dsp:spPr>
        <a:xfrm>
          <a:off x="1444909" y="1859992"/>
          <a:ext cx="2037131" cy="10185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444909" y="1859992"/>
        <a:ext cx="2037131" cy="1018565"/>
      </dsp:txXfrm>
    </dsp:sp>
    <dsp:sp modelId="{4F7C3E91-CDE0-494D-963A-D0A81B2DCA12}">
      <dsp:nvSpPr>
        <dsp:cNvPr id="0" name=""/>
        <dsp:cNvSpPr/>
      </dsp:nvSpPr>
      <dsp:spPr>
        <a:xfrm>
          <a:off x="1954192" y="3164744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1954192" y="3164744"/>
        <a:ext cx="2037131" cy="1018565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5B64E-4116-4C13-9DF3-A4B4FE468627}">
      <dsp:nvSpPr>
        <dsp:cNvPr id="0" name=""/>
        <dsp:cNvSpPr/>
      </dsp:nvSpPr>
      <dsp:spPr>
        <a:xfrm>
          <a:off x="4112252" y="1075897"/>
          <a:ext cx="306164" cy="2746045"/>
        </a:xfrm>
        <a:custGeom>
          <a:avLst/>
          <a:gdLst/>
          <a:ahLst/>
          <a:cxnLst/>
          <a:rect l="0" t="0" r="0" b="0"/>
          <a:pathLst>
            <a:path>
              <a:moveTo>
                <a:pt x="306164" y="0"/>
              </a:moveTo>
              <a:lnTo>
                <a:pt x="306164" y="2746045"/>
              </a:lnTo>
              <a:lnTo>
                <a:pt x="0" y="27460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7AF61-BC76-4CF6-9BEF-B043C320D1AB}">
      <dsp:nvSpPr>
        <dsp:cNvPr id="0" name=""/>
        <dsp:cNvSpPr/>
      </dsp:nvSpPr>
      <dsp:spPr>
        <a:xfrm>
          <a:off x="4418417" y="1075897"/>
          <a:ext cx="289097" cy="2012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690"/>
              </a:lnTo>
              <a:lnTo>
                <a:pt x="289097" y="20126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3B107-4253-44CE-ACEE-D09717862EC1}">
      <dsp:nvSpPr>
        <dsp:cNvPr id="0" name=""/>
        <dsp:cNvSpPr/>
      </dsp:nvSpPr>
      <dsp:spPr>
        <a:xfrm>
          <a:off x="4114932" y="1075897"/>
          <a:ext cx="303484" cy="2013118"/>
        </a:xfrm>
        <a:custGeom>
          <a:avLst/>
          <a:gdLst/>
          <a:ahLst/>
          <a:cxnLst/>
          <a:rect l="0" t="0" r="0" b="0"/>
          <a:pathLst>
            <a:path>
              <a:moveTo>
                <a:pt x="303484" y="0"/>
              </a:moveTo>
              <a:lnTo>
                <a:pt x="303484" y="2013118"/>
              </a:lnTo>
              <a:lnTo>
                <a:pt x="0" y="20131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90FB1A-8047-4078-925C-EAB6E647F58A}">
      <dsp:nvSpPr>
        <dsp:cNvPr id="0" name=""/>
        <dsp:cNvSpPr/>
      </dsp:nvSpPr>
      <dsp:spPr>
        <a:xfrm>
          <a:off x="4418417" y="1075897"/>
          <a:ext cx="288722" cy="129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1312"/>
              </a:lnTo>
              <a:lnTo>
                <a:pt x="288722" y="12913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5BBCA-8373-4437-A509-E5B5F990A950}">
      <dsp:nvSpPr>
        <dsp:cNvPr id="0" name=""/>
        <dsp:cNvSpPr/>
      </dsp:nvSpPr>
      <dsp:spPr>
        <a:xfrm>
          <a:off x="4117606" y="1075897"/>
          <a:ext cx="300811" cy="1292817"/>
        </a:xfrm>
        <a:custGeom>
          <a:avLst/>
          <a:gdLst/>
          <a:ahLst/>
          <a:cxnLst/>
          <a:rect l="0" t="0" r="0" b="0"/>
          <a:pathLst>
            <a:path>
              <a:moveTo>
                <a:pt x="300811" y="0"/>
              </a:moveTo>
              <a:lnTo>
                <a:pt x="300811" y="1292817"/>
              </a:lnTo>
              <a:lnTo>
                <a:pt x="0" y="12928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E08C2-6EC1-4E0C-8BAE-3DDB3DA3F9C7}">
      <dsp:nvSpPr>
        <dsp:cNvPr id="0" name=""/>
        <dsp:cNvSpPr/>
      </dsp:nvSpPr>
      <dsp:spPr>
        <a:xfrm>
          <a:off x="4418417" y="1075897"/>
          <a:ext cx="291830" cy="574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491"/>
              </a:lnTo>
              <a:lnTo>
                <a:pt x="291830" y="574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121076" y="1075897"/>
          <a:ext cx="297341" cy="574007"/>
        </a:xfrm>
        <a:custGeom>
          <a:avLst/>
          <a:gdLst/>
          <a:ahLst/>
          <a:cxnLst/>
          <a:rect l="0" t="0" r="0" b="0"/>
          <a:pathLst>
            <a:path>
              <a:moveTo>
                <a:pt x="297341" y="0"/>
              </a:moveTo>
              <a:lnTo>
                <a:pt x="297341" y="574007"/>
              </a:lnTo>
              <a:lnTo>
                <a:pt x="0" y="5740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A2CA0-A332-40B1-8A72-8770908D85BB}">
      <dsp:nvSpPr>
        <dsp:cNvPr id="0" name=""/>
        <dsp:cNvSpPr/>
      </dsp:nvSpPr>
      <dsp:spPr>
        <a:xfrm>
          <a:off x="4418417" y="1075897"/>
          <a:ext cx="3834663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3834663" y="3305066"/>
              </a:lnTo>
              <a:lnTo>
                <a:pt x="3834663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0D06F-2CA4-4136-BD12-F391F479E40F}">
      <dsp:nvSpPr>
        <dsp:cNvPr id="0" name=""/>
        <dsp:cNvSpPr/>
      </dsp:nvSpPr>
      <dsp:spPr>
        <a:xfrm>
          <a:off x="4418417" y="1075897"/>
          <a:ext cx="2554594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2554594" y="3305066"/>
              </a:lnTo>
              <a:lnTo>
                <a:pt x="2554594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2423B-687B-41C1-B9B8-499E407C576C}">
      <dsp:nvSpPr>
        <dsp:cNvPr id="0" name=""/>
        <dsp:cNvSpPr/>
      </dsp:nvSpPr>
      <dsp:spPr>
        <a:xfrm>
          <a:off x="4418417" y="1075897"/>
          <a:ext cx="1274525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1274525" y="3305066"/>
              </a:lnTo>
              <a:lnTo>
                <a:pt x="1274525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74946-66A7-40CC-AF02-2F3F87CEEC23}">
      <dsp:nvSpPr>
        <dsp:cNvPr id="0" name=""/>
        <dsp:cNvSpPr/>
      </dsp:nvSpPr>
      <dsp:spPr>
        <a:xfrm>
          <a:off x="4367153" y="1075897"/>
          <a:ext cx="91440" cy="3374204"/>
        </a:xfrm>
        <a:custGeom>
          <a:avLst/>
          <a:gdLst/>
          <a:ahLst/>
          <a:cxnLst/>
          <a:rect l="0" t="0" r="0" b="0"/>
          <a:pathLst>
            <a:path>
              <a:moveTo>
                <a:pt x="51264" y="0"/>
              </a:moveTo>
              <a:lnTo>
                <a:pt x="51264" y="3305066"/>
              </a:lnTo>
              <a:lnTo>
                <a:pt x="45720" y="3305066"/>
              </a:lnTo>
              <a:lnTo>
                <a:pt x="45720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30B31-931F-4627-8EFB-0FF5C974D2CF}">
      <dsp:nvSpPr>
        <dsp:cNvPr id="0" name=""/>
        <dsp:cNvSpPr/>
      </dsp:nvSpPr>
      <dsp:spPr>
        <a:xfrm>
          <a:off x="3141074" y="1075897"/>
          <a:ext cx="1277343" cy="3377608"/>
        </a:xfrm>
        <a:custGeom>
          <a:avLst/>
          <a:gdLst/>
          <a:ahLst/>
          <a:cxnLst/>
          <a:rect l="0" t="0" r="0" b="0"/>
          <a:pathLst>
            <a:path>
              <a:moveTo>
                <a:pt x="1277343" y="0"/>
              </a:moveTo>
              <a:lnTo>
                <a:pt x="1277343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DF999-CA90-4FAD-AB06-D463A3C1A606}">
      <dsp:nvSpPr>
        <dsp:cNvPr id="0" name=""/>
        <dsp:cNvSpPr/>
      </dsp:nvSpPr>
      <dsp:spPr>
        <a:xfrm>
          <a:off x="1861005" y="1075897"/>
          <a:ext cx="2557412" cy="3377608"/>
        </a:xfrm>
        <a:custGeom>
          <a:avLst/>
          <a:gdLst/>
          <a:ahLst/>
          <a:cxnLst/>
          <a:rect l="0" t="0" r="0" b="0"/>
          <a:pathLst>
            <a:path>
              <a:moveTo>
                <a:pt x="2557412" y="0"/>
              </a:moveTo>
              <a:lnTo>
                <a:pt x="2557412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595362" y="1075897"/>
          <a:ext cx="3823054" cy="3370240"/>
        </a:xfrm>
        <a:custGeom>
          <a:avLst/>
          <a:gdLst/>
          <a:ahLst/>
          <a:cxnLst/>
          <a:rect l="0" t="0" r="0" b="0"/>
          <a:pathLst>
            <a:path>
              <a:moveTo>
                <a:pt x="3823054" y="0"/>
              </a:moveTo>
              <a:lnTo>
                <a:pt x="3823054" y="3301102"/>
              </a:lnTo>
              <a:lnTo>
                <a:pt x="0" y="3301102"/>
              </a:lnTo>
              <a:lnTo>
                <a:pt x="0" y="33702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26B27-B224-499C-8CBC-01C306CA8A3E}">
      <dsp:nvSpPr>
        <dsp:cNvPr id="0" name=""/>
        <dsp:cNvSpPr/>
      </dsp:nvSpPr>
      <dsp:spPr>
        <a:xfrm>
          <a:off x="3392419" y="222024"/>
          <a:ext cx="2051997" cy="8538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kern="1200" dirty="0" smtClean="0">
              <a:latin typeface="Calibri" panose="020F0502020204030204" pitchFamily="34" charset="0"/>
            </a:rPr>
            <a:t>Atención a </a:t>
          </a:r>
          <a:br>
            <a:rPr lang="es-MX" sz="1200" kern="1200" dirty="0" smtClean="0">
              <a:latin typeface="Calibri" panose="020F0502020204030204" pitchFamily="34" charset="0"/>
            </a:rPr>
          </a:br>
          <a:r>
            <a:rPr lang="es-MX" sz="1200" kern="1200" dirty="0" smtClean="0">
              <a:latin typeface="Calibri" panose="020F0502020204030204" pitchFamily="34" charset="0"/>
            </a:rPr>
            <a:t>Personas Adultas Mayores y Asistencia Social</a:t>
          </a:r>
        </a:p>
      </dsp:txBody>
      <dsp:txXfrm>
        <a:off x="3392419" y="222024"/>
        <a:ext cx="2051997" cy="853873"/>
      </dsp:txXfrm>
    </dsp:sp>
    <dsp:sp modelId="{D7E34BF1-1091-46C8-B9AA-5B5C67A90A9C}">
      <dsp:nvSpPr>
        <dsp:cNvPr id="0" name=""/>
        <dsp:cNvSpPr/>
      </dsp:nvSpPr>
      <dsp:spPr>
        <a:xfrm>
          <a:off x="24466" y="4446138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sp:txBody>
      <dsp:txXfrm>
        <a:off x="24466" y="4446138"/>
        <a:ext cx="1141792" cy="755999"/>
      </dsp:txXfrm>
    </dsp:sp>
    <dsp:sp modelId="{8A78EE21-D9DA-4E78-9E88-6EC8FCDB7BE9}">
      <dsp:nvSpPr>
        <dsp:cNvPr id="0" name=""/>
        <dsp:cNvSpPr/>
      </dsp:nvSpPr>
      <dsp:spPr>
        <a:xfrm>
          <a:off x="1290109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sp:txBody>
      <dsp:txXfrm>
        <a:off x="1290109" y="4453506"/>
        <a:ext cx="1141792" cy="755999"/>
      </dsp:txXfrm>
    </dsp:sp>
    <dsp:sp modelId="{246602C7-E495-4305-B1DE-8FA163484EB6}">
      <dsp:nvSpPr>
        <dsp:cNvPr id="0" name=""/>
        <dsp:cNvSpPr/>
      </dsp:nvSpPr>
      <dsp:spPr>
        <a:xfrm>
          <a:off x="2570178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sp:txBody>
      <dsp:txXfrm>
        <a:off x="2570178" y="4453506"/>
        <a:ext cx="1141792" cy="755999"/>
      </dsp:txXfrm>
    </dsp:sp>
    <dsp:sp modelId="{4EC49F8D-72C2-4B81-B27E-CA5425F4380C}">
      <dsp:nvSpPr>
        <dsp:cNvPr id="0" name=""/>
        <dsp:cNvSpPr/>
      </dsp:nvSpPr>
      <dsp:spPr>
        <a:xfrm>
          <a:off x="3841977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sp:txBody>
      <dsp:txXfrm>
        <a:off x="3841977" y="4450102"/>
        <a:ext cx="1141792" cy="755999"/>
      </dsp:txXfrm>
    </dsp:sp>
    <dsp:sp modelId="{89C312C0-C95E-4AAE-88AB-953A64A1DAA3}">
      <dsp:nvSpPr>
        <dsp:cNvPr id="0" name=""/>
        <dsp:cNvSpPr/>
      </dsp:nvSpPr>
      <dsp:spPr>
        <a:xfrm>
          <a:off x="5122046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sp:txBody>
      <dsp:txXfrm>
        <a:off x="5122046" y="4450102"/>
        <a:ext cx="1141792" cy="755999"/>
      </dsp:txXfrm>
    </dsp:sp>
    <dsp:sp modelId="{6472613A-94CB-4312-B9A4-CBB22D381F93}">
      <dsp:nvSpPr>
        <dsp:cNvPr id="0" name=""/>
        <dsp:cNvSpPr/>
      </dsp:nvSpPr>
      <dsp:spPr>
        <a:xfrm>
          <a:off x="640211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sp:txBody>
      <dsp:txXfrm>
        <a:off x="6402115" y="4450102"/>
        <a:ext cx="1141792" cy="755999"/>
      </dsp:txXfrm>
    </dsp:sp>
    <dsp:sp modelId="{551F796C-CE80-4286-9202-41387A948866}">
      <dsp:nvSpPr>
        <dsp:cNvPr id="0" name=""/>
        <dsp:cNvSpPr/>
      </dsp:nvSpPr>
      <dsp:spPr>
        <a:xfrm>
          <a:off x="768218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sp:txBody>
      <dsp:txXfrm>
        <a:off x="7682185" y="4450102"/>
        <a:ext cx="1141792" cy="755999"/>
      </dsp:txXfrm>
    </dsp:sp>
    <dsp:sp modelId="{57A069DC-19D1-4874-91F2-7CDF95F7C55E}">
      <dsp:nvSpPr>
        <dsp:cNvPr id="0" name=""/>
        <dsp:cNvSpPr/>
      </dsp:nvSpPr>
      <dsp:spPr>
        <a:xfrm>
          <a:off x="2429073" y="134390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sp:txBody>
      <dsp:txXfrm>
        <a:off x="2429073" y="1343904"/>
        <a:ext cx="1692002" cy="612000"/>
      </dsp:txXfrm>
    </dsp:sp>
    <dsp:sp modelId="{59F5106D-9646-4D4A-8668-2F39AFE38ED1}">
      <dsp:nvSpPr>
        <dsp:cNvPr id="0" name=""/>
        <dsp:cNvSpPr/>
      </dsp:nvSpPr>
      <dsp:spPr>
        <a:xfrm>
          <a:off x="4710247" y="1344388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kern="1200" dirty="0" smtClean="0"/>
        </a:p>
      </dsp:txBody>
      <dsp:txXfrm>
        <a:off x="4710247" y="1344388"/>
        <a:ext cx="1692002" cy="612000"/>
      </dsp:txXfrm>
    </dsp:sp>
    <dsp:sp modelId="{B36DA858-4D1F-4432-9214-BA9A831F17B2}">
      <dsp:nvSpPr>
        <dsp:cNvPr id="0" name=""/>
        <dsp:cNvSpPr/>
      </dsp:nvSpPr>
      <dsp:spPr>
        <a:xfrm>
          <a:off x="2425603" y="206271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2425603" y="2062714"/>
        <a:ext cx="1692002" cy="612000"/>
      </dsp:txXfrm>
    </dsp:sp>
    <dsp:sp modelId="{CB6A7930-A798-4DE5-AEDB-145F7061C7CF}">
      <dsp:nvSpPr>
        <dsp:cNvPr id="0" name=""/>
        <dsp:cNvSpPr/>
      </dsp:nvSpPr>
      <dsp:spPr>
        <a:xfrm>
          <a:off x="4707140" y="2061210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Responsable Área</a:t>
          </a:r>
        </a:p>
      </dsp:txBody>
      <dsp:txXfrm>
        <a:off x="4707140" y="2061210"/>
        <a:ext cx="1692002" cy="612000"/>
      </dsp:txXfrm>
    </dsp:sp>
    <dsp:sp modelId="{00575663-B177-4CF6-B827-6057D52DCABB}">
      <dsp:nvSpPr>
        <dsp:cNvPr id="0" name=""/>
        <dsp:cNvSpPr/>
      </dsp:nvSpPr>
      <dsp:spPr>
        <a:xfrm>
          <a:off x="2422929" y="2783015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/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Ayudante General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 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422929" y="2783015"/>
        <a:ext cx="1692002" cy="612000"/>
      </dsp:txXfrm>
    </dsp:sp>
    <dsp:sp modelId="{CCCB4A11-45B9-4110-AB35-F827F97E8693}">
      <dsp:nvSpPr>
        <dsp:cNvPr id="0" name=""/>
        <dsp:cNvSpPr/>
      </dsp:nvSpPr>
      <dsp:spPr>
        <a:xfrm>
          <a:off x="4707515" y="2782587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 Administrativos(as)</a:t>
          </a:r>
        </a:p>
      </dsp:txBody>
      <dsp:txXfrm>
        <a:off x="4707515" y="2782587"/>
        <a:ext cx="1692002" cy="612000"/>
      </dsp:txXfrm>
    </dsp:sp>
    <dsp:sp modelId="{8BC8CE93-245F-45BA-AAA3-C66A6D9A80D4}">
      <dsp:nvSpPr>
        <dsp:cNvPr id="0" name=""/>
        <dsp:cNvSpPr/>
      </dsp:nvSpPr>
      <dsp:spPr>
        <a:xfrm>
          <a:off x="2420249" y="3515942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Niñera(o)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83462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2420249" y="3515942"/>
        <a:ext cx="1692002" cy="612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7146E-05D2-4830-ABEF-35CF910C8B7B}">
      <dsp:nvSpPr>
        <dsp:cNvPr id="0" name=""/>
        <dsp:cNvSpPr/>
      </dsp:nvSpPr>
      <dsp:spPr>
        <a:xfrm>
          <a:off x="2425426" y="1331991"/>
          <a:ext cx="1409643" cy="821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227"/>
              </a:lnTo>
              <a:lnTo>
                <a:pt x="1409643" y="418227"/>
              </a:lnTo>
              <a:lnTo>
                <a:pt x="1409643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B7FCD-A84D-45F9-843F-BA159AD77A73}">
      <dsp:nvSpPr>
        <dsp:cNvPr id="0" name=""/>
        <dsp:cNvSpPr/>
      </dsp:nvSpPr>
      <dsp:spPr>
        <a:xfrm>
          <a:off x="1009002" y="1331991"/>
          <a:ext cx="1416424" cy="821866"/>
        </a:xfrm>
        <a:custGeom>
          <a:avLst/>
          <a:gdLst/>
          <a:ahLst/>
          <a:cxnLst/>
          <a:rect l="0" t="0" r="0" b="0"/>
          <a:pathLst>
            <a:path>
              <a:moveTo>
                <a:pt x="1416424" y="0"/>
              </a:moveTo>
              <a:lnTo>
                <a:pt x="1416424" y="418227"/>
              </a:lnTo>
              <a:lnTo>
                <a:pt x="0" y="418227"/>
              </a:lnTo>
              <a:lnTo>
                <a:pt x="0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1111426" y="0"/>
          <a:ext cx="2628000" cy="13319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11426" y="0"/>
        <a:ext cx="2628000" cy="1331991"/>
      </dsp:txXfrm>
    </dsp:sp>
    <dsp:sp modelId="{FBDB16A5-A5C5-460B-B43E-2A5A05DE8D9F}">
      <dsp:nvSpPr>
        <dsp:cNvPr id="0" name=""/>
        <dsp:cNvSpPr/>
      </dsp:nvSpPr>
      <dsp:spPr>
        <a:xfrm>
          <a:off x="0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0" y="2153857"/>
        <a:ext cx="2018005" cy="1116005"/>
      </dsp:txXfrm>
    </dsp:sp>
    <dsp:sp modelId="{63F98E6D-4FAC-478D-A804-0896A6EEF94F}">
      <dsp:nvSpPr>
        <dsp:cNvPr id="0" name=""/>
        <dsp:cNvSpPr/>
      </dsp:nvSpPr>
      <dsp:spPr>
        <a:xfrm>
          <a:off x="2826068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826068" y="2153857"/>
        <a:ext cx="2018005" cy="111600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852B9-C8D7-438A-B720-DC645750BB14}">
      <dsp:nvSpPr>
        <dsp:cNvPr id="0" name=""/>
        <dsp:cNvSpPr/>
      </dsp:nvSpPr>
      <dsp:spPr>
        <a:xfrm>
          <a:off x="3767566" y="770986"/>
          <a:ext cx="273855" cy="2511330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2511330"/>
              </a:lnTo>
              <a:lnTo>
                <a:pt x="0" y="25113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D1C0C-568C-4B21-9648-18EC07BE3117}">
      <dsp:nvSpPr>
        <dsp:cNvPr id="0" name=""/>
        <dsp:cNvSpPr/>
      </dsp:nvSpPr>
      <dsp:spPr>
        <a:xfrm>
          <a:off x="4041421" y="770986"/>
          <a:ext cx="281858" cy="160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023"/>
              </a:lnTo>
              <a:lnTo>
                <a:pt x="281858" y="16090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23325-8264-4F92-A87E-01F8EEC37D96}">
      <dsp:nvSpPr>
        <dsp:cNvPr id="0" name=""/>
        <dsp:cNvSpPr/>
      </dsp:nvSpPr>
      <dsp:spPr>
        <a:xfrm>
          <a:off x="3767566" y="770986"/>
          <a:ext cx="273855" cy="1609381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1609381"/>
              </a:lnTo>
              <a:lnTo>
                <a:pt x="0" y="16093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6F829-8615-47AF-81D5-114A82A0F4E5}">
      <dsp:nvSpPr>
        <dsp:cNvPr id="0" name=""/>
        <dsp:cNvSpPr/>
      </dsp:nvSpPr>
      <dsp:spPr>
        <a:xfrm>
          <a:off x="4041421" y="770986"/>
          <a:ext cx="273616" cy="655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736"/>
              </a:lnTo>
              <a:lnTo>
                <a:pt x="273616" y="6557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B32B8-3022-4298-A131-C2027F6475E3}">
      <dsp:nvSpPr>
        <dsp:cNvPr id="0" name=""/>
        <dsp:cNvSpPr/>
      </dsp:nvSpPr>
      <dsp:spPr>
        <a:xfrm>
          <a:off x="3780359" y="770986"/>
          <a:ext cx="261062" cy="655590"/>
        </a:xfrm>
        <a:custGeom>
          <a:avLst/>
          <a:gdLst/>
          <a:ahLst/>
          <a:cxnLst/>
          <a:rect l="0" t="0" r="0" b="0"/>
          <a:pathLst>
            <a:path>
              <a:moveTo>
                <a:pt x="261062" y="0"/>
              </a:moveTo>
              <a:lnTo>
                <a:pt x="261062" y="655590"/>
              </a:lnTo>
              <a:lnTo>
                <a:pt x="0" y="6555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4C28F-DF3E-43E2-B977-70564C982300}">
      <dsp:nvSpPr>
        <dsp:cNvPr id="0" name=""/>
        <dsp:cNvSpPr/>
      </dsp:nvSpPr>
      <dsp:spPr>
        <a:xfrm>
          <a:off x="4041421" y="770986"/>
          <a:ext cx="2636931" cy="3252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2709"/>
              </a:lnTo>
              <a:lnTo>
                <a:pt x="2636931" y="3112709"/>
              </a:lnTo>
              <a:lnTo>
                <a:pt x="2636931" y="3252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58CE-2541-4A5A-B835-594AF1BC40C8}">
      <dsp:nvSpPr>
        <dsp:cNvPr id="0" name=""/>
        <dsp:cNvSpPr/>
      </dsp:nvSpPr>
      <dsp:spPr>
        <a:xfrm>
          <a:off x="4041421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6087"/>
              </a:lnTo>
              <a:lnTo>
                <a:pt x="878977" y="3116087"/>
              </a:lnTo>
              <a:lnTo>
                <a:pt x="878977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DE8DA-702C-4ABE-8AFE-02406FC86D09}">
      <dsp:nvSpPr>
        <dsp:cNvPr id="0" name=""/>
        <dsp:cNvSpPr/>
      </dsp:nvSpPr>
      <dsp:spPr>
        <a:xfrm>
          <a:off x="3162444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878977" y="0"/>
              </a:moveTo>
              <a:lnTo>
                <a:pt x="878977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56BD-994F-4184-9DBF-568A34DAABC1}">
      <dsp:nvSpPr>
        <dsp:cNvPr id="0" name=""/>
        <dsp:cNvSpPr/>
      </dsp:nvSpPr>
      <dsp:spPr>
        <a:xfrm>
          <a:off x="1404490" y="770986"/>
          <a:ext cx="2636931" cy="3255430"/>
        </a:xfrm>
        <a:custGeom>
          <a:avLst/>
          <a:gdLst/>
          <a:ahLst/>
          <a:cxnLst/>
          <a:rect l="0" t="0" r="0" b="0"/>
          <a:pathLst>
            <a:path>
              <a:moveTo>
                <a:pt x="2636931" y="0"/>
              </a:moveTo>
              <a:lnTo>
                <a:pt x="2636931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3270435" y="0"/>
          <a:ext cx="1541972" cy="770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sp:txBody>
      <dsp:txXfrm>
        <a:off x="3270435" y="0"/>
        <a:ext cx="1541972" cy="770986"/>
      </dsp:txXfrm>
    </dsp:sp>
    <dsp:sp modelId="{33F45B51-3138-46A5-9FA2-1C82B7320785}">
      <dsp:nvSpPr>
        <dsp:cNvPr id="0" name=""/>
        <dsp:cNvSpPr/>
      </dsp:nvSpPr>
      <dsp:spPr>
        <a:xfrm>
          <a:off x="664857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64857" y="4026416"/>
        <a:ext cx="1479267" cy="823558"/>
      </dsp:txXfrm>
    </dsp:sp>
    <dsp:sp modelId="{C6327A85-15A3-43BE-81BE-00514252BA70}">
      <dsp:nvSpPr>
        <dsp:cNvPr id="0" name=""/>
        <dsp:cNvSpPr/>
      </dsp:nvSpPr>
      <dsp:spPr>
        <a:xfrm>
          <a:off x="2422811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22811" y="4026416"/>
        <a:ext cx="1479267" cy="823558"/>
      </dsp:txXfrm>
    </dsp:sp>
    <dsp:sp modelId="{AE8EF65F-285B-4B5A-94F0-CA7C324ABA70}">
      <dsp:nvSpPr>
        <dsp:cNvPr id="0" name=""/>
        <dsp:cNvSpPr/>
      </dsp:nvSpPr>
      <dsp:spPr>
        <a:xfrm>
          <a:off x="4180765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180765" y="4026416"/>
        <a:ext cx="1479267" cy="823558"/>
      </dsp:txXfrm>
    </dsp:sp>
    <dsp:sp modelId="{864DDDDC-BD11-464C-A600-64B2C11DCE41}">
      <dsp:nvSpPr>
        <dsp:cNvPr id="0" name=""/>
        <dsp:cNvSpPr/>
      </dsp:nvSpPr>
      <dsp:spPr>
        <a:xfrm>
          <a:off x="5938719" y="4023038"/>
          <a:ext cx="1479267" cy="8221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5938719" y="4023038"/>
        <a:ext cx="1479267" cy="822191"/>
      </dsp:txXfrm>
    </dsp:sp>
    <dsp:sp modelId="{3060C989-FC72-493F-B025-9DB79A8AB852}">
      <dsp:nvSpPr>
        <dsp:cNvPr id="0" name=""/>
        <dsp:cNvSpPr/>
      </dsp:nvSpPr>
      <dsp:spPr>
        <a:xfrm>
          <a:off x="1935136" y="1023151"/>
          <a:ext cx="1845222" cy="8068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  <a:endParaRPr lang="es-MX" sz="1200" kern="1200" dirty="0"/>
        </a:p>
      </dsp:txBody>
      <dsp:txXfrm>
        <a:off x="1935136" y="1023151"/>
        <a:ext cx="1845222" cy="806850"/>
      </dsp:txXfrm>
    </dsp:sp>
    <dsp:sp modelId="{EBF49CCB-3A9C-4470-BAA8-CFD27D65167E}">
      <dsp:nvSpPr>
        <dsp:cNvPr id="0" name=""/>
        <dsp:cNvSpPr/>
      </dsp:nvSpPr>
      <dsp:spPr>
        <a:xfrm>
          <a:off x="4315038" y="1094953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  <a:endParaRPr lang="es-ES" sz="1200" kern="1200" dirty="0"/>
        </a:p>
      </dsp:txBody>
      <dsp:txXfrm>
        <a:off x="4315038" y="1094953"/>
        <a:ext cx="1453256" cy="663539"/>
      </dsp:txXfrm>
    </dsp:sp>
    <dsp:sp modelId="{7BD8FF0A-1366-4F16-86F3-08D1D08D641B}">
      <dsp:nvSpPr>
        <dsp:cNvPr id="0" name=""/>
        <dsp:cNvSpPr/>
      </dsp:nvSpPr>
      <dsp:spPr>
        <a:xfrm>
          <a:off x="2314309" y="2048598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048598"/>
        <a:ext cx="1453256" cy="663539"/>
      </dsp:txXfrm>
    </dsp:sp>
    <dsp:sp modelId="{93F831B4-9432-4AC2-B970-880E7BEB2ADC}">
      <dsp:nvSpPr>
        <dsp:cNvPr id="0" name=""/>
        <dsp:cNvSpPr/>
      </dsp:nvSpPr>
      <dsp:spPr>
        <a:xfrm>
          <a:off x="4323280" y="2048239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Operador(a)</a:t>
          </a:r>
        </a:p>
      </dsp:txBody>
      <dsp:txXfrm>
        <a:off x="4323280" y="2048239"/>
        <a:ext cx="1453256" cy="663539"/>
      </dsp:txXfrm>
    </dsp:sp>
    <dsp:sp modelId="{FE5389BF-A51A-45E0-9ACC-AFA346A1AC61}">
      <dsp:nvSpPr>
        <dsp:cNvPr id="0" name=""/>
        <dsp:cNvSpPr/>
      </dsp:nvSpPr>
      <dsp:spPr>
        <a:xfrm>
          <a:off x="2314309" y="2950546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950546"/>
        <a:ext cx="1453256" cy="663539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AF2CA-B904-45D7-96FE-C1879DDA0670}">
      <dsp:nvSpPr>
        <dsp:cNvPr id="0" name=""/>
        <dsp:cNvSpPr/>
      </dsp:nvSpPr>
      <dsp:spPr>
        <a:xfrm>
          <a:off x="4246474" y="1151277"/>
          <a:ext cx="285300" cy="690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336"/>
              </a:lnTo>
              <a:lnTo>
                <a:pt x="28530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9D360-C1E4-4B19-91A1-2B7EDD669F5E}">
      <dsp:nvSpPr>
        <dsp:cNvPr id="0" name=""/>
        <dsp:cNvSpPr/>
      </dsp:nvSpPr>
      <dsp:spPr>
        <a:xfrm>
          <a:off x="3964935" y="1151277"/>
          <a:ext cx="281539" cy="690336"/>
        </a:xfrm>
        <a:custGeom>
          <a:avLst/>
          <a:gdLst/>
          <a:ahLst/>
          <a:cxnLst/>
          <a:rect l="0" t="0" r="0" b="0"/>
          <a:pathLst>
            <a:path>
              <a:moveTo>
                <a:pt x="281539" y="0"/>
              </a:moveTo>
              <a:lnTo>
                <a:pt x="281539" y="690336"/>
              </a:lnTo>
              <a:lnTo>
                <a:pt x="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E9E71-C7A8-4B7C-99C3-BC95FAB744C3}">
      <dsp:nvSpPr>
        <dsp:cNvPr id="0" name=""/>
        <dsp:cNvSpPr/>
      </dsp:nvSpPr>
      <dsp:spPr>
        <a:xfrm>
          <a:off x="7531429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0CEE3-DD7D-478B-BBBE-9A27716B18E3}">
      <dsp:nvSpPr>
        <dsp:cNvPr id="0" name=""/>
        <dsp:cNvSpPr/>
      </dsp:nvSpPr>
      <dsp:spPr>
        <a:xfrm>
          <a:off x="4246474" y="1151277"/>
          <a:ext cx="3330675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3330675" y="1414958"/>
              </a:lnTo>
              <a:lnTo>
                <a:pt x="3330675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4612927" y="3683806"/>
          <a:ext cx="132408" cy="497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113"/>
              </a:lnTo>
              <a:lnTo>
                <a:pt x="132408" y="4971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72F8E-8530-469C-8D6E-A23431A204C7}">
      <dsp:nvSpPr>
        <dsp:cNvPr id="0" name=""/>
        <dsp:cNvSpPr/>
      </dsp:nvSpPr>
      <dsp:spPr>
        <a:xfrm>
          <a:off x="4612927" y="3683806"/>
          <a:ext cx="138481" cy="1185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5593"/>
              </a:lnTo>
              <a:lnTo>
                <a:pt x="138481" y="11855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4A02-FBE1-4B37-8A12-6AF84B8CB74E}">
      <dsp:nvSpPr>
        <dsp:cNvPr id="0" name=""/>
        <dsp:cNvSpPr/>
      </dsp:nvSpPr>
      <dsp:spPr>
        <a:xfrm>
          <a:off x="4246474" y="1151277"/>
          <a:ext cx="1087010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1087010" y="1414958"/>
              </a:lnTo>
              <a:lnTo>
                <a:pt x="108701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757A3-9D93-4E62-B7A1-2CBEA33E469B}">
      <dsp:nvSpPr>
        <dsp:cNvPr id="0" name=""/>
        <dsp:cNvSpPr/>
      </dsp:nvSpPr>
      <dsp:spPr>
        <a:xfrm>
          <a:off x="3108341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20"/>
              </a:lnTo>
              <a:lnTo>
                <a:pt x="46647" y="45520"/>
              </a:lnTo>
              <a:lnTo>
                <a:pt x="46647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4CCA4-0644-43F6-B18B-98799E2D56FF}">
      <dsp:nvSpPr>
        <dsp:cNvPr id="0" name=""/>
        <dsp:cNvSpPr/>
      </dsp:nvSpPr>
      <dsp:spPr>
        <a:xfrm>
          <a:off x="3154061" y="1151277"/>
          <a:ext cx="1092413" cy="1592079"/>
        </a:xfrm>
        <a:custGeom>
          <a:avLst/>
          <a:gdLst/>
          <a:ahLst/>
          <a:cxnLst/>
          <a:rect l="0" t="0" r="0" b="0"/>
          <a:pathLst>
            <a:path>
              <a:moveTo>
                <a:pt x="1092413" y="0"/>
              </a:moveTo>
              <a:lnTo>
                <a:pt x="1092413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B198B-C1DB-40AC-B5D8-EC7E774E5EE6}">
      <dsp:nvSpPr>
        <dsp:cNvPr id="0" name=""/>
        <dsp:cNvSpPr/>
      </dsp:nvSpPr>
      <dsp:spPr>
        <a:xfrm>
          <a:off x="915326" y="1151277"/>
          <a:ext cx="3331147" cy="1592079"/>
        </a:xfrm>
        <a:custGeom>
          <a:avLst/>
          <a:gdLst/>
          <a:ahLst/>
          <a:cxnLst/>
          <a:rect l="0" t="0" r="0" b="0"/>
          <a:pathLst>
            <a:path>
              <a:moveTo>
                <a:pt x="3331147" y="0"/>
              </a:moveTo>
              <a:lnTo>
                <a:pt x="3331147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3223613" y="218141"/>
          <a:ext cx="2045722" cy="9331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sp:txBody>
      <dsp:txXfrm>
        <a:off x="3223613" y="218141"/>
        <a:ext cx="2045722" cy="933136"/>
      </dsp:txXfrm>
    </dsp:sp>
    <dsp:sp modelId="{22D88032-48D3-4FED-892F-553CBCDD24D6}">
      <dsp:nvSpPr>
        <dsp:cNvPr id="0" name=""/>
        <dsp:cNvSpPr/>
      </dsp:nvSpPr>
      <dsp:spPr>
        <a:xfrm>
          <a:off x="14628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628" y="2743357"/>
        <a:ext cx="1801395" cy="940448"/>
      </dsp:txXfrm>
    </dsp:sp>
    <dsp:sp modelId="{4A5AD12B-3408-499C-A05D-4C9CF311AABC}">
      <dsp:nvSpPr>
        <dsp:cNvPr id="0" name=""/>
        <dsp:cNvSpPr/>
      </dsp:nvSpPr>
      <dsp:spPr>
        <a:xfrm>
          <a:off x="2253363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sp:txBody>
      <dsp:txXfrm>
        <a:off x="2253363" y="2743357"/>
        <a:ext cx="1801395" cy="940448"/>
      </dsp:txXfrm>
    </dsp:sp>
    <dsp:sp modelId="{6A6D487D-23AA-45C7-9242-0CD5C0D5FE77}">
      <dsp:nvSpPr>
        <dsp:cNvPr id="0" name=""/>
        <dsp:cNvSpPr/>
      </dsp:nvSpPr>
      <dsp:spPr>
        <a:xfrm>
          <a:off x="225429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254291" y="3906448"/>
        <a:ext cx="1801395" cy="646013"/>
      </dsp:txXfrm>
    </dsp:sp>
    <dsp:sp modelId="{61DB701D-6ACA-4CC4-83AE-045C8BE7FBAC}">
      <dsp:nvSpPr>
        <dsp:cNvPr id="0" name=""/>
        <dsp:cNvSpPr/>
      </dsp:nvSpPr>
      <dsp:spPr>
        <a:xfrm>
          <a:off x="4432787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sp:txBody>
      <dsp:txXfrm>
        <a:off x="4432787" y="2743357"/>
        <a:ext cx="1801395" cy="940448"/>
      </dsp:txXfrm>
    </dsp:sp>
    <dsp:sp modelId="{B44DA74B-C3EF-48E1-80F3-6299404C924F}">
      <dsp:nvSpPr>
        <dsp:cNvPr id="0" name=""/>
        <dsp:cNvSpPr/>
      </dsp:nvSpPr>
      <dsp:spPr>
        <a:xfrm>
          <a:off x="4751408" y="4584032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4751408" y="4584032"/>
        <a:ext cx="1540891" cy="570736"/>
      </dsp:txXfrm>
    </dsp:sp>
    <dsp:sp modelId="{A9A072A2-DAE3-4ED0-96ED-C54AE54C1B55}">
      <dsp:nvSpPr>
        <dsp:cNvPr id="0" name=""/>
        <dsp:cNvSpPr/>
      </dsp:nvSpPr>
      <dsp:spPr>
        <a:xfrm>
          <a:off x="4745335" y="3895551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745335" y="3895551"/>
        <a:ext cx="1540891" cy="570736"/>
      </dsp:txXfrm>
    </dsp:sp>
    <dsp:sp modelId="{EDD2490F-374F-4C3C-978A-B366CCF7D58C}">
      <dsp:nvSpPr>
        <dsp:cNvPr id="0" name=""/>
        <dsp:cNvSpPr/>
      </dsp:nvSpPr>
      <dsp:spPr>
        <a:xfrm>
          <a:off x="6676451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Área de Casa Club del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Adulto Mayor “Los Altos”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6676451" y="2743357"/>
        <a:ext cx="1801395" cy="940448"/>
      </dsp:txXfrm>
    </dsp:sp>
    <dsp:sp modelId="{5A97A3D8-A4E6-4D03-8377-92D71880B8C8}">
      <dsp:nvSpPr>
        <dsp:cNvPr id="0" name=""/>
        <dsp:cNvSpPr/>
      </dsp:nvSpPr>
      <dsp:spPr>
        <a:xfrm>
          <a:off x="667645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676451" y="3906448"/>
        <a:ext cx="1801395" cy="646013"/>
      </dsp:txXfrm>
    </dsp:sp>
    <dsp:sp modelId="{B0384D5F-490C-44DA-8FC1-1DC5FE4B04A2}">
      <dsp:nvSpPr>
        <dsp:cNvPr id="0" name=""/>
        <dsp:cNvSpPr/>
      </dsp:nvSpPr>
      <dsp:spPr>
        <a:xfrm>
          <a:off x="2565234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Maestras(os) </a:t>
          </a:r>
          <a:endParaRPr lang="es-ES" sz="1200" kern="1200" dirty="0"/>
        </a:p>
      </dsp:txBody>
      <dsp:txXfrm>
        <a:off x="2565234" y="1482714"/>
        <a:ext cx="1399700" cy="717798"/>
      </dsp:txXfrm>
    </dsp:sp>
    <dsp:sp modelId="{04214D08-F3B3-4AF0-A870-37D911585223}">
      <dsp:nvSpPr>
        <dsp:cNvPr id="0" name=""/>
        <dsp:cNvSpPr/>
      </dsp:nvSpPr>
      <dsp:spPr>
        <a:xfrm>
          <a:off x="4531775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Chofer</a:t>
          </a:r>
        </a:p>
      </dsp:txBody>
      <dsp:txXfrm>
        <a:off x="4531775" y="1482714"/>
        <a:ext cx="1399700" cy="717798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1969A-6B9D-4751-8E06-55B655EC66D5}">
      <dsp:nvSpPr>
        <dsp:cNvPr id="0" name=""/>
        <dsp:cNvSpPr/>
      </dsp:nvSpPr>
      <dsp:spPr>
        <a:xfrm>
          <a:off x="2601242" y="1419220"/>
          <a:ext cx="218251" cy="1689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9110"/>
              </a:lnTo>
              <a:lnTo>
                <a:pt x="218251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82FAC-BE87-4A1E-B5CD-382C065C727D}">
      <dsp:nvSpPr>
        <dsp:cNvPr id="0" name=""/>
        <dsp:cNvSpPr/>
      </dsp:nvSpPr>
      <dsp:spPr>
        <a:xfrm>
          <a:off x="2601242" y="1419220"/>
          <a:ext cx="218251" cy="703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3818"/>
              </a:lnTo>
              <a:lnTo>
                <a:pt x="218251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18BB-1276-4874-BFC6-F10D8966D5DB}">
      <dsp:nvSpPr>
        <dsp:cNvPr id="0" name=""/>
        <dsp:cNvSpPr/>
      </dsp:nvSpPr>
      <dsp:spPr>
        <a:xfrm>
          <a:off x="2396633" y="1419220"/>
          <a:ext cx="204608" cy="1689110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1689110"/>
              </a:lnTo>
              <a:lnTo>
                <a:pt x="0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5D3D9-258A-4BA8-AABF-3731551B8C75}">
      <dsp:nvSpPr>
        <dsp:cNvPr id="0" name=""/>
        <dsp:cNvSpPr/>
      </dsp:nvSpPr>
      <dsp:spPr>
        <a:xfrm>
          <a:off x="2396633" y="1419220"/>
          <a:ext cx="204608" cy="2677603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2677603"/>
              </a:lnTo>
              <a:lnTo>
                <a:pt x="0" y="26776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CD65-3D59-4E6B-A1DB-19502D420087}">
      <dsp:nvSpPr>
        <dsp:cNvPr id="0" name=""/>
        <dsp:cNvSpPr/>
      </dsp:nvSpPr>
      <dsp:spPr>
        <a:xfrm>
          <a:off x="2396633" y="1419220"/>
          <a:ext cx="204608" cy="703818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703818"/>
              </a:lnTo>
              <a:lnTo>
                <a:pt x="0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1407463" y="264019"/>
          <a:ext cx="2387557" cy="11552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07463" y="264019"/>
        <a:ext cx="2387557" cy="1155201"/>
      </dsp:txXfrm>
    </dsp:sp>
    <dsp:sp modelId="{22D88032-48D3-4FED-892F-553CBCDD24D6}">
      <dsp:nvSpPr>
        <dsp:cNvPr id="0" name=""/>
        <dsp:cNvSpPr/>
      </dsp:nvSpPr>
      <dsp:spPr>
        <a:xfrm>
          <a:off x="560636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560636" y="1741258"/>
        <a:ext cx="1835997" cy="763559"/>
      </dsp:txXfrm>
    </dsp:sp>
    <dsp:sp modelId="{BB7C9DDB-EEBB-47B6-8AD2-4BE53C0A68AF}">
      <dsp:nvSpPr>
        <dsp:cNvPr id="0" name=""/>
        <dsp:cNvSpPr/>
      </dsp:nvSpPr>
      <dsp:spPr>
        <a:xfrm>
          <a:off x="560636" y="3715044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sp:txBody>
      <dsp:txXfrm>
        <a:off x="560636" y="3715044"/>
        <a:ext cx="1835997" cy="763559"/>
      </dsp:txXfrm>
    </dsp:sp>
    <dsp:sp modelId="{4A5AD12B-3408-499C-A05D-4C9CF311AABC}">
      <dsp:nvSpPr>
        <dsp:cNvPr id="0" name=""/>
        <dsp:cNvSpPr/>
      </dsp:nvSpPr>
      <dsp:spPr>
        <a:xfrm>
          <a:off x="560636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sp:txBody>
      <dsp:txXfrm>
        <a:off x="560636" y="2726550"/>
        <a:ext cx="1835997" cy="763559"/>
      </dsp:txXfrm>
    </dsp:sp>
    <dsp:sp modelId="{E65EB418-B140-4028-A139-3E69E6030324}">
      <dsp:nvSpPr>
        <dsp:cNvPr id="0" name=""/>
        <dsp:cNvSpPr/>
      </dsp:nvSpPr>
      <dsp:spPr>
        <a:xfrm>
          <a:off x="2819494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sp:txBody>
      <dsp:txXfrm>
        <a:off x="2819494" y="1741258"/>
        <a:ext cx="1835997" cy="763559"/>
      </dsp:txXfrm>
    </dsp:sp>
    <dsp:sp modelId="{61DB701D-6ACA-4CC4-83AE-045C8BE7FBAC}">
      <dsp:nvSpPr>
        <dsp:cNvPr id="0" name=""/>
        <dsp:cNvSpPr/>
      </dsp:nvSpPr>
      <dsp:spPr>
        <a:xfrm>
          <a:off x="2819494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sp:txBody>
      <dsp:txXfrm>
        <a:off x="2819494" y="2726550"/>
        <a:ext cx="1835997" cy="763559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5E16-A088-4C18-B5BF-863A6EBF5D32}">
      <dsp:nvSpPr>
        <dsp:cNvPr id="0" name=""/>
        <dsp:cNvSpPr/>
      </dsp:nvSpPr>
      <dsp:spPr>
        <a:xfrm>
          <a:off x="4233384" y="886804"/>
          <a:ext cx="174322" cy="579043"/>
        </a:xfrm>
        <a:custGeom>
          <a:avLst/>
          <a:gdLst/>
          <a:ahLst/>
          <a:cxnLst/>
          <a:rect l="0" t="0" r="0" b="0"/>
          <a:pathLst>
            <a:path>
              <a:moveTo>
                <a:pt x="174322" y="0"/>
              </a:moveTo>
              <a:lnTo>
                <a:pt x="174322" y="579043"/>
              </a:lnTo>
              <a:lnTo>
                <a:pt x="0" y="579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3C525-EAAB-458C-8291-BA176109B926}">
      <dsp:nvSpPr>
        <dsp:cNvPr id="0" name=""/>
        <dsp:cNvSpPr/>
      </dsp:nvSpPr>
      <dsp:spPr>
        <a:xfrm>
          <a:off x="8098567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40770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3736580" y="1202117"/>
              </a:lnTo>
              <a:lnTo>
                <a:pt x="373658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2E596-4C02-4B12-BE28-A6F0B7510426}">
      <dsp:nvSpPr>
        <dsp:cNvPr id="0" name=""/>
        <dsp:cNvSpPr/>
      </dsp:nvSpPr>
      <dsp:spPr>
        <a:xfrm>
          <a:off x="6601033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407706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2239046" y="1202117"/>
              </a:lnTo>
              <a:lnTo>
                <a:pt x="2239046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5103499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07706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741512" y="1202117"/>
              </a:lnTo>
              <a:lnTo>
                <a:pt x="741512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620474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666194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741512" y="0"/>
              </a:moveTo>
              <a:lnTo>
                <a:pt x="741512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22940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68660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2239046" y="0"/>
              </a:moveTo>
              <a:lnTo>
                <a:pt x="2239046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466E0-B763-4D3A-B17F-5B88F572121E}">
      <dsp:nvSpPr>
        <dsp:cNvPr id="0" name=""/>
        <dsp:cNvSpPr/>
      </dsp:nvSpPr>
      <dsp:spPr>
        <a:xfrm>
          <a:off x="625406" y="3792786"/>
          <a:ext cx="91440" cy="2207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07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682C7-E727-4A14-8219-EF1F06C44EC5}">
      <dsp:nvSpPr>
        <dsp:cNvPr id="0" name=""/>
        <dsp:cNvSpPr/>
      </dsp:nvSpPr>
      <dsp:spPr>
        <a:xfrm>
          <a:off x="625406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7112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3736580" y="0"/>
              </a:moveTo>
              <a:lnTo>
                <a:pt x="3736580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53663" y="130802"/>
          <a:ext cx="2108086" cy="75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53663" y="130802"/>
        <a:ext cx="2108086" cy="756002"/>
      </dsp:txXfrm>
    </dsp:sp>
    <dsp:sp modelId="{F3B97020-4E27-476B-8E7C-371F6B9A2DE8}">
      <dsp:nvSpPr>
        <dsp:cNvPr id="0" name=""/>
        <dsp:cNvSpPr/>
      </dsp:nvSpPr>
      <dsp:spPr>
        <a:xfrm>
          <a:off x="46315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2220131"/>
        <a:ext cx="1249621" cy="624810"/>
      </dsp:txXfrm>
    </dsp:sp>
    <dsp:sp modelId="{C90B4A6D-29E7-4267-8EB7-38965D6F12E8}">
      <dsp:nvSpPr>
        <dsp:cNvPr id="0" name=""/>
        <dsp:cNvSpPr/>
      </dsp:nvSpPr>
      <dsp:spPr>
        <a:xfrm>
          <a:off x="46315" y="3081477"/>
          <a:ext cx="1249621" cy="7113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sp:txBody>
      <dsp:txXfrm>
        <a:off x="46315" y="3081477"/>
        <a:ext cx="1249621" cy="711309"/>
      </dsp:txXfrm>
    </dsp:sp>
    <dsp:sp modelId="{1E598064-23C6-4630-85FF-8AC8129379A1}">
      <dsp:nvSpPr>
        <dsp:cNvPr id="0" name=""/>
        <dsp:cNvSpPr/>
      </dsp:nvSpPr>
      <dsp:spPr>
        <a:xfrm>
          <a:off x="46315" y="4013511"/>
          <a:ext cx="1249621" cy="9446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4013511"/>
        <a:ext cx="1249621" cy="944620"/>
      </dsp:txXfrm>
    </dsp:sp>
    <dsp:sp modelId="{0EA9D3FC-9C07-4C3D-8E82-75F3B771CE34}">
      <dsp:nvSpPr>
        <dsp:cNvPr id="0" name=""/>
        <dsp:cNvSpPr/>
      </dsp:nvSpPr>
      <dsp:spPr>
        <a:xfrm>
          <a:off x="154384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2220131"/>
        <a:ext cx="1249621" cy="624810"/>
      </dsp:txXfrm>
    </dsp:sp>
    <dsp:sp modelId="{460FFABA-065D-4BD0-B35E-9A827CB5402E}">
      <dsp:nvSpPr>
        <dsp:cNvPr id="0" name=""/>
        <dsp:cNvSpPr/>
      </dsp:nvSpPr>
      <dsp:spPr>
        <a:xfrm>
          <a:off x="154384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3081477"/>
        <a:ext cx="1249621" cy="720000"/>
      </dsp:txXfrm>
    </dsp:sp>
    <dsp:sp modelId="{57FD5846-A697-43C8-BA6F-1754B6474EFE}">
      <dsp:nvSpPr>
        <dsp:cNvPr id="0" name=""/>
        <dsp:cNvSpPr/>
      </dsp:nvSpPr>
      <dsp:spPr>
        <a:xfrm>
          <a:off x="304138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1383" y="2220131"/>
        <a:ext cx="1249621" cy="624810"/>
      </dsp:txXfrm>
    </dsp:sp>
    <dsp:sp modelId="{97BE121B-0410-413F-8754-9E62E2F77E77}">
      <dsp:nvSpPr>
        <dsp:cNvPr id="0" name=""/>
        <dsp:cNvSpPr/>
      </dsp:nvSpPr>
      <dsp:spPr>
        <a:xfrm>
          <a:off x="304138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41383" y="3081477"/>
        <a:ext cx="1249621" cy="720000"/>
      </dsp:txXfrm>
    </dsp:sp>
    <dsp:sp modelId="{FBEBD24A-6287-4BBE-830F-C0DC179340B0}">
      <dsp:nvSpPr>
        <dsp:cNvPr id="0" name=""/>
        <dsp:cNvSpPr/>
      </dsp:nvSpPr>
      <dsp:spPr>
        <a:xfrm>
          <a:off x="452440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2220131"/>
        <a:ext cx="1249621" cy="624810"/>
      </dsp:txXfrm>
    </dsp:sp>
    <dsp:sp modelId="{E6854435-682A-482D-8C10-AA2F3C614A4D}">
      <dsp:nvSpPr>
        <dsp:cNvPr id="0" name=""/>
        <dsp:cNvSpPr/>
      </dsp:nvSpPr>
      <dsp:spPr>
        <a:xfrm>
          <a:off x="452440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3081477"/>
        <a:ext cx="1249621" cy="720000"/>
      </dsp:txXfrm>
    </dsp:sp>
    <dsp:sp modelId="{8C92CF08-91AA-414F-8D6A-4626528ECED4}">
      <dsp:nvSpPr>
        <dsp:cNvPr id="0" name=""/>
        <dsp:cNvSpPr/>
      </dsp:nvSpPr>
      <dsp:spPr>
        <a:xfrm>
          <a:off x="602194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21943" y="2220131"/>
        <a:ext cx="1249621" cy="624810"/>
      </dsp:txXfrm>
    </dsp:sp>
    <dsp:sp modelId="{1A45C496-06FF-411B-A51E-566306450471}">
      <dsp:nvSpPr>
        <dsp:cNvPr id="0" name=""/>
        <dsp:cNvSpPr/>
      </dsp:nvSpPr>
      <dsp:spPr>
        <a:xfrm>
          <a:off x="602194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6021943" y="3081477"/>
        <a:ext cx="1249621" cy="720000"/>
      </dsp:txXfrm>
    </dsp:sp>
    <dsp:sp modelId="{7ADB80CF-607D-4E74-B20F-4803CB277849}">
      <dsp:nvSpPr>
        <dsp:cNvPr id="0" name=""/>
        <dsp:cNvSpPr/>
      </dsp:nvSpPr>
      <dsp:spPr>
        <a:xfrm>
          <a:off x="7519477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2220131"/>
        <a:ext cx="1249621" cy="624810"/>
      </dsp:txXfrm>
    </dsp:sp>
    <dsp:sp modelId="{B076F6DE-7A44-4EB6-BFAC-A271B18C3C28}">
      <dsp:nvSpPr>
        <dsp:cNvPr id="0" name=""/>
        <dsp:cNvSpPr/>
      </dsp:nvSpPr>
      <dsp:spPr>
        <a:xfrm>
          <a:off x="7519477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3081477"/>
        <a:ext cx="1249621" cy="720000"/>
      </dsp:txXfrm>
    </dsp:sp>
    <dsp:sp modelId="{EBDDD125-4CE2-4A47-BC71-3C0C845A87E7}">
      <dsp:nvSpPr>
        <dsp:cNvPr id="0" name=""/>
        <dsp:cNvSpPr/>
      </dsp:nvSpPr>
      <dsp:spPr>
        <a:xfrm>
          <a:off x="2983763" y="1153442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2983763" y="1153442"/>
        <a:ext cx="1249621" cy="624810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3C525-EAAB-458C-8291-BA176109B926}">
      <dsp:nvSpPr>
        <dsp:cNvPr id="0" name=""/>
        <dsp:cNvSpPr/>
      </dsp:nvSpPr>
      <dsp:spPr>
        <a:xfrm>
          <a:off x="7971836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322142" y="1104891"/>
          <a:ext cx="3695414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3695414" y="368235"/>
              </a:lnTo>
              <a:lnTo>
                <a:pt x="3695414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8197-ADA7-47CC-9945-DCE0E57F76CC}">
      <dsp:nvSpPr>
        <dsp:cNvPr id="0" name=""/>
        <dsp:cNvSpPr/>
      </dsp:nvSpPr>
      <dsp:spPr>
        <a:xfrm>
          <a:off x="5999660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322142" y="1104891"/>
          <a:ext cx="2152890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2152890" y="368235"/>
              </a:lnTo>
              <a:lnTo>
                <a:pt x="215289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4991311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322142" y="1104891"/>
          <a:ext cx="714888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714888" y="368235"/>
              </a:lnTo>
              <a:lnTo>
                <a:pt x="714888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599029" y="1104891"/>
          <a:ext cx="723112" cy="493020"/>
        </a:xfrm>
        <a:custGeom>
          <a:avLst/>
          <a:gdLst/>
          <a:ahLst/>
          <a:cxnLst/>
          <a:rect l="0" t="0" r="0" b="0"/>
          <a:pathLst>
            <a:path>
              <a:moveTo>
                <a:pt x="723112" y="0"/>
              </a:moveTo>
              <a:lnTo>
                <a:pt x="723112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00797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46517" y="1104891"/>
          <a:ext cx="2175624" cy="493020"/>
        </a:xfrm>
        <a:custGeom>
          <a:avLst/>
          <a:gdLst/>
          <a:ahLst/>
          <a:cxnLst/>
          <a:rect l="0" t="0" r="0" b="0"/>
          <a:pathLst>
            <a:path>
              <a:moveTo>
                <a:pt x="2175624" y="0"/>
              </a:moveTo>
              <a:lnTo>
                <a:pt x="2175624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96EEB-5316-4750-AF33-3C90CFAEBE9F}">
      <dsp:nvSpPr>
        <dsp:cNvPr id="0" name=""/>
        <dsp:cNvSpPr/>
      </dsp:nvSpPr>
      <dsp:spPr>
        <a:xfrm>
          <a:off x="122334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9382-4355-474B-BDCE-952DA46D6497}">
      <dsp:nvSpPr>
        <dsp:cNvPr id="0" name=""/>
        <dsp:cNvSpPr/>
      </dsp:nvSpPr>
      <dsp:spPr>
        <a:xfrm>
          <a:off x="122334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597706" y="1104891"/>
          <a:ext cx="3724435" cy="493020"/>
        </a:xfrm>
        <a:custGeom>
          <a:avLst/>
          <a:gdLst/>
          <a:ahLst/>
          <a:cxnLst/>
          <a:rect l="0" t="0" r="0" b="0"/>
          <a:pathLst>
            <a:path>
              <a:moveTo>
                <a:pt x="3724435" y="0"/>
              </a:moveTo>
              <a:lnTo>
                <a:pt x="3724435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19712" y="312891"/>
          <a:ext cx="2004859" cy="79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19712" y="312891"/>
        <a:ext cx="2004859" cy="792000"/>
      </dsp:txXfrm>
    </dsp:sp>
    <dsp:sp modelId="{F3B97020-4E27-476B-8E7C-371F6B9A2DE8}">
      <dsp:nvSpPr>
        <dsp:cNvPr id="0" name=""/>
        <dsp:cNvSpPr/>
      </dsp:nvSpPr>
      <dsp:spPr>
        <a:xfrm>
          <a:off x="349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1" y="1597911"/>
        <a:ext cx="1188430" cy="594215"/>
      </dsp:txXfrm>
    </dsp:sp>
    <dsp:sp modelId="{C90B4A6D-29E7-4267-8EB7-38965D6F12E8}">
      <dsp:nvSpPr>
        <dsp:cNvPr id="0" name=""/>
        <dsp:cNvSpPr/>
      </dsp:nvSpPr>
      <dsp:spPr>
        <a:xfrm>
          <a:off x="300599" y="2441697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599" y="2441697"/>
        <a:ext cx="1016643" cy="635418"/>
      </dsp:txXfrm>
    </dsp:sp>
    <dsp:sp modelId="{EDD10641-B025-470A-8E59-491DC8CD818F}">
      <dsp:nvSpPr>
        <dsp:cNvPr id="0" name=""/>
        <dsp:cNvSpPr/>
      </dsp:nvSpPr>
      <dsp:spPr>
        <a:xfrm>
          <a:off x="300599" y="3326686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00599" y="3326686"/>
        <a:ext cx="1016643" cy="635418"/>
      </dsp:txXfrm>
    </dsp:sp>
    <dsp:sp modelId="{0EA9D3FC-9C07-4C3D-8E82-75F3B771CE34}">
      <dsp:nvSpPr>
        <dsp:cNvPr id="0" name=""/>
        <dsp:cNvSpPr/>
      </dsp:nvSpPr>
      <dsp:spPr>
        <a:xfrm>
          <a:off x="1552302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1597911"/>
        <a:ext cx="1188430" cy="594215"/>
      </dsp:txXfrm>
    </dsp:sp>
    <dsp:sp modelId="{460FFABA-065D-4BD0-B35E-9A827CB5402E}">
      <dsp:nvSpPr>
        <dsp:cNvPr id="0" name=""/>
        <dsp:cNvSpPr/>
      </dsp:nvSpPr>
      <dsp:spPr>
        <a:xfrm>
          <a:off x="1552302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2441697"/>
        <a:ext cx="1188430" cy="635418"/>
      </dsp:txXfrm>
    </dsp:sp>
    <dsp:sp modelId="{57FD5846-A697-43C8-BA6F-1754B6474EFE}">
      <dsp:nvSpPr>
        <dsp:cNvPr id="0" name=""/>
        <dsp:cNvSpPr/>
      </dsp:nvSpPr>
      <dsp:spPr>
        <a:xfrm>
          <a:off x="3004814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04814" y="1597911"/>
        <a:ext cx="1188430" cy="594215"/>
      </dsp:txXfrm>
    </dsp:sp>
    <dsp:sp modelId="{FBEBD24A-6287-4BBE-830F-C0DC179340B0}">
      <dsp:nvSpPr>
        <dsp:cNvPr id="0" name=""/>
        <dsp:cNvSpPr/>
      </dsp:nvSpPr>
      <dsp:spPr>
        <a:xfrm>
          <a:off x="4442815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42815" y="1597911"/>
        <a:ext cx="1188430" cy="594215"/>
      </dsp:txXfrm>
    </dsp:sp>
    <dsp:sp modelId="{E6854435-682A-482D-8C10-AA2F3C614A4D}">
      <dsp:nvSpPr>
        <dsp:cNvPr id="0" name=""/>
        <dsp:cNvSpPr/>
      </dsp:nvSpPr>
      <dsp:spPr>
        <a:xfrm>
          <a:off x="4442815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4442815" y="2441697"/>
        <a:ext cx="1188430" cy="635418"/>
      </dsp:txXfrm>
    </dsp:sp>
    <dsp:sp modelId="{8C92CF08-91AA-414F-8D6A-4626528ECED4}">
      <dsp:nvSpPr>
        <dsp:cNvPr id="0" name=""/>
        <dsp:cNvSpPr/>
      </dsp:nvSpPr>
      <dsp:spPr>
        <a:xfrm>
          <a:off x="5880817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880817" y="1597911"/>
        <a:ext cx="1188430" cy="594215"/>
      </dsp:txXfrm>
    </dsp:sp>
    <dsp:sp modelId="{1A45C496-06FF-411B-A51E-566306450471}">
      <dsp:nvSpPr>
        <dsp:cNvPr id="0" name=""/>
        <dsp:cNvSpPr/>
      </dsp:nvSpPr>
      <dsp:spPr>
        <a:xfrm>
          <a:off x="6177924" y="2441697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6177924" y="2441697"/>
        <a:ext cx="1024867" cy="635418"/>
      </dsp:txXfrm>
    </dsp:sp>
    <dsp:sp modelId="{7ADB80CF-607D-4E74-B20F-4803CB277849}">
      <dsp:nvSpPr>
        <dsp:cNvPr id="0" name=""/>
        <dsp:cNvSpPr/>
      </dsp:nvSpPr>
      <dsp:spPr>
        <a:xfrm>
          <a:off x="742334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23341" y="1597911"/>
        <a:ext cx="1188430" cy="594215"/>
      </dsp:txXfrm>
    </dsp:sp>
    <dsp:sp modelId="{B076F6DE-7A44-4EB6-BFAC-A271B18C3C28}">
      <dsp:nvSpPr>
        <dsp:cNvPr id="0" name=""/>
        <dsp:cNvSpPr/>
      </dsp:nvSpPr>
      <dsp:spPr>
        <a:xfrm>
          <a:off x="7423341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23341" y="2441697"/>
        <a:ext cx="1188430" cy="635418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7BEA6-8ABA-42A3-9766-F048E601EBA8}">
      <dsp:nvSpPr>
        <dsp:cNvPr id="0" name=""/>
        <dsp:cNvSpPr/>
      </dsp:nvSpPr>
      <dsp:spPr>
        <a:xfrm>
          <a:off x="1365113" y="1756875"/>
          <a:ext cx="91440" cy="6483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3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8" y="424880"/>
          <a:ext cx="2821649" cy="13319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" y="424880"/>
        <a:ext cx="2821649" cy="1331994"/>
      </dsp:txXfrm>
    </dsp:sp>
    <dsp:sp modelId="{455EF3ED-9D99-467B-A6D1-4366C6431704}">
      <dsp:nvSpPr>
        <dsp:cNvPr id="0" name=""/>
        <dsp:cNvSpPr/>
      </dsp:nvSpPr>
      <dsp:spPr>
        <a:xfrm>
          <a:off x="186838" y="2405245"/>
          <a:ext cx="2447990" cy="136800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6838" y="2405245"/>
        <a:ext cx="2447990" cy="13680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CC642-7DC2-47F0-9A66-16F5FA4F3176}">
      <dsp:nvSpPr>
        <dsp:cNvPr id="0" name=""/>
        <dsp:cNvSpPr/>
      </dsp:nvSpPr>
      <dsp:spPr>
        <a:xfrm>
          <a:off x="4256906" y="1314561"/>
          <a:ext cx="204042" cy="938608"/>
        </a:xfrm>
        <a:custGeom>
          <a:avLst/>
          <a:gdLst/>
          <a:ahLst/>
          <a:cxnLst/>
          <a:rect l="0" t="0" r="0" b="0"/>
          <a:pathLst>
            <a:path>
              <a:moveTo>
                <a:pt x="204042" y="0"/>
              </a:moveTo>
              <a:lnTo>
                <a:pt x="204042" y="938608"/>
              </a:lnTo>
              <a:lnTo>
                <a:pt x="0" y="938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5B519-CDE3-4FCB-AA9D-B778D249046F}">
      <dsp:nvSpPr>
        <dsp:cNvPr id="0" name=""/>
        <dsp:cNvSpPr/>
      </dsp:nvSpPr>
      <dsp:spPr>
        <a:xfrm>
          <a:off x="4460948" y="1314561"/>
          <a:ext cx="4001917" cy="1869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688"/>
              </a:lnTo>
              <a:lnTo>
                <a:pt x="4001917" y="1775688"/>
              </a:lnTo>
              <a:lnTo>
                <a:pt x="4001917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E0AE6-2C00-499D-9E7D-A67ACED7D402}">
      <dsp:nvSpPr>
        <dsp:cNvPr id="0" name=""/>
        <dsp:cNvSpPr/>
      </dsp:nvSpPr>
      <dsp:spPr>
        <a:xfrm>
          <a:off x="4460948" y="1314561"/>
          <a:ext cx="2667989" cy="1869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688"/>
              </a:lnTo>
              <a:lnTo>
                <a:pt x="2667989" y="1775688"/>
              </a:lnTo>
              <a:lnTo>
                <a:pt x="2667989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46EF3-0642-4369-BA5D-F7868ED47F71}">
      <dsp:nvSpPr>
        <dsp:cNvPr id="0" name=""/>
        <dsp:cNvSpPr/>
      </dsp:nvSpPr>
      <dsp:spPr>
        <a:xfrm>
          <a:off x="4460948" y="1314561"/>
          <a:ext cx="1334062" cy="1869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688"/>
              </a:lnTo>
              <a:lnTo>
                <a:pt x="1334062" y="1775688"/>
              </a:lnTo>
              <a:lnTo>
                <a:pt x="1334062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D7E8-6838-4646-8178-7643A3CF8E6C}">
      <dsp:nvSpPr>
        <dsp:cNvPr id="0" name=""/>
        <dsp:cNvSpPr/>
      </dsp:nvSpPr>
      <dsp:spPr>
        <a:xfrm>
          <a:off x="4415228" y="1314561"/>
          <a:ext cx="91440" cy="18698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5688"/>
              </a:lnTo>
              <a:lnTo>
                <a:pt x="45854" y="1775688"/>
              </a:lnTo>
              <a:lnTo>
                <a:pt x="45854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E8495-F069-4BFD-AE22-285C98264B01}">
      <dsp:nvSpPr>
        <dsp:cNvPr id="0" name=""/>
        <dsp:cNvSpPr/>
      </dsp:nvSpPr>
      <dsp:spPr>
        <a:xfrm>
          <a:off x="3127155" y="1314561"/>
          <a:ext cx="1333793" cy="1869816"/>
        </a:xfrm>
        <a:custGeom>
          <a:avLst/>
          <a:gdLst/>
          <a:ahLst/>
          <a:cxnLst/>
          <a:rect l="0" t="0" r="0" b="0"/>
          <a:pathLst>
            <a:path>
              <a:moveTo>
                <a:pt x="1333793" y="0"/>
              </a:moveTo>
              <a:lnTo>
                <a:pt x="1333793" y="1775688"/>
              </a:lnTo>
              <a:lnTo>
                <a:pt x="0" y="1775688"/>
              </a:lnTo>
              <a:lnTo>
                <a:pt x="0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DE27-DBBC-4F4C-9382-1BA488B1145C}">
      <dsp:nvSpPr>
        <dsp:cNvPr id="0" name=""/>
        <dsp:cNvSpPr/>
      </dsp:nvSpPr>
      <dsp:spPr>
        <a:xfrm>
          <a:off x="1789848" y="1314561"/>
          <a:ext cx="2671100" cy="1869408"/>
        </a:xfrm>
        <a:custGeom>
          <a:avLst/>
          <a:gdLst/>
          <a:ahLst/>
          <a:cxnLst/>
          <a:rect l="0" t="0" r="0" b="0"/>
          <a:pathLst>
            <a:path>
              <a:moveTo>
                <a:pt x="2671100" y="0"/>
              </a:moveTo>
              <a:lnTo>
                <a:pt x="2671100" y="1775280"/>
              </a:lnTo>
              <a:lnTo>
                <a:pt x="0" y="1775280"/>
              </a:lnTo>
              <a:lnTo>
                <a:pt x="0" y="18694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A5111-370B-4EA4-8EB2-8475C4DA44F6}">
      <dsp:nvSpPr>
        <dsp:cNvPr id="0" name=""/>
        <dsp:cNvSpPr/>
      </dsp:nvSpPr>
      <dsp:spPr>
        <a:xfrm>
          <a:off x="500787" y="3839320"/>
          <a:ext cx="91440" cy="1544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4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546507" y="1314561"/>
          <a:ext cx="3914441" cy="1869591"/>
        </a:xfrm>
        <a:custGeom>
          <a:avLst/>
          <a:gdLst/>
          <a:ahLst/>
          <a:cxnLst/>
          <a:rect l="0" t="0" r="0" b="0"/>
          <a:pathLst>
            <a:path>
              <a:moveTo>
                <a:pt x="3914441" y="0"/>
              </a:moveTo>
              <a:lnTo>
                <a:pt x="3914441" y="1775464"/>
              </a:lnTo>
              <a:lnTo>
                <a:pt x="0" y="1775464"/>
              </a:lnTo>
              <a:lnTo>
                <a:pt x="0" y="18695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3726638" y="554025"/>
          <a:ext cx="1468620" cy="7605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sp:txBody>
      <dsp:txXfrm>
        <a:off x="3726638" y="554025"/>
        <a:ext cx="1468620" cy="760536"/>
      </dsp:txXfrm>
    </dsp:sp>
    <dsp:sp modelId="{B89AE965-29A1-4754-BE7B-FBFFFC9F8CA9}">
      <dsp:nvSpPr>
        <dsp:cNvPr id="0" name=""/>
        <dsp:cNvSpPr/>
      </dsp:nvSpPr>
      <dsp:spPr>
        <a:xfrm>
          <a:off x="2752" y="3184153"/>
          <a:ext cx="1087509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sp:txBody>
      <dsp:txXfrm>
        <a:off x="2752" y="3184153"/>
        <a:ext cx="1087509" cy="655166"/>
      </dsp:txXfrm>
    </dsp:sp>
    <dsp:sp modelId="{9B4A79CA-C0FB-4CE2-8E9A-E876061EE856}">
      <dsp:nvSpPr>
        <dsp:cNvPr id="0" name=""/>
        <dsp:cNvSpPr/>
      </dsp:nvSpPr>
      <dsp:spPr>
        <a:xfrm>
          <a:off x="2752" y="3993752"/>
          <a:ext cx="1087509" cy="5769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2752" y="3993752"/>
        <a:ext cx="1087509" cy="576959"/>
      </dsp:txXfrm>
    </dsp:sp>
    <dsp:sp modelId="{7F6A357A-5CCB-481D-84AE-A19C0EBE8F67}">
      <dsp:nvSpPr>
        <dsp:cNvPr id="0" name=""/>
        <dsp:cNvSpPr/>
      </dsp:nvSpPr>
      <dsp:spPr>
        <a:xfrm>
          <a:off x="1246093" y="3183969"/>
          <a:ext cx="1087509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sp:txBody>
      <dsp:txXfrm>
        <a:off x="1246093" y="3183969"/>
        <a:ext cx="1087509" cy="655166"/>
      </dsp:txXfrm>
    </dsp:sp>
    <dsp:sp modelId="{F7161D6E-242E-46EB-82FD-78575BB7CB0D}">
      <dsp:nvSpPr>
        <dsp:cNvPr id="0" name=""/>
        <dsp:cNvSpPr/>
      </dsp:nvSpPr>
      <dsp:spPr>
        <a:xfrm>
          <a:off x="2554319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Psicología y Ludoteca</a:t>
          </a:r>
        </a:p>
      </dsp:txBody>
      <dsp:txXfrm>
        <a:off x="2554319" y="3184377"/>
        <a:ext cx="1145671" cy="655166"/>
      </dsp:txXfrm>
    </dsp:sp>
    <dsp:sp modelId="{84556227-3EEB-4CAA-8995-2A872D45466A}">
      <dsp:nvSpPr>
        <dsp:cNvPr id="0" name=""/>
        <dsp:cNvSpPr/>
      </dsp:nvSpPr>
      <dsp:spPr>
        <a:xfrm>
          <a:off x="3888247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Mantenimiento</a:t>
          </a:r>
        </a:p>
      </dsp:txBody>
      <dsp:txXfrm>
        <a:off x="3888247" y="3184377"/>
        <a:ext cx="1145671" cy="655166"/>
      </dsp:txXfrm>
    </dsp:sp>
    <dsp:sp modelId="{FFE67CD9-7645-4E13-82C1-853C2CF0626A}">
      <dsp:nvSpPr>
        <dsp:cNvPr id="0" name=""/>
        <dsp:cNvSpPr/>
      </dsp:nvSpPr>
      <dsp:spPr>
        <a:xfrm>
          <a:off x="5222175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Operativo(a)</a:t>
          </a:r>
        </a:p>
      </dsp:txBody>
      <dsp:txXfrm>
        <a:off x="5222175" y="3184377"/>
        <a:ext cx="1145671" cy="655166"/>
      </dsp:txXfrm>
    </dsp:sp>
    <dsp:sp modelId="{798E994A-48A2-42C0-A545-CA2210B3D2F2}">
      <dsp:nvSpPr>
        <dsp:cNvPr id="0" name=""/>
        <dsp:cNvSpPr/>
      </dsp:nvSpPr>
      <dsp:spPr>
        <a:xfrm>
          <a:off x="6556102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</a:p>
      </dsp:txBody>
      <dsp:txXfrm>
        <a:off x="6556102" y="3184377"/>
        <a:ext cx="1145671" cy="655166"/>
      </dsp:txXfrm>
    </dsp:sp>
    <dsp:sp modelId="{0F0DBA66-3DA1-4B96-92BA-4CBAB9DC4D43}">
      <dsp:nvSpPr>
        <dsp:cNvPr id="0" name=""/>
        <dsp:cNvSpPr/>
      </dsp:nvSpPr>
      <dsp:spPr>
        <a:xfrm>
          <a:off x="7890030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Enlace Deportivo</a:t>
          </a:r>
        </a:p>
      </dsp:txBody>
      <dsp:txXfrm>
        <a:off x="7890030" y="3184377"/>
        <a:ext cx="1145671" cy="655166"/>
      </dsp:txXfrm>
    </dsp:sp>
    <dsp:sp modelId="{3B4E4286-C251-4E08-80C4-51B85D448F71}">
      <dsp:nvSpPr>
        <dsp:cNvPr id="0" name=""/>
        <dsp:cNvSpPr/>
      </dsp:nvSpPr>
      <dsp:spPr>
        <a:xfrm>
          <a:off x="2920145" y="1852718"/>
          <a:ext cx="1336760" cy="8009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sp:txBody>
      <dsp:txXfrm>
        <a:off x="2920145" y="1852718"/>
        <a:ext cx="1336760" cy="8009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901-9990-42D5-9E9F-E03D3C5E8B83}">
      <dsp:nvSpPr>
        <dsp:cNvPr id="0" name=""/>
        <dsp:cNvSpPr/>
      </dsp:nvSpPr>
      <dsp:spPr>
        <a:xfrm>
          <a:off x="2756252" y="1018528"/>
          <a:ext cx="121625" cy="3580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0149"/>
              </a:lnTo>
              <a:lnTo>
                <a:pt x="121625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57475-BAC8-4AC5-9E11-D32B0119D9C5}">
      <dsp:nvSpPr>
        <dsp:cNvPr id="0" name=""/>
        <dsp:cNvSpPr/>
      </dsp:nvSpPr>
      <dsp:spPr>
        <a:xfrm>
          <a:off x="2620975" y="1018528"/>
          <a:ext cx="135277" cy="358014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3580149"/>
              </a:lnTo>
              <a:lnTo>
                <a:pt x="0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A736A-8D31-4F05-8857-F0C7B674B29B}">
      <dsp:nvSpPr>
        <dsp:cNvPr id="0" name=""/>
        <dsp:cNvSpPr/>
      </dsp:nvSpPr>
      <dsp:spPr>
        <a:xfrm>
          <a:off x="2756252" y="1018528"/>
          <a:ext cx="121625" cy="2856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6741"/>
              </a:lnTo>
              <a:lnTo>
                <a:pt x="121625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A1AC19-8753-41D9-8A66-88CE506DFF14}">
      <dsp:nvSpPr>
        <dsp:cNvPr id="0" name=""/>
        <dsp:cNvSpPr/>
      </dsp:nvSpPr>
      <dsp:spPr>
        <a:xfrm>
          <a:off x="2620975" y="1018528"/>
          <a:ext cx="135277" cy="2856741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856741"/>
              </a:lnTo>
              <a:lnTo>
                <a:pt x="0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2756252" y="1018528"/>
          <a:ext cx="121625" cy="2103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3233"/>
              </a:lnTo>
              <a:lnTo>
                <a:pt x="121625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2620975" y="1018528"/>
          <a:ext cx="135277" cy="2103233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103233"/>
              </a:lnTo>
              <a:lnTo>
                <a:pt x="0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2756252" y="1018528"/>
          <a:ext cx="121625" cy="1335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509"/>
              </a:lnTo>
              <a:lnTo>
                <a:pt x="121625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6047-42DD-49F7-85D9-89862D60E4ED}">
      <dsp:nvSpPr>
        <dsp:cNvPr id="0" name=""/>
        <dsp:cNvSpPr/>
      </dsp:nvSpPr>
      <dsp:spPr>
        <a:xfrm>
          <a:off x="2620975" y="1018528"/>
          <a:ext cx="135277" cy="133550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1335509"/>
              </a:lnTo>
              <a:lnTo>
                <a:pt x="0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C69-FB1C-4BA7-AF38-74283690DFA6}">
      <dsp:nvSpPr>
        <dsp:cNvPr id="0" name=""/>
        <dsp:cNvSpPr/>
      </dsp:nvSpPr>
      <dsp:spPr>
        <a:xfrm>
          <a:off x="2756252" y="1018528"/>
          <a:ext cx="121625" cy="581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989"/>
              </a:lnTo>
              <a:lnTo>
                <a:pt x="121625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2620975" y="1018528"/>
          <a:ext cx="135277" cy="58198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581989"/>
              </a:lnTo>
              <a:lnTo>
                <a:pt x="0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1657742" y="251617"/>
          <a:ext cx="2197021" cy="7669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1657742" y="251617"/>
        <a:ext cx="2197021" cy="766910"/>
      </dsp:txXfrm>
    </dsp:sp>
    <dsp:sp modelId="{96EB362B-C7B9-43DE-A82A-52E6AF0F6AC3}">
      <dsp:nvSpPr>
        <dsp:cNvPr id="0" name=""/>
        <dsp:cNvSpPr/>
      </dsp:nvSpPr>
      <dsp:spPr>
        <a:xfrm>
          <a:off x="820146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820146" y="1298111"/>
        <a:ext cx="1800828" cy="604810"/>
      </dsp:txXfrm>
    </dsp:sp>
    <dsp:sp modelId="{93F6225A-1168-4C57-90E4-CD3AD1E1547C}">
      <dsp:nvSpPr>
        <dsp:cNvPr id="0" name=""/>
        <dsp:cNvSpPr/>
      </dsp:nvSpPr>
      <dsp:spPr>
        <a:xfrm>
          <a:off x="2877877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1298111"/>
        <a:ext cx="1800828" cy="604810"/>
      </dsp:txXfrm>
    </dsp:sp>
    <dsp:sp modelId="{EE0AAF33-1750-44CF-9AF8-69762F301130}">
      <dsp:nvSpPr>
        <dsp:cNvPr id="0" name=""/>
        <dsp:cNvSpPr/>
      </dsp:nvSpPr>
      <dsp:spPr>
        <a:xfrm>
          <a:off x="820146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820146" y="2051632"/>
        <a:ext cx="1800828" cy="604810"/>
      </dsp:txXfrm>
    </dsp:sp>
    <dsp:sp modelId="{F3DD6BC9-EA8D-49EE-B64D-054096A5214B}">
      <dsp:nvSpPr>
        <dsp:cNvPr id="0" name=""/>
        <dsp:cNvSpPr/>
      </dsp:nvSpPr>
      <dsp:spPr>
        <a:xfrm>
          <a:off x="2877877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2051632"/>
        <a:ext cx="1800828" cy="604810"/>
      </dsp:txXfrm>
    </dsp:sp>
    <dsp:sp modelId="{4FE0716D-E5C1-4507-83DE-0694FA929DC0}">
      <dsp:nvSpPr>
        <dsp:cNvPr id="0" name=""/>
        <dsp:cNvSpPr/>
      </dsp:nvSpPr>
      <dsp:spPr>
        <a:xfrm>
          <a:off x="820146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sp:txBody>
      <dsp:txXfrm>
        <a:off x="820146" y="2819356"/>
        <a:ext cx="1800828" cy="604810"/>
      </dsp:txXfrm>
    </dsp:sp>
    <dsp:sp modelId="{CAC68A7C-0731-42D3-BAE0-2962183AAD1C}">
      <dsp:nvSpPr>
        <dsp:cNvPr id="0" name=""/>
        <dsp:cNvSpPr/>
      </dsp:nvSpPr>
      <dsp:spPr>
        <a:xfrm>
          <a:off x="2877877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sp:txBody>
      <dsp:txXfrm>
        <a:off x="2877877" y="2819356"/>
        <a:ext cx="1800828" cy="604810"/>
      </dsp:txXfrm>
    </dsp:sp>
    <dsp:sp modelId="{3D574654-9B61-4B5A-9AB5-2D36155CF3D6}">
      <dsp:nvSpPr>
        <dsp:cNvPr id="0" name=""/>
        <dsp:cNvSpPr/>
      </dsp:nvSpPr>
      <dsp:spPr>
        <a:xfrm>
          <a:off x="820146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3572864"/>
        <a:ext cx="1800828" cy="604810"/>
      </dsp:txXfrm>
    </dsp:sp>
    <dsp:sp modelId="{270B9886-2525-4CEC-8BFF-2BA274552135}">
      <dsp:nvSpPr>
        <dsp:cNvPr id="0" name=""/>
        <dsp:cNvSpPr/>
      </dsp:nvSpPr>
      <dsp:spPr>
        <a:xfrm>
          <a:off x="2877877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sp:txBody>
      <dsp:txXfrm>
        <a:off x="2877877" y="3572864"/>
        <a:ext cx="1800828" cy="604810"/>
      </dsp:txXfrm>
    </dsp:sp>
    <dsp:sp modelId="{C3B18BF7-27DA-4513-A323-44836C5F5E22}">
      <dsp:nvSpPr>
        <dsp:cNvPr id="0" name=""/>
        <dsp:cNvSpPr/>
      </dsp:nvSpPr>
      <dsp:spPr>
        <a:xfrm>
          <a:off x="820146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4296272"/>
        <a:ext cx="1800828" cy="604810"/>
      </dsp:txXfrm>
    </dsp:sp>
    <dsp:sp modelId="{365B5E1B-B7D2-4AD7-B0EC-8EEB268F67EC}">
      <dsp:nvSpPr>
        <dsp:cNvPr id="0" name=""/>
        <dsp:cNvSpPr/>
      </dsp:nvSpPr>
      <dsp:spPr>
        <a:xfrm>
          <a:off x="2877877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sp:txBody>
      <dsp:txXfrm>
        <a:off x="2877877" y="4296272"/>
        <a:ext cx="1800828" cy="604810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62FFD-E741-4A75-9A25-271F9B14B7D3}">
      <dsp:nvSpPr>
        <dsp:cNvPr id="0" name=""/>
        <dsp:cNvSpPr/>
      </dsp:nvSpPr>
      <dsp:spPr>
        <a:xfrm>
          <a:off x="2069798" y="1047415"/>
          <a:ext cx="224731" cy="1589522"/>
        </a:xfrm>
        <a:custGeom>
          <a:avLst/>
          <a:gdLst/>
          <a:ahLst/>
          <a:cxnLst/>
          <a:rect l="0" t="0" r="0" b="0"/>
          <a:pathLst>
            <a:path>
              <a:moveTo>
                <a:pt x="224731" y="0"/>
              </a:moveTo>
              <a:lnTo>
                <a:pt x="224731" y="1589522"/>
              </a:lnTo>
              <a:lnTo>
                <a:pt x="0" y="1589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F7AE-0381-4D6A-BA92-A06ED6A5977E}">
      <dsp:nvSpPr>
        <dsp:cNvPr id="0" name=""/>
        <dsp:cNvSpPr/>
      </dsp:nvSpPr>
      <dsp:spPr>
        <a:xfrm>
          <a:off x="2294530" y="1047415"/>
          <a:ext cx="221726" cy="683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132"/>
              </a:lnTo>
              <a:lnTo>
                <a:pt x="221726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A62A5-8FEE-4027-91D9-174C645CB92C}">
      <dsp:nvSpPr>
        <dsp:cNvPr id="0" name=""/>
        <dsp:cNvSpPr/>
      </dsp:nvSpPr>
      <dsp:spPr>
        <a:xfrm>
          <a:off x="2077314" y="1047415"/>
          <a:ext cx="217215" cy="683132"/>
        </a:xfrm>
        <a:custGeom>
          <a:avLst/>
          <a:gdLst/>
          <a:ahLst/>
          <a:cxnLst/>
          <a:rect l="0" t="0" r="0" b="0"/>
          <a:pathLst>
            <a:path>
              <a:moveTo>
                <a:pt x="217215" y="0"/>
              </a:moveTo>
              <a:lnTo>
                <a:pt x="217215" y="683132"/>
              </a:lnTo>
              <a:lnTo>
                <a:pt x="0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5884-E05E-4B4B-934B-3016F4FE305F}">
      <dsp:nvSpPr>
        <dsp:cNvPr id="0" name=""/>
        <dsp:cNvSpPr/>
      </dsp:nvSpPr>
      <dsp:spPr>
        <a:xfrm>
          <a:off x="2294530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2803"/>
              </a:lnTo>
              <a:lnTo>
                <a:pt x="961811" y="2172803"/>
              </a:lnTo>
              <a:lnTo>
                <a:pt x="961811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3C3C3-E804-43DD-90D0-D0F8A00F79A8}">
      <dsp:nvSpPr>
        <dsp:cNvPr id="0" name=""/>
        <dsp:cNvSpPr/>
      </dsp:nvSpPr>
      <dsp:spPr>
        <a:xfrm>
          <a:off x="1332718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961811" y="0"/>
              </a:moveTo>
              <a:lnTo>
                <a:pt x="961811" y="2172803"/>
              </a:lnTo>
              <a:lnTo>
                <a:pt x="0" y="2172803"/>
              </a:lnTo>
              <a:lnTo>
                <a:pt x="0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13432-D49B-405D-B3C6-FB409362F35E}">
      <dsp:nvSpPr>
        <dsp:cNvPr id="0" name=""/>
        <dsp:cNvSpPr/>
      </dsp:nvSpPr>
      <dsp:spPr>
        <a:xfrm>
          <a:off x="1337113" y="154963"/>
          <a:ext cx="1914832" cy="8924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sp:txBody>
      <dsp:txXfrm>
        <a:off x="1337113" y="154963"/>
        <a:ext cx="1914832" cy="892451"/>
      </dsp:txXfrm>
    </dsp:sp>
    <dsp:sp modelId="{1492C8D0-D082-4E8E-AA1F-2E6ECEEB9F60}">
      <dsp:nvSpPr>
        <dsp:cNvPr id="0" name=""/>
        <dsp:cNvSpPr/>
      </dsp:nvSpPr>
      <dsp:spPr>
        <a:xfrm>
          <a:off x="544719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sp:txBody>
      <dsp:txXfrm>
        <a:off x="544719" y="3394030"/>
        <a:ext cx="1575997" cy="787998"/>
      </dsp:txXfrm>
    </dsp:sp>
    <dsp:sp modelId="{463ECA5F-CA55-47F9-BC18-E4DA5987140E}">
      <dsp:nvSpPr>
        <dsp:cNvPr id="0" name=""/>
        <dsp:cNvSpPr/>
      </dsp:nvSpPr>
      <dsp:spPr>
        <a:xfrm>
          <a:off x="2468342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sp:txBody>
      <dsp:txXfrm>
        <a:off x="2468342" y="3394030"/>
        <a:ext cx="1575997" cy="787998"/>
      </dsp:txXfrm>
    </dsp:sp>
    <dsp:sp modelId="{108C4BBB-EE1F-4A15-8C49-A3C94ADEB78C}">
      <dsp:nvSpPr>
        <dsp:cNvPr id="0" name=""/>
        <dsp:cNvSpPr/>
      </dsp:nvSpPr>
      <dsp:spPr>
        <a:xfrm>
          <a:off x="604594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Administrativo(a) 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604594" y="1383311"/>
        <a:ext cx="1472720" cy="694471"/>
      </dsp:txXfrm>
    </dsp:sp>
    <dsp:sp modelId="{9C5AB745-9A1A-44E9-8F54-25C36A91A0DD}">
      <dsp:nvSpPr>
        <dsp:cNvPr id="0" name=""/>
        <dsp:cNvSpPr/>
      </dsp:nvSpPr>
      <dsp:spPr>
        <a:xfrm>
          <a:off x="2516256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Promotor(a)</a:t>
          </a:r>
        </a:p>
      </dsp:txBody>
      <dsp:txXfrm>
        <a:off x="2516256" y="1383311"/>
        <a:ext cx="1472720" cy="694471"/>
      </dsp:txXfrm>
    </dsp:sp>
    <dsp:sp modelId="{6550FD88-7644-4605-BAEC-199DF5F409FD}">
      <dsp:nvSpPr>
        <dsp:cNvPr id="0" name=""/>
        <dsp:cNvSpPr/>
      </dsp:nvSpPr>
      <dsp:spPr>
        <a:xfrm>
          <a:off x="597078" y="228970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 de Danza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597078" y="2289701"/>
        <a:ext cx="1472720" cy="694471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4340506" y="1449850"/>
          <a:ext cx="3577799" cy="444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53"/>
              </a:lnTo>
              <a:lnTo>
                <a:pt x="3577799" y="310353"/>
              </a:lnTo>
              <a:lnTo>
                <a:pt x="3577799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D0A03-7C78-4C7B-96E1-8B696DB46E8B}">
      <dsp:nvSpPr>
        <dsp:cNvPr id="0" name=""/>
        <dsp:cNvSpPr/>
      </dsp:nvSpPr>
      <dsp:spPr>
        <a:xfrm>
          <a:off x="6567847" y="2701237"/>
          <a:ext cx="170189" cy="585560"/>
        </a:xfrm>
        <a:custGeom>
          <a:avLst/>
          <a:gdLst/>
          <a:ahLst/>
          <a:cxnLst/>
          <a:rect l="0" t="0" r="0" b="0"/>
          <a:pathLst>
            <a:path>
              <a:moveTo>
                <a:pt x="170189" y="0"/>
              </a:moveTo>
              <a:lnTo>
                <a:pt x="170189" y="585560"/>
              </a:lnTo>
              <a:lnTo>
                <a:pt x="0" y="58556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40506" y="1449850"/>
          <a:ext cx="1788899" cy="444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53"/>
              </a:lnTo>
              <a:lnTo>
                <a:pt x="1788899" y="310353"/>
              </a:lnTo>
              <a:lnTo>
                <a:pt x="1788899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294785" y="1449850"/>
          <a:ext cx="91440" cy="4440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7BC31-1A67-48DD-B19E-B694836247EC}">
      <dsp:nvSpPr>
        <dsp:cNvPr id="0" name=""/>
        <dsp:cNvSpPr/>
      </dsp:nvSpPr>
      <dsp:spPr>
        <a:xfrm>
          <a:off x="2505886" y="2701237"/>
          <a:ext cx="91440" cy="267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73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551606" y="1449850"/>
          <a:ext cx="1788899" cy="444013"/>
        </a:xfrm>
        <a:custGeom>
          <a:avLst/>
          <a:gdLst/>
          <a:ahLst/>
          <a:cxnLst/>
          <a:rect l="0" t="0" r="0" b="0"/>
          <a:pathLst>
            <a:path>
              <a:moveTo>
                <a:pt x="1788899" y="0"/>
              </a:moveTo>
              <a:lnTo>
                <a:pt x="1788899" y="310353"/>
              </a:lnTo>
              <a:lnTo>
                <a:pt x="0" y="310353"/>
              </a:lnTo>
              <a:lnTo>
                <a:pt x="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716986" y="2701237"/>
          <a:ext cx="91440" cy="267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73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762706" y="1449850"/>
          <a:ext cx="3577799" cy="444013"/>
        </a:xfrm>
        <a:custGeom>
          <a:avLst/>
          <a:gdLst/>
          <a:ahLst/>
          <a:cxnLst/>
          <a:rect l="0" t="0" r="0" b="0"/>
          <a:pathLst>
            <a:path>
              <a:moveTo>
                <a:pt x="3577799" y="0"/>
              </a:moveTo>
              <a:lnTo>
                <a:pt x="3577799" y="310353"/>
              </a:lnTo>
              <a:lnTo>
                <a:pt x="0" y="310353"/>
              </a:lnTo>
              <a:lnTo>
                <a:pt x="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391840" y="602105"/>
          <a:ext cx="1897330" cy="8477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91840" y="602105"/>
        <a:ext cx="1897330" cy="847744"/>
      </dsp:txXfrm>
    </dsp:sp>
    <dsp:sp modelId="{1492C8D0-D082-4E8E-AA1F-2E6ECEEB9F60}">
      <dsp:nvSpPr>
        <dsp:cNvPr id="0" name=""/>
        <dsp:cNvSpPr/>
      </dsp:nvSpPr>
      <dsp:spPr>
        <a:xfrm>
          <a:off x="1917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1917" y="1893864"/>
        <a:ext cx="1521578" cy="807373"/>
      </dsp:txXfrm>
    </dsp:sp>
    <dsp:sp modelId="{D7695E60-B099-4068-A022-EEDCAE3EB322}">
      <dsp:nvSpPr>
        <dsp:cNvPr id="0" name=""/>
        <dsp:cNvSpPr/>
      </dsp:nvSpPr>
      <dsp:spPr>
        <a:xfrm>
          <a:off x="126228" y="2968558"/>
          <a:ext cx="1272957" cy="6364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126228" y="2968558"/>
        <a:ext cx="1272957" cy="636478"/>
      </dsp:txXfrm>
    </dsp:sp>
    <dsp:sp modelId="{463ECA5F-CA55-47F9-BC18-E4DA5987140E}">
      <dsp:nvSpPr>
        <dsp:cNvPr id="0" name=""/>
        <dsp:cNvSpPr/>
      </dsp:nvSpPr>
      <dsp:spPr>
        <a:xfrm>
          <a:off x="1790817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 </a:t>
          </a:r>
        </a:p>
      </dsp:txBody>
      <dsp:txXfrm>
        <a:off x="1790817" y="1893864"/>
        <a:ext cx="1521578" cy="807373"/>
      </dsp:txXfrm>
    </dsp:sp>
    <dsp:sp modelId="{C9DED53D-37D4-4929-AF92-168A92DCC405}">
      <dsp:nvSpPr>
        <dsp:cNvPr id="0" name=""/>
        <dsp:cNvSpPr/>
      </dsp:nvSpPr>
      <dsp:spPr>
        <a:xfrm>
          <a:off x="1915127" y="2968558"/>
          <a:ext cx="1272957" cy="6364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endParaRPr lang="es-ES" sz="1200" kern="1200" dirty="0"/>
        </a:p>
      </dsp:txBody>
      <dsp:txXfrm>
        <a:off x="1915127" y="2968558"/>
        <a:ext cx="1272957" cy="636478"/>
      </dsp:txXfrm>
    </dsp:sp>
    <dsp:sp modelId="{B04A436A-928A-4C85-A0EA-90C0981B2695}">
      <dsp:nvSpPr>
        <dsp:cNvPr id="0" name=""/>
        <dsp:cNvSpPr/>
      </dsp:nvSpPr>
      <dsp:spPr>
        <a:xfrm>
          <a:off x="3579716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sp:txBody>
      <dsp:txXfrm>
        <a:off x="3579716" y="1893864"/>
        <a:ext cx="1521578" cy="807373"/>
      </dsp:txXfrm>
    </dsp:sp>
    <dsp:sp modelId="{9A81435C-5296-4945-8FE9-614A2F9B30E0}">
      <dsp:nvSpPr>
        <dsp:cNvPr id="0" name=""/>
        <dsp:cNvSpPr/>
      </dsp:nvSpPr>
      <dsp:spPr>
        <a:xfrm>
          <a:off x="5368616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368616" y="1893864"/>
        <a:ext cx="1521578" cy="807373"/>
      </dsp:txXfrm>
    </dsp:sp>
    <dsp:sp modelId="{5ECD232C-D3E1-49F5-8794-4FA74B630B8C}">
      <dsp:nvSpPr>
        <dsp:cNvPr id="0" name=""/>
        <dsp:cNvSpPr/>
      </dsp:nvSpPr>
      <dsp:spPr>
        <a:xfrm>
          <a:off x="5294889" y="2968558"/>
          <a:ext cx="1272957" cy="6364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294889" y="2968558"/>
        <a:ext cx="1272957" cy="636478"/>
      </dsp:txXfrm>
    </dsp:sp>
    <dsp:sp modelId="{CB5D7EF8-B2B6-46AA-B44D-87546247481A}">
      <dsp:nvSpPr>
        <dsp:cNvPr id="0" name=""/>
        <dsp:cNvSpPr/>
      </dsp:nvSpPr>
      <dsp:spPr>
        <a:xfrm>
          <a:off x="7157515" y="1893864"/>
          <a:ext cx="1521578" cy="80737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sp:txBody>
      <dsp:txXfrm>
        <a:off x="7157515" y="1893864"/>
        <a:ext cx="1521578" cy="8073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4A582-6BC1-4D37-B82F-2CB62BB5819C}">
      <dsp:nvSpPr>
        <dsp:cNvPr id="0" name=""/>
        <dsp:cNvSpPr/>
      </dsp:nvSpPr>
      <dsp:spPr>
        <a:xfrm>
          <a:off x="3831099" y="1184141"/>
          <a:ext cx="366676" cy="720728"/>
        </a:xfrm>
        <a:custGeom>
          <a:avLst/>
          <a:gdLst/>
          <a:ahLst/>
          <a:cxnLst/>
          <a:rect l="0" t="0" r="0" b="0"/>
          <a:pathLst>
            <a:path>
              <a:moveTo>
                <a:pt x="366676" y="0"/>
              </a:moveTo>
              <a:lnTo>
                <a:pt x="366676" y="720728"/>
              </a:lnTo>
              <a:lnTo>
                <a:pt x="0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4197775" y="1184141"/>
          <a:ext cx="393073" cy="720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728"/>
              </a:lnTo>
              <a:lnTo>
                <a:pt x="393073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DEE4-6923-4ED9-AE8C-133A24F94058}">
      <dsp:nvSpPr>
        <dsp:cNvPr id="0" name=""/>
        <dsp:cNvSpPr/>
      </dsp:nvSpPr>
      <dsp:spPr>
        <a:xfrm>
          <a:off x="1296974" y="1184141"/>
          <a:ext cx="2900801" cy="1629864"/>
        </a:xfrm>
        <a:custGeom>
          <a:avLst/>
          <a:gdLst/>
          <a:ahLst/>
          <a:cxnLst/>
          <a:rect l="0" t="0" r="0" b="0"/>
          <a:pathLst>
            <a:path>
              <a:moveTo>
                <a:pt x="2900801" y="0"/>
              </a:moveTo>
              <a:lnTo>
                <a:pt x="2900801" y="1437050"/>
              </a:lnTo>
              <a:lnTo>
                <a:pt x="0" y="1437050"/>
              </a:lnTo>
              <a:lnTo>
                <a:pt x="0" y="1629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9BAA4-424D-4335-9905-CF4EEC8F5850}">
      <dsp:nvSpPr>
        <dsp:cNvPr id="0" name=""/>
        <dsp:cNvSpPr/>
      </dsp:nvSpPr>
      <dsp:spPr>
        <a:xfrm>
          <a:off x="3214535" y="1184141"/>
          <a:ext cx="983240" cy="1631397"/>
        </a:xfrm>
        <a:custGeom>
          <a:avLst/>
          <a:gdLst/>
          <a:ahLst/>
          <a:cxnLst/>
          <a:rect l="0" t="0" r="0" b="0"/>
          <a:pathLst>
            <a:path>
              <a:moveTo>
                <a:pt x="983240" y="0"/>
              </a:moveTo>
              <a:lnTo>
                <a:pt x="983240" y="1438583"/>
              </a:lnTo>
              <a:lnTo>
                <a:pt x="0" y="1438583"/>
              </a:lnTo>
              <a:lnTo>
                <a:pt x="0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924C-6AE4-4D96-8559-0F7347BD7526}">
      <dsp:nvSpPr>
        <dsp:cNvPr id="0" name=""/>
        <dsp:cNvSpPr/>
      </dsp:nvSpPr>
      <dsp:spPr>
        <a:xfrm>
          <a:off x="4197775" y="1184141"/>
          <a:ext cx="933402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933402" y="1438583"/>
              </a:lnTo>
              <a:lnTo>
                <a:pt x="933402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2DB2A-27C0-48E3-BF57-DABFAE5B4FDE}">
      <dsp:nvSpPr>
        <dsp:cNvPr id="0" name=""/>
        <dsp:cNvSpPr/>
      </dsp:nvSpPr>
      <dsp:spPr>
        <a:xfrm>
          <a:off x="7002101" y="3641250"/>
          <a:ext cx="91440" cy="2537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7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66DF-1C32-4658-91C6-35250445BE23}">
      <dsp:nvSpPr>
        <dsp:cNvPr id="0" name=""/>
        <dsp:cNvSpPr/>
      </dsp:nvSpPr>
      <dsp:spPr>
        <a:xfrm>
          <a:off x="4197775" y="1184141"/>
          <a:ext cx="2850045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2850045" y="1438583"/>
              </a:lnTo>
              <a:lnTo>
                <a:pt x="2850045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3129624" y="148759"/>
          <a:ext cx="2136303" cy="103538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29624" y="148759"/>
        <a:ext cx="2136303" cy="1035382"/>
      </dsp:txXfrm>
    </dsp:sp>
    <dsp:sp modelId="{48963DDB-66AD-4E1A-A537-E7B942FB0415}">
      <dsp:nvSpPr>
        <dsp:cNvPr id="0" name=""/>
        <dsp:cNvSpPr/>
      </dsp:nvSpPr>
      <dsp:spPr>
        <a:xfrm>
          <a:off x="6282313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sp:txBody>
      <dsp:txXfrm>
        <a:off x="6282313" y="2815539"/>
        <a:ext cx="1531015" cy="825711"/>
      </dsp:txXfrm>
    </dsp:sp>
    <dsp:sp modelId="{A6A66C07-9576-4AA5-B635-D1F766C0F12C}">
      <dsp:nvSpPr>
        <dsp:cNvPr id="0" name=""/>
        <dsp:cNvSpPr/>
      </dsp:nvSpPr>
      <dsp:spPr>
        <a:xfrm>
          <a:off x="6282313" y="3894993"/>
          <a:ext cx="1531015" cy="7229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sp:txBody>
      <dsp:txXfrm>
        <a:off x="6282313" y="3894993"/>
        <a:ext cx="1531015" cy="722959"/>
      </dsp:txXfrm>
    </dsp:sp>
    <dsp:sp modelId="{8A45D64D-04FD-441F-B504-202549CCB98D}">
      <dsp:nvSpPr>
        <dsp:cNvPr id="0" name=""/>
        <dsp:cNvSpPr/>
      </dsp:nvSpPr>
      <dsp:spPr>
        <a:xfrm>
          <a:off x="4365670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sp:txBody>
      <dsp:txXfrm>
        <a:off x="4365670" y="2815539"/>
        <a:ext cx="1531015" cy="825711"/>
      </dsp:txXfrm>
    </dsp:sp>
    <dsp:sp modelId="{8D98E378-7968-4154-8287-05A488270AE7}">
      <dsp:nvSpPr>
        <dsp:cNvPr id="0" name=""/>
        <dsp:cNvSpPr/>
      </dsp:nvSpPr>
      <dsp:spPr>
        <a:xfrm>
          <a:off x="2449028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Donativos</a:t>
          </a:r>
        </a:p>
      </dsp:txBody>
      <dsp:txXfrm>
        <a:off x="2449028" y="2815539"/>
        <a:ext cx="1531015" cy="825711"/>
      </dsp:txXfrm>
    </dsp:sp>
    <dsp:sp modelId="{8B7B6835-2BFE-4167-B75C-0ED9D973B359}">
      <dsp:nvSpPr>
        <dsp:cNvPr id="0" name=""/>
        <dsp:cNvSpPr/>
      </dsp:nvSpPr>
      <dsp:spPr>
        <a:xfrm>
          <a:off x="531467" y="2814005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Proyectos Culturales</a:t>
          </a:r>
          <a:endParaRPr lang="es-ES" sz="1200" kern="1200" dirty="0"/>
        </a:p>
      </dsp:txBody>
      <dsp:txXfrm>
        <a:off x="531467" y="2814005"/>
        <a:ext cx="1531015" cy="825711"/>
      </dsp:txXfrm>
    </dsp:sp>
    <dsp:sp modelId="{18FAA1DB-86BF-45F6-9B10-DD0B372BF26C}">
      <dsp:nvSpPr>
        <dsp:cNvPr id="0" name=""/>
        <dsp:cNvSpPr/>
      </dsp:nvSpPr>
      <dsp:spPr>
        <a:xfrm>
          <a:off x="4590849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90849" y="1537743"/>
        <a:ext cx="1431798" cy="734253"/>
      </dsp:txXfrm>
    </dsp:sp>
    <dsp:sp modelId="{13208B2C-797E-44C7-9BFB-1F35012CE143}">
      <dsp:nvSpPr>
        <dsp:cNvPr id="0" name=""/>
        <dsp:cNvSpPr/>
      </dsp:nvSpPr>
      <dsp:spPr>
        <a:xfrm>
          <a:off x="2399300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399300" y="1537743"/>
        <a:ext cx="1431798" cy="73425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BB183-F899-4582-9094-717103346695}">
      <dsp:nvSpPr>
        <dsp:cNvPr id="0" name=""/>
        <dsp:cNvSpPr/>
      </dsp:nvSpPr>
      <dsp:spPr>
        <a:xfrm>
          <a:off x="8102548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A1EFC-3611-42AB-B644-349F53A9129A}">
      <dsp:nvSpPr>
        <dsp:cNvPr id="0" name=""/>
        <dsp:cNvSpPr/>
      </dsp:nvSpPr>
      <dsp:spPr>
        <a:xfrm>
          <a:off x="4389675" y="1279990"/>
          <a:ext cx="3758593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3758593" y="277102"/>
              </a:lnTo>
              <a:lnTo>
                <a:pt x="3758593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B1F9B-6C75-4FFD-B59B-A492573781CA}">
      <dsp:nvSpPr>
        <dsp:cNvPr id="0" name=""/>
        <dsp:cNvSpPr/>
      </dsp:nvSpPr>
      <dsp:spPr>
        <a:xfrm>
          <a:off x="6586099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73473-EE33-481E-8EAA-E0E6B2462A13}">
      <dsp:nvSpPr>
        <dsp:cNvPr id="0" name=""/>
        <dsp:cNvSpPr/>
      </dsp:nvSpPr>
      <dsp:spPr>
        <a:xfrm>
          <a:off x="4389675" y="1279990"/>
          <a:ext cx="2242144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2242144" y="277102"/>
              </a:lnTo>
              <a:lnTo>
                <a:pt x="2242144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031F2B-91E7-41EF-9E94-48F078FD003A}">
      <dsp:nvSpPr>
        <dsp:cNvPr id="0" name=""/>
        <dsp:cNvSpPr/>
      </dsp:nvSpPr>
      <dsp:spPr>
        <a:xfrm>
          <a:off x="50993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676"/>
              </a:lnTo>
              <a:lnTo>
                <a:pt x="45812" y="205676"/>
              </a:lnTo>
              <a:lnTo>
                <a:pt x="45812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89675" y="1279990"/>
          <a:ext cx="755409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755409" y="277102"/>
              </a:lnTo>
              <a:lnTo>
                <a:pt x="755409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622424" y="1279990"/>
          <a:ext cx="767250" cy="385401"/>
        </a:xfrm>
        <a:custGeom>
          <a:avLst/>
          <a:gdLst/>
          <a:ahLst/>
          <a:cxnLst/>
          <a:rect l="0" t="0" r="0" b="0"/>
          <a:pathLst>
            <a:path>
              <a:moveTo>
                <a:pt x="767250" y="0"/>
              </a:moveTo>
              <a:lnTo>
                <a:pt x="76725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C0071-1473-4E37-B99E-E2A3C545506B}">
      <dsp:nvSpPr>
        <dsp:cNvPr id="0" name=""/>
        <dsp:cNvSpPr/>
      </dsp:nvSpPr>
      <dsp:spPr>
        <a:xfrm>
          <a:off x="2099097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144817" y="1279990"/>
          <a:ext cx="2244857" cy="385401"/>
        </a:xfrm>
        <a:custGeom>
          <a:avLst/>
          <a:gdLst/>
          <a:ahLst/>
          <a:cxnLst/>
          <a:rect l="0" t="0" r="0" b="0"/>
          <a:pathLst>
            <a:path>
              <a:moveTo>
                <a:pt x="2244857" y="0"/>
              </a:moveTo>
              <a:lnTo>
                <a:pt x="2244857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105E4-1D05-4462-A4C3-A95A67346E18}">
      <dsp:nvSpPr>
        <dsp:cNvPr id="0" name=""/>
        <dsp:cNvSpPr/>
      </dsp:nvSpPr>
      <dsp:spPr>
        <a:xfrm>
          <a:off x="5989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44684" y="1279990"/>
          <a:ext cx="3744990" cy="385401"/>
        </a:xfrm>
        <a:custGeom>
          <a:avLst/>
          <a:gdLst/>
          <a:ahLst/>
          <a:cxnLst/>
          <a:rect l="0" t="0" r="0" b="0"/>
          <a:pathLst>
            <a:path>
              <a:moveTo>
                <a:pt x="3744990" y="0"/>
              </a:moveTo>
              <a:lnTo>
                <a:pt x="374499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507673" y="451989"/>
          <a:ext cx="1764002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507673" y="451989"/>
        <a:ext cx="1764002" cy="828001"/>
      </dsp:txXfrm>
    </dsp:sp>
    <dsp:sp modelId="{1492C8D0-D082-4E8E-AA1F-2E6ECEEB9F60}">
      <dsp:nvSpPr>
        <dsp:cNvPr id="0" name=""/>
        <dsp:cNvSpPr/>
      </dsp:nvSpPr>
      <dsp:spPr>
        <a:xfrm>
          <a:off x="29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9 </a:t>
          </a:r>
        </a:p>
      </dsp:txBody>
      <dsp:txXfrm>
        <a:off x="2917" y="1665392"/>
        <a:ext cx="1283534" cy="828001"/>
      </dsp:txXfrm>
    </dsp:sp>
    <dsp:sp modelId="{C3B3EB9F-FCDC-43F0-A6A8-F9975C1B8FFE}">
      <dsp:nvSpPr>
        <dsp:cNvPr id="0" name=""/>
        <dsp:cNvSpPr/>
      </dsp:nvSpPr>
      <dsp:spPr>
        <a:xfrm>
          <a:off x="291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2917" y="2807369"/>
        <a:ext cx="1283534" cy="720000"/>
      </dsp:txXfrm>
    </dsp:sp>
    <dsp:sp modelId="{463ECA5F-CA55-47F9-BC18-E4DA5987140E}">
      <dsp:nvSpPr>
        <dsp:cNvPr id="0" name=""/>
        <dsp:cNvSpPr/>
      </dsp:nvSpPr>
      <dsp:spPr>
        <a:xfrm>
          <a:off x="1503050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Auxiliar </a:t>
          </a:r>
        </a:p>
      </dsp:txBody>
      <dsp:txXfrm>
        <a:off x="1503050" y="1665392"/>
        <a:ext cx="1283534" cy="828001"/>
      </dsp:txXfrm>
    </dsp:sp>
    <dsp:sp modelId="{F94DEA67-809C-4247-979A-AE54AA6C195F}">
      <dsp:nvSpPr>
        <dsp:cNvPr id="0" name=""/>
        <dsp:cNvSpPr/>
      </dsp:nvSpPr>
      <dsp:spPr>
        <a:xfrm>
          <a:off x="150305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1503050" y="2807369"/>
        <a:ext cx="1283534" cy="720000"/>
      </dsp:txXfrm>
    </dsp:sp>
    <dsp:sp modelId="{B04A436A-928A-4C85-A0EA-90C0981B2695}">
      <dsp:nvSpPr>
        <dsp:cNvPr id="0" name=""/>
        <dsp:cNvSpPr/>
      </dsp:nvSpPr>
      <dsp:spPr>
        <a:xfrm>
          <a:off x="298065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sp:txBody>
      <dsp:txXfrm>
        <a:off x="2980657" y="1665392"/>
        <a:ext cx="1283534" cy="828001"/>
      </dsp:txXfrm>
    </dsp:sp>
    <dsp:sp modelId="{9A81435C-5296-4945-8FE9-614A2F9B30E0}">
      <dsp:nvSpPr>
        <dsp:cNvPr id="0" name=""/>
        <dsp:cNvSpPr/>
      </dsp:nvSpPr>
      <dsp:spPr>
        <a:xfrm>
          <a:off x="45033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317" y="1665392"/>
        <a:ext cx="1283534" cy="828001"/>
      </dsp:txXfrm>
    </dsp:sp>
    <dsp:sp modelId="{9D53E274-7283-459F-B8B8-5A016568E68C}">
      <dsp:nvSpPr>
        <dsp:cNvPr id="0" name=""/>
        <dsp:cNvSpPr/>
      </dsp:nvSpPr>
      <dsp:spPr>
        <a:xfrm>
          <a:off x="450341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410" y="2807369"/>
        <a:ext cx="1283534" cy="720000"/>
      </dsp:txXfrm>
    </dsp:sp>
    <dsp:sp modelId="{28ABFE7A-DD4A-4372-9E91-2DE2E4B3F3F4}">
      <dsp:nvSpPr>
        <dsp:cNvPr id="0" name=""/>
        <dsp:cNvSpPr/>
      </dsp:nvSpPr>
      <dsp:spPr>
        <a:xfrm>
          <a:off x="5990052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CBF A. I. V.</a:t>
          </a:r>
        </a:p>
      </dsp:txBody>
      <dsp:txXfrm>
        <a:off x="5990052" y="1665392"/>
        <a:ext cx="1283534" cy="828001"/>
      </dsp:txXfrm>
    </dsp:sp>
    <dsp:sp modelId="{CF727D2B-0484-47FD-8C42-D87FEBF138EB}">
      <dsp:nvSpPr>
        <dsp:cNvPr id="0" name=""/>
        <dsp:cNvSpPr/>
      </dsp:nvSpPr>
      <dsp:spPr>
        <a:xfrm>
          <a:off x="5990052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5990052" y="2807369"/>
        <a:ext cx="1283534" cy="720000"/>
      </dsp:txXfrm>
    </dsp:sp>
    <dsp:sp modelId="{5E8E5F30-0974-4B16-8CFC-2F4548A29F8A}">
      <dsp:nvSpPr>
        <dsp:cNvPr id="0" name=""/>
        <dsp:cNvSpPr/>
      </dsp:nvSpPr>
      <dsp:spPr>
        <a:xfrm>
          <a:off x="7506501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</a:t>
          </a:r>
        </a:p>
      </dsp:txBody>
      <dsp:txXfrm>
        <a:off x="7506501" y="1665392"/>
        <a:ext cx="1283534" cy="828001"/>
      </dsp:txXfrm>
    </dsp:sp>
    <dsp:sp modelId="{5FAD8588-21F2-4B8A-9523-421F8E7C20E8}">
      <dsp:nvSpPr>
        <dsp:cNvPr id="0" name=""/>
        <dsp:cNvSpPr/>
      </dsp:nvSpPr>
      <dsp:spPr>
        <a:xfrm>
          <a:off x="7506501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7506501" y="2807369"/>
        <a:ext cx="1283534" cy="720000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F07B2-5592-42F3-9259-09F0434832BA}">
      <dsp:nvSpPr>
        <dsp:cNvPr id="0" name=""/>
        <dsp:cNvSpPr/>
      </dsp:nvSpPr>
      <dsp:spPr>
        <a:xfrm>
          <a:off x="7980457" y="2577711"/>
          <a:ext cx="152747" cy="645419"/>
        </a:xfrm>
        <a:custGeom>
          <a:avLst/>
          <a:gdLst/>
          <a:ahLst/>
          <a:cxnLst/>
          <a:rect l="0" t="0" r="0" b="0"/>
          <a:pathLst>
            <a:path>
              <a:moveTo>
                <a:pt x="152747" y="0"/>
              </a:moveTo>
              <a:lnTo>
                <a:pt x="152747" y="645419"/>
              </a:lnTo>
              <a:lnTo>
                <a:pt x="0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160861" y="987422"/>
          <a:ext cx="3223672" cy="654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924"/>
              </a:lnTo>
              <a:lnTo>
                <a:pt x="3223672" y="457924"/>
              </a:lnTo>
              <a:lnTo>
                <a:pt x="3223672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462E6-F7D6-48EA-AED2-98E2AE7DA608}">
      <dsp:nvSpPr>
        <dsp:cNvPr id="0" name=""/>
        <dsp:cNvSpPr/>
      </dsp:nvSpPr>
      <dsp:spPr>
        <a:xfrm>
          <a:off x="5700025" y="2577711"/>
          <a:ext cx="168450" cy="1572348"/>
        </a:xfrm>
        <a:custGeom>
          <a:avLst/>
          <a:gdLst/>
          <a:ahLst/>
          <a:cxnLst/>
          <a:rect l="0" t="0" r="0" b="0"/>
          <a:pathLst>
            <a:path>
              <a:moveTo>
                <a:pt x="168450" y="0"/>
              </a:moveTo>
              <a:lnTo>
                <a:pt x="168450" y="1572348"/>
              </a:lnTo>
              <a:lnTo>
                <a:pt x="0" y="15723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3B38-CFCC-4B01-B6DB-A15FDE4858D9}">
      <dsp:nvSpPr>
        <dsp:cNvPr id="0" name=""/>
        <dsp:cNvSpPr/>
      </dsp:nvSpPr>
      <dsp:spPr>
        <a:xfrm>
          <a:off x="5700025" y="2577711"/>
          <a:ext cx="168450" cy="645419"/>
        </a:xfrm>
        <a:custGeom>
          <a:avLst/>
          <a:gdLst/>
          <a:ahLst/>
          <a:cxnLst/>
          <a:rect l="0" t="0" r="0" b="0"/>
          <a:pathLst>
            <a:path>
              <a:moveTo>
                <a:pt x="168450" y="0"/>
              </a:moveTo>
              <a:lnTo>
                <a:pt x="168450" y="645419"/>
              </a:lnTo>
              <a:lnTo>
                <a:pt x="0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160861" y="987422"/>
          <a:ext cx="958944" cy="654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924"/>
              </a:lnTo>
              <a:lnTo>
                <a:pt x="958944" y="457924"/>
              </a:lnTo>
              <a:lnTo>
                <a:pt x="958944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6928E-07CF-42AB-8387-CFF92EE2E706}">
      <dsp:nvSpPr>
        <dsp:cNvPr id="0" name=""/>
        <dsp:cNvSpPr/>
      </dsp:nvSpPr>
      <dsp:spPr>
        <a:xfrm>
          <a:off x="2897404" y="987422"/>
          <a:ext cx="1263456" cy="652868"/>
        </a:xfrm>
        <a:custGeom>
          <a:avLst/>
          <a:gdLst/>
          <a:ahLst/>
          <a:cxnLst/>
          <a:rect l="0" t="0" r="0" b="0"/>
          <a:pathLst>
            <a:path>
              <a:moveTo>
                <a:pt x="1263456" y="0"/>
              </a:moveTo>
              <a:lnTo>
                <a:pt x="1263456" y="456342"/>
              </a:lnTo>
              <a:lnTo>
                <a:pt x="0" y="456342"/>
              </a:lnTo>
              <a:lnTo>
                <a:pt x="0" y="6528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C0967-2B57-43F6-BE8B-82EFD88CF3B7}">
      <dsp:nvSpPr>
        <dsp:cNvPr id="0" name=""/>
        <dsp:cNvSpPr/>
      </dsp:nvSpPr>
      <dsp:spPr>
        <a:xfrm>
          <a:off x="188518" y="2577711"/>
          <a:ext cx="159036" cy="1572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348"/>
              </a:lnTo>
              <a:lnTo>
                <a:pt x="159036" y="15723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4BF63-B7F7-4F35-AD3F-6AD31391D629}">
      <dsp:nvSpPr>
        <dsp:cNvPr id="0" name=""/>
        <dsp:cNvSpPr/>
      </dsp:nvSpPr>
      <dsp:spPr>
        <a:xfrm>
          <a:off x="188518" y="2577711"/>
          <a:ext cx="159036" cy="645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419"/>
              </a:lnTo>
              <a:lnTo>
                <a:pt x="159036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37188" y="987422"/>
          <a:ext cx="3223672" cy="654450"/>
        </a:xfrm>
        <a:custGeom>
          <a:avLst/>
          <a:gdLst/>
          <a:ahLst/>
          <a:cxnLst/>
          <a:rect l="0" t="0" r="0" b="0"/>
          <a:pathLst>
            <a:path>
              <a:moveTo>
                <a:pt x="3223672" y="0"/>
              </a:moveTo>
              <a:lnTo>
                <a:pt x="3223672" y="457924"/>
              </a:lnTo>
              <a:lnTo>
                <a:pt x="0" y="457924"/>
              </a:lnTo>
              <a:lnTo>
                <a:pt x="0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042506" y="23321"/>
          <a:ext cx="2236709" cy="9641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2506" y="23321"/>
        <a:ext cx="2236709" cy="964100"/>
      </dsp:txXfrm>
    </dsp:sp>
    <dsp:sp modelId="{1492C8D0-D082-4E8E-AA1F-2E6ECEEB9F60}">
      <dsp:nvSpPr>
        <dsp:cNvPr id="0" name=""/>
        <dsp:cNvSpPr/>
      </dsp:nvSpPr>
      <dsp:spPr>
        <a:xfrm>
          <a:off x="1350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50" y="1641872"/>
        <a:ext cx="1871676" cy="935838"/>
      </dsp:txXfrm>
    </dsp:sp>
    <dsp:sp modelId="{D7695E60-B099-4068-A022-EEDCAE3EB322}">
      <dsp:nvSpPr>
        <dsp:cNvPr id="0" name=""/>
        <dsp:cNvSpPr/>
      </dsp:nvSpPr>
      <dsp:spPr>
        <a:xfrm>
          <a:off x="347554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47554" y="2840195"/>
        <a:ext cx="1524836" cy="765871"/>
      </dsp:txXfrm>
    </dsp:sp>
    <dsp:sp modelId="{1F767A20-3875-43F0-B233-4D737F0D32B6}">
      <dsp:nvSpPr>
        <dsp:cNvPr id="0" name=""/>
        <dsp:cNvSpPr/>
      </dsp:nvSpPr>
      <dsp:spPr>
        <a:xfrm>
          <a:off x="347554" y="3767124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347554" y="3767124"/>
        <a:ext cx="1524836" cy="765871"/>
      </dsp:txXfrm>
    </dsp:sp>
    <dsp:sp modelId="{F94DEA67-809C-4247-979A-AE54AA6C195F}">
      <dsp:nvSpPr>
        <dsp:cNvPr id="0" name=""/>
        <dsp:cNvSpPr/>
      </dsp:nvSpPr>
      <dsp:spPr>
        <a:xfrm>
          <a:off x="2134986" y="1640291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134986" y="1640291"/>
        <a:ext cx="1524836" cy="765871"/>
      </dsp:txXfrm>
    </dsp:sp>
    <dsp:sp modelId="{B04A436A-928A-4C85-A0EA-90C0981B2695}">
      <dsp:nvSpPr>
        <dsp:cNvPr id="0" name=""/>
        <dsp:cNvSpPr/>
      </dsp:nvSpPr>
      <dsp:spPr>
        <a:xfrm>
          <a:off x="4183967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4183967" y="1641872"/>
        <a:ext cx="1871676" cy="935838"/>
      </dsp:txXfrm>
    </dsp:sp>
    <dsp:sp modelId="{206E70B4-9101-4C21-9539-853E54E082A3}">
      <dsp:nvSpPr>
        <dsp:cNvPr id="0" name=""/>
        <dsp:cNvSpPr/>
      </dsp:nvSpPr>
      <dsp:spPr>
        <a:xfrm>
          <a:off x="4175189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175189" y="2840195"/>
        <a:ext cx="1524836" cy="765871"/>
      </dsp:txXfrm>
    </dsp:sp>
    <dsp:sp modelId="{3463C236-0DE2-41F5-BDB7-5141C8489249}">
      <dsp:nvSpPr>
        <dsp:cNvPr id="0" name=""/>
        <dsp:cNvSpPr/>
      </dsp:nvSpPr>
      <dsp:spPr>
        <a:xfrm>
          <a:off x="4175189" y="3767124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4175189" y="3767124"/>
        <a:ext cx="1524836" cy="765871"/>
      </dsp:txXfrm>
    </dsp:sp>
    <dsp:sp modelId="{9A81435C-5296-4945-8FE9-614A2F9B30E0}">
      <dsp:nvSpPr>
        <dsp:cNvPr id="0" name=""/>
        <dsp:cNvSpPr/>
      </dsp:nvSpPr>
      <dsp:spPr>
        <a:xfrm>
          <a:off x="6448696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sp:txBody>
      <dsp:txXfrm>
        <a:off x="6448696" y="1641872"/>
        <a:ext cx="1871676" cy="935838"/>
      </dsp:txXfrm>
    </dsp:sp>
    <dsp:sp modelId="{5ECD232C-D3E1-49F5-8794-4FA74B630B8C}">
      <dsp:nvSpPr>
        <dsp:cNvPr id="0" name=""/>
        <dsp:cNvSpPr/>
      </dsp:nvSpPr>
      <dsp:spPr>
        <a:xfrm>
          <a:off x="6455621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6455621" y="2840195"/>
        <a:ext cx="1524836" cy="765871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3911746" y="1266060"/>
          <a:ext cx="306572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3065721" y="373728"/>
              </a:lnTo>
              <a:lnTo>
                <a:pt x="306572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DA8A-5FA0-460A-8517-2DEFCF6827A5}">
      <dsp:nvSpPr>
        <dsp:cNvPr id="0" name=""/>
        <dsp:cNvSpPr/>
      </dsp:nvSpPr>
      <dsp:spPr>
        <a:xfrm>
          <a:off x="488868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911746" y="1266060"/>
          <a:ext cx="102266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1022661" y="373728"/>
              </a:lnTo>
              <a:lnTo>
                <a:pt x="102266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84562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891347" y="1266060"/>
          <a:ext cx="1020398" cy="551018"/>
        </a:xfrm>
        <a:custGeom>
          <a:avLst/>
          <a:gdLst/>
          <a:ahLst/>
          <a:cxnLst/>
          <a:rect l="0" t="0" r="0" b="0"/>
          <a:pathLst>
            <a:path>
              <a:moveTo>
                <a:pt x="1020398" y="0"/>
              </a:moveTo>
              <a:lnTo>
                <a:pt x="102039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80256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48287" y="1266060"/>
          <a:ext cx="3063458" cy="551018"/>
        </a:xfrm>
        <a:custGeom>
          <a:avLst/>
          <a:gdLst/>
          <a:ahLst/>
          <a:cxnLst/>
          <a:rect l="0" t="0" r="0" b="0"/>
          <a:pathLst>
            <a:path>
              <a:moveTo>
                <a:pt x="3063458" y="0"/>
              </a:moveTo>
              <a:lnTo>
                <a:pt x="306345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37265" y="421820"/>
          <a:ext cx="2348961" cy="8442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737265" y="421820"/>
        <a:ext cx="2348961" cy="844239"/>
      </dsp:txXfrm>
    </dsp:sp>
    <dsp:sp modelId="{1492C8D0-D082-4E8E-AA1F-2E6ECEEB9F60}">
      <dsp:nvSpPr>
        <dsp:cNvPr id="0" name=""/>
        <dsp:cNvSpPr/>
      </dsp:nvSpPr>
      <dsp:spPr>
        <a:xfrm>
          <a:off x="404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sp:txBody>
      <dsp:txXfrm>
        <a:off x="4048" y="1817078"/>
        <a:ext cx="1688479" cy="864003"/>
      </dsp:txXfrm>
    </dsp:sp>
    <dsp:sp modelId="{D7695E60-B099-4068-A022-EEDCAE3EB322}">
      <dsp:nvSpPr>
        <dsp:cNvPr id="0" name=""/>
        <dsp:cNvSpPr/>
      </dsp:nvSpPr>
      <dsp:spPr>
        <a:xfrm>
          <a:off x="404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048" y="3035663"/>
        <a:ext cx="1688479" cy="720001"/>
      </dsp:txXfrm>
    </dsp:sp>
    <dsp:sp modelId="{463ECA5F-CA55-47F9-BC18-E4DA5987140E}">
      <dsp:nvSpPr>
        <dsp:cNvPr id="0" name=""/>
        <dsp:cNvSpPr/>
      </dsp:nvSpPr>
      <dsp:spPr>
        <a:xfrm>
          <a:off x="204710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sp:txBody>
      <dsp:txXfrm>
        <a:off x="2047108" y="1817078"/>
        <a:ext cx="1688479" cy="864003"/>
      </dsp:txXfrm>
    </dsp:sp>
    <dsp:sp modelId="{F94DEA67-809C-4247-979A-AE54AA6C195F}">
      <dsp:nvSpPr>
        <dsp:cNvPr id="0" name=""/>
        <dsp:cNvSpPr/>
      </dsp:nvSpPr>
      <dsp:spPr>
        <a:xfrm>
          <a:off x="204710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047108" y="3035663"/>
        <a:ext cx="1688479" cy="720001"/>
      </dsp:txXfrm>
    </dsp:sp>
    <dsp:sp modelId="{B04A436A-928A-4C85-A0EA-90C0981B2695}">
      <dsp:nvSpPr>
        <dsp:cNvPr id="0" name=""/>
        <dsp:cNvSpPr/>
      </dsp:nvSpPr>
      <dsp:spPr>
        <a:xfrm>
          <a:off x="409016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sp:txBody>
      <dsp:txXfrm>
        <a:off x="4090168" y="1817078"/>
        <a:ext cx="1688479" cy="864003"/>
      </dsp:txXfrm>
    </dsp:sp>
    <dsp:sp modelId="{206E70B4-9101-4C21-9539-853E54E082A3}">
      <dsp:nvSpPr>
        <dsp:cNvPr id="0" name=""/>
        <dsp:cNvSpPr/>
      </dsp:nvSpPr>
      <dsp:spPr>
        <a:xfrm>
          <a:off x="409016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090168" y="3035663"/>
        <a:ext cx="1688479" cy="720001"/>
      </dsp:txXfrm>
    </dsp:sp>
    <dsp:sp modelId="{CB5D7EF8-B2B6-46AA-B44D-87546247481A}">
      <dsp:nvSpPr>
        <dsp:cNvPr id="0" name=""/>
        <dsp:cNvSpPr/>
      </dsp:nvSpPr>
      <dsp:spPr>
        <a:xfrm>
          <a:off x="613322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sp:txBody>
      <dsp:txXfrm>
        <a:off x="6133228" y="1817078"/>
        <a:ext cx="1688479" cy="8640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3288880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650"/>
              </a:lnTo>
              <a:lnTo>
                <a:pt x="2326906" y="425650"/>
              </a:lnTo>
              <a:lnTo>
                <a:pt x="2326906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8579D-828D-4FA8-B4F4-B8E33AF5270A}">
      <dsp:nvSpPr>
        <dsp:cNvPr id="0" name=""/>
        <dsp:cNvSpPr/>
      </dsp:nvSpPr>
      <dsp:spPr>
        <a:xfrm>
          <a:off x="3243160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3243160" y="1120073"/>
          <a:ext cx="91440" cy="627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4AD84-7918-4921-8EE5-F04A10E922E0}">
      <dsp:nvSpPr>
        <dsp:cNvPr id="0" name=""/>
        <dsp:cNvSpPr/>
      </dsp:nvSpPr>
      <dsp:spPr>
        <a:xfrm>
          <a:off x="916253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D9F0E-110D-4A70-846F-7D71B40BA870}">
      <dsp:nvSpPr>
        <dsp:cNvPr id="0" name=""/>
        <dsp:cNvSpPr/>
      </dsp:nvSpPr>
      <dsp:spPr>
        <a:xfrm>
          <a:off x="961973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2326906" y="0"/>
              </a:moveTo>
              <a:lnTo>
                <a:pt x="2326906" y="425650"/>
              </a:lnTo>
              <a:lnTo>
                <a:pt x="0" y="425650"/>
              </a:lnTo>
              <a:lnTo>
                <a:pt x="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076628" y="158542"/>
          <a:ext cx="2424502" cy="9615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076628" y="158542"/>
        <a:ext cx="2424502" cy="961531"/>
      </dsp:txXfrm>
    </dsp:sp>
    <dsp:sp modelId="{206E70B4-9101-4C21-9539-853E54E082A3}">
      <dsp:nvSpPr>
        <dsp:cNvPr id="0" name=""/>
        <dsp:cNvSpPr/>
      </dsp:nvSpPr>
      <dsp:spPr>
        <a:xfrm>
          <a:off x="441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441" y="1747646"/>
        <a:ext cx="1923063" cy="766350"/>
      </dsp:txXfrm>
    </dsp:sp>
    <dsp:sp modelId="{7AAE06EC-535C-4417-A36E-476C5CFD4013}">
      <dsp:nvSpPr>
        <dsp:cNvPr id="0" name=""/>
        <dsp:cNvSpPr/>
      </dsp:nvSpPr>
      <dsp:spPr>
        <a:xfrm>
          <a:off x="441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1" y="2878744"/>
        <a:ext cx="1923063" cy="763888"/>
      </dsp:txXfrm>
    </dsp:sp>
    <dsp:sp modelId="{9A81435C-5296-4945-8FE9-614A2F9B30E0}">
      <dsp:nvSpPr>
        <dsp:cNvPr id="0" name=""/>
        <dsp:cNvSpPr/>
      </dsp:nvSpPr>
      <dsp:spPr>
        <a:xfrm>
          <a:off x="2327348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327348" y="1747646"/>
        <a:ext cx="1923063" cy="766350"/>
      </dsp:txXfrm>
    </dsp:sp>
    <dsp:sp modelId="{5ECD232C-D3E1-49F5-8794-4FA74B630B8C}">
      <dsp:nvSpPr>
        <dsp:cNvPr id="0" name=""/>
        <dsp:cNvSpPr/>
      </dsp:nvSpPr>
      <dsp:spPr>
        <a:xfrm>
          <a:off x="2327348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327348" y="2878744"/>
        <a:ext cx="1923063" cy="763888"/>
      </dsp:txXfrm>
    </dsp:sp>
    <dsp:sp modelId="{CB5D7EF8-B2B6-46AA-B44D-87546247481A}">
      <dsp:nvSpPr>
        <dsp:cNvPr id="0" name=""/>
        <dsp:cNvSpPr/>
      </dsp:nvSpPr>
      <dsp:spPr>
        <a:xfrm>
          <a:off x="4654254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4654254" y="1747646"/>
        <a:ext cx="1923063" cy="766350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8863-33E7-403F-AD36-672E0D6B10B7}">
      <dsp:nvSpPr>
        <dsp:cNvPr id="0" name=""/>
        <dsp:cNvSpPr/>
      </dsp:nvSpPr>
      <dsp:spPr>
        <a:xfrm>
          <a:off x="3274715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967"/>
              </a:lnTo>
              <a:lnTo>
                <a:pt x="2327582" y="359967"/>
              </a:lnTo>
              <a:lnTo>
                <a:pt x="2327582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228995" y="1147682"/>
          <a:ext cx="91440" cy="5778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DE607-B948-4D0F-9A1A-BFED6EC76D9D}">
      <dsp:nvSpPr>
        <dsp:cNvPr id="0" name=""/>
        <dsp:cNvSpPr/>
      </dsp:nvSpPr>
      <dsp:spPr>
        <a:xfrm>
          <a:off x="190372" y="2622676"/>
          <a:ext cx="140673" cy="150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5211"/>
              </a:lnTo>
              <a:lnTo>
                <a:pt x="140673" y="1505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EAA2F-4DCF-4206-B4ED-49EFE01AAB66}">
      <dsp:nvSpPr>
        <dsp:cNvPr id="0" name=""/>
        <dsp:cNvSpPr/>
      </dsp:nvSpPr>
      <dsp:spPr>
        <a:xfrm>
          <a:off x="190372" y="2622676"/>
          <a:ext cx="140673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0673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47132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2327582" y="0"/>
              </a:moveTo>
              <a:lnTo>
                <a:pt x="2327582" y="359967"/>
              </a:lnTo>
              <a:lnTo>
                <a:pt x="0" y="359967"/>
              </a:lnTo>
              <a:lnTo>
                <a:pt x="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1996847" y="159212"/>
          <a:ext cx="2555735" cy="9884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847" y="159212"/>
        <a:ext cx="2555735" cy="988470"/>
      </dsp:txXfrm>
    </dsp:sp>
    <dsp:sp modelId="{1492C8D0-D082-4E8E-AA1F-2E6ECEEB9F60}">
      <dsp:nvSpPr>
        <dsp:cNvPr id="0" name=""/>
        <dsp:cNvSpPr/>
      </dsp:nvSpPr>
      <dsp:spPr>
        <a:xfrm>
          <a:off x="1182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1182" y="1725491"/>
        <a:ext cx="1891900" cy="897184"/>
      </dsp:txXfrm>
    </dsp:sp>
    <dsp:sp modelId="{D7695E60-B099-4068-A022-EEDCAE3EB322}">
      <dsp:nvSpPr>
        <dsp:cNvPr id="0" name=""/>
        <dsp:cNvSpPr/>
      </dsp:nvSpPr>
      <dsp:spPr>
        <a:xfrm>
          <a:off x="331046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1046" y="2929324"/>
        <a:ext cx="1563561" cy="672258"/>
      </dsp:txXfrm>
    </dsp:sp>
    <dsp:sp modelId="{2FC46D36-34F8-46CB-AEE6-AB1EF9F42D24}">
      <dsp:nvSpPr>
        <dsp:cNvPr id="0" name=""/>
        <dsp:cNvSpPr/>
      </dsp:nvSpPr>
      <dsp:spPr>
        <a:xfrm>
          <a:off x="331046" y="3791758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sp:txBody>
      <dsp:txXfrm>
        <a:off x="331046" y="3791758"/>
        <a:ext cx="1563561" cy="672258"/>
      </dsp:txXfrm>
    </dsp:sp>
    <dsp:sp modelId="{B04A436A-928A-4C85-A0EA-90C0981B2695}">
      <dsp:nvSpPr>
        <dsp:cNvPr id="0" name=""/>
        <dsp:cNvSpPr/>
      </dsp:nvSpPr>
      <dsp:spPr>
        <a:xfrm>
          <a:off x="2328765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28765" y="1725491"/>
        <a:ext cx="1891900" cy="897184"/>
      </dsp:txXfrm>
    </dsp:sp>
    <dsp:sp modelId="{9A81435C-5296-4945-8FE9-614A2F9B30E0}">
      <dsp:nvSpPr>
        <dsp:cNvPr id="0" name=""/>
        <dsp:cNvSpPr/>
      </dsp:nvSpPr>
      <dsp:spPr>
        <a:xfrm>
          <a:off x="4656348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656348" y="1725491"/>
        <a:ext cx="1891900" cy="897184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16C74-6EBF-4505-8D27-32BD7ECF6754}">
      <dsp:nvSpPr>
        <dsp:cNvPr id="0" name=""/>
        <dsp:cNvSpPr/>
      </dsp:nvSpPr>
      <dsp:spPr>
        <a:xfrm>
          <a:off x="4123974" y="1151709"/>
          <a:ext cx="293639" cy="634879"/>
        </a:xfrm>
        <a:custGeom>
          <a:avLst/>
          <a:gdLst/>
          <a:ahLst/>
          <a:cxnLst/>
          <a:rect l="0" t="0" r="0" b="0"/>
          <a:pathLst>
            <a:path>
              <a:moveTo>
                <a:pt x="293639" y="0"/>
              </a:moveTo>
              <a:lnTo>
                <a:pt x="293639" y="634879"/>
              </a:lnTo>
              <a:lnTo>
                <a:pt x="0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97C2-D083-4364-9DED-C3F8770F43AE}">
      <dsp:nvSpPr>
        <dsp:cNvPr id="0" name=""/>
        <dsp:cNvSpPr/>
      </dsp:nvSpPr>
      <dsp:spPr>
        <a:xfrm>
          <a:off x="4417613" y="1151709"/>
          <a:ext cx="314834" cy="634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9"/>
              </a:lnTo>
              <a:lnTo>
                <a:pt x="314834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7C390-9F92-4755-9669-4C5230D9791E}">
      <dsp:nvSpPr>
        <dsp:cNvPr id="0" name=""/>
        <dsp:cNvSpPr/>
      </dsp:nvSpPr>
      <dsp:spPr>
        <a:xfrm>
          <a:off x="4417613" y="1151709"/>
          <a:ext cx="3958486" cy="142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017"/>
              </a:lnTo>
              <a:lnTo>
                <a:pt x="3958486" y="1329017"/>
              </a:lnTo>
              <a:lnTo>
                <a:pt x="3958486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13B39-CAE6-4052-98A9-AAE097EC11EF}">
      <dsp:nvSpPr>
        <dsp:cNvPr id="0" name=""/>
        <dsp:cNvSpPr/>
      </dsp:nvSpPr>
      <dsp:spPr>
        <a:xfrm>
          <a:off x="7201349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CE1E2-909F-48B1-92EF-1D069E76569E}">
      <dsp:nvSpPr>
        <dsp:cNvPr id="0" name=""/>
        <dsp:cNvSpPr/>
      </dsp:nvSpPr>
      <dsp:spPr>
        <a:xfrm>
          <a:off x="4417613" y="1151709"/>
          <a:ext cx="2829455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2829455" y="1334575"/>
              </a:lnTo>
              <a:lnTo>
                <a:pt x="2829455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F0DA1-5812-4AD6-BAC6-EBF051CC0826}">
      <dsp:nvSpPr>
        <dsp:cNvPr id="0" name=""/>
        <dsp:cNvSpPr/>
      </dsp:nvSpPr>
      <dsp:spPr>
        <a:xfrm>
          <a:off x="6072318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EFCA8-1A22-4724-86F4-26F4FB9EE65E}">
      <dsp:nvSpPr>
        <dsp:cNvPr id="0" name=""/>
        <dsp:cNvSpPr/>
      </dsp:nvSpPr>
      <dsp:spPr>
        <a:xfrm>
          <a:off x="4417613" y="1151709"/>
          <a:ext cx="1700424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1700424" y="1334575"/>
              </a:lnTo>
              <a:lnTo>
                <a:pt x="1700424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52CF3-2F36-40DC-BDE9-7DF55FD109B3}">
      <dsp:nvSpPr>
        <dsp:cNvPr id="0" name=""/>
        <dsp:cNvSpPr/>
      </dsp:nvSpPr>
      <dsp:spPr>
        <a:xfrm>
          <a:off x="4943287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DF9A3-1973-4944-B5C3-86270D5F1CCB}">
      <dsp:nvSpPr>
        <dsp:cNvPr id="0" name=""/>
        <dsp:cNvSpPr/>
      </dsp:nvSpPr>
      <dsp:spPr>
        <a:xfrm>
          <a:off x="4417613" y="1151709"/>
          <a:ext cx="571393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571393" y="1334575"/>
              </a:lnTo>
              <a:lnTo>
                <a:pt x="571393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98687-22EB-48D0-9286-767328DD3810}">
      <dsp:nvSpPr>
        <dsp:cNvPr id="0" name=""/>
        <dsp:cNvSpPr/>
      </dsp:nvSpPr>
      <dsp:spPr>
        <a:xfrm>
          <a:off x="3859976" y="1151709"/>
          <a:ext cx="557637" cy="1431125"/>
        </a:xfrm>
        <a:custGeom>
          <a:avLst/>
          <a:gdLst/>
          <a:ahLst/>
          <a:cxnLst/>
          <a:rect l="0" t="0" r="0" b="0"/>
          <a:pathLst>
            <a:path>
              <a:moveTo>
                <a:pt x="557637" y="0"/>
              </a:moveTo>
              <a:lnTo>
                <a:pt x="557637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38084-6ADD-4796-8E61-ED2E84A98358}">
      <dsp:nvSpPr>
        <dsp:cNvPr id="0" name=""/>
        <dsp:cNvSpPr/>
      </dsp:nvSpPr>
      <dsp:spPr>
        <a:xfrm>
          <a:off x="2730945" y="1151709"/>
          <a:ext cx="1686668" cy="1431125"/>
        </a:xfrm>
        <a:custGeom>
          <a:avLst/>
          <a:gdLst/>
          <a:ahLst/>
          <a:cxnLst/>
          <a:rect l="0" t="0" r="0" b="0"/>
          <a:pathLst>
            <a:path>
              <a:moveTo>
                <a:pt x="1686668" y="0"/>
              </a:moveTo>
              <a:lnTo>
                <a:pt x="1686668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14395-2ECC-4A09-8507-F7AD962A97FD}">
      <dsp:nvSpPr>
        <dsp:cNvPr id="0" name=""/>
        <dsp:cNvSpPr/>
      </dsp:nvSpPr>
      <dsp:spPr>
        <a:xfrm>
          <a:off x="1556194" y="3731235"/>
          <a:ext cx="91440" cy="291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085"/>
              </a:lnTo>
              <a:lnTo>
                <a:pt x="46372" y="195085"/>
              </a:lnTo>
              <a:lnTo>
                <a:pt x="46372" y="291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07DB-416B-4E6E-A0AA-E89CBD87AE4F}">
      <dsp:nvSpPr>
        <dsp:cNvPr id="0" name=""/>
        <dsp:cNvSpPr/>
      </dsp:nvSpPr>
      <dsp:spPr>
        <a:xfrm>
          <a:off x="1601914" y="1151709"/>
          <a:ext cx="2815699" cy="1432738"/>
        </a:xfrm>
        <a:custGeom>
          <a:avLst/>
          <a:gdLst/>
          <a:ahLst/>
          <a:cxnLst/>
          <a:rect l="0" t="0" r="0" b="0"/>
          <a:pathLst>
            <a:path>
              <a:moveTo>
                <a:pt x="2815699" y="0"/>
              </a:moveTo>
              <a:lnTo>
                <a:pt x="2815699" y="1336189"/>
              </a:lnTo>
              <a:lnTo>
                <a:pt x="0" y="1336189"/>
              </a:lnTo>
              <a:lnTo>
                <a:pt x="0" y="14327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952FE-60EF-470B-AD46-F7EB3AFD7728}">
      <dsp:nvSpPr>
        <dsp:cNvPr id="0" name=""/>
        <dsp:cNvSpPr/>
      </dsp:nvSpPr>
      <dsp:spPr>
        <a:xfrm>
          <a:off x="427163" y="3724063"/>
          <a:ext cx="91440" cy="2988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8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B6A01-0A2D-40AF-BF00-C39E3A841BF3}">
      <dsp:nvSpPr>
        <dsp:cNvPr id="0" name=""/>
        <dsp:cNvSpPr/>
      </dsp:nvSpPr>
      <dsp:spPr>
        <a:xfrm>
          <a:off x="472883" y="1151709"/>
          <a:ext cx="3944730" cy="1425566"/>
        </a:xfrm>
        <a:custGeom>
          <a:avLst/>
          <a:gdLst/>
          <a:ahLst/>
          <a:cxnLst/>
          <a:rect l="0" t="0" r="0" b="0"/>
          <a:pathLst>
            <a:path>
              <a:moveTo>
                <a:pt x="3944730" y="0"/>
              </a:moveTo>
              <a:lnTo>
                <a:pt x="3944730" y="1329017"/>
              </a:lnTo>
              <a:lnTo>
                <a:pt x="0" y="1329017"/>
              </a:lnTo>
              <a:lnTo>
                <a:pt x="0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496794" y="266305"/>
          <a:ext cx="1841639" cy="8854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smtClean="0">
              <a:latin typeface="+mn-lt"/>
            </a:rPr>
            <a:t>Encargado(a) de Psicología y Ludotecas</a:t>
          </a:r>
          <a:endParaRPr lang="es-ES" sz="1000" kern="1200" dirty="0" smtClean="0">
            <a:latin typeface="+mn-lt"/>
          </a:endParaRPr>
        </a:p>
      </dsp:txBody>
      <dsp:txXfrm>
        <a:off x="3496794" y="266305"/>
        <a:ext cx="1841639" cy="885404"/>
      </dsp:txXfrm>
    </dsp:sp>
    <dsp:sp modelId="{1492C8D0-D082-4E8E-AA1F-2E6ECEEB9F60}">
      <dsp:nvSpPr>
        <dsp:cNvPr id="0" name=""/>
        <dsp:cNvSpPr/>
      </dsp:nvSpPr>
      <dsp:spPr>
        <a:xfrm>
          <a:off x="4917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4917" y="2577276"/>
        <a:ext cx="935932" cy="1146787"/>
      </dsp:txXfrm>
    </dsp:sp>
    <dsp:sp modelId="{2B7A8B9D-3CCB-4FED-8781-83020EB4590C}">
      <dsp:nvSpPr>
        <dsp:cNvPr id="0" name=""/>
        <dsp:cNvSpPr/>
      </dsp:nvSpPr>
      <dsp:spPr>
        <a:xfrm>
          <a:off x="5211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  <a:endParaRPr lang="es-ES" sz="1000" kern="1200" dirty="0">
            <a:latin typeface="+mn-lt"/>
          </a:endParaRPr>
        </a:p>
      </dsp:txBody>
      <dsp:txXfrm>
        <a:off x="5211" y="4022870"/>
        <a:ext cx="935343" cy="602073"/>
      </dsp:txXfrm>
    </dsp:sp>
    <dsp:sp modelId="{F4E3BFAA-6851-4CAD-8DF9-55AFD5D3DAEC}">
      <dsp:nvSpPr>
        <dsp:cNvPr id="0" name=""/>
        <dsp:cNvSpPr/>
      </dsp:nvSpPr>
      <dsp:spPr>
        <a:xfrm>
          <a:off x="1133948" y="2584448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1133948" y="2584448"/>
        <a:ext cx="935932" cy="1146787"/>
      </dsp:txXfrm>
    </dsp:sp>
    <dsp:sp modelId="{00022F8B-A387-43D6-AA26-4B186F4ED550}">
      <dsp:nvSpPr>
        <dsp:cNvPr id="0" name=""/>
        <dsp:cNvSpPr/>
      </dsp:nvSpPr>
      <dsp:spPr>
        <a:xfrm>
          <a:off x="113489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1134895" y="4022870"/>
        <a:ext cx="935343" cy="602073"/>
      </dsp:txXfrm>
    </dsp:sp>
    <dsp:sp modelId="{A9BBBF1B-2DD5-4B92-82E1-9AF79A9DF021}">
      <dsp:nvSpPr>
        <dsp:cNvPr id="0" name=""/>
        <dsp:cNvSpPr/>
      </dsp:nvSpPr>
      <dsp:spPr>
        <a:xfrm>
          <a:off x="2262979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sp:txBody>
      <dsp:txXfrm>
        <a:off x="2262979" y="2582834"/>
        <a:ext cx="935932" cy="1146787"/>
      </dsp:txXfrm>
    </dsp:sp>
    <dsp:sp modelId="{9296219B-6E61-455C-9B32-9AA68A397550}">
      <dsp:nvSpPr>
        <dsp:cNvPr id="0" name=""/>
        <dsp:cNvSpPr/>
      </dsp:nvSpPr>
      <dsp:spPr>
        <a:xfrm>
          <a:off x="3392010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“Fomerrey 114”  Ludoteca Geriátrica</a:t>
          </a:r>
        </a:p>
      </dsp:txBody>
      <dsp:txXfrm>
        <a:off x="3392010" y="2582834"/>
        <a:ext cx="935932" cy="1146787"/>
      </dsp:txXfrm>
    </dsp:sp>
    <dsp:sp modelId="{7F421625-E719-48A1-87B2-E97E73811BC5}">
      <dsp:nvSpPr>
        <dsp:cNvPr id="0" name=""/>
        <dsp:cNvSpPr/>
      </dsp:nvSpPr>
      <dsp:spPr>
        <a:xfrm>
          <a:off x="4521041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 </a:t>
          </a:r>
          <a:r>
            <a:rPr lang="es-ES" sz="1000" kern="1200" dirty="0" err="1" smtClean="0">
              <a:latin typeface="+mn-lt"/>
            </a:rPr>
            <a:t>Inf</a:t>
          </a:r>
          <a:r>
            <a:rPr lang="es-ES" sz="1000" kern="1200" dirty="0" smtClean="0">
              <a:latin typeface="+mn-lt"/>
            </a:rPr>
            <a:t> </a:t>
          </a:r>
          <a:r>
            <a:rPr lang="es-ES" sz="1000" kern="1200" dirty="0" err="1" smtClean="0">
              <a:latin typeface="+mn-lt"/>
            </a:rPr>
            <a:t>Fom</a:t>
          </a:r>
          <a:r>
            <a:rPr lang="es-ES" sz="1000" kern="1200" dirty="0" smtClean="0">
              <a:latin typeface="+mn-lt"/>
            </a:rPr>
            <a:t> 35</a:t>
          </a:r>
        </a:p>
      </dsp:txBody>
      <dsp:txXfrm>
        <a:off x="4521041" y="2582834"/>
        <a:ext cx="935932" cy="1146787"/>
      </dsp:txXfrm>
    </dsp:sp>
    <dsp:sp modelId="{8B49B76F-1BFD-4401-9BB4-E11B00FE8ED4}">
      <dsp:nvSpPr>
        <dsp:cNvPr id="0" name=""/>
        <dsp:cNvSpPr/>
      </dsp:nvSpPr>
      <dsp:spPr>
        <a:xfrm>
          <a:off x="452133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4521335" y="4022870"/>
        <a:ext cx="935343" cy="602073"/>
      </dsp:txXfrm>
    </dsp:sp>
    <dsp:sp modelId="{313C3A35-8F1E-4935-A476-5821BDC3C27A}">
      <dsp:nvSpPr>
        <dsp:cNvPr id="0" name=""/>
        <dsp:cNvSpPr/>
      </dsp:nvSpPr>
      <dsp:spPr>
        <a:xfrm>
          <a:off x="5650072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sp:txBody>
      <dsp:txXfrm>
        <a:off x="5650072" y="2582834"/>
        <a:ext cx="935932" cy="1146787"/>
      </dsp:txXfrm>
    </dsp:sp>
    <dsp:sp modelId="{8C8FCA97-51F6-49E3-AC9D-E0867CA65EF7}">
      <dsp:nvSpPr>
        <dsp:cNvPr id="0" name=""/>
        <dsp:cNvSpPr/>
      </dsp:nvSpPr>
      <dsp:spPr>
        <a:xfrm>
          <a:off x="5650366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de Ludoteca</a:t>
          </a:r>
        </a:p>
      </dsp:txBody>
      <dsp:txXfrm>
        <a:off x="5650366" y="4022870"/>
        <a:ext cx="935343" cy="602073"/>
      </dsp:txXfrm>
    </dsp:sp>
    <dsp:sp modelId="{715A3C4B-328A-48E3-A1A2-248A30FE190A}">
      <dsp:nvSpPr>
        <dsp:cNvPr id="0" name=""/>
        <dsp:cNvSpPr/>
      </dsp:nvSpPr>
      <dsp:spPr>
        <a:xfrm>
          <a:off x="6779103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</a:t>
          </a:r>
          <a:r>
            <a:rPr lang="es-ES" sz="1000" kern="1200" dirty="0" err="1" smtClean="0">
              <a:latin typeface="+mn-lt"/>
            </a:rPr>
            <a:t>Fco</a:t>
          </a:r>
          <a:r>
            <a:rPr lang="es-ES" sz="1000" kern="1200" dirty="0" smtClean="0">
              <a:latin typeface="+mn-lt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</a:t>
          </a:r>
        </a:p>
      </dsp:txBody>
      <dsp:txXfrm>
        <a:off x="6779103" y="2582834"/>
        <a:ext cx="935932" cy="1146787"/>
      </dsp:txXfrm>
    </dsp:sp>
    <dsp:sp modelId="{2DD50B21-CF9F-4439-91E9-D1ECBB36F02F}">
      <dsp:nvSpPr>
        <dsp:cNvPr id="0" name=""/>
        <dsp:cNvSpPr/>
      </dsp:nvSpPr>
      <dsp:spPr>
        <a:xfrm>
          <a:off x="6779397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6779397" y="4022870"/>
        <a:ext cx="935343" cy="602073"/>
      </dsp:txXfrm>
    </dsp:sp>
    <dsp:sp modelId="{1C912F73-8FD4-492B-A632-ADC4EC366EAD}">
      <dsp:nvSpPr>
        <dsp:cNvPr id="0" name=""/>
        <dsp:cNvSpPr/>
      </dsp:nvSpPr>
      <dsp:spPr>
        <a:xfrm>
          <a:off x="7908134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kern="12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kern="12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</dsp:txBody>
      <dsp:txXfrm>
        <a:off x="7908134" y="2577276"/>
        <a:ext cx="935932" cy="1146787"/>
      </dsp:txXfrm>
    </dsp:sp>
    <dsp:sp modelId="{7C394408-DCCD-48CB-81E2-EC6F696997EC}">
      <dsp:nvSpPr>
        <dsp:cNvPr id="0" name=""/>
        <dsp:cNvSpPr/>
      </dsp:nvSpPr>
      <dsp:spPr>
        <a:xfrm>
          <a:off x="4732448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Chofer</a:t>
          </a:r>
        </a:p>
      </dsp:txBody>
      <dsp:txXfrm>
        <a:off x="4732448" y="1454700"/>
        <a:ext cx="1183852" cy="663777"/>
      </dsp:txXfrm>
    </dsp:sp>
    <dsp:sp modelId="{A96658BB-37BF-4A23-902B-1E12ABEE68DE}">
      <dsp:nvSpPr>
        <dsp:cNvPr id="0" name=""/>
        <dsp:cNvSpPr/>
      </dsp:nvSpPr>
      <dsp:spPr>
        <a:xfrm>
          <a:off x="2940122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</a:t>
          </a:r>
        </a:p>
      </dsp:txBody>
      <dsp:txXfrm>
        <a:off x="2940122" y="1454700"/>
        <a:ext cx="1183852" cy="663777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E61F7-D6D6-404B-AD23-1CC0E97D2E09}">
      <dsp:nvSpPr>
        <dsp:cNvPr id="0" name=""/>
        <dsp:cNvSpPr/>
      </dsp:nvSpPr>
      <dsp:spPr>
        <a:xfrm>
          <a:off x="3910501" y="861299"/>
          <a:ext cx="527459" cy="476688"/>
        </a:xfrm>
        <a:custGeom>
          <a:avLst/>
          <a:gdLst/>
          <a:ahLst/>
          <a:cxnLst/>
          <a:rect l="0" t="0" r="0" b="0"/>
          <a:pathLst>
            <a:path>
              <a:moveTo>
                <a:pt x="527459" y="0"/>
              </a:moveTo>
              <a:lnTo>
                <a:pt x="527459" y="476688"/>
              </a:lnTo>
              <a:lnTo>
                <a:pt x="0" y="4766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FE06-26D6-40D8-8E17-FDF312D5A7FC}">
      <dsp:nvSpPr>
        <dsp:cNvPr id="0" name=""/>
        <dsp:cNvSpPr/>
      </dsp:nvSpPr>
      <dsp:spPr>
        <a:xfrm>
          <a:off x="4437961" y="861299"/>
          <a:ext cx="3639435" cy="116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265"/>
              </a:lnTo>
              <a:lnTo>
                <a:pt x="3639435" y="1080265"/>
              </a:lnTo>
              <a:lnTo>
                <a:pt x="3639435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49784-BFE8-40BC-9477-074BDF20DB23}">
      <dsp:nvSpPr>
        <dsp:cNvPr id="0" name=""/>
        <dsp:cNvSpPr/>
      </dsp:nvSpPr>
      <dsp:spPr>
        <a:xfrm>
          <a:off x="4437961" y="861299"/>
          <a:ext cx="2439765" cy="116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265"/>
              </a:lnTo>
              <a:lnTo>
                <a:pt x="2439765" y="1080265"/>
              </a:lnTo>
              <a:lnTo>
                <a:pt x="2439765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45DAA-39CF-4C49-A1FA-052A010C9CC0}">
      <dsp:nvSpPr>
        <dsp:cNvPr id="0" name=""/>
        <dsp:cNvSpPr/>
      </dsp:nvSpPr>
      <dsp:spPr>
        <a:xfrm>
          <a:off x="5632255" y="445205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7283" y="107298"/>
              </a:moveTo>
              <a:lnTo>
                <a:pt x="45720" y="457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846C9-CCED-4185-AE39-C4FB822866FB}">
      <dsp:nvSpPr>
        <dsp:cNvPr id="0" name=""/>
        <dsp:cNvSpPr/>
      </dsp:nvSpPr>
      <dsp:spPr>
        <a:xfrm>
          <a:off x="5632255" y="3567119"/>
          <a:ext cx="91440" cy="2652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9345"/>
              </a:lnTo>
              <a:lnTo>
                <a:pt x="47283" y="179345"/>
              </a:lnTo>
              <a:lnTo>
                <a:pt x="47283" y="2652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73D4-8100-4B84-86F0-B3A43BC51432}">
      <dsp:nvSpPr>
        <dsp:cNvPr id="0" name=""/>
        <dsp:cNvSpPr/>
      </dsp:nvSpPr>
      <dsp:spPr>
        <a:xfrm>
          <a:off x="4437961" y="861299"/>
          <a:ext cx="1240014" cy="1171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5213"/>
              </a:lnTo>
              <a:lnTo>
                <a:pt x="1240014" y="1085213"/>
              </a:lnTo>
              <a:lnTo>
                <a:pt x="1240014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E3902-190E-48B5-A9CB-3F11E5617955}">
      <dsp:nvSpPr>
        <dsp:cNvPr id="0" name=""/>
        <dsp:cNvSpPr/>
      </dsp:nvSpPr>
      <dsp:spPr>
        <a:xfrm>
          <a:off x="4357924" y="861299"/>
          <a:ext cx="91440" cy="1171147"/>
        </a:xfrm>
        <a:custGeom>
          <a:avLst/>
          <a:gdLst/>
          <a:ahLst/>
          <a:cxnLst/>
          <a:rect l="0" t="0" r="0" b="0"/>
          <a:pathLst>
            <a:path>
              <a:moveTo>
                <a:pt x="80036" y="0"/>
              </a:moveTo>
              <a:lnTo>
                <a:pt x="80036" y="1085213"/>
              </a:lnTo>
              <a:lnTo>
                <a:pt x="45720" y="1085213"/>
              </a:lnTo>
              <a:lnTo>
                <a:pt x="45720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250D3-484D-46B5-AEC7-4C75DDD9E55C}">
      <dsp:nvSpPr>
        <dsp:cNvPr id="0" name=""/>
        <dsp:cNvSpPr/>
      </dsp:nvSpPr>
      <dsp:spPr>
        <a:xfrm>
          <a:off x="3129395" y="861299"/>
          <a:ext cx="1308565" cy="1171147"/>
        </a:xfrm>
        <a:custGeom>
          <a:avLst/>
          <a:gdLst/>
          <a:ahLst/>
          <a:cxnLst/>
          <a:rect l="0" t="0" r="0" b="0"/>
          <a:pathLst>
            <a:path>
              <a:moveTo>
                <a:pt x="1308565" y="0"/>
              </a:moveTo>
              <a:lnTo>
                <a:pt x="1308565" y="1085213"/>
              </a:lnTo>
              <a:lnTo>
                <a:pt x="0" y="1085213"/>
              </a:lnTo>
              <a:lnTo>
                <a:pt x="0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7BEBE-A9C9-4BBE-960F-1569FEB4BA4A}">
      <dsp:nvSpPr>
        <dsp:cNvPr id="0" name=""/>
        <dsp:cNvSpPr/>
      </dsp:nvSpPr>
      <dsp:spPr>
        <a:xfrm>
          <a:off x="1929725" y="861299"/>
          <a:ext cx="2508235" cy="1166200"/>
        </a:xfrm>
        <a:custGeom>
          <a:avLst/>
          <a:gdLst/>
          <a:ahLst/>
          <a:cxnLst/>
          <a:rect l="0" t="0" r="0" b="0"/>
          <a:pathLst>
            <a:path>
              <a:moveTo>
                <a:pt x="2508235" y="0"/>
              </a:moveTo>
              <a:lnTo>
                <a:pt x="2508235" y="1080265"/>
              </a:lnTo>
              <a:lnTo>
                <a:pt x="0" y="1080265"/>
              </a:lnTo>
              <a:lnTo>
                <a:pt x="0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F3001-A8BD-4252-855D-1D8E6ACECEEE}">
      <dsp:nvSpPr>
        <dsp:cNvPr id="0" name=""/>
        <dsp:cNvSpPr/>
      </dsp:nvSpPr>
      <dsp:spPr>
        <a:xfrm>
          <a:off x="690073" y="3561132"/>
          <a:ext cx="91440" cy="194323"/>
        </a:xfrm>
        <a:custGeom>
          <a:avLst/>
          <a:gdLst/>
          <a:ahLst/>
          <a:cxnLst/>
          <a:rect l="0" t="0" r="0" b="0"/>
          <a:pathLst>
            <a:path>
              <a:moveTo>
                <a:pt x="47594" y="0"/>
              </a:moveTo>
              <a:lnTo>
                <a:pt x="47594" y="108388"/>
              </a:lnTo>
              <a:lnTo>
                <a:pt x="45720" y="108388"/>
              </a:lnTo>
              <a:lnTo>
                <a:pt x="45720" y="19432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561A-99C1-48B3-A18D-31D5C9A11F48}">
      <dsp:nvSpPr>
        <dsp:cNvPr id="0" name=""/>
        <dsp:cNvSpPr/>
      </dsp:nvSpPr>
      <dsp:spPr>
        <a:xfrm>
          <a:off x="737667" y="861299"/>
          <a:ext cx="3700293" cy="1165161"/>
        </a:xfrm>
        <a:custGeom>
          <a:avLst/>
          <a:gdLst/>
          <a:ahLst/>
          <a:cxnLst/>
          <a:rect l="0" t="0" r="0" b="0"/>
          <a:pathLst>
            <a:path>
              <a:moveTo>
                <a:pt x="3700293" y="0"/>
              </a:moveTo>
              <a:lnTo>
                <a:pt x="3700293" y="1079226"/>
              </a:lnTo>
              <a:lnTo>
                <a:pt x="0" y="1079226"/>
              </a:lnTo>
              <a:lnTo>
                <a:pt x="0" y="1165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517935" y="0"/>
          <a:ext cx="1840051" cy="8612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de Psicología y Ludotecas</a:t>
          </a:r>
        </a:p>
      </dsp:txBody>
      <dsp:txXfrm>
        <a:off x="3517935" y="0"/>
        <a:ext cx="1840051" cy="861299"/>
      </dsp:txXfrm>
    </dsp:sp>
    <dsp:sp modelId="{808DF5C3-6EA9-40D7-82BD-665F03F00879}">
      <dsp:nvSpPr>
        <dsp:cNvPr id="0" name=""/>
        <dsp:cNvSpPr/>
      </dsp:nvSpPr>
      <dsp:spPr>
        <a:xfrm>
          <a:off x="186395" y="2026460"/>
          <a:ext cx="1102543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“Nueva </a:t>
          </a:r>
          <a:r>
            <a:rPr lang="es-ES" sz="1100" kern="1200" dirty="0" err="1" smtClean="0">
              <a:solidFill>
                <a:schemeClr val="tx1"/>
              </a:solidFill>
            </a:rPr>
            <a:t>Estanzuela</a:t>
          </a:r>
          <a:r>
            <a:rPr lang="es-ES" sz="1100" kern="1200" dirty="0" smtClean="0">
              <a:solidFill>
                <a:schemeClr val="tx1"/>
              </a:solidFill>
            </a:rPr>
            <a:t>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186395" y="2026460"/>
        <a:ext cx="1102543" cy="1534672"/>
      </dsp:txXfrm>
    </dsp:sp>
    <dsp:sp modelId="{06B4BBE0-EF08-45EC-AE84-E49EA1A343D6}">
      <dsp:nvSpPr>
        <dsp:cNvPr id="0" name=""/>
        <dsp:cNvSpPr/>
      </dsp:nvSpPr>
      <dsp:spPr>
        <a:xfrm>
          <a:off x="184521" y="3755456"/>
          <a:ext cx="1102543" cy="72695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184521" y="3755456"/>
        <a:ext cx="1102543" cy="726950"/>
      </dsp:txXfrm>
    </dsp:sp>
    <dsp:sp modelId="{F932881E-59EB-4FA3-83A2-366784D3CE04}">
      <dsp:nvSpPr>
        <dsp:cNvPr id="0" name=""/>
        <dsp:cNvSpPr/>
      </dsp:nvSpPr>
      <dsp:spPr>
        <a:xfrm>
          <a:off x="1453115" y="2027500"/>
          <a:ext cx="953221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Digital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Maestra(o)</a:t>
          </a:r>
        </a:p>
      </dsp:txBody>
      <dsp:txXfrm>
        <a:off x="1453115" y="2027500"/>
        <a:ext cx="953221" cy="1534672"/>
      </dsp:txXfrm>
    </dsp:sp>
    <dsp:sp modelId="{47B02F7E-53D4-4D0A-A1BF-B37404DAAB3C}">
      <dsp:nvSpPr>
        <dsp:cNvPr id="0" name=""/>
        <dsp:cNvSpPr/>
      </dsp:nvSpPr>
      <dsp:spPr>
        <a:xfrm>
          <a:off x="2578205" y="2032447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Ludoteca Digital</a:t>
          </a:r>
        </a:p>
      </dsp:txBody>
      <dsp:txXfrm>
        <a:off x="2578205" y="2032447"/>
        <a:ext cx="1102379" cy="1534672"/>
      </dsp:txXfrm>
    </dsp:sp>
    <dsp:sp modelId="{2BBB2CA5-F0EF-4434-9D82-40E3595611B7}">
      <dsp:nvSpPr>
        <dsp:cNvPr id="0" name=""/>
        <dsp:cNvSpPr/>
      </dsp:nvSpPr>
      <dsp:spPr>
        <a:xfrm>
          <a:off x="3852454" y="2032447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“Burócratas”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3852454" y="2032447"/>
        <a:ext cx="1102379" cy="1534672"/>
      </dsp:txXfrm>
    </dsp:sp>
    <dsp:sp modelId="{7B043C9B-77E5-4D8D-8BDE-905646108524}">
      <dsp:nvSpPr>
        <dsp:cNvPr id="0" name=""/>
        <dsp:cNvSpPr/>
      </dsp:nvSpPr>
      <dsp:spPr>
        <a:xfrm>
          <a:off x="5126703" y="2032447"/>
          <a:ext cx="1102543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“Antonio I. Villarreal”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5126703" y="2032447"/>
        <a:ext cx="1102543" cy="1534672"/>
      </dsp:txXfrm>
    </dsp:sp>
    <dsp:sp modelId="{ACC849D7-AC4B-4942-9C64-1D83A4791100}">
      <dsp:nvSpPr>
        <dsp:cNvPr id="0" name=""/>
        <dsp:cNvSpPr/>
      </dsp:nvSpPr>
      <dsp:spPr>
        <a:xfrm>
          <a:off x="5128266" y="3832400"/>
          <a:ext cx="1102543" cy="72695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sp:txBody>
      <dsp:txXfrm>
        <a:off x="5128266" y="3832400"/>
        <a:ext cx="1102543" cy="726950"/>
      </dsp:txXfrm>
    </dsp:sp>
    <dsp:sp modelId="{E206E329-BD40-4EAE-ADDA-4B15B5D2DD41}">
      <dsp:nvSpPr>
        <dsp:cNvPr id="0" name=""/>
        <dsp:cNvSpPr/>
      </dsp:nvSpPr>
      <dsp:spPr>
        <a:xfrm>
          <a:off x="5126703" y="4497773"/>
          <a:ext cx="1102543" cy="5400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Niñera(o)</a:t>
          </a:r>
        </a:p>
      </dsp:txBody>
      <dsp:txXfrm>
        <a:off x="5126703" y="4497773"/>
        <a:ext cx="1102543" cy="540050"/>
      </dsp:txXfrm>
    </dsp:sp>
    <dsp:sp modelId="{364E6F8E-2918-4AD8-A75D-1C426227D3FF}">
      <dsp:nvSpPr>
        <dsp:cNvPr id="0" name=""/>
        <dsp:cNvSpPr/>
      </dsp:nvSpPr>
      <dsp:spPr>
        <a:xfrm>
          <a:off x="6401116" y="2027500"/>
          <a:ext cx="953221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Sección</a:t>
          </a:r>
        </a:p>
      </dsp:txBody>
      <dsp:txXfrm>
        <a:off x="6401116" y="2027500"/>
        <a:ext cx="953221" cy="1534672"/>
      </dsp:txXfrm>
    </dsp:sp>
    <dsp:sp modelId="{273CBF1A-0C91-4733-B0E9-417FB29A91E1}">
      <dsp:nvSpPr>
        <dsp:cNvPr id="0" name=""/>
        <dsp:cNvSpPr/>
      </dsp:nvSpPr>
      <dsp:spPr>
        <a:xfrm>
          <a:off x="7526207" y="2027500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de Ludotecas</a:t>
          </a:r>
        </a:p>
      </dsp:txBody>
      <dsp:txXfrm>
        <a:off x="7526207" y="2027500"/>
        <a:ext cx="1102379" cy="1534672"/>
      </dsp:txXfrm>
    </dsp:sp>
    <dsp:sp modelId="{F94027F2-604F-44CD-9368-7037FB816836}">
      <dsp:nvSpPr>
        <dsp:cNvPr id="0" name=""/>
        <dsp:cNvSpPr/>
      </dsp:nvSpPr>
      <dsp:spPr>
        <a:xfrm>
          <a:off x="2658530" y="994707"/>
          <a:ext cx="1251971" cy="6865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658530" y="994707"/>
        <a:ext cx="1251971" cy="686561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4667B-C5F1-4819-BC92-5A1BC9B35EBE}">
      <dsp:nvSpPr>
        <dsp:cNvPr id="0" name=""/>
        <dsp:cNvSpPr/>
      </dsp:nvSpPr>
      <dsp:spPr>
        <a:xfrm>
          <a:off x="4409482" y="896456"/>
          <a:ext cx="224571" cy="538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711"/>
              </a:lnTo>
              <a:lnTo>
                <a:pt x="224571" y="5387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6807B-2B9B-4CC9-94E1-ABF2DDD157B8}">
      <dsp:nvSpPr>
        <dsp:cNvPr id="0" name=""/>
        <dsp:cNvSpPr/>
      </dsp:nvSpPr>
      <dsp:spPr>
        <a:xfrm>
          <a:off x="4409482" y="896456"/>
          <a:ext cx="229961" cy="1437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7560"/>
              </a:lnTo>
              <a:lnTo>
                <a:pt x="229961" y="143756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9C953-88A9-41ED-A041-775D4626229C}">
      <dsp:nvSpPr>
        <dsp:cNvPr id="0" name=""/>
        <dsp:cNvSpPr/>
      </dsp:nvSpPr>
      <dsp:spPr>
        <a:xfrm>
          <a:off x="4206905" y="896456"/>
          <a:ext cx="202576" cy="2358757"/>
        </a:xfrm>
        <a:custGeom>
          <a:avLst/>
          <a:gdLst/>
          <a:ahLst/>
          <a:cxnLst/>
          <a:rect l="0" t="0" r="0" b="0"/>
          <a:pathLst>
            <a:path>
              <a:moveTo>
                <a:pt x="202576" y="0"/>
              </a:moveTo>
              <a:lnTo>
                <a:pt x="202576" y="2358757"/>
              </a:lnTo>
              <a:lnTo>
                <a:pt x="0" y="235875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6A21A-CDC2-4648-B018-6C4DDAE61A6F}">
      <dsp:nvSpPr>
        <dsp:cNvPr id="0" name=""/>
        <dsp:cNvSpPr/>
      </dsp:nvSpPr>
      <dsp:spPr>
        <a:xfrm>
          <a:off x="4218506" y="896456"/>
          <a:ext cx="190976" cy="1434306"/>
        </a:xfrm>
        <a:custGeom>
          <a:avLst/>
          <a:gdLst/>
          <a:ahLst/>
          <a:cxnLst/>
          <a:rect l="0" t="0" r="0" b="0"/>
          <a:pathLst>
            <a:path>
              <a:moveTo>
                <a:pt x="190976" y="0"/>
              </a:moveTo>
              <a:lnTo>
                <a:pt x="190976" y="1434306"/>
              </a:lnTo>
              <a:lnTo>
                <a:pt x="0" y="14343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879F-23B0-41BC-81A5-ABD242453F40}">
      <dsp:nvSpPr>
        <dsp:cNvPr id="0" name=""/>
        <dsp:cNvSpPr/>
      </dsp:nvSpPr>
      <dsp:spPr>
        <a:xfrm>
          <a:off x="4229212" y="896456"/>
          <a:ext cx="180270" cy="544684"/>
        </a:xfrm>
        <a:custGeom>
          <a:avLst/>
          <a:gdLst/>
          <a:ahLst/>
          <a:cxnLst/>
          <a:rect l="0" t="0" r="0" b="0"/>
          <a:pathLst>
            <a:path>
              <a:moveTo>
                <a:pt x="180270" y="0"/>
              </a:moveTo>
              <a:lnTo>
                <a:pt x="180270" y="544684"/>
              </a:lnTo>
              <a:lnTo>
                <a:pt x="0" y="5446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86853-A0F1-47A1-A52F-1CACB00D892B}">
      <dsp:nvSpPr>
        <dsp:cNvPr id="0" name=""/>
        <dsp:cNvSpPr/>
      </dsp:nvSpPr>
      <dsp:spPr>
        <a:xfrm>
          <a:off x="4409482" y="896456"/>
          <a:ext cx="3580740" cy="3077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4717"/>
              </a:lnTo>
              <a:lnTo>
                <a:pt x="3580740" y="2934717"/>
              </a:lnTo>
              <a:lnTo>
                <a:pt x="358074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6FB93-CE4D-4DAF-B1BF-0264E5991322}">
      <dsp:nvSpPr>
        <dsp:cNvPr id="0" name=""/>
        <dsp:cNvSpPr/>
      </dsp:nvSpPr>
      <dsp:spPr>
        <a:xfrm>
          <a:off x="4409482" y="896456"/>
          <a:ext cx="1773480" cy="3077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4717"/>
              </a:lnTo>
              <a:lnTo>
                <a:pt x="1773480" y="2934717"/>
              </a:lnTo>
              <a:lnTo>
                <a:pt x="177348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CBE7F-8A54-435B-A794-905419F3830F}">
      <dsp:nvSpPr>
        <dsp:cNvPr id="0" name=""/>
        <dsp:cNvSpPr/>
      </dsp:nvSpPr>
      <dsp:spPr>
        <a:xfrm>
          <a:off x="4336805" y="896456"/>
          <a:ext cx="91440" cy="3077100"/>
        </a:xfrm>
        <a:custGeom>
          <a:avLst/>
          <a:gdLst/>
          <a:ahLst/>
          <a:cxnLst/>
          <a:rect l="0" t="0" r="0" b="0"/>
          <a:pathLst>
            <a:path>
              <a:moveTo>
                <a:pt x="72677" y="0"/>
              </a:moveTo>
              <a:lnTo>
                <a:pt x="72677" y="2934717"/>
              </a:lnTo>
              <a:lnTo>
                <a:pt x="45720" y="2934717"/>
              </a:lnTo>
              <a:lnTo>
                <a:pt x="4572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A204E-6542-43E0-95FA-5F1AE7F5581C}">
      <dsp:nvSpPr>
        <dsp:cNvPr id="0" name=""/>
        <dsp:cNvSpPr/>
      </dsp:nvSpPr>
      <dsp:spPr>
        <a:xfrm>
          <a:off x="2617410" y="896456"/>
          <a:ext cx="1792072" cy="3077100"/>
        </a:xfrm>
        <a:custGeom>
          <a:avLst/>
          <a:gdLst/>
          <a:ahLst/>
          <a:cxnLst/>
          <a:rect l="0" t="0" r="0" b="0"/>
          <a:pathLst>
            <a:path>
              <a:moveTo>
                <a:pt x="1792072" y="0"/>
              </a:moveTo>
              <a:lnTo>
                <a:pt x="1792072" y="2934717"/>
              </a:lnTo>
              <a:lnTo>
                <a:pt x="0" y="2934717"/>
              </a:lnTo>
              <a:lnTo>
                <a:pt x="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45E9-450F-413B-8B23-1C5A926D7E29}">
      <dsp:nvSpPr>
        <dsp:cNvPr id="0" name=""/>
        <dsp:cNvSpPr/>
      </dsp:nvSpPr>
      <dsp:spPr>
        <a:xfrm>
          <a:off x="762907" y="896456"/>
          <a:ext cx="3646575" cy="3077100"/>
        </a:xfrm>
        <a:custGeom>
          <a:avLst/>
          <a:gdLst/>
          <a:ahLst/>
          <a:cxnLst/>
          <a:rect l="0" t="0" r="0" b="0"/>
          <a:pathLst>
            <a:path>
              <a:moveTo>
                <a:pt x="3646575" y="0"/>
              </a:moveTo>
              <a:lnTo>
                <a:pt x="3646575" y="2934717"/>
              </a:lnTo>
              <a:lnTo>
                <a:pt x="0" y="2934717"/>
              </a:lnTo>
              <a:lnTo>
                <a:pt x="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3509480" y="0"/>
          <a:ext cx="1800004" cy="8964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09480" y="0"/>
        <a:ext cx="1800004" cy="896456"/>
      </dsp:txXfrm>
    </dsp:sp>
    <dsp:sp modelId="{57A3315F-5E17-467E-83F0-70B3D3A7EA21}">
      <dsp:nvSpPr>
        <dsp:cNvPr id="0" name=""/>
        <dsp:cNvSpPr/>
      </dsp:nvSpPr>
      <dsp:spPr>
        <a:xfrm>
          <a:off x="1660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sp:txBody>
      <dsp:txXfrm>
        <a:off x="1660" y="3973556"/>
        <a:ext cx="1522493" cy="827997"/>
      </dsp:txXfrm>
    </dsp:sp>
    <dsp:sp modelId="{34FCE190-5F65-4C10-872E-C3F22D02EBB6}">
      <dsp:nvSpPr>
        <dsp:cNvPr id="0" name=""/>
        <dsp:cNvSpPr/>
      </dsp:nvSpPr>
      <dsp:spPr>
        <a:xfrm>
          <a:off x="1856163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56163" y="3973556"/>
        <a:ext cx="1522493" cy="827997"/>
      </dsp:txXfrm>
    </dsp:sp>
    <dsp:sp modelId="{902DB603-AAB0-4D05-9977-CEC98CD1FAC9}">
      <dsp:nvSpPr>
        <dsp:cNvPr id="0" name=""/>
        <dsp:cNvSpPr/>
      </dsp:nvSpPr>
      <dsp:spPr>
        <a:xfrm>
          <a:off x="3621278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Coordinador(a) de Inclusión </a:t>
          </a:r>
          <a:r>
            <a:rPr lang="es-MX" sz="1200" kern="1200" dirty="0" smtClean="0"/>
            <a:t>Plena</a:t>
          </a:r>
        </a:p>
      </dsp:txBody>
      <dsp:txXfrm>
        <a:off x="3621278" y="3973556"/>
        <a:ext cx="1522493" cy="827997"/>
      </dsp:txXfrm>
    </dsp:sp>
    <dsp:sp modelId="{7EC0D95B-2D36-4DE7-9B07-E382CDEC1315}">
      <dsp:nvSpPr>
        <dsp:cNvPr id="0" name=""/>
        <dsp:cNvSpPr/>
      </dsp:nvSpPr>
      <dsp:spPr>
        <a:xfrm>
          <a:off x="5421717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</a:t>
          </a:r>
          <a:r>
            <a:rPr lang="es-ES" sz="1200" kern="1200" dirty="0" smtClean="0"/>
            <a:t>Terapéuticos</a:t>
          </a:r>
          <a:endParaRPr lang="es-ES" sz="1200" kern="1200" dirty="0"/>
        </a:p>
      </dsp:txBody>
      <dsp:txXfrm>
        <a:off x="5421717" y="3973556"/>
        <a:ext cx="1522493" cy="827997"/>
      </dsp:txXfrm>
    </dsp:sp>
    <dsp:sp modelId="{0C9F23FD-ED77-4E0C-8485-07D6CB43C14B}">
      <dsp:nvSpPr>
        <dsp:cNvPr id="0" name=""/>
        <dsp:cNvSpPr/>
      </dsp:nvSpPr>
      <dsp:spPr>
        <a:xfrm>
          <a:off x="7228976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</a:t>
          </a:r>
          <a:r>
            <a:rPr lang="es-ES" sz="1200" kern="1200" dirty="0" smtClean="0"/>
            <a:t>Servicios para Personas con Discapacidad</a:t>
          </a:r>
          <a:endParaRPr lang="es-ES" sz="1200" kern="1200" dirty="0"/>
        </a:p>
      </dsp:txBody>
      <dsp:txXfrm>
        <a:off x="7228976" y="3973556"/>
        <a:ext cx="1522493" cy="827997"/>
      </dsp:txXfrm>
    </dsp:sp>
    <dsp:sp modelId="{359120B8-6DDD-4F35-85F3-5D8C70C19210}">
      <dsp:nvSpPr>
        <dsp:cNvPr id="0" name=""/>
        <dsp:cNvSpPr/>
      </dsp:nvSpPr>
      <dsp:spPr>
        <a:xfrm>
          <a:off x="2933216" y="1137705"/>
          <a:ext cx="1295996" cy="606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Maestro(a) de Lenguaje de Señas  </a:t>
          </a:r>
          <a:endParaRPr lang="es-ES" sz="1200" kern="1200" dirty="0"/>
        </a:p>
      </dsp:txBody>
      <dsp:txXfrm>
        <a:off x="2933216" y="1137705"/>
        <a:ext cx="1295996" cy="606869"/>
      </dsp:txXfrm>
    </dsp:sp>
    <dsp:sp modelId="{2BBFEA45-08C7-4737-94F2-C0E74D0C37F0}">
      <dsp:nvSpPr>
        <dsp:cNvPr id="0" name=""/>
        <dsp:cNvSpPr/>
      </dsp:nvSpPr>
      <dsp:spPr>
        <a:xfrm>
          <a:off x="2922510" y="1969889"/>
          <a:ext cx="1295996" cy="7217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2922510" y="1969889"/>
        <a:ext cx="1295996" cy="721745"/>
      </dsp:txXfrm>
    </dsp:sp>
    <dsp:sp modelId="{63EC4E71-8207-4134-9982-873F22D385A5}">
      <dsp:nvSpPr>
        <dsp:cNvPr id="0" name=""/>
        <dsp:cNvSpPr/>
      </dsp:nvSpPr>
      <dsp:spPr>
        <a:xfrm>
          <a:off x="2910909" y="2894341"/>
          <a:ext cx="1295996" cy="7217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kern="1200" dirty="0"/>
        </a:p>
      </dsp:txBody>
      <dsp:txXfrm>
        <a:off x="2910909" y="2894341"/>
        <a:ext cx="1295996" cy="721745"/>
      </dsp:txXfrm>
    </dsp:sp>
    <dsp:sp modelId="{10E45D37-18A9-4080-B5A8-62E9690D6781}">
      <dsp:nvSpPr>
        <dsp:cNvPr id="0" name=""/>
        <dsp:cNvSpPr/>
      </dsp:nvSpPr>
      <dsp:spPr>
        <a:xfrm>
          <a:off x="4639444" y="2030582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9444" y="2030582"/>
        <a:ext cx="1295996" cy="606869"/>
      </dsp:txXfrm>
    </dsp:sp>
    <dsp:sp modelId="{5C5E48C7-C92F-40E3-94F5-0EB0FF84F462}">
      <dsp:nvSpPr>
        <dsp:cNvPr id="0" name=""/>
        <dsp:cNvSpPr/>
      </dsp:nvSpPr>
      <dsp:spPr>
        <a:xfrm>
          <a:off x="4634054" y="1131732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4054" y="1131732"/>
        <a:ext cx="1295996" cy="606869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2273601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4"/>
              </a:lnTo>
              <a:lnTo>
                <a:pt x="1268877" y="533294"/>
              </a:lnTo>
              <a:lnTo>
                <a:pt x="1268877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004723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1268877" y="0"/>
              </a:moveTo>
              <a:lnTo>
                <a:pt x="1268877" y="533294"/>
              </a:lnTo>
              <a:lnTo>
                <a:pt x="0" y="533294"/>
              </a:lnTo>
              <a:lnTo>
                <a:pt x="0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983357" y="596354"/>
          <a:ext cx="2580488" cy="13209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3357" y="596354"/>
        <a:ext cx="2580488" cy="1320968"/>
      </dsp:txXfrm>
    </dsp:sp>
    <dsp:sp modelId="{942237DC-A712-4D16-9910-D0AF6A817430}">
      <dsp:nvSpPr>
        <dsp:cNvPr id="0" name=""/>
        <dsp:cNvSpPr/>
      </dsp:nvSpPr>
      <dsp:spPr>
        <a:xfrm>
          <a:off x="1034" y="2715806"/>
          <a:ext cx="2007377" cy="1065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34" y="2715806"/>
        <a:ext cx="2007377" cy="1065465"/>
      </dsp:txXfrm>
    </dsp:sp>
    <dsp:sp modelId="{52DCB683-89A9-4D9E-BAE7-A60161C4D9AF}">
      <dsp:nvSpPr>
        <dsp:cNvPr id="0" name=""/>
        <dsp:cNvSpPr/>
      </dsp:nvSpPr>
      <dsp:spPr>
        <a:xfrm>
          <a:off x="2538790" y="2715806"/>
          <a:ext cx="2007377" cy="10654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38790" y="2715806"/>
        <a:ext cx="2007377" cy="1065465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34765-F26D-47D9-B75B-DA405DD4E766}">
      <dsp:nvSpPr>
        <dsp:cNvPr id="0" name=""/>
        <dsp:cNvSpPr/>
      </dsp:nvSpPr>
      <dsp:spPr>
        <a:xfrm>
          <a:off x="327641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186"/>
              </a:lnTo>
              <a:lnTo>
                <a:pt x="2283979" y="442186"/>
              </a:lnTo>
              <a:lnTo>
                <a:pt x="2283979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3230698" y="1781103"/>
          <a:ext cx="91440" cy="5950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99243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2283979" y="0"/>
              </a:moveTo>
              <a:lnTo>
                <a:pt x="2283979" y="442186"/>
              </a:lnTo>
              <a:lnTo>
                <a:pt x="0" y="442186"/>
              </a:lnTo>
              <a:lnTo>
                <a:pt x="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020473" y="423323"/>
          <a:ext cx="2511889" cy="135778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sp:txBody>
      <dsp:txXfrm>
        <a:off x="2020473" y="423323"/>
        <a:ext cx="2511889" cy="1357780"/>
      </dsp:txXfrm>
    </dsp:sp>
    <dsp:sp modelId="{942237DC-A712-4D16-9910-D0AF6A817430}">
      <dsp:nvSpPr>
        <dsp:cNvPr id="0" name=""/>
        <dsp:cNvSpPr/>
      </dsp:nvSpPr>
      <dsp:spPr>
        <a:xfrm>
          <a:off x="3311" y="2376152"/>
          <a:ext cx="1978255" cy="9924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11" y="2376152"/>
        <a:ext cx="1978255" cy="992432"/>
      </dsp:txXfrm>
    </dsp:sp>
    <dsp:sp modelId="{52DCB683-89A9-4D9E-BAE7-A60161C4D9AF}">
      <dsp:nvSpPr>
        <dsp:cNvPr id="0" name=""/>
        <dsp:cNvSpPr/>
      </dsp:nvSpPr>
      <dsp:spPr>
        <a:xfrm>
          <a:off x="228729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287290" y="2376152"/>
        <a:ext cx="1978255" cy="992432"/>
      </dsp:txXfrm>
    </dsp:sp>
    <dsp:sp modelId="{4C6C800A-5A54-4CEE-959C-B701BA3AC6F0}">
      <dsp:nvSpPr>
        <dsp:cNvPr id="0" name=""/>
        <dsp:cNvSpPr/>
      </dsp:nvSpPr>
      <dsp:spPr>
        <a:xfrm>
          <a:off x="457127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Pedagogica</a:t>
          </a:r>
          <a:endParaRPr lang="es-ES" sz="1200" kern="1200" dirty="0"/>
        </a:p>
      </dsp:txBody>
      <dsp:txXfrm>
        <a:off x="4571270" y="2376152"/>
        <a:ext cx="1978255" cy="9924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A1974-6A0A-425A-A8A7-AA3F202F0CFE}">
      <dsp:nvSpPr>
        <dsp:cNvPr id="0" name=""/>
        <dsp:cNvSpPr/>
      </dsp:nvSpPr>
      <dsp:spPr>
        <a:xfrm>
          <a:off x="1559973" y="1432373"/>
          <a:ext cx="267479" cy="760994"/>
        </a:xfrm>
        <a:custGeom>
          <a:avLst/>
          <a:gdLst/>
          <a:ahLst/>
          <a:cxnLst/>
          <a:rect l="0" t="0" r="0" b="0"/>
          <a:pathLst>
            <a:path>
              <a:moveTo>
                <a:pt x="267479" y="0"/>
              </a:moveTo>
              <a:lnTo>
                <a:pt x="267479" y="760994"/>
              </a:lnTo>
              <a:lnTo>
                <a:pt x="0" y="760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1781733" y="1432373"/>
          <a:ext cx="91440" cy="1514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44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706309" y="259211"/>
          <a:ext cx="2242288" cy="11731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sp:txBody>
      <dsp:txXfrm>
        <a:off x="706309" y="259211"/>
        <a:ext cx="2242288" cy="1173161"/>
      </dsp:txXfrm>
    </dsp:sp>
    <dsp:sp modelId="{D09719BA-F3A9-4B03-BB10-85C02B12DB48}">
      <dsp:nvSpPr>
        <dsp:cNvPr id="0" name=""/>
        <dsp:cNvSpPr/>
      </dsp:nvSpPr>
      <dsp:spPr>
        <a:xfrm>
          <a:off x="914519" y="2946810"/>
          <a:ext cx="1825868" cy="949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914519" y="2946810"/>
        <a:ext cx="1825868" cy="949794"/>
      </dsp:txXfrm>
    </dsp:sp>
    <dsp:sp modelId="{166F3D55-67B8-4946-9531-0C67E7D84D32}">
      <dsp:nvSpPr>
        <dsp:cNvPr id="0" name=""/>
        <dsp:cNvSpPr/>
      </dsp:nvSpPr>
      <dsp:spPr>
        <a:xfrm>
          <a:off x="182576" y="1792962"/>
          <a:ext cx="1377397" cy="8008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Ejecutivo(a) Enlace</a:t>
          </a:r>
        </a:p>
      </dsp:txBody>
      <dsp:txXfrm>
        <a:off x="182576" y="1792962"/>
        <a:ext cx="1377397" cy="80081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9612E-73AF-48D4-A9A4-32928B53B889}">
      <dsp:nvSpPr>
        <dsp:cNvPr id="0" name=""/>
        <dsp:cNvSpPr/>
      </dsp:nvSpPr>
      <dsp:spPr>
        <a:xfrm>
          <a:off x="5524504" y="2789833"/>
          <a:ext cx="339682" cy="501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633"/>
              </a:lnTo>
              <a:lnTo>
                <a:pt x="339682" y="5016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15338-2029-483E-993D-F1A6FFA43A7A}">
      <dsp:nvSpPr>
        <dsp:cNvPr id="0" name=""/>
        <dsp:cNvSpPr/>
      </dsp:nvSpPr>
      <dsp:spPr>
        <a:xfrm>
          <a:off x="4092054" y="1177507"/>
          <a:ext cx="2195650" cy="569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20"/>
              </a:lnTo>
              <a:lnTo>
                <a:pt x="2195650" y="401620"/>
              </a:lnTo>
              <a:lnTo>
                <a:pt x="219565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3B5C-A18D-46A0-958B-9F792588E39A}">
      <dsp:nvSpPr>
        <dsp:cNvPr id="0" name=""/>
        <dsp:cNvSpPr/>
      </dsp:nvSpPr>
      <dsp:spPr>
        <a:xfrm>
          <a:off x="3335120" y="2789833"/>
          <a:ext cx="161886" cy="1575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715"/>
              </a:lnTo>
              <a:lnTo>
                <a:pt x="161886" y="15757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1BD28-FCA3-4344-B177-74DD3AABE83F}">
      <dsp:nvSpPr>
        <dsp:cNvPr id="0" name=""/>
        <dsp:cNvSpPr/>
      </dsp:nvSpPr>
      <dsp:spPr>
        <a:xfrm>
          <a:off x="3335120" y="2789833"/>
          <a:ext cx="165330" cy="608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91"/>
              </a:lnTo>
              <a:lnTo>
                <a:pt x="165330" y="6081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8DF83-5A57-4E03-A563-9BED31DBC4BB}">
      <dsp:nvSpPr>
        <dsp:cNvPr id="0" name=""/>
        <dsp:cNvSpPr/>
      </dsp:nvSpPr>
      <dsp:spPr>
        <a:xfrm>
          <a:off x="4046334" y="1177507"/>
          <a:ext cx="91440" cy="569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0"/>
              </a:lnTo>
              <a:lnTo>
                <a:pt x="51986" y="401620"/>
              </a:lnTo>
              <a:lnTo>
                <a:pt x="5198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0CD1E-1A4D-455A-9AC8-9D46289D01AD}">
      <dsp:nvSpPr>
        <dsp:cNvPr id="0" name=""/>
        <dsp:cNvSpPr/>
      </dsp:nvSpPr>
      <dsp:spPr>
        <a:xfrm>
          <a:off x="1855455" y="1177507"/>
          <a:ext cx="2236599" cy="569052"/>
        </a:xfrm>
        <a:custGeom>
          <a:avLst/>
          <a:gdLst/>
          <a:ahLst/>
          <a:cxnLst/>
          <a:rect l="0" t="0" r="0" b="0"/>
          <a:pathLst>
            <a:path>
              <a:moveTo>
                <a:pt x="2236599" y="0"/>
              </a:moveTo>
              <a:lnTo>
                <a:pt x="2236599" y="401620"/>
              </a:lnTo>
              <a:lnTo>
                <a:pt x="0" y="401620"/>
              </a:lnTo>
              <a:lnTo>
                <a:pt x="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AC07E-25BB-4E4C-82F0-2972E6D17B92}">
      <dsp:nvSpPr>
        <dsp:cNvPr id="0" name=""/>
        <dsp:cNvSpPr/>
      </dsp:nvSpPr>
      <dsp:spPr>
        <a:xfrm>
          <a:off x="2962282" y="0"/>
          <a:ext cx="2259545" cy="11775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sp:txBody>
      <dsp:txXfrm>
        <a:off x="2962282" y="0"/>
        <a:ext cx="2259545" cy="1177506"/>
      </dsp:txXfrm>
    </dsp:sp>
    <dsp:sp modelId="{CD04DE3B-C787-4132-8813-7335C21854C1}">
      <dsp:nvSpPr>
        <dsp:cNvPr id="0" name=""/>
        <dsp:cNvSpPr/>
      </dsp:nvSpPr>
      <dsp:spPr>
        <a:xfrm>
          <a:off x="901453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 Administrativo 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901453" y="1746559"/>
        <a:ext cx="1908003" cy="1043274"/>
      </dsp:txXfrm>
    </dsp:sp>
    <dsp:sp modelId="{C138A295-8DD5-4443-B099-42EBA45910BF}">
      <dsp:nvSpPr>
        <dsp:cNvPr id="0" name=""/>
        <dsp:cNvSpPr/>
      </dsp:nvSpPr>
      <dsp:spPr>
        <a:xfrm>
          <a:off x="3144320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44320" y="1746559"/>
        <a:ext cx="1908003" cy="1043274"/>
      </dsp:txXfrm>
    </dsp:sp>
    <dsp:sp modelId="{24621013-11CD-493C-BAA2-91D3A121D9CA}">
      <dsp:nvSpPr>
        <dsp:cNvPr id="0" name=""/>
        <dsp:cNvSpPr/>
      </dsp:nvSpPr>
      <dsp:spPr>
        <a:xfrm>
          <a:off x="3500451" y="2999378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Trabajador(a) </a:t>
          </a:r>
          <a:r>
            <a:rPr lang="es-ES" sz="1200" kern="1200" dirty="0" smtClean="0"/>
            <a:t>Social</a:t>
          </a:r>
          <a:endParaRPr lang="es-ES" sz="1200" kern="1200" dirty="0"/>
        </a:p>
      </dsp:txBody>
      <dsp:txXfrm>
        <a:off x="3500451" y="2999378"/>
        <a:ext cx="1547993" cy="797293"/>
      </dsp:txXfrm>
    </dsp:sp>
    <dsp:sp modelId="{C5C7CF46-3BAA-4814-B335-4B8CA2884FD6}">
      <dsp:nvSpPr>
        <dsp:cNvPr id="0" name=""/>
        <dsp:cNvSpPr/>
      </dsp:nvSpPr>
      <dsp:spPr>
        <a:xfrm>
          <a:off x="3497006" y="3966902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kern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kern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7006" y="3966902"/>
        <a:ext cx="1547993" cy="797293"/>
      </dsp:txXfrm>
    </dsp:sp>
    <dsp:sp modelId="{B6A33536-7F06-46B3-AAA3-D324D2518E9E}">
      <dsp:nvSpPr>
        <dsp:cNvPr id="0" name=""/>
        <dsp:cNvSpPr/>
      </dsp:nvSpPr>
      <dsp:spPr>
        <a:xfrm>
          <a:off x="5333703" y="1746559"/>
          <a:ext cx="1908003" cy="1043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sp:txBody>
      <dsp:txXfrm>
        <a:off x="5333703" y="1746559"/>
        <a:ext cx="1908003" cy="1043274"/>
      </dsp:txXfrm>
    </dsp:sp>
    <dsp:sp modelId="{39FE8E48-D783-49CB-932A-C92993567C16}">
      <dsp:nvSpPr>
        <dsp:cNvPr id="0" name=""/>
        <dsp:cNvSpPr/>
      </dsp:nvSpPr>
      <dsp:spPr>
        <a:xfrm>
          <a:off x="5864187" y="2892820"/>
          <a:ext cx="1594586" cy="7972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kern="1200" dirty="0"/>
        </a:p>
      </dsp:txBody>
      <dsp:txXfrm>
        <a:off x="5864187" y="2892820"/>
        <a:ext cx="1594586" cy="79729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C6DC-D515-4A96-AEBF-B61D46F5F546}">
      <dsp:nvSpPr>
        <dsp:cNvPr id="0" name=""/>
        <dsp:cNvSpPr/>
      </dsp:nvSpPr>
      <dsp:spPr>
        <a:xfrm>
          <a:off x="3192931" y="1161010"/>
          <a:ext cx="180065" cy="831373"/>
        </a:xfrm>
        <a:custGeom>
          <a:avLst/>
          <a:gdLst/>
          <a:ahLst/>
          <a:cxnLst/>
          <a:rect l="0" t="0" r="0" b="0"/>
          <a:pathLst>
            <a:path>
              <a:moveTo>
                <a:pt x="180065" y="0"/>
              </a:moveTo>
              <a:lnTo>
                <a:pt x="180065" y="831373"/>
              </a:lnTo>
              <a:lnTo>
                <a:pt x="0" y="831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E07D3-E434-4198-B0D1-1CF1E9DAAB16}">
      <dsp:nvSpPr>
        <dsp:cNvPr id="0" name=""/>
        <dsp:cNvSpPr/>
      </dsp:nvSpPr>
      <dsp:spPr>
        <a:xfrm>
          <a:off x="5383263" y="3809307"/>
          <a:ext cx="91440" cy="2283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83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63480-2E29-4755-A4CF-7E723700D97E}">
      <dsp:nvSpPr>
        <dsp:cNvPr id="0" name=""/>
        <dsp:cNvSpPr/>
      </dsp:nvSpPr>
      <dsp:spPr>
        <a:xfrm>
          <a:off x="3372996" y="1161010"/>
          <a:ext cx="2055986" cy="179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2792"/>
              </a:lnTo>
              <a:lnTo>
                <a:pt x="2055986" y="1612792"/>
              </a:lnTo>
              <a:lnTo>
                <a:pt x="20559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FC759-E0BC-4F6D-B1DF-F9F23FFC5084}">
      <dsp:nvSpPr>
        <dsp:cNvPr id="0" name=""/>
        <dsp:cNvSpPr/>
      </dsp:nvSpPr>
      <dsp:spPr>
        <a:xfrm>
          <a:off x="3327276" y="1161010"/>
          <a:ext cx="91440" cy="179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12792"/>
              </a:lnTo>
              <a:lnTo>
                <a:pt x="46886" y="1612792"/>
              </a:lnTo>
              <a:lnTo>
                <a:pt x="468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1148502" y="1161010"/>
          <a:ext cx="2224493" cy="1792858"/>
        </a:xfrm>
        <a:custGeom>
          <a:avLst/>
          <a:gdLst/>
          <a:ahLst/>
          <a:cxnLst/>
          <a:rect l="0" t="0" r="0" b="0"/>
          <a:pathLst>
            <a:path>
              <a:moveTo>
                <a:pt x="2224493" y="0"/>
              </a:moveTo>
              <a:lnTo>
                <a:pt x="2224493" y="1612792"/>
              </a:lnTo>
              <a:lnTo>
                <a:pt x="0" y="1612792"/>
              </a:lnTo>
              <a:lnTo>
                <a:pt x="0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292424" y="0"/>
          <a:ext cx="2161144" cy="116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Terapéuticos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92424" y="0"/>
        <a:ext cx="2161144" cy="1161010"/>
      </dsp:txXfrm>
    </dsp:sp>
    <dsp:sp modelId="{52DCB683-89A9-4D9E-BAE7-A60161C4D9AF}">
      <dsp:nvSpPr>
        <dsp:cNvPr id="0" name=""/>
        <dsp:cNvSpPr/>
      </dsp:nvSpPr>
      <dsp:spPr>
        <a:xfrm>
          <a:off x="156342" y="2953868"/>
          <a:ext cx="1984320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6342" y="2953868"/>
        <a:ext cx="1984320" cy="855439"/>
      </dsp:txXfrm>
    </dsp:sp>
    <dsp:sp modelId="{DEDE291E-A2D7-4FB5-A09A-F0B8213349B5}">
      <dsp:nvSpPr>
        <dsp:cNvPr id="0" name=""/>
        <dsp:cNvSpPr/>
      </dsp:nvSpPr>
      <dsp:spPr>
        <a:xfrm>
          <a:off x="251670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16708" y="2953868"/>
        <a:ext cx="1714908" cy="855439"/>
      </dsp:txXfrm>
    </dsp:sp>
    <dsp:sp modelId="{A16D4E2A-7690-4AFA-897B-8367975AA4FF}">
      <dsp:nvSpPr>
        <dsp:cNvPr id="0" name=""/>
        <dsp:cNvSpPr/>
      </dsp:nvSpPr>
      <dsp:spPr>
        <a:xfrm>
          <a:off x="457152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</a:t>
          </a:r>
          <a:r>
            <a:rPr lang="es-ES" sz="1200" kern="1200" dirty="0" smtClean="0"/>
            <a:t>Psicología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2953868"/>
        <a:ext cx="1714908" cy="855439"/>
      </dsp:txXfrm>
    </dsp:sp>
    <dsp:sp modelId="{2738D8FA-DD98-47F4-9B90-7493913B6166}">
      <dsp:nvSpPr>
        <dsp:cNvPr id="0" name=""/>
        <dsp:cNvSpPr/>
      </dsp:nvSpPr>
      <dsp:spPr>
        <a:xfrm>
          <a:off x="4571528" y="4037690"/>
          <a:ext cx="1714908" cy="8574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4037690"/>
        <a:ext cx="1714908" cy="857454"/>
      </dsp:txXfrm>
    </dsp:sp>
    <dsp:sp modelId="{6AE07FB3-E534-42C2-A6C9-DE08F021F86B}">
      <dsp:nvSpPr>
        <dsp:cNvPr id="0" name=""/>
        <dsp:cNvSpPr/>
      </dsp:nvSpPr>
      <dsp:spPr>
        <a:xfrm>
          <a:off x="1478022" y="1522777"/>
          <a:ext cx="1714908" cy="93921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Recepción y manejo de </a:t>
          </a:r>
          <a:r>
            <a:rPr lang="es-ES" sz="1200" kern="1200" dirty="0" smtClean="0"/>
            <a:t>agenda</a:t>
          </a:r>
          <a:endParaRPr lang="es-ES" sz="1200" kern="1200" dirty="0"/>
        </a:p>
      </dsp:txBody>
      <dsp:txXfrm>
        <a:off x="1478022" y="1522777"/>
        <a:ext cx="1714908" cy="939212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30D4-9EC0-4958-940C-0617EB3B79C5}">
      <dsp:nvSpPr>
        <dsp:cNvPr id="0" name=""/>
        <dsp:cNvSpPr/>
      </dsp:nvSpPr>
      <dsp:spPr>
        <a:xfrm>
          <a:off x="2923339" y="1160030"/>
          <a:ext cx="265476" cy="1787634"/>
        </a:xfrm>
        <a:custGeom>
          <a:avLst/>
          <a:gdLst/>
          <a:ahLst/>
          <a:cxnLst/>
          <a:rect l="0" t="0" r="0" b="0"/>
          <a:pathLst>
            <a:path>
              <a:moveTo>
                <a:pt x="265476" y="0"/>
              </a:moveTo>
              <a:lnTo>
                <a:pt x="265476" y="1787634"/>
              </a:lnTo>
              <a:lnTo>
                <a:pt x="0" y="17876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BF1D0-B7A9-44D4-A339-7B95FECFA60A}">
      <dsp:nvSpPr>
        <dsp:cNvPr id="0" name=""/>
        <dsp:cNvSpPr/>
      </dsp:nvSpPr>
      <dsp:spPr>
        <a:xfrm>
          <a:off x="3188816" y="1160030"/>
          <a:ext cx="255265" cy="702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128"/>
              </a:lnTo>
              <a:lnTo>
                <a:pt x="255265" y="702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02153-7B05-49D4-A47E-6C6636CF5367}">
      <dsp:nvSpPr>
        <dsp:cNvPr id="0" name=""/>
        <dsp:cNvSpPr/>
      </dsp:nvSpPr>
      <dsp:spPr>
        <a:xfrm>
          <a:off x="2894145" y="1160030"/>
          <a:ext cx="294671" cy="709115"/>
        </a:xfrm>
        <a:custGeom>
          <a:avLst/>
          <a:gdLst/>
          <a:ahLst/>
          <a:cxnLst/>
          <a:rect l="0" t="0" r="0" b="0"/>
          <a:pathLst>
            <a:path>
              <a:moveTo>
                <a:pt x="294671" y="0"/>
              </a:moveTo>
              <a:lnTo>
                <a:pt x="294671" y="709115"/>
              </a:lnTo>
              <a:lnTo>
                <a:pt x="0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3188816" y="1160030"/>
          <a:ext cx="1931932" cy="2593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199"/>
              </a:lnTo>
              <a:lnTo>
                <a:pt x="1931932" y="2446199"/>
              </a:lnTo>
              <a:lnTo>
                <a:pt x="1931932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6BF8A-2E8D-47D6-8F5D-C990D10BCCF8}">
      <dsp:nvSpPr>
        <dsp:cNvPr id="0" name=""/>
        <dsp:cNvSpPr/>
      </dsp:nvSpPr>
      <dsp:spPr>
        <a:xfrm>
          <a:off x="3137458" y="4641265"/>
          <a:ext cx="91440" cy="358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6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0707C-4B50-4E8E-A057-B6C75B37899E}">
      <dsp:nvSpPr>
        <dsp:cNvPr id="0" name=""/>
        <dsp:cNvSpPr/>
      </dsp:nvSpPr>
      <dsp:spPr>
        <a:xfrm>
          <a:off x="3137458" y="1160030"/>
          <a:ext cx="91440" cy="2593080"/>
        </a:xfrm>
        <a:custGeom>
          <a:avLst/>
          <a:gdLst/>
          <a:ahLst/>
          <a:cxnLst/>
          <a:rect l="0" t="0" r="0" b="0"/>
          <a:pathLst>
            <a:path>
              <a:moveTo>
                <a:pt x="51357" y="0"/>
              </a:moveTo>
              <a:lnTo>
                <a:pt x="51357" y="2446199"/>
              </a:lnTo>
              <a:lnTo>
                <a:pt x="45720" y="2446199"/>
              </a:lnTo>
              <a:lnTo>
                <a:pt x="4572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69C9B-CDCD-43F1-8FBC-D68B23FE82BA}">
      <dsp:nvSpPr>
        <dsp:cNvPr id="0" name=""/>
        <dsp:cNvSpPr/>
      </dsp:nvSpPr>
      <dsp:spPr>
        <a:xfrm>
          <a:off x="1186376" y="4641265"/>
          <a:ext cx="91440" cy="3598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8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8EDD2-9067-4B2A-AE73-C51F3334E6A6}">
      <dsp:nvSpPr>
        <dsp:cNvPr id="0" name=""/>
        <dsp:cNvSpPr/>
      </dsp:nvSpPr>
      <dsp:spPr>
        <a:xfrm>
          <a:off x="1232096" y="1160030"/>
          <a:ext cx="1956720" cy="2593080"/>
        </a:xfrm>
        <a:custGeom>
          <a:avLst/>
          <a:gdLst/>
          <a:ahLst/>
          <a:cxnLst/>
          <a:rect l="0" t="0" r="0" b="0"/>
          <a:pathLst>
            <a:path>
              <a:moveTo>
                <a:pt x="1956720" y="0"/>
              </a:moveTo>
              <a:lnTo>
                <a:pt x="1956720" y="2446199"/>
              </a:lnTo>
              <a:lnTo>
                <a:pt x="0" y="2446199"/>
              </a:lnTo>
              <a:lnTo>
                <a:pt x="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2018818" y="0"/>
          <a:ext cx="2339995" cy="11600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2018818" y="0"/>
        <a:ext cx="2339995" cy="1160030"/>
      </dsp:txXfrm>
    </dsp:sp>
    <dsp:sp modelId="{74C9A70E-FFFC-4997-BBB6-C1D71B9B2A66}">
      <dsp:nvSpPr>
        <dsp:cNvPr id="0" name=""/>
        <dsp:cNvSpPr/>
      </dsp:nvSpPr>
      <dsp:spPr>
        <a:xfrm>
          <a:off x="407835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Jurídico(a)</a:t>
          </a:r>
        </a:p>
      </dsp:txBody>
      <dsp:txXfrm>
        <a:off x="407835" y="3753111"/>
        <a:ext cx="1648521" cy="888154"/>
      </dsp:txXfrm>
    </dsp:sp>
    <dsp:sp modelId="{7AC31190-21D8-4005-B9AF-875C3A4C4CD5}">
      <dsp:nvSpPr>
        <dsp:cNvPr id="0" name=""/>
        <dsp:cNvSpPr/>
      </dsp:nvSpPr>
      <dsp:spPr>
        <a:xfrm>
          <a:off x="407835" y="5001069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</a:t>
          </a:r>
        </a:p>
      </dsp:txBody>
      <dsp:txXfrm>
        <a:off x="407835" y="5001069"/>
        <a:ext cx="1648521" cy="699433"/>
      </dsp:txXfrm>
    </dsp:sp>
    <dsp:sp modelId="{CEDBDDC0-AAC0-41C6-9BB7-CD2E5D82D10B}">
      <dsp:nvSpPr>
        <dsp:cNvPr id="0" name=""/>
        <dsp:cNvSpPr/>
      </dsp:nvSpPr>
      <dsp:spPr>
        <a:xfrm>
          <a:off x="235891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sp:txBody>
      <dsp:txXfrm>
        <a:off x="2358917" y="3753111"/>
        <a:ext cx="1648521" cy="888154"/>
      </dsp:txXfrm>
    </dsp:sp>
    <dsp:sp modelId="{E5B29416-995C-43E3-8579-8EF5BE1D7F6E}">
      <dsp:nvSpPr>
        <dsp:cNvPr id="0" name=""/>
        <dsp:cNvSpPr/>
      </dsp:nvSpPr>
      <dsp:spPr>
        <a:xfrm>
          <a:off x="2358917" y="4999955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</a:t>
          </a:r>
          <a:br>
            <a:rPr lang="es-ES" sz="1200" kern="1200" dirty="0" smtClean="0"/>
          </a:br>
          <a:r>
            <a:rPr lang="es-ES" sz="1200" kern="1200" dirty="0" smtClean="0"/>
            <a:t>Administrativo(a)</a:t>
          </a:r>
        </a:p>
      </dsp:txBody>
      <dsp:txXfrm>
        <a:off x="2358917" y="4999955"/>
        <a:ext cx="1648521" cy="699433"/>
      </dsp:txXfrm>
    </dsp:sp>
    <dsp:sp modelId="{297BED93-4842-4E0D-A0B7-8091EE3E468A}">
      <dsp:nvSpPr>
        <dsp:cNvPr id="0" name=""/>
        <dsp:cNvSpPr/>
      </dsp:nvSpPr>
      <dsp:spPr>
        <a:xfrm>
          <a:off x="429648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de Planeación</a:t>
          </a:r>
        </a:p>
      </dsp:txBody>
      <dsp:txXfrm>
        <a:off x="4296487" y="3753111"/>
        <a:ext cx="1648521" cy="888154"/>
      </dsp:txXfrm>
    </dsp:sp>
    <dsp:sp modelId="{2A56DC2D-7426-4614-A829-C2E13E482254}">
      <dsp:nvSpPr>
        <dsp:cNvPr id="0" name=""/>
        <dsp:cNvSpPr/>
      </dsp:nvSpPr>
      <dsp:spPr>
        <a:xfrm>
          <a:off x="1243902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Atención Ciudadana</a:t>
          </a:r>
        </a:p>
      </dsp:txBody>
      <dsp:txXfrm>
        <a:off x="1243902" y="1425544"/>
        <a:ext cx="1650242" cy="887202"/>
      </dsp:txXfrm>
    </dsp:sp>
    <dsp:sp modelId="{1A0E1847-26C7-40C9-91A6-4CBAC5A1C6EC}">
      <dsp:nvSpPr>
        <dsp:cNvPr id="0" name=""/>
        <dsp:cNvSpPr/>
      </dsp:nvSpPr>
      <dsp:spPr>
        <a:xfrm>
          <a:off x="3444081" y="1519943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</a:t>
          </a:r>
        </a:p>
      </dsp:txBody>
      <dsp:txXfrm>
        <a:off x="3444081" y="1519943"/>
        <a:ext cx="1650242" cy="684430"/>
      </dsp:txXfrm>
    </dsp:sp>
    <dsp:sp modelId="{28BE2A08-E926-4688-B9B6-AB46432BB516}">
      <dsp:nvSpPr>
        <dsp:cNvPr id="0" name=""/>
        <dsp:cNvSpPr/>
      </dsp:nvSpPr>
      <dsp:spPr>
        <a:xfrm>
          <a:off x="1273097" y="2504063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 de Proyectos Transversales</a:t>
          </a:r>
        </a:p>
      </dsp:txBody>
      <dsp:txXfrm>
        <a:off x="1273097" y="2504063"/>
        <a:ext cx="1650242" cy="8872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18ADC-873B-4B50-B559-5745B22EDAA5}">
      <dsp:nvSpPr>
        <dsp:cNvPr id="0" name=""/>
        <dsp:cNvSpPr/>
      </dsp:nvSpPr>
      <dsp:spPr>
        <a:xfrm>
          <a:off x="2549901" y="1267493"/>
          <a:ext cx="311407" cy="947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697"/>
              </a:lnTo>
              <a:lnTo>
                <a:pt x="311407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FCF89-1F92-42D3-AB55-4D836844AE35}">
      <dsp:nvSpPr>
        <dsp:cNvPr id="0" name=""/>
        <dsp:cNvSpPr/>
      </dsp:nvSpPr>
      <dsp:spPr>
        <a:xfrm>
          <a:off x="2307756" y="1267493"/>
          <a:ext cx="242145" cy="947697"/>
        </a:xfrm>
        <a:custGeom>
          <a:avLst/>
          <a:gdLst/>
          <a:ahLst/>
          <a:cxnLst/>
          <a:rect l="0" t="0" r="0" b="0"/>
          <a:pathLst>
            <a:path>
              <a:moveTo>
                <a:pt x="242145" y="0"/>
              </a:moveTo>
              <a:lnTo>
                <a:pt x="242145" y="947697"/>
              </a:lnTo>
              <a:lnTo>
                <a:pt x="0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AF91C-049E-4784-85D5-48C2DDAD8261}">
      <dsp:nvSpPr>
        <dsp:cNvPr id="0" name=""/>
        <dsp:cNvSpPr/>
      </dsp:nvSpPr>
      <dsp:spPr>
        <a:xfrm>
          <a:off x="2502403" y="1267493"/>
          <a:ext cx="91440" cy="1998864"/>
        </a:xfrm>
        <a:custGeom>
          <a:avLst/>
          <a:gdLst/>
          <a:ahLst/>
          <a:cxnLst/>
          <a:rect l="0" t="0" r="0" b="0"/>
          <a:pathLst>
            <a:path>
              <a:moveTo>
                <a:pt x="47498" y="0"/>
              </a:moveTo>
              <a:lnTo>
                <a:pt x="47498" y="1771100"/>
              </a:lnTo>
              <a:lnTo>
                <a:pt x="45720" y="1771100"/>
              </a:lnTo>
              <a:lnTo>
                <a:pt x="45720" y="1998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1361897" y="0"/>
          <a:ext cx="2376007" cy="12674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sp:txBody>
      <dsp:txXfrm>
        <a:off x="1361897" y="0"/>
        <a:ext cx="2376007" cy="1267493"/>
      </dsp:txXfrm>
    </dsp:sp>
    <dsp:sp modelId="{BA31699A-2851-400F-8B00-364818DE674E}">
      <dsp:nvSpPr>
        <dsp:cNvPr id="0" name=""/>
        <dsp:cNvSpPr/>
      </dsp:nvSpPr>
      <dsp:spPr>
        <a:xfrm>
          <a:off x="1648120" y="3266357"/>
          <a:ext cx="1800004" cy="10110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Comunicación</a:t>
          </a:r>
          <a:endParaRPr lang="es-ES" sz="1200" kern="1200" dirty="0"/>
        </a:p>
      </dsp:txBody>
      <dsp:txXfrm>
        <a:off x="1648120" y="3266357"/>
        <a:ext cx="1800004" cy="1011031"/>
      </dsp:txXfrm>
    </dsp:sp>
    <dsp:sp modelId="{5AB208A2-9DBA-4DAF-A6A2-BF6BB0765272}">
      <dsp:nvSpPr>
        <dsp:cNvPr id="0" name=""/>
        <dsp:cNvSpPr/>
      </dsp:nvSpPr>
      <dsp:spPr>
        <a:xfrm>
          <a:off x="615755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Comunicación Logística y Eventos</a:t>
          </a:r>
        </a:p>
      </dsp:txBody>
      <dsp:txXfrm>
        <a:off x="615755" y="1747190"/>
        <a:ext cx="1692001" cy="935999"/>
      </dsp:txXfrm>
    </dsp:sp>
    <dsp:sp modelId="{EF17CAD3-7AD2-4DA6-8370-4AE1067FEBC4}">
      <dsp:nvSpPr>
        <dsp:cNvPr id="0" name=""/>
        <dsp:cNvSpPr/>
      </dsp:nvSpPr>
      <dsp:spPr>
        <a:xfrm>
          <a:off x="2861308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Logística</a:t>
          </a:r>
        </a:p>
      </dsp:txBody>
      <dsp:txXfrm>
        <a:off x="2861308" y="1747190"/>
        <a:ext cx="1692001" cy="9359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4CC9-0D5B-40CB-AAAC-013763CF788F}">
      <dsp:nvSpPr>
        <dsp:cNvPr id="0" name=""/>
        <dsp:cNvSpPr/>
      </dsp:nvSpPr>
      <dsp:spPr>
        <a:xfrm>
          <a:off x="4335491" y="1243093"/>
          <a:ext cx="231208" cy="1258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836"/>
              </a:lnTo>
              <a:lnTo>
                <a:pt x="231208" y="1258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72EFE-1848-4D30-BDBA-2BE15ED1598A}">
      <dsp:nvSpPr>
        <dsp:cNvPr id="0" name=""/>
        <dsp:cNvSpPr/>
      </dsp:nvSpPr>
      <dsp:spPr>
        <a:xfrm>
          <a:off x="4074034" y="1243093"/>
          <a:ext cx="261457" cy="1258836"/>
        </a:xfrm>
        <a:custGeom>
          <a:avLst/>
          <a:gdLst/>
          <a:ahLst/>
          <a:cxnLst/>
          <a:rect l="0" t="0" r="0" b="0"/>
          <a:pathLst>
            <a:path>
              <a:moveTo>
                <a:pt x="261457" y="0"/>
              </a:moveTo>
              <a:lnTo>
                <a:pt x="261457" y="1258836"/>
              </a:lnTo>
              <a:lnTo>
                <a:pt x="0" y="1258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898D-345A-4020-BFFE-3759A6D615DF}">
      <dsp:nvSpPr>
        <dsp:cNvPr id="0" name=""/>
        <dsp:cNvSpPr/>
      </dsp:nvSpPr>
      <dsp:spPr>
        <a:xfrm>
          <a:off x="4335491" y="1243093"/>
          <a:ext cx="291071" cy="48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272"/>
              </a:lnTo>
              <a:lnTo>
                <a:pt x="291071" y="485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079659" y="1243093"/>
          <a:ext cx="255832" cy="485272"/>
        </a:xfrm>
        <a:custGeom>
          <a:avLst/>
          <a:gdLst/>
          <a:ahLst/>
          <a:cxnLst/>
          <a:rect l="0" t="0" r="0" b="0"/>
          <a:pathLst>
            <a:path>
              <a:moveTo>
                <a:pt x="255832" y="0"/>
              </a:moveTo>
              <a:lnTo>
                <a:pt x="255832" y="485272"/>
              </a:lnTo>
              <a:lnTo>
                <a:pt x="0" y="485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3EAA1-E86D-427E-B482-E1C38B70110A}">
      <dsp:nvSpPr>
        <dsp:cNvPr id="0" name=""/>
        <dsp:cNvSpPr/>
      </dsp:nvSpPr>
      <dsp:spPr>
        <a:xfrm>
          <a:off x="7174813" y="3902638"/>
          <a:ext cx="191621" cy="1204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701"/>
              </a:lnTo>
              <a:lnTo>
                <a:pt x="191621" y="12047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779B9-AA64-4C94-8ED7-A3430166AABA}">
      <dsp:nvSpPr>
        <dsp:cNvPr id="0" name=""/>
        <dsp:cNvSpPr/>
      </dsp:nvSpPr>
      <dsp:spPr>
        <a:xfrm>
          <a:off x="7174813" y="3902638"/>
          <a:ext cx="191621" cy="4450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089"/>
              </a:lnTo>
              <a:lnTo>
                <a:pt x="191621" y="4450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31544-C180-4016-AF1D-C75FE80FACA6}">
      <dsp:nvSpPr>
        <dsp:cNvPr id="0" name=""/>
        <dsp:cNvSpPr/>
      </dsp:nvSpPr>
      <dsp:spPr>
        <a:xfrm>
          <a:off x="4335491" y="1243093"/>
          <a:ext cx="3455608" cy="18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509"/>
              </a:lnTo>
              <a:lnTo>
                <a:pt x="3455608" y="1755509"/>
              </a:lnTo>
              <a:lnTo>
                <a:pt x="3455608" y="1861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335491" y="1243093"/>
          <a:ext cx="1703576" cy="18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509"/>
              </a:lnTo>
              <a:lnTo>
                <a:pt x="1703576" y="1755509"/>
              </a:lnTo>
              <a:lnTo>
                <a:pt x="1703576" y="1861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289771" y="1243093"/>
          <a:ext cx="91440" cy="18613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55735"/>
              </a:lnTo>
              <a:lnTo>
                <a:pt x="58650" y="1755735"/>
              </a:lnTo>
              <a:lnTo>
                <a:pt x="58650" y="18613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32A34-741F-409B-AB6F-60D77F0F224A}">
      <dsp:nvSpPr>
        <dsp:cNvPr id="0" name=""/>
        <dsp:cNvSpPr/>
      </dsp:nvSpPr>
      <dsp:spPr>
        <a:xfrm>
          <a:off x="2562297" y="3901958"/>
          <a:ext cx="91440" cy="2312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06"/>
              </a:lnTo>
              <a:lnTo>
                <a:pt x="46997" y="125606"/>
              </a:lnTo>
              <a:lnTo>
                <a:pt x="46997" y="2312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2608017" y="1243093"/>
          <a:ext cx="1727474" cy="1860487"/>
        </a:xfrm>
        <a:custGeom>
          <a:avLst/>
          <a:gdLst/>
          <a:ahLst/>
          <a:cxnLst/>
          <a:rect l="0" t="0" r="0" b="0"/>
          <a:pathLst>
            <a:path>
              <a:moveTo>
                <a:pt x="1727474" y="0"/>
              </a:moveTo>
              <a:lnTo>
                <a:pt x="1727474" y="1754830"/>
              </a:lnTo>
              <a:lnTo>
                <a:pt x="0" y="1754830"/>
              </a:lnTo>
              <a:lnTo>
                <a:pt x="0" y="18604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25585" y="1243093"/>
          <a:ext cx="3509906" cy="1857820"/>
        </a:xfrm>
        <a:custGeom>
          <a:avLst/>
          <a:gdLst/>
          <a:ahLst/>
          <a:cxnLst/>
          <a:rect l="0" t="0" r="0" b="0"/>
          <a:pathLst>
            <a:path>
              <a:moveTo>
                <a:pt x="3509906" y="0"/>
              </a:moveTo>
              <a:lnTo>
                <a:pt x="3509906" y="1752163"/>
              </a:lnTo>
              <a:lnTo>
                <a:pt x="0" y="1752163"/>
              </a:lnTo>
              <a:lnTo>
                <a:pt x="0" y="18578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3187025" y="165623"/>
          <a:ext cx="2296933" cy="10774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87025" y="165623"/>
        <a:ext cx="2296933" cy="1077469"/>
      </dsp:txXfrm>
    </dsp:sp>
    <dsp:sp modelId="{F4421598-6A98-4798-9ED8-7880840E6BA6}">
      <dsp:nvSpPr>
        <dsp:cNvPr id="0" name=""/>
        <dsp:cNvSpPr/>
      </dsp:nvSpPr>
      <dsp:spPr>
        <a:xfrm>
          <a:off x="55226" y="3100914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5226" y="3100914"/>
        <a:ext cx="1540717" cy="798378"/>
      </dsp:txXfrm>
    </dsp:sp>
    <dsp:sp modelId="{7A4D6599-6A10-40D0-A11F-1938E06F6AF5}">
      <dsp:nvSpPr>
        <dsp:cNvPr id="0" name=""/>
        <dsp:cNvSpPr/>
      </dsp:nvSpPr>
      <dsp:spPr>
        <a:xfrm>
          <a:off x="1837658" y="3103580"/>
          <a:ext cx="1540717" cy="7983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sp:txBody>
      <dsp:txXfrm>
        <a:off x="1837658" y="3103580"/>
        <a:ext cx="1540717" cy="798378"/>
      </dsp:txXfrm>
    </dsp:sp>
    <dsp:sp modelId="{94D80175-04B2-441F-8650-01128E59357E}">
      <dsp:nvSpPr>
        <dsp:cNvPr id="0" name=""/>
        <dsp:cNvSpPr/>
      </dsp:nvSpPr>
      <dsp:spPr>
        <a:xfrm>
          <a:off x="1838936" y="4133223"/>
          <a:ext cx="1540717" cy="7125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baseline="0" dirty="0" smtClean="0"/>
            <a:t>Área de Patrimonio</a:t>
          </a:r>
        </a:p>
      </dsp:txBody>
      <dsp:txXfrm>
        <a:off x="1838936" y="4133223"/>
        <a:ext cx="1540717" cy="712574"/>
      </dsp:txXfrm>
    </dsp:sp>
    <dsp:sp modelId="{5BADFE7C-CBFC-4936-89D0-DA7FDF2BC459}">
      <dsp:nvSpPr>
        <dsp:cNvPr id="0" name=""/>
        <dsp:cNvSpPr/>
      </dsp:nvSpPr>
      <dsp:spPr>
        <a:xfrm>
          <a:off x="3578058" y="3104486"/>
          <a:ext cx="154072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sp:txBody>
      <dsp:txXfrm>
        <a:off x="3578058" y="3104486"/>
        <a:ext cx="1540727" cy="798378"/>
      </dsp:txXfrm>
    </dsp:sp>
    <dsp:sp modelId="{18554ECE-BAFD-4A7E-BFFF-136C5C963009}">
      <dsp:nvSpPr>
        <dsp:cNvPr id="0" name=""/>
        <dsp:cNvSpPr/>
      </dsp:nvSpPr>
      <dsp:spPr>
        <a:xfrm>
          <a:off x="5268709" y="3104259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68709" y="3104259"/>
        <a:ext cx="1540717" cy="798378"/>
      </dsp:txXfrm>
    </dsp:sp>
    <dsp:sp modelId="{8934768D-1F56-45A2-B70A-86F9350D673C}">
      <dsp:nvSpPr>
        <dsp:cNvPr id="0" name=""/>
        <dsp:cNvSpPr/>
      </dsp:nvSpPr>
      <dsp:spPr>
        <a:xfrm>
          <a:off x="7020741" y="3104259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sp:txBody>
      <dsp:txXfrm>
        <a:off x="7020741" y="3104259"/>
        <a:ext cx="1540717" cy="798378"/>
      </dsp:txXfrm>
    </dsp:sp>
    <dsp:sp modelId="{0BDC7DBE-9069-404E-A512-5BE605577BE7}">
      <dsp:nvSpPr>
        <dsp:cNvPr id="0" name=""/>
        <dsp:cNvSpPr/>
      </dsp:nvSpPr>
      <dsp:spPr>
        <a:xfrm>
          <a:off x="7366435" y="4038599"/>
          <a:ext cx="1371233" cy="618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kern="1200" dirty="0"/>
        </a:p>
      </dsp:txBody>
      <dsp:txXfrm>
        <a:off x="7366435" y="4038599"/>
        <a:ext cx="1371233" cy="618257"/>
      </dsp:txXfrm>
    </dsp:sp>
    <dsp:sp modelId="{FF716186-1A79-4F7E-A31F-C71194730D4F}">
      <dsp:nvSpPr>
        <dsp:cNvPr id="0" name=""/>
        <dsp:cNvSpPr/>
      </dsp:nvSpPr>
      <dsp:spPr>
        <a:xfrm>
          <a:off x="7366435" y="4798211"/>
          <a:ext cx="1371233" cy="618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kern="1200" dirty="0"/>
        </a:p>
      </dsp:txBody>
      <dsp:txXfrm>
        <a:off x="7366435" y="4798211"/>
        <a:ext cx="1371233" cy="618257"/>
      </dsp:txXfrm>
    </dsp:sp>
    <dsp:sp modelId="{4FC2DB90-30F2-4A24-A091-D2DE0ADDC335}">
      <dsp:nvSpPr>
        <dsp:cNvPr id="0" name=""/>
        <dsp:cNvSpPr/>
      </dsp:nvSpPr>
      <dsp:spPr>
        <a:xfrm>
          <a:off x="2685675" y="1408301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85675" y="1408301"/>
        <a:ext cx="1393984" cy="640128"/>
      </dsp:txXfrm>
    </dsp:sp>
    <dsp:sp modelId="{0F933CC8-79F0-43A5-83A0-DD18DB14A3E6}">
      <dsp:nvSpPr>
        <dsp:cNvPr id="0" name=""/>
        <dsp:cNvSpPr/>
      </dsp:nvSpPr>
      <dsp:spPr>
        <a:xfrm>
          <a:off x="4626563" y="1408301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626563" y="1408301"/>
        <a:ext cx="1393984" cy="640128"/>
      </dsp:txXfrm>
    </dsp:sp>
    <dsp:sp modelId="{02697C48-2524-48C4-8D0B-AB1048001DA2}">
      <dsp:nvSpPr>
        <dsp:cNvPr id="0" name=""/>
        <dsp:cNvSpPr/>
      </dsp:nvSpPr>
      <dsp:spPr>
        <a:xfrm>
          <a:off x="2680050" y="2181865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2680050" y="2181865"/>
        <a:ext cx="1393984" cy="640128"/>
      </dsp:txXfrm>
    </dsp:sp>
    <dsp:sp modelId="{BB13A6EA-5428-46FA-A2D0-EB17E293ACE8}">
      <dsp:nvSpPr>
        <dsp:cNvPr id="0" name=""/>
        <dsp:cNvSpPr/>
      </dsp:nvSpPr>
      <dsp:spPr>
        <a:xfrm>
          <a:off x="4566700" y="2181865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sp:txBody>
      <dsp:txXfrm>
        <a:off x="4566700" y="2181865"/>
        <a:ext cx="1393984" cy="6401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DBBD4-6CD7-47D8-AC8C-C97325311ADF}">
      <dsp:nvSpPr>
        <dsp:cNvPr id="0" name=""/>
        <dsp:cNvSpPr/>
      </dsp:nvSpPr>
      <dsp:spPr>
        <a:xfrm>
          <a:off x="7265212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9640-3E27-4995-B6E6-677A985F0892}">
      <dsp:nvSpPr>
        <dsp:cNvPr id="0" name=""/>
        <dsp:cNvSpPr/>
      </dsp:nvSpPr>
      <dsp:spPr>
        <a:xfrm>
          <a:off x="4086577" y="1555502"/>
          <a:ext cx="3224355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3224355" y="389182"/>
              </a:lnTo>
              <a:lnTo>
                <a:pt x="3224355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3ACD-023F-4A6B-9AC8-E3768E7EEA76}">
      <dsp:nvSpPr>
        <dsp:cNvPr id="0" name=""/>
        <dsp:cNvSpPr/>
      </dsp:nvSpPr>
      <dsp:spPr>
        <a:xfrm>
          <a:off x="5104488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50A6F-6B7D-4F96-92AF-455836CEE15C}">
      <dsp:nvSpPr>
        <dsp:cNvPr id="0" name=""/>
        <dsp:cNvSpPr/>
      </dsp:nvSpPr>
      <dsp:spPr>
        <a:xfrm>
          <a:off x="4086577" y="1555502"/>
          <a:ext cx="1063630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1063630" y="389182"/>
              </a:lnTo>
              <a:lnTo>
                <a:pt x="106363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CA15B-F912-4077-8CB2-434CD0A905D7}">
      <dsp:nvSpPr>
        <dsp:cNvPr id="0" name=""/>
        <dsp:cNvSpPr/>
      </dsp:nvSpPr>
      <dsp:spPr>
        <a:xfrm>
          <a:off x="2943763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2989483" y="1555502"/>
          <a:ext cx="1097093" cy="624365"/>
        </a:xfrm>
        <a:custGeom>
          <a:avLst/>
          <a:gdLst/>
          <a:ahLst/>
          <a:cxnLst/>
          <a:rect l="0" t="0" r="0" b="0"/>
          <a:pathLst>
            <a:path>
              <a:moveTo>
                <a:pt x="1097093" y="0"/>
              </a:moveTo>
              <a:lnTo>
                <a:pt x="1097093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45179" y="1555502"/>
          <a:ext cx="3241397" cy="624365"/>
        </a:xfrm>
        <a:custGeom>
          <a:avLst/>
          <a:gdLst/>
          <a:ahLst/>
          <a:cxnLst/>
          <a:rect l="0" t="0" r="0" b="0"/>
          <a:pathLst>
            <a:path>
              <a:moveTo>
                <a:pt x="3241397" y="0"/>
              </a:moveTo>
              <a:lnTo>
                <a:pt x="3241397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08572" y="331499"/>
          <a:ext cx="2556010" cy="122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08572" y="331499"/>
        <a:ext cx="2556010" cy="1224002"/>
      </dsp:txXfrm>
    </dsp:sp>
    <dsp:sp modelId="{F4421598-6A98-4798-9ED8-7880840E6BA6}">
      <dsp:nvSpPr>
        <dsp:cNvPr id="0" name=""/>
        <dsp:cNvSpPr/>
      </dsp:nvSpPr>
      <dsp:spPr>
        <a:xfrm>
          <a:off x="0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179867"/>
        <a:ext cx="1690359" cy="828000"/>
      </dsp:txXfrm>
    </dsp:sp>
    <dsp:sp modelId="{120B300C-E4EF-4580-8431-B25992D8D4EF}">
      <dsp:nvSpPr>
        <dsp:cNvPr id="0" name=""/>
        <dsp:cNvSpPr/>
      </dsp:nvSpPr>
      <dsp:spPr>
        <a:xfrm>
          <a:off x="2144304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44304" y="2179867"/>
        <a:ext cx="1690359" cy="828000"/>
      </dsp:txXfrm>
    </dsp:sp>
    <dsp:sp modelId="{B70BDA1D-B5F2-485C-B30B-CB3C6075E81D}">
      <dsp:nvSpPr>
        <dsp:cNvPr id="0" name=""/>
        <dsp:cNvSpPr/>
      </dsp:nvSpPr>
      <dsp:spPr>
        <a:xfrm>
          <a:off x="2144304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144304" y="3249769"/>
        <a:ext cx="1690359" cy="828000"/>
      </dsp:txXfrm>
    </dsp:sp>
    <dsp:sp modelId="{DA23170E-83AF-4A88-B6DD-E961E33D197E}">
      <dsp:nvSpPr>
        <dsp:cNvPr id="0" name=""/>
        <dsp:cNvSpPr/>
      </dsp:nvSpPr>
      <dsp:spPr>
        <a:xfrm>
          <a:off x="4305028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05028" y="2179867"/>
        <a:ext cx="1690359" cy="828000"/>
      </dsp:txXfrm>
    </dsp:sp>
    <dsp:sp modelId="{1C3B43B8-10A6-4798-A5A4-E58FA049F591}">
      <dsp:nvSpPr>
        <dsp:cNvPr id="0" name=""/>
        <dsp:cNvSpPr/>
      </dsp:nvSpPr>
      <dsp:spPr>
        <a:xfrm>
          <a:off x="4305028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305028" y="3249769"/>
        <a:ext cx="1690359" cy="828000"/>
      </dsp:txXfrm>
    </dsp:sp>
    <dsp:sp modelId="{99DD8FB2-6997-48F2-9577-3EFC293A8D8E}">
      <dsp:nvSpPr>
        <dsp:cNvPr id="0" name=""/>
        <dsp:cNvSpPr/>
      </dsp:nvSpPr>
      <dsp:spPr>
        <a:xfrm>
          <a:off x="6465753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sp:txBody>
      <dsp:txXfrm>
        <a:off x="6465753" y="2179867"/>
        <a:ext cx="1690359" cy="828000"/>
      </dsp:txXfrm>
    </dsp:sp>
    <dsp:sp modelId="{8ACCF401-5F35-476A-8173-BF5DC7166DF4}">
      <dsp:nvSpPr>
        <dsp:cNvPr id="0" name=""/>
        <dsp:cNvSpPr/>
      </dsp:nvSpPr>
      <dsp:spPr>
        <a:xfrm>
          <a:off x="6465753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sp:txBody>
      <dsp:txXfrm>
        <a:off x="6465753" y="3249769"/>
        <a:ext cx="1690359" cy="828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868D1-BC09-46AF-AD2C-9E2F2A94F5D1}">
      <dsp:nvSpPr>
        <dsp:cNvPr id="0" name=""/>
        <dsp:cNvSpPr/>
      </dsp:nvSpPr>
      <dsp:spPr>
        <a:xfrm>
          <a:off x="3369517" y="1445579"/>
          <a:ext cx="2694822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2694822" y="357945"/>
              </a:lnTo>
              <a:lnTo>
                <a:pt x="2694822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BFB0-4747-4A6E-B57A-5D8EBAD798CE}">
      <dsp:nvSpPr>
        <dsp:cNvPr id="0" name=""/>
        <dsp:cNvSpPr/>
      </dsp:nvSpPr>
      <dsp:spPr>
        <a:xfrm>
          <a:off x="3369517" y="1445579"/>
          <a:ext cx="897278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897278" y="357945"/>
              </a:lnTo>
              <a:lnTo>
                <a:pt x="897278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11F19-76CC-4648-9068-58A54566026B}">
      <dsp:nvSpPr>
        <dsp:cNvPr id="0" name=""/>
        <dsp:cNvSpPr/>
      </dsp:nvSpPr>
      <dsp:spPr>
        <a:xfrm>
          <a:off x="2492157" y="1445579"/>
          <a:ext cx="877360" cy="564202"/>
        </a:xfrm>
        <a:custGeom>
          <a:avLst/>
          <a:gdLst/>
          <a:ahLst/>
          <a:cxnLst/>
          <a:rect l="0" t="0" r="0" b="0"/>
          <a:pathLst>
            <a:path>
              <a:moveTo>
                <a:pt x="877360" y="0"/>
              </a:moveTo>
              <a:lnTo>
                <a:pt x="877360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B1F12-114E-43AE-9214-A035453E432C}">
      <dsp:nvSpPr>
        <dsp:cNvPr id="0" name=""/>
        <dsp:cNvSpPr/>
      </dsp:nvSpPr>
      <dsp:spPr>
        <a:xfrm>
          <a:off x="694614" y="1445579"/>
          <a:ext cx="2674903" cy="564202"/>
        </a:xfrm>
        <a:custGeom>
          <a:avLst/>
          <a:gdLst/>
          <a:ahLst/>
          <a:cxnLst/>
          <a:rect l="0" t="0" r="0" b="0"/>
          <a:pathLst>
            <a:path>
              <a:moveTo>
                <a:pt x="2674903" y="0"/>
              </a:moveTo>
              <a:lnTo>
                <a:pt x="2674903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2451515" y="473576"/>
          <a:ext cx="1836005" cy="97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sp:txBody>
      <dsp:txXfrm>
        <a:off x="2451515" y="473576"/>
        <a:ext cx="1836005" cy="972002"/>
      </dsp:txXfrm>
    </dsp:sp>
    <dsp:sp modelId="{3D71510F-767A-4366-821C-81A29ECB76C5}">
      <dsp:nvSpPr>
        <dsp:cNvPr id="0" name=""/>
        <dsp:cNvSpPr/>
      </dsp:nvSpPr>
      <dsp:spPr>
        <a:xfrm>
          <a:off x="2099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99" y="2009782"/>
        <a:ext cx="1385028" cy="768102"/>
      </dsp:txXfrm>
    </dsp:sp>
    <dsp:sp modelId="{014D893F-CB12-4D89-9E79-11C944A7CF6A}">
      <dsp:nvSpPr>
        <dsp:cNvPr id="0" name=""/>
        <dsp:cNvSpPr/>
      </dsp:nvSpPr>
      <dsp:spPr>
        <a:xfrm>
          <a:off x="1799643" y="2009782"/>
          <a:ext cx="1385028" cy="7681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799643" y="2009782"/>
        <a:ext cx="1385028" cy="768102"/>
      </dsp:txXfrm>
    </dsp:sp>
    <dsp:sp modelId="{AB905CE2-DE9D-46B0-9B76-4B1612C58533}">
      <dsp:nvSpPr>
        <dsp:cNvPr id="0" name=""/>
        <dsp:cNvSpPr/>
      </dsp:nvSpPr>
      <dsp:spPr>
        <a:xfrm>
          <a:off x="3574282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74282" y="2009782"/>
        <a:ext cx="1385028" cy="768102"/>
      </dsp:txXfrm>
    </dsp:sp>
    <dsp:sp modelId="{E9CC344E-08B2-46AE-A38D-BC9FF3278E7F}">
      <dsp:nvSpPr>
        <dsp:cNvPr id="0" name=""/>
        <dsp:cNvSpPr/>
      </dsp:nvSpPr>
      <dsp:spPr>
        <a:xfrm>
          <a:off x="5371825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5371825" y="2009782"/>
        <a:ext cx="1385028" cy="768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64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767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4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533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5444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945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8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96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14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05/11/2025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barito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barito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barito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barito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6.xml"/><Relationship Id="rId5" Type="http://schemas.openxmlformats.org/officeDocument/2006/relationships/diagramQuickStyle" Target="../diagrams/quickStyle36.xml"/><Relationship Id="rId4" Type="http://schemas.openxmlformats.org/officeDocument/2006/relationships/diagramLayout" Target="../diagrams/layout3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7.xml"/><Relationship Id="rId2" Type="http://schemas.openxmlformats.org/officeDocument/2006/relationships/diagramData" Target="../diagrams/data3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7.xml"/><Relationship Id="rId5" Type="http://schemas.openxmlformats.org/officeDocument/2006/relationships/diagramColors" Target="../diagrams/colors37.xml"/><Relationship Id="rId4" Type="http://schemas.openxmlformats.org/officeDocument/2006/relationships/diagramQuickStyle" Target="../diagrams/quickStyle3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0.xml"/><Relationship Id="rId7" Type="http://schemas.microsoft.com/office/2007/relationships/diagramDrawing" Target="../diagrams/drawing4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0.xml"/><Relationship Id="rId5" Type="http://schemas.openxmlformats.org/officeDocument/2006/relationships/diagramQuickStyle" Target="../diagrams/quickStyle40.xml"/><Relationship Id="rId4" Type="http://schemas.openxmlformats.org/officeDocument/2006/relationships/diagramLayout" Target="../diagrams/layout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1.xml"/><Relationship Id="rId5" Type="http://schemas.openxmlformats.org/officeDocument/2006/relationships/diagramQuickStyle" Target="../diagrams/quickStyle41.xml"/><Relationship Id="rId4" Type="http://schemas.openxmlformats.org/officeDocument/2006/relationships/diagramLayout" Target="../diagrams/layout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2.xml"/><Relationship Id="rId2" Type="http://schemas.openxmlformats.org/officeDocument/2006/relationships/diagramData" Target="../diagrams/data4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2.xml"/><Relationship Id="rId5" Type="http://schemas.openxmlformats.org/officeDocument/2006/relationships/diagramColors" Target="../diagrams/colors42.xml"/><Relationship Id="rId4" Type="http://schemas.openxmlformats.org/officeDocument/2006/relationships/diagramQuickStyle" Target="../diagrams/quickStyle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4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4.xml"/><Relationship Id="rId5" Type="http://schemas.openxmlformats.org/officeDocument/2006/relationships/diagramColors" Target="../diagrams/colors44.xml"/><Relationship Id="rId4" Type="http://schemas.openxmlformats.org/officeDocument/2006/relationships/diagramQuickStyle" Target="../diagrams/quickStyle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5.xml"/><Relationship Id="rId7" Type="http://schemas.microsoft.com/office/2007/relationships/diagramDrawing" Target="../diagrams/drawing4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5.xml"/><Relationship Id="rId5" Type="http://schemas.openxmlformats.org/officeDocument/2006/relationships/diagramQuickStyle" Target="../diagrams/quickStyle45.xml"/><Relationship Id="rId4" Type="http://schemas.openxmlformats.org/officeDocument/2006/relationships/diagramLayout" Target="../diagrams/layout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7.xml"/><Relationship Id="rId2" Type="http://schemas.openxmlformats.org/officeDocument/2006/relationships/diagramData" Target="../diagrams/data4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7.xml"/><Relationship Id="rId5" Type="http://schemas.openxmlformats.org/officeDocument/2006/relationships/diagramColors" Target="../diagrams/colors47.xml"/><Relationship Id="rId4" Type="http://schemas.openxmlformats.org/officeDocument/2006/relationships/diagramQuickStyle" Target="../diagrams/quickStyle4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65753381"/>
              </p:ext>
            </p:extLst>
          </p:nvPr>
        </p:nvGraphicFramePr>
        <p:xfrm>
          <a:off x="521312" y="1802922"/>
          <a:ext cx="8173155" cy="44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41685195"/>
              </p:ext>
            </p:extLst>
          </p:nvPr>
        </p:nvGraphicFramePr>
        <p:xfrm>
          <a:off x="1213676" y="2406770"/>
          <a:ext cx="6782723" cy="3091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>
          <a:xfrm>
            <a:off x="200444" y="12585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Patrimonio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1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135313332"/>
              </p:ext>
            </p:extLst>
          </p:nvPr>
        </p:nvGraphicFramePr>
        <p:xfrm>
          <a:off x="313335" y="1639019"/>
          <a:ext cx="8695200" cy="508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y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54775529"/>
              </p:ext>
            </p:extLst>
          </p:nvPr>
        </p:nvGraphicFramePr>
        <p:xfrm>
          <a:off x="571583" y="796426"/>
          <a:ext cx="7977195" cy="588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55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14867018"/>
              </p:ext>
            </p:extLst>
          </p:nvPr>
        </p:nvGraphicFramePr>
        <p:xfrm>
          <a:off x="277567" y="847898"/>
          <a:ext cx="8849179" cy="595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61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311724915"/>
              </p:ext>
            </p:extLst>
          </p:nvPr>
        </p:nvGraphicFramePr>
        <p:xfrm>
          <a:off x="2560790" y="2380891"/>
          <a:ext cx="4055669" cy="324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29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620149851"/>
              </p:ext>
            </p:extLst>
          </p:nvPr>
        </p:nvGraphicFramePr>
        <p:xfrm>
          <a:off x="808621" y="2311878"/>
          <a:ext cx="7524498" cy="33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56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242471488"/>
              </p:ext>
            </p:extLst>
          </p:nvPr>
        </p:nvGraphicFramePr>
        <p:xfrm>
          <a:off x="1974192" y="2139350"/>
          <a:ext cx="5228863" cy="375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44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252096138"/>
              </p:ext>
            </p:extLst>
          </p:nvPr>
        </p:nvGraphicFramePr>
        <p:xfrm>
          <a:off x="1880944" y="2251493"/>
          <a:ext cx="5429213" cy="346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70861977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18303596"/>
              </p:ext>
            </p:extLst>
          </p:nvPr>
        </p:nvGraphicFramePr>
        <p:xfrm>
          <a:off x="1031422" y="1492369"/>
          <a:ext cx="7197272" cy="514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Prevención del Trabajo Infantil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86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49806966"/>
              </p:ext>
            </p:extLst>
          </p:nvPr>
        </p:nvGraphicFramePr>
        <p:xfrm>
          <a:off x="117231" y="1371601"/>
          <a:ext cx="8811110" cy="496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67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33210756"/>
              </p:ext>
            </p:extLst>
          </p:nvPr>
        </p:nvGraphicFramePr>
        <p:xfrm>
          <a:off x="970888" y="1033259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46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527390595"/>
              </p:ext>
            </p:extLst>
          </p:nvPr>
        </p:nvGraphicFramePr>
        <p:xfrm>
          <a:off x="990146" y="2027209"/>
          <a:ext cx="7342643" cy="3269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“Diana Laura </a:t>
            </a:r>
            <a:endParaRPr lang="es-ES_tradnl" sz="2400" b="1" kern="1400" spc="-150" dirty="0" smtClean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Riojas </a:t>
            </a:r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Colosio (Pío X)”</a:t>
            </a:r>
          </a:p>
        </p:txBody>
      </p:sp>
    </p:spTree>
    <p:extLst>
      <p:ext uri="{BB962C8B-B14F-4D97-AF65-F5344CB8AC3E}">
        <p14:creationId xmlns:p14="http://schemas.microsoft.com/office/powerpoint/2010/main" val="407357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769779572"/>
              </p:ext>
            </p:extLst>
          </p:nvPr>
        </p:nvGraphicFramePr>
        <p:xfrm>
          <a:off x="3485554" y="1739852"/>
          <a:ext cx="2164749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Livas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53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964281520"/>
              </p:ext>
            </p:extLst>
          </p:nvPr>
        </p:nvGraphicFramePr>
        <p:xfrm>
          <a:off x="548400" y="1587260"/>
          <a:ext cx="8189201" cy="4690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491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143097317"/>
              </p:ext>
            </p:extLst>
          </p:nvPr>
        </p:nvGraphicFramePr>
        <p:xfrm>
          <a:off x="793229" y="2139351"/>
          <a:ext cx="7579600" cy="3702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96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74851568"/>
              </p:ext>
            </p:extLst>
          </p:nvPr>
        </p:nvGraphicFramePr>
        <p:xfrm>
          <a:off x="577428" y="1802923"/>
          <a:ext cx="8189201" cy="361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54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33864753"/>
              </p:ext>
            </p:extLst>
          </p:nvPr>
        </p:nvGraphicFramePr>
        <p:xfrm>
          <a:off x="1242646" y="1999118"/>
          <a:ext cx="6787662" cy="3522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18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188787758"/>
              </p:ext>
            </p:extLst>
          </p:nvPr>
        </p:nvGraphicFramePr>
        <p:xfrm>
          <a:off x="604743" y="1575370"/>
          <a:ext cx="7959708" cy="461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573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General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Familia</a:t>
            </a:r>
            <a:endParaRPr lang="es-MX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177612809"/>
              </p:ext>
            </p:extLst>
          </p:nvPr>
        </p:nvGraphicFramePr>
        <p:xfrm>
          <a:off x="1287660" y="2467154"/>
          <a:ext cx="6562377" cy="3183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638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125983318"/>
              </p:ext>
            </p:extLst>
          </p:nvPr>
        </p:nvGraphicFramePr>
        <p:xfrm>
          <a:off x="1964187" y="1837428"/>
          <a:ext cx="5256121" cy="4183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Provileón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 San Bernabé”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189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313671249"/>
              </p:ext>
            </p:extLst>
          </p:nvPr>
        </p:nvGraphicFramePr>
        <p:xfrm>
          <a:off x="219679" y="1311214"/>
          <a:ext cx="8824733" cy="529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6979" y="12633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</a:t>
            </a:r>
            <a:endParaRPr kumimoji="0" lang="es-MX" sz="32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Adultas </a:t>
            </a: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31604796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43325475"/>
              </p:ext>
            </p:extLst>
          </p:nvPr>
        </p:nvGraphicFramePr>
        <p:xfrm>
          <a:off x="549320" y="1733910"/>
          <a:ext cx="8082844" cy="4849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6348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907486023"/>
              </p:ext>
            </p:extLst>
          </p:nvPr>
        </p:nvGraphicFramePr>
        <p:xfrm>
          <a:off x="296533" y="1496839"/>
          <a:ext cx="8490857" cy="528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0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9023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258855894"/>
              </p:ext>
            </p:extLst>
          </p:nvPr>
        </p:nvGraphicFramePr>
        <p:xfrm>
          <a:off x="1978378" y="1742536"/>
          <a:ext cx="5207426" cy="4804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Hogar Nueva Esperanza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453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520351936"/>
              </p:ext>
            </p:extLst>
          </p:nvPr>
        </p:nvGraphicFramePr>
        <p:xfrm>
          <a:off x="251380" y="1584031"/>
          <a:ext cx="8815414" cy="495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821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675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218763438"/>
              </p:ext>
            </p:extLst>
          </p:nvPr>
        </p:nvGraphicFramePr>
        <p:xfrm>
          <a:off x="280085" y="1889184"/>
          <a:ext cx="8644285" cy="4518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6578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430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1571" y="126665"/>
            <a:ext cx="6711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Atención a Casos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037646577"/>
              </p:ext>
            </p:extLst>
          </p:nvPr>
        </p:nvGraphicFramePr>
        <p:xfrm>
          <a:off x="3165062" y="1846178"/>
          <a:ext cx="2821667" cy="425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22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15556259"/>
              </p:ext>
            </p:extLst>
          </p:nvPr>
        </p:nvGraphicFramePr>
        <p:xfrm>
          <a:off x="1545279" y="1328467"/>
          <a:ext cx="6049609" cy="542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852747190"/>
              </p:ext>
            </p:extLst>
          </p:nvPr>
        </p:nvGraphicFramePr>
        <p:xfrm>
          <a:off x="105508" y="1285334"/>
          <a:ext cx="9038491" cy="5572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262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41242001"/>
              </p:ext>
            </p:extLst>
          </p:nvPr>
        </p:nvGraphicFramePr>
        <p:xfrm>
          <a:off x="1842225" y="1604513"/>
          <a:ext cx="5498853" cy="511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121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73130168"/>
              </p:ext>
            </p:extLst>
          </p:nvPr>
        </p:nvGraphicFramePr>
        <p:xfrm>
          <a:off x="2284590" y="2001328"/>
          <a:ext cx="4589060" cy="4379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Jefatura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128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75223248"/>
              </p:ext>
            </p:extLst>
          </p:nvPr>
        </p:nvGraphicFramePr>
        <p:xfrm>
          <a:off x="347241" y="1583673"/>
          <a:ext cx="8681012" cy="438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51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3924879"/>
              </p:ext>
            </p:extLst>
          </p:nvPr>
        </p:nvGraphicFramePr>
        <p:xfrm>
          <a:off x="224569" y="1924050"/>
          <a:ext cx="8790036" cy="4050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317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35020114"/>
              </p:ext>
            </p:extLst>
          </p:nvPr>
        </p:nvGraphicFramePr>
        <p:xfrm>
          <a:off x="493026" y="1718094"/>
          <a:ext cx="8321723" cy="479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108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37342691"/>
              </p:ext>
            </p:extLst>
          </p:nvPr>
        </p:nvGraphicFramePr>
        <p:xfrm>
          <a:off x="662634" y="1901116"/>
          <a:ext cx="782575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771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428056663"/>
              </p:ext>
            </p:extLst>
          </p:nvPr>
        </p:nvGraphicFramePr>
        <p:xfrm>
          <a:off x="1280905" y="2071864"/>
          <a:ext cx="6577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603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07946890"/>
              </p:ext>
            </p:extLst>
          </p:nvPr>
        </p:nvGraphicFramePr>
        <p:xfrm>
          <a:off x="1300605" y="1778715"/>
          <a:ext cx="6549431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96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75801851"/>
              </p:ext>
            </p:extLst>
          </p:nvPr>
        </p:nvGraphicFramePr>
        <p:xfrm>
          <a:off x="2168416" y="2398142"/>
          <a:ext cx="4844857" cy="3284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69897009"/>
              </p:ext>
            </p:extLst>
          </p:nvPr>
        </p:nvGraphicFramePr>
        <p:xfrm>
          <a:off x="217380" y="1682151"/>
          <a:ext cx="8848984" cy="48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7912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69408222"/>
              </p:ext>
            </p:extLst>
          </p:nvPr>
        </p:nvGraphicFramePr>
        <p:xfrm>
          <a:off x="241821" y="1570007"/>
          <a:ext cx="8807289" cy="5037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6404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793860419"/>
              </p:ext>
            </p:extLst>
          </p:nvPr>
        </p:nvGraphicFramePr>
        <p:xfrm>
          <a:off x="259073" y="1367071"/>
          <a:ext cx="8755531" cy="536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23243994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53543362"/>
              </p:ext>
            </p:extLst>
          </p:nvPr>
        </p:nvGraphicFramePr>
        <p:xfrm>
          <a:off x="2302170" y="1993391"/>
          <a:ext cx="4547203" cy="416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703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55482322"/>
              </p:ext>
            </p:extLst>
          </p:nvPr>
        </p:nvGraphicFramePr>
        <p:xfrm>
          <a:off x="1297200" y="2303251"/>
          <a:ext cx="6552837" cy="3768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Guardería Especial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6573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3056530"/>
              </p:ext>
            </p:extLst>
          </p:nvPr>
        </p:nvGraphicFramePr>
        <p:xfrm>
          <a:off x="464459" y="1783080"/>
          <a:ext cx="8360228" cy="482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Inclusión Plena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0037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62727174"/>
              </p:ext>
            </p:extLst>
          </p:nvPr>
        </p:nvGraphicFramePr>
        <p:xfrm>
          <a:off x="1207561" y="1714068"/>
          <a:ext cx="6745993" cy="489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Programas Terapéuticos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284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198143327"/>
              </p:ext>
            </p:extLst>
          </p:nvPr>
        </p:nvGraphicFramePr>
        <p:xfrm>
          <a:off x="1423638" y="1014443"/>
          <a:ext cx="6348760" cy="57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174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862561160"/>
              </p:ext>
            </p:extLst>
          </p:nvPr>
        </p:nvGraphicFramePr>
        <p:xfrm>
          <a:off x="508000" y="1828798"/>
          <a:ext cx="8345714" cy="4662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19376929"/>
              </p:ext>
            </p:extLst>
          </p:nvPr>
        </p:nvGraphicFramePr>
        <p:xfrm>
          <a:off x="2755812" y="2044458"/>
          <a:ext cx="3644988" cy="4095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la Oficina de Presidencia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145353589"/>
              </p:ext>
            </p:extLst>
          </p:nvPr>
        </p:nvGraphicFramePr>
        <p:xfrm>
          <a:off x="1993869" y="2018489"/>
          <a:ext cx="5226440" cy="427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881620206"/>
              </p:ext>
            </p:extLst>
          </p:nvPr>
        </p:nvGraphicFramePr>
        <p:xfrm>
          <a:off x="258521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52971</TotalTime>
  <Words>1938</Words>
  <Application>Microsoft Office PowerPoint</Application>
  <PresentationFormat>Presentación en pantalla (4:3)</PresentationFormat>
  <Paragraphs>570</Paragraphs>
  <Slides>59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59</vt:i4>
      </vt:variant>
    </vt:vector>
  </HeadingPairs>
  <TitlesOfParts>
    <vt:vector size="66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Ana Elena Banda Cortez</cp:lastModifiedBy>
  <cp:revision>2218</cp:revision>
  <cp:lastPrinted>2022-08-08T20:06:54Z</cp:lastPrinted>
  <dcterms:created xsi:type="dcterms:W3CDTF">2015-12-30T00:24:58Z</dcterms:created>
  <dcterms:modified xsi:type="dcterms:W3CDTF">2025-11-05T18:39:33Z</dcterms:modified>
</cp:coreProperties>
</file>