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6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7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9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notesSlides/notesSlide10.xml" ContentType="application/vnd.openxmlformats-officedocument.presentationml.notesSl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notesSlides/notesSlide11.xml" ContentType="application/vnd.openxmlformats-officedocument.presentationml.notesSl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1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1"/>
  </p:notesMasterIdLst>
  <p:handoutMasterIdLst>
    <p:handoutMasterId r:id="rId62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489" r:id="rId15"/>
    <p:sldId id="490" r:id="rId16"/>
    <p:sldId id="491" r:id="rId17"/>
    <p:sldId id="492" r:id="rId18"/>
    <p:sldId id="493" r:id="rId19"/>
    <p:sldId id="494" r:id="rId20"/>
    <p:sldId id="495" r:id="rId21"/>
    <p:sldId id="496" r:id="rId22"/>
    <p:sldId id="497" r:id="rId23"/>
    <p:sldId id="498" r:id="rId24"/>
    <p:sldId id="499" r:id="rId25"/>
    <p:sldId id="500" r:id="rId26"/>
    <p:sldId id="501" r:id="rId27"/>
    <p:sldId id="502" r:id="rId28"/>
    <p:sldId id="503" r:id="rId29"/>
    <p:sldId id="504" r:id="rId30"/>
    <p:sldId id="505" r:id="rId31"/>
    <p:sldId id="506" r:id="rId32"/>
    <p:sldId id="424" r:id="rId33"/>
    <p:sldId id="507" r:id="rId34"/>
    <p:sldId id="508" r:id="rId35"/>
    <p:sldId id="488" r:id="rId36"/>
    <p:sldId id="471" r:id="rId37"/>
    <p:sldId id="472" r:id="rId38"/>
    <p:sldId id="473" r:id="rId39"/>
    <p:sldId id="470" r:id="rId40"/>
    <p:sldId id="382" r:id="rId41"/>
    <p:sldId id="475" r:id="rId42"/>
    <p:sldId id="476" r:id="rId43"/>
    <p:sldId id="477" r:id="rId44"/>
    <p:sldId id="478" r:id="rId45"/>
    <p:sldId id="479" r:id="rId46"/>
    <p:sldId id="480" r:id="rId47"/>
    <p:sldId id="481" r:id="rId48"/>
    <p:sldId id="482" r:id="rId49"/>
    <p:sldId id="483" r:id="rId50"/>
    <p:sldId id="484" r:id="rId51"/>
    <p:sldId id="485" r:id="rId52"/>
    <p:sldId id="410" r:id="rId53"/>
    <p:sldId id="463" r:id="rId54"/>
    <p:sldId id="466" r:id="rId55"/>
    <p:sldId id="467" r:id="rId56"/>
    <p:sldId id="464" r:id="rId57"/>
    <p:sldId id="465" r:id="rId58"/>
    <p:sldId id="438" r:id="rId59"/>
    <p:sldId id="486" r:id="rId60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1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20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4243F22-81CB-4604-A78B-E8F310F8F627}" type="pres">
      <dgm:prSet presAssocID="{CD05C063-D6ED-412B-99C2-01D04919C6B7}" presName="hierRoot1" presStyleCnt="0">
        <dgm:presLayoutVars>
          <dgm:hierBranch val="init"/>
        </dgm:presLayoutVars>
      </dgm:prSet>
      <dgm:spPr/>
    </dgm:pt>
    <dgm:pt modelId="{70A105FF-649D-4DC3-B670-A4436D34CA10}" type="pres">
      <dgm:prSet presAssocID="{CD05C063-D6ED-412B-99C2-01D04919C6B7}" presName="rootComposite1" presStyleCnt="0"/>
      <dgm:spPr/>
    </dgm:pt>
    <dgm:pt modelId="{EB844002-18E4-4356-A782-1546305A087C}" type="pres">
      <dgm:prSet presAssocID="{CD05C063-D6ED-412B-99C2-01D04919C6B7}" presName="rootText1" presStyleLbl="node0" presStyleIdx="0" presStyleCnt="1" custScaleX="154042" custScaleY="2010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74BC1B-45BA-4F14-BDEA-8801C6424F32}" type="pres">
      <dgm:prSet presAssocID="{CD05C063-D6ED-412B-99C2-01D04919C6B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82FFFF9-65C1-4EE1-A59E-1D0EC306E484}" type="pres">
      <dgm:prSet presAssocID="{CD05C063-D6ED-412B-99C2-01D04919C6B7}" presName="hierChild2" presStyleCnt="0"/>
      <dgm:spPr/>
    </dgm:pt>
    <dgm:pt modelId="{40C71ECF-32EA-47E4-8C9C-2CBB0DE3D6C5}" type="pres">
      <dgm:prSet presAssocID="{477D302B-B560-4414-A462-6716B292C3C9}" presName="Name37" presStyleLbl="parChTrans1D2" presStyleIdx="0" presStyleCnt="8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2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2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7D0CE62A-1D70-4DB5-BC95-FA4299445682}" type="pres">
      <dgm:prSet presAssocID="{A79F92D0-9751-418C-A387-0D141EDE19B2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02B1D2FE-552B-49A3-A16D-7748168C3213}" type="pres">
      <dgm:prSet presAssocID="{14D0CF4D-F3D0-4B98-B8CA-20B5E9D862F4}" presName="Name37" presStyleLbl="parChTrans1D2" presStyleIdx="2" presStyleCnt="8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2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2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E3CFF78D-8498-428E-ADC4-1B24510B058F}" type="pres">
      <dgm:prSet presAssocID="{BBCF26BE-01EF-41A9-BD1E-54676CA3B715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2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2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7CAD227A-D79F-42BB-90EF-4DDF5D1896D7}" type="pres">
      <dgm:prSet presAssocID="{0029FD84-EC7B-4F69-98CD-E2B3C84E12F2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2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2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CC6595C2-6F6C-4E6D-B4EC-4E86FB735025}" type="pres">
      <dgm:prSet presAssocID="{643981DE-0480-4A90-BB48-834CE0F3A323}" presName="Name37" presStyleLbl="parChTrans1D2" presStyleIdx="5" presStyleCnt="8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2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2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3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3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3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1BDFA66A-7A53-4C5C-A7CA-573D2B2A38BF}" type="pres">
      <dgm:prSet presAssocID="{D6814608-E360-4B27-922B-E4F00C464E3A}" presName="Name37" presStyleLbl="parChTrans1D2" presStyleIdx="6" presStyleCnt="8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2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2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A97F8D29-741F-49EC-8BE8-330512A4F5F5}" type="pres">
      <dgm:prSet presAssocID="{CD05C063-D6ED-412B-99C2-01D04919C6B7}" presName="hierChild3" presStyleCnt="0"/>
      <dgm:spPr/>
    </dgm:pt>
    <dgm:pt modelId="{E92FF9B9-1EB9-45EC-AE0D-282A8D7C59D3}" type="pres">
      <dgm:prSet presAssocID="{EE749214-6B82-4728-91E3-FC6B8FF17B0A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1" presStyleIdx="0" presStyleCnt="1" custScaleX="132635" custScaleY="136424" custLinFactNeighborX="-1924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</dgm:ptLst>
  <dgm:cxnLst>
    <dgm:cxn modelId="{3D8528A3-4FCE-45ED-AF12-EDDD8A5E1B72}" type="presOf" srcId="{3CBA45F5-B4B8-4F76-AF99-64A51F0E7501}" destId="{B42EF752-5B0D-4331-B54A-8A2C3B02453E}" srcOrd="0" destOrd="0" presId="urn:microsoft.com/office/officeart/2005/8/layout/orgChart1"/>
    <dgm:cxn modelId="{D460B3EA-C184-412B-BC17-5D8A0BB918A8}" type="presOf" srcId="{A79F92D0-9751-418C-A387-0D141EDE19B2}" destId="{7D0CE62A-1D70-4DB5-BC95-FA4299445682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7531E9FF-57D2-4357-B5A2-5B9E3462C517}" type="presOf" srcId="{CF1824C1-0D3A-4159-9F17-F320B71FF5C7}" destId="{354A145B-848B-4E75-AA47-8462B1B444C1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2D962831-1AA3-454E-AE58-F88C6D0A7851}" type="presOf" srcId="{CBEA17EF-9518-48F6-9534-1D2E840A4A44}" destId="{51F55A01-2FAF-45C0-9426-CB4658AA8D1C}" srcOrd="1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C9E7D377-71D2-4D1F-B5F8-D60CCCDEC3C3}" type="presOf" srcId="{975F6343-A0FD-4A2E-98B9-CBCF525B7C28}" destId="{9267CCC9-F9EB-4063-B21D-90AC581EC10E}" srcOrd="1" destOrd="0" presId="urn:microsoft.com/office/officeart/2005/8/layout/orgChart1"/>
    <dgm:cxn modelId="{0B234962-A6BE-4E40-8D68-ED86A6371A9C}" type="presOf" srcId="{48B3F09C-5D23-4E35-AEC7-12B8A4EEBFD2}" destId="{32B0B8AC-757E-4DB1-B656-7FE0D23162D1}" srcOrd="0" destOrd="0" presId="urn:microsoft.com/office/officeart/2005/8/layout/orgChart1"/>
    <dgm:cxn modelId="{93CC2444-3B7B-45C2-BC7F-827D3FD05530}" type="presOf" srcId="{1E6B580B-D40E-4E9F-9515-2343FAADA210}" destId="{D49807DB-E512-46CA-B8AC-9FCC583A59F6}" srcOrd="0" destOrd="0" presId="urn:microsoft.com/office/officeart/2005/8/layout/orgChart1"/>
    <dgm:cxn modelId="{0B47226F-A4A0-4922-B222-087DD9EA6F8C}" srcId="{788CC41C-D246-4337-95A7-84F7B8750C29}" destId="{CD05C063-D6ED-412B-99C2-01D04919C6B7}" srcOrd="0" destOrd="0" parTransId="{D182D233-44D6-4DDD-AA7E-D418BE63B347}" sibTransId="{B8C609B4-C99B-452D-9968-6237D25880CF}"/>
    <dgm:cxn modelId="{4C83C51C-3B36-4F77-8C5B-5CA1853013DE}" type="presOf" srcId="{23DCF37D-3FA5-4B86-97B8-F8F262D12C70}" destId="{25FBE4C9-DE6D-421C-9562-053844D672B5}" srcOrd="0" destOrd="0" presId="urn:microsoft.com/office/officeart/2005/8/layout/orgChart1"/>
    <dgm:cxn modelId="{734467BD-3671-46A1-A683-A608A54BC329}" type="presOf" srcId="{BBCF26BE-01EF-41A9-BD1E-54676CA3B715}" destId="{E3CFF78D-8498-428E-ADC4-1B24510B058F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141C6633-FED0-4BA4-986A-ACB697A7E1A1}" type="presOf" srcId="{477D302B-B560-4414-A462-6716B292C3C9}" destId="{40C71ECF-32EA-47E4-8C9C-2CBB0DE3D6C5}" srcOrd="0" destOrd="0" presId="urn:microsoft.com/office/officeart/2005/8/layout/orgChart1"/>
    <dgm:cxn modelId="{4F3C9F26-A42F-48D1-86C8-571ADD46C77B}" type="presOf" srcId="{3CBA45F5-B4B8-4F76-AF99-64A51F0E7501}" destId="{8F519EA7-0ADB-4F18-9113-1C1FE0E83367}" srcOrd="1" destOrd="0" presId="urn:microsoft.com/office/officeart/2005/8/layout/orgChart1"/>
    <dgm:cxn modelId="{6A274AA0-3D62-4E21-931F-7C4A07C5FEE3}" type="presOf" srcId="{0029FD84-EC7B-4F69-98CD-E2B3C84E12F2}" destId="{7CAD227A-D79F-42BB-90EF-4DDF5D1896D7}" srcOrd="0" destOrd="0" presId="urn:microsoft.com/office/officeart/2005/8/layout/orgChart1"/>
    <dgm:cxn modelId="{0DC56410-0231-4756-BA93-BA70F2085C96}" type="presOf" srcId="{1E6B580B-D40E-4E9F-9515-2343FAADA210}" destId="{07DA1DB9-0A90-44F7-9355-F5D9AE9117D9}" srcOrd="1" destOrd="0" presId="urn:microsoft.com/office/officeart/2005/8/layout/orgChart1"/>
    <dgm:cxn modelId="{738C881A-A2D1-4816-BA47-5D437214EF67}" type="presOf" srcId="{643981DE-0480-4A90-BB48-834CE0F3A323}" destId="{CC6595C2-6F6C-4E6D-B4EC-4E86FB735025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3B8CA3D5-526F-4F8F-8329-3779D9901BB5}" type="presOf" srcId="{CD05C063-D6ED-412B-99C2-01D04919C6B7}" destId="{EB844002-18E4-4356-A782-1546305A087C}" srcOrd="0" destOrd="0" presId="urn:microsoft.com/office/officeart/2005/8/layout/orgChart1"/>
    <dgm:cxn modelId="{1FF0CB12-BA41-4BB9-ABD8-867F19AE1A92}" type="presOf" srcId="{D7F35692-1C56-451B-8C0A-B88E40307FE0}" destId="{CBB56282-B3C8-40E1-8FEC-847333AFDC4C}" srcOrd="1" destOrd="0" presId="urn:microsoft.com/office/officeart/2005/8/layout/orgChart1"/>
    <dgm:cxn modelId="{5ABD7613-776D-4D19-A963-0DBD6148E09B}" type="presOf" srcId="{EE749214-6B82-4728-91E3-FC6B8FF17B0A}" destId="{E92FF9B9-1EB9-45EC-AE0D-282A8D7C59D3}" srcOrd="0" destOrd="0" presId="urn:microsoft.com/office/officeart/2005/8/layout/orgChart1"/>
    <dgm:cxn modelId="{DDFD5387-03DB-4186-A062-7BAF447997D4}" type="presOf" srcId="{14D0CF4D-F3D0-4B98-B8CA-20B5E9D862F4}" destId="{02B1D2FE-552B-49A3-A16D-7748168C3213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E39BA44C-FB28-4C21-B81E-A2CD921A59E2}" type="presOf" srcId="{507CE4E5-0151-4989-9422-548F3196FF2A}" destId="{9B720424-CB76-4AAE-A3D0-7D3EAE0F74EC}" srcOrd="1" destOrd="0" presId="urn:microsoft.com/office/officeart/2005/8/layout/orgChart1"/>
    <dgm:cxn modelId="{6FD4EDBF-7209-489E-BBFC-8F5363E286D5}" type="presOf" srcId="{CBEA17EF-9518-48F6-9534-1D2E840A4A44}" destId="{3D71510F-767A-4366-821C-81A29ECB76C5}" srcOrd="0" destOrd="0" presId="urn:microsoft.com/office/officeart/2005/8/layout/orgChart1"/>
    <dgm:cxn modelId="{FE812223-08DF-405C-9A0C-89B772BB8D5C}" type="presOf" srcId="{D6814608-E360-4B27-922B-E4F00C464E3A}" destId="{1BDFA66A-7A53-4C5C-A7CA-573D2B2A38BF}" srcOrd="0" destOrd="0" presId="urn:microsoft.com/office/officeart/2005/8/layout/orgChart1"/>
    <dgm:cxn modelId="{45C7F1E0-E9C7-42E7-8AF4-F6E51F2B4689}" type="presOf" srcId="{CF1824C1-0D3A-4159-9F17-F320B71FF5C7}" destId="{862E0D80-E136-4347-94AA-DFFD5C6CC1A8}" srcOrd="0" destOrd="0" presId="urn:microsoft.com/office/officeart/2005/8/layout/orgChart1"/>
    <dgm:cxn modelId="{61A3C128-460B-47A5-8E6A-7CB1249969D6}" srcId="{CD05C063-D6ED-412B-99C2-01D04919C6B7}" destId="{3CBA45F5-B4B8-4F76-AF99-64A51F0E7501}" srcOrd="7" destOrd="0" parTransId="{EE749214-6B82-4728-91E3-FC6B8FF17B0A}" sibTransId="{16C8B1CB-ED8F-4BC4-8FDF-D7365D0CAB47}"/>
    <dgm:cxn modelId="{273EB859-9A08-476B-A33D-A04DAB16A5DF}" type="presOf" srcId="{D7F35692-1C56-451B-8C0A-B88E40307FE0}" destId="{2CCF775F-4039-4B2A-BF52-5039379786FC}" srcOrd="0" destOrd="0" presId="urn:microsoft.com/office/officeart/2005/8/layout/orgChart1"/>
    <dgm:cxn modelId="{9FF73A45-68DC-47DD-91E9-5A7EDA3683C2}" type="presOf" srcId="{507CE4E5-0151-4989-9422-548F3196FF2A}" destId="{11A69607-6D60-4674-BAF9-AAA7BF09CDA0}" srcOrd="0" destOrd="0" presId="urn:microsoft.com/office/officeart/2005/8/layout/orgChart1"/>
    <dgm:cxn modelId="{F6F2F4C9-786D-4BC4-A1F7-5823EF8F7797}" type="presOf" srcId="{975F6343-A0FD-4A2E-98B9-CBCF525B7C28}" destId="{59DB8439-D969-41A5-A6CB-411D7FE00ACE}" srcOrd="0" destOrd="0" presId="urn:microsoft.com/office/officeart/2005/8/layout/orgChart1"/>
    <dgm:cxn modelId="{661A0F7F-B388-4A04-B412-37B57252E8D6}" type="presOf" srcId="{A26BCF56-B6F2-42ED-A6A3-40A0F0D7422D}" destId="{D3761A24-BF1F-4217-A183-A768B3E5029B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BA993E99-3289-4056-AC93-616D07B8691E}" type="presOf" srcId="{23DCF37D-3FA5-4B86-97B8-F8F262D12C70}" destId="{2FB684F7-5F57-4334-B358-7354513122EF}" srcOrd="1" destOrd="0" presId="urn:microsoft.com/office/officeart/2005/8/layout/orgChart1"/>
    <dgm:cxn modelId="{308EF418-B718-461F-924C-88AABBD37D09}" type="presOf" srcId="{48B3F09C-5D23-4E35-AEC7-12B8A4EEBFD2}" destId="{C738B9CF-929E-403B-80C2-0144E1F1C4AE}" srcOrd="1" destOrd="0" presId="urn:microsoft.com/office/officeart/2005/8/layout/orgChart1"/>
    <dgm:cxn modelId="{451A4A4F-7B32-4CA3-98B6-383D0A7AA3DC}" type="presOf" srcId="{CD05C063-D6ED-412B-99C2-01D04919C6B7}" destId="{4E74BC1B-45BA-4F14-BDEA-8801C6424F32}" srcOrd="1" destOrd="0" presId="urn:microsoft.com/office/officeart/2005/8/layout/orgChart1"/>
    <dgm:cxn modelId="{2211EAC9-44AE-42AA-B551-F9181AE7CC28}" type="presParOf" srcId="{7BF9DA46-7BC7-4E7E-87D1-D29F0E39B27F}" destId="{B4243F22-81CB-4604-A78B-E8F310F8F627}" srcOrd="0" destOrd="0" presId="urn:microsoft.com/office/officeart/2005/8/layout/orgChart1"/>
    <dgm:cxn modelId="{0D6F0473-BF31-461B-AECA-FD57E84D8544}" type="presParOf" srcId="{B4243F22-81CB-4604-A78B-E8F310F8F627}" destId="{70A105FF-649D-4DC3-B670-A4436D34CA10}" srcOrd="0" destOrd="0" presId="urn:microsoft.com/office/officeart/2005/8/layout/orgChart1"/>
    <dgm:cxn modelId="{82771060-673A-413F-87E0-D5281F56E3EB}" type="presParOf" srcId="{70A105FF-649D-4DC3-B670-A4436D34CA10}" destId="{EB844002-18E4-4356-A782-1546305A087C}" srcOrd="0" destOrd="0" presId="urn:microsoft.com/office/officeart/2005/8/layout/orgChart1"/>
    <dgm:cxn modelId="{D668608D-9CCB-48EE-AF28-FB42A569E5DA}" type="presParOf" srcId="{70A105FF-649D-4DC3-B670-A4436D34CA10}" destId="{4E74BC1B-45BA-4F14-BDEA-8801C6424F32}" srcOrd="1" destOrd="0" presId="urn:microsoft.com/office/officeart/2005/8/layout/orgChart1"/>
    <dgm:cxn modelId="{45A38F63-F890-4228-8EA9-BE764FB44F0E}" type="presParOf" srcId="{B4243F22-81CB-4604-A78B-E8F310F8F627}" destId="{482FFFF9-65C1-4EE1-A59E-1D0EC306E484}" srcOrd="1" destOrd="0" presId="urn:microsoft.com/office/officeart/2005/8/layout/orgChart1"/>
    <dgm:cxn modelId="{3451C4BC-EC82-41BD-89FF-96ED2940E2C3}" type="presParOf" srcId="{482FFFF9-65C1-4EE1-A59E-1D0EC306E484}" destId="{40C71ECF-32EA-47E4-8C9C-2CBB0DE3D6C5}" srcOrd="0" destOrd="0" presId="urn:microsoft.com/office/officeart/2005/8/layout/orgChart1"/>
    <dgm:cxn modelId="{D4E80628-1D8F-40E9-8311-68A2FDC6FF4B}" type="presParOf" srcId="{482FFFF9-65C1-4EE1-A59E-1D0EC306E484}" destId="{7CF1E937-BF8B-4721-94C9-715A510AAAA0}" srcOrd="1" destOrd="0" presId="urn:microsoft.com/office/officeart/2005/8/layout/orgChart1"/>
    <dgm:cxn modelId="{1810E5B2-8864-4850-97F0-501EB8A0AFCA}" type="presParOf" srcId="{7CF1E937-BF8B-4721-94C9-715A510AAAA0}" destId="{CF1FD13F-6FD9-43D2-9C51-CD80268494D4}" srcOrd="0" destOrd="0" presId="urn:microsoft.com/office/officeart/2005/8/layout/orgChart1"/>
    <dgm:cxn modelId="{CF3E6245-1121-4123-9932-EABB290D0ACF}" type="presParOf" srcId="{CF1FD13F-6FD9-43D2-9C51-CD80268494D4}" destId="{25FBE4C9-DE6D-421C-9562-053844D672B5}" srcOrd="0" destOrd="0" presId="urn:microsoft.com/office/officeart/2005/8/layout/orgChart1"/>
    <dgm:cxn modelId="{D5A2A7C3-E64F-480F-B395-FC00EA6FF070}" type="presParOf" srcId="{CF1FD13F-6FD9-43D2-9C51-CD80268494D4}" destId="{2FB684F7-5F57-4334-B358-7354513122EF}" srcOrd="1" destOrd="0" presId="urn:microsoft.com/office/officeart/2005/8/layout/orgChart1"/>
    <dgm:cxn modelId="{89418450-9893-4343-A442-CEAD894332AD}" type="presParOf" srcId="{7CF1E937-BF8B-4721-94C9-715A510AAAA0}" destId="{C34F0121-FB7B-4D51-B03A-D078140B3C50}" srcOrd="1" destOrd="0" presId="urn:microsoft.com/office/officeart/2005/8/layout/orgChart1"/>
    <dgm:cxn modelId="{6B20345D-8E87-4416-8350-19D79FFE8EF2}" type="presParOf" srcId="{7CF1E937-BF8B-4721-94C9-715A510AAAA0}" destId="{0D363C43-EB10-417C-9C79-FABA182845A6}" srcOrd="2" destOrd="0" presId="urn:microsoft.com/office/officeart/2005/8/layout/orgChart1"/>
    <dgm:cxn modelId="{4E10F8B3-F8DB-4EFC-B798-761C60F9A2C5}" type="presParOf" srcId="{482FFFF9-65C1-4EE1-A59E-1D0EC306E484}" destId="{7D0CE62A-1D70-4DB5-BC95-FA4299445682}" srcOrd="2" destOrd="0" presId="urn:microsoft.com/office/officeart/2005/8/layout/orgChart1"/>
    <dgm:cxn modelId="{79244122-3A70-4D4D-94DA-8AED18306925}" type="presParOf" srcId="{482FFFF9-65C1-4EE1-A59E-1D0EC306E484}" destId="{6C8BD66D-2DA4-4393-B99C-01D06F832F12}" srcOrd="3" destOrd="0" presId="urn:microsoft.com/office/officeart/2005/8/layout/orgChart1"/>
    <dgm:cxn modelId="{64873949-4F42-408F-BAEC-884BE3D42EB1}" type="presParOf" srcId="{6C8BD66D-2DA4-4393-B99C-01D06F832F12}" destId="{4470C0FE-2F42-41AB-97EF-6F2C94D13E60}" srcOrd="0" destOrd="0" presId="urn:microsoft.com/office/officeart/2005/8/layout/orgChart1"/>
    <dgm:cxn modelId="{CF81C96B-4A6C-4545-AAB3-1AD9FBDDBA4B}" type="presParOf" srcId="{4470C0FE-2F42-41AB-97EF-6F2C94D13E60}" destId="{3D71510F-767A-4366-821C-81A29ECB76C5}" srcOrd="0" destOrd="0" presId="urn:microsoft.com/office/officeart/2005/8/layout/orgChart1"/>
    <dgm:cxn modelId="{0BA36E14-9FA4-4B51-92DF-555508E4C640}" type="presParOf" srcId="{4470C0FE-2F42-41AB-97EF-6F2C94D13E60}" destId="{51F55A01-2FAF-45C0-9426-CB4658AA8D1C}" srcOrd="1" destOrd="0" presId="urn:microsoft.com/office/officeart/2005/8/layout/orgChart1"/>
    <dgm:cxn modelId="{4F02D769-0F26-4859-98D9-039869697473}" type="presParOf" srcId="{6C8BD66D-2DA4-4393-B99C-01D06F832F12}" destId="{A4F84D95-3849-4871-844E-85A808D6B03B}" srcOrd="1" destOrd="0" presId="urn:microsoft.com/office/officeart/2005/8/layout/orgChart1"/>
    <dgm:cxn modelId="{894E133C-E226-43E5-8670-0BAE73484119}" type="presParOf" srcId="{6C8BD66D-2DA4-4393-B99C-01D06F832F12}" destId="{E8D4FE85-42C7-4133-8079-3454C8A28D7E}" srcOrd="2" destOrd="0" presId="urn:microsoft.com/office/officeart/2005/8/layout/orgChart1"/>
    <dgm:cxn modelId="{79F8D9DB-BBB0-4034-8C32-706274445B35}" type="presParOf" srcId="{482FFFF9-65C1-4EE1-A59E-1D0EC306E484}" destId="{02B1D2FE-552B-49A3-A16D-7748168C3213}" srcOrd="4" destOrd="0" presId="urn:microsoft.com/office/officeart/2005/8/layout/orgChart1"/>
    <dgm:cxn modelId="{00725535-4F8A-494F-A7ED-8F7DECA76164}" type="presParOf" srcId="{482FFFF9-65C1-4EE1-A59E-1D0EC306E484}" destId="{F180144A-0484-4375-A2C6-0E8D5F57E374}" srcOrd="5" destOrd="0" presId="urn:microsoft.com/office/officeart/2005/8/layout/orgChart1"/>
    <dgm:cxn modelId="{847C98F7-C4BA-4B7D-8774-95D1035726A0}" type="presParOf" srcId="{F180144A-0484-4375-A2C6-0E8D5F57E374}" destId="{56E18CB4-9E9B-42EA-8ADF-222766D73C3B}" srcOrd="0" destOrd="0" presId="urn:microsoft.com/office/officeart/2005/8/layout/orgChart1"/>
    <dgm:cxn modelId="{D939832D-2829-48CF-A9B7-21D7F3578ECD}" type="presParOf" srcId="{56E18CB4-9E9B-42EA-8ADF-222766D73C3B}" destId="{32B0B8AC-757E-4DB1-B656-7FE0D23162D1}" srcOrd="0" destOrd="0" presId="urn:microsoft.com/office/officeart/2005/8/layout/orgChart1"/>
    <dgm:cxn modelId="{789C9D23-655F-4A7C-931B-DBB3606D3340}" type="presParOf" srcId="{56E18CB4-9E9B-42EA-8ADF-222766D73C3B}" destId="{C738B9CF-929E-403B-80C2-0144E1F1C4AE}" srcOrd="1" destOrd="0" presId="urn:microsoft.com/office/officeart/2005/8/layout/orgChart1"/>
    <dgm:cxn modelId="{C7F853A3-BC49-4A0F-8DE8-4B5ED08B24E6}" type="presParOf" srcId="{F180144A-0484-4375-A2C6-0E8D5F57E374}" destId="{5DA0053F-4D0D-46F2-9241-506ED713A9B8}" srcOrd="1" destOrd="0" presId="urn:microsoft.com/office/officeart/2005/8/layout/orgChart1"/>
    <dgm:cxn modelId="{8A0A7B53-CEDB-430D-95E8-DF7087E83443}" type="presParOf" srcId="{F180144A-0484-4375-A2C6-0E8D5F57E374}" destId="{07D628FB-F800-4A74-9FF1-A8AADEE2D965}" srcOrd="2" destOrd="0" presId="urn:microsoft.com/office/officeart/2005/8/layout/orgChart1"/>
    <dgm:cxn modelId="{576E5552-89C5-4FE5-AD52-57BB1C22B5DD}" type="presParOf" srcId="{482FFFF9-65C1-4EE1-A59E-1D0EC306E484}" destId="{E3CFF78D-8498-428E-ADC4-1B24510B058F}" srcOrd="6" destOrd="0" presId="urn:microsoft.com/office/officeart/2005/8/layout/orgChart1"/>
    <dgm:cxn modelId="{657A076E-F7E9-4203-B0E4-35C54A197159}" type="presParOf" srcId="{482FFFF9-65C1-4EE1-A59E-1D0EC306E484}" destId="{D99B2CEE-E71F-43B6-BF0B-91448F71DE87}" srcOrd="7" destOrd="0" presId="urn:microsoft.com/office/officeart/2005/8/layout/orgChart1"/>
    <dgm:cxn modelId="{415633B3-545C-487F-8ECA-67514B24FF77}" type="presParOf" srcId="{D99B2CEE-E71F-43B6-BF0B-91448F71DE87}" destId="{97D2B3D7-826C-40C9-83F9-84AC69DDB145}" srcOrd="0" destOrd="0" presId="urn:microsoft.com/office/officeart/2005/8/layout/orgChart1"/>
    <dgm:cxn modelId="{4067E612-EA81-4795-AFA8-A2E95A5B9D66}" type="presParOf" srcId="{97D2B3D7-826C-40C9-83F9-84AC69DDB145}" destId="{2CCF775F-4039-4B2A-BF52-5039379786FC}" srcOrd="0" destOrd="0" presId="urn:microsoft.com/office/officeart/2005/8/layout/orgChart1"/>
    <dgm:cxn modelId="{3C10B7C1-45D1-427C-A1AE-2587E809C004}" type="presParOf" srcId="{97D2B3D7-826C-40C9-83F9-84AC69DDB145}" destId="{CBB56282-B3C8-40E1-8FEC-847333AFDC4C}" srcOrd="1" destOrd="0" presId="urn:microsoft.com/office/officeart/2005/8/layout/orgChart1"/>
    <dgm:cxn modelId="{BC757654-D58E-43B8-AF7B-3A18B4748835}" type="presParOf" srcId="{D99B2CEE-E71F-43B6-BF0B-91448F71DE87}" destId="{02C7DE5C-5497-4914-BE4E-E6FB648CDE55}" srcOrd="1" destOrd="0" presId="urn:microsoft.com/office/officeart/2005/8/layout/orgChart1"/>
    <dgm:cxn modelId="{D49A2EB4-CC8E-4EA8-AF2C-B75495C8667F}" type="presParOf" srcId="{D99B2CEE-E71F-43B6-BF0B-91448F71DE87}" destId="{9647246E-B4F2-4A9C-905E-9A3DCA483F6C}" srcOrd="2" destOrd="0" presId="urn:microsoft.com/office/officeart/2005/8/layout/orgChart1"/>
    <dgm:cxn modelId="{5EF9A34C-4D8B-42DF-8127-CB198C97C1C6}" type="presParOf" srcId="{482FFFF9-65C1-4EE1-A59E-1D0EC306E484}" destId="{7CAD227A-D79F-42BB-90EF-4DDF5D1896D7}" srcOrd="8" destOrd="0" presId="urn:microsoft.com/office/officeart/2005/8/layout/orgChart1"/>
    <dgm:cxn modelId="{F62A11BC-753F-4C4A-ADF5-3B79CC84DACD}" type="presParOf" srcId="{482FFFF9-65C1-4EE1-A59E-1D0EC306E484}" destId="{601B9340-4209-4B24-862E-0F9B0AA3945C}" srcOrd="9" destOrd="0" presId="urn:microsoft.com/office/officeart/2005/8/layout/orgChart1"/>
    <dgm:cxn modelId="{DD436BE1-0D6A-40DA-87DF-D5A7B6C8835F}" type="presParOf" srcId="{601B9340-4209-4B24-862E-0F9B0AA3945C}" destId="{AE44E4E5-A073-4640-B415-C55BD999EBC6}" srcOrd="0" destOrd="0" presId="urn:microsoft.com/office/officeart/2005/8/layout/orgChart1"/>
    <dgm:cxn modelId="{6DAFC882-847D-44FA-815C-C8AD920F1D03}" type="presParOf" srcId="{AE44E4E5-A073-4640-B415-C55BD999EBC6}" destId="{D49807DB-E512-46CA-B8AC-9FCC583A59F6}" srcOrd="0" destOrd="0" presId="urn:microsoft.com/office/officeart/2005/8/layout/orgChart1"/>
    <dgm:cxn modelId="{AB84B9C8-9B4E-453C-BD98-710E3803BBFF}" type="presParOf" srcId="{AE44E4E5-A073-4640-B415-C55BD999EBC6}" destId="{07DA1DB9-0A90-44F7-9355-F5D9AE9117D9}" srcOrd="1" destOrd="0" presId="urn:microsoft.com/office/officeart/2005/8/layout/orgChart1"/>
    <dgm:cxn modelId="{3F507BB2-62F5-4A51-8106-B0B6BC1B5E33}" type="presParOf" srcId="{601B9340-4209-4B24-862E-0F9B0AA3945C}" destId="{5C9B3915-2038-4056-84FB-76E344FBD832}" srcOrd="1" destOrd="0" presId="urn:microsoft.com/office/officeart/2005/8/layout/orgChart1"/>
    <dgm:cxn modelId="{6BC0E75C-58ED-4270-8828-2F450C33433B}" type="presParOf" srcId="{601B9340-4209-4B24-862E-0F9B0AA3945C}" destId="{E1BC20F0-1BC1-4F20-AFF4-8CDD00E7C9BD}" srcOrd="2" destOrd="0" presId="urn:microsoft.com/office/officeart/2005/8/layout/orgChart1"/>
    <dgm:cxn modelId="{CD9E2936-E765-4B3A-83B6-7D01705DFE7A}" type="presParOf" srcId="{482FFFF9-65C1-4EE1-A59E-1D0EC306E484}" destId="{CC6595C2-6F6C-4E6D-B4EC-4E86FB735025}" srcOrd="10" destOrd="0" presId="urn:microsoft.com/office/officeart/2005/8/layout/orgChart1"/>
    <dgm:cxn modelId="{7A426414-9A53-430A-AAD7-6BB8408A961C}" type="presParOf" srcId="{482FFFF9-65C1-4EE1-A59E-1D0EC306E484}" destId="{885880B6-44C9-4DDD-A6B6-7DA6C8155103}" srcOrd="11" destOrd="0" presId="urn:microsoft.com/office/officeart/2005/8/layout/orgChart1"/>
    <dgm:cxn modelId="{788C1AA5-1A23-43F2-8C8E-837D388165E4}" type="presParOf" srcId="{885880B6-44C9-4DDD-A6B6-7DA6C8155103}" destId="{4EA38388-3850-4A58-BF78-E012E1B4D048}" srcOrd="0" destOrd="0" presId="urn:microsoft.com/office/officeart/2005/8/layout/orgChart1"/>
    <dgm:cxn modelId="{EE341C6B-1E1A-4547-95AB-F8878B4C2E01}" type="presParOf" srcId="{4EA38388-3850-4A58-BF78-E012E1B4D048}" destId="{11A69607-6D60-4674-BAF9-AAA7BF09CDA0}" srcOrd="0" destOrd="0" presId="urn:microsoft.com/office/officeart/2005/8/layout/orgChart1"/>
    <dgm:cxn modelId="{15A744BC-41CA-49EB-AE28-A9453FE4C6F5}" type="presParOf" srcId="{4EA38388-3850-4A58-BF78-E012E1B4D048}" destId="{9B720424-CB76-4AAE-A3D0-7D3EAE0F74EC}" srcOrd="1" destOrd="0" presId="urn:microsoft.com/office/officeart/2005/8/layout/orgChart1"/>
    <dgm:cxn modelId="{5A7922A6-4898-4A17-A128-E6D7338F9023}" type="presParOf" srcId="{885880B6-44C9-4DDD-A6B6-7DA6C8155103}" destId="{C47DAFAA-F732-4C4B-97B4-79B2C4E6E3EF}" srcOrd="1" destOrd="0" presId="urn:microsoft.com/office/officeart/2005/8/layout/orgChart1"/>
    <dgm:cxn modelId="{91B0D43B-2608-4A45-8F4E-C68B9AF25B51}" type="presParOf" srcId="{C47DAFAA-F732-4C4B-97B4-79B2C4E6E3EF}" destId="{D3761A24-BF1F-4217-A183-A768B3E5029B}" srcOrd="0" destOrd="0" presId="urn:microsoft.com/office/officeart/2005/8/layout/orgChart1"/>
    <dgm:cxn modelId="{38532FD1-4F4B-4D98-A94F-750A2D782BBF}" type="presParOf" srcId="{C47DAFAA-F732-4C4B-97B4-79B2C4E6E3EF}" destId="{BCE19126-159F-4DDD-B047-0B501219BDAA}" srcOrd="1" destOrd="0" presId="urn:microsoft.com/office/officeart/2005/8/layout/orgChart1"/>
    <dgm:cxn modelId="{CA63FE01-B980-480C-B3CB-A8A8ABBFA241}" type="presParOf" srcId="{BCE19126-159F-4DDD-B047-0B501219BDAA}" destId="{434FE506-6824-4EA7-878C-7F6B448F9DA3}" srcOrd="0" destOrd="0" presId="urn:microsoft.com/office/officeart/2005/8/layout/orgChart1"/>
    <dgm:cxn modelId="{56F1BEBF-7147-4A86-A3F1-7F71AEDBCB83}" type="presParOf" srcId="{434FE506-6824-4EA7-878C-7F6B448F9DA3}" destId="{862E0D80-E136-4347-94AA-DFFD5C6CC1A8}" srcOrd="0" destOrd="0" presId="urn:microsoft.com/office/officeart/2005/8/layout/orgChart1"/>
    <dgm:cxn modelId="{EB91B922-E492-411E-B758-12D52CF25450}" type="presParOf" srcId="{434FE506-6824-4EA7-878C-7F6B448F9DA3}" destId="{354A145B-848B-4E75-AA47-8462B1B444C1}" srcOrd="1" destOrd="0" presId="urn:microsoft.com/office/officeart/2005/8/layout/orgChart1"/>
    <dgm:cxn modelId="{ECBEE6C0-821D-44ED-AB6B-53FDCDDDD94D}" type="presParOf" srcId="{BCE19126-159F-4DDD-B047-0B501219BDAA}" destId="{22C239B6-9BEA-4F2E-BD41-E75A49CFDC08}" srcOrd="1" destOrd="0" presId="urn:microsoft.com/office/officeart/2005/8/layout/orgChart1"/>
    <dgm:cxn modelId="{FF7F05EC-0C42-4269-AED9-16095833CA7D}" type="presParOf" srcId="{BCE19126-159F-4DDD-B047-0B501219BDAA}" destId="{9D88AE50-962E-4C70-9D17-64E365BCC094}" srcOrd="2" destOrd="0" presId="urn:microsoft.com/office/officeart/2005/8/layout/orgChart1"/>
    <dgm:cxn modelId="{DBF91CFE-EEE5-4C07-9678-D83F3621CEA9}" type="presParOf" srcId="{885880B6-44C9-4DDD-A6B6-7DA6C8155103}" destId="{ECFF070B-1B9B-4B7D-84B2-E4C88A4095BF}" srcOrd="2" destOrd="0" presId="urn:microsoft.com/office/officeart/2005/8/layout/orgChart1"/>
    <dgm:cxn modelId="{76FA3371-DCDE-4EC4-916D-468C8D6BA396}" type="presParOf" srcId="{482FFFF9-65C1-4EE1-A59E-1D0EC306E484}" destId="{1BDFA66A-7A53-4C5C-A7CA-573D2B2A38BF}" srcOrd="12" destOrd="0" presId="urn:microsoft.com/office/officeart/2005/8/layout/orgChart1"/>
    <dgm:cxn modelId="{94132A10-4F73-4AEF-A2F5-401C3F207D13}" type="presParOf" srcId="{482FFFF9-65C1-4EE1-A59E-1D0EC306E484}" destId="{B4A7B88D-AE01-416A-AB24-49CC2F02664C}" srcOrd="13" destOrd="0" presId="urn:microsoft.com/office/officeart/2005/8/layout/orgChart1"/>
    <dgm:cxn modelId="{7ADCF0DF-13E5-4E7E-96B8-1D742F3785FA}" type="presParOf" srcId="{B4A7B88D-AE01-416A-AB24-49CC2F02664C}" destId="{DEDD96F9-6329-474E-AD9D-7F2CC0246747}" srcOrd="0" destOrd="0" presId="urn:microsoft.com/office/officeart/2005/8/layout/orgChart1"/>
    <dgm:cxn modelId="{FA915CF7-FD9C-4380-9188-21D6C0D84039}" type="presParOf" srcId="{DEDD96F9-6329-474E-AD9D-7F2CC0246747}" destId="{59DB8439-D969-41A5-A6CB-411D7FE00ACE}" srcOrd="0" destOrd="0" presId="urn:microsoft.com/office/officeart/2005/8/layout/orgChart1"/>
    <dgm:cxn modelId="{6314D6FB-1ED5-495B-9FFA-A4289A4411EA}" type="presParOf" srcId="{DEDD96F9-6329-474E-AD9D-7F2CC0246747}" destId="{9267CCC9-F9EB-4063-B21D-90AC581EC10E}" srcOrd="1" destOrd="0" presId="urn:microsoft.com/office/officeart/2005/8/layout/orgChart1"/>
    <dgm:cxn modelId="{E3349B26-BC9C-46CF-92EC-9CCE669724B4}" type="presParOf" srcId="{B4A7B88D-AE01-416A-AB24-49CC2F02664C}" destId="{1DA60886-5369-4DCF-A9CB-8AC33F534205}" srcOrd="1" destOrd="0" presId="urn:microsoft.com/office/officeart/2005/8/layout/orgChart1"/>
    <dgm:cxn modelId="{507D5D07-F205-450C-8343-0B4BECCB9EFB}" type="presParOf" srcId="{B4A7B88D-AE01-416A-AB24-49CC2F02664C}" destId="{5DDB87F4-7FD5-4A35-B7CF-F954152B4B3F}" srcOrd="2" destOrd="0" presId="urn:microsoft.com/office/officeart/2005/8/layout/orgChart1"/>
    <dgm:cxn modelId="{F6504206-8AC4-4B18-BBFE-8CBF931306AE}" type="presParOf" srcId="{B4243F22-81CB-4604-A78B-E8F310F8F627}" destId="{A97F8D29-741F-49EC-8BE8-330512A4F5F5}" srcOrd="2" destOrd="0" presId="urn:microsoft.com/office/officeart/2005/8/layout/orgChart1"/>
    <dgm:cxn modelId="{3072A3A6-067C-4449-868A-B86E53A7C625}" type="presParOf" srcId="{A97F8D29-741F-49EC-8BE8-330512A4F5F5}" destId="{E92FF9B9-1EB9-45EC-AE0D-282A8D7C59D3}" srcOrd="0" destOrd="0" presId="urn:microsoft.com/office/officeart/2005/8/layout/orgChart1"/>
    <dgm:cxn modelId="{E20ED84C-3F4B-4C8A-B759-3E7BE240C450}" type="presParOf" srcId="{A97F8D29-741F-49EC-8BE8-330512A4F5F5}" destId="{E58C7958-6707-4D8D-828D-4F664C33ABF8}" srcOrd="1" destOrd="0" presId="urn:microsoft.com/office/officeart/2005/8/layout/orgChart1"/>
    <dgm:cxn modelId="{5CF27A22-23C9-4B2E-921A-3C27F29BCE3A}" type="presParOf" srcId="{E58C7958-6707-4D8D-828D-4F664C33ABF8}" destId="{1D001FF6-0AC3-4054-AF7D-AFD470F32D82}" srcOrd="0" destOrd="0" presId="urn:microsoft.com/office/officeart/2005/8/layout/orgChart1"/>
    <dgm:cxn modelId="{255D590F-4066-4630-B7F6-F12F9C3286D5}" type="presParOf" srcId="{1D001FF6-0AC3-4054-AF7D-AFD470F32D82}" destId="{B42EF752-5B0D-4331-B54A-8A2C3B02453E}" srcOrd="0" destOrd="0" presId="urn:microsoft.com/office/officeart/2005/8/layout/orgChart1"/>
    <dgm:cxn modelId="{0B4460C7-43A8-4DE3-BA0B-944DE7F49497}" type="presParOf" srcId="{1D001FF6-0AC3-4054-AF7D-AFD470F32D82}" destId="{8F519EA7-0ADB-4F18-9113-1C1FE0E83367}" srcOrd="1" destOrd="0" presId="urn:microsoft.com/office/officeart/2005/8/layout/orgChart1"/>
    <dgm:cxn modelId="{539C8401-70A3-4315-94B2-3C2CBEF74836}" type="presParOf" srcId="{E58C7958-6707-4D8D-828D-4F664C33ABF8}" destId="{4F14902F-4A05-45F1-9532-594535A4F506}" srcOrd="1" destOrd="0" presId="urn:microsoft.com/office/officeart/2005/8/layout/orgChart1"/>
    <dgm:cxn modelId="{CC98C094-B1FB-4ADB-8DD3-E843281EB0B5}" type="presParOf" srcId="{E58C7958-6707-4D8D-828D-4F664C33ABF8}" destId="{57291DA8-C3B6-4BF3-984E-C1164CD751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5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2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2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2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2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2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2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5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3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5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3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3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2C19EFF9-2F18-458B-9599-99D3D3D4DB1B}" srcId="{B49C200B-FEE3-4BF7-B6D4-2D7CD6DD3F98}" destId="{E96CAA03-D569-46D7-815F-5851A29B8705}" srcOrd="4" destOrd="0" parTransId="{8D00D6A9-AFD2-4F66-B5B9-89A0E8050040}" sibTransId="{D475D131-C760-40F4-AD68-370CF9E4C264}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42E1774E-3B3D-4A0C-8201-12A318BAE59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4CF47C9-375C-4B27-B653-8166B69661DA}" type="parTrans" cxnId="{E55B8BB0-F9F7-41AC-9C13-0BC625484DEE}">
      <dgm:prSet/>
      <dgm:spPr/>
      <dgm:t>
        <a:bodyPr/>
        <a:lstStyle/>
        <a:p>
          <a:endParaRPr lang="es-ES"/>
        </a:p>
      </dgm:t>
    </dgm:pt>
    <dgm:pt modelId="{488AA8EB-03A1-468E-90BC-5DEE492C90BE}" type="sibTrans" cxnId="{E55B8BB0-F9F7-41AC-9C13-0BC625484DEE}">
      <dgm:prSet/>
      <dgm:spPr/>
      <dgm:t>
        <a:bodyPr/>
        <a:lstStyle/>
        <a:p>
          <a:endParaRPr lang="es-ES"/>
        </a:p>
      </dgm:t>
    </dgm:pt>
    <dgm:pt modelId="{F3F4EB24-B96F-4524-83BA-7A3049BDDDB5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/>
            <a:t>Jefe(a) de Trabajo Socia</a:t>
          </a:r>
          <a:endParaRPr lang="es-MX" sz="1200" dirty="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3F069869-A656-4C59-B750-987E3A2B67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A862E043-86E2-4B5A-B3BF-F45E5FE3F49F}" type="parTrans" cxnId="{4231B4D3-1265-4D63-BFD2-24B605ABF915}">
      <dgm:prSet/>
      <dgm:spPr/>
      <dgm:t>
        <a:bodyPr/>
        <a:lstStyle/>
        <a:p>
          <a:endParaRPr lang="es-ES"/>
        </a:p>
      </dgm:t>
    </dgm:pt>
    <dgm:pt modelId="{FD6E2029-8DEC-4493-B183-4D89D5364443}" type="sibTrans" cxnId="{4231B4D3-1265-4D63-BFD2-24B605ABF915}">
      <dgm:prSet/>
      <dgm:spPr/>
      <dgm:t>
        <a:bodyPr/>
        <a:lstStyle/>
        <a:p>
          <a:endParaRPr lang="es-ES"/>
        </a:p>
      </dgm:t>
    </dgm:pt>
    <dgm:pt modelId="{D01F0D75-DE21-4AC3-AC3A-7B4938CD768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Trabajador (a) Social </a:t>
          </a:r>
        </a:p>
      </dgm:t>
    </dgm:pt>
    <dgm:pt modelId="{9584B8FE-1715-4DEC-9410-113E1FCBBD3A}" type="parTrans" cxnId="{169D6EA8-AA1F-409D-93CE-9FF5957178C4}">
      <dgm:prSet/>
      <dgm:spPr/>
      <dgm:t>
        <a:bodyPr/>
        <a:lstStyle/>
        <a:p>
          <a:endParaRPr lang="es-ES"/>
        </a:p>
      </dgm:t>
    </dgm:pt>
    <dgm:pt modelId="{06CCA5A4-8FFD-4F15-B4E8-18334A52AC6F}" type="sibTrans" cxnId="{169D6EA8-AA1F-409D-93CE-9FF5957178C4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10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4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4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B9EDC60-1CF8-48E4-A7E4-2408C5A9AABC}" type="pres">
      <dgm:prSet presAssocID="{0068D8C0-FBD1-4D54-9B94-0F8A937699B3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2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2" presStyleCnt="4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3" presStyleCnt="4" custScaleX="140958" custLinFactNeighborY="-404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3" presStyleCnt="4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4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8" custScaleX="157067" custScaleY="107128" custLinFactNeighborX="-15846" custLinFactNeighborY="-800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8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8D308F8B-3764-469D-9849-85B691532A00}" type="pres">
      <dgm:prSet presAssocID="{9584B8FE-1715-4DEC-9410-113E1FCBBD3A}" presName="Name111" presStyleLbl="parChTrans1D3" presStyleIdx="5" presStyleCnt="12"/>
      <dgm:spPr/>
      <dgm:t>
        <a:bodyPr/>
        <a:lstStyle/>
        <a:p>
          <a:endParaRPr lang="es-ES"/>
        </a:p>
      </dgm:t>
    </dgm:pt>
    <dgm:pt modelId="{5FE8DC07-3918-4F37-9F0F-EFA01182D42D}" type="pres">
      <dgm:prSet presAssocID="{D01F0D75-DE21-4AC3-AC3A-7B4938CD7683}" presName="hierRoot3" presStyleCnt="0">
        <dgm:presLayoutVars>
          <dgm:hierBranch val="init"/>
        </dgm:presLayoutVars>
      </dgm:prSet>
      <dgm:spPr/>
    </dgm:pt>
    <dgm:pt modelId="{A6E0586C-A1AF-4137-BB06-721C8D3B7416}" type="pres">
      <dgm:prSet presAssocID="{D01F0D75-DE21-4AC3-AC3A-7B4938CD7683}" presName="rootComposite3" presStyleCnt="0"/>
      <dgm:spPr/>
    </dgm:pt>
    <dgm:pt modelId="{A5AE16D7-10AF-4497-BFEF-0B1F133A0030}" type="pres">
      <dgm:prSet presAssocID="{D01F0D75-DE21-4AC3-AC3A-7B4938CD7683}" presName="rootText3" presStyleLbl="asst2" presStyleIdx="1" presStyleCnt="8" custScaleX="157067" custScaleY="107128" custLinFactNeighborX="16598" custLinFactNeighborY="-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CA1D4E-8239-4941-A37A-D6CB84F60A8A}" type="pres">
      <dgm:prSet presAssocID="{D01F0D75-DE21-4AC3-AC3A-7B4938CD7683}" presName="rootConnector3" presStyleLbl="asst2" presStyleIdx="1" presStyleCnt="8"/>
      <dgm:spPr/>
      <dgm:t>
        <a:bodyPr/>
        <a:lstStyle/>
        <a:p>
          <a:endParaRPr lang="es-ES"/>
        </a:p>
      </dgm:t>
    </dgm:pt>
    <dgm:pt modelId="{6A7BA663-CDF2-4AD8-8086-A0DEE5277DF3}" type="pres">
      <dgm:prSet presAssocID="{D01F0D75-DE21-4AC3-AC3A-7B4938CD7683}" presName="hierChild6" presStyleCnt="0"/>
      <dgm:spPr/>
    </dgm:pt>
    <dgm:pt modelId="{AE9F2D8E-359D-410F-8C3A-48B2300F3E1D}" type="pres">
      <dgm:prSet presAssocID="{D01F0D75-DE21-4AC3-AC3A-7B4938CD7683}" presName="hierChild7" presStyleCnt="0"/>
      <dgm:spPr/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2" presStyleCnt="8" custScaleX="157067" custScaleY="107128" custLinFactNeighborX="-15846" custLinFactNeighborY="-147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2" presStyleCnt="8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3" presStyleCnt="8" custScaleX="157067" custScaleY="107128" custLinFactNeighborX="16598" custLinFactNeighborY="-14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3" presStyleCnt="8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4" presStyleCnt="8" custScaleX="159231" custScaleY="107128" custLinFactNeighborX="-15846" custLinFactNeighborY="-308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4" presStyleCnt="8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5" presStyleCnt="8" custScaleX="157067" custScaleY="107128" custLinFactNeighborX="16598" custLinFactNeighborY="-314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5" presStyleCnt="8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3AE0FF68-1565-437D-B5E3-8E9A021B5722}" type="pres">
      <dgm:prSet presAssocID="{A4CF47C9-375C-4B27-B653-8166B69661DA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82A98534-5AA1-451D-9F60-B3A2B06641DA}" type="pres">
      <dgm:prSet presAssocID="{42E1774E-3B3D-4A0C-8201-12A318BAE59A}" presName="hierRoot3" presStyleCnt="0">
        <dgm:presLayoutVars>
          <dgm:hierBranch val="init"/>
        </dgm:presLayoutVars>
      </dgm:prSet>
      <dgm:spPr/>
    </dgm:pt>
    <dgm:pt modelId="{35A1B297-E4BB-4A48-BDC0-E9F52B9F7A8C}" type="pres">
      <dgm:prSet presAssocID="{42E1774E-3B3D-4A0C-8201-12A318BAE59A}" presName="rootComposite3" presStyleCnt="0"/>
      <dgm:spPr/>
    </dgm:pt>
    <dgm:pt modelId="{7B3C5392-93B4-4B07-8173-6C16E7707229}" type="pres">
      <dgm:prSet presAssocID="{42E1774E-3B3D-4A0C-8201-12A318BAE59A}" presName="rootText3" presStyleLbl="asst2" presStyleIdx="6" presStyleCnt="8" custScaleX="157067" custScaleY="107128" custLinFactNeighborX="-15846" custLinFactNeighborY="-3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6B5BF3-5788-4EBC-B6FE-DBB5E1429C17}" type="pres">
      <dgm:prSet presAssocID="{42E1774E-3B3D-4A0C-8201-12A318BAE59A}" presName="rootConnector3" presStyleLbl="asst2" presStyleIdx="6" presStyleCnt="8"/>
      <dgm:spPr/>
      <dgm:t>
        <a:bodyPr/>
        <a:lstStyle/>
        <a:p>
          <a:endParaRPr lang="es-ES"/>
        </a:p>
      </dgm:t>
    </dgm:pt>
    <dgm:pt modelId="{379AB8EF-6479-47D3-B105-3DB4FD90E889}" type="pres">
      <dgm:prSet presAssocID="{42E1774E-3B3D-4A0C-8201-12A318BAE59A}" presName="hierChild6" presStyleCnt="0"/>
      <dgm:spPr/>
    </dgm:pt>
    <dgm:pt modelId="{5553803B-57BA-4F8D-B25E-15F39353979B}" type="pres">
      <dgm:prSet presAssocID="{42E1774E-3B3D-4A0C-8201-12A318BAE59A}" presName="hierChild7" presStyleCnt="0"/>
      <dgm:spPr/>
    </dgm:pt>
    <dgm:pt modelId="{7897A8E6-0C1B-42FB-9E1F-AE0D0475161F}" type="pres">
      <dgm:prSet presAssocID="{A862E043-86E2-4B5A-B3BF-F45E5FE3F49F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C2F4AFF6-1D58-4213-B245-451A4D41516E}" type="pres">
      <dgm:prSet presAssocID="{3F069869-A656-4C59-B750-987E3A2B67DC}" presName="hierRoot3" presStyleCnt="0">
        <dgm:presLayoutVars>
          <dgm:hierBranch val="init"/>
        </dgm:presLayoutVars>
      </dgm:prSet>
      <dgm:spPr/>
    </dgm:pt>
    <dgm:pt modelId="{4F4D3A9D-7751-4B2F-920A-6911394A7A7B}" type="pres">
      <dgm:prSet presAssocID="{3F069869-A656-4C59-B750-987E3A2B67DC}" presName="rootComposite3" presStyleCnt="0"/>
      <dgm:spPr/>
    </dgm:pt>
    <dgm:pt modelId="{513AE9FD-D3AB-438C-8D2F-012AEBE1A340}" type="pres">
      <dgm:prSet presAssocID="{3F069869-A656-4C59-B750-987E3A2B67DC}" presName="rootText3" presStyleLbl="asst2" presStyleIdx="7" presStyleCnt="8" custScaleX="157067" custScaleY="107128" custLinFactNeighborX="16598" custLinFactNeighborY="-380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69948-60C3-46D9-89D1-B1CBDFD028C1}" type="pres">
      <dgm:prSet presAssocID="{3F069869-A656-4C59-B750-987E3A2B67DC}" presName="rootConnector3" presStyleLbl="asst2" presStyleIdx="7" presStyleCnt="8"/>
      <dgm:spPr/>
      <dgm:t>
        <a:bodyPr/>
        <a:lstStyle/>
        <a:p>
          <a:endParaRPr lang="es-ES"/>
        </a:p>
      </dgm:t>
    </dgm:pt>
    <dgm:pt modelId="{24F24AA3-8199-4F06-86D6-AF4312241EF0}" type="pres">
      <dgm:prSet presAssocID="{3F069869-A656-4C59-B750-987E3A2B67DC}" presName="hierChild6" presStyleCnt="0"/>
      <dgm:spPr/>
    </dgm:pt>
    <dgm:pt modelId="{44107A39-87FC-43E3-BC24-A680A8429CD3}" type="pres">
      <dgm:prSet presAssocID="{3F069869-A656-4C59-B750-987E3A2B67DC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18231708-016D-4BD5-9DE2-5801D7B9562A}" type="presOf" srcId="{D01F0D75-DE21-4AC3-AC3A-7B4938CD7683}" destId="{A5AE16D7-10AF-4497-BFEF-0B1F133A0030}" srcOrd="0" destOrd="0" presId="urn:microsoft.com/office/officeart/2005/8/layout/orgChart1"/>
    <dgm:cxn modelId="{0C4CA3D0-97AE-44CA-91DD-744D794A6877}" srcId="{D5FE4592-8F4C-411D-8C5A-F849CAEC424E}" destId="{468DB0E8-4F2F-4145-A130-0802C600DFD4}" srcOrd="5" destOrd="0" parTransId="{A0F625D6-9085-4BDF-90D4-BEF93080F8E9}" sibTransId="{A547CD8A-C7CC-45A4-A8E0-3918E45286DF}"/>
    <dgm:cxn modelId="{169D6EA8-AA1F-409D-93CE-9FF5957178C4}" srcId="{D5FE4592-8F4C-411D-8C5A-F849CAEC424E}" destId="{D01F0D75-DE21-4AC3-AC3A-7B4938CD7683}" srcOrd="1" destOrd="0" parTransId="{9584B8FE-1715-4DEC-9410-113E1FCBBD3A}" sibTransId="{06CCA5A4-8FFD-4F15-B4E8-18334A52AC6F}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B29D6389-C1DD-451C-9135-052B4CA544C6}" type="presOf" srcId="{3F069869-A656-4C59-B750-987E3A2B67DC}" destId="{513AE9FD-D3AB-438C-8D2F-012AEBE1A340}" srcOrd="0" destOrd="0" presId="urn:microsoft.com/office/officeart/2005/8/layout/orgChart1"/>
    <dgm:cxn modelId="{02796793-9EEE-4B24-8AB4-FD510DA88E9B}" srcId="{D5FE4592-8F4C-411D-8C5A-F849CAEC424E}" destId="{503AB4DA-4FAB-427B-AA45-CF6EC463750D}" srcOrd="3" destOrd="0" parTransId="{CC5FA296-1C99-4916-B81C-4337C1AC8959}" sibTransId="{21EFBE03-7FBC-4716-8C51-1F61727BE7DA}"/>
    <dgm:cxn modelId="{986B83E7-8B50-4A67-B241-389BBEC10355}" type="presOf" srcId="{42E1774E-3B3D-4A0C-8201-12A318BAE59A}" destId="{7B3C5392-93B4-4B07-8173-6C16E7707229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2C2D2DF1-2504-4EE6-8A39-9BF9D26032CB}" srcId="{D5FE4592-8F4C-411D-8C5A-F849CAEC424E}" destId="{AB338F33-6D7C-4AFD-AAD0-93388951322A}" srcOrd="9" destOrd="0" parTransId="{57138543-362E-43D4-9CD8-F8FB7C28E49C}" sibTransId="{A8CB33BF-37C3-4C45-8577-45384F514CC8}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53EF8767-5CBF-462A-A33B-39F77BA62B23}" type="presOf" srcId="{A862E043-86E2-4B5A-B3BF-F45E5FE3F49F}" destId="{7897A8E6-0C1B-42FB-9E1F-AE0D0475161F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C7819F65-B67E-4EDA-8122-2500F59A063F}" srcId="{D5FE4592-8F4C-411D-8C5A-F849CAEC424E}" destId="{81144BE2-38C3-414B-B56A-44123E67ABAC}" srcOrd="2" destOrd="0" parTransId="{6E5427B2-D831-4537-B648-46F868F03EC8}" sibTransId="{83F85335-C8ED-4436-898E-40BEC21D8E14}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5599DF52-3E1E-412E-844D-AB0BCDFA4D8D}" type="presOf" srcId="{42E1774E-3B3D-4A0C-8201-12A318BAE59A}" destId="{976B5BF3-5788-4EBC-B6FE-DBB5E1429C17}" srcOrd="1" destOrd="0" presId="urn:microsoft.com/office/officeart/2005/8/layout/orgChart1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384BF20D-181B-4818-97D4-32A5E7EF5FE2}" srcId="{D5FE4592-8F4C-411D-8C5A-F849CAEC424E}" destId="{330700A9-1AC3-422E-991D-76550F17E274}" srcOrd="8" destOrd="0" parTransId="{5FEA1A4A-F813-41C6-BB90-A67E26DCCDA9}" sibTransId="{3C176B00-4C3C-4B6D-8545-54784DD24C49}"/>
    <dgm:cxn modelId="{E55B8BB0-F9F7-41AC-9C13-0BC625484DEE}" srcId="{D5FE4592-8F4C-411D-8C5A-F849CAEC424E}" destId="{42E1774E-3B3D-4A0C-8201-12A318BAE59A}" srcOrd="6" destOrd="0" parTransId="{A4CF47C9-375C-4B27-B653-8166B69661DA}" sibTransId="{488AA8EB-03A1-468E-90BC-5DEE492C90BE}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F26DE750-C313-47A5-AEFD-1D0C9485AAA4}" srcId="{D5FE4592-8F4C-411D-8C5A-F849CAEC424E}" destId="{BD46FE5A-419B-4892-906E-2476A37D172A}" srcOrd="4" destOrd="0" parTransId="{CCCC697D-D7F9-4597-849A-1839F5AEB360}" sibTransId="{43F23073-39B3-44ED-8890-31CE6DB4BEFD}"/>
    <dgm:cxn modelId="{62C8BD1F-4FA6-4486-B24E-37697F6A5A84}" type="presOf" srcId="{A4CF47C9-375C-4B27-B653-8166B69661DA}" destId="{3AE0FF68-1565-437D-B5E3-8E9A021B5722}" srcOrd="0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1E694539-66DB-405A-A4ED-23081F41487B}" type="presOf" srcId="{3F069869-A656-4C59-B750-987E3A2B67DC}" destId="{05D69948-60C3-46D9-89D1-B1CBDFD028C1}" srcOrd="1" destOrd="0" presId="urn:microsoft.com/office/officeart/2005/8/layout/orgChart1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4C79AE8E-778A-4EA3-85E4-3F7D16318EC0}" type="presOf" srcId="{9584B8FE-1715-4DEC-9410-113E1FCBBD3A}" destId="{8D308F8B-3764-469D-9849-85B691532A00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4231B4D3-1265-4D63-BFD2-24B605ABF915}" srcId="{D5FE4592-8F4C-411D-8C5A-F849CAEC424E}" destId="{3F069869-A656-4C59-B750-987E3A2B67DC}" srcOrd="7" destOrd="0" parTransId="{A862E043-86E2-4B5A-B3BF-F45E5FE3F49F}" sibTransId="{FD6E2029-8DEC-4493-B183-4D89D5364443}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20E5615F-8241-42EB-949C-C1DF2F6000B8}" type="presOf" srcId="{D01F0D75-DE21-4AC3-AC3A-7B4938CD7683}" destId="{C8CA1D4E-8239-4941-A37A-D6CB84F60A8A}" srcOrd="1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55599153-BE33-4FA7-BD80-1385EB5C9B23}" type="presParOf" srcId="{BDEEB550-0D89-4352-B519-02A640350E01}" destId="{9B9EDC60-1CF8-48E4-A7E4-2408C5A9AABC}" srcOrd="4" destOrd="0" presId="urn:microsoft.com/office/officeart/2005/8/layout/orgChart1"/>
    <dgm:cxn modelId="{586F4945-D119-4A98-9464-F53FBCE55D05}" type="presParOf" srcId="{BDEEB550-0D89-4352-B519-02A640350E01}" destId="{F84742CB-B650-40C5-BB3A-F088AA5BA015}" srcOrd="5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6" destOrd="0" presId="urn:microsoft.com/office/officeart/2005/8/layout/orgChart1"/>
    <dgm:cxn modelId="{2C6EE7C6-4F14-4F64-8C95-3047683B6815}" type="presParOf" srcId="{BDEEB550-0D89-4352-B519-02A640350E01}" destId="{E03A8156-0596-479D-AEB8-7D5F89598894}" srcOrd="7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FE7951D0-2213-4A08-AA05-49F884CB288D}" type="presParOf" srcId="{C5D37A81-AA6C-4B03-92F9-792C0D406471}" destId="{8D308F8B-3764-469D-9849-85B691532A00}" srcOrd="2" destOrd="0" presId="urn:microsoft.com/office/officeart/2005/8/layout/orgChart1"/>
    <dgm:cxn modelId="{69F19558-D490-4F0C-8B89-3D71F1A89211}" type="presParOf" srcId="{C5D37A81-AA6C-4B03-92F9-792C0D406471}" destId="{5FE8DC07-3918-4F37-9F0F-EFA01182D42D}" srcOrd="3" destOrd="0" presId="urn:microsoft.com/office/officeart/2005/8/layout/orgChart1"/>
    <dgm:cxn modelId="{F2AA8512-5E75-4309-A044-36B2ADCAC7A1}" type="presParOf" srcId="{5FE8DC07-3918-4F37-9F0F-EFA01182D42D}" destId="{A6E0586C-A1AF-4137-BB06-721C8D3B7416}" srcOrd="0" destOrd="0" presId="urn:microsoft.com/office/officeart/2005/8/layout/orgChart1"/>
    <dgm:cxn modelId="{0360ED1E-8FC1-461F-B317-DED6EEB541FD}" type="presParOf" srcId="{A6E0586C-A1AF-4137-BB06-721C8D3B7416}" destId="{A5AE16D7-10AF-4497-BFEF-0B1F133A0030}" srcOrd="0" destOrd="0" presId="urn:microsoft.com/office/officeart/2005/8/layout/orgChart1"/>
    <dgm:cxn modelId="{6A9D8D68-084B-4EC8-9C63-32D3470E8091}" type="presParOf" srcId="{A6E0586C-A1AF-4137-BB06-721C8D3B7416}" destId="{C8CA1D4E-8239-4941-A37A-D6CB84F60A8A}" srcOrd="1" destOrd="0" presId="urn:microsoft.com/office/officeart/2005/8/layout/orgChart1"/>
    <dgm:cxn modelId="{4C2E017F-A9CE-41E2-854A-BE035256C6E3}" type="presParOf" srcId="{5FE8DC07-3918-4F37-9F0F-EFA01182D42D}" destId="{6A7BA663-CDF2-4AD8-8086-A0DEE5277DF3}" srcOrd="1" destOrd="0" presId="urn:microsoft.com/office/officeart/2005/8/layout/orgChart1"/>
    <dgm:cxn modelId="{F34683CC-DC4D-439D-97B5-F92ACD7FCBC9}" type="presParOf" srcId="{5FE8DC07-3918-4F37-9F0F-EFA01182D42D}" destId="{AE9F2D8E-359D-410F-8C3A-48B2300F3E1D}" srcOrd="2" destOrd="0" presId="urn:microsoft.com/office/officeart/2005/8/layout/orgChart1"/>
    <dgm:cxn modelId="{2E85295C-A55E-44BB-B7D6-10AB51101172}" type="presParOf" srcId="{C5D37A81-AA6C-4B03-92F9-792C0D406471}" destId="{355B8F0B-B0F8-40AB-81F8-2AAF3C5C139C}" srcOrd="4" destOrd="0" presId="urn:microsoft.com/office/officeart/2005/8/layout/orgChart1"/>
    <dgm:cxn modelId="{49EB8539-78D7-4EBE-9007-A77B8443A644}" type="presParOf" srcId="{C5D37A81-AA6C-4B03-92F9-792C0D406471}" destId="{6EAB3184-6AC9-4E89-BD74-9FFF8170B40A}" srcOrd="5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6" destOrd="0" presId="urn:microsoft.com/office/officeart/2005/8/layout/orgChart1"/>
    <dgm:cxn modelId="{BBC8CD4A-E5A2-47C0-92AE-5235AA86BC74}" type="presParOf" srcId="{C5D37A81-AA6C-4B03-92F9-792C0D406471}" destId="{77E83A90-469A-47B7-84BA-1C052B961255}" srcOrd="7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8" destOrd="0" presId="urn:microsoft.com/office/officeart/2005/8/layout/orgChart1"/>
    <dgm:cxn modelId="{E601FC2E-9A7F-4746-9C09-B137662A1422}" type="presParOf" srcId="{C5D37A81-AA6C-4B03-92F9-792C0D406471}" destId="{17803EA6-802B-4167-97E8-D8F8735442B9}" srcOrd="9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49961EB0-9107-4924-80D7-2BA114352B58}" type="presParOf" srcId="{C5D37A81-AA6C-4B03-92F9-792C0D406471}" destId="{CD66BA7E-4332-4E62-B778-7D8D58E53B37}" srcOrd="10" destOrd="0" presId="urn:microsoft.com/office/officeart/2005/8/layout/orgChart1"/>
    <dgm:cxn modelId="{30495176-8B21-4D0C-915C-19E6E07F9EE4}" type="presParOf" srcId="{C5D37A81-AA6C-4B03-92F9-792C0D406471}" destId="{91F15C12-C963-487F-860A-8EF4B0ADD2F5}" srcOrd="11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39B8C6C7-DAC5-47DD-BBBC-CA7D22900647}" type="presParOf" srcId="{C5D37A81-AA6C-4B03-92F9-792C0D406471}" destId="{3AE0FF68-1565-437D-B5E3-8E9A021B5722}" srcOrd="12" destOrd="0" presId="urn:microsoft.com/office/officeart/2005/8/layout/orgChart1"/>
    <dgm:cxn modelId="{1E0D1C96-3527-4644-9675-4F9E21CAD99C}" type="presParOf" srcId="{C5D37A81-AA6C-4B03-92F9-792C0D406471}" destId="{82A98534-5AA1-451D-9F60-B3A2B06641DA}" srcOrd="13" destOrd="0" presId="urn:microsoft.com/office/officeart/2005/8/layout/orgChart1"/>
    <dgm:cxn modelId="{2553FE0D-EF79-4657-9660-6DDAEA13B80C}" type="presParOf" srcId="{82A98534-5AA1-451D-9F60-B3A2B06641DA}" destId="{35A1B297-E4BB-4A48-BDC0-E9F52B9F7A8C}" srcOrd="0" destOrd="0" presId="urn:microsoft.com/office/officeart/2005/8/layout/orgChart1"/>
    <dgm:cxn modelId="{9FC645D2-E74B-4C92-8991-B23B76D462DD}" type="presParOf" srcId="{35A1B297-E4BB-4A48-BDC0-E9F52B9F7A8C}" destId="{7B3C5392-93B4-4B07-8173-6C16E7707229}" srcOrd="0" destOrd="0" presId="urn:microsoft.com/office/officeart/2005/8/layout/orgChart1"/>
    <dgm:cxn modelId="{3B60C562-F79D-47BA-A84D-904D5AE8C811}" type="presParOf" srcId="{35A1B297-E4BB-4A48-BDC0-E9F52B9F7A8C}" destId="{976B5BF3-5788-4EBC-B6FE-DBB5E1429C17}" srcOrd="1" destOrd="0" presId="urn:microsoft.com/office/officeart/2005/8/layout/orgChart1"/>
    <dgm:cxn modelId="{450942AA-BE79-4067-8EA7-D255E7A85CBB}" type="presParOf" srcId="{82A98534-5AA1-451D-9F60-B3A2B06641DA}" destId="{379AB8EF-6479-47D3-B105-3DB4FD90E889}" srcOrd="1" destOrd="0" presId="urn:microsoft.com/office/officeart/2005/8/layout/orgChart1"/>
    <dgm:cxn modelId="{EC225BB3-5F17-4E1F-A37D-4E79ECBA336E}" type="presParOf" srcId="{82A98534-5AA1-451D-9F60-B3A2B06641DA}" destId="{5553803B-57BA-4F8D-B25E-15F39353979B}" srcOrd="2" destOrd="0" presId="urn:microsoft.com/office/officeart/2005/8/layout/orgChart1"/>
    <dgm:cxn modelId="{EE8D35EC-DC54-426D-9E32-339DB8A3008E}" type="presParOf" srcId="{C5D37A81-AA6C-4B03-92F9-792C0D406471}" destId="{7897A8E6-0C1B-42FB-9E1F-AE0D0475161F}" srcOrd="14" destOrd="0" presId="urn:microsoft.com/office/officeart/2005/8/layout/orgChart1"/>
    <dgm:cxn modelId="{96D8628E-E24D-4004-907A-F39AC281FFCF}" type="presParOf" srcId="{C5D37A81-AA6C-4B03-92F9-792C0D406471}" destId="{C2F4AFF6-1D58-4213-B245-451A4D41516E}" srcOrd="15" destOrd="0" presId="urn:microsoft.com/office/officeart/2005/8/layout/orgChart1"/>
    <dgm:cxn modelId="{D3B7B3FC-B57F-4CE9-B127-DF76B6F01262}" type="presParOf" srcId="{C2F4AFF6-1D58-4213-B245-451A4D41516E}" destId="{4F4D3A9D-7751-4B2F-920A-6911394A7A7B}" srcOrd="0" destOrd="0" presId="urn:microsoft.com/office/officeart/2005/8/layout/orgChart1"/>
    <dgm:cxn modelId="{EA9574F4-0CF2-4F2D-B580-1EFB58FD0B2D}" type="presParOf" srcId="{4F4D3A9D-7751-4B2F-920A-6911394A7A7B}" destId="{513AE9FD-D3AB-438C-8D2F-012AEBE1A340}" srcOrd="0" destOrd="0" presId="urn:microsoft.com/office/officeart/2005/8/layout/orgChart1"/>
    <dgm:cxn modelId="{2BFD0165-A1BD-4A6A-827B-9758A679C600}" type="presParOf" srcId="{4F4D3A9D-7751-4B2F-920A-6911394A7A7B}" destId="{05D69948-60C3-46D9-89D1-B1CBDFD028C1}" srcOrd="1" destOrd="0" presId="urn:microsoft.com/office/officeart/2005/8/layout/orgChart1"/>
    <dgm:cxn modelId="{3D9121A8-5DEB-4A72-A1BB-94D51F54D932}" type="presParOf" srcId="{C2F4AFF6-1D58-4213-B245-451A4D41516E}" destId="{24F24AA3-8199-4F06-86D6-AF4312241EF0}" srcOrd="1" destOrd="0" presId="urn:microsoft.com/office/officeart/2005/8/layout/orgChart1"/>
    <dgm:cxn modelId="{4736439E-5680-4EC7-8BDC-C62933108CEA}" type="presParOf" srcId="{C2F4AFF6-1D58-4213-B245-451A4D41516E}" destId="{44107A39-87FC-43E3-BC24-A680A8429CD3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3" custScaleX="67700" custScaleY="82064" custLinFactNeighborX="-113" custLinFactNeighborY="-2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3" custScaleX="67700" custScaleY="82064" custLinFactNeighborX="367" custLinFactNeighborY="-42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3" custScaleX="67700" custScaleY="82064" custLinFactNeighborX="-560" custLinFactNeighborY="-3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Poniente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dirty="0" smtClean="0"/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Norte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6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6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6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6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6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6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6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6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6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6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6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5" presStyleCnt="6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5" presStyleCnt="6" custScaleX="80873" custScaleY="64196" custLinFactNeighborY="-171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5" presStyleCnt="6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5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0B37ECA1-D9EE-49BC-A76D-59106873E2C0}" type="presParOf" srcId="{D227B073-9807-4958-9780-F62F03955898}" destId="{3C9525BF-BF56-4614-B192-C9EB3D8C7436}" srcOrd="10" destOrd="0" presId="urn:microsoft.com/office/officeart/2005/8/layout/orgChart1"/>
    <dgm:cxn modelId="{3018435B-9C19-4F91-9C96-CBC2A274592D}" type="presParOf" srcId="{D227B073-9807-4958-9780-F62F03955898}" destId="{662467D6-D86C-4A5D-A531-EAC218BAA997}" srcOrd="11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E0BA8308-3DD9-41C0-9D70-F14D55D49A5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65F2A790-E965-425D-97BB-022A6496DA24}" type="parTrans" cxnId="{594A9272-A484-4A3C-8995-F4DA8C26DF5F}">
      <dgm:prSet/>
      <dgm:spPr/>
      <dgm:t>
        <a:bodyPr/>
        <a:lstStyle/>
        <a:p>
          <a:endParaRPr lang="es-ES"/>
        </a:p>
      </dgm:t>
    </dgm:pt>
    <dgm:pt modelId="{63E6509B-4CE2-46BC-9637-F676ED4BD241}" type="sibTrans" cxnId="{594A9272-A484-4A3C-8995-F4DA8C26DF5F}">
      <dgm:prSet/>
      <dgm:spPr/>
      <dgm:t>
        <a:bodyPr/>
        <a:lstStyle/>
        <a:p>
          <a:endParaRPr lang="es-ES"/>
        </a:p>
      </dgm:t>
    </dgm:pt>
    <dgm:pt modelId="{82C61095-CD72-4C0B-A620-CB336DBB5B53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BE2A01C-4DA6-4DA9-9054-C27BA17C2F1F}" type="parTrans" cxnId="{7FFB5E83-6DD9-4BE9-9D0B-8E59CCB111EA}">
      <dgm:prSet/>
      <dgm:spPr/>
      <dgm:t>
        <a:bodyPr/>
        <a:lstStyle/>
        <a:p>
          <a:endParaRPr lang="es-ES"/>
        </a:p>
      </dgm:t>
    </dgm:pt>
    <dgm:pt modelId="{35968C63-DE27-4836-860A-A43DD8B7D4CD}" type="sibTrans" cxnId="{7FFB5E83-6DD9-4BE9-9D0B-8E59CCB111EA}">
      <dgm:prSet/>
      <dgm:spPr/>
      <dgm:t>
        <a:bodyPr/>
        <a:lstStyle/>
        <a:p>
          <a:endParaRPr lang="es-ES"/>
        </a:p>
      </dgm:t>
    </dgm:pt>
    <dgm:pt modelId="{089DC678-340C-4C7A-BA0E-552CACFE72DE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4073B0-65C3-4F00-A7AA-0A09FB2A3A45}" type="parTrans" cxnId="{6BBD2A39-283C-4532-AE5D-D136629CC166}">
      <dgm:prSet/>
      <dgm:spPr/>
      <dgm:t>
        <a:bodyPr/>
        <a:lstStyle/>
        <a:p>
          <a:endParaRPr lang="es-ES"/>
        </a:p>
      </dgm:t>
    </dgm:pt>
    <dgm:pt modelId="{6A2CCC98-030E-48F1-8835-83ED126ED8EA}" type="sibTrans" cxnId="{6BBD2A39-283C-4532-AE5D-D136629CC166}">
      <dgm:prSet/>
      <dgm:spPr/>
      <dgm:t>
        <a:bodyPr/>
        <a:lstStyle/>
        <a:p>
          <a:endParaRPr lang="es-ES"/>
        </a:p>
      </dgm:t>
    </dgm:pt>
    <dgm:pt modelId="{E0A9AD9A-46A2-436D-B425-03F09B321968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</a:t>
          </a:r>
        </a:p>
      </dgm:t>
    </dgm:pt>
    <dgm:pt modelId="{83032036-3E9E-41BC-A2DD-79A087529B71}" type="parTrans" cxnId="{38C674E2-2A14-4353-AD18-4363D1CAA407}">
      <dgm:prSet/>
      <dgm:spPr/>
      <dgm:t>
        <a:bodyPr/>
        <a:lstStyle/>
        <a:p>
          <a:endParaRPr lang="es-ES"/>
        </a:p>
      </dgm:t>
    </dgm:pt>
    <dgm:pt modelId="{14D7A5FE-A718-4E9C-B427-78468A69E6ED}" type="sibTrans" cxnId="{38C674E2-2A14-4353-AD18-4363D1CAA40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959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10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7" custScaleX="101987" custScaleY="122385" custLinFactNeighborX="-148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7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10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7" custScaleX="101987" custScaleY="122385" custLinFactNeighborX="-121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7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10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7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10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7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10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7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10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D7B9E0E3-36C6-4A7D-B1D4-C0A73D889FC8}" type="pres">
      <dgm:prSet presAssocID="{F84073B0-65C3-4F00-A7AA-0A09FB2A3A45}" presName="Name37" presStyleLbl="parChTrans1D2" presStyleIdx="6" presStyleCnt="10"/>
      <dgm:spPr/>
      <dgm:t>
        <a:bodyPr/>
        <a:lstStyle/>
        <a:p>
          <a:endParaRPr lang="es-ES"/>
        </a:p>
      </dgm:t>
    </dgm:pt>
    <dgm:pt modelId="{EB3B5E7D-B58A-473C-AFD5-68DDBDCFEC7F}" type="pres">
      <dgm:prSet presAssocID="{089DC678-340C-4C7A-BA0E-552CACFE72DE}" presName="hierRoot2" presStyleCnt="0">
        <dgm:presLayoutVars>
          <dgm:hierBranch val="init"/>
        </dgm:presLayoutVars>
      </dgm:prSet>
      <dgm:spPr/>
    </dgm:pt>
    <dgm:pt modelId="{9D17B966-1A8D-498C-B4CE-910BA008FD68}" type="pres">
      <dgm:prSet presAssocID="{089DC678-340C-4C7A-BA0E-552CACFE72DE}" presName="rootComposite" presStyleCnt="0"/>
      <dgm:spPr/>
    </dgm:pt>
    <dgm:pt modelId="{14AAF984-AAAD-4424-8D83-63ED08CA926A}" type="pres">
      <dgm:prSet presAssocID="{089DC678-340C-4C7A-BA0E-552CACFE72DE}" presName="rootText" presStyleLbl="node2" presStyleIdx="6" presStyleCnt="7" custScaleX="101987" custScaleY="122385" custLinFactNeighborX="-97" custLinFactNeighborY="-2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2AD2DA-5C34-48E3-980A-BAD1B9552C51}" type="pres">
      <dgm:prSet presAssocID="{089DC678-340C-4C7A-BA0E-552CACFE72DE}" presName="rootConnector" presStyleLbl="node2" presStyleIdx="6" presStyleCnt="7"/>
      <dgm:spPr/>
      <dgm:t>
        <a:bodyPr/>
        <a:lstStyle/>
        <a:p>
          <a:endParaRPr lang="es-ES"/>
        </a:p>
      </dgm:t>
    </dgm:pt>
    <dgm:pt modelId="{33CBC8F5-4131-4A93-ABAE-D376DBD734A3}" type="pres">
      <dgm:prSet presAssocID="{089DC678-340C-4C7A-BA0E-552CACFE72DE}" presName="hierChild4" presStyleCnt="0"/>
      <dgm:spPr/>
    </dgm:pt>
    <dgm:pt modelId="{41CBCF9F-F789-40F6-A70F-CEBEDB92B394}" type="pres">
      <dgm:prSet presAssocID="{089DC678-340C-4C7A-BA0E-552CACFE72D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509B12DC-600B-428F-9F92-0C289F07BFD3}" type="pres">
      <dgm:prSet presAssocID="{65F2A790-E965-425D-97BB-022A6496DA24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A07FF43A-C6B1-4B94-A737-27AAEE8FBA70}" type="pres">
      <dgm:prSet presAssocID="{E0BA8308-3DD9-41C0-9D70-F14D55D49A5C}" presName="hierRoot3" presStyleCnt="0">
        <dgm:presLayoutVars>
          <dgm:hierBranch val="init"/>
        </dgm:presLayoutVars>
      </dgm:prSet>
      <dgm:spPr/>
    </dgm:pt>
    <dgm:pt modelId="{E433AB8A-8749-4762-A3BA-A1622BBBE9D5}" type="pres">
      <dgm:prSet presAssocID="{E0BA8308-3DD9-41C0-9D70-F14D55D49A5C}" presName="rootComposite3" presStyleCnt="0"/>
      <dgm:spPr/>
    </dgm:pt>
    <dgm:pt modelId="{EB707BAD-CE03-4813-8F8D-8E29BA5FE305}" type="pres">
      <dgm:prSet presAssocID="{E0BA8308-3DD9-41C0-9D70-F14D55D49A5C}" presName="rootText3" presStyleLbl="asst1" presStyleIdx="0" presStyleCnt="3" custScaleX="132686" custScaleY="109225" custLinFactNeighborX="4020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CB4328-5E79-4D55-B15B-E91BA4645AE3}" type="pres">
      <dgm:prSet presAssocID="{E0BA8308-3DD9-41C0-9D70-F14D55D49A5C}" presName="rootConnector3" presStyleLbl="asst1" presStyleIdx="0" presStyleCnt="3"/>
      <dgm:spPr/>
      <dgm:t>
        <a:bodyPr/>
        <a:lstStyle/>
        <a:p>
          <a:endParaRPr lang="es-ES"/>
        </a:p>
      </dgm:t>
    </dgm:pt>
    <dgm:pt modelId="{F62462F4-3E13-440A-87F9-C23D0E92E793}" type="pres">
      <dgm:prSet presAssocID="{E0BA8308-3DD9-41C0-9D70-F14D55D49A5C}" presName="hierChild6" presStyleCnt="0"/>
      <dgm:spPr/>
    </dgm:pt>
    <dgm:pt modelId="{DEFD40C3-4211-45E6-B7D3-BCBF6F64CD20}" type="pres">
      <dgm:prSet presAssocID="{E0BA8308-3DD9-41C0-9D70-F14D55D49A5C}" presName="hierChild7" presStyleCnt="0"/>
      <dgm:spPr/>
    </dgm:pt>
    <dgm:pt modelId="{644E6907-7F61-4566-A5B7-74C4BC2801FF}" type="pres">
      <dgm:prSet presAssocID="{0BE2A01C-4DA6-4DA9-9054-C27BA17C2F1F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DA74A2F2-E380-4062-9E12-C591B30B97C2}" type="pres">
      <dgm:prSet presAssocID="{82C61095-CD72-4C0B-A620-CB336DBB5B53}" presName="hierRoot3" presStyleCnt="0">
        <dgm:presLayoutVars>
          <dgm:hierBranch val="init"/>
        </dgm:presLayoutVars>
      </dgm:prSet>
      <dgm:spPr/>
    </dgm:pt>
    <dgm:pt modelId="{D537E905-A51C-4637-A690-2DA30DDBCE03}" type="pres">
      <dgm:prSet presAssocID="{82C61095-CD72-4C0B-A620-CB336DBB5B53}" presName="rootComposite3" presStyleCnt="0"/>
      <dgm:spPr/>
    </dgm:pt>
    <dgm:pt modelId="{885D99F0-1F7F-49C5-81DD-84C31E5D933B}" type="pres">
      <dgm:prSet presAssocID="{82C61095-CD72-4C0B-A620-CB336DBB5B53}" presName="rootText3" presStyleLbl="asst1" presStyleIdx="1" presStyleCnt="3" custScaleX="132686" custScaleY="109225" custLinFactNeighborX="-4131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962F9F-A9D1-4C9D-9DDF-B2FCE5639067}" type="pres">
      <dgm:prSet presAssocID="{82C61095-CD72-4C0B-A620-CB336DBB5B53}" presName="rootConnector3" presStyleLbl="asst1" presStyleIdx="1" presStyleCnt="3"/>
      <dgm:spPr/>
      <dgm:t>
        <a:bodyPr/>
        <a:lstStyle/>
        <a:p>
          <a:endParaRPr lang="es-ES"/>
        </a:p>
      </dgm:t>
    </dgm:pt>
    <dgm:pt modelId="{4962C5D1-80BF-4A16-A582-81A491DE8358}" type="pres">
      <dgm:prSet presAssocID="{82C61095-CD72-4C0B-A620-CB336DBB5B53}" presName="hierChild6" presStyleCnt="0"/>
      <dgm:spPr/>
    </dgm:pt>
    <dgm:pt modelId="{6BF89EA0-DE4B-445C-9BEC-33613E1E2E1F}" type="pres">
      <dgm:prSet presAssocID="{82C61095-CD72-4C0B-A620-CB336DBB5B53}" presName="hierChild7" presStyleCnt="0"/>
      <dgm:spPr/>
    </dgm:pt>
    <dgm:pt modelId="{6D4D2DD4-1636-4485-9249-B1A95B03066C}" type="pres">
      <dgm:prSet presAssocID="{83032036-3E9E-41BC-A2DD-79A087529B71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48374B37-3F2B-4575-A503-B95ADA782C82}" type="pres">
      <dgm:prSet presAssocID="{E0A9AD9A-46A2-436D-B425-03F09B321968}" presName="hierRoot3" presStyleCnt="0">
        <dgm:presLayoutVars>
          <dgm:hierBranch val="init"/>
        </dgm:presLayoutVars>
      </dgm:prSet>
      <dgm:spPr/>
    </dgm:pt>
    <dgm:pt modelId="{4A61FBD9-C174-4561-AF72-7D293EA83C2F}" type="pres">
      <dgm:prSet presAssocID="{E0A9AD9A-46A2-436D-B425-03F09B321968}" presName="rootComposite3" presStyleCnt="0"/>
      <dgm:spPr/>
    </dgm:pt>
    <dgm:pt modelId="{341AB165-4DA5-4CD2-A533-38761B166106}" type="pres">
      <dgm:prSet presAssocID="{E0A9AD9A-46A2-436D-B425-03F09B321968}" presName="rootText3" presStyleLbl="asst1" presStyleIdx="2" presStyleCnt="3" custScaleX="132686" custScaleY="109225" custLinFactNeighborX="6192" custLinFactNeighborY="-78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6A44CD-19E9-4669-BE06-D1D5E7AA7F12}" type="pres">
      <dgm:prSet presAssocID="{E0A9AD9A-46A2-436D-B425-03F09B32196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711442A1-C8FE-463F-BBFF-498AB311AAA4}" type="pres">
      <dgm:prSet presAssocID="{E0A9AD9A-46A2-436D-B425-03F09B321968}" presName="hierChild6" presStyleCnt="0"/>
      <dgm:spPr/>
    </dgm:pt>
    <dgm:pt modelId="{C07F916C-C518-4652-ABD2-2D3D8A82290E}" type="pres">
      <dgm:prSet presAssocID="{E0A9AD9A-46A2-436D-B425-03F09B321968}" presName="hierChild7" presStyleCnt="0"/>
      <dgm:spPr/>
    </dgm:pt>
  </dgm:ptLst>
  <dgm:cxnLst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594A9272-A484-4A3C-8995-F4DA8C26DF5F}" srcId="{EE2F348D-52A3-48DC-A2F2-EB7FC4C4DEB1}" destId="{E0BA8308-3DD9-41C0-9D70-F14D55D49A5C}" srcOrd="7" destOrd="0" parTransId="{65F2A790-E965-425D-97BB-022A6496DA24}" sibTransId="{63E6509B-4CE2-46BC-9637-F676ED4BD241}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78F02D77-9B3B-414B-B283-B4A78DDB723E}" type="presOf" srcId="{E0BA8308-3DD9-41C0-9D70-F14D55D49A5C}" destId="{EB707BAD-CE03-4813-8F8D-8E29BA5FE305}" srcOrd="0" destOrd="0" presId="urn:microsoft.com/office/officeart/2005/8/layout/orgChart1"/>
    <dgm:cxn modelId="{7FFB5E83-6DD9-4BE9-9D0B-8E59CCB111EA}" srcId="{EE2F348D-52A3-48DC-A2F2-EB7FC4C4DEB1}" destId="{82C61095-CD72-4C0B-A620-CB336DBB5B53}" srcOrd="8" destOrd="0" parTransId="{0BE2A01C-4DA6-4DA9-9054-C27BA17C2F1F}" sibTransId="{35968C63-DE27-4836-860A-A43DD8B7D4CD}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480A5877-55A2-4EFA-A730-C35C627D53C3}" type="presOf" srcId="{83032036-3E9E-41BC-A2DD-79A087529B71}" destId="{6D4D2DD4-1636-4485-9249-B1A95B03066C}" srcOrd="0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A511047A-A3C2-44D2-AF50-79DF84FF84C4}" type="presOf" srcId="{82C61095-CD72-4C0B-A620-CB336DBB5B53}" destId="{885D99F0-1F7F-49C5-81DD-84C31E5D933B}" srcOrd="0" destOrd="0" presId="urn:microsoft.com/office/officeart/2005/8/layout/orgChart1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FF318F64-D832-4230-86C7-3501C8F9DFFF}" type="presOf" srcId="{089DC678-340C-4C7A-BA0E-552CACFE72DE}" destId="{A32AD2DA-5C34-48E3-980A-BAD1B9552C51}" srcOrd="1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3B9BC1E-938E-4042-846E-03C168B48A61}" type="presOf" srcId="{089DC678-340C-4C7A-BA0E-552CACFE72DE}" destId="{14AAF984-AAAD-4424-8D83-63ED08CA926A}" srcOrd="0" destOrd="0" presId="urn:microsoft.com/office/officeart/2005/8/layout/orgChart1"/>
    <dgm:cxn modelId="{F262BEF1-FC42-4A84-A843-927B6D84CCB5}" type="presOf" srcId="{0BE2A01C-4DA6-4DA9-9054-C27BA17C2F1F}" destId="{644E6907-7F61-4566-A5B7-74C4BC2801FF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823A979F-62C2-4C8D-B4BC-E55487EB66EB}" type="presOf" srcId="{F84073B0-65C3-4F00-A7AA-0A09FB2A3A45}" destId="{D7B9E0E3-36C6-4A7D-B1D4-C0A73D889FC8}" srcOrd="0" destOrd="0" presId="urn:microsoft.com/office/officeart/2005/8/layout/orgChart1"/>
    <dgm:cxn modelId="{38C674E2-2A14-4353-AD18-4363D1CAA407}" srcId="{EE2F348D-52A3-48DC-A2F2-EB7FC4C4DEB1}" destId="{E0A9AD9A-46A2-436D-B425-03F09B321968}" srcOrd="9" destOrd="0" parTransId="{83032036-3E9E-41BC-A2DD-79A087529B71}" sibTransId="{14D7A5FE-A718-4E9C-B427-78468A69E6ED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CC758FA0-D5FC-4AD6-BBD1-DDB6AC4988CF}" type="presOf" srcId="{E0A9AD9A-46A2-436D-B425-03F09B321968}" destId="{341AB165-4DA5-4CD2-A533-38761B16610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A6A509E0-4ED4-4F83-A730-9E6A19769566}" type="presOf" srcId="{E0A9AD9A-46A2-436D-B425-03F09B321968}" destId="{486A44CD-19E9-4669-BE06-D1D5E7AA7F12}" srcOrd="1" destOrd="0" presId="urn:microsoft.com/office/officeart/2005/8/layout/orgChart1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D432663B-379F-4771-A87C-26913728E072}" type="presOf" srcId="{82C61095-CD72-4C0B-A620-CB336DBB5B53}" destId="{93962F9F-A9D1-4C9D-9DDF-B2FCE5639067}" srcOrd="1" destOrd="0" presId="urn:microsoft.com/office/officeart/2005/8/layout/orgChart1"/>
    <dgm:cxn modelId="{86959DCE-B585-48B1-9A2D-06FF07BF0719}" type="presOf" srcId="{E0BA8308-3DD9-41C0-9D70-F14D55D49A5C}" destId="{B2CB4328-5E79-4D55-B15B-E91BA4645AE3}" srcOrd="1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6BBD2A39-283C-4532-AE5D-D136629CC166}" srcId="{EE2F348D-52A3-48DC-A2F2-EB7FC4C4DEB1}" destId="{089DC678-340C-4C7A-BA0E-552CACFE72DE}" srcOrd="6" destOrd="0" parTransId="{F84073B0-65C3-4F00-A7AA-0A09FB2A3A45}" sibTransId="{6A2CCC98-030E-48F1-8835-83ED126ED8EA}"/>
    <dgm:cxn modelId="{1910AA70-3A98-46B7-871A-1ABB1AF0A0F4}" type="presOf" srcId="{65F2A790-E965-425D-97BB-022A6496DA24}" destId="{509B12DC-600B-428F-9F92-0C289F07BFD3}" srcOrd="0" destOrd="0" presId="urn:microsoft.com/office/officeart/2005/8/layout/orgChart1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3313FCF6-BEC8-493D-B764-FBDA35A85594}" type="presParOf" srcId="{F6E51A9B-1092-41F5-83D6-8761D054FBD0}" destId="{D7B9E0E3-36C6-4A7D-B1D4-C0A73D889FC8}" srcOrd="12" destOrd="0" presId="urn:microsoft.com/office/officeart/2005/8/layout/orgChart1"/>
    <dgm:cxn modelId="{1E7D6485-2FF0-4503-AA75-2EF3ACFFA4F5}" type="presParOf" srcId="{F6E51A9B-1092-41F5-83D6-8761D054FBD0}" destId="{EB3B5E7D-B58A-473C-AFD5-68DDBDCFEC7F}" srcOrd="13" destOrd="0" presId="urn:microsoft.com/office/officeart/2005/8/layout/orgChart1"/>
    <dgm:cxn modelId="{5591091F-7907-4310-9AD3-C89EB477D06A}" type="presParOf" srcId="{EB3B5E7D-B58A-473C-AFD5-68DDBDCFEC7F}" destId="{9D17B966-1A8D-498C-B4CE-910BA008FD68}" srcOrd="0" destOrd="0" presId="urn:microsoft.com/office/officeart/2005/8/layout/orgChart1"/>
    <dgm:cxn modelId="{356AC423-FC8D-44A4-9595-44CC31104AF7}" type="presParOf" srcId="{9D17B966-1A8D-498C-B4CE-910BA008FD68}" destId="{14AAF984-AAAD-4424-8D83-63ED08CA926A}" srcOrd="0" destOrd="0" presId="urn:microsoft.com/office/officeart/2005/8/layout/orgChart1"/>
    <dgm:cxn modelId="{6697F433-8A63-4661-BC2B-6AC385C58F02}" type="presParOf" srcId="{9D17B966-1A8D-498C-B4CE-910BA008FD68}" destId="{A32AD2DA-5C34-48E3-980A-BAD1B9552C51}" srcOrd="1" destOrd="0" presId="urn:microsoft.com/office/officeart/2005/8/layout/orgChart1"/>
    <dgm:cxn modelId="{D9B41D95-55EC-49AC-A7B8-F6055C097A9F}" type="presParOf" srcId="{EB3B5E7D-B58A-473C-AFD5-68DDBDCFEC7F}" destId="{33CBC8F5-4131-4A93-ABAE-D376DBD734A3}" srcOrd="1" destOrd="0" presId="urn:microsoft.com/office/officeart/2005/8/layout/orgChart1"/>
    <dgm:cxn modelId="{44B41A35-D723-4D6E-BA43-35CF177DFDBA}" type="presParOf" srcId="{EB3B5E7D-B58A-473C-AFD5-68DDBDCFEC7F}" destId="{41CBCF9F-F789-40F6-A70F-CEBEDB92B394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81376593-EF71-4193-8A8C-A3F53CBC15D4}" type="presParOf" srcId="{4D0A6A06-E4E0-4BBC-BE02-68D8322CF995}" destId="{509B12DC-600B-428F-9F92-0C289F07BFD3}" srcOrd="0" destOrd="0" presId="urn:microsoft.com/office/officeart/2005/8/layout/orgChart1"/>
    <dgm:cxn modelId="{332430FA-8A95-404F-ABBE-40FA2A7E308F}" type="presParOf" srcId="{4D0A6A06-E4E0-4BBC-BE02-68D8322CF995}" destId="{A07FF43A-C6B1-4B94-A737-27AAEE8FBA70}" srcOrd="1" destOrd="0" presId="urn:microsoft.com/office/officeart/2005/8/layout/orgChart1"/>
    <dgm:cxn modelId="{95A1759B-203F-456F-9366-54EE0F730129}" type="presParOf" srcId="{A07FF43A-C6B1-4B94-A737-27AAEE8FBA70}" destId="{E433AB8A-8749-4762-A3BA-A1622BBBE9D5}" srcOrd="0" destOrd="0" presId="urn:microsoft.com/office/officeart/2005/8/layout/orgChart1"/>
    <dgm:cxn modelId="{94E3D351-6F15-4DE7-978D-1E65A4522568}" type="presParOf" srcId="{E433AB8A-8749-4762-A3BA-A1622BBBE9D5}" destId="{EB707BAD-CE03-4813-8F8D-8E29BA5FE305}" srcOrd="0" destOrd="0" presId="urn:microsoft.com/office/officeart/2005/8/layout/orgChart1"/>
    <dgm:cxn modelId="{F2CEBE77-9695-4FC7-9970-07FA04FC8602}" type="presParOf" srcId="{E433AB8A-8749-4762-A3BA-A1622BBBE9D5}" destId="{B2CB4328-5E79-4D55-B15B-E91BA4645AE3}" srcOrd="1" destOrd="0" presId="urn:microsoft.com/office/officeart/2005/8/layout/orgChart1"/>
    <dgm:cxn modelId="{5E9EEBFF-09B7-49F9-A61A-C4381E247532}" type="presParOf" srcId="{A07FF43A-C6B1-4B94-A737-27AAEE8FBA70}" destId="{F62462F4-3E13-440A-87F9-C23D0E92E793}" srcOrd="1" destOrd="0" presId="urn:microsoft.com/office/officeart/2005/8/layout/orgChart1"/>
    <dgm:cxn modelId="{83C4D866-80FB-415D-80E2-71538AFF3FED}" type="presParOf" srcId="{A07FF43A-C6B1-4B94-A737-27AAEE8FBA70}" destId="{DEFD40C3-4211-45E6-B7D3-BCBF6F64CD20}" srcOrd="2" destOrd="0" presId="urn:microsoft.com/office/officeart/2005/8/layout/orgChart1"/>
    <dgm:cxn modelId="{D234F055-67D7-44EE-BC88-3AFEB007ACB4}" type="presParOf" srcId="{4D0A6A06-E4E0-4BBC-BE02-68D8322CF995}" destId="{644E6907-7F61-4566-A5B7-74C4BC2801FF}" srcOrd="2" destOrd="0" presId="urn:microsoft.com/office/officeart/2005/8/layout/orgChart1"/>
    <dgm:cxn modelId="{A7711AB8-99EA-40A3-9F56-511E22A5C142}" type="presParOf" srcId="{4D0A6A06-E4E0-4BBC-BE02-68D8322CF995}" destId="{DA74A2F2-E380-4062-9E12-C591B30B97C2}" srcOrd="3" destOrd="0" presId="urn:microsoft.com/office/officeart/2005/8/layout/orgChart1"/>
    <dgm:cxn modelId="{53FFD671-D073-44E4-A4E3-E8B15EBAFF1F}" type="presParOf" srcId="{DA74A2F2-E380-4062-9E12-C591B30B97C2}" destId="{D537E905-A51C-4637-A690-2DA30DDBCE03}" srcOrd="0" destOrd="0" presId="urn:microsoft.com/office/officeart/2005/8/layout/orgChart1"/>
    <dgm:cxn modelId="{D91E52FE-0980-4E1D-8E24-5517731E790C}" type="presParOf" srcId="{D537E905-A51C-4637-A690-2DA30DDBCE03}" destId="{885D99F0-1F7F-49C5-81DD-84C31E5D933B}" srcOrd="0" destOrd="0" presId="urn:microsoft.com/office/officeart/2005/8/layout/orgChart1"/>
    <dgm:cxn modelId="{5B6C3D41-7AFE-4D3E-AF07-9E16F15F20E7}" type="presParOf" srcId="{D537E905-A51C-4637-A690-2DA30DDBCE03}" destId="{93962F9F-A9D1-4C9D-9DDF-B2FCE5639067}" srcOrd="1" destOrd="0" presId="urn:microsoft.com/office/officeart/2005/8/layout/orgChart1"/>
    <dgm:cxn modelId="{22BB856E-A920-4473-84E2-5814D43F41FB}" type="presParOf" srcId="{DA74A2F2-E380-4062-9E12-C591B30B97C2}" destId="{4962C5D1-80BF-4A16-A582-81A491DE8358}" srcOrd="1" destOrd="0" presId="urn:microsoft.com/office/officeart/2005/8/layout/orgChart1"/>
    <dgm:cxn modelId="{A0C1BFBC-11FA-4C14-8C60-72A0E41940C9}" type="presParOf" srcId="{DA74A2F2-E380-4062-9E12-C591B30B97C2}" destId="{6BF89EA0-DE4B-445C-9BEC-33613E1E2E1F}" srcOrd="2" destOrd="0" presId="urn:microsoft.com/office/officeart/2005/8/layout/orgChart1"/>
    <dgm:cxn modelId="{8FEDBC64-E2F7-4F8D-929D-D1046D087B8C}" type="presParOf" srcId="{4D0A6A06-E4E0-4BBC-BE02-68D8322CF995}" destId="{6D4D2DD4-1636-4485-9249-B1A95B03066C}" srcOrd="4" destOrd="0" presId="urn:microsoft.com/office/officeart/2005/8/layout/orgChart1"/>
    <dgm:cxn modelId="{389D76BC-5238-4A89-B3E4-89A97BA818D9}" type="presParOf" srcId="{4D0A6A06-E4E0-4BBC-BE02-68D8322CF995}" destId="{48374B37-3F2B-4575-A503-B95ADA782C82}" srcOrd="5" destOrd="0" presId="urn:microsoft.com/office/officeart/2005/8/layout/orgChart1"/>
    <dgm:cxn modelId="{FEB23DD7-9861-4BC5-9B22-E50E5791E2C1}" type="presParOf" srcId="{48374B37-3F2B-4575-A503-B95ADA782C82}" destId="{4A61FBD9-C174-4561-AF72-7D293EA83C2F}" srcOrd="0" destOrd="0" presId="urn:microsoft.com/office/officeart/2005/8/layout/orgChart1"/>
    <dgm:cxn modelId="{089387D5-2EBE-46A2-A897-A3DB8F07322C}" type="presParOf" srcId="{4A61FBD9-C174-4561-AF72-7D293EA83C2F}" destId="{341AB165-4DA5-4CD2-A533-38761B166106}" srcOrd="0" destOrd="0" presId="urn:microsoft.com/office/officeart/2005/8/layout/orgChart1"/>
    <dgm:cxn modelId="{8C9B10F7-926F-4CB0-B0FE-612E175736F1}" type="presParOf" srcId="{4A61FBD9-C174-4561-AF72-7D293EA83C2F}" destId="{486A44CD-19E9-4669-BE06-D1D5E7AA7F12}" srcOrd="1" destOrd="0" presId="urn:microsoft.com/office/officeart/2005/8/layout/orgChart1"/>
    <dgm:cxn modelId="{32C62C74-A60B-4B54-B7C2-F09CF8A9C96B}" type="presParOf" srcId="{48374B37-3F2B-4575-A503-B95ADA782C82}" destId="{711442A1-C8FE-463F-BBFF-498AB311AAA4}" srcOrd="1" destOrd="0" presId="urn:microsoft.com/office/officeart/2005/8/layout/orgChart1"/>
    <dgm:cxn modelId="{84A579C1-92EB-4B07-A187-96807988E4BF}" type="presParOf" srcId="{48374B37-3F2B-4575-A503-B95ADA782C82}" destId="{C07F916C-C518-4652-ABD2-2D3D8A8229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8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8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8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8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8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8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8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8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8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8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8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8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8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8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8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8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8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8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8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8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8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Administrador(a)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7AFCB7-D251-49F1-AA50-2D8A0502ED8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/>
        </a:p>
      </dgm:t>
    </dgm:pt>
    <dgm:pt modelId="{094855B9-775B-4577-B6B4-6B491DAC9A45}" type="parTrans" cxnId="{E057539B-E403-4CDC-918F-B5AEE424BF70}">
      <dgm:prSet/>
      <dgm:spPr/>
      <dgm:t>
        <a:bodyPr/>
        <a:lstStyle/>
        <a:p>
          <a:endParaRPr lang="es-ES"/>
        </a:p>
      </dgm:t>
    </dgm:pt>
    <dgm:pt modelId="{5941209A-CC81-48F3-8100-ACDBF07C15A0}" type="sibTrans" cxnId="{E057539B-E403-4CDC-918F-B5AEE424BF70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7AF844C-AF7C-4A0A-83C5-1B75A0C561F5}" type="pres">
      <dgm:prSet presAssocID="{A97AFCB7-D251-49F1-AA50-2D8A0502ED87}" presName="hierRoot1" presStyleCnt="0">
        <dgm:presLayoutVars>
          <dgm:hierBranch/>
        </dgm:presLayoutVars>
      </dgm:prSet>
      <dgm:spPr/>
    </dgm:pt>
    <dgm:pt modelId="{09622328-1E59-4D12-9446-DDBC5079B993}" type="pres">
      <dgm:prSet presAssocID="{A97AFCB7-D251-49F1-AA50-2D8A0502ED87}" presName="rootComposite1" presStyleCnt="0"/>
      <dgm:spPr/>
    </dgm:pt>
    <dgm:pt modelId="{C230BFA3-ECB2-4244-A2F9-DA989E970638}" type="pres">
      <dgm:prSet presAssocID="{A97AFCB7-D251-49F1-AA50-2D8A0502ED87}" presName="rootText1" presStyleLbl="node0" presStyleIdx="0" presStyleCnt="1" custScaleX="129880" custScaleY="1372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8EB570-636A-4ECB-9010-71B4B1E18BC6}" type="pres">
      <dgm:prSet presAssocID="{A97AFCB7-D251-49F1-AA50-2D8A0502ED8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BAA3ADA-734A-408A-B7CE-C11330469364}" type="pres">
      <dgm:prSet presAssocID="{A97AFCB7-D251-49F1-AA50-2D8A0502ED87}" presName="hierChild2" presStyleCnt="0"/>
      <dgm:spPr/>
    </dgm:pt>
    <dgm:pt modelId="{067453DB-6864-4CDD-9669-FBF9B47A907B}" type="pres">
      <dgm:prSet presAssocID="{95C3D7CD-F868-4596-BCCC-C77A28D9E637}" presName="Name35" presStyleLbl="parChTrans1D2" presStyleIdx="0" presStyleCnt="1"/>
      <dgm:spPr/>
      <dgm:t>
        <a:bodyPr/>
        <a:lstStyle/>
        <a:p>
          <a:endParaRPr lang="es-ES"/>
        </a:p>
      </dgm:t>
    </dgm:pt>
    <dgm:pt modelId="{6C299AE2-491C-4C13-ABD3-86864F4DED5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5D33F6DC-1E73-43E4-B00C-D4BE35E22BDC}" type="pres">
      <dgm:prSet presAssocID="{EE2F348D-52A3-48DC-A2F2-EB7FC4C4DEB1}" presName="rootComposite" presStyleCnt="0"/>
      <dgm:spPr/>
    </dgm:pt>
    <dgm:pt modelId="{2A83E4E0-0197-439D-856C-6CFE8CD77134}" type="pres">
      <dgm:prSet presAssocID="{EE2F348D-52A3-48DC-A2F2-EB7FC4C4DEB1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25FF0-FF89-4D24-9F46-7C534F913E93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16A5AD50-7E20-4E9F-8DA8-F942653A2D01}" type="pres">
      <dgm:prSet presAssocID="{EE2F348D-52A3-48DC-A2F2-EB7FC4C4DEB1}" presName="hierChild4" presStyleCnt="0"/>
      <dgm:spPr/>
    </dgm:pt>
    <dgm:pt modelId="{6E2DF0B8-AF16-4DD2-9DCE-2E7DA8998EEA}" type="pres">
      <dgm:prSet presAssocID="{078F9ABD-ABDB-4C01-9EDC-53D62E7E19C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3" presStyleIdx="0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47B43838-4C3B-46D1-80FE-08276BF2D09F}" type="pres">
      <dgm:prSet presAssocID="{3128A2C1-38C9-4BD1-8256-72BE55B2C07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3" presStyleIdx="1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2279660E-3BAD-4157-9BE6-23AFDA7E6226}" type="pres">
      <dgm:prSet presAssocID="{29FD3C8B-2918-43A3-9D72-C279F674BC57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3" presStyleIdx="2" presStyleCnt="3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CE340065-5A93-4583-88FD-BB21AA7C358C}" type="pres">
      <dgm:prSet presAssocID="{EE2F348D-52A3-48DC-A2F2-EB7FC4C4DEB1}" presName="hierChild5" presStyleCnt="0"/>
      <dgm:spPr/>
    </dgm:pt>
    <dgm:pt modelId="{F7520173-B9A8-4732-8FCA-7814341C27D2}" type="pres">
      <dgm:prSet presAssocID="{A97AFCB7-D251-49F1-AA50-2D8A0502ED87}" presName="hierChild3" presStyleCnt="0"/>
      <dgm:spPr/>
    </dgm:pt>
  </dgm:ptLst>
  <dgm:cxnLst>
    <dgm:cxn modelId="{E057539B-E403-4CDC-918F-B5AEE424BF70}" srcId="{1BAC91BD-37F1-4EF2-9B34-1F9FC36865C4}" destId="{A97AFCB7-D251-49F1-AA50-2D8A0502ED87}" srcOrd="0" destOrd="0" parTransId="{094855B9-775B-4577-B6B4-6B491DAC9A45}" sibTransId="{5941209A-CC81-48F3-8100-ACDBF07C15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CF501352-163E-43E3-8646-8D8C2BB27708}" type="presOf" srcId="{A97AFCB7-D251-49F1-AA50-2D8A0502ED87}" destId="{EA8EB570-636A-4ECB-9010-71B4B1E18BC6}" srcOrd="1" destOrd="0" presId="urn:microsoft.com/office/officeart/2005/8/layout/orgChart1"/>
    <dgm:cxn modelId="{55925628-26CB-4170-99DC-2BBF8961F597}" type="presOf" srcId="{078F9ABD-ABDB-4C01-9EDC-53D62E7E19C6}" destId="{6E2DF0B8-AF16-4DD2-9DCE-2E7DA8998EEA}" srcOrd="0" destOrd="0" presId="urn:microsoft.com/office/officeart/2005/8/layout/orgChart1"/>
    <dgm:cxn modelId="{49BE6ED3-59AD-4454-B3FC-433CD39EDD39}" type="presOf" srcId="{39E0003E-DDD2-43F1-948C-69009D0ADF45}" destId="{4F7C3E91-CDE0-494D-963A-D0A81B2DCA12}" srcOrd="0" destOrd="0" presId="urn:microsoft.com/office/officeart/2005/8/layout/orgChart1"/>
    <dgm:cxn modelId="{2D81F535-CDCF-493B-ADC5-5D1B8AE747D3}" type="presOf" srcId="{32A6B73B-4337-48D9-BDF1-34BC5F9259C9}" destId="{BDA960A4-7AB5-4F21-83D3-85CCB4599625}" srcOrd="1" destOrd="0" presId="urn:microsoft.com/office/officeart/2005/8/layout/orgChart1"/>
    <dgm:cxn modelId="{C7F35EBE-19FA-49F9-BED2-90F37521B861}" type="presOf" srcId="{32A6B73B-4337-48D9-BDF1-34BC5F9259C9}" destId="{1607FF1D-3AE0-4701-8A7E-81B429C148F6}" srcOrd="0" destOrd="0" presId="urn:microsoft.com/office/officeart/2005/8/layout/orgChart1"/>
    <dgm:cxn modelId="{25CED75E-4AFE-40F7-8F6F-647D37833E21}" type="presOf" srcId="{95C3D7CD-F868-4596-BCCC-C77A28D9E637}" destId="{067453DB-6864-4CDD-9669-FBF9B47A907B}" srcOrd="0" destOrd="0" presId="urn:microsoft.com/office/officeart/2005/8/layout/orgChart1"/>
    <dgm:cxn modelId="{BECBF679-8893-43A0-A181-45CA196115F3}" type="presOf" srcId="{A97AFCB7-D251-49F1-AA50-2D8A0502ED87}" destId="{C230BFA3-ECB2-4244-A2F9-DA989E970638}" srcOrd="0" destOrd="0" presId="urn:microsoft.com/office/officeart/2005/8/layout/orgChart1"/>
    <dgm:cxn modelId="{999CEAE3-8D0D-4589-89FE-0093BD59E184}" type="presOf" srcId="{39E0003E-DDD2-43F1-948C-69009D0ADF45}" destId="{4AD83815-A9F0-4AB5-8DD9-7F54CDF80864}" srcOrd="1" destOrd="0" presId="urn:microsoft.com/office/officeart/2005/8/layout/orgChart1"/>
    <dgm:cxn modelId="{219D0308-80C9-40B4-A75F-6ADE6858A44C}" type="presOf" srcId="{9219F835-B155-40EE-9F35-17E75A54B0BE}" destId="{F04C0671-A3A4-4FC2-894C-9D48572D39B0}" srcOrd="1" destOrd="0" presId="urn:microsoft.com/office/officeart/2005/8/layout/orgChart1"/>
    <dgm:cxn modelId="{F3DC5441-4F51-417A-89C1-D2FF66D59C24}" type="presOf" srcId="{EE2F348D-52A3-48DC-A2F2-EB7FC4C4DEB1}" destId="{2A83E4E0-0197-439D-856C-6CFE8CD77134}" srcOrd="0" destOrd="0" presId="urn:microsoft.com/office/officeart/2005/8/layout/orgChart1"/>
    <dgm:cxn modelId="{F172D397-FC84-4E85-9EAA-73A9344FEF3C}" type="presOf" srcId="{EE2F348D-52A3-48DC-A2F2-EB7FC4C4DEB1}" destId="{79225FF0-FF89-4D24-9F46-7C534F913E93}" srcOrd="1" destOrd="0" presId="urn:microsoft.com/office/officeart/2005/8/layout/orgChart1"/>
    <dgm:cxn modelId="{3C4B508F-F1FA-4EF6-9AAC-FDDF66C2B832}" srcId="{A97AFCB7-D251-49F1-AA50-2D8A0502ED87}" destId="{EE2F348D-52A3-48DC-A2F2-EB7FC4C4DEB1}" srcOrd="0" destOrd="0" parTransId="{95C3D7CD-F868-4596-BCCC-C77A28D9E637}" sibTransId="{AEE2B3E7-730B-4AFE-A099-E7361AFB56A0}"/>
    <dgm:cxn modelId="{5FEA272C-5696-400A-BA52-399CA4C6D34B}" type="presOf" srcId="{3128A2C1-38C9-4BD1-8256-72BE55B2C07B}" destId="{47B43838-4C3B-46D1-80FE-08276BF2D09F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9A6AF242-30D9-4E56-9DF3-B4BB6FD2B518}" type="presOf" srcId="{29FD3C8B-2918-43A3-9D72-C279F674BC57}" destId="{2279660E-3BAD-4157-9BE6-23AFDA7E622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7FEDE067-1BAD-4EC9-895B-DCE55936429D}" type="presOf" srcId="{9219F835-B155-40EE-9F35-17E75A54B0BE}" destId="{EFA180F1-FBCE-411F-9D4E-4E3AA7BBE136}" srcOrd="0" destOrd="0" presId="urn:microsoft.com/office/officeart/2005/8/layout/orgChart1"/>
    <dgm:cxn modelId="{C1E712D3-CBC7-41C3-AB71-CB806C985879}" type="presParOf" srcId="{19F29EE0-46B5-413E-A87B-AFDE5F58CB49}" destId="{47AF844C-AF7C-4A0A-83C5-1B75A0C561F5}" srcOrd="0" destOrd="0" presId="urn:microsoft.com/office/officeart/2005/8/layout/orgChart1"/>
    <dgm:cxn modelId="{5EE350A1-C0F9-4AB3-92FB-9EC724782D89}" type="presParOf" srcId="{47AF844C-AF7C-4A0A-83C5-1B75A0C561F5}" destId="{09622328-1E59-4D12-9446-DDBC5079B993}" srcOrd="0" destOrd="0" presId="urn:microsoft.com/office/officeart/2005/8/layout/orgChart1"/>
    <dgm:cxn modelId="{F133997A-6453-4AAC-BAF8-B6CA345563A1}" type="presParOf" srcId="{09622328-1E59-4D12-9446-DDBC5079B993}" destId="{C230BFA3-ECB2-4244-A2F9-DA989E970638}" srcOrd="0" destOrd="0" presId="urn:microsoft.com/office/officeart/2005/8/layout/orgChart1"/>
    <dgm:cxn modelId="{41441769-9B4B-4836-B5FB-C6314AB01139}" type="presParOf" srcId="{09622328-1E59-4D12-9446-DDBC5079B993}" destId="{EA8EB570-636A-4ECB-9010-71B4B1E18BC6}" srcOrd="1" destOrd="0" presId="urn:microsoft.com/office/officeart/2005/8/layout/orgChart1"/>
    <dgm:cxn modelId="{E86DE8CA-8EFC-4D68-8606-CF53563FC8E6}" type="presParOf" srcId="{47AF844C-AF7C-4A0A-83C5-1B75A0C561F5}" destId="{BBAA3ADA-734A-408A-B7CE-C11330469364}" srcOrd="1" destOrd="0" presId="urn:microsoft.com/office/officeart/2005/8/layout/orgChart1"/>
    <dgm:cxn modelId="{C183256D-53FF-4550-8335-CF2687E91629}" type="presParOf" srcId="{BBAA3ADA-734A-408A-B7CE-C11330469364}" destId="{067453DB-6864-4CDD-9669-FBF9B47A907B}" srcOrd="0" destOrd="0" presId="urn:microsoft.com/office/officeart/2005/8/layout/orgChart1"/>
    <dgm:cxn modelId="{A256C298-8BC4-45B2-8A88-569405377A84}" type="presParOf" srcId="{BBAA3ADA-734A-408A-B7CE-C11330469364}" destId="{6C299AE2-491C-4C13-ABD3-86864F4DED59}" srcOrd="1" destOrd="0" presId="urn:microsoft.com/office/officeart/2005/8/layout/orgChart1"/>
    <dgm:cxn modelId="{FFEF70B7-B5A9-4075-8135-3D871724AFEC}" type="presParOf" srcId="{6C299AE2-491C-4C13-ABD3-86864F4DED59}" destId="{5D33F6DC-1E73-43E4-B00C-D4BE35E22BDC}" srcOrd="0" destOrd="0" presId="urn:microsoft.com/office/officeart/2005/8/layout/orgChart1"/>
    <dgm:cxn modelId="{FE8A4B05-0739-4A3A-9895-F4EE3D8EA8A1}" type="presParOf" srcId="{5D33F6DC-1E73-43E4-B00C-D4BE35E22BDC}" destId="{2A83E4E0-0197-439D-856C-6CFE8CD77134}" srcOrd="0" destOrd="0" presId="urn:microsoft.com/office/officeart/2005/8/layout/orgChart1"/>
    <dgm:cxn modelId="{0B8FB975-2DDC-43F8-8067-AD6553555B14}" type="presParOf" srcId="{5D33F6DC-1E73-43E4-B00C-D4BE35E22BDC}" destId="{79225FF0-FF89-4D24-9F46-7C534F913E93}" srcOrd="1" destOrd="0" presId="urn:microsoft.com/office/officeart/2005/8/layout/orgChart1"/>
    <dgm:cxn modelId="{D4C661C4-2BA0-4B66-A33F-0C13978950A1}" type="presParOf" srcId="{6C299AE2-491C-4C13-ABD3-86864F4DED59}" destId="{16A5AD50-7E20-4E9F-8DA8-F942653A2D01}" srcOrd="1" destOrd="0" presId="urn:microsoft.com/office/officeart/2005/8/layout/orgChart1"/>
    <dgm:cxn modelId="{71A56001-98C5-4BEB-AFA1-1BD9535AE3DB}" type="presParOf" srcId="{16A5AD50-7E20-4E9F-8DA8-F942653A2D01}" destId="{6E2DF0B8-AF16-4DD2-9DCE-2E7DA8998EEA}" srcOrd="0" destOrd="0" presId="urn:microsoft.com/office/officeart/2005/8/layout/orgChart1"/>
    <dgm:cxn modelId="{788F0677-83F6-4D9B-8C01-5B392C77E458}" type="presParOf" srcId="{16A5AD50-7E20-4E9F-8DA8-F942653A2D01}" destId="{9CA2BED8-C030-4BB6-A140-2A8978C41C19}" srcOrd="1" destOrd="0" presId="urn:microsoft.com/office/officeart/2005/8/layout/orgChart1"/>
    <dgm:cxn modelId="{361A20A3-9EEF-45FD-AF40-77B59AD4DDEF}" type="presParOf" srcId="{9CA2BED8-C030-4BB6-A140-2A8978C41C19}" destId="{66E6DB1E-67A0-4A5E-A739-34684EC2B8BB}" srcOrd="0" destOrd="0" presId="urn:microsoft.com/office/officeart/2005/8/layout/orgChart1"/>
    <dgm:cxn modelId="{C228402F-7BCC-4CDB-B098-DD7E9C828338}" type="presParOf" srcId="{66E6DB1E-67A0-4A5E-A739-34684EC2B8BB}" destId="{EFA180F1-FBCE-411F-9D4E-4E3AA7BBE136}" srcOrd="0" destOrd="0" presId="urn:microsoft.com/office/officeart/2005/8/layout/orgChart1"/>
    <dgm:cxn modelId="{B775C06F-8034-408C-A23E-5640C5C8AFA8}" type="presParOf" srcId="{66E6DB1E-67A0-4A5E-A739-34684EC2B8BB}" destId="{F04C0671-A3A4-4FC2-894C-9D48572D39B0}" srcOrd="1" destOrd="0" presId="urn:microsoft.com/office/officeart/2005/8/layout/orgChart1"/>
    <dgm:cxn modelId="{4E2EA67D-A377-48A5-990C-584369868458}" type="presParOf" srcId="{9CA2BED8-C030-4BB6-A140-2A8978C41C19}" destId="{5EB5EE63-065D-44C1-B63E-DAF5E8A4C620}" srcOrd="1" destOrd="0" presId="urn:microsoft.com/office/officeart/2005/8/layout/orgChart1"/>
    <dgm:cxn modelId="{CDD13467-36C7-4817-A20A-0E215399D22E}" type="presParOf" srcId="{9CA2BED8-C030-4BB6-A140-2A8978C41C19}" destId="{76B4D070-9205-47D9-B302-0E758BD33E0E}" srcOrd="2" destOrd="0" presId="urn:microsoft.com/office/officeart/2005/8/layout/orgChart1"/>
    <dgm:cxn modelId="{135C5222-74B5-4283-8279-E87B963456EE}" type="presParOf" srcId="{16A5AD50-7E20-4E9F-8DA8-F942653A2D01}" destId="{47B43838-4C3B-46D1-80FE-08276BF2D09F}" srcOrd="2" destOrd="0" presId="urn:microsoft.com/office/officeart/2005/8/layout/orgChart1"/>
    <dgm:cxn modelId="{289B4D15-7E76-4EFF-B5AE-000D55CCD085}" type="presParOf" srcId="{16A5AD50-7E20-4E9F-8DA8-F942653A2D01}" destId="{218CF726-F51A-4741-9DF7-DCBC19F34AF5}" srcOrd="3" destOrd="0" presId="urn:microsoft.com/office/officeart/2005/8/layout/orgChart1"/>
    <dgm:cxn modelId="{7B9366B5-A511-4E10-9C6C-78CC6C4DFC20}" type="presParOf" srcId="{218CF726-F51A-4741-9DF7-DCBC19F34AF5}" destId="{E216DE51-D6BD-4C18-9A34-A9B85B79139C}" srcOrd="0" destOrd="0" presId="urn:microsoft.com/office/officeart/2005/8/layout/orgChart1"/>
    <dgm:cxn modelId="{D3996D31-172C-4F90-B838-8BCE12076BDF}" type="presParOf" srcId="{E216DE51-D6BD-4C18-9A34-A9B85B79139C}" destId="{1607FF1D-3AE0-4701-8A7E-81B429C148F6}" srcOrd="0" destOrd="0" presId="urn:microsoft.com/office/officeart/2005/8/layout/orgChart1"/>
    <dgm:cxn modelId="{DA33C3CD-5E80-4B38-9B23-90EF021C076A}" type="presParOf" srcId="{E216DE51-D6BD-4C18-9A34-A9B85B79139C}" destId="{BDA960A4-7AB5-4F21-83D3-85CCB4599625}" srcOrd="1" destOrd="0" presId="urn:microsoft.com/office/officeart/2005/8/layout/orgChart1"/>
    <dgm:cxn modelId="{5FBA7394-0A84-49EA-B4EC-7BC6F6D84E3F}" type="presParOf" srcId="{218CF726-F51A-4741-9DF7-DCBC19F34AF5}" destId="{5992B6B6-AB68-4DD7-B318-6AEC95DF4288}" srcOrd="1" destOrd="0" presId="urn:microsoft.com/office/officeart/2005/8/layout/orgChart1"/>
    <dgm:cxn modelId="{2F2F4DEA-A7A7-48A9-8CC1-F370C37EE8CD}" type="presParOf" srcId="{218CF726-F51A-4741-9DF7-DCBC19F34AF5}" destId="{A87A1E3C-B330-481F-B160-CDF5148FD6C7}" srcOrd="2" destOrd="0" presId="urn:microsoft.com/office/officeart/2005/8/layout/orgChart1"/>
    <dgm:cxn modelId="{25285C00-E39E-416D-97F5-9AD05E3A5A87}" type="presParOf" srcId="{16A5AD50-7E20-4E9F-8DA8-F942653A2D01}" destId="{2279660E-3BAD-4157-9BE6-23AFDA7E6226}" srcOrd="4" destOrd="0" presId="urn:microsoft.com/office/officeart/2005/8/layout/orgChart1"/>
    <dgm:cxn modelId="{B840E2C9-13B0-45FB-8A78-FFFD6BE5FD7A}" type="presParOf" srcId="{16A5AD50-7E20-4E9F-8DA8-F942653A2D01}" destId="{8DE03586-7C33-46C4-8992-E682F641DF57}" srcOrd="5" destOrd="0" presId="urn:microsoft.com/office/officeart/2005/8/layout/orgChart1"/>
    <dgm:cxn modelId="{D183C99A-53DB-4961-8817-CB2EB97882B8}" type="presParOf" srcId="{8DE03586-7C33-46C4-8992-E682F641DF57}" destId="{33E7836A-F1D8-4FEF-979F-74E319C930F3}" srcOrd="0" destOrd="0" presId="urn:microsoft.com/office/officeart/2005/8/layout/orgChart1"/>
    <dgm:cxn modelId="{A8DAA194-C17A-4C3B-ABD2-93C08C96D7B6}" type="presParOf" srcId="{33E7836A-F1D8-4FEF-979F-74E319C930F3}" destId="{4F7C3E91-CDE0-494D-963A-D0A81B2DCA12}" srcOrd="0" destOrd="0" presId="urn:microsoft.com/office/officeart/2005/8/layout/orgChart1"/>
    <dgm:cxn modelId="{E421857D-18A7-4E55-B36C-6ABC7C902CA4}" type="presParOf" srcId="{33E7836A-F1D8-4FEF-979F-74E319C930F3}" destId="{4AD83815-A9F0-4AB5-8DD9-7F54CDF80864}" srcOrd="1" destOrd="0" presId="urn:microsoft.com/office/officeart/2005/8/layout/orgChart1"/>
    <dgm:cxn modelId="{3709DE50-5F46-4BD3-B1DF-C6C1BBDD840C}" type="presParOf" srcId="{8DE03586-7C33-46C4-8992-E682F641DF57}" destId="{0364F1D0-ED88-4A8F-BAA8-E5DFCE86AD6B}" srcOrd="1" destOrd="0" presId="urn:microsoft.com/office/officeart/2005/8/layout/orgChart1"/>
    <dgm:cxn modelId="{DC2CF680-2865-4B2F-9905-50213796DFB5}" type="presParOf" srcId="{8DE03586-7C33-46C4-8992-E682F641DF57}" destId="{5EF2821D-09D6-4A52-A03C-8FDE41265AB5}" srcOrd="2" destOrd="0" presId="urn:microsoft.com/office/officeart/2005/8/layout/orgChart1"/>
    <dgm:cxn modelId="{F87875E6-B67A-4D98-995F-E1A79B625B04}" type="presParOf" srcId="{6C299AE2-491C-4C13-ABD3-86864F4DED59}" destId="{CE340065-5A93-4583-88FD-BB21AA7C358C}" srcOrd="2" destOrd="0" presId="urn:microsoft.com/office/officeart/2005/8/layout/orgChart1"/>
    <dgm:cxn modelId="{29B05092-1123-4D69-8ECF-3172840A1065}" type="presParOf" srcId="{47AF844C-AF7C-4A0A-83C5-1B75A0C561F5}" destId="{F7520173-B9A8-4732-8FCA-7814341C27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B594F40B-8754-4DEF-8C20-0AD9AB6DF73E}" type="pres">
      <dgm:prSet presAssocID="{7E1F9EE6-8D5C-4B22-A6C3-58A1A998E511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2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784563F0-A49D-4546-8B1D-863FD26B3594}" type="presOf" srcId="{7E1F9EE6-8D5C-4B22-A6C3-58A1A998E511}" destId="{B594F40B-8754-4DEF-8C20-0AD9AB6DF73E}" srcOrd="0" destOrd="0" presId="urn:microsoft.com/office/officeart/2005/8/layout/orgChart1"/>
    <dgm:cxn modelId="{2B9862C3-D5F7-4B68-9113-43178DD92D00}" type="presOf" srcId="{7AE8F57E-2084-433F-986E-E4B0A4C1D7B4}" destId="{88FB38EE-B39A-414B-88CC-DB46DCBDEF3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5DC4B458-DC24-47BF-B456-53AB42F9F5CE}" destId="{7AE8F57E-2084-433F-986E-E4B0A4C1D7B4}" srcOrd="0" destOrd="0" parTransId="{7E1F9EE6-8D5C-4B22-A6C3-58A1A998E511}" sibTransId="{DA2CD65E-5F8A-4240-A4DD-AEFED489C494}"/>
    <dgm:cxn modelId="{24EE676F-B5B8-4408-B501-2C5434CCC7EC}" type="presOf" srcId="{7AE8F57E-2084-433F-986E-E4B0A4C1D7B4}" destId="{794A38A0-77A8-4B65-9361-ABC3DBE731FC}" srcOrd="0" destOrd="0" presId="urn:microsoft.com/office/officeart/2005/8/layout/orgChart1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7940B5C6-6DD5-432C-8146-F9CBA186FEA8}" type="presParOf" srcId="{20FF8590-635D-4333-909B-2A22F8332355}" destId="{B594F40B-8754-4DEF-8C20-0AD9AB6DF73E}" srcOrd="0" destOrd="0" presId="urn:microsoft.com/office/officeart/2005/8/layout/orgChart1"/>
    <dgm:cxn modelId="{0D96188A-B361-4CE2-AB4B-FB4013153AE1}" type="presParOf" srcId="{20FF8590-635D-4333-909B-2A22F8332355}" destId="{CF6244B7-8F0F-4F41-AB8F-365392EF1EAE}" srcOrd="1" destOrd="0" presId="urn:microsoft.com/office/officeart/2005/8/layout/orgChart1"/>
    <dgm:cxn modelId="{CA8E4940-7D51-4F31-8ED6-EED6461A4C01}" type="presParOf" srcId="{CF6244B7-8F0F-4F41-AB8F-365392EF1EAE}" destId="{AB32FA5A-65CC-4F55-810C-8A19F07286F5}" srcOrd="0" destOrd="0" presId="urn:microsoft.com/office/officeart/2005/8/layout/orgChart1"/>
    <dgm:cxn modelId="{1007553A-2F17-47BA-8F38-B3817A7DAFB7}" type="presParOf" srcId="{AB32FA5A-65CC-4F55-810C-8A19F07286F5}" destId="{794A38A0-77A8-4B65-9361-ABC3DBE731FC}" srcOrd="0" destOrd="0" presId="urn:microsoft.com/office/officeart/2005/8/layout/orgChart1"/>
    <dgm:cxn modelId="{10599405-5CE8-4B26-8266-F38CA467EC76}" type="presParOf" srcId="{AB32FA5A-65CC-4F55-810C-8A19F07286F5}" destId="{88FB38EE-B39A-414B-88CC-DB46DCBDEF37}" srcOrd="1" destOrd="0" presId="urn:microsoft.com/office/officeart/2005/8/layout/orgChart1"/>
    <dgm:cxn modelId="{342D4421-3DA0-4CC9-ACBA-7161CA70EE64}" type="presParOf" srcId="{CF6244B7-8F0F-4F41-AB8F-365392EF1EAE}" destId="{F32737AB-718C-466E-8C19-FFB728695101}" srcOrd="1" destOrd="0" presId="urn:microsoft.com/office/officeart/2005/8/layout/orgChart1"/>
    <dgm:cxn modelId="{ADA11F66-E4B0-44EB-95E6-D6D0603BCF60}" type="presParOf" srcId="{CF6244B7-8F0F-4F41-AB8F-365392EF1EAE}" destId="{644470C9-5EA1-4990-BDBA-BFC7763D9163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4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4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2" presStyleCnt="4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2" presStyleCnt="4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3" presStyleCnt="4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3" presStyleCnt="4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3" presStyleCnt="4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6ECB1B9A-8768-41D4-BBA3-06A119A1226C}" srcId="{EE2F348D-52A3-48DC-A2F2-EB7FC4C4DEB1}" destId="{9532CEEF-A1FF-45F0-8280-5F4AE319352B}" srcOrd="2" destOrd="0" parTransId="{04F63912-474D-49A5-BD14-86EE7508A486}" sibTransId="{B08B097A-E89B-4B4E-8431-FD9D4DE8EA89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9EA14E9E-E4BB-4A49-BB88-0BB1E98196DD}" type="presParOf" srcId="{7C29EF2C-E606-4243-B2F4-49F09F6595B0}" destId="{FED98D08-6BE2-42E7-8C9E-B671B903381D}" srcOrd="4" destOrd="0" presId="urn:microsoft.com/office/officeart/2005/8/layout/orgChart1"/>
    <dgm:cxn modelId="{25A873BC-085E-4B8D-AE34-E3A1EAF61F7C}" type="presParOf" srcId="{7C29EF2C-E606-4243-B2F4-49F09F6595B0}" destId="{DCA5EF0A-7F61-4B0D-9DC9-D5D3559482F5}" srcOrd="5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6" destOrd="0" presId="urn:microsoft.com/office/officeart/2005/8/layout/orgChart1"/>
    <dgm:cxn modelId="{17E43CD9-C923-48B8-BE7E-2A38E6FF02B1}" type="presParOf" srcId="{7C29EF2C-E606-4243-B2F4-49F09F6595B0}" destId="{5E8A7B44-D0C1-4343-AFC6-798EAC60E9DB}" srcOrd="7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4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4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4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E1845FDF-ACED-477F-AA96-BFE7FD51057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de Música</a:t>
          </a:r>
        </a:p>
      </dgm:t>
    </dgm:pt>
    <dgm:pt modelId="{44B96260-1A17-42E1-8685-C70C7EA8B2DC}" type="parTrans" cxnId="{7765A632-0A4B-484E-A32B-FE407DD3A95E}">
      <dgm:prSet/>
      <dgm:spPr/>
      <dgm:t>
        <a:bodyPr/>
        <a:lstStyle/>
        <a:p>
          <a:endParaRPr lang="es-ES"/>
        </a:p>
      </dgm:t>
    </dgm:pt>
    <dgm:pt modelId="{A121136A-24E7-43B5-AA19-B255CE276726}" type="sibTrans" cxnId="{7765A632-0A4B-484E-A32B-FE407DD3A95E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4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4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5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4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D5871562-99CE-403D-AFEB-320C1E4FF008}" type="pres">
      <dgm:prSet presAssocID="{44B96260-1A17-42E1-8685-C70C7EA8B2DC}" presName="Name35" presStyleLbl="parChTrans1D3" presStyleIdx="3" presStyleCnt="5"/>
      <dgm:spPr/>
      <dgm:t>
        <a:bodyPr/>
        <a:lstStyle/>
        <a:p>
          <a:endParaRPr lang="es-ES"/>
        </a:p>
      </dgm:t>
    </dgm:pt>
    <dgm:pt modelId="{EF67415F-0A44-4D1D-9BD8-DDD2E5C2979E}" type="pres">
      <dgm:prSet presAssocID="{E1845FDF-ACED-477F-AA96-BFE7FD510570}" presName="hierRoot2" presStyleCnt="0">
        <dgm:presLayoutVars>
          <dgm:hierBranch val="init"/>
        </dgm:presLayoutVars>
      </dgm:prSet>
      <dgm:spPr/>
    </dgm:pt>
    <dgm:pt modelId="{6251AF7A-D20E-4B50-B310-36C226075169}" type="pres">
      <dgm:prSet presAssocID="{E1845FDF-ACED-477F-AA96-BFE7FD510570}" presName="rootComposite" presStyleCnt="0"/>
      <dgm:spPr/>
    </dgm:pt>
    <dgm:pt modelId="{AF6C171A-DDBC-4B94-B295-DDE129903E86}" type="pres">
      <dgm:prSet presAssocID="{E1845FDF-ACED-477F-AA96-BFE7FD510570}" presName="rootText" presStyleLbl="node3" presStyleIdx="3" presStyleCnt="4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9B6A14-9B23-48FB-B9C3-F7063B6DDB6A}" type="pres">
      <dgm:prSet presAssocID="{E1845FDF-ACED-477F-AA96-BFE7FD510570}" presName="rootConnector" presStyleLbl="node3" presStyleIdx="3" presStyleCnt="4"/>
      <dgm:spPr/>
      <dgm:t>
        <a:bodyPr/>
        <a:lstStyle/>
        <a:p>
          <a:endParaRPr lang="es-ES"/>
        </a:p>
      </dgm:t>
    </dgm:pt>
    <dgm:pt modelId="{00E0FF22-E294-4761-BE4E-A93E0FB475DB}" type="pres">
      <dgm:prSet presAssocID="{E1845FDF-ACED-477F-AA96-BFE7FD510570}" presName="hierChild4" presStyleCnt="0"/>
      <dgm:spPr/>
    </dgm:pt>
    <dgm:pt modelId="{6C541661-A177-4A75-832A-41FD979EB202}" type="pres">
      <dgm:prSet presAssocID="{E1845FDF-ACED-477F-AA96-BFE7FD510570}" presName="hierChild5" presStyleCnt="0"/>
      <dgm:spPr/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2A24FC8D-9D07-4DD6-8C95-65657DC0D0F5}" type="presOf" srcId="{E1845FDF-ACED-477F-AA96-BFE7FD510570}" destId="{AF6C171A-DDBC-4B94-B295-DDE129903E86}" srcOrd="0" destOrd="0" presId="urn:microsoft.com/office/officeart/2005/8/layout/orgChart1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7765A632-0A4B-484E-A32B-FE407DD3A95E}" srcId="{2F6EDA3D-67E8-406D-BFDF-9B8ADB4BD437}" destId="{E1845FDF-ACED-477F-AA96-BFE7FD510570}" srcOrd="3" destOrd="0" parTransId="{44B96260-1A17-42E1-8685-C70C7EA8B2DC}" sibTransId="{A121136A-24E7-43B5-AA19-B255CE276726}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B12ED430-D947-453F-A371-B3C1ED31D100}" srcId="{2F6EDA3D-67E8-406D-BFDF-9B8ADB4BD437}" destId="{2BBB5601-E9F3-4895-8D80-C234FF2978A4}" srcOrd="4" destOrd="0" parTransId="{EB43BE8F-92B2-4393-A4AB-6B2335AE50EB}" sibTransId="{697ECCFA-3BAE-4FC7-91D2-F0A1C59A4F1C}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133968A4-A7A8-43B4-B001-A05E89B4D719}" type="presOf" srcId="{E1845FDF-ACED-477F-AA96-BFE7FD510570}" destId="{BA9B6A14-9B23-48FB-B9C3-F7063B6DDB6A}" srcOrd="1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2D382836-FBB2-4939-8322-97E6920542F8}" type="presOf" srcId="{44B96260-1A17-42E1-8685-C70C7EA8B2DC}" destId="{D5871562-99CE-403D-AFEB-320C1E4FF008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9EAF574E-CA9C-45EA-8065-8DEAA5C8C56C}" type="presParOf" srcId="{C130E4D4-FCE9-4256-9918-008FA9C8D117}" destId="{D5871562-99CE-403D-AFEB-320C1E4FF008}" srcOrd="6" destOrd="0" presId="urn:microsoft.com/office/officeart/2005/8/layout/orgChart1"/>
    <dgm:cxn modelId="{93A2A2AB-8D87-4811-8D72-A5B4D17D7BC8}" type="presParOf" srcId="{C130E4D4-FCE9-4256-9918-008FA9C8D117}" destId="{EF67415F-0A44-4D1D-9BD8-DDD2E5C2979E}" srcOrd="7" destOrd="0" presId="urn:microsoft.com/office/officeart/2005/8/layout/orgChart1"/>
    <dgm:cxn modelId="{D80A2DF8-9E20-41F2-A027-B248252E67C3}" type="presParOf" srcId="{EF67415F-0A44-4D1D-9BD8-DDD2E5C2979E}" destId="{6251AF7A-D20E-4B50-B310-36C226075169}" srcOrd="0" destOrd="0" presId="urn:microsoft.com/office/officeart/2005/8/layout/orgChart1"/>
    <dgm:cxn modelId="{375E570F-11EF-48FA-90E3-99C00A4170CF}" type="presParOf" srcId="{6251AF7A-D20E-4B50-B310-36C226075169}" destId="{AF6C171A-DDBC-4B94-B295-DDE129903E86}" srcOrd="0" destOrd="0" presId="urn:microsoft.com/office/officeart/2005/8/layout/orgChart1"/>
    <dgm:cxn modelId="{11D16CBD-DB91-4FB8-B316-862827C646AD}" type="presParOf" srcId="{6251AF7A-D20E-4B50-B310-36C226075169}" destId="{BA9B6A14-9B23-48FB-B9C3-F7063B6DDB6A}" srcOrd="1" destOrd="0" presId="urn:microsoft.com/office/officeart/2005/8/layout/orgChart1"/>
    <dgm:cxn modelId="{7D2DEBE0-E0BE-48E1-8FC7-8A444C25D48D}" type="presParOf" srcId="{EF67415F-0A44-4D1D-9BD8-DDD2E5C2979E}" destId="{00E0FF22-E294-4761-BE4E-A93E0FB475DB}" srcOrd="1" destOrd="0" presId="urn:microsoft.com/office/officeart/2005/8/layout/orgChart1"/>
    <dgm:cxn modelId="{C64BAE10-88F7-4BF9-BBBC-9B1410C2FE31}" type="presParOf" srcId="{EF67415F-0A44-4D1D-9BD8-DDD2E5C2979E}" destId="{6C541661-A177-4A75-832A-41FD979EB202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3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3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3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2" presStyleCnt="3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2" presStyleCnt="3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2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0519F25F-E9FB-44A3-B5A9-F4B82FF61781}" type="presParOf" srcId="{56845AD7-7BC2-4EE0-A683-96E0F5C3B7B8}" destId="{C64EAC09-C092-4578-8302-1FB147377436}" srcOrd="4" destOrd="0" presId="urn:microsoft.com/office/officeart/2005/8/layout/orgChart1"/>
    <dgm:cxn modelId="{325D5337-CD82-4300-92BC-D9D91433259E}" type="presParOf" srcId="{56845AD7-7BC2-4EE0-A683-96E0F5C3B7B8}" destId="{9465D3E6-7274-4A97-8A59-F5FAA56078F6}" srcOrd="5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pPr algn="ctr"/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pPr algn="ctr"/>
          <a:endParaRPr lang="es-ES" sz="1200"/>
        </a:p>
      </dgm:t>
    </dgm:pt>
    <dgm:pt modelId="{3C3CA26A-0B6F-4927-A181-9D588CE90447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pPr algn="ctr"/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pPr algn="ctr"/>
          <a:endParaRPr lang="es-ES" sz="1200"/>
        </a:p>
      </dgm:t>
    </dgm:pt>
    <dgm:pt modelId="{EE4CB1A3-8CF8-4893-8B68-1E9ABC94F34C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 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pPr algn="ctr"/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pPr algn="ctr"/>
          <a:endParaRPr lang="es-ES" sz="1200"/>
        </a:p>
      </dgm:t>
    </dgm:pt>
    <dgm:pt modelId="{3C44961E-C957-4206-BE5F-A912CC38B4BD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pPr algn="ctr"/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pPr algn="ctr"/>
          <a:endParaRPr lang="es-ES" sz="1200"/>
        </a:p>
      </dgm:t>
    </dgm:pt>
    <dgm:pt modelId="{3AF23A59-5DDD-468E-895B-31CAE4791AF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pPr algn="ctr"/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pPr algn="ctr"/>
          <a:endParaRPr lang="es-ES" sz="1200"/>
        </a:p>
      </dgm:t>
    </dgm:pt>
    <dgm:pt modelId="{1AA42068-1683-40C4-80E8-CC92C8BA64F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pPr algn="ctr"/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pPr algn="ctr"/>
          <a:endParaRPr lang="es-ES" sz="1200"/>
        </a:p>
      </dgm:t>
    </dgm:pt>
    <dgm:pt modelId="{A9A92847-FCD4-426B-BC56-2C5963D70FA7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pPr algn="ctr"/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pPr algn="ctr"/>
          <a:endParaRPr lang="es-ES" sz="1200"/>
        </a:p>
      </dgm:t>
    </dgm:pt>
    <dgm:pt modelId="{7C0FF8AF-F0E5-431A-95F8-0768D2C4FD59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pPr algn="ctr"/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pPr algn="ctr"/>
          <a:endParaRPr lang="es-ES" sz="1200"/>
        </a:p>
      </dgm:t>
    </dgm:pt>
    <dgm:pt modelId="{9D0A23B0-FECD-4375-A504-C8374DDFD1F7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pPr algn="ctr"/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pPr algn="ctr"/>
          <a:endParaRPr lang="es-ES" sz="1200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07220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1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5" custScaleX="173403" custScaleY="229626" custLinFactX="178528" custLinFactNeighborX="200000" custLinFactNeighborY="1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5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1" presStyleCnt="11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1" presStyleCnt="5" custScaleX="173403" custScaleY="229626" custLinFactX="250452" custLinFactNeighborX="300000" custLinFactNeighborY="123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1" presStyleCnt="5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2" presStyleCnt="11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2" presStyleCnt="5" custScaleX="173403" custScaleY="229626" custLinFactX="-188886" custLinFactNeighborX="-200000" custLinFactNeighborY="1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2" presStyleCnt="5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3" presStyleCnt="11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3" presStyleCnt="5" custScaleX="173403" custScaleY="229626" custLinFactX="-191841" custLinFactNeighborX="-200000" custLinFactNeighborY="127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3" presStyleCnt="5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4" presStyleCnt="11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4" presStyleCnt="5" custScaleX="173403" custScaleY="229626" custLinFactX="-100000" custLinFactNeighborX="-113229" custLinFactNeighborY="129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4" presStyleCnt="5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5" presStyleCnt="11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6" custScaleX="182373" custScaleY="131929" custLinFactNeighborX="-26331" custLinFactNeighborY="-23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6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6" presStyleCnt="11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6" custScaleX="182373" custScaleY="131929" custLinFactNeighborX="27355" custLinFactNeighborY="-1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6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7" presStyleCnt="11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6" custScaleX="182373" custScaleY="131929" custLinFactNeighborX="-26331" custLinFactNeighborY="-11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6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8" presStyleCnt="11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3" presStyleCnt="6" custScaleX="182373" custScaleY="131929" custLinFactY="64871" custLinFactNeighborX="2645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3" presStyleCnt="6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9" presStyleCnt="11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4" presStyleCnt="6" custScaleX="182373" custScaleY="131929" custLinFactX="100000" custLinFactY="-84836" custLinFactNeighborX="13072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4" presStyleCnt="6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0" presStyleCnt="11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5" presStyleCnt="6" custScaleX="182373" custScaleY="131929" custLinFactX="-100000" custLinFactNeighborX="-129704" custLinFactNeighborY="-85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5" presStyleCnt="6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004A5761-9311-4F31-8C58-A906E166CC14}" srcId="{0A548247-9578-4873-AD37-608D19C9C451}" destId="{1AA42068-1683-40C4-80E8-CC92C8BA64FD}" srcOrd="4" destOrd="0" parTransId="{78DF40E4-64DE-41BE-9818-01EE6FD0D337}" sibTransId="{EA809DE3-867E-4F01-9085-DFA979C793DA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E389FCD4-651F-4FB0-B969-37EF42E179B6}" srcId="{0A548247-9578-4873-AD37-608D19C9C451}" destId="{3AF23A59-5DDD-468E-895B-31CAE4791AFD}" srcOrd="3" destOrd="0" parTransId="{08DFEF3B-E660-4300-9337-B7EDA4BDDD2C}" sibTransId="{3B0F8932-B9DC-43B9-9EBD-9606DF97A233}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0548B0A2-4240-43AB-9966-DC25E21719E8}" srcId="{0A548247-9578-4873-AD37-608D19C9C451}" destId="{3C3CA26A-0B6F-4927-A181-9D588CE90447}" srcOrd="7" destOrd="0" parTransId="{04E1B2B7-CC71-4A8A-BA7F-3E7C16A56D86}" sibTransId="{65917B05-7B48-405B-88F4-5AE35759A131}"/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858FA44C-2833-4360-AA62-CE90BE898BA7}" srcId="{0A548247-9578-4873-AD37-608D19C9C451}" destId="{3C44961E-C957-4206-BE5F-A912CC38B4BD}" srcOrd="9" destOrd="0" parTransId="{FF4B8FEC-91B7-46C3-9BC0-C4DFA9BAE399}" sibTransId="{E3067C81-F4BB-4EC5-9CAE-A520641C344D}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3C7B5828-BE69-4F01-B574-CD33518C7284}" srcId="{0A548247-9578-4873-AD37-608D19C9C451}" destId="{EE4CB1A3-8CF8-4893-8B68-1E9ABC94F34C}" srcOrd="8" destOrd="0" parTransId="{2B19D865-7D53-4948-8CF0-BA0572387F1B}" sibTransId="{BC883677-B039-480A-B040-D0B49D867DAC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D0CE5C5C-91E5-4C9C-A959-34172D1FAE47}" srcId="{0A548247-9578-4873-AD37-608D19C9C451}" destId="{A9A92847-FCD4-426B-BC56-2C5963D70FA7}" srcOrd="5" destOrd="0" parTransId="{CA34AA9B-615A-4CEF-8995-C2258A0F5304}" sibTransId="{E0736982-69FA-49C9-AB60-225F516E841C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E454C70A-31F4-4942-A813-72AA32878366}" srcId="{0A548247-9578-4873-AD37-608D19C9C451}" destId="{7C0FF8AF-F0E5-431A-95F8-0768D2C4FD59}" srcOrd="6" destOrd="0" parTransId="{3F1B5BDC-F899-48F7-AE6D-BEAEA001DCE5}" sibTransId="{B373E284-B558-453A-B7EF-D32CAFC67C1E}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C458B93C-B728-4514-BEDA-4140FDE6F424}" srcId="{0A548247-9578-4873-AD37-608D19C9C451}" destId="{D897D917-A5D4-4BEA-9982-019FA8F80394}" srcOrd="2" destOrd="0" parTransId="{15362476-AE1C-4EC5-B99E-70B6D3FD7404}" sibTransId="{27A2BDFD-134A-473F-A739-A3E2479D3FF9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0" destOrd="0" parTransId="{6958420B-3F70-443C-91B7-8E4676D7AB8D}" sibTransId="{8043C666-90A5-482D-8C14-49185284C4D2}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84EFBE7A-1174-4DC3-B9ED-6011F7182663}" type="presParOf" srcId="{9A665314-961B-431B-9A69-CBEDF7B55C9F}" destId="{88630B31-931F-4627-8EFB-0FF5C974D2CF}" srcOrd="2" destOrd="0" presId="urn:microsoft.com/office/officeart/2005/8/layout/orgChart1"/>
    <dgm:cxn modelId="{552DE0D9-345C-4DCD-806C-52848FF7C942}" type="presParOf" srcId="{9A665314-961B-431B-9A69-CBEDF7B55C9F}" destId="{7E40DAC5-D839-4F33-8C8A-8C126D1AFCC6}" srcOrd="3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4" destOrd="0" presId="urn:microsoft.com/office/officeart/2005/8/layout/orgChart1"/>
    <dgm:cxn modelId="{1B130ED3-079B-4AB6-9363-00DDC535E170}" type="presParOf" srcId="{9A665314-961B-431B-9A69-CBEDF7B55C9F}" destId="{DBE31749-CB61-4CDE-A25A-CF74E3FDE83A}" srcOrd="5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6" destOrd="0" presId="urn:microsoft.com/office/officeart/2005/8/layout/orgChart1"/>
    <dgm:cxn modelId="{BD9A508B-927D-43E3-80EC-974F0BEDBDD0}" type="presParOf" srcId="{9A665314-961B-431B-9A69-CBEDF7B55C9F}" destId="{3808FF96-E18E-4D71-B0A2-11745B66AAEC}" srcOrd="7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8" destOrd="0" presId="urn:microsoft.com/office/officeart/2005/8/layout/orgChart1"/>
    <dgm:cxn modelId="{0E9851C9-7DD1-4965-884E-461D5C0C4EFE}" type="presParOf" srcId="{9A665314-961B-431B-9A69-CBEDF7B55C9F}" destId="{200847EB-C139-4B86-AD93-9A3C32F345D0}" srcOrd="9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3BAF9385-CAFA-4716-8CEF-C6E528D1B825}" type="presParOf" srcId="{55F8B752-41CE-4385-9CE3-809035D8F3BC}" destId="{9683B107-4253-44CE-ACEE-D09717862EC1}" srcOrd="6" destOrd="0" presId="urn:microsoft.com/office/officeart/2005/8/layout/orgChart1"/>
    <dgm:cxn modelId="{14B1C248-0193-4CF2-8B34-D6FD6D6BF7E0}" type="presParOf" srcId="{55F8B752-41CE-4385-9CE3-809035D8F3BC}" destId="{1B693586-3064-4100-BB8F-1A86CC73FDBD}" srcOrd="7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8" destOrd="0" presId="urn:microsoft.com/office/officeart/2005/8/layout/orgChart1"/>
    <dgm:cxn modelId="{522DAFA2-DF0C-4984-B310-4BEAB50F73AE}" type="presParOf" srcId="{55F8B752-41CE-4385-9CE3-809035D8F3BC}" destId="{F4E32F28-8243-43EB-8047-66022D98DF61}" srcOrd="9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0" destOrd="0" presId="urn:microsoft.com/office/officeart/2005/8/layout/orgChart1"/>
    <dgm:cxn modelId="{31C914C1-16FB-4192-9410-A1387052F568}" type="presParOf" srcId="{55F8B752-41CE-4385-9CE3-809035D8F3BC}" destId="{25B927E6-D2A8-4F32-B7A3-84437823F977}" srcOrd="11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 sz="1200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 sz="1200"/>
        </a:p>
      </dgm:t>
    </dgm:pt>
    <dgm:pt modelId="{3F4494B8-8D42-47C2-BCE1-C6E5DAAF53DC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/>
            <a:t>Encargado(a)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 sz="1200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 sz="1200"/>
        </a:p>
      </dgm:t>
    </dgm:pt>
    <dgm:pt modelId="{B321C531-1DBE-4655-90C4-380F565EE38D}" type="asst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MX" sz="1200" dirty="0" smtClean="0"/>
            <a:t>Auxiliares Generales</a:t>
          </a:r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 sz="1200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 sz="1200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97726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0" presStyleCnt="4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0" presStyleCnt="3" custScaleX="84063" custScaleY="101726" custLinFactNeighborY="-35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0" presStyleCnt="3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1" presStyleCnt="4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1" presStyleCnt="3" custScaleX="77905" custScaleY="102139" custLinFactNeighborX="-7355" custLinFactNeighborY="-35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1" presStyleCnt="3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2" presStyleCnt="4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2" presStyleCnt="3" custScaleX="69244" custScaleY="95372" custLinFactNeighborX="-17945" custLinFactNeighborY="-354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2" presStyleCnt="3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1" custScaleX="55194" custScaleY="50417" custLinFactNeighborX="-15217" custLinFactNeighborY="-318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1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</dgm:ptLst>
  <dgm:cxnLst>
    <dgm:cxn modelId="{ED7F0573-533A-4144-940B-8C90C1AB3F7B}" srcId="{C7502D08-6ED1-4E57-A9DC-709E10D9D0E5}" destId="{774864F1-E5B7-4DF9-8251-6F90FEDF746B}" srcOrd="2" destOrd="0" parTransId="{A205DC1F-36CB-47C6-944B-FF03F748BE58}" sibTransId="{F6214F1B-3165-4522-A2F5-1A99EBFB14C5}"/>
    <dgm:cxn modelId="{0B1E9F84-3C93-4DDB-B4DC-1CBB21FD1402}" srcId="{C7502D08-6ED1-4E57-A9DC-709E10D9D0E5}" destId="{4656934A-F5E3-4EA7-A49B-5A2B146E1988}" srcOrd="0" destOrd="0" parTransId="{046718EC-BCA8-4D00-BEFB-DD90E038F068}" sibTransId="{8AADD27E-06A2-464B-9787-9219C8B97468}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F57BC5F7-CFE9-4B49-85ED-18738A039A13}" srcId="{C7502D08-6ED1-4E57-A9DC-709E10D9D0E5}" destId="{B321C531-1DBE-4655-90C4-380F565EE38D}" srcOrd="1" destOrd="0" parTransId="{49D0D4B2-021F-4B69-AB7E-989CB746CDC5}" sibTransId="{BB950A05-F9C4-471C-8B72-19E4E94FFD25}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791F90EA-6BEF-4EB3-8A1D-59ADEB455D8A}" srcId="{C7502D08-6ED1-4E57-A9DC-709E10D9D0E5}" destId="{3F4494B8-8D42-47C2-BCE1-C6E5DAAF53DC}" srcOrd="3" destOrd="0" parTransId="{39A5D66D-C990-41EC-86C0-8A5F5678A8AA}" sibTransId="{B33F2965-6B2F-454A-A8EF-44BDF9DEFBBD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44EC8BDF-B636-46A7-B398-8B2CF7CD80E9}" type="presParOf" srcId="{6108B193-08B4-42CE-BBEE-4FABC327DF31}" destId="{663DE8DA-702C-4ABE-8AFE-02406FC86D09}" srcOrd="0" destOrd="0" presId="urn:microsoft.com/office/officeart/2005/8/layout/orgChart1"/>
    <dgm:cxn modelId="{9125083E-C4DB-432A-9830-8E78B0B59728}" type="presParOf" srcId="{6108B193-08B4-42CE-BBEE-4FABC327DF31}" destId="{7B8DAF76-6198-4749-943C-402E2B387FEA}" srcOrd="1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2" destOrd="0" presId="urn:microsoft.com/office/officeart/2005/8/layout/orgChart1"/>
    <dgm:cxn modelId="{54CEF3B8-F165-4908-BD23-864C7E1D29F9}" type="presParOf" srcId="{6108B193-08B4-42CE-BBEE-4FABC327DF31}" destId="{DC39787A-6230-485B-A9FE-6D51EF7ADB96}" srcOrd="3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4" destOrd="0" presId="urn:microsoft.com/office/officeart/2005/8/layout/orgChart1"/>
    <dgm:cxn modelId="{C1F3F5FF-201B-4FE9-902E-7FEF0AB3B0B3}" type="presParOf" srcId="{6108B193-08B4-42CE-BBEE-4FABC327DF31}" destId="{F6CFD9C9-9F91-451D-B22C-BD0953860572}" srcOrd="5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8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84175" custScaleY="72951" custLinFactNeighborX="57" custLinFactNeighborY="-7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4618" custScaleY="137024" custLinFactNeighborX="287" custLinFactNeighborY="-108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  <a:endParaRPr lang="es-ES" sz="10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A382CF-0652-41C4-B269-0D52DA17DCED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/>
            <a:t>Chofer</a:t>
          </a:r>
        </a:p>
      </dgm:t>
    </dgm:pt>
    <dgm:pt modelId="{929FF640-7FAF-4D27-945A-FD9093680F5A}" type="parTrans" cxnId="{EA60E322-0857-42C5-95F7-092C0CB472BA}">
      <dgm:prSet/>
      <dgm:spPr/>
      <dgm:t>
        <a:bodyPr/>
        <a:lstStyle/>
        <a:p>
          <a:endParaRPr lang="es-ES" sz="1000"/>
        </a:p>
      </dgm:t>
    </dgm:pt>
    <dgm:pt modelId="{E580A952-1FD2-4D69-AFE7-84384BACA8ED}" type="sibTrans" cxnId="{EA60E322-0857-42C5-95F7-092C0CB472BA}">
      <dgm:prSet/>
      <dgm:spPr/>
      <dgm:t>
        <a:bodyPr/>
        <a:lstStyle/>
        <a:p>
          <a:endParaRPr lang="es-ES" sz="1000"/>
        </a:p>
      </dgm:t>
    </dgm:pt>
    <dgm:pt modelId="{469DEB32-4E7E-463E-A381-D1FEA022721A}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0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000" dirty="0"/>
        </a:p>
      </dgm:t>
    </dgm:pt>
    <dgm:pt modelId="{622C082B-5378-4EDA-8114-CB41BD4E25A4}" type="parTrans" cxnId="{1D70291E-BC78-43F4-A5DE-870919494E31}">
      <dgm:prSet/>
      <dgm:spPr/>
      <dgm:t>
        <a:bodyPr/>
        <a:lstStyle/>
        <a:p>
          <a:endParaRPr lang="es-ES" sz="1000"/>
        </a:p>
      </dgm:t>
    </dgm:pt>
    <dgm:pt modelId="{7099A122-EBFF-4E60-BFED-F23492E5AACF}" type="sibTrans" cxnId="{1D70291E-BC78-43F4-A5DE-870919494E31}">
      <dgm:prSet/>
      <dgm:spPr/>
      <dgm:t>
        <a:bodyPr/>
        <a:lstStyle/>
        <a:p>
          <a:endParaRPr lang="es-ES" sz="1000"/>
        </a:p>
      </dgm:t>
    </dgm:pt>
    <dgm:pt modelId="{1E12B69C-E9E5-4015-931D-C19AAEE26C63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/>
            <a:t>Intendente</a:t>
          </a:r>
          <a:endParaRPr lang="es-ES" sz="1000" dirty="0">
            <a:solidFill>
              <a:schemeClr val="tx1"/>
            </a:solidFill>
          </a:endParaRPr>
        </a:p>
      </dgm:t>
    </dgm:pt>
    <dgm:pt modelId="{A03049A4-E21B-49A4-8A1F-9ED7472ABECD}" type="parTrans" cxnId="{2EA76BEB-E289-4443-99D2-A4AFD28CB07E}">
      <dgm:prSet/>
      <dgm:spPr/>
      <dgm:t>
        <a:bodyPr/>
        <a:lstStyle/>
        <a:p>
          <a:endParaRPr lang="es-ES" sz="1000"/>
        </a:p>
      </dgm:t>
    </dgm:pt>
    <dgm:pt modelId="{ACD79B8B-0FCF-4BEB-A0E5-70B4A16CFB34}" type="sibTrans" cxnId="{2EA76BEB-E289-4443-99D2-A4AFD28CB07E}">
      <dgm:prSet/>
      <dgm:spPr/>
      <dgm:t>
        <a:bodyPr/>
        <a:lstStyle/>
        <a:p>
          <a:endParaRPr lang="es-ES" sz="1000"/>
        </a:p>
      </dgm:t>
    </dgm:pt>
    <dgm:pt modelId="{44FE1597-AE04-48E6-8D93-C1C641B5B3D9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</a:t>
          </a:r>
          <a:b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“Canoas”</a:t>
          </a:r>
        </a:p>
        <a:p>
          <a:pPr algn="ctr"/>
          <a:r>
            <a:rPr lang="es-ES" sz="1000" dirty="0" smtClean="0">
              <a:solidFill>
                <a:schemeClr val="tx1"/>
              </a:solidFill>
            </a:rPr>
            <a:t>Encargado(a) </a:t>
          </a:r>
        </a:p>
      </dgm:t>
    </dgm:pt>
    <dgm:pt modelId="{A2C18A90-66AB-4109-BD22-C49617EF92A0}" type="parTrans" cxnId="{26F5E8F7-3D41-49C6-8C83-2E1D1816BF8F}">
      <dgm:prSet/>
      <dgm:spPr/>
      <dgm:t>
        <a:bodyPr/>
        <a:lstStyle/>
        <a:p>
          <a:endParaRPr lang="es-ES" sz="1000"/>
        </a:p>
      </dgm:t>
    </dgm:pt>
    <dgm:pt modelId="{31E544C6-A400-4AD8-A39A-E5F1AE98DC1E}" type="sibTrans" cxnId="{26F5E8F7-3D41-49C6-8C83-2E1D1816BF8F}">
      <dgm:prSet/>
      <dgm:spPr/>
      <dgm:t>
        <a:bodyPr/>
        <a:lstStyle/>
        <a:p>
          <a:endParaRPr lang="es-ES" sz="1000"/>
        </a:p>
      </dgm:t>
    </dgm:pt>
    <dgm:pt modelId="{56904AD2-6D46-4A3B-BFFE-159440F2C517}">
      <dgm:prSet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 </a:t>
          </a:r>
        </a:p>
      </dgm:t>
    </dgm:pt>
    <dgm:pt modelId="{07BD95BB-E51A-4AB2-A853-694DFEE59DF0}" type="parTrans" cxnId="{B2BA8F7E-3372-452A-A525-09B507918160}">
      <dgm:prSet/>
      <dgm:spPr/>
      <dgm:t>
        <a:bodyPr/>
        <a:lstStyle/>
        <a:p>
          <a:endParaRPr lang="es-ES" sz="1000"/>
        </a:p>
      </dgm:t>
    </dgm:pt>
    <dgm:pt modelId="{48819666-96ED-4D6A-9485-1CABABA234F2}" type="sibTrans" cxnId="{B2BA8F7E-3372-452A-A525-09B507918160}">
      <dgm:prSet/>
      <dgm:spPr/>
      <dgm:t>
        <a:bodyPr/>
        <a:lstStyle/>
        <a:p>
          <a:endParaRPr lang="es-ES" sz="1000"/>
        </a:p>
      </dgm:t>
    </dgm:pt>
    <dgm:pt modelId="{5CF8E14E-0A64-4E8E-93A3-9E661E3EF9F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</a:t>
          </a:r>
        </a:p>
      </dgm:t>
    </dgm:pt>
    <dgm:pt modelId="{DAFE8E30-6796-43F7-8564-EA329DD3EEF1}" type="parTrans" cxnId="{AEBDB291-DEA0-4F53-B13C-03D2814E9299}">
      <dgm:prSet/>
      <dgm:spPr/>
      <dgm:t>
        <a:bodyPr/>
        <a:lstStyle/>
        <a:p>
          <a:endParaRPr lang="es-ES" sz="1000"/>
        </a:p>
      </dgm:t>
    </dgm:pt>
    <dgm:pt modelId="{E7497557-862E-4341-81E9-A3BFA19B11DC}" type="sibTrans" cxnId="{AEBDB291-DEA0-4F53-B13C-03D2814E9299}">
      <dgm:prSet/>
      <dgm:spPr/>
      <dgm:t>
        <a:bodyPr/>
        <a:lstStyle/>
        <a:p>
          <a:endParaRPr lang="es-ES" sz="1000"/>
        </a:p>
      </dgm:t>
    </dgm:pt>
    <dgm:pt modelId="{095F6748-9F41-4A85-BDC1-5BB2B6275DA9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F29ED91-8FFF-4F8B-8D30-EA989EA91C8D}" type="parTrans" cxnId="{3E42D03A-820C-48F4-9601-714D907D3C0B}">
      <dgm:prSet/>
      <dgm:spPr/>
      <dgm:t>
        <a:bodyPr/>
        <a:lstStyle/>
        <a:p>
          <a:endParaRPr lang="es-ES" sz="1000"/>
        </a:p>
      </dgm:t>
    </dgm:pt>
    <dgm:pt modelId="{1CF89CBF-A5CD-4537-B979-1B23C91F90A0}" type="sibTrans" cxnId="{3E42D03A-820C-48F4-9601-714D907D3C0B}">
      <dgm:prSet/>
      <dgm:spPr/>
      <dgm:t>
        <a:bodyPr/>
        <a:lstStyle/>
        <a:p>
          <a:endParaRPr lang="es-ES" sz="1000"/>
        </a:p>
      </dgm:t>
    </dgm:pt>
    <dgm:pt modelId="{48BDFB4F-7542-4A5A-A995-E774C7E33E4E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B97F23AB-1B72-4440-B114-4F331D55B5DC}" type="parTrans" cxnId="{3206E6B8-1A02-4801-9AFB-65BB070191C2}">
      <dgm:prSet/>
      <dgm:spPr/>
      <dgm:t>
        <a:bodyPr/>
        <a:lstStyle/>
        <a:p>
          <a:endParaRPr lang="es-ES" sz="1000"/>
        </a:p>
      </dgm:t>
    </dgm:pt>
    <dgm:pt modelId="{2F78D0A7-A7DC-497B-838F-F21EE3DE8896}" type="sibTrans" cxnId="{3206E6B8-1A02-4801-9AFB-65BB070191C2}">
      <dgm:prSet/>
      <dgm:spPr/>
      <dgm:t>
        <a:bodyPr/>
        <a:lstStyle/>
        <a:p>
          <a:endParaRPr lang="es-ES" sz="1000"/>
        </a:p>
      </dgm:t>
    </dgm:pt>
    <dgm:pt modelId="{32B7F709-CDC2-411F-8AE5-3A394FF9D734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7D79754C-B786-4118-BC59-5913ADF1FEE1}" type="parTrans" cxnId="{B6A158B7-4A1C-489C-89BC-0ABD01F0B73B}">
      <dgm:prSet/>
      <dgm:spPr/>
      <dgm:t>
        <a:bodyPr/>
        <a:lstStyle/>
        <a:p>
          <a:endParaRPr lang="es-ES" sz="1000"/>
        </a:p>
      </dgm:t>
    </dgm:pt>
    <dgm:pt modelId="{6C7AB104-4B0B-4D73-88D7-8384F98BADFE}" type="sibTrans" cxnId="{B6A158B7-4A1C-489C-89BC-0ABD01F0B73B}">
      <dgm:prSet/>
      <dgm:spPr/>
      <dgm:t>
        <a:bodyPr/>
        <a:lstStyle/>
        <a:p>
          <a:endParaRPr lang="es-ES" sz="1000"/>
        </a:p>
      </dgm:t>
    </dgm:pt>
    <dgm:pt modelId="{BEFB7E78-77B0-4AF8-9AC9-A6DB367A42C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000" dirty="0" smtClean="0">
              <a:solidFill>
                <a:schemeClr val="tx1"/>
              </a:solidFill>
            </a:rPr>
            <a:t>Área de Casa Club del </a:t>
          </a:r>
          <a:br>
            <a:rPr lang="es-ES" sz="1000" dirty="0" smtClean="0">
              <a:solidFill>
                <a:schemeClr val="tx1"/>
              </a:solidFill>
            </a:rPr>
          </a:br>
          <a:r>
            <a:rPr lang="es-ES" sz="1000" dirty="0" smtClean="0">
              <a:solidFill>
                <a:schemeClr val="tx1"/>
              </a:solidFill>
            </a:rPr>
            <a:t>Adulto Mayor “Los Altos”</a:t>
          </a:r>
        </a:p>
        <a:p>
          <a: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0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6597A503-8678-4059-9F63-819B1C134A23}" type="parTrans" cxnId="{B886D116-A992-404E-96C2-6EEC3B6786F3}">
      <dgm:prSet/>
      <dgm:spPr/>
      <dgm:t>
        <a:bodyPr/>
        <a:lstStyle/>
        <a:p>
          <a:endParaRPr lang="es-ES" sz="1000"/>
        </a:p>
      </dgm:t>
    </dgm:pt>
    <dgm:pt modelId="{80FCE228-6FCE-4F26-9149-EF6A9FFCFFA2}" type="sibTrans" cxnId="{B886D116-A992-404E-96C2-6EEC3B6786F3}">
      <dgm:prSet/>
      <dgm:spPr/>
      <dgm:t>
        <a:bodyPr/>
        <a:lstStyle/>
        <a:p>
          <a:endParaRPr lang="es-ES" sz="1000"/>
        </a:p>
      </dgm:t>
    </dgm:pt>
    <dgm:pt modelId="{11EC140C-23DC-4EA5-93D4-E3375904731D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50C41487-802F-42B3-A95A-2BFD35B9EFE0}" type="parTrans" cxnId="{419AE9CB-065B-4EFF-AB08-714B309CB33E}">
      <dgm:prSet/>
      <dgm:spPr/>
      <dgm:t>
        <a:bodyPr/>
        <a:lstStyle/>
        <a:p>
          <a:endParaRPr lang="es-ES" sz="1000"/>
        </a:p>
      </dgm:t>
    </dgm:pt>
    <dgm:pt modelId="{9D0B63F5-0A2E-4837-A0FC-B318D2E26CDA}" type="sibTrans" cxnId="{419AE9CB-065B-4EFF-AB08-714B309CB33E}">
      <dgm:prSet/>
      <dgm:spPr/>
      <dgm:t>
        <a:bodyPr/>
        <a:lstStyle/>
        <a:p>
          <a:endParaRPr lang="es-ES" sz="1000"/>
        </a:p>
      </dgm:t>
    </dgm:pt>
    <dgm:pt modelId="{9E28FA69-7C78-4CE3-B4B9-46A87A509C1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gm:t>
    </dgm:pt>
    <dgm:pt modelId="{0F214B60-F758-4FFF-9B29-E6275BEF48E3}" type="parTrans" cxnId="{6203FE3B-F5DD-40A6-9EB2-527E425ACEF6}">
      <dgm:prSet/>
      <dgm:spPr/>
      <dgm:t>
        <a:bodyPr/>
        <a:lstStyle/>
        <a:p>
          <a:endParaRPr lang="es-ES" sz="1000"/>
        </a:p>
      </dgm:t>
    </dgm:pt>
    <dgm:pt modelId="{B0FA7767-F93A-4EA4-9AD1-140D37634718}" type="sibTrans" cxnId="{6203FE3B-F5DD-40A6-9EB2-527E425ACEF6}">
      <dgm:prSet/>
      <dgm:spPr/>
      <dgm:t>
        <a:bodyPr/>
        <a:lstStyle/>
        <a:p>
          <a:endParaRPr lang="es-ES" sz="1000"/>
        </a:p>
      </dgm:t>
    </dgm:pt>
    <dgm:pt modelId="{7AFE35EC-9F67-40BF-9ACC-75DE81679FC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000" dirty="0" smtClean="0"/>
            <a:t>Auxiliar General</a:t>
          </a:r>
          <a:endParaRPr lang="es-MX" sz="1000" dirty="0" smtClean="0"/>
        </a:p>
      </dgm:t>
    </dgm:pt>
    <dgm:pt modelId="{F3B3063A-3C06-4418-8885-31A337C1CE72}" type="parTrans" cxnId="{79C4DD4C-89EA-4A0A-ACB3-CC9E7AC99065}">
      <dgm:prSet/>
      <dgm:spPr/>
      <dgm:t>
        <a:bodyPr/>
        <a:lstStyle/>
        <a:p>
          <a:endParaRPr lang="es-ES" sz="1000"/>
        </a:p>
      </dgm:t>
    </dgm:pt>
    <dgm:pt modelId="{258593FB-2AC6-45F5-8B5F-677F83B96C86}" type="sibTrans" cxnId="{79C4DD4C-89EA-4A0A-ACB3-CC9E7AC99065}">
      <dgm:prSet/>
      <dgm:spPr/>
      <dgm:t>
        <a:bodyPr/>
        <a:lstStyle/>
        <a:p>
          <a:endParaRPr lang="es-ES" sz="1000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36598" custScaleY="143238" custLinFactNeighborX="62" custLinFactNeighborY="487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106789" custScaleY="168159" custLinFactNeighborX="-71615" custLinFactNeighborY="622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DD24BA17-62B7-4EE9-9E1D-A4DF6093C0A2}" type="pres">
      <dgm:prSet presAssocID="{A2C18A90-66AB-4109-BD22-C49617EF92A0}" presName="Name35" presStyleLbl="parChTrans1D2" presStyleIdx="1" presStyleCnt="6"/>
      <dgm:spPr/>
      <dgm:t>
        <a:bodyPr/>
        <a:lstStyle/>
        <a:p>
          <a:endParaRPr lang="es-ES"/>
        </a:p>
      </dgm:t>
    </dgm:pt>
    <dgm:pt modelId="{A64DAA6E-DFB4-4B9C-A2CE-B0F6DE538A1C}" type="pres">
      <dgm:prSet presAssocID="{44FE1597-AE04-48E6-8D93-C1C641B5B3D9}" presName="hierRoot2" presStyleCnt="0">
        <dgm:presLayoutVars>
          <dgm:hierBranch val="init"/>
        </dgm:presLayoutVars>
      </dgm:prSet>
      <dgm:spPr/>
    </dgm:pt>
    <dgm:pt modelId="{6AE4E462-3E13-40DF-8AD5-20A5C11B2A55}" type="pres">
      <dgm:prSet presAssocID="{44FE1597-AE04-48E6-8D93-C1C641B5B3D9}" presName="rootComposite" presStyleCnt="0"/>
      <dgm:spPr/>
    </dgm:pt>
    <dgm:pt modelId="{7A8F5359-0CC2-43E3-8CC9-8DC7FC62C7EE}" type="pres">
      <dgm:prSet presAssocID="{44FE1597-AE04-48E6-8D93-C1C641B5B3D9}" presName="rootText" presStyleLbl="node2" presStyleIdx="1" presStyleCnt="5" custScaleX="181887" custScaleY="198209" custLinFactNeighborX="-47600" custLinFactNeighborY="637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EC04B8-BA08-43A9-8BB1-E1A93E6AA7DD}" type="pres">
      <dgm:prSet presAssocID="{44FE1597-AE04-48E6-8D93-C1C641B5B3D9}" presName="rootConnector" presStyleLbl="node2" presStyleIdx="1" presStyleCnt="5"/>
      <dgm:spPr/>
      <dgm:t>
        <a:bodyPr/>
        <a:lstStyle/>
        <a:p>
          <a:endParaRPr lang="es-ES"/>
        </a:p>
      </dgm:t>
    </dgm:pt>
    <dgm:pt modelId="{2BFFB7A5-3AEC-48F0-802C-438F2FF4A9EB}" type="pres">
      <dgm:prSet presAssocID="{44FE1597-AE04-48E6-8D93-C1C641B5B3D9}" presName="hierChild4" presStyleCnt="0"/>
      <dgm:spPr/>
    </dgm:pt>
    <dgm:pt modelId="{B85BD963-9DE8-4955-B0DE-DDB5CE66B0F0}" type="pres">
      <dgm:prSet presAssocID="{07BD95BB-E51A-4AB2-A853-694DFEE59DF0}" presName="Name37" presStyleLbl="parChTrans1D3" presStyleIdx="0" presStyleCnt="10"/>
      <dgm:spPr/>
      <dgm:t>
        <a:bodyPr/>
        <a:lstStyle/>
        <a:p>
          <a:endParaRPr lang="es-ES"/>
        </a:p>
      </dgm:t>
    </dgm:pt>
    <dgm:pt modelId="{3698BECE-5D88-4468-983F-B920EDA08EA6}" type="pres">
      <dgm:prSet presAssocID="{56904AD2-6D46-4A3B-BFFE-159440F2C517}" presName="hierRoot2" presStyleCnt="0">
        <dgm:presLayoutVars>
          <dgm:hierBranch val="init"/>
        </dgm:presLayoutVars>
      </dgm:prSet>
      <dgm:spPr/>
    </dgm:pt>
    <dgm:pt modelId="{13710FC4-35F4-40A1-85F7-D5D6BB07DC42}" type="pres">
      <dgm:prSet presAssocID="{56904AD2-6D46-4A3B-BFFE-159440F2C517}" presName="rootComposite" presStyleCnt="0"/>
      <dgm:spPr/>
    </dgm:pt>
    <dgm:pt modelId="{22E2BE27-580A-4DDD-A393-0F15A037BEF7}" type="pres">
      <dgm:prSet presAssocID="{56904AD2-6D46-4A3B-BFFE-159440F2C517}" presName="rootText" presStyleLbl="node3" presStyleIdx="0" presStyleCnt="10" custScaleX="148681" custScaleY="132745" custLinFactNeighborX="-60246" custLinFactNeighborY="666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7EEA55-F2CE-4177-949C-9699B3ED8FB6}" type="pres">
      <dgm:prSet presAssocID="{56904AD2-6D46-4A3B-BFFE-159440F2C517}" presName="rootConnector" presStyleLbl="node3" presStyleIdx="0" presStyleCnt="10"/>
      <dgm:spPr/>
      <dgm:t>
        <a:bodyPr/>
        <a:lstStyle/>
        <a:p>
          <a:endParaRPr lang="es-ES"/>
        </a:p>
      </dgm:t>
    </dgm:pt>
    <dgm:pt modelId="{639D84BF-8838-4231-AE77-1BAF2208411C}" type="pres">
      <dgm:prSet presAssocID="{56904AD2-6D46-4A3B-BFFE-159440F2C517}" presName="hierChild4" presStyleCnt="0"/>
      <dgm:spPr/>
    </dgm:pt>
    <dgm:pt modelId="{B98416F1-5CEF-45C5-9AB4-9EE838D1A829}" type="pres">
      <dgm:prSet presAssocID="{56904AD2-6D46-4A3B-BFFE-159440F2C517}" presName="hierChild5" presStyleCnt="0"/>
      <dgm:spPr/>
    </dgm:pt>
    <dgm:pt modelId="{0EA4C890-8B63-4A10-AF57-59F7FB313C89}" type="pres">
      <dgm:prSet presAssocID="{44FE1597-AE04-48E6-8D93-C1C641B5B3D9}" presName="hierChild5" presStyleCnt="0"/>
      <dgm:spPr/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5" custScaleX="204720" custScaleY="174480" custLinFactNeighborX="-11088" custLinFactNeighborY="61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ABB5C3A6-FE7B-487E-B1FB-6E475B7526F7}" type="pres">
      <dgm:prSet presAssocID="{5F29ED91-8FFF-4F8B-8D30-EA989EA91C8D}" presName="Name50" presStyleLbl="parChTrans1D3" presStyleIdx="1" presStyleCnt="10"/>
      <dgm:spPr/>
      <dgm:t>
        <a:bodyPr/>
        <a:lstStyle/>
        <a:p>
          <a:endParaRPr lang="es-ES"/>
        </a:p>
      </dgm:t>
    </dgm:pt>
    <dgm:pt modelId="{E5C3724C-D92E-4D91-BC98-66C9AB12BC7B}" type="pres">
      <dgm:prSet presAssocID="{095F6748-9F41-4A85-BDC1-5BB2B6275DA9}" presName="hierRoot2" presStyleCnt="0">
        <dgm:presLayoutVars>
          <dgm:hierBranch val="init"/>
        </dgm:presLayoutVars>
      </dgm:prSet>
      <dgm:spPr/>
    </dgm:pt>
    <dgm:pt modelId="{6A73B806-F7AB-45B7-9187-58C491193DB7}" type="pres">
      <dgm:prSet presAssocID="{095F6748-9F41-4A85-BDC1-5BB2B6275DA9}" presName="rootComposite" presStyleCnt="0"/>
      <dgm:spPr/>
    </dgm:pt>
    <dgm:pt modelId="{B0800924-0CBC-4CB0-A030-9211B17E5937}" type="pres">
      <dgm:prSet presAssocID="{095F6748-9F41-4A85-BDC1-5BB2B6275DA9}" presName="rootText" presStyleLbl="node3" presStyleIdx="1" presStyleCnt="10" custScaleX="163484" custScaleY="105489" custLinFactY="77770" custLinFactNeighborX="-2370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7F9343-332A-494C-8E8B-D441499216B9}" type="pres">
      <dgm:prSet presAssocID="{095F6748-9F41-4A85-BDC1-5BB2B6275DA9}" presName="rootConnector" presStyleLbl="node3" presStyleIdx="1" presStyleCnt="10"/>
      <dgm:spPr/>
      <dgm:t>
        <a:bodyPr/>
        <a:lstStyle/>
        <a:p>
          <a:endParaRPr lang="es-ES"/>
        </a:p>
      </dgm:t>
    </dgm:pt>
    <dgm:pt modelId="{75AE84B9-164C-4A98-9397-7CEF28A31636}" type="pres">
      <dgm:prSet presAssocID="{095F6748-9F41-4A85-BDC1-5BB2B6275DA9}" presName="hierChild4" presStyleCnt="0"/>
      <dgm:spPr/>
    </dgm:pt>
    <dgm:pt modelId="{D6797A24-D5D9-4A15-9E51-F8767E63F147}" type="pres">
      <dgm:prSet presAssocID="{095F6748-9F41-4A85-BDC1-5BB2B6275DA9}" presName="hierChild5" presStyleCnt="0"/>
      <dgm:spPr/>
    </dgm:pt>
    <dgm:pt modelId="{27DE447F-0EC5-4223-98C5-25D03D28165E}" type="pres">
      <dgm:prSet presAssocID="{DAFE8E30-6796-43F7-8564-EA329DD3EEF1}" presName="Name50" presStyleLbl="parChTrans1D3" presStyleIdx="2" presStyleCnt="10"/>
      <dgm:spPr/>
      <dgm:t>
        <a:bodyPr/>
        <a:lstStyle/>
        <a:p>
          <a:endParaRPr lang="es-ES"/>
        </a:p>
      </dgm:t>
    </dgm:pt>
    <dgm:pt modelId="{BFB55321-2EEC-4C6C-A803-D556E1E4539D}" type="pres">
      <dgm:prSet presAssocID="{5CF8E14E-0A64-4E8E-93A3-9E661E3EF9F6}" presName="hierRoot2" presStyleCnt="0">
        <dgm:presLayoutVars>
          <dgm:hierBranch val="init"/>
        </dgm:presLayoutVars>
      </dgm:prSet>
      <dgm:spPr/>
    </dgm:pt>
    <dgm:pt modelId="{1CE28CFC-F5C5-4E57-AB41-85DAF766F2DE}" type="pres">
      <dgm:prSet presAssocID="{5CF8E14E-0A64-4E8E-93A3-9E661E3EF9F6}" presName="rootComposite" presStyleCnt="0"/>
      <dgm:spPr/>
    </dgm:pt>
    <dgm:pt modelId="{CA1B8A53-9416-4BFF-B3B6-5B5859389CD1}" type="pres">
      <dgm:prSet presAssocID="{5CF8E14E-0A64-4E8E-93A3-9E661E3EF9F6}" presName="rootText" presStyleLbl="node3" presStyleIdx="2" presStyleCnt="10" custScaleX="164002" custScaleY="112783" custLinFactNeighborX="-24558" custLinFactNeighborY="-996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ADBD90-61E6-4589-B660-235BEB902F84}" type="pres">
      <dgm:prSet presAssocID="{5CF8E14E-0A64-4E8E-93A3-9E661E3EF9F6}" presName="rootConnector" presStyleLbl="node3" presStyleIdx="2" presStyleCnt="10"/>
      <dgm:spPr/>
      <dgm:t>
        <a:bodyPr/>
        <a:lstStyle/>
        <a:p>
          <a:endParaRPr lang="es-ES"/>
        </a:p>
      </dgm:t>
    </dgm:pt>
    <dgm:pt modelId="{D1ECC919-CEB4-42CA-93EF-2E7C36AFA5CF}" type="pres">
      <dgm:prSet presAssocID="{5CF8E14E-0A64-4E8E-93A3-9E661E3EF9F6}" presName="hierChild4" presStyleCnt="0"/>
      <dgm:spPr/>
    </dgm:pt>
    <dgm:pt modelId="{9DBF7625-64A3-4F6C-A4D2-C629155A8FDA}" type="pres">
      <dgm:prSet presAssocID="{5CF8E14E-0A64-4E8E-93A3-9E661E3EF9F6}" presName="hierChild5" presStyleCnt="0"/>
      <dgm:spPr/>
    </dgm:pt>
    <dgm:pt modelId="{D33C7F27-EA2A-482A-B22B-DC2FB7F1AB0B}" type="pres">
      <dgm:prSet presAssocID="{DE627B56-2CE1-4F1A-83AC-115BCEDDF50D}" presName="Name50" presStyleLbl="parChTrans1D3" presStyleIdx="3" presStyleCnt="10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3" presStyleCnt="10" custScaleX="161241" custScaleY="123115" custLinFactNeighborX="-21934" custLinFactNeighborY="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3" presStyleCnt="10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395BD78D-5DEF-46A4-8C9E-7732B49DA421}" type="pres">
      <dgm:prSet presAssocID="{B97F23AB-1B72-4440-B114-4F331D55B5DC}" presName="Name50" presStyleLbl="parChTrans1D3" presStyleIdx="4" presStyleCnt="10"/>
      <dgm:spPr/>
      <dgm:t>
        <a:bodyPr/>
        <a:lstStyle/>
        <a:p>
          <a:endParaRPr lang="es-ES"/>
        </a:p>
      </dgm:t>
    </dgm:pt>
    <dgm:pt modelId="{BF987A27-DDF6-4C3F-8DD7-2956FEE3F31C}" type="pres">
      <dgm:prSet presAssocID="{48BDFB4F-7542-4A5A-A995-E774C7E33E4E}" presName="hierRoot2" presStyleCnt="0">
        <dgm:presLayoutVars>
          <dgm:hierBranch val="init"/>
        </dgm:presLayoutVars>
      </dgm:prSet>
      <dgm:spPr/>
    </dgm:pt>
    <dgm:pt modelId="{4174E309-76CF-4DBD-AA23-CE04C67F06D8}" type="pres">
      <dgm:prSet presAssocID="{48BDFB4F-7542-4A5A-A995-E774C7E33E4E}" presName="rootComposite" presStyleCnt="0"/>
      <dgm:spPr/>
    </dgm:pt>
    <dgm:pt modelId="{2662CF15-B956-42C9-B2C2-22DCF5051036}" type="pres">
      <dgm:prSet presAssocID="{48BDFB4F-7542-4A5A-A995-E774C7E33E4E}" presName="rootText" presStyleLbl="node3" presStyleIdx="4" presStyleCnt="10" custScaleX="161243" custScaleY="133994" custLinFactNeighborX="-21934" custLinFactNeighborY="-178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1C75F9-6490-459A-8FE0-06E7F76A9E01}" type="pres">
      <dgm:prSet presAssocID="{48BDFB4F-7542-4A5A-A995-E774C7E33E4E}" presName="rootConnector" presStyleLbl="node3" presStyleIdx="4" presStyleCnt="10"/>
      <dgm:spPr/>
      <dgm:t>
        <a:bodyPr/>
        <a:lstStyle/>
        <a:p>
          <a:endParaRPr lang="es-ES"/>
        </a:p>
      </dgm:t>
    </dgm:pt>
    <dgm:pt modelId="{F2B43972-58EA-409F-8AFC-8896DA253831}" type="pres">
      <dgm:prSet presAssocID="{48BDFB4F-7542-4A5A-A995-E774C7E33E4E}" presName="hierChild4" presStyleCnt="0"/>
      <dgm:spPr/>
    </dgm:pt>
    <dgm:pt modelId="{00E9B407-67F9-48D4-AB51-1A8C2E48DAE6}" type="pres">
      <dgm:prSet presAssocID="{48BDFB4F-7542-4A5A-A995-E774C7E33E4E}" presName="hierChild5" presStyleCnt="0"/>
      <dgm:spPr/>
    </dgm:pt>
    <dgm:pt modelId="{231B9B01-8472-41BE-803D-25182B56C870}" type="pres">
      <dgm:prSet presAssocID="{7D79754C-B786-4118-BC59-5913ADF1FEE1}" presName="Name50" presStyleLbl="parChTrans1D3" presStyleIdx="5" presStyleCnt="10"/>
      <dgm:spPr/>
      <dgm:t>
        <a:bodyPr/>
        <a:lstStyle/>
        <a:p>
          <a:endParaRPr lang="es-ES"/>
        </a:p>
      </dgm:t>
    </dgm:pt>
    <dgm:pt modelId="{8982767E-53BB-45C3-9A09-41C52F5B6244}" type="pres">
      <dgm:prSet presAssocID="{32B7F709-CDC2-411F-8AE5-3A394FF9D734}" presName="hierRoot2" presStyleCnt="0">
        <dgm:presLayoutVars>
          <dgm:hierBranch val="init"/>
        </dgm:presLayoutVars>
      </dgm:prSet>
      <dgm:spPr/>
    </dgm:pt>
    <dgm:pt modelId="{A2A6A91F-43F3-4445-82AF-9C7D70DD4619}" type="pres">
      <dgm:prSet presAssocID="{32B7F709-CDC2-411F-8AE5-3A394FF9D734}" presName="rootComposite" presStyleCnt="0"/>
      <dgm:spPr/>
    </dgm:pt>
    <dgm:pt modelId="{45588E8E-AED1-4E4F-A859-6D577F90874F}" type="pres">
      <dgm:prSet presAssocID="{32B7F709-CDC2-411F-8AE5-3A394FF9D734}" presName="rootText" presStyleLbl="node3" presStyleIdx="5" presStyleCnt="10" custScaleX="164047" custScaleY="124072" custLinFactNeighborX="-21934" custLinFactNeighborY="-4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EDC479-7B72-45B8-864F-BFFDFF7EAAB5}" type="pres">
      <dgm:prSet presAssocID="{32B7F709-CDC2-411F-8AE5-3A394FF9D734}" presName="rootConnector" presStyleLbl="node3" presStyleIdx="5" presStyleCnt="10"/>
      <dgm:spPr/>
      <dgm:t>
        <a:bodyPr/>
        <a:lstStyle/>
        <a:p>
          <a:endParaRPr lang="es-ES"/>
        </a:p>
      </dgm:t>
    </dgm:pt>
    <dgm:pt modelId="{E02C04A0-F682-4E89-A15D-A4E621000A93}" type="pres">
      <dgm:prSet presAssocID="{32B7F709-CDC2-411F-8AE5-3A394FF9D734}" presName="hierChild4" presStyleCnt="0"/>
      <dgm:spPr/>
    </dgm:pt>
    <dgm:pt modelId="{0C5A4BFB-1CD0-4C87-9897-3BC075345FBD}" type="pres">
      <dgm:prSet presAssocID="{32B7F709-CDC2-411F-8AE5-3A394FF9D734}" presName="hierChild5" presStyleCnt="0"/>
      <dgm:spPr/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B2447497-DEC2-4B96-9F02-368D5FB7682E}" type="pres">
      <dgm:prSet presAssocID="{6597A503-8678-4059-9F63-819B1C134A23}" presName="Name35" presStyleLbl="parChTrans1D2" presStyleIdx="3" presStyleCnt="6"/>
      <dgm:spPr/>
      <dgm:t>
        <a:bodyPr/>
        <a:lstStyle/>
        <a:p>
          <a:endParaRPr lang="es-ES"/>
        </a:p>
      </dgm:t>
    </dgm:pt>
    <dgm:pt modelId="{D92D042A-E415-4192-9F6B-88B4EE99291F}" type="pres">
      <dgm:prSet presAssocID="{BEFB7E78-77B0-4AF8-9AC9-A6DB367A42CC}" presName="hierRoot2" presStyleCnt="0">
        <dgm:presLayoutVars>
          <dgm:hierBranch val="init"/>
        </dgm:presLayoutVars>
      </dgm:prSet>
      <dgm:spPr/>
    </dgm:pt>
    <dgm:pt modelId="{292D3145-38CE-4BDF-ACCA-E48601FF61E9}" type="pres">
      <dgm:prSet presAssocID="{BEFB7E78-77B0-4AF8-9AC9-A6DB367A42CC}" presName="rootComposite" presStyleCnt="0"/>
      <dgm:spPr/>
    </dgm:pt>
    <dgm:pt modelId="{8CCE0A34-C71B-495E-ADDB-4FA3B771446E}" type="pres">
      <dgm:prSet presAssocID="{BEFB7E78-77B0-4AF8-9AC9-A6DB367A42CC}" presName="rootText" presStyleLbl="node2" presStyleIdx="3" presStyleCnt="5" custScaleX="190770" custScaleY="210330" custLinFactNeighborX="22567" custLinFactNeighborY="625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13BB78-50CD-465D-84F6-0B02940B8E39}" type="pres">
      <dgm:prSet presAssocID="{BEFB7E78-77B0-4AF8-9AC9-A6DB367A42CC}" presName="rootConnector" presStyleLbl="node2" presStyleIdx="3" presStyleCnt="5"/>
      <dgm:spPr/>
      <dgm:t>
        <a:bodyPr/>
        <a:lstStyle/>
        <a:p>
          <a:endParaRPr lang="es-ES"/>
        </a:p>
      </dgm:t>
    </dgm:pt>
    <dgm:pt modelId="{E51C6715-4154-43E6-9645-D152F08AB576}" type="pres">
      <dgm:prSet presAssocID="{BEFB7E78-77B0-4AF8-9AC9-A6DB367A42CC}" presName="hierChild4" presStyleCnt="0"/>
      <dgm:spPr/>
    </dgm:pt>
    <dgm:pt modelId="{916F8F5B-C154-4A2D-86C5-397F3D6A5350}" type="pres">
      <dgm:prSet presAssocID="{50C41487-802F-42B3-A95A-2BFD35B9EFE0}" presName="Name37" presStyleLbl="parChTrans1D3" presStyleIdx="6" presStyleCnt="10"/>
      <dgm:spPr/>
      <dgm:t>
        <a:bodyPr/>
        <a:lstStyle/>
        <a:p>
          <a:endParaRPr lang="es-ES"/>
        </a:p>
      </dgm:t>
    </dgm:pt>
    <dgm:pt modelId="{E4925CF7-7E39-4C90-B0CD-B78727DE82C4}" type="pres">
      <dgm:prSet presAssocID="{11EC140C-23DC-4EA5-93D4-E3375904731D}" presName="hierRoot2" presStyleCnt="0">
        <dgm:presLayoutVars>
          <dgm:hierBranch val="init"/>
        </dgm:presLayoutVars>
      </dgm:prSet>
      <dgm:spPr/>
    </dgm:pt>
    <dgm:pt modelId="{35FA70E4-EB36-439B-B34A-E227FB43BD29}" type="pres">
      <dgm:prSet presAssocID="{11EC140C-23DC-4EA5-93D4-E3375904731D}" presName="rootComposite" presStyleCnt="0"/>
      <dgm:spPr/>
    </dgm:pt>
    <dgm:pt modelId="{6B522951-FED0-424C-8D25-77E44029D473}" type="pres">
      <dgm:prSet presAssocID="{11EC140C-23DC-4EA5-93D4-E3375904731D}" presName="rootText" presStyleLbl="node3" presStyleIdx="6" presStyleCnt="10" custScaleX="164109" custScaleY="165099" custLinFactY="100000" custLinFactNeighborX="14128" custLinFactNeighborY="1609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0DD15B-906E-42C5-B1A3-DD4F09804849}" type="pres">
      <dgm:prSet presAssocID="{11EC140C-23DC-4EA5-93D4-E3375904731D}" presName="rootConnector" presStyleLbl="node3" presStyleIdx="6" presStyleCnt="10"/>
      <dgm:spPr/>
      <dgm:t>
        <a:bodyPr/>
        <a:lstStyle/>
        <a:p>
          <a:endParaRPr lang="es-ES"/>
        </a:p>
      </dgm:t>
    </dgm:pt>
    <dgm:pt modelId="{BF6A3C62-739A-437C-AFF1-C0714668FF14}" type="pres">
      <dgm:prSet presAssocID="{11EC140C-23DC-4EA5-93D4-E3375904731D}" presName="hierChild4" presStyleCnt="0"/>
      <dgm:spPr/>
    </dgm:pt>
    <dgm:pt modelId="{D5814BD6-0E5B-41A9-B209-A4E7E9B667E7}" type="pres">
      <dgm:prSet presAssocID="{11EC140C-23DC-4EA5-93D4-E3375904731D}" presName="hierChild5" presStyleCnt="0"/>
      <dgm:spPr/>
    </dgm:pt>
    <dgm:pt modelId="{2456FD85-704F-4FCC-9D5F-D4E44C61BC80}" type="pres">
      <dgm:prSet presAssocID="{0F214B60-F758-4FFF-9B29-E6275BEF48E3}" presName="Name37" presStyleLbl="parChTrans1D3" presStyleIdx="7" presStyleCnt="10"/>
      <dgm:spPr/>
      <dgm:t>
        <a:bodyPr/>
        <a:lstStyle/>
        <a:p>
          <a:endParaRPr lang="es-ES"/>
        </a:p>
      </dgm:t>
    </dgm:pt>
    <dgm:pt modelId="{B7D9BBB4-CDFC-4803-9F78-2DEB0B1419DD}" type="pres">
      <dgm:prSet presAssocID="{9E28FA69-7C78-4CE3-B4B9-46A87A509C1B}" presName="hierRoot2" presStyleCnt="0">
        <dgm:presLayoutVars>
          <dgm:hierBranch val="init"/>
        </dgm:presLayoutVars>
      </dgm:prSet>
      <dgm:spPr/>
    </dgm:pt>
    <dgm:pt modelId="{9746F62C-EEBC-4CC3-9B68-8A022A8BDD6D}" type="pres">
      <dgm:prSet presAssocID="{9E28FA69-7C78-4CE3-B4B9-46A87A509C1B}" presName="rootComposite" presStyleCnt="0"/>
      <dgm:spPr/>
    </dgm:pt>
    <dgm:pt modelId="{09B348F5-0847-462E-8989-0BE71D4F7ABB}" type="pres">
      <dgm:prSet presAssocID="{9E28FA69-7C78-4CE3-B4B9-46A87A509C1B}" presName="rootText" presStyleLbl="node3" presStyleIdx="7" presStyleCnt="10" custScaleX="163151" custScaleY="149019" custLinFactY="-39480" custLinFactNeighborX="1486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259D6F-0621-4280-A5C6-5F4E8DECB509}" type="pres">
      <dgm:prSet presAssocID="{9E28FA69-7C78-4CE3-B4B9-46A87A509C1B}" presName="rootConnector" presStyleLbl="node3" presStyleIdx="7" presStyleCnt="10"/>
      <dgm:spPr/>
      <dgm:t>
        <a:bodyPr/>
        <a:lstStyle/>
        <a:p>
          <a:endParaRPr lang="es-ES"/>
        </a:p>
      </dgm:t>
    </dgm:pt>
    <dgm:pt modelId="{F9FB9C00-AB61-4F92-83BA-E66425731A4B}" type="pres">
      <dgm:prSet presAssocID="{9E28FA69-7C78-4CE3-B4B9-46A87A509C1B}" presName="hierChild4" presStyleCnt="0"/>
      <dgm:spPr/>
    </dgm:pt>
    <dgm:pt modelId="{5B38819F-04AF-4570-9487-94160FCC3D5B}" type="pres">
      <dgm:prSet presAssocID="{9E28FA69-7C78-4CE3-B4B9-46A87A509C1B}" presName="hierChild5" presStyleCnt="0"/>
      <dgm:spPr/>
    </dgm:pt>
    <dgm:pt modelId="{D312F6F4-4B70-49CB-9BBA-65C0C41AF75A}" type="pres">
      <dgm:prSet presAssocID="{BEFB7E78-77B0-4AF8-9AC9-A6DB367A42CC}" presName="hierChild5" presStyleCnt="0"/>
      <dgm:spPr/>
    </dgm:pt>
    <dgm:pt modelId="{3D6F6568-ECEF-467F-A9AB-60F6E43C3448}" type="pres">
      <dgm:prSet presAssocID="{622C082B-5378-4EDA-8114-CB41BD4E25A4}" presName="Name35" presStyleLbl="parChTrans1D2" presStyleIdx="4" presStyleCnt="6"/>
      <dgm:spPr/>
      <dgm:t>
        <a:bodyPr/>
        <a:lstStyle/>
        <a:p>
          <a:endParaRPr lang="es-ES"/>
        </a:p>
      </dgm:t>
    </dgm:pt>
    <dgm:pt modelId="{14991374-FCC3-45EE-ACCD-C66705AE92BB}" type="pres">
      <dgm:prSet presAssocID="{469DEB32-4E7E-463E-A381-D1FEA022721A}" presName="hierRoot2" presStyleCnt="0">
        <dgm:presLayoutVars>
          <dgm:hierBranch val="init"/>
        </dgm:presLayoutVars>
      </dgm:prSet>
      <dgm:spPr/>
    </dgm:pt>
    <dgm:pt modelId="{66CB7FBD-EB6C-45B4-8DF5-17124E58E9BE}" type="pres">
      <dgm:prSet presAssocID="{469DEB32-4E7E-463E-A381-D1FEA022721A}" presName="rootComposite" presStyleCnt="0"/>
      <dgm:spPr/>
    </dgm:pt>
    <dgm:pt modelId="{D63B90C1-3864-4344-9DC5-1FED4E77C71E}" type="pres">
      <dgm:prSet presAssocID="{469DEB32-4E7E-463E-A381-D1FEA022721A}" presName="rootText" presStyleLbl="node2" presStyleIdx="4" presStyleCnt="5" custScaleX="146145" custScaleY="150399" custLinFactNeighborX="74776" custLinFactNeighborY="63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C41A44-AE28-4A12-9036-8DAA739CCD2F}" type="pres">
      <dgm:prSet presAssocID="{469DEB32-4E7E-463E-A381-D1FEA022721A}" presName="rootConnector" presStyleLbl="node2" presStyleIdx="4" presStyleCnt="5"/>
      <dgm:spPr/>
      <dgm:t>
        <a:bodyPr/>
        <a:lstStyle/>
        <a:p>
          <a:endParaRPr lang="es-ES"/>
        </a:p>
      </dgm:t>
    </dgm:pt>
    <dgm:pt modelId="{FF0CA055-FAC2-4A0B-B892-26E0F2B613E7}" type="pres">
      <dgm:prSet presAssocID="{469DEB32-4E7E-463E-A381-D1FEA022721A}" presName="hierChild4" presStyleCnt="0"/>
      <dgm:spPr/>
    </dgm:pt>
    <dgm:pt modelId="{92394FB3-64B2-4EFA-863F-A61AD171D822}" type="pres">
      <dgm:prSet presAssocID="{A03049A4-E21B-49A4-8A1F-9ED7472ABECD}" presName="Name37" presStyleLbl="parChTrans1D3" presStyleIdx="8" presStyleCnt="10"/>
      <dgm:spPr/>
      <dgm:t>
        <a:bodyPr/>
        <a:lstStyle/>
        <a:p>
          <a:endParaRPr lang="es-ES"/>
        </a:p>
      </dgm:t>
    </dgm:pt>
    <dgm:pt modelId="{AD96C38B-7317-4DD1-A0B6-847FF054AA41}" type="pres">
      <dgm:prSet presAssocID="{1E12B69C-E9E5-4015-931D-C19AAEE26C63}" presName="hierRoot2" presStyleCnt="0">
        <dgm:presLayoutVars>
          <dgm:hierBranch val="init"/>
        </dgm:presLayoutVars>
      </dgm:prSet>
      <dgm:spPr/>
    </dgm:pt>
    <dgm:pt modelId="{CF1888AB-67DC-4C3F-9EE1-BF01A0F44597}" type="pres">
      <dgm:prSet presAssocID="{1E12B69C-E9E5-4015-931D-C19AAEE26C63}" presName="rootComposite" presStyleCnt="0"/>
      <dgm:spPr/>
    </dgm:pt>
    <dgm:pt modelId="{37E5CE7D-72E7-4776-9F1D-F6D8D63E4422}" type="pres">
      <dgm:prSet presAssocID="{1E12B69C-E9E5-4015-931D-C19AAEE26C63}" presName="rootText" presStyleLbl="node3" presStyleIdx="8" presStyleCnt="10" custScaleX="151511" custScaleY="168123" custLinFactY="100000" custLinFactNeighborX="67886" custLinFactNeighborY="1904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88872E-0AA0-4CF8-8E40-E3C1A7B29248}" type="pres">
      <dgm:prSet presAssocID="{1E12B69C-E9E5-4015-931D-C19AAEE26C63}" presName="rootConnector" presStyleLbl="node3" presStyleIdx="8" presStyleCnt="10"/>
      <dgm:spPr/>
      <dgm:t>
        <a:bodyPr/>
        <a:lstStyle/>
        <a:p>
          <a:endParaRPr lang="es-ES"/>
        </a:p>
      </dgm:t>
    </dgm:pt>
    <dgm:pt modelId="{785F48DD-7535-4CD6-9BAB-4FD1C5D75DF3}" type="pres">
      <dgm:prSet presAssocID="{1E12B69C-E9E5-4015-931D-C19AAEE26C63}" presName="hierChild4" presStyleCnt="0"/>
      <dgm:spPr/>
    </dgm:pt>
    <dgm:pt modelId="{0377D27F-7A4A-4B5E-B15D-6A1C97345434}" type="pres">
      <dgm:prSet presAssocID="{1E12B69C-E9E5-4015-931D-C19AAEE26C63}" presName="hierChild5" presStyleCnt="0"/>
      <dgm:spPr/>
    </dgm:pt>
    <dgm:pt modelId="{F2777F6C-FF5E-46AC-9F48-822DB46F8E2C}" type="pres">
      <dgm:prSet presAssocID="{F3B3063A-3C06-4418-8885-31A337C1CE72}" presName="Name37" presStyleLbl="parChTrans1D3" presStyleIdx="9" presStyleCnt="10"/>
      <dgm:spPr/>
      <dgm:t>
        <a:bodyPr/>
        <a:lstStyle/>
        <a:p>
          <a:endParaRPr lang="es-ES"/>
        </a:p>
      </dgm:t>
    </dgm:pt>
    <dgm:pt modelId="{EA29B3E2-8148-4A42-A4B4-BF2BB3C1339F}" type="pres">
      <dgm:prSet presAssocID="{7AFE35EC-9F67-40BF-9ACC-75DE81679FC6}" presName="hierRoot2" presStyleCnt="0">
        <dgm:presLayoutVars>
          <dgm:hierBranch val="init"/>
        </dgm:presLayoutVars>
      </dgm:prSet>
      <dgm:spPr/>
    </dgm:pt>
    <dgm:pt modelId="{9E6D2368-006A-4D1F-8CFC-D9B280BC80A3}" type="pres">
      <dgm:prSet presAssocID="{7AFE35EC-9F67-40BF-9ACC-75DE81679FC6}" presName="rootComposite" presStyleCnt="0"/>
      <dgm:spPr/>
    </dgm:pt>
    <dgm:pt modelId="{862EC9D3-BF1B-4140-9AD5-7EBF25785180}" type="pres">
      <dgm:prSet presAssocID="{7AFE35EC-9F67-40BF-9ACC-75DE81679FC6}" presName="rootText" presStyleLbl="node3" presStyleIdx="9" presStyleCnt="10" custScaleX="153513" custScaleY="159828" custLinFactY="-24763" custLinFactNeighborX="65884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61E7270-220A-4072-A7A9-5458F401A3C9}" type="pres">
      <dgm:prSet presAssocID="{7AFE35EC-9F67-40BF-9ACC-75DE81679FC6}" presName="rootConnector" presStyleLbl="node3" presStyleIdx="9" presStyleCnt="10"/>
      <dgm:spPr/>
      <dgm:t>
        <a:bodyPr/>
        <a:lstStyle/>
        <a:p>
          <a:endParaRPr lang="es-ES"/>
        </a:p>
      </dgm:t>
    </dgm:pt>
    <dgm:pt modelId="{06D78DC3-5D5C-4AA7-A230-F1DBFB94A1BE}" type="pres">
      <dgm:prSet presAssocID="{7AFE35EC-9F67-40BF-9ACC-75DE81679FC6}" presName="hierChild4" presStyleCnt="0"/>
      <dgm:spPr/>
    </dgm:pt>
    <dgm:pt modelId="{B66AED99-9B11-4A86-924A-39F20AA04523}" type="pres">
      <dgm:prSet presAssocID="{7AFE35EC-9F67-40BF-9ACC-75DE81679FC6}" presName="hierChild5" presStyleCnt="0"/>
      <dgm:spPr/>
    </dgm:pt>
    <dgm:pt modelId="{C96F491D-327F-4C83-A6F5-6685E8C9BAB1}" type="pres">
      <dgm:prSet presAssocID="{469DEB32-4E7E-463E-A381-D1FEA022721A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BBF3DFEA-E021-4230-A336-DC17EFAB15D7}" type="pres">
      <dgm:prSet presAssocID="{929FF640-7FAF-4D27-945A-FD9093680F5A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F0DDA2C6-A8D9-48FF-8E66-FF35EA54D3BA}" type="pres">
      <dgm:prSet presAssocID="{F5A382CF-0652-41C4-B269-0D52DA17DCED}" presName="hierRoot3" presStyleCnt="0">
        <dgm:presLayoutVars>
          <dgm:hierBranch val="init"/>
        </dgm:presLayoutVars>
      </dgm:prSet>
      <dgm:spPr/>
    </dgm:pt>
    <dgm:pt modelId="{C21DBC32-87C7-4992-9A24-600C11EB17D3}" type="pres">
      <dgm:prSet presAssocID="{F5A382CF-0652-41C4-B269-0D52DA17DCED}" presName="rootComposite3" presStyleCnt="0"/>
      <dgm:spPr/>
    </dgm:pt>
    <dgm:pt modelId="{7A0F753A-0EE4-43CD-B126-2AA375661BB6}" type="pres">
      <dgm:prSet presAssocID="{F5A382CF-0652-41C4-B269-0D52DA17DCED}" presName="rootText3" presStyleLbl="asst1" presStyleIdx="0" presStyleCnt="1" custScaleX="163721" custScaleY="152537" custLinFactX="100000" custLinFactNeighborX="121784" custLinFactNeighborY="40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CD3334-AA9B-46A7-A65D-B169BA902087}" type="pres">
      <dgm:prSet presAssocID="{F5A382CF-0652-41C4-B269-0D52DA17DCED}" presName="rootConnector3" presStyleLbl="asst1" presStyleIdx="0" presStyleCnt="1"/>
      <dgm:spPr/>
      <dgm:t>
        <a:bodyPr/>
        <a:lstStyle/>
        <a:p>
          <a:endParaRPr lang="es-ES"/>
        </a:p>
      </dgm:t>
    </dgm:pt>
    <dgm:pt modelId="{DDFE3167-448B-40DB-BDED-45A59BE7D5A1}" type="pres">
      <dgm:prSet presAssocID="{F5A382CF-0652-41C4-B269-0D52DA17DCED}" presName="hierChild6" presStyleCnt="0"/>
      <dgm:spPr/>
    </dgm:pt>
    <dgm:pt modelId="{3580DC9F-B6C3-4CE3-9846-EAE8CE6EBAC8}" type="pres">
      <dgm:prSet presAssocID="{F5A382CF-0652-41C4-B269-0D52DA17DCED}" presName="hierChild7" presStyleCnt="0"/>
      <dgm:spPr/>
    </dgm:pt>
  </dgm:ptLst>
  <dgm:cxnLst>
    <dgm:cxn modelId="{B9A1E915-34A4-4002-9ADF-B1E75448F259}" type="presOf" srcId="{56904AD2-6D46-4A3B-BFFE-159440F2C517}" destId="{22E2BE27-580A-4DDD-A393-0F15A037BEF7}" srcOrd="0" destOrd="0" presId="urn:microsoft.com/office/officeart/2005/8/layout/orgChart1"/>
    <dgm:cxn modelId="{F7493268-20A0-418B-974F-610CBC2B4465}" type="presOf" srcId="{469DEB32-4E7E-463E-A381-D1FEA022721A}" destId="{A1C41A44-AE28-4A12-9036-8DAA739CCD2F}" srcOrd="1" destOrd="0" presId="urn:microsoft.com/office/officeart/2005/8/layout/orgChart1"/>
    <dgm:cxn modelId="{CD0B257F-5A01-49C2-8433-28FB6C8F242E}" type="presOf" srcId="{929FF640-7FAF-4D27-945A-FD9093680F5A}" destId="{BBF3DFEA-E021-4230-A336-DC17EFAB15D7}" srcOrd="0" destOrd="0" presId="urn:microsoft.com/office/officeart/2005/8/layout/orgChart1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BF08765E-EB4A-444E-A525-BBA191E638A1}" type="presOf" srcId="{48BDFB4F-7542-4A5A-A995-E774C7E33E4E}" destId="{951C75F9-6490-459A-8FE0-06E7F76A9E01}" srcOrd="1" destOrd="0" presId="urn:microsoft.com/office/officeart/2005/8/layout/orgChart1"/>
    <dgm:cxn modelId="{F389C6A1-0866-4B3A-8207-AEC35D61AA3E}" type="presOf" srcId="{9E28FA69-7C78-4CE3-B4B9-46A87A509C1B}" destId="{09B348F5-0847-462E-8989-0BE71D4F7ABB}" srcOrd="0" destOrd="0" presId="urn:microsoft.com/office/officeart/2005/8/layout/orgChart1"/>
    <dgm:cxn modelId="{62B9826E-FBCF-405F-B0A4-425038957CE0}" type="presOf" srcId="{11EC140C-23DC-4EA5-93D4-E3375904731D}" destId="{6B522951-FED0-424C-8D25-77E44029D473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9242F548-CE2E-40CE-9D56-8766A2A5D872}" type="presOf" srcId="{56904AD2-6D46-4A3B-BFFE-159440F2C517}" destId="{A57EEA55-F2CE-4177-949C-9699B3ED8FB6}" srcOrd="1" destOrd="0" presId="urn:microsoft.com/office/officeart/2005/8/layout/orgChart1"/>
    <dgm:cxn modelId="{FE2CDF7D-AF67-481B-AB96-4D9D44195234}" type="presOf" srcId="{DAFE8E30-6796-43F7-8564-EA329DD3EEF1}" destId="{27DE447F-0EC5-4223-98C5-25D03D28165E}" srcOrd="0" destOrd="0" presId="urn:microsoft.com/office/officeart/2005/8/layout/orgChart1"/>
    <dgm:cxn modelId="{B2BA8F7E-3372-452A-A525-09B507918160}" srcId="{44FE1597-AE04-48E6-8D93-C1C641B5B3D9}" destId="{56904AD2-6D46-4A3B-BFFE-159440F2C517}" srcOrd="0" destOrd="0" parTransId="{07BD95BB-E51A-4AB2-A853-694DFEE59DF0}" sibTransId="{48819666-96ED-4D6A-9485-1CABABA234F2}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EA60E322-0857-42C5-95F7-092C0CB472BA}" srcId="{E771AB6E-6122-4E8F-A2E7-D80A419EC3F7}" destId="{F5A382CF-0652-41C4-B269-0D52DA17DCED}" srcOrd="5" destOrd="0" parTransId="{929FF640-7FAF-4D27-945A-FD9093680F5A}" sibTransId="{E580A952-1FD2-4D69-AFE7-84384BACA8ED}"/>
    <dgm:cxn modelId="{566837F8-3193-4E10-91E5-77B2727BF915}" type="presOf" srcId="{9E28FA69-7C78-4CE3-B4B9-46A87A509C1B}" destId="{68259D6F-0621-4280-A5C6-5F4E8DECB509}" srcOrd="1" destOrd="0" presId="urn:microsoft.com/office/officeart/2005/8/layout/orgChart1"/>
    <dgm:cxn modelId="{08562AC3-06A5-48AD-A31B-81CD1645C81F}" type="presOf" srcId="{469DEB32-4E7E-463E-A381-D1FEA022721A}" destId="{D63B90C1-3864-4344-9DC5-1FED4E77C71E}" srcOrd="0" destOrd="0" presId="urn:microsoft.com/office/officeart/2005/8/layout/orgChart1"/>
    <dgm:cxn modelId="{01541BD0-0BE0-4ACF-A1C4-7DFB97A9A800}" type="presOf" srcId="{1E12B69C-E9E5-4015-931D-C19AAEE26C63}" destId="{37E5CE7D-72E7-4776-9F1D-F6D8D63E4422}" srcOrd="0" destOrd="0" presId="urn:microsoft.com/office/officeart/2005/8/layout/orgChart1"/>
    <dgm:cxn modelId="{85E1ABD3-0684-46DC-B299-1B70EF9240D3}" type="presOf" srcId="{F5A382CF-0652-41C4-B269-0D52DA17DCED}" destId="{4ACD3334-AA9B-46A7-A65D-B169BA902087}" srcOrd="1" destOrd="0" presId="urn:microsoft.com/office/officeart/2005/8/layout/orgChart1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323761A6-564B-4DAA-A845-5B52B4C83878}" srcId="{D0FBCC64-2FDF-474B-A6E3-032610FE700D}" destId="{701E27B8-0CEE-4181-B76E-432267804780}" srcOrd="2" destOrd="0" parTransId="{DE627B56-2CE1-4F1A-83AC-115BCEDDF50D}" sibTransId="{7750CF29-1CA8-4A99-985D-EA2E59E07168}"/>
    <dgm:cxn modelId="{E47F208C-F172-4133-9A0D-B2A30AFE9936}" type="presOf" srcId="{095F6748-9F41-4A85-BDC1-5BB2B6275DA9}" destId="{B0800924-0CBC-4CB0-A030-9211B17E5937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DD5F8CE1-D2B7-4640-A630-31098676F0CC}" type="presOf" srcId="{1E12B69C-E9E5-4015-931D-C19AAEE26C63}" destId="{FD88872E-0AA0-4CF8-8E40-E3C1A7B29248}" srcOrd="1" destOrd="0" presId="urn:microsoft.com/office/officeart/2005/8/layout/orgChart1"/>
    <dgm:cxn modelId="{419AE9CB-065B-4EFF-AB08-714B309CB33E}" srcId="{BEFB7E78-77B0-4AF8-9AC9-A6DB367A42CC}" destId="{11EC140C-23DC-4EA5-93D4-E3375904731D}" srcOrd="0" destOrd="0" parTransId="{50C41487-802F-42B3-A95A-2BFD35B9EFE0}" sibTransId="{9D0B63F5-0A2E-4837-A0FC-B318D2E26CDA}"/>
    <dgm:cxn modelId="{9FFC5091-F9DE-4802-89F4-1F6E7BB77AF5}" type="presOf" srcId="{F3B3063A-3C06-4418-8885-31A337C1CE72}" destId="{F2777F6C-FF5E-46AC-9F48-822DB46F8E2C}" srcOrd="0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2EA76BEB-E289-4443-99D2-A4AFD28CB07E}" srcId="{469DEB32-4E7E-463E-A381-D1FEA022721A}" destId="{1E12B69C-E9E5-4015-931D-C19AAEE26C63}" srcOrd="0" destOrd="0" parTransId="{A03049A4-E21B-49A4-8A1F-9ED7472ABECD}" sibTransId="{ACD79B8B-0FCF-4BEB-A0E5-70B4A16CFB34}"/>
    <dgm:cxn modelId="{6203FE3B-F5DD-40A6-9EB2-527E425ACEF6}" srcId="{BEFB7E78-77B0-4AF8-9AC9-A6DB367A42CC}" destId="{9E28FA69-7C78-4CE3-B4B9-46A87A509C1B}" srcOrd="1" destOrd="0" parTransId="{0F214B60-F758-4FFF-9B29-E6275BEF48E3}" sibTransId="{B0FA7767-F93A-4EA4-9AD1-140D37634718}"/>
    <dgm:cxn modelId="{B886D116-A992-404E-96C2-6EEC3B6786F3}" srcId="{E771AB6E-6122-4E8F-A2E7-D80A419EC3F7}" destId="{BEFB7E78-77B0-4AF8-9AC9-A6DB367A42CC}" srcOrd="3" destOrd="0" parTransId="{6597A503-8678-4059-9F63-819B1C134A23}" sibTransId="{80FCE228-6FCE-4F26-9149-EF6A9FFCFFA2}"/>
    <dgm:cxn modelId="{AEBDB291-DEA0-4F53-B13C-03D2814E9299}" srcId="{D0FBCC64-2FDF-474B-A6E3-032610FE700D}" destId="{5CF8E14E-0A64-4E8E-93A3-9E661E3EF9F6}" srcOrd="1" destOrd="0" parTransId="{DAFE8E30-6796-43F7-8564-EA329DD3EEF1}" sibTransId="{E7497557-862E-4341-81E9-A3BFA19B11DC}"/>
    <dgm:cxn modelId="{66464789-E8B0-470D-94D9-6332D0842ED4}" type="presOf" srcId="{44FE1597-AE04-48E6-8D93-C1C641B5B3D9}" destId="{37EC04B8-BA08-43A9-8BB1-E1A93E6AA7DD}" srcOrd="1" destOrd="0" presId="urn:microsoft.com/office/officeart/2005/8/layout/orgChart1"/>
    <dgm:cxn modelId="{DE162849-8035-4591-91D3-D2E26975D9A6}" type="presOf" srcId="{5CF8E14E-0A64-4E8E-93A3-9E661E3EF9F6}" destId="{CA1B8A53-9416-4BFF-B3B6-5B5859389CD1}" srcOrd="0" destOrd="0" presId="urn:microsoft.com/office/officeart/2005/8/layout/orgChart1"/>
    <dgm:cxn modelId="{1D70291E-BC78-43F4-A5DE-870919494E31}" srcId="{E771AB6E-6122-4E8F-A2E7-D80A419EC3F7}" destId="{469DEB32-4E7E-463E-A381-D1FEA022721A}" srcOrd="4" destOrd="0" parTransId="{622C082B-5378-4EDA-8114-CB41BD4E25A4}" sibTransId="{7099A122-EBFF-4E60-BFED-F23492E5AACF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79C4DD4C-89EA-4A0A-ACB3-CC9E7AC99065}" srcId="{469DEB32-4E7E-463E-A381-D1FEA022721A}" destId="{7AFE35EC-9F67-40BF-9ACC-75DE81679FC6}" srcOrd="1" destOrd="0" parTransId="{F3B3063A-3C06-4418-8885-31A337C1CE72}" sibTransId="{258593FB-2AC6-45F5-8B5F-677F83B96C86}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B94FB168-0474-407D-9175-BE726B12BFBE}" type="presOf" srcId="{BEFB7E78-77B0-4AF8-9AC9-A6DB367A42CC}" destId="{1C13BB78-50CD-465D-84F6-0B02940B8E39}" srcOrd="1" destOrd="0" presId="urn:microsoft.com/office/officeart/2005/8/layout/orgChart1"/>
    <dgm:cxn modelId="{8F048134-BC2D-49E2-B963-4EC0BD6BAC2E}" type="presOf" srcId="{A2C18A90-66AB-4109-BD22-C49617EF92A0}" destId="{DD24BA17-62B7-4EE9-9E1D-A4DF6093C0A2}" srcOrd="0" destOrd="0" presId="urn:microsoft.com/office/officeart/2005/8/layout/orgChart1"/>
    <dgm:cxn modelId="{26F5E8F7-3D41-49C6-8C83-2E1D1816BF8F}" srcId="{E771AB6E-6122-4E8F-A2E7-D80A419EC3F7}" destId="{44FE1597-AE04-48E6-8D93-C1C641B5B3D9}" srcOrd="1" destOrd="0" parTransId="{A2C18A90-66AB-4109-BD22-C49617EF92A0}" sibTransId="{31E544C6-A400-4AD8-A39A-E5F1AE98DC1E}"/>
    <dgm:cxn modelId="{AFFAA225-A7BD-467D-9790-E68A9991F5D7}" type="presOf" srcId="{32B7F709-CDC2-411F-8AE5-3A394FF9D734}" destId="{45588E8E-AED1-4E4F-A859-6D577F90874F}" srcOrd="0" destOrd="0" presId="urn:microsoft.com/office/officeart/2005/8/layout/orgChart1"/>
    <dgm:cxn modelId="{DBC50B8C-AAF4-4F27-97A9-1E737553CC02}" type="presOf" srcId="{A03049A4-E21B-49A4-8A1F-9ED7472ABECD}" destId="{92394FB3-64B2-4EFA-863F-A61AD171D822}" srcOrd="0" destOrd="0" presId="urn:microsoft.com/office/officeart/2005/8/layout/orgChart1"/>
    <dgm:cxn modelId="{B881EE6B-5ED6-4AB7-B85C-19CF0432C146}" type="presOf" srcId="{07BD95BB-E51A-4AB2-A853-694DFEE59DF0}" destId="{B85BD963-9DE8-4955-B0DE-DDB5CE66B0F0}" srcOrd="0" destOrd="0" presId="urn:microsoft.com/office/officeart/2005/8/layout/orgChart1"/>
    <dgm:cxn modelId="{B3123C93-1F54-4819-A540-93AFBA65F02E}" type="presOf" srcId="{44FE1597-AE04-48E6-8D93-C1C641B5B3D9}" destId="{7A8F5359-0CC2-43E3-8CC9-8DC7FC62C7EE}" srcOrd="0" destOrd="0" presId="urn:microsoft.com/office/officeart/2005/8/layout/orgChart1"/>
    <dgm:cxn modelId="{6D2222EC-3409-4350-8EA2-DC6C94201F19}" type="presOf" srcId="{F5A382CF-0652-41C4-B269-0D52DA17DCED}" destId="{7A0F753A-0EE4-43CD-B126-2AA375661BB6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7B92E5FE-C537-45C5-BBE3-1FFDA3CB5D9A}" type="presOf" srcId="{7D79754C-B786-4118-BC59-5913ADF1FEE1}" destId="{231B9B01-8472-41BE-803D-25182B56C870}" srcOrd="0" destOrd="0" presId="urn:microsoft.com/office/officeart/2005/8/layout/orgChart1"/>
    <dgm:cxn modelId="{3206E6B8-1A02-4801-9AFB-65BB070191C2}" srcId="{D0FBCC64-2FDF-474B-A6E3-032610FE700D}" destId="{48BDFB4F-7542-4A5A-A995-E774C7E33E4E}" srcOrd="3" destOrd="0" parTransId="{B97F23AB-1B72-4440-B114-4F331D55B5DC}" sibTransId="{2F78D0A7-A7DC-497B-838F-F21EE3DE8896}"/>
    <dgm:cxn modelId="{2451F8E9-C31E-4AD5-BBF3-8AC97DB98655}" type="presOf" srcId="{0F214B60-F758-4FFF-9B29-E6275BEF48E3}" destId="{2456FD85-704F-4FCC-9D5F-D4E44C61BC80}" srcOrd="0" destOrd="0" presId="urn:microsoft.com/office/officeart/2005/8/layout/orgChart1"/>
    <dgm:cxn modelId="{6D390432-503C-4FAA-859D-1CA350F416CA}" type="presOf" srcId="{622C082B-5378-4EDA-8114-CB41BD4E25A4}" destId="{3D6F6568-ECEF-467F-A9AB-60F6E43C3448}" srcOrd="0" destOrd="0" presId="urn:microsoft.com/office/officeart/2005/8/layout/orgChart1"/>
    <dgm:cxn modelId="{3E42D03A-820C-48F4-9601-714D907D3C0B}" srcId="{D0FBCC64-2FDF-474B-A6E3-032610FE700D}" destId="{095F6748-9F41-4A85-BDC1-5BB2B6275DA9}" srcOrd="0" destOrd="0" parTransId="{5F29ED91-8FFF-4F8B-8D30-EA989EA91C8D}" sibTransId="{1CF89CBF-A5CD-4537-B979-1B23C91F90A0}"/>
    <dgm:cxn modelId="{941D6F2E-D269-4EDB-BF47-F6274AED921E}" type="presOf" srcId="{48BDFB4F-7542-4A5A-A995-E774C7E33E4E}" destId="{2662CF15-B956-42C9-B2C2-22DCF5051036}" srcOrd="0" destOrd="0" presId="urn:microsoft.com/office/officeart/2005/8/layout/orgChart1"/>
    <dgm:cxn modelId="{B6A158B7-4A1C-489C-89BC-0ABD01F0B73B}" srcId="{D0FBCC64-2FDF-474B-A6E3-032610FE700D}" destId="{32B7F709-CDC2-411F-8AE5-3A394FF9D734}" srcOrd="4" destOrd="0" parTransId="{7D79754C-B786-4118-BC59-5913ADF1FEE1}" sibTransId="{6C7AB104-4B0B-4D73-88D7-8384F98BADFE}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FDE0E72E-E2AA-4F21-9E46-52BD9F38432B}" type="presOf" srcId="{5F29ED91-8FFF-4F8B-8D30-EA989EA91C8D}" destId="{ABB5C3A6-FE7B-487E-B1FB-6E475B7526F7}" srcOrd="0" destOrd="0" presId="urn:microsoft.com/office/officeart/2005/8/layout/orgChart1"/>
    <dgm:cxn modelId="{7AB6DBEC-5BC1-43E5-9024-D079BE5CBEE8}" type="presOf" srcId="{7AFE35EC-9F67-40BF-9ACC-75DE81679FC6}" destId="{F61E7270-220A-4072-A7A9-5458F401A3C9}" srcOrd="1" destOrd="0" presId="urn:microsoft.com/office/officeart/2005/8/layout/orgChart1"/>
    <dgm:cxn modelId="{64511257-9D6F-4137-82BD-C1092B6B7437}" type="presOf" srcId="{5CF8E14E-0A64-4E8E-93A3-9E661E3EF9F6}" destId="{6FADBD90-61E6-4589-B660-235BEB902F84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71DF2A61-4D1C-4CFF-BC62-3E75C6A73A9F}" type="presOf" srcId="{7AFE35EC-9F67-40BF-9ACC-75DE81679FC6}" destId="{862EC9D3-BF1B-4140-9AD5-7EBF2578518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56B08BA4-BA9E-4096-930A-402F50E68410}" type="presOf" srcId="{BEFB7E78-77B0-4AF8-9AC9-A6DB367A42CC}" destId="{8CCE0A34-C71B-495E-ADDB-4FA3B771446E}" srcOrd="0" destOrd="0" presId="urn:microsoft.com/office/officeart/2005/8/layout/orgChart1"/>
    <dgm:cxn modelId="{C0BA356A-B13B-4730-858C-420C2FE855C9}" type="presOf" srcId="{095F6748-9F41-4A85-BDC1-5BB2B6275DA9}" destId="{017F9343-332A-494C-8E8B-D441499216B9}" srcOrd="1" destOrd="0" presId="urn:microsoft.com/office/officeart/2005/8/layout/orgChart1"/>
    <dgm:cxn modelId="{BCD97A72-64C6-4AA1-B3AD-8DE7E9DB2269}" type="presOf" srcId="{B97F23AB-1B72-4440-B114-4F331D55B5DC}" destId="{395BD78D-5DEF-46A4-8C9E-7732B49DA421}" srcOrd="0" destOrd="0" presId="urn:microsoft.com/office/officeart/2005/8/layout/orgChart1"/>
    <dgm:cxn modelId="{51F5047C-87C3-4157-9E6F-145657362964}" type="presOf" srcId="{50C41487-802F-42B3-A95A-2BFD35B9EFE0}" destId="{916F8F5B-C154-4A2D-86C5-397F3D6A5350}" srcOrd="0" destOrd="0" presId="urn:microsoft.com/office/officeart/2005/8/layout/orgChart1"/>
    <dgm:cxn modelId="{B10AFF59-3CA1-49BF-B308-70CB90ACD4C1}" type="presOf" srcId="{6597A503-8678-4059-9F63-819B1C134A23}" destId="{B2447497-DEC2-4B96-9F02-368D5FB7682E}" srcOrd="0" destOrd="0" presId="urn:microsoft.com/office/officeart/2005/8/layout/orgChart1"/>
    <dgm:cxn modelId="{CA403A10-971A-4196-9B58-A783437922A9}" type="presOf" srcId="{11EC140C-23DC-4EA5-93D4-E3375904731D}" destId="{FA0DD15B-906E-42C5-B1A3-DD4F09804849}" srcOrd="1" destOrd="0" presId="urn:microsoft.com/office/officeart/2005/8/layout/orgChart1"/>
    <dgm:cxn modelId="{FBB21B6C-6215-436E-8095-30483080D9EA}" type="presOf" srcId="{32B7F709-CDC2-411F-8AE5-3A394FF9D734}" destId="{D7EDC479-7B72-45B8-864F-BFFDFF7EAAB5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CEDADD02-5649-40E5-BDC4-83F5A81129C5}" type="presParOf" srcId="{58A2F460-18E3-469F-BD19-7CD335E3D802}" destId="{DD24BA17-62B7-4EE9-9E1D-A4DF6093C0A2}" srcOrd="2" destOrd="0" presId="urn:microsoft.com/office/officeart/2005/8/layout/orgChart1"/>
    <dgm:cxn modelId="{39924EF7-82C9-4A64-B7C1-27A52663D941}" type="presParOf" srcId="{58A2F460-18E3-469F-BD19-7CD335E3D802}" destId="{A64DAA6E-DFB4-4B9C-A2CE-B0F6DE538A1C}" srcOrd="3" destOrd="0" presId="urn:microsoft.com/office/officeart/2005/8/layout/orgChart1"/>
    <dgm:cxn modelId="{87F61E08-87D0-409F-A50A-BF2977C7DE9E}" type="presParOf" srcId="{A64DAA6E-DFB4-4B9C-A2CE-B0F6DE538A1C}" destId="{6AE4E462-3E13-40DF-8AD5-20A5C11B2A55}" srcOrd="0" destOrd="0" presId="urn:microsoft.com/office/officeart/2005/8/layout/orgChart1"/>
    <dgm:cxn modelId="{60E313D0-AD9A-41C4-BE76-B8605B4F35F0}" type="presParOf" srcId="{6AE4E462-3E13-40DF-8AD5-20A5C11B2A55}" destId="{7A8F5359-0CC2-43E3-8CC9-8DC7FC62C7EE}" srcOrd="0" destOrd="0" presId="urn:microsoft.com/office/officeart/2005/8/layout/orgChart1"/>
    <dgm:cxn modelId="{F5ED356C-66F3-4AB5-A17A-F01F62E5D334}" type="presParOf" srcId="{6AE4E462-3E13-40DF-8AD5-20A5C11B2A55}" destId="{37EC04B8-BA08-43A9-8BB1-E1A93E6AA7DD}" srcOrd="1" destOrd="0" presId="urn:microsoft.com/office/officeart/2005/8/layout/orgChart1"/>
    <dgm:cxn modelId="{843055BE-111D-4380-9FE3-96C5B9B6D6A4}" type="presParOf" srcId="{A64DAA6E-DFB4-4B9C-A2CE-B0F6DE538A1C}" destId="{2BFFB7A5-3AEC-48F0-802C-438F2FF4A9EB}" srcOrd="1" destOrd="0" presId="urn:microsoft.com/office/officeart/2005/8/layout/orgChart1"/>
    <dgm:cxn modelId="{25E99302-7F49-4346-9D92-4ADF1C95F0CA}" type="presParOf" srcId="{2BFFB7A5-3AEC-48F0-802C-438F2FF4A9EB}" destId="{B85BD963-9DE8-4955-B0DE-DDB5CE66B0F0}" srcOrd="0" destOrd="0" presId="urn:microsoft.com/office/officeart/2005/8/layout/orgChart1"/>
    <dgm:cxn modelId="{A20B3E70-8771-420C-B1A3-9C7C467EAC79}" type="presParOf" srcId="{2BFFB7A5-3AEC-48F0-802C-438F2FF4A9EB}" destId="{3698BECE-5D88-4468-983F-B920EDA08EA6}" srcOrd="1" destOrd="0" presId="urn:microsoft.com/office/officeart/2005/8/layout/orgChart1"/>
    <dgm:cxn modelId="{CE1E9BC8-375E-4DC4-A749-FE21465B37D4}" type="presParOf" srcId="{3698BECE-5D88-4468-983F-B920EDA08EA6}" destId="{13710FC4-35F4-40A1-85F7-D5D6BB07DC42}" srcOrd="0" destOrd="0" presId="urn:microsoft.com/office/officeart/2005/8/layout/orgChart1"/>
    <dgm:cxn modelId="{7F8EA812-520C-450B-974B-07F6A1FB4AAE}" type="presParOf" srcId="{13710FC4-35F4-40A1-85F7-D5D6BB07DC42}" destId="{22E2BE27-580A-4DDD-A393-0F15A037BEF7}" srcOrd="0" destOrd="0" presId="urn:microsoft.com/office/officeart/2005/8/layout/orgChart1"/>
    <dgm:cxn modelId="{93388E0B-9F58-4E40-A4C6-447D872C9FAC}" type="presParOf" srcId="{13710FC4-35F4-40A1-85F7-D5D6BB07DC42}" destId="{A57EEA55-F2CE-4177-949C-9699B3ED8FB6}" srcOrd="1" destOrd="0" presId="urn:microsoft.com/office/officeart/2005/8/layout/orgChart1"/>
    <dgm:cxn modelId="{86C14181-0A24-4DB7-AD6C-5270909FCA40}" type="presParOf" srcId="{3698BECE-5D88-4468-983F-B920EDA08EA6}" destId="{639D84BF-8838-4231-AE77-1BAF2208411C}" srcOrd="1" destOrd="0" presId="urn:microsoft.com/office/officeart/2005/8/layout/orgChart1"/>
    <dgm:cxn modelId="{DEBF4071-C5A6-4DBC-84A6-13C613194F61}" type="presParOf" srcId="{3698BECE-5D88-4468-983F-B920EDA08EA6}" destId="{B98416F1-5CEF-45C5-9AB4-9EE838D1A829}" srcOrd="2" destOrd="0" presId="urn:microsoft.com/office/officeart/2005/8/layout/orgChart1"/>
    <dgm:cxn modelId="{FB887448-AC4F-4A4C-AEF6-C58878D552FD}" type="presParOf" srcId="{A64DAA6E-DFB4-4B9C-A2CE-B0F6DE538A1C}" destId="{0EA4C890-8B63-4A10-AF57-59F7FB313C89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EDB3E10B-72EC-4BAC-87C5-2573F8B3CC35}" type="presParOf" srcId="{670937ED-82F3-49C4-8076-9B8226BD77F2}" destId="{ABB5C3A6-FE7B-487E-B1FB-6E475B7526F7}" srcOrd="0" destOrd="0" presId="urn:microsoft.com/office/officeart/2005/8/layout/orgChart1"/>
    <dgm:cxn modelId="{D8476AEB-78F4-4352-BB51-1826EB2317F4}" type="presParOf" srcId="{670937ED-82F3-49C4-8076-9B8226BD77F2}" destId="{E5C3724C-D92E-4D91-BC98-66C9AB12BC7B}" srcOrd="1" destOrd="0" presId="urn:microsoft.com/office/officeart/2005/8/layout/orgChart1"/>
    <dgm:cxn modelId="{5DD40963-B4F4-4B62-B571-CD5ACC47A549}" type="presParOf" srcId="{E5C3724C-D92E-4D91-BC98-66C9AB12BC7B}" destId="{6A73B806-F7AB-45B7-9187-58C491193DB7}" srcOrd="0" destOrd="0" presId="urn:microsoft.com/office/officeart/2005/8/layout/orgChart1"/>
    <dgm:cxn modelId="{27BE923E-917A-47B9-BD9F-39A1382A1906}" type="presParOf" srcId="{6A73B806-F7AB-45B7-9187-58C491193DB7}" destId="{B0800924-0CBC-4CB0-A030-9211B17E5937}" srcOrd="0" destOrd="0" presId="urn:microsoft.com/office/officeart/2005/8/layout/orgChart1"/>
    <dgm:cxn modelId="{633A36C9-6DAC-4A29-B344-1BE4EA40AA52}" type="presParOf" srcId="{6A73B806-F7AB-45B7-9187-58C491193DB7}" destId="{017F9343-332A-494C-8E8B-D441499216B9}" srcOrd="1" destOrd="0" presId="urn:microsoft.com/office/officeart/2005/8/layout/orgChart1"/>
    <dgm:cxn modelId="{2A345392-2EFC-43A4-9D8A-F9DF20D92ED9}" type="presParOf" srcId="{E5C3724C-D92E-4D91-BC98-66C9AB12BC7B}" destId="{75AE84B9-164C-4A98-9397-7CEF28A31636}" srcOrd="1" destOrd="0" presId="urn:microsoft.com/office/officeart/2005/8/layout/orgChart1"/>
    <dgm:cxn modelId="{9E418EE7-8703-46EC-A114-788D4AF567A3}" type="presParOf" srcId="{E5C3724C-D92E-4D91-BC98-66C9AB12BC7B}" destId="{D6797A24-D5D9-4A15-9E51-F8767E63F147}" srcOrd="2" destOrd="0" presId="urn:microsoft.com/office/officeart/2005/8/layout/orgChart1"/>
    <dgm:cxn modelId="{EC70D58A-F4C0-4221-A638-AC48D346A175}" type="presParOf" srcId="{670937ED-82F3-49C4-8076-9B8226BD77F2}" destId="{27DE447F-0EC5-4223-98C5-25D03D28165E}" srcOrd="2" destOrd="0" presId="urn:microsoft.com/office/officeart/2005/8/layout/orgChart1"/>
    <dgm:cxn modelId="{8252C7DA-BF11-4B6C-97BA-A3966B48D28F}" type="presParOf" srcId="{670937ED-82F3-49C4-8076-9B8226BD77F2}" destId="{BFB55321-2EEC-4C6C-A803-D556E1E4539D}" srcOrd="3" destOrd="0" presId="urn:microsoft.com/office/officeart/2005/8/layout/orgChart1"/>
    <dgm:cxn modelId="{621FFCBE-F632-4E70-925C-3D884210B62A}" type="presParOf" srcId="{BFB55321-2EEC-4C6C-A803-D556E1E4539D}" destId="{1CE28CFC-F5C5-4E57-AB41-85DAF766F2DE}" srcOrd="0" destOrd="0" presId="urn:microsoft.com/office/officeart/2005/8/layout/orgChart1"/>
    <dgm:cxn modelId="{B97572E9-0289-408C-B2C8-A2070B40C763}" type="presParOf" srcId="{1CE28CFC-F5C5-4E57-AB41-85DAF766F2DE}" destId="{CA1B8A53-9416-4BFF-B3B6-5B5859389CD1}" srcOrd="0" destOrd="0" presId="urn:microsoft.com/office/officeart/2005/8/layout/orgChart1"/>
    <dgm:cxn modelId="{E5F05276-E4C2-4BC7-8DF5-62C97C23B44A}" type="presParOf" srcId="{1CE28CFC-F5C5-4E57-AB41-85DAF766F2DE}" destId="{6FADBD90-61E6-4589-B660-235BEB902F84}" srcOrd="1" destOrd="0" presId="urn:microsoft.com/office/officeart/2005/8/layout/orgChart1"/>
    <dgm:cxn modelId="{88FD2522-8499-49C7-B85E-1543FF4FB465}" type="presParOf" srcId="{BFB55321-2EEC-4C6C-A803-D556E1E4539D}" destId="{D1ECC919-CEB4-42CA-93EF-2E7C36AFA5CF}" srcOrd="1" destOrd="0" presId="urn:microsoft.com/office/officeart/2005/8/layout/orgChart1"/>
    <dgm:cxn modelId="{4BF49862-E730-49BF-A50A-DFB2FEE84036}" type="presParOf" srcId="{BFB55321-2EEC-4C6C-A803-D556E1E4539D}" destId="{9DBF7625-64A3-4F6C-A4D2-C629155A8FDA}" srcOrd="2" destOrd="0" presId="urn:microsoft.com/office/officeart/2005/8/layout/orgChart1"/>
    <dgm:cxn modelId="{FF2D55E8-CEA0-4746-9A33-66E24F79D1F0}" type="presParOf" srcId="{670937ED-82F3-49C4-8076-9B8226BD77F2}" destId="{D33C7F27-EA2A-482A-B22B-DC2FB7F1AB0B}" srcOrd="4" destOrd="0" presId="urn:microsoft.com/office/officeart/2005/8/layout/orgChart1"/>
    <dgm:cxn modelId="{62C3FD89-5D95-4B82-AA43-3884772804BA}" type="presParOf" srcId="{670937ED-82F3-49C4-8076-9B8226BD77F2}" destId="{A4C257A8-A8D2-42A6-9986-E0289DBCB0E6}" srcOrd="5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E64A0639-B9AF-4679-ADDF-490A87680C64}" type="presParOf" srcId="{670937ED-82F3-49C4-8076-9B8226BD77F2}" destId="{395BD78D-5DEF-46A4-8C9E-7732B49DA421}" srcOrd="6" destOrd="0" presId="urn:microsoft.com/office/officeart/2005/8/layout/orgChart1"/>
    <dgm:cxn modelId="{D63A3D97-58C0-4634-996E-263F2DE14F48}" type="presParOf" srcId="{670937ED-82F3-49C4-8076-9B8226BD77F2}" destId="{BF987A27-DDF6-4C3F-8DD7-2956FEE3F31C}" srcOrd="7" destOrd="0" presId="urn:microsoft.com/office/officeart/2005/8/layout/orgChart1"/>
    <dgm:cxn modelId="{4B4E3E4F-1F60-4BC4-B5EA-394C24BA783E}" type="presParOf" srcId="{BF987A27-DDF6-4C3F-8DD7-2956FEE3F31C}" destId="{4174E309-76CF-4DBD-AA23-CE04C67F06D8}" srcOrd="0" destOrd="0" presId="urn:microsoft.com/office/officeart/2005/8/layout/orgChart1"/>
    <dgm:cxn modelId="{2E8F5D1C-C2AD-4C75-B5D0-3611A52FD028}" type="presParOf" srcId="{4174E309-76CF-4DBD-AA23-CE04C67F06D8}" destId="{2662CF15-B956-42C9-B2C2-22DCF5051036}" srcOrd="0" destOrd="0" presId="urn:microsoft.com/office/officeart/2005/8/layout/orgChart1"/>
    <dgm:cxn modelId="{1FBF3D62-E2DB-4E71-9E60-0ACF2F473182}" type="presParOf" srcId="{4174E309-76CF-4DBD-AA23-CE04C67F06D8}" destId="{951C75F9-6490-459A-8FE0-06E7F76A9E01}" srcOrd="1" destOrd="0" presId="urn:microsoft.com/office/officeart/2005/8/layout/orgChart1"/>
    <dgm:cxn modelId="{F02E1DF7-7E4E-46A3-9371-526A467E5CD8}" type="presParOf" srcId="{BF987A27-DDF6-4C3F-8DD7-2956FEE3F31C}" destId="{F2B43972-58EA-409F-8AFC-8896DA253831}" srcOrd="1" destOrd="0" presId="urn:microsoft.com/office/officeart/2005/8/layout/orgChart1"/>
    <dgm:cxn modelId="{F3D38B9D-DBA2-43DF-9628-42AF126A4263}" type="presParOf" srcId="{BF987A27-DDF6-4C3F-8DD7-2956FEE3F31C}" destId="{00E9B407-67F9-48D4-AB51-1A8C2E48DAE6}" srcOrd="2" destOrd="0" presId="urn:microsoft.com/office/officeart/2005/8/layout/orgChart1"/>
    <dgm:cxn modelId="{F5A57E7A-2618-4FD2-AE98-20F6BF853F77}" type="presParOf" srcId="{670937ED-82F3-49C4-8076-9B8226BD77F2}" destId="{231B9B01-8472-41BE-803D-25182B56C870}" srcOrd="8" destOrd="0" presId="urn:microsoft.com/office/officeart/2005/8/layout/orgChart1"/>
    <dgm:cxn modelId="{4E1167A1-8F8B-41FC-8360-5BFBADCECDC4}" type="presParOf" srcId="{670937ED-82F3-49C4-8076-9B8226BD77F2}" destId="{8982767E-53BB-45C3-9A09-41C52F5B6244}" srcOrd="9" destOrd="0" presId="urn:microsoft.com/office/officeart/2005/8/layout/orgChart1"/>
    <dgm:cxn modelId="{DB18AB90-20EF-4C0E-BA18-DABFE93B01CB}" type="presParOf" srcId="{8982767E-53BB-45C3-9A09-41C52F5B6244}" destId="{A2A6A91F-43F3-4445-82AF-9C7D70DD4619}" srcOrd="0" destOrd="0" presId="urn:microsoft.com/office/officeart/2005/8/layout/orgChart1"/>
    <dgm:cxn modelId="{9DFB963C-54B7-42CF-B578-899F3C5D57CD}" type="presParOf" srcId="{A2A6A91F-43F3-4445-82AF-9C7D70DD4619}" destId="{45588E8E-AED1-4E4F-A859-6D577F90874F}" srcOrd="0" destOrd="0" presId="urn:microsoft.com/office/officeart/2005/8/layout/orgChart1"/>
    <dgm:cxn modelId="{CA490442-BDF1-402D-920B-4CD89055FB03}" type="presParOf" srcId="{A2A6A91F-43F3-4445-82AF-9C7D70DD4619}" destId="{D7EDC479-7B72-45B8-864F-BFFDFF7EAAB5}" srcOrd="1" destOrd="0" presId="urn:microsoft.com/office/officeart/2005/8/layout/orgChart1"/>
    <dgm:cxn modelId="{082B0C8D-10DC-4C6F-91F2-D7E8C3720A34}" type="presParOf" srcId="{8982767E-53BB-45C3-9A09-41C52F5B6244}" destId="{E02C04A0-F682-4E89-A15D-A4E621000A93}" srcOrd="1" destOrd="0" presId="urn:microsoft.com/office/officeart/2005/8/layout/orgChart1"/>
    <dgm:cxn modelId="{E33DD76D-E617-4412-8FB3-1A10B4DE1C0E}" type="presParOf" srcId="{8982767E-53BB-45C3-9A09-41C52F5B6244}" destId="{0C5A4BFB-1CD0-4C87-9897-3BC075345FBD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B7797B4F-07EC-4618-960D-7B0DF9AB1718}" type="presParOf" srcId="{58A2F460-18E3-469F-BD19-7CD335E3D802}" destId="{B2447497-DEC2-4B96-9F02-368D5FB7682E}" srcOrd="6" destOrd="0" presId="urn:microsoft.com/office/officeart/2005/8/layout/orgChart1"/>
    <dgm:cxn modelId="{EC5AC898-6F78-49E3-B32A-5849C9EBEE95}" type="presParOf" srcId="{58A2F460-18E3-469F-BD19-7CD335E3D802}" destId="{D92D042A-E415-4192-9F6B-88B4EE99291F}" srcOrd="7" destOrd="0" presId="urn:microsoft.com/office/officeart/2005/8/layout/orgChart1"/>
    <dgm:cxn modelId="{154C3356-D7A9-41ED-9CA6-CF67E8371858}" type="presParOf" srcId="{D92D042A-E415-4192-9F6B-88B4EE99291F}" destId="{292D3145-38CE-4BDF-ACCA-E48601FF61E9}" srcOrd="0" destOrd="0" presId="urn:microsoft.com/office/officeart/2005/8/layout/orgChart1"/>
    <dgm:cxn modelId="{F94DC294-5B0D-4CF2-A001-4DFAC12AEEB4}" type="presParOf" srcId="{292D3145-38CE-4BDF-ACCA-E48601FF61E9}" destId="{8CCE0A34-C71B-495E-ADDB-4FA3B771446E}" srcOrd="0" destOrd="0" presId="urn:microsoft.com/office/officeart/2005/8/layout/orgChart1"/>
    <dgm:cxn modelId="{80F49940-3F10-48D6-A367-F1089975C71B}" type="presParOf" srcId="{292D3145-38CE-4BDF-ACCA-E48601FF61E9}" destId="{1C13BB78-50CD-465D-84F6-0B02940B8E39}" srcOrd="1" destOrd="0" presId="urn:microsoft.com/office/officeart/2005/8/layout/orgChart1"/>
    <dgm:cxn modelId="{F0EC8A36-484F-4805-97C1-1FB86BEE5DED}" type="presParOf" srcId="{D92D042A-E415-4192-9F6B-88B4EE99291F}" destId="{E51C6715-4154-43E6-9645-D152F08AB576}" srcOrd="1" destOrd="0" presId="urn:microsoft.com/office/officeart/2005/8/layout/orgChart1"/>
    <dgm:cxn modelId="{1B2A6597-C101-49D1-91F7-FA6132859530}" type="presParOf" srcId="{E51C6715-4154-43E6-9645-D152F08AB576}" destId="{916F8F5B-C154-4A2D-86C5-397F3D6A5350}" srcOrd="0" destOrd="0" presId="urn:microsoft.com/office/officeart/2005/8/layout/orgChart1"/>
    <dgm:cxn modelId="{0F8104A2-1AC8-40F5-9A91-E6F4E03F6DB0}" type="presParOf" srcId="{E51C6715-4154-43E6-9645-D152F08AB576}" destId="{E4925CF7-7E39-4C90-B0CD-B78727DE82C4}" srcOrd="1" destOrd="0" presId="urn:microsoft.com/office/officeart/2005/8/layout/orgChart1"/>
    <dgm:cxn modelId="{3F07E6AE-AFB5-4CDD-9562-02E2EAEEBBCD}" type="presParOf" srcId="{E4925CF7-7E39-4C90-B0CD-B78727DE82C4}" destId="{35FA70E4-EB36-439B-B34A-E227FB43BD29}" srcOrd="0" destOrd="0" presId="urn:microsoft.com/office/officeart/2005/8/layout/orgChart1"/>
    <dgm:cxn modelId="{2204A9AA-DDD7-4C5A-B596-94730655C002}" type="presParOf" srcId="{35FA70E4-EB36-439B-B34A-E227FB43BD29}" destId="{6B522951-FED0-424C-8D25-77E44029D473}" srcOrd="0" destOrd="0" presId="urn:microsoft.com/office/officeart/2005/8/layout/orgChart1"/>
    <dgm:cxn modelId="{78E70B9E-86F7-40E8-B8D2-5D2463013D76}" type="presParOf" srcId="{35FA70E4-EB36-439B-B34A-E227FB43BD29}" destId="{FA0DD15B-906E-42C5-B1A3-DD4F09804849}" srcOrd="1" destOrd="0" presId="urn:microsoft.com/office/officeart/2005/8/layout/orgChart1"/>
    <dgm:cxn modelId="{69D12A97-2ED8-4020-9D58-7466B64BB630}" type="presParOf" srcId="{E4925CF7-7E39-4C90-B0CD-B78727DE82C4}" destId="{BF6A3C62-739A-437C-AFF1-C0714668FF14}" srcOrd="1" destOrd="0" presId="urn:microsoft.com/office/officeart/2005/8/layout/orgChart1"/>
    <dgm:cxn modelId="{380CA070-7CF6-4002-8446-1107BD59001F}" type="presParOf" srcId="{E4925CF7-7E39-4C90-B0CD-B78727DE82C4}" destId="{D5814BD6-0E5B-41A9-B209-A4E7E9B667E7}" srcOrd="2" destOrd="0" presId="urn:microsoft.com/office/officeart/2005/8/layout/orgChart1"/>
    <dgm:cxn modelId="{CD8B22E4-064A-442D-8143-10AAB4AE3191}" type="presParOf" srcId="{E51C6715-4154-43E6-9645-D152F08AB576}" destId="{2456FD85-704F-4FCC-9D5F-D4E44C61BC80}" srcOrd="2" destOrd="0" presId="urn:microsoft.com/office/officeart/2005/8/layout/orgChart1"/>
    <dgm:cxn modelId="{6ECC0AF4-2E6D-4CBB-85D7-50E5373F4094}" type="presParOf" srcId="{E51C6715-4154-43E6-9645-D152F08AB576}" destId="{B7D9BBB4-CDFC-4803-9F78-2DEB0B1419DD}" srcOrd="3" destOrd="0" presId="urn:microsoft.com/office/officeart/2005/8/layout/orgChart1"/>
    <dgm:cxn modelId="{2367A821-0C80-4632-8F38-95387D6AC693}" type="presParOf" srcId="{B7D9BBB4-CDFC-4803-9F78-2DEB0B1419DD}" destId="{9746F62C-EEBC-4CC3-9B68-8A022A8BDD6D}" srcOrd="0" destOrd="0" presId="urn:microsoft.com/office/officeart/2005/8/layout/orgChart1"/>
    <dgm:cxn modelId="{1BA06D94-A418-42AA-961A-2C127C8A7ED5}" type="presParOf" srcId="{9746F62C-EEBC-4CC3-9B68-8A022A8BDD6D}" destId="{09B348F5-0847-462E-8989-0BE71D4F7ABB}" srcOrd="0" destOrd="0" presId="urn:microsoft.com/office/officeart/2005/8/layout/orgChart1"/>
    <dgm:cxn modelId="{5CEFE13F-EFC1-4CA0-BC38-040B265C34F1}" type="presParOf" srcId="{9746F62C-EEBC-4CC3-9B68-8A022A8BDD6D}" destId="{68259D6F-0621-4280-A5C6-5F4E8DECB509}" srcOrd="1" destOrd="0" presId="urn:microsoft.com/office/officeart/2005/8/layout/orgChart1"/>
    <dgm:cxn modelId="{21C76683-C3BC-4009-97E2-E672B79C8EDA}" type="presParOf" srcId="{B7D9BBB4-CDFC-4803-9F78-2DEB0B1419DD}" destId="{F9FB9C00-AB61-4F92-83BA-E66425731A4B}" srcOrd="1" destOrd="0" presId="urn:microsoft.com/office/officeart/2005/8/layout/orgChart1"/>
    <dgm:cxn modelId="{5021E699-5099-4077-B7A5-9E9005A334DA}" type="presParOf" srcId="{B7D9BBB4-CDFC-4803-9F78-2DEB0B1419DD}" destId="{5B38819F-04AF-4570-9487-94160FCC3D5B}" srcOrd="2" destOrd="0" presId="urn:microsoft.com/office/officeart/2005/8/layout/orgChart1"/>
    <dgm:cxn modelId="{34F2BAEF-1485-48ED-9977-930B7094C153}" type="presParOf" srcId="{D92D042A-E415-4192-9F6B-88B4EE99291F}" destId="{D312F6F4-4B70-49CB-9BBA-65C0C41AF75A}" srcOrd="2" destOrd="0" presId="urn:microsoft.com/office/officeart/2005/8/layout/orgChart1"/>
    <dgm:cxn modelId="{F809E53D-E109-41AD-87E7-EBC3ADF50096}" type="presParOf" srcId="{58A2F460-18E3-469F-BD19-7CD335E3D802}" destId="{3D6F6568-ECEF-467F-A9AB-60F6E43C3448}" srcOrd="8" destOrd="0" presId="urn:microsoft.com/office/officeart/2005/8/layout/orgChart1"/>
    <dgm:cxn modelId="{642ED30B-17BF-4B71-8C29-5630417DC946}" type="presParOf" srcId="{58A2F460-18E3-469F-BD19-7CD335E3D802}" destId="{14991374-FCC3-45EE-ACCD-C66705AE92BB}" srcOrd="9" destOrd="0" presId="urn:microsoft.com/office/officeart/2005/8/layout/orgChart1"/>
    <dgm:cxn modelId="{FF79A3FF-08D8-4969-A39D-ED5CE07C41AF}" type="presParOf" srcId="{14991374-FCC3-45EE-ACCD-C66705AE92BB}" destId="{66CB7FBD-EB6C-45B4-8DF5-17124E58E9BE}" srcOrd="0" destOrd="0" presId="urn:microsoft.com/office/officeart/2005/8/layout/orgChart1"/>
    <dgm:cxn modelId="{8E4648C1-FBE6-4881-881D-07047B5BC155}" type="presParOf" srcId="{66CB7FBD-EB6C-45B4-8DF5-17124E58E9BE}" destId="{D63B90C1-3864-4344-9DC5-1FED4E77C71E}" srcOrd="0" destOrd="0" presId="urn:microsoft.com/office/officeart/2005/8/layout/orgChart1"/>
    <dgm:cxn modelId="{F0E1D371-BF60-4E69-B17D-0D82E973B1D1}" type="presParOf" srcId="{66CB7FBD-EB6C-45B4-8DF5-17124E58E9BE}" destId="{A1C41A44-AE28-4A12-9036-8DAA739CCD2F}" srcOrd="1" destOrd="0" presId="urn:microsoft.com/office/officeart/2005/8/layout/orgChart1"/>
    <dgm:cxn modelId="{202BBF2C-238A-4AA4-B48A-5D9782B22D76}" type="presParOf" srcId="{14991374-FCC3-45EE-ACCD-C66705AE92BB}" destId="{FF0CA055-FAC2-4A0B-B892-26E0F2B613E7}" srcOrd="1" destOrd="0" presId="urn:microsoft.com/office/officeart/2005/8/layout/orgChart1"/>
    <dgm:cxn modelId="{48109E8B-A32E-461C-B9F7-07D2ED7D7E3C}" type="presParOf" srcId="{FF0CA055-FAC2-4A0B-B892-26E0F2B613E7}" destId="{92394FB3-64B2-4EFA-863F-A61AD171D822}" srcOrd="0" destOrd="0" presId="urn:microsoft.com/office/officeart/2005/8/layout/orgChart1"/>
    <dgm:cxn modelId="{97E70F3B-72FE-41AA-8D82-127F7CA1A699}" type="presParOf" srcId="{FF0CA055-FAC2-4A0B-B892-26E0F2B613E7}" destId="{AD96C38B-7317-4DD1-A0B6-847FF054AA41}" srcOrd="1" destOrd="0" presId="urn:microsoft.com/office/officeart/2005/8/layout/orgChart1"/>
    <dgm:cxn modelId="{C4D57CB1-9044-48E6-8082-58C1987E78C0}" type="presParOf" srcId="{AD96C38B-7317-4DD1-A0B6-847FF054AA41}" destId="{CF1888AB-67DC-4C3F-9EE1-BF01A0F44597}" srcOrd="0" destOrd="0" presId="urn:microsoft.com/office/officeart/2005/8/layout/orgChart1"/>
    <dgm:cxn modelId="{B42CCA86-EC35-4AC1-B8F6-43B38B04AF71}" type="presParOf" srcId="{CF1888AB-67DC-4C3F-9EE1-BF01A0F44597}" destId="{37E5CE7D-72E7-4776-9F1D-F6D8D63E4422}" srcOrd="0" destOrd="0" presId="urn:microsoft.com/office/officeart/2005/8/layout/orgChart1"/>
    <dgm:cxn modelId="{F6679957-E79F-46DE-87AD-78C1AD0D455F}" type="presParOf" srcId="{CF1888AB-67DC-4C3F-9EE1-BF01A0F44597}" destId="{FD88872E-0AA0-4CF8-8E40-E3C1A7B29248}" srcOrd="1" destOrd="0" presId="urn:microsoft.com/office/officeart/2005/8/layout/orgChart1"/>
    <dgm:cxn modelId="{828F9E10-7769-4C43-8DFA-350B3BC9EE38}" type="presParOf" srcId="{AD96C38B-7317-4DD1-A0B6-847FF054AA41}" destId="{785F48DD-7535-4CD6-9BAB-4FD1C5D75DF3}" srcOrd="1" destOrd="0" presId="urn:microsoft.com/office/officeart/2005/8/layout/orgChart1"/>
    <dgm:cxn modelId="{75EC83EB-6BCA-45FA-948F-DC2B5634FD02}" type="presParOf" srcId="{AD96C38B-7317-4DD1-A0B6-847FF054AA41}" destId="{0377D27F-7A4A-4B5E-B15D-6A1C97345434}" srcOrd="2" destOrd="0" presId="urn:microsoft.com/office/officeart/2005/8/layout/orgChart1"/>
    <dgm:cxn modelId="{A4C39A97-CE25-42AF-BDD4-EDA0DC09B2A4}" type="presParOf" srcId="{FF0CA055-FAC2-4A0B-B892-26E0F2B613E7}" destId="{F2777F6C-FF5E-46AC-9F48-822DB46F8E2C}" srcOrd="2" destOrd="0" presId="urn:microsoft.com/office/officeart/2005/8/layout/orgChart1"/>
    <dgm:cxn modelId="{F70F02D4-B717-4020-9ECC-4A114A5DBD87}" type="presParOf" srcId="{FF0CA055-FAC2-4A0B-B892-26E0F2B613E7}" destId="{EA29B3E2-8148-4A42-A4B4-BF2BB3C1339F}" srcOrd="3" destOrd="0" presId="urn:microsoft.com/office/officeart/2005/8/layout/orgChart1"/>
    <dgm:cxn modelId="{32D10B47-18D9-4F9C-A3E3-A85E4AE2DB04}" type="presParOf" srcId="{EA29B3E2-8148-4A42-A4B4-BF2BB3C1339F}" destId="{9E6D2368-006A-4D1F-8CFC-D9B280BC80A3}" srcOrd="0" destOrd="0" presId="urn:microsoft.com/office/officeart/2005/8/layout/orgChart1"/>
    <dgm:cxn modelId="{2403D5D8-EBD2-4849-B7CD-3A5D7FE2A5A7}" type="presParOf" srcId="{9E6D2368-006A-4D1F-8CFC-D9B280BC80A3}" destId="{862EC9D3-BF1B-4140-9AD5-7EBF25785180}" srcOrd="0" destOrd="0" presId="urn:microsoft.com/office/officeart/2005/8/layout/orgChart1"/>
    <dgm:cxn modelId="{F59CD84E-94C0-47CB-9B60-9C141AAAFAF9}" type="presParOf" srcId="{9E6D2368-006A-4D1F-8CFC-D9B280BC80A3}" destId="{F61E7270-220A-4072-A7A9-5458F401A3C9}" srcOrd="1" destOrd="0" presId="urn:microsoft.com/office/officeart/2005/8/layout/orgChart1"/>
    <dgm:cxn modelId="{6EBB6EB4-1F99-4F18-B127-CB6DB6EE059B}" type="presParOf" srcId="{EA29B3E2-8148-4A42-A4B4-BF2BB3C1339F}" destId="{06D78DC3-5D5C-4AA7-A230-F1DBFB94A1BE}" srcOrd="1" destOrd="0" presId="urn:microsoft.com/office/officeart/2005/8/layout/orgChart1"/>
    <dgm:cxn modelId="{5966E550-6B24-4C05-B89B-9A6CB94AB3C0}" type="presParOf" srcId="{EA29B3E2-8148-4A42-A4B4-BF2BB3C1339F}" destId="{B66AED99-9B11-4A86-924A-39F20AA04523}" srcOrd="2" destOrd="0" presId="urn:microsoft.com/office/officeart/2005/8/layout/orgChart1"/>
    <dgm:cxn modelId="{95F7094C-C02A-4273-B169-FB2C85BF4CD9}" type="presParOf" srcId="{14991374-FCC3-45EE-ACCD-C66705AE92BB}" destId="{C96F491D-327F-4C83-A6F5-6685E8C9BAB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80F47C96-B6C1-4ED1-95A9-61FF6B22AB2F}" type="presParOf" srcId="{17356B6F-4106-48C4-ABC3-CA30FD6ABA96}" destId="{BBF3DFEA-E021-4230-A336-DC17EFAB15D7}" srcOrd="0" destOrd="0" presId="urn:microsoft.com/office/officeart/2005/8/layout/orgChart1"/>
    <dgm:cxn modelId="{B2E0E48F-5BC0-44CA-9554-468DE2ED2568}" type="presParOf" srcId="{17356B6F-4106-48C4-ABC3-CA30FD6ABA96}" destId="{F0DDA2C6-A8D9-48FF-8E66-FF35EA54D3BA}" srcOrd="1" destOrd="0" presId="urn:microsoft.com/office/officeart/2005/8/layout/orgChart1"/>
    <dgm:cxn modelId="{396223E6-3716-44F0-BBC5-CE8B0B69563F}" type="presParOf" srcId="{F0DDA2C6-A8D9-48FF-8E66-FF35EA54D3BA}" destId="{C21DBC32-87C7-4992-9A24-600C11EB17D3}" srcOrd="0" destOrd="0" presId="urn:microsoft.com/office/officeart/2005/8/layout/orgChart1"/>
    <dgm:cxn modelId="{D525AE63-12DA-4AD2-82E6-D39AA9D5621F}" type="presParOf" srcId="{C21DBC32-87C7-4992-9A24-600C11EB17D3}" destId="{7A0F753A-0EE4-43CD-B126-2AA375661BB6}" srcOrd="0" destOrd="0" presId="urn:microsoft.com/office/officeart/2005/8/layout/orgChart1"/>
    <dgm:cxn modelId="{503C5667-385C-4C94-A519-37B20B4F4E8C}" type="presParOf" srcId="{C21DBC32-87C7-4992-9A24-600C11EB17D3}" destId="{4ACD3334-AA9B-46A7-A65D-B169BA902087}" srcOrd="1" destOrd="0" presId="urn:microsoft.com/office/officeart/2005/8/layout/orgChart1"/>
    <dgm:cxn modelId="{9B1A8589-70DE-4999-BF7B-E17FE7DC55FA}" type="presParOf" srcId="{F0DDA2C6-A8D9-48FF-8E66-FF35EA54D3BA}" destId="{DDFE3167-448B-40DB-BDED-45A59BE7D5A1}" srcOrd="1" destOrd="0" presId="urn:microsoft.com/office/officeart/2005/8/layout/orgChart1"/>
    <dgm:cxn modelId="{795AC032-DB76-465E-B710-F191877D55D9}" type="presParOf" srcId="{F0DDA2C6-A8D9-48FF-8E66-FF35EA54D3BA}" destId="{3580DC9F-B6C3-4CE3-9846-EAE8CE6EBA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>
        <a:solidFill>
          <a:schemeClr val="bg1"/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C7AE74-2E7C-4016-98CF-D1DC53A5075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6A5FAA7F-7363-43E4-A6D2-31552C26788C}" type="parTrans" cxnId="{CFFEA53D-D24F-429E-BDBA-6B7BB6E9FA91}">
      <dgm:prSet/>
      <dgm:spPr/>
      <dgm:t>
        <a:bodyPr/>
        <a:lstStyle/>
        <a:p>
          <a:endParaRPr lang="es-ES" sz="1200"/>
        </a:p>
      </dgm:t>
    </dgm:pt>
    <dgm:pt modelId="{5656A2A9-639F-4991-B6F6-44DEEA4BB11E}" type="sibTrans" cxnId="{CFFEA53D-D24F-429E-BDBA-6B7BB6E9FA91}">
      <dgm:prSet/>
      <dgm:spPr/>
      <dgm:t>
        <a:bodyPr/>
        <a:lstStyle/>
        <a:p>
          <a:endParaRPr lang="es-ES" sz="1200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6" custScaleX="112834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6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6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6" custScaleX="111953" custScaleY="71076" custLinFactX="-32485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6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6" custScaleX="111450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6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6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6" custScaleX="110081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6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6" custScaleX="113809" custScaleY="71076" custLinFactX="34723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6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3F9AC26-CC8B-49A9-A607-68A4C357BFC1}" type="pres">
      <dgm:prSet presAssocID="{6A5FAA7F-7363-43E4-A6D2-31552C26788C}" presName="Name48" presStyleLbl="parChTrans1D2" presStyleIdx="5" presStyleCnt="6"/>
      <dgm:spPr/>
      <dgm:t>
        <a:bodyPr/>
        <a:lstStyle/>
        <a:p>
          <a:endParaRPr lang="es-ES"/>
        </a:p>
      </dgm:t>
    </dgm:pt>
    <dgm:pt modelId="{5D7D1201-F5AB-45A3-BE02-497E79451750}" type="pres">
      <dgm:prSet presAssocID="{72C7AE74-2E7C-4016-98CF-D1DC53A50756}" presName="hierRoot2" presStyleCnt="0">
        <dgm:presLayoutVars>
          <dgm:hierBranch val="init"/>
        </dgm:presLayoutVars>
      </dgm:prSet>
      <dgm:spPr/>
    </dgm:pt>
    <dgm:pt modelId="{D754B12B-CFAA-4035-AE3C-7D86626B0DE8}" type="pres">
      <dgm:prSet presAssocID="{72C7AE74-2E7C-4016-98CF-D1DC53A50756}" presName="rootComposite" presStyleCnt="0"/>
      <dgm:spPr/>
    </dgm:pt>
    <dgm:pt modelId="{20C53D08-D1D7-4D1C-A29C-78DED561DAB1}" type="pres">
      <dgm:prSet presAssocID="{72C7AE74-2E7C-4016-98CF-D1DC53A50756}" presName="rootText" presStyleLbl="node2" presStyleIdx="5" presStyleCnt="6" custScaleX="106377" custScaleY="71468" custLinFactNeighborX="2322" custLinFactNeighborY="-306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E2F29DE-2B05-4DD7-BF44-F5C2B812B8A0}" type="pres">
      <dgm:prSet presAssocID="{72C7AE74-2E7C-4016-98CF-D1DC53A50756}" presName="rootConnector" presStyleLbl="node2" presStyleIdx="5" presStyleCnt="6"/>
      <dgm:spPr/>
      <dgm:t>
        <a:bodyPr/>
        <a:lstStyle/>
        <a:p>
          <a:endParaRPr lang="es-ES"/>
        </a:p>
      </dgm:t>
    </dgm:pt>
    <dgm:pt modelId="{DE664840-8174-4373-ABE0-A23B63FD4893}" type="pres">
      <dgm:prSet presAssocID="{72C7AE74-2E7C-4016-98CF-D1DC53A50756}" presName="hierChild4" presStyleCnt="0"/>
      <dgm:spPr/>
    </dgm:pt>
    <dgm:pt modelId="{E67CE92D-B399-4681-A61C-00BC3601D338}" type="pres">
      <dgm:prSet presAssocID="{72C7AE74-2E7C-4016-98CF-D1DC53A50756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203C08EA-66FE-43D3-BA49-27DB58CDD4AE}" type="presOf" srcId="{6A5FAA7F-7363-43E4-A6D2-31552C26788C}" destId="{13F9AC26-CC8B-49A9-A607-68A4C357BFC1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20838D2B-B9BD-4A2D-9F13-355BD5393B2C}" type="presOf" srcId="{72C7AE74-2E7C-4016-98CF-D1DC53A50756}" destId="{EE2F29DE-2B05-4DD7-BF44-F5C2B812B8A0}" srcOrd="1" destOrd="0" presId="urn:microsoft.com/office/officeart/2005/8/layout/orgChart1"/>
    <dgm:cxn modelId="{64009880-5220-459A-8403-4FC2D657DD88}" type="presOf" srcId="{72C7AE74-2E7C-4016-98CF-D1DC53A50756}" destId="{20C53D08-D1D7-4D1C-A29C-78DED561DAB1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CFFEA53D-D24F-429E-BDBA-6B7BB6E9FA91}" srcId="{E771AB6E-6122-4E8F-A2E7-D80A419EC3F7}" destId="{72C7AE74-2E7C-4016-98CF-D1DC53A50756}" srcOrd="5" destOrd="0" parTransId="{6A5FAA7F-7363-43E4-A6D2-31552C26788C}" sibTransId="{5656A2A9-639F-4991-B6F6-44DEEA4BB11E}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437D8247-99BC-4578-B74F-6126EBE2D542}" type="presParOf" srcId="{58A2F460-18E3-469F-BD19-7CD335E3D802}" destId="{13F9AC26-CC8B-49A9-A607-68A4C357BFC1}" srcOrd="10" destOrd="0" presId="urn:microsoft.com/office/officeart/2005/8/layout/orgChart1"/>
    <dgm:cxn modelId="{F839980F-4BCC-4490-A5B7-B27B530E3537}" type="presParOf" srcId="{58A2F460-18E3-469F-BD19-7CD335E3D802}" destId="{5D7D1201-F5AB-45A3-BE02-497E79451750}" srcOrd="11" destOrd="0" presId="urn:microsoft.com/office/officeart/2005/8/layout/orgChart1"/>
    <dgm:cxn modelId="{E25C070A-9442-4E69-9A67-FB9AC8C010D8}" type="presParOf" srcId="{5D7D1201-F5AB-45A3-BE02-497E79451750}" destId="{D754B12B-CFAA-4035-AE3C-7D86626B0DE8}" srcOrd="0" destOrd="0" presId="urn:microsoft.com/office/officeart/2005/8/layout/orgChart1"/>
    <dgm:cxn modelId="{39476A80-1180-413D-90FC-6BE49EBAC03C}" type="presParOf" srcId="{D754B12B-CFAA-4035-AE3C-7D86626B0DE8}" destId="{20C53D08-D1D7-4D1C-A29C-78DED561DAB1}" srcOrd="0" destOrd="0" presId="urn:microsoft.com/office/officeart/2005/8/layout/orgChart1"/>
    <dgm:cxn modelId="{9A023FAC-58AD-4A4F-A4D2-9669FD25CDE6}" type="presParOf" srcId="{D754B12B-CFAA-4035-AE3C-7D86626B0DE8}" destId="{EE2F29DE-2B05-4DD7-BF44-F5C2B812B8A0}" srcOrd="1" destOrd="0" presId="urn:microsoft.com/office/officeart/2005/8/layout/orgChart1"/>
    <dgm:cxn modelId="{58449D7E-4AAA-42D8-8214-2314AA30B941}" type="presParOf" srcId="{5D7D1201-F5AB-45A3-BE02-497E79451750}" destId="{DE664840-8174-4373-ABE0-A23B63FD4893}" srcOrd="1" destOrd="0" presId="urn:microsoft.com/office/officeart/2005/8/layout/orgChart1"/>
    <dgm:cxn modelId="{4ADD692D-217F-4AE5-A994-AA96F8397B62}" type="presParOf" srcId="{5D7D1201-F5AB-45A3-BE02-497E79451750}" destId="{E67CE92D-B399-4681-A61C-00BC3601D338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</a:p>
        <a:p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10E349-7259-4AD8-92D0-9F904D09DD5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Cocineros(as)</a:t>
          </a:r>
        </a:p>
      </dgm:t>
    </dgm:pt>
    <dgm:pt modelId="{38DAFC49-B874-4EF5-8C2E-3F38F9A9A776}" type="parTrans" cxnId="{3380517F-15E8-4068-8C41-9E631A357BB8}">
      <dgm:prSet/>
      <dgm:spPr/>
      <dgm:t>
        <a:bodyPr/>
        <a:lstStyle/>
        <a:p>
          <a:endParaRPr lang="es-ES" sz="1200"/>
        </a:p>
      </dgm:t>
    </dgm:pt>
    <dgm:pt modelId="{DDB19C8B-C508-4549-ABF3-A7209904A264}" type="sibTrans" cxnId="{3380517F-15E8-4068-8C41-9E631A357BB8}">
      <dgm:prSet/>
      <dgm:spPr/>
      <dgm:t>
        <a:bodyPr/>
        <a:lstStyle/>
        <a:p>
          <a:endParaRPr lang="es-ES" sz="1200"/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818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3" presStyleIdx="0" presStyleCnt="5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3" presStyleIdx="0" presStyleCnt="5" custScaleX="100124" custScaleY="129684" custLinFactNeighborX="4012" custLinFactNeighborY="185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3" presStyleIdx="0" presStyleCnt="5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7547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5" custScaleX="100124" custScaleY="129684" custLinFactNeighborX="7547" custLinFactNeighborY="192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5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578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74D51F7D-17F4-46C8-857D-75D02D12BDD8}" type="pres">
      <dgm:prSet presAssocID="{38DAFC49-B874-4EF5-8C2E-3F38F9A9A776}" presName="Name35" presStyleLbl="parChTrans1D3" presStyleIdx="2" presStyleCnt="5"/>
      <dgm:spPr/>
      <dgm:t>
        <a:bodyPr/>
        <a:lstStyle/>
        <a:p>
          <a:endParaRPr lang="es-ES"/>
        </a:p>
      </dgm:t>
    </dgm:pt>
    <dgm:pt modelId="{44011599-D6F2-4C1F-A119-61D2EB84D94E}" type="pres">
      <dgm:prSet presAssocID="{4410E349-7259-4AD8-92D0-9F904D09DD51}" presName="hierRoot2" presStyleCnt="0">
        <dgm:presLayoutVars>
          <dgm:hierBranch val="init"/>
        </dgm:presLayoutVars>
      </dgm:prSet>
      <dgm:spPr/>
    </dgm:pt>
    <dgm:pt modelId="{9B8D665F-86EF-4687-959F-5974AF6D8B9C}" type="pres">
      <dgm:prSet presAssocID="{4410E349-7259-4AD8-92D0-9F904D09DD51}" presName="rootComposite" presStyleCnt="0"/>
      <dgm:spPr/>
    </dgm:pt>
    <dgm:pt modelId="{B31BD9D2-F995-4CB5-B8A0-F67829B4587B}" type="pres">
      <dgm:prSet presAssocID="{4410E349-7259-4AD8-92D0-9F904D09DD51}" presName="rootText" presStyleLbl="node3" presStyleIdx="2" presStyleCnt="5" custScaleX="100124" custScaleY="129685" custLinFactNeighborX="5632" custLinFactNeighborY="211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A10C11-BDAC-42E8-BB26-197140ABBCCB}" type="pres">
      <dgm:prSet presAssocID="{4410E349-7259-4AD8-92D0-9F904D09DD51}" presName="rootConnector" presStyleLbl="node3" presStyleIdx="2" presStyleCnt="5"/>
      <dgm:spPr/>
      <dgm:t>
        <a:bodyPr/>
        <a:lstStyle/>
        <a:p>
          <a:endParaRPr lang="es-ES"/>
        </a:p>
      </dgm:t>
    </dgm:pt>
    <dgm:pt modelId="{C8C77BBC-D006-43E0-AEF1-AF08AB69311A}" type="pres">
      <dgm:prSet presAssocID="{4410E349-7259-4AD8-92D0-9F904D09DD51}" presName="hierChild4" presStyleCnt="0"/>
      <dgm:spPr/>
    </dgm:pt>
    <dgm:pt modelId="{093AE970-ED4B-41D8-86FC-78D5F8A09F1E}" type="pres">
      <dgm:prSet presAssocID="{4410E349-7259-4AD8-92D0-9F904D09DD51}" presName="hierChild5" presStyleCnt="0"/>
      <dgm:spPr/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375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5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5" custScaleX="100124" custScaleY="129684" custLinFactNeighborX="3751" custLinFactNeighborY="200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5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49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8829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4" presStyleCnt="5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4" presStyleCnt="5" custScaleX="100124" custScaleY="129684" custLinFactNeighborX="-8829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4" presStyleCnt="5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ScaleX="86519" custScaleY="117666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CE4F7D53-F297-48D0-B5A9-AC23FCD92931}" type="presOf" srcId="{BB9C89A0-4D79-4701-B056-E7C1F2B78FD4}" destId="{FCCD879E-10E8-4F83-A202-25B435C73779}" srcOrd="1" destOrd="0" presId="urn:microsoft.com/office/officeart/2005/8/layout/orgChart1"/>
    <dgm:cxn modelId="{8A4CA775-9B23-49C2-B11D-1FE534FAD48E}" type="presOf" srcId="{2AB99968-D862-4825-B21F-569A7AB62AAE}" destId="{1E598064-23C6-4630-85FF-8AC8129379A1}" srcOrd="0" destOrd="0" presId="urn:microsoft.com/office/officeart/2005/8/layout/orgChart1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503DE5D1-73E5-4BED-9EAF-F88D1BB6EBA8}" type="presOf" srcId="{2AB99968-D862-4825-B21F-569A7AB62AAE}" destId="{64FBDFF9-C94C-498F-882E-BA0C52587ADB}" srcOrd="1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FDB6FD1C-DFD8-4C93-A8FC-1DA2980B6D54}" type="presOf" srcId="{67E0D71B-0D12-4072-81C0-DBD5D004D38B}" destId="{26A465A1-C20E-4EE7-9779-C9E45E1A4529}" srcOrd="1" destOrd="0" presId="urn:microsoft.com/office/officeart/2005/8/layout/orgChart1"/>
    <dgm:cxn modelId="{F0CD6BD3-4A76-490E-AFF2-1C9A87BD46BF}" type="presOf" srcId="{67E0D71B-0D12-4072-81C0-DBD5D004D38B}" destId="{E6854435-682A-482D-8C10-AA2F3C614A4D}" srcOrd="0" destOrd="0" presId="urn:microsoft.com/office/officeart/2005/8/layout/orgChart1"/>
    <dgm:cxn modelId="{189839F1-6665-4A2D-A200-D5E0AFB6378E}" type="presOf" srcId="{6AE33B25-F7EF-4FD3-A1F6-DC3CA04B8FF0}" destId="{137466E0-B763-4D3A-B17F-5B88F572121E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940B36E9-BD0B-4FCB-8A42-7ACA07CD052A}" type="presOf" srcId="{BB9C89A0-4D79-4701-B056-E7C1F2B78FD4}" destId="{FBEBD24A-6287-4BBE-830F-C0DC179340B0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3ED61FB4-59A6-4A63-A9E3-27088D93C547}" type="presOf" srcId="{4410E349-7259-4AD8-92D0-9F904D09DD51}" destId="{76A10C11-BDAC-42E8-BB26-197140ABBCCB}" srcOrd="1" destOrd="0" presId="urn:microsoft.com/office/officeart/2005/8/layout/orgChart1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AFC89599-EAD6-4B37-AA22-5C16AE4CCF95}" type="presOf" srcId="{FEBD8554-83C0-4D2A-8A81-03C70CC94522}" destId="{2F6B4CAC-EC53-41A5-9EB0-E9A1EB19F1B1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6F203A36-482A-47B3-B8BE-08DC852EAC82}" type="presOf" srcId="{FEBD8554-83C0-4D2A-8A81-03C70CC94522}" destId="{F3B97020-4E27-476B-8E7C-371F6B9A2DE8}" srcOrd="0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5252B233-78F2-43B9-8881-2BBCA432346F}" type="presOf" srcId="{4410E349-7259-4AD8-92D0-9F904D09DD51}" destId="{B31BD9D2-F995-4CB5-B8A0-F67829B4587B}" srcOrd="0" destOrd="0" presId="urn:microsoft.com/office/officeart/2005/8/layout/orgChart1"/>
    <dgm:cxn modelId="{E27260FF-522B-4EEE-9AAD-52B011E4623D}" type="presOf" srcId="{BF17A744-9D85-4812-8324-3BBF1EA928E3}" destId="{8904E55F-F78E-461D-B422-963A2A95769B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3380517F-15E8-4068-8C41-9E631A357BB8}" srcId="{01189DA9-72AE-475D-A985-B23F05B0F599}" destId="{4410E349-7259-4AD8-92D0-9F904D09DD51}" srcOrd="0" destOrd="0" parTransId="{38DAFC49-B874-4EF5-8C2E-3F38F9A9A776}" sibTransId="{DDB19C8B-C508-4549-ABF3-A7209904A26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85718CCB-05DA-4EA1-8051-287686703485}" type="presOf" srcId="{A91AC17E-2181-4F04-BF7F-15A129AA5C1F}" destId="{8821ADFA-C480-4E67-80F4-8F5DD3C5F19B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F90D0B21-0F49-4CC1-9024-36EFF06B8AFD}" type="presOf" srcId="{B95A33D5-8E7C-47DB-92D6-901B3E81F6AB}" destId="{8D157C4A-15EE-42F5-822D-2BC0757191F6}" srcOrd="0" destOrd="0" presId="urn:microsoft.com/office/officeart/2005/8/layout/orgChart1"/>
    <dgm:cxn modelId="{FE432557-FF47-458F-A2A9-D7BE5C384E78}" srcId="{FEBD8554-83C0-4D2A-8A81-03C70CC94522}" destId="{2AB99968-D862-4825-B21F-569A7AB62AAE}" srcOrd="0" destOrd="0" parTransId="{6AE33B25-F7EF-4FD3-A1F6-DC3CA04B8FF0}" sibTransId="{715FD79B-616F-448B-8F4F-588766683FB3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B7CDF923-35C0-4C94-ACD5-54EF53CEFB4C}" type="presOf" srcId="{38DAFC49-B874-4EF5-8C2E-3F38F9A9A776}" destId="{74D51F7D-17F4-46C8-857D-75D02D12BDD8}" srcOrd="0" destOrd="0" presId="urn:microsoft.com/office/officeart/2005/8/layout/orgChart1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B52DA6F9-EA55-4D35-BA41-F8C3D73C5E23}" type="presParOf" srcId="{2F96BAD2-BEFC-400E-8F2D-B652A0583509}" destId="{8D157C4A-15EE-42F5-822D-2BC0757191F6}" srcOrd="0" destOrd="0" presId="urn:microsoft.com/office/officeart/2005/8/layout/orgChart1"/>
    <dgm:cxn modelId="{0A4341D6-6C25-4A5A-8286-61A6B8277AAA}" type="presParOf" srcId="{2F96BAD2-BEFC-400E-8F2D-B652A0583509}" destId="{5190B114-F773-4DDF-B0D6-A5086FA6F99F}" srcOrd="1" destOrd="0" presId="urn:microsoft.com/office/officeart/2005/8/layout/orgChart1"/>
    <dgm:cxn modelId="{8BA20804-1B0E-4324-8D30-5505F65B61D6}" type="presParOf" srcId="{5190B114-F773-4DDF-B0D6-A5086FA6F99F}" destId="{870087BB-5FC9-476D-B8D4-95CE716A2A65}" srcOrd="0" destOrd="0" presId="urn:microsoft.com/office/officeart/2005/8/layout/orgChart1"/>
    <dgm:cxn modelId="{3BB9C400-6C48-40E3-8B03-99730A024062}" type="presParOf" srcId="{870087BB-5FC9-476D-B8D4-95CE716A2A65}" destId="{F3B97020-4E27-476B-8E7C-371F6B9A2DE8}" srcOrd="0" destOrd="0" presId="urn:microsoft.com/office/officeart/2005/8/layout/orgChart1"/>
    <dgm:cxn modelId="{DC17136A-6F68-4A19-9A6C-F6BB2F9D2CE2}" type="presParOf" srcId="{870087BB-5FC9-476D-B8D4-95CE716A2A65}" destId="{2F6B4CAC-EC53-41A5-9EB0-E9A1EB19F1B1}" srcOrd="1" destOrd="0" presId="urn:microsoft.com/office/officeart/2005/8/layout/orgChart1"/>
    <dgm:cxn modelId="{1557F86B-7FF0-4F61-BD04-D64B532D3853}" type="presParOf" srcId="{5190B114-F773-4DDF-B0D6-A5086FA6F99F}" destId="{EB87AB0D-738F-4DAA-96AA-03D3C686C67A}" srcOrd="1" destOrd="0" presId="urn:microsoft.com/office/officeart/2005/8/layout/orgChart1"/>
    <dgm:cxn modelId="{F20ED08A-BCC0-4E4B-80AA-6D60F3F519C9}" type="presParOf" srcId="{EB87AB0D-738F-4DAA-96AA-03D3C686C67A}" destId="{137466E0-B763-4D3A-B17F-5B88F572121E}" srcOrd="0" destOrd="0" presId="urn:microsoft.com/office/officeart/2005/8/layout/orgChart1"/>
    <dgm:cxn modelId="{917B2E55-64CC-40FF-BEC0-76032BCA12E7}" type="presParOf" srcId="{EB87AB0D-738F-4DAA-96AA-03D3C686C67A}" destId="{05A6808F-FBFC-4928-886C-61756DD6D215}" srcOrd="1" destOrd="0" presId="urn:microsoft.com/office/officeart/2005/8/layout/orgChart1"/>
    <dgm:cxn modelId="{38C6B365-7905-4AF4-BF31-735D5CA54D15}" type="presParOf" srcId="{05A6808F-FBFC-4928-886C-61756DD6D215}" destId="{91E1BCFE-8122-43FC-B8C4-59931076ED0F}" srcOrd="0" destOrd="0" presId="urn:microsoft.com/office/officeart/2005/8/layout/orgChart1"/>
    <dgm:cxn modelId="{696555A4-0BF2-43F8-8E52-66E8E93597B9}" type="presParOf" srcId="{91E1BCFE-8122-43FC-B8C4-59931076ED0F}" destId="{1E598064-23C6-4630-85FF-8AC8129379A1}" srcOrd="0" destOrd="0" presId="urn:microsoft.com/office/officeart/2005/8/layout/orgChart1"/>
    <dgm:cxn modelId="{C2020D95-6B73-42A7-B50B-038D60E22148}" type="presParOf" srcId="{91E1BCFE-8122-43FC-B8C4-59931076ED0F}" destId="{64FBDFF9-C94C-498F-882E-BA0C52587ADB}" srcOrd="1" destOrd="0" presId="urn:microsoft.com/office/officeart/2005/8/layout/orgChart1"/>
    <dgm:cxn modelId="{19F8D0C7-6FA4-40EA-89FA-117C06DCF563}" type="presParOf" srcId="{05A6808F-FBFC-4928-886C-61756DD6D215}" destId="{8DD1BEAB-4684-4ACD-A22E-5C58A1B53C31}" srcOrd="1" destOrd="0" presId="urn:microsoft.com/office/officeart/2005/8/layout/orgChart1"/>
    <dgm:cxn modelId="{2FBBE550-D98C-4424-9E23-7CA58365582D}" type="presParOf" srcId="{05A6808F-FBFC-4928-886C-61756DD6D215}" destId="{4B55A10B-37D3-4D53-A0E2-711042D77D5B}" srcOrd="2" destOrd="0" presId="urn:microsoft.com/office/officeart/2005/8/layout/orgChart1"/>
    <dgm:cxn modelId="{C576481C-E3BE-49C4-B35F-373C59FD6E45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C5A3E009-F414-40D2-AB04-46FD44EE1D95}" type="presParOf" srcId="{4EB28BA4-29F3-4194-854A-B421A00E12F8}" destId="{74D51F7D-17F4-46C8-857D-75D02D12BDD8}" srcOrd="0" destOrd="0" presId="urn:microsoft.com/office/officeart/2005/8/layout/orgChart1"/>
    <dgm:cxn modelId="{147856CE-5FFD-40F2-A649-EC601E17F0F9}" type="presParOf" srcId="{4EB28BA4-29F3-4194-854A-B421A00E12F8}" destId="{44011599-D6F2-4C1F-A119-61D2EB84D94E}" srcOrd="1" destOrd="0" presId="urn:microsoft.com/office/officeart/2005/8/layout/orgChart1"/>
    <dgm:cxn modelId="{9D94BE99-3105-475E-99DF-B9675377B218}" type="presParOf" srcId="{44011599-D6F2-4C1F-A119-61D2EB84D94E}" destId="{9B8D665F-86EF-4687-959F-5974AF6D8B9C}" srcOrd="0" destOrd="0" presId="urn:microsoft.com/office/officeart/2005/8/layout/orgChart1"/>
    <dgm:cxn modelId="{E30DA98C-A81B-44A0-8C40-EC3F4F8D11AF}" type="presParOf" srcId="{9B8D665F-86EF-4687-959F-5974AF6D8B9C}" destId="{B31BD9D2-F995-4CB5-B8A0-F67829B4587B}" srcOrd="0" destOrd="0" presId="urn:microsoft.com/office/officeart/2005/8/layout/orgChart1"/>
    <dgm:cxn modelId="{CFF9476A-3F72-4066-BC1A-49186A241AA3}" type="presParOf" srcId="{9B8D665F-86EF-4687-959F-5974AF6D8B9C}" destId="{76A10C11-BDAC-42E8-BB26-197140ABBCCB}" srcOrd="1" destOrd="0" presId="urn:microsoft.com/office/officeart/2005/8/layout/orgChart1"/>
    <dgm:cxn modelId="{9E6A2BF1-1FB9-4577-A9EC-FA7A33A8B3BE}" type="presParOf" srcId="{44011599-D6F2-4C1F-A119-61D2EB84D94E}" destId="{C8C77BBC-D006-43E0-AEF1-AF08AB69311A}" srcOrd="1" destOrd="0" presId="urn:microsoft.com/office/officeart/2005/8/layout/orgChart1"/>
    <dgm:cxn modelId="{ACD68652-CEA2-4344-9D35-00C54DDCC204}" type="presParOf" srcId="{44011599-D6F2-4C1F-A119-61D2EB84D94E}" destId="{093AE970-ED4B-41D8-86FC-78D5F8A09F1E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D54E3F47-1338-4C58-9EB6-1385EB23F1BD}" type="presParOf" srcId="{2F96BAD2-BEFC-400E-8F2D-B652A0583509}" destId="{8821ADFA-C480-4E67-80F4-8F5DD3C5F19B}" srcOrd="6" destOrd="0" presId="urn:microsoft.com/office/officeart/2005/8/layout/orgChart1"/>
    <dgm:cxn modelId="{09EC8D6E-082A-450F-8C11-A79E10F149B2}" type="presParOf" srcId="{2F96BAD2-BEFC-400E-8F2D-B652A0583509}" destId="{6BD33664-450D-4D31-974A-4ED73C96EACE}" srcOrd="7" destOrd="0" presId="urn:microsoft.com/office/officeart/2005/8/layout/orgChart1"/>
    <dgm:cxn modelId="{B80D5E24-C3F5-48BB-BFDE-6AA24F10301F}" type="presParOf" srcId="{6BD33664-450D-4D31-974A-4ED73C96EACE}" destId="{9F2A23EF-B392-47B5-8013-00DE6971C635}" srcOrd="0" destOrd="0" presId="urn:microsoft.com/office/officeart/2005/8/layout/orgChart1"/>
    <dgm:cxn modelId="{CA73B820-9404-4015-81E1-16AD420A230D}" type="presParOf" srcId="{9F2A23EF-B392-47B5-8013-00DE6971C635}" destId="{FBEBD24A-6287-4BBE-830F-C0DC179340B0}" srcOrd="0" destOrd="0" presId="urn:microsoft.com/office/officeart/2005/8/layout/orgChart1"/>
    <dgm:cxn modelId="{F59E358A-433A-4025-A8B2-7D15C0F627E2}" type="presParOf" srcId="{9F2A23EF-B392-47B5-8013-00DE6971C635}" destId="{FCCD879E-10E8-4F83-A202-25B435C73779}" srcOrd="1" destOrd="0" presId="urn:microsoft.com/office/officeart/2005/8/layout/orgChart1"/>
    <dgm:cxn modelId="{C30C3AF1-B943-4715-AAF6-2E3B074BD3BC}" type="presParOf" srcId="{6BD33664-450D-4D31-974A-4ED73C96EACE}" destId="{08FB06EE-38F3-4AFB-8E63-F204A1EE33DD}" srcOrd="1" destOrd="0" presId="urn:microsoft.com/office/officeart/2005/8/layout/orgChart1"/>
    <dgm:cxn modelId="{5689C43A-D0B5-45BB-B874-C127AD7BFE90}" type="presParOf" srcId="{08FB06EE-38F3-4AFB-8E63-F204A1EE33DD}" destId="{8904E55F-F78E-461D-B422-963A2A95769B}" srcOrd="0" destOrd="0" presId="urn:microsoft.com/office/officeart/2005/8/layout/orgChart1"/>
    <dgm:cxn modelId="{E8127CFF-C17C-45BA-989B-C501A58E7667}" type="presParOf" srcId="{08FB06EE-38F3-4AFB-8E63-F204A1EE33DD}" destId="{1260BD7F-0533-41E5-AB69-1C6B86450DA1}" srcOrd="1" destOrd="0" presId="urn:microsoft.com/office/officeart/2005/8/layout/orgChart1"/>
    <dgm:cxn modelId="{F88FD98F-92FF-4186-B40C-A59B24E02768}" type="presParOf" srcId="{1260BD7F-0533-41E5-AB69-1C6B86450DA1}" destId="{95C51DAC-9879-4817-B37A-8FA9B10479D5}" srcOrd="0" destOrd="0" presId="urn:microsoft.com/office/officeart/2005/8/layout/orgChart1"/>
    <dgm:cxn modelId="{C7747E19-76D4-4337-B9E4-950E384103B8}" type="presParOf" srcId="{95C51DAC-9879-4817-B37A-8FA9B10479D5}" destId="{E6854435-682A-482D-8C10-AA2F3C614A4D}" srcOrd="0" destOrd="0" presId="urn:microsoft.com/office/officeart/2005/8/layout/orgChart1"/>
    <dgm:cxn modelId="{F5E2E7CE-425E-4B6A-BF0D-60251C2288D1}" type="presParOf" srcId="{95C51DAC-9879-4817-B37A-8FA9B10479D5}" destId="{26A465A1-C20E-4EE7-9779-C9E45E1A4529}" srcOrd="1" destOrd="0" presId="urn:microsoft.com/office/officeart/2005/8/layout/orgChart1"/>
    <dgm:cxn modelId="{FFAB2BBC-686B-41A0-B3D4-ADBB12ACAB88}" type="presParOf" srcId="{1260BD7F-0533-41E5-AB69-1C6B86450DA1}" destId="{921359CF-2A07-4275-9174-647522B54996}" srcOrd="1" destOrd="0" presId="urn:microsoft.com/office/officeart/2005/8/layout/orgChart1"/>
    <dgm:cxn modelId="{5C2FCD49-F8F2-4F33-87DB-4D602468D792}" type="presParOf" srcId="{1260BD7F-0533-41E5-AB69-1C6B86450DA1}" destId="{C4A8FEB1-5CFA-4513-ADBD-4976FA1813AE}" srcOrd="2" destOrd="0" presId="urn:microsoft.com/office/officeart/2005/8/layout/orgChart1"/>
    <dgm:cxn modelId="{E8F3DDE8-B57D-4412-AFEF-A91793F3FA89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 FOM 45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  <a:endParaRPr lang="pt-BR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 de Sección</a:t>
          </a:r>
        </a:p>
        <a:p>
          <a:r>
            <a:rPr lang="pt-BR" sz="1200" dirty="0" smtClean="0">
              <a:latin typeface="Calibri" panose="020F0502020204030204" pitchFamily="34" charset="0"/>
              <a:cs typeface="Calibri" panose="020F0502020204030204" pitchFamily="34" charset="0"/>
            </a:rPr>
            <a:t>63232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082F9-D6CF-41BF-8AFE-2F6DBC1F377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/>
        </a:p>
      </dgm:t>
    </dgm:pt>
    <dgm:pt modelId="{53A7EF8A-29F3-42E1-8007-B551CF62FA22}" type="parTrans" cxnId="{7BEDC74B-2C3C-4841-9252-5EB4F1848DB7}">
      <dgm:prSet/>
      <dgm:spPr/>
      <dgm:t>
        <a:bodyPr/>
        <a:lstStyle/>
        <a:p>
          <a:endParaRPr lang="es-ES" sz="1200"/>
        </a:p>
      </dgm:t>
    </dgm:pt>
    <dgm:pt modelId="{5C6E4D20-CA07-482E-9DA0-DEAE69AE0B79}" type="sibTrans" cxnId="{7BEDC74B-2C3C-4841-9252-5EB4F1848DB7}">
      <dgm:prSet/>
      <dgm:spPr/>
      <dgm:t>
        <a:bodyPr/>
        <a:lstStyle/>
        <a:p>
          <a:endParaRPr lang="es-ES" sz="1200"/>
        </a:p>
      </dgm:t>
    </dgm:pt>
    <dgm:pt modelId="{DAFF1F14-969C-44A9-AC6E-3DB50AF236F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B6C69A-F77C-4BDD-8EED-934509DA16DD}" type="parTrans" cxnId="{51F15FC6-4F87-406C-B26B-E27BF384736B}">
      <dgm:prSet/>
      <dgm:spPr/>
      <dgm:t>
        <a:bodyPr/>
        <a:lstStyle/>
        <a:p>
          <a:endParaRPr lang="es-ES" sz="1200"/>
        </a:p>
      </dgm:t>
    </dgm:pt>
    <dgm:pt modelId="{60FEFD19-C7BB-4967-A3C1-9C261BF51254}" type="sibTrans" cxnId="{51F15FC6-4F87-406C-B26B-E27BF384736B}">
      <dgm:prSet/>
      <dgm:spPr/>
      <dgm:t>
        <a:bodyPr/>
        <a:lstStyle/>
        <a:p>
          <a:endParaRPr lang="es-ES" sz="1200"/>
        </a:p>
      </dgm:t>
    </dgm:pt>
    <dgm:pt modelId="{AB30C656-3A4B-4455-8350-8A20B1BF0946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D76CA84D-290F-4DE0-AEDD-4AC960697A89}" type="parTrans" cxnId="{5E1A2368-2676-40C5-8886-973B787009D9}">
      <dgm:prSet/>
      <dgm:spPr/>
      <dgm:t>
        <a:bodyPr/>
        <a:lstStyle/>
        <a:p>
          <a:endParaRPr lang="es-ES" sz="1200"/>
        </a:p>
      </dgm:t>
    </dgm:pt>
    <dgm:pt modelId="{EDE8B53C-27AD-44EA-85AD-D4DBE7E72703}" type="sibTrans" cxnId="{5E1A2368-2676-40C5-8886-973B787009D9}">
      <dgm:prSet/>
      <dgm:spPr/>
      <dgm:t>
        <a:bodyPr/>
        <a:lstStyle/>
        <a:p>
          <a:endParaRPr lang="es-ES" sz="1200"/>
        </a:p>
      </dgm:t>
    </dgm:pt>
    <dgm:pt modelId="{4F999B33-C24D-4DB0-980C-118E023896C5}">
      <dgm:prSet custT="1"/>
      <dgm:spPr>
        <a:solidFill>
          <a:schemeClr val="bg1"/>
        </a:solidFill>
      </dgm:spPr>
      <dgm:t>
        <a:bodyPr/>
        <a:lstStyle/>
        <a:p>
          <a:pPr algn="ctr"/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1A6F35-C13A-4410-9EF5-71E1A6AB202F}" type="parTrans" cxnId="{19501495-9F6E-489C-99CC-786C6358D1BA}">
      <dgm:prSet/>
      <dgm:spPr/>
      <dgm:t>
        <a:bodyPr/>
        <a:lstStyle/>
        <a:p>
          <a:endParaRPr lang="es-ES" sz="1200"/>
        </a:p>
      </dgm:t>
    </dgm:pt>
    <dgm:pt modelId="{C9A325AA-3349-419C-801A-B2E429AAA251}" type="sibTrans" cxnId="{19501495-9F6E-489C-99CC-786C6358D1BA}">
      <dgm:prSet/>
      <dgm:spPr/>
      <dgm:t>
        <a:bodyPr/>
        <a:lstStyle/>
        <a:p>
          <a:endParaRPr lang="es-ES" sz="1200"/>
        </a:p>
      </dgm:t>
    </dgm:pt>
    <dgm:pt modelId="{DE72EFBB-FA3C-4794-9391-828E1BE3990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/>
        </a:p>
      </dgm:t>
    </dgm:pt>
    <dgm:pt modelId="{B842F3BC-918F-46E3-8FF1-B2B1552E0551}" type="parTrans" cxnId="{EBB0D11C-615B-4B64-8C9E-D92B10641AA8}">
      <dgm:prSet/>
      <dgm:spPr/>
      <dgm:t>
        <a:bodyPr/>
        <a:lstStyle/>
        <a:p>
          <a:endParaRPr lang="es-ES" sz="1200"/>
        </a:p>
      </dgm:t>
    </dgm:pt>
    <dgm:pt modelId="{BED620D3-6074-4C75-8406-5FFE9DAFB432}" type="sibTrans" cxnId="{EBB0D11C-615B-4B64-8C9E-D92B10641AA8}">
      <dgm:prSet/>
      <dgm:spPr/>
      <dgm:t>
        <a:bodyPr/>
        <a:lstStyle/>
        <a:p>
          <a:endParaRPr lang="es-ES" sz="1200"/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ScaleX="99926" custScaleY="180749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7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7" custScaleX="95451" custScaleY="95451" custLinFactNeighborX="-900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7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12C27A84-CDE8-43BF-9277-F3EDED5376E9}" type="pres">
      <dgm:prSet presAssocID="{F3B6C69A-F77C-4BDD-8EED-934509DA16DD}" presName="Name37" presStyleLbl="parChTrans1D2" presStyleIdx="1" presStyleCnt="6"/>
      <dgm:spPr/>
      <dgm:t>
        <a:bodyPr/>
        <a:lstStyle/>
        <a:p>
          <a:endParaRPr lang="es-ES"/>
        </a:p>
      </dgm:t>
    </dgm:pt>
    <dgm:pt modelId="{3E602562-B430-4B70-9456-2435D3953FF3}" type="pres">
      <dgm:prSet presAssocID="{DAFF1F14-969C-44A9-AC6E-3DB50AF236F8}" presName="hierRoot2" presStyleCnt="0">
        <dgm:presLayoutVars>
          <dgm:hierBranch val="init"/>
        </dgm:presLayoutVars>
      </dgm:prSet>
      <dgm:spPr/>
    </dgm:pt>
    <dgm:pt modelId="{A28F28C7-6D35-4723-8814-CD292A2E39E7}" type="pres">
      <dgm:prSet presAssocID="{DAFF1F14-969C-44A9-AC6E-3DB50AF236F8}" presName="rootComposite" presStyleCnt="0"/>
      <dgm:spPr/>
    </dgm:pt>
    <dgm:pt modelId="{712E55B8-28DE-4472-907E-4597D528ACC4}" type="pres">
      <dgm:prSet presAssocID="{DAFF1F14-969C-44A9-AC6E-3DB50AF236F8}" presName="rootText" presStyleLbl="node2" presStyleIdx="1" presStyleCnt="6" custScaleX="99926" custScaleY="180749" custLinFactNeighborX="-50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23D714-7596-4B85-A23F-007D95908C9B}" type="pres">
      <dgm:prSet presAssocID="{DAFF1F14-969C-44A9-AC6E-3DB50AF236F8}" presName="rootConnector" presStyleLbl="node2" presStyleIdx="1" presStyleCnt="6"/>
      <dgm:spPr/>
      <dgm:t>
        <a:bodyPr/>
        <a:lstStyle/>
        <a:p>
          <a:endParaRPr lang="es-ES"/>
        </a:p>
      </dgm:t>
    </dgm:pt>
    <dgm:pt modelId="{217785C5-ADAD-4A06-8AC4-DE11E6B1CE93}" type="pres">
      <dgm:prSet presAssocID="{DAFF1F14-969C-44A9-AC6E-3DB50AF236F8}" presName="hierChild4" presStyleCnt="0"/>
      <dgm:spPr/>
    </dgm:pt>
    <dgm:pt modelId="{291AB2E8-64AA-4FF7-AFF5-463E333F5176}" type="pres">
      <dgm:prSet presAssocID="{D76CA84D-290F-4DE0-AEDD-4AC960697A89}" presName="Name37" presStyleLbl="parChTrans1D3" presStyleIdx="1" presStyleCnt="7"/>
      <dgm:spPr/>
      <dgm:t>
        <a:bodyPr/>
        <a:lstStyle/>
        <a:p>
          <a:endParaRPr lang="es-ES"/>
        </a:p>
      </dgm:t>
    </dgm:pt>
    <dgm:pt modelId="{072F5D7A-2778-4D94-B72F-BC0A344D3400}" type="pres">
      <dgm:prSet presAssocID="{AB30C656-3A4B-4455-8350-8A20B1BF0946}" presName="hierRoot2" presStyleCnt="0">
        <dgm:presLayoutVars>
          <dgm:hierBranch val="init"/>
        </dgm:presLayoutVars>
      </dgm:prSet>
      <dgm:spPr/>
    </dgm:pt>
    <dgm:pt modelId="{7AA74A71-6253-4A91-917C-DC19958D46BD}" type="pres">
      <dgm:prSet presAssocID="{AB30C656-3A4B-4455-8350-8A20B1BF0946}" presName="rootComposite" presStyleCnt="0"/>
      <dgm:spPr/>
    </dgm:pt>
    <dgm:pt modelId="{86BA503B-B14B-44BA-BDF9-E265D6561AD0}" type="pres">
      <dgm:prSet presAssocID="{AB30C656-3A4B-4455-8350-8A20B1BF0946}" presName="rootText" presStyleLbl="node3" presStyleIdx="1" presStyleCnt="7" custScaleX="95451" custScaleY="95451" custLinFactNeighborX="-97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2B0EC7-C4CF-440F-B079-878420182F8B}" type="pres">
      <dgm:prSet presAssocID="{AB30C656-3A4B-4455-8350-8A20B1BF0946}" presName="rootConnector" presStyleLbl="node3" presStyleIdx="1" presStyleCnt="7"/>
      <dgm:spPr/>
      <dgm:t>
        <a:bodyPr/>
        <a:lstStyle/>
        <a:p>
          <a:endParaRPr lang="es-ES"/>
        </a:p>
      </dgm:t>
    </dgm:pt>
    <dgm:pt modelId="{1E9855BC-47F4-49A5-8EC1-2332B301F2F2}" type="pres">
      <dgm:prSet presAssocID="{AB30C656-3A4B-4455-8350-8A20B1BF0946}" presName="hierChild4" presStyleCnt="0"/>
      <dgm:spPr/>
    </dgm:pt>
    <dgm:pt modelId="{D5FE8E6B-BCC1-4EEC-8160-DF4D1EB5DC52}" type="pres">
      <dgm:prSet presAssocID="{AB30C656-3A4B-4455-8350-8A20B1BF0946}" presName="hierChild5" presStyleCnt="0"/>
      <dgm:spPr/>
    </dgm:pt>
    <dgm:pt modelId="{A84821F8-A075-4EEB-88FF-496395D9657D}" type="pres">
      <dgm:prSet presAssocID="{D51A6F35-C13A-4410-9EF5-71E1A6AB202F}" presName="Name37" presStyleLbl="parChTrans1D3" presStyleIdx="2" presStyleCnt="7"/>
      <dgm:spPr/>
      <dgm:t>
        <a:bodyPr/>
        <a:lstStyle/>
        <a:p>
          <a:endParaRPr lang="es-ES"/>
        </a:p>
      </dgm:t>
    </dgm:pt>
    <dgm:pt modelId="{EC612E25-C93E-4251-8F2B-09D19E6306D8}" type="pres">
      <dgm:prSet presAssocID="{4F999B33-C24D-4DB0-980C-118E023896C5}" presName="hierRoot2" presStyleCnt="0">
        <dgm:presLayoutVars>
          <dgm:hierBranch val="init"/>
        </dgm:presLayoutVars>
      </dgm:prSet>
      <dgm:spPr/>
    </dgm:pt>
    <dgm:pt modelId="{771A67DD-1D1A-46E0-93CC-002383B2D6A2}" type="pres">
      <dgm:prSet presAssocID="{4F999B33-C24D-4DB0-980C-118E023896C5}" presName="rootComposite" presStyleCnt="0"/>
      <dgm:spPr/>
    </dgm:pt>
    <dgm:pt modelId="{4F7DF3E5-E7DC-4DC5-88D9-21D8EF56A31F}" type="pres">
      <dgm:prSet presAssocID="{4F999B33-C24D-4DB0-980C-118E023896C5}" presName="rootText" presStyleLbl="node3" presStyleIdx="2" presStyleCnt="7" custScaleX="95451" custScaleY="95451" custLinFactNeighborX="-9750" custLinFactNeighborY="-24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91B60F-F8BC-4CF8-9297-E7F77A728497}" type="pres">
      <dgm:prSet presAssocID="{4F999B33-C24D-4DB0-980C-118E023896C5}" presName="rootConnector" presStyleLbl="node3" presStyleIdx="2" presStyleCnt="7"/>
      <dgm:spPr/>
      <dgm:t>
        <a:bodyPr/>
        <a:lstStyle/>
        <a:p>
          <a:endParaRPr lang="es-ES"/>
        </a:p>
      </dgm:t>
    </dgm:pt>
    <dgm:pt modelId="{537EA31A-09A0-4BE5-A482-9DCA12184FAA}" type="pres">
      <dgm:prSet presAssocID="{4F999B33-C24D-4DB0-980C-118E023896C5}" presName="hierChild4" presStyleCnt="0"/>
      <dgm:spPr/>
    </dgm:pt>
    <dgm:pt modelId="{BEBC0F32-FC46-42E4-9797-7C805D92E5D8}" type="pres">
      <dgm:prSet presAssocID="{4F999B33-C24D-4DB0-980C-118E023896C5}" presName="hierChild5" presStyleCnt="0"/>
      <dgm:spPr/>
    </dgm:pt>
    <dgm:pt modelId="{440135DC-5BEC-4A2E-9F69-E26B188C78C7}" type="pres">
      <dgm:prSet presAssocID="{DAFF1F14-969C-44A9-AC6E-3DB50AF236F8}" presName="hierChild5" presStyleCnt="0"/>
      <dgm:spPr/>
    </dgm:pt>
    <dgm:pt modelId="{037CEACA-9F95-45DE-B810-ECA47960F096}" type="pres">
      <dgm:prSet presAssocID="{B842F3BC-918F-46E3-8FF1-B2B1552E0551}" presName="Name37" presStyleLbl="parChTrans1D2" presStyleIdx="2" presStyleCnt="6"/>
      <dgm:spPr/>
      <dgm:t>
        <a:bodyPr/>
        <a:lstStyle/>
        <a:p>
          <a:endParaRPr lang="es-ES"/>
        </a:p>
      </dgm:t>
    </dgm:pt>
    <dgm:pt modelId="{F2E95E7F-73CF-4B7D-B3FE-BA44C75BAD8F}" type="pres">
      <dgm:prSet presAssocID="{DE72EFBB-FA3C-4794-9391-828E1BE39905}" presName="hierRoot2" presStyleCnt="0">
        <dgm:presLayoutVars>
          <dgm:hierBranch val="init"/>
        </dgm:presLayoutVars>
      </dgm:prSet>
      <dgm:spPr/>
    </dgm:pt>
    <dgm:pt modelId="{BC60F5E6-39DD-4AE6-9F6E-FB4D97A28F18}" type="pres">
      <dgm:prSet presAssocID="{DE72EFBB-FA3C-4794-9391-828E1BE39905}" presName="rootComposite" presStyleCnt="0"/>
      <dgm:spPr/>
    </dgm:pt>
    <dgm:pt modelId="{A3AB2137-1063-482F-BF5E-1A41C6111B12}" type="pres">
      <dgm:prSet presAssocID="{DE72EFBB-FA3C-4794-9391-828E1BE39905}" presName="rootText" presStyleLbl="node2" presStyleIdx="2" presStyleCnt="6" custScaleX="99926" custScaleY="180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3E8370-72CE-4DB9-8660-35E0D0B2C1E1}" type="pres">
      <dgm:prSet presAssocID="{DE72EFBB-FA3C-4794-9391-828E1BE39905}" presName="rootConnector" presStyleLbl="node2" presStyleIdx="2" presStyleCnt="6"/>
      <dgm:spPr/>
      <dgm:t>
        <a:bodyPr/>
        <a:lstStyle/>
        <a:p>
          <a:endParaRPr lang="es-ES"/>
        </a:p>
      </dgm:t>
    </dgm:pt>
    <dgm:pt modelId="{F5C171AD-0E37-4446-9E1D-D80F03279C81}" type="pres">
      <dgm:prSet presAssocID="{DE72EFBB-FA3C-4794-9391-828E1BE39905}" presName="hierChild4" presStyleCnt="0"/>
      <dgm:spPr/>
    </dgm:pt>
    <dgm:pt modelId="{000E47BA-E202-442B-A30E-17DF3962B250}" type="pres">
      <dgm:prSet presAssocID="{88A53DC2-80C8-44F8-8C01-4244751BBA5A}" presName="Name37" presStyleLbl="parChTrans1D3" presStyleIdx="3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3" presStyleIdx="3" presStyleCnt="7" custScaleX="95451" custScaleY="95451" custLinFactNeighborX="-97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3" presStyleIdx="3" presStyleCnt="7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B97DB245-3914-4473-B911-77EDDA5EDE95}" type="pres">
      <dgm:prSet presAssocID="{DE72EFBB-FA3C-4794-9391-828E1BE39905}" presName="hierChild5" presStyleCnt="0"/>
      <dgm:spPr/>
    </dgm:pt>
    <dgm:pt modelId="{FA2D74C2-5B8C-4F6E-9BD8-1DE76BCF2D73}" type="pres">
      <dgm:prSet presAssocID="{53A7EF8A-29F3-42E1-8007-B551CF62FA22}" presName="Name37" presStyleLbl="parChTrans1D2" presStyleIdx="3" presStyleCnt="6"/>
      <dgm:spPr/>
      <dgm:t>
        <a:bodyPr/>
        <a:lstStyle/>
        <a:p>
          <a:endParaRPr lang="es-ES"/>
        </a:p>
      </dgm:t>
    </dgm:pt>
    <dgm:pt modelId="{BF494D7B-E2E4-4AE0-8AF6-787AB7D46FDD}" type="pres">
      <dgm:prSet presAssocID="{D8D082F9-D6CF-41BF-8AFE-2F6DBC1F3774}" presName="hierRoot2" presStyleCnt="0">
        <dgm:presLayoutVars>
          <dgm:hierBranch val="init"/>
        </dgm:presLayoutVars>
      </dgm:prSet>
      <dgm:spPr/>
    </dgm:pt>
    <dgm:pt modelId="{0C425BAE-AAEF-4F98-BDE8-2B5EBB536A7C}" type="pres">
      <dgm:prSet presAssocID="{D8D082F9-D6CF-41BF-8AFE-2F6DBC1F3774}" presName="rootComposite" presStyleCnt="0"/>
      <dgm:spPr/>
    </dgm:pt>
    <dgm:pt modelId="{F85CC597-D0FF-4AA3-B557-0B40E48006B9}" type="pres">
      <dgm:prSet presAssocID="{D8D082F9-D6CF-41BF-8AFE-2F6DBC1F3774}" presName="rootText" presStyleLbl="node2" presStyleIdx="3" presStyleCnt="6" custScaleX="99926" custScaleY="180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3FA65E-2557-4D3D-98EE-D88BD9B4A87C}" type="pres">
      <dgm:prSet presAssocID="{D8D082F9-D6CF-41BF-8AFE-2F6DBC1F3774}" presName="rootConnector" presStyleLbl="node2" presStyleIdx="3" presStyleCnt="6"/>
      <dgm:spPr/>
      <dgm:t>
        <a:bodyPr/>
        <a:lstStyle/>
        <a:p>
          <a:endParaRPr lang="es-ES"/>
        </a:p>
      </dgm:t>
    </dgm:pt>
    <dgm:pt modelId="{E69607B2-8EC8-4DDC-AFF9-63BD9961495D}" type="pres">
      <dgm:prSet presAssocID="{D8D082F9-D6CF-41BF-8AFE-2F6DBC1F3774}" presName="hierChild4" presStyleCnt="0"/>
      <dgm:spPr/>
    </dgm:pt>
    <dgm:pt modelId="{8821ADFA-C480-4E67-80F4-8F5DD3C5F19B}" type="pres">
      <dgm:prSet presAssocID="{A91AC17E-2181-4F04-BF7F-15A129AA5C1F}" presName="Name37" presStyleLbl="parChTrans1D3" presStyleIdx="4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3" presStyleIdx="4" presStyleCnt="7" custScaleX="95451" custScaleY="95451" custLinFactNeighborX="-8523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3" presStyleIdx="4" presStyleCnt="7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820190D4-9CEF-46DF-88CB-8692E25FC81E}" type="pres">
      <dgm:prSet presAssocID="{D8D082F9-D6CF-41BF-8AFE-2F6DBC1F3774}" presName="hierChild5" presStyleCnt="0"/>
      <dgm:spPr/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ScaleX="99926" custScaleY="180749" custLinFactNeighborX="101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7" custScaleX="95451" custScaleY="95451" custLinFactNeighborX="5250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7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ScaleX="99926" custScaleY="180749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6" presStyleCnt="7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6" presStyleCnt="7" custScaleX="95451" custScaleY="95451" custLinFactNeighborX="-2442" custLinFactNeighborY="-97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6" presStyleCnt="7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251594D0-CE49-4243-A22B-51B2D56AE5E1}" type="presOf" srcId="{D8D082F9-D6CF-41BF-8AFE-2F6DBC1F3774}" destId="{2F3FA65E-2557-4D3D-98EE-D88BD9B4A87C}" srcOrd="1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9C90E985-C4D3-4423-AD6C-156B0BA812EC}" type="presOf" srcId="{01189DA9-72AE-475D-A985-B23F05B0F599}" destId="{3EAA8A9E-EEDD-4459-9C30-EA75ABDD0625}" srcOrd="1" destOrd="0" presId="urn:microsoft.com/office/officeart/2005/8/layout/orgChart1"/>
    <dgm:cxn modelId="{7B3D656C-E0D6-425F-8C47-5E5184012048}" type="presOf" srcId="{D76CA84D-290F-4DE0-AEDD-4AC960697A89}" destId="{291AB2E8-64AA-4FF7-AFF5-463E333F5176}" srcOrd="0" destOrd="0" presId="urn:microsoft.com/office/officeart/2005/8/layout/orgChart1"/>
    <dgm:cxn modelId="{22F96E91-1CAF-4E1A-A293-685BAB17032E}" type="presOf" srcId="{DAFF1F14-969C-44A9-AC6E-3DB50AF236F8}" destId="{4723D714-7596-4B85-A23F-007D95908C9B}" srcOrd="1" destOrd="0" presId="urn:microsoft.com/office/officeart/2005/8/layout/orgChart1"/>
    <dgm:cxn modelId="{19501495-9F6E-489C-99CC-786C6358D1BA}" srcId="{DAFF1F14-969C-44A9-AC6E-3DB50AF236F8}" destId="{4F999B33-C24D-4DB0-980C-118E023896C5}" srcOrd="1" destOrd="0" parTransId="{D51A6F35-C13A-4410-9EF5-71E1A6AB202F}" sibTransId="{C9A325AA-3349-419C-801A-B2E429AAA251}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32A3815C-3E5F-4EAC-9E2E-29B98CC43699}" type="presOf" srcId="{D51A6F35-C13A-4410-9EF5-71E1A6AB202F}" destId="{A84821F8-A075-4EEB-88FF-496395D9657D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F5BE08B2-43D2-4B7A-B276-6B45EE6381F0}" type="presOf" srcId="{DE72EFBB-FA3C-4794-9391-828E1BE39905}" destId="{A3AB2137-1063-482F-BF5E-1A41C6111B12}" srcOrd="0" destOrd="0" presId="urn:microsoft.com/office/officeart/2005/8/layout/orgChart1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1F15FC6-4F87-406C-B26B-E27BF384736B}" srcId="{901DEC5C-FE64-4010-9433-715446D38797}" destId="{DAFF1F14-969C-44A9-AC6E-3DB50AF236F8}" srcOrd="1" destOrd="0" parTransId="{F3B6C69A-F77C-4BDD-8EED-934509DA16DD}" sibTransId="{60FEFD19-C7BB-4967-A3C1-9C261BF51254}"/>
    <dgm:cxn modelId="{9F8C1EBC-7FEE-4834-BE4D-D31171753F38}" type="presOf" srcId="{4F999B33-C24D-4DB0-980C-118E023896C5}" destId="{4F7DF3E5-E7DC-4DC5-88D9-21D8EF56A31F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AB2728AA-B9D6-4208-ABA2-DF4D6DBC8A63}" type="presOf" srcId="{53A7EF8A-29F3-42E1-8007-B551CF62FA22}" destId="{FA2D74C2-5B8C-4F6E-9BD8-1DE76BCF2D73}" srcOrd="0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2C132461-8C2B-4D6C-97CA-952676DDDF7A}" type="presOf" srcId="{BB9C89A0-4D79-4701-B056-E7C1F2B78FD4}" destId="{FCCD879E-10E8-4F83-A202-25B435C73779}" srcOrd="1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17DC8D7A-5892-438C-8F73-2616F236CDC6}" type="presOf" srcId="{BB9C89A0-4D79-4701-B056-E7C1F2B78FD4}" destId="{FBEBD24A-6287-4BBE-830F-C0DC179340B0}" srcOrd="0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D8D082F9-D6CF-41BF-8AFE-2F6DBC1F3774}" destId="{BB9C89A0-4D79-4701-B056-E7C1F2B78FD4}" srcOrd="0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EBB0D11C-615B-4B64-8C9E-D92B10641AA8}" srcId="{901DEC5C-FE64-4010-9433-715446D38797}" destId="{DE72EFBB-FA3C-4794-9391-828E1BE39905}" srcOrd="2" destOrd="0" parTransId="{B842F3BC-918F-46E3-8FF1-B2B1552E0551}" sibTransId="{BED620D3-6074-4C75-8406-5FFE9DAFB432}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AB9BB3D1-4BEE-4B73-8E8B-B075075BCFD4}" type="presOf" srcId="{01189DA9-72AE-475D-A985-B23F05B0F599}" destId="{57FD5846-A697-43C8-BA6F-1754B6474EFE}" srcOrd="0" destOrd="0" presId="urn:microsoft.com/office/officeart/2005/8/layout/orgChart1"/>
    <dgm:cxn modelId="{4B1D92AD-71E6-4F9B-9E22-FD0A3658765C}" type="presOf" srcId="{A91AC17E-2181-4F04-BF7F-15A129AA5C1F}" destId="{8821ADFA-C480-4E67-80F4-8F5DD3C5F19B}" srcOrd="0" destOrd="0" presId="urn:microsoft.com/office/officeart/2005/8/layout/orgChart1"/>
    <dgm:cxn modelId="{698AB3E6-4867-4EB4-A02A-02702A7B1B63}" type="presOf" srcId="{DE72EFBB-FA3C-4794-9391-828E1BE39905}" destId="{F73E8370-72CE-4DB9-8660-35E0D0B2C1E1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DE72EFBB-FA3C-4794-9391-828E1BE39905}" destId="{01189DA9-72AE-475D-A985-B23F05B0F599}" srcOrd="0" destOrd="0" parTransId="{88A53DC2-80C8-44F8-8C01-4244751BBA5A}" sibTransId="{FC3086EA-A198-42E0-8F98-AC198B5C38F1}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F83D257A-1561-4554-B4C2-FB911D79F544}" type="presOf" srcId="{D8D082F9-D6CF-41BF-8AFE-2F6DBC1F3774}" destId="{F85CC597-D0FF-4AA3-B557-0B40E48006B9}" srcOrd="0" destOrd="0" presId="urn:microsoft.com/office/officeart/2005/8/layout/orgChart1"/>
    <dgm:cxn modelId="{5D369695-8062-4885-8CCB-EA39F86AC19A}" type="presOf" srcId="{AB30C656-3A4B-4455-8350-8A20B1BF0946}" destId="{86BA503B-B14B-44BA-BDF9-E265D6561AD0}" srcOrd="0" destOrd="0" presId="urn:microsoft.com/office/officeart/2005/8/layout/orgChart1"/>
    <dgm:cxn modelId="{C5040803-1FEE-4CA7-A086-A6744DC2B845}" type="presOf" srcId="{4F999B33-C24D-4DB0-980C-118E023896C5}" destId="{6A91B60F-F8BC-4CF8-9297-E7F77A728497}" srcOrd="1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4ED970A-7C8C-42D8-8828-6F457917FA38}" type="presOf" srcId="{88A53DC2-80C8-44F8-8C01-4244751BBA5A}" destId="{000E47BA-E202-442B-A30E-17DF3962B250}" srcOrd="0" destOrd="0" presId="urn:microsoft.com/office/officeart/2005/8/layout/orgChart1"/>
    <dgm:cxn modelId="{B549E69A-B938-442E-AF1B-C76BA81DA47B}" type="presOf" srcId="{F3B6C69A-F77C-4BDD-8EED-934509DA16DD}" destId="{12C27A84-CDE8-43BF-9277-F3EDED5376E9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C763E977-06FE-4DC3-A6EF-22164CCFA814}" type="presOf" srcId="{DAFF1F14-969C-44A9-AC6E-3DB50AF236F8}" destId="{712E55B8-28DE-4472-907E-4597D528ACC4}" srcOrd="0" destOrd="0" presId="urn:microsoft.com/office/officeart/2005/8/layout/orgChart1"/>
    <dgm:cxn modelId="{4DF70CF6-8629-40A6-8FC7-F5DBF24AC1D1}" type="presOf" srcId="{B842F3BC-918F-46E3-8FF1-B2B1552E0551}" destId="{037CEACA-9F95-45DE-B810-ECA47960F096}" srcOrd="0" destOrd="0" presId="urn:microsoft.com/office/officeart/2005/8/layout/orgChart1"/>
    <dgm:cxn modelId="{99D16DAB-E671-4676-84D6-3E1654F790F6}" type="presOf" srcId="{AB30C656-3A4B-4455-8350-8A20B1BF0946}" destId="{1F2B0EC7-C4CF-440F-B079-878420182F8B}" srcOrd="1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7BEDC74B-2C3C-4841-9252-5EB4F1848DB7}" srcId="{901DEC5C-FE64-4010-9433-715446D38797}" destId="{D8D082F9-D6CF-41BF-8AFE-2F6DBC1F3774}" srcOrd="3" destOrd="0" parTransId="{53A7EF8A-29F3-42E1-8007-B551CF62FA22}" sibTransId="{5C6E4D20-CA07-482E-9DA0-DEAE69AE0B79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5E1A2368-2676-40C5-8886-973B787009D9}" srcId="{DAFF1F14-969C-44A9-AC6E-3DB50AF236F8}" destId="{AB30C656-3A4B-4455-8350-8A20B1BF0946}" srcOrd="0" destOrd="0" parTransId="{D76CA84D-290F-4DE0-AEDD-4AC960697A89}" sibTransId="{EDE8B53C-27AD-44EA-85AD-D4DBE7E72703}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2A05FD20-19B0-4B9A-AFF4-C40493F4FA78}" type="presParOf" srcId="{2F96BAD2-BEFC-400E-8F2D-B652A0583509}" destId="{12C27A84-CDE8-43BF-9277-F3EDED5376E9}" srcOrd="2" destOrd="0" presId="urn:microsoft.com/office/officeart/2005/8/layout/orgChart1"/>
    <dgm:cxn modelId="{0A504149-7B28-4E0C-BCF9-C6434D1D9741}" type="presParOf" srcId="{2F96BAD2-BEFC-400E-8F2D-B652A0583509}" destId="{3E602562-B430-4B70-9456-2435D3953FF3}" srcOrd="3" destOrd="0" presId="urn:microsoft.com/office/officeart/2005/8/layout/orgChart1"/>
    <dgm:cxn modelId="{9FCB1594-0CC7-4E7A-82D2-DDF8064E0E27}" type="presParOf" srcId="{3E602562-B430-4B70-9456-2435D3953FF3}" destId="{A28F28C7-6D35-4723-8814-CD292A2E39E7}" srcOrd="0" destOrd="0" presId="urn:microsoft.com/office/officeart/2005/8/layout/orgChart1"/>
    <dgm:cxn modelId="{10FDF73A-CE18-4688-BE47-7C4063C55C36}" type="presParOf" srcId="{A28F28C7-6D35-4723-8814-CD292A2E39E7}" destId="{712E55B8-28DE-4472-907E-4597D528ACC4}" srcOrd="0" destOrd="0" presId="urn:microsoft.com/office/officeart/2005/8/layout/orgChart1"/>
    <dgm:cxn modelId="{CCC09E85-B53D-42DF-A861-5738302E84D2}" type="presParOf" srcId="{A28F28C7-6D35-4723-8814-CD292A2E39E7}" destId="{4723D714-7596-4B85-A23F-007D95908C9B}" srcOrd="1" destOrd="0" presId="urn:microsoft.com/office/officeart/2005/8/layout/orgChart1"/>
    <dgm:cxn modelId="{02039CD9-3094-4435-B600-7FDE32D5F54B}" type="presParOf" srcId="{3E602562-B430-4B70-9456-2435D3953FF3}" destId="{217785C5-ADAD-4A06-8AC4-DE11E6B1CE93}" srcOrd="1" destOrd="0" presId="urn:microsoft.com/office/officeart/2005/8/layout/orgChart1"/>
    <dgm:cxn modelId="{2D3E98A0-15E4-4B93-BB9A-E5AC05398792}" type="presParOf" srcId="{217785C5-ADAD-4A06-8AC4-DE11E6B1CE93}" destId="{291AB2E8-64AA-4FF7-AFF5-463E333F5176}" srcOrd="0" destOrd="0" presId="urn:microsoft.com/office/officeart/2005/8/layout/orgChart1"/>
    <dgm:cxn modelId="{F9DE38D6-1E4D-482E-8A07-9F86BE81B82C}" type="presParOf" srcId="{217785C5-ADAD-4A06-8AC4-DE11E6B1CE93}" destId="{072F5D7A-2778-4D94-B72F-BC0A344D3400}" srcOrd="1" destOrd="0" presId="urn:microsoft.com/office/officeart/2005/8/layout/orgChart1"/>
    <dgm:cxn modelId="{0D51D0FB-98F9-4896-8553-6A2896B79817}" type="presParOf" srcId="{072F5D7A-2778-4D94-B72F-BC0A344D3400}" destId="{7AA74A71-6253-4A91-917C-DC19958D46BD}" srcOrd="0" destOrd="0" presId="urn:microsoft.com/office/officeart/2005/8/layout/orgChart1"/>
    <dgm:cxn modelId="{D485E7E5-CDCB-4171-B902-B5ED60D4A9FA}" type="presParOf" srcId="{7AA74A71-6253-4A91-917C-DC19958D46BD}" destId="{86BA503B-B14B-44BA-BDF9-E265D6561AD0}" srcOrd="0" destOrd="0" presId="urn:microsoft.com/office/officeart/2005/8/layout/orgChart1"/>
    <dgm:cxn modelId="{14A9E539-D1B5-4580-9F23-8121CAA17861}" type="presParOf" srcId="{7AA74A71-6253-4A91-917C-DC19958D46BD}" destId="{1F2B0EC7-C4CF-440F-B079-878420182F8B}" srcOrd="1" destOrd="0" presId="urn:microsoft.com/office/officeart/2005/8/layout/orgChart1"/>
    <dgm:cxn modelId="{E5A89C97-646F-4795-8692-10777519F407}" type="presParOf" srcId="{072F5D7A-2778-4D94-B72F-BC0A344D3400}" destId="{1E9855BC-47F4-49A5-8EC1-2332B301F2F2}" srcOrd="1" destOrd="0" presId="urn:microsoft.com/office/officeart/2005/8/layout/orgChart1"/>
    <dgm:cxn modelId="{100C11EB-EFB7-4CDC-861D-48632519EDC2}" type="presParOf" srcId="{072F5D7A-2778-4D94-B72F-BC0A344D3400}" destId="{D5FE8E6B-BCC1-4EEC-8160-DF4D1EB5DC52}" srcOrd="2" destOrd="0" presId="urn:microsoft.com/office/officeart/2005/8/layout/orgChart1"/>
    <dgm:cxn modelId="{F74AAF67-068E-4566-8CF3-67660F8DAE45}" type="presParOf" srcId="{217785C5-ADAD-4A06-8AC4-DE11E6B1CE93}" destId="{A84821F8-A075-4EEB-88FF-496395D9657D}" srcOrd="2" destOrd="0" presId="urn:microsoft.com/office/officeart/2005/8/layout/orgChart1"/>
    <dgm:cxn modelId="{34209EDE-4AFD-4A4B-B78C-9510326EBFEB}" type="presParOf" srcId="{217785C5-ADAD-4A06-8AC4-DE11E6B1CE93}" destId="{EC612E25-C93E-4251-8F2B-09D19E6306D8}" srcOrd="3" destOrd="0" presId="urn:microsoft.com/office/officeart/2005/8/layout/orgChart1"/>
    <dgm:cxn modelId="{AC91ED4F-6BDA-43C5-8F03-A6D8FCA53A3C}" type="presParOf" srcId="{EC612E25-C93E-4251-8F2B-09D19E6306D8}" destId="{771A67DD-1D1A-46E0-93CC-002383B2D6A2}" srcOrd="0" destOrd="0" presId="urn:microsoft.com/office/officeart/2005/8/layout/orgChart1"/>
    <dgm:cxn modelId="{563CC008-EE23-4634-B221-F2DD6230C5F5}" type="presParOf" srcId="{771A67DD-1D1A-46E0-93CC-002383B2D6A2}" destId="{4F7DF3E5-E7DC-4DC5-88D9-21D8EF56A31F}" srcOrd="0" destOrd="0" presId="urn:microsoft.com/office/officeart/2005/8/layout/orgChart1"/>
    <dgm:cxn modelId="{2DAF2578-320D-4B6F-ACFB-F8C36F368371}" type="presParOf" srcId="{771A67DD-1D1A-46E0-93CC-002383B2D6A2}" destId="{6A91B60F-F8BC-4CF8-9297-E7F77A728497}" srcOrd="1" destOrd="0" presId="urn:microsoft.com/office/officeart/2005/8/layout/orgChart1"/>
    <dgm:cxn modelId="{9A1FA4CD-F44A-4DE6-9693-C9EB55C6DA6F}" type="presParOf" srcId="{EC612E25-C93E-4251-8F2B-09D19E6306D8}" destId="{537EA31A-09A0-4BE5-A482-9DCA12184FAA}" srcOrd="1" destOrd="0" presId="urn:microsoft.com/office/officeart/2005/8/layout/orgChart1"/>
    <dgm:cxn modelId="{924074CC-C946-4E50-AF54-3B497E914CF2}" type="presParOf" srcId="{EC612E25-C93E-4251-8F2B-09D19E6306D8}" destId="{BEBC0F32-FC46-42E4-9797-7C805D92E5D8}" srcOrd="2" destOrd="0" presId="urn:microsoft.com/office/officeart/2005/8/layout/orgChart1"/>
    <dgm:cxn modelId="{A4E1814C-E66C-49A1-A309-437CBA0E1A37}" type="presParOf" srcId="{3E602562-B430-4B70-9456-2435D3953FF3}" destId="{440135DC-5BEC-4A2E-9F69-E26B188C78C7}" srcOrd="2" destOrd="0" presId="urn:microsoft.com/office/officeart/2005/8/layout/orgChart1"/>
    <dgm:cxn modelId="{D0CDC44D-EC30-449C-A869-0E14732E3AAB}" type="presParOf" srcId="{2F96BAD2-BEFC-400E-8F2D-B652A0583509}" destId="{037CEACA-9F95-45DE-B810-ECA47960F096}" srcOrd="4" destOrd="0" presId="urn:microsoft.com/office/officeart/2005/8/layout/orgChart1"/>
    <dgm:cxn modelId="{73BEDB78-2808-4723-8AF7-8CD72261839A}" type="presParOf" srcId="{2F96BAD2-BEFC-400E-8F2D-B652A0583509}" destId="{F2E95E7F-73CF-4B7D-B3FE-BA44C75BAD8F}" srcOrd="5" destOrd="0" presId="urn:microsoft.com/office/officeart/2005/8/layout/orgChart1"/>
    <dgm:cxn modelId="{ADA0BAEC-3D17-4FEF-96DA-32CA611B8E41}" type="presParOf" srcId="{F2E95E7F-73CF-4B7D-B3FE-BA44C75BAD8F}" destId="{BC60F5E6-39DD-4AE6-9F6E-FB4D97A28F18}" srcOrd="0" destOrd="0" presId="urn:microsoft.com/office/officeart/2005/8/layout/orgChart1"/>
    <dgm:cxn modelId="{8A9BBD8D-2769-43A7-9076-2980D2F1D1A6}" type="presParOf" srcId="{BC60F5E6-39DD-4AE6-9F6E-FB4D97A28F18}" destId="{A3AB2137-1063-482F-BF5E-1A41C6111B12}" srcOrd="0" destOrd="0" presId="urn:microsoft.com/office/officeart/2005/8/layout/orgChart1"/>
    <dgm:cxn modelId="{E37DF5B3-33E5-4A49-9358-BFA563E4655D}" type="presParOf" srcId="{BC60F5E6-39DD-4AE6-9F6E-FB4D97A28F18}" destId="{F73E8370-72CE-4DB9-8660-35E0D0B2C1E1}" srcOrd="1" destOrd="0" presId="urn:microsoft.com/office/officeart/2005/8/layout/orgChart1"/>
    <dgm:cxn modelId="{4554CCAA-5A1C-4E36-998E-00D7754A37B6}" type="presParOf" srcId="{F2E95E7F-73CF-4B7D-B3FE-BA44C75BAD8F}" destId="{F5C171AD-0E37-4446-9E1D-D80F03279C81}" srcOrd="1" destOrd="0" presId="urn:microsoft.com/office/officeart/2005/8/layout/orgChart1"/>
    <dgm:cxn modelId="{46D50941-EFA4-4861-A762-FA69E76F4BAF}" type="presParOf" srcId="{F5C171AD-0E37-4446-9E1D-D80F03279C81}" destId="{000E47BA-E202-442B-A30E-17DF3962B250}" srcOrd="0" destOrd="0" presId="urn:microsoft.com/office/officeart/2005/8/layout/orgChart1"/>
    <dgm:cxn modelId="{43C5F82A-803D-40B1-9453-195F5E9B5978}" type="presParOf" srcId="{F5C171AD-0E37-4446-9E1D-D80F03279C81}" destId="{750EAAB9-91C1-4969-AEA2-756A2A403CCA}" srcOrd="1" destOrd="0" presId="urn:microsoft.com/office/officeart/2005/8/layout/orgChart1"/>
    <dgm:cxn modelId="{E1B6F044-B071-4EA9-8776-FFC9607D620A}" type="presParOf" srcId="{750EAAB9-91C1-4969-AEA2-756A2A403CCA}" destId="{16DDDC88-7963-4B65-8EED-A5FEC0791504}" srcOrd="0" destOrd="0" presId="urn:microsoft.com/office/officeart/2005/8/layout/orgChart1"/>
    <dgm:cxn modelId="{C1EF364F-54AD-4141-8278-8D49A489A467}" type="presParOf" srcId="{16DDDC88-7963-4B65-8EED-A5FEC0791504}" destId="{57FD5846-A697-43C8-BA6F-1754B6474EFE}" srcOrd="0" destOrd="0" presId="urn:microsoft.com/office/officeart/2005/8/layout/orgChart1"/>
    <dgm:cxn modelId="{EA4F9EF0-D0A2-429A-B8D6-8AD7996BE256}" type="presParOf" srcId="{16DDDC88-7963-4B65-8EED-A5FEC0791504}" destId="{3EAA8A9E-EEDD-4459-9C30-EA75ABDD0625}" srcOrd="1" destOrd="0" presId="urn:microsoft.com/office/officeart/2005/8/layout/orgChart1"/>
    <dgm:cxn modelId="{778A407B-1F14-4808-A6B1-D2F19B88B92D}" type="presParOf" srcId="{750EAAB9-91C1-4969-AEA2-756A2A403CCA}" destId="{4EB28BA4-29F3-4194-854A-B421A00E12F8}" srcOrd="1" destOrd="0" presId="urn:microsoft.com/office/officeart/2005/8/layout/orgChart1"/>
    <dgm:cxn modelId="{98FD84AA-C1E3-42D4-B177-F6AF616BD1F3}" type="presParOf" srcId="{750EAAB9-91C1-4969-AEA2-756A2A403CCA}" destId="{8E96269E-05AE-4C2B-9623-AE6ED1151F11}" srcOrd="2" destOrd="0" presId="urn:microsoft.com/office/officeart/2005/8/layout/orgChart1"/>
    <dgm:cxn modelId="{6F30E7A7-C54F-4F94-8EB5-3E53DCBCA8BE}" type="presParOf" srcId="{F2E95E7F-73CF-4B7D-B3FE-BA44C75BAD8F}" destId="{B97DB245-3914-4473-B911-77EDDA5EDE95}" srcOrd="2" destOrd="0" presId="urn:microsoft.com/office/officeart/2005/8/layout/orgChart1"/>
    <dgm:cxn modelId="{84C2EE64-CBC6-4598-8FDA-6A7B8C10D376}" type="presParOf" srcId="{2F96BAD2-BEFC-400E-8F2D-B652A0583509}" destId="{FA2D74C2-5B8C-4F6E-9BD8-1DE76BCF2D73}" srcOrd="6" destOrd="0" presId="urn:microsoft.com/office/officeart/2005/8/layout/orgChart1"/>
    <dgm:cxn modelId="{E3D3BEE1-071D-473E-9FF9-54B585570983}" type="presParOf" srcId="{2F96BAD2-BEFC-400E-8F2D-B652A0583509}" destId="{BF494D7B-E2E4-4AE0-8AF6-787AB7D46FDD}" srcOrd="7" destOrd="0" presId="urn:microsoft.com/office/officeart/2005/8/layout/orgChart1"/>
    <dgm:cxn modelId="{D3BF849E-7AD5-4F42-996A-31E953ABB3F3}" type="presParOf" srcId="{BF494D7B-E2E4-4AE0-8AF6-787AB7D46FDD}" destId="{0C425BAE-AAEF-4F98-BDE8-2B5EBB536A7C}" srcOrd="0" destOrd="0" presId="urn:microsoft.com/office/officeart/2005/8/layout/orgChart1"/>
    <dgm:cxn modelId="{E31D5A80-05EB-4436-A9F9-67F9E9E451A0}" type="presParOf" srcId="{0C425BAE-AAEF-4F98-BDE8-2B5EBB536A7C}" destId="{F85CC597-D0FF-4AA3-B557-0B40E48006B9}" srcOrd="0" destOrd="0" presId="urn:microsoft.com/office/officeart/2005/8/layout/orgChart1"/>
    <dgm:cxn modelId="{1D83B36B-FA2F-4599-ACD7-971E5257D351}" type="presParOf" srcId="{0C425BAE-AAEF-4F98-BDE8-2B5EBB536A7C}" destId="{2F3FA65E-2557-4D3D-98EE-D88BD9B4A87C}" srcOrd="1" destOrd="0" presId="urn:microsoft.com/office/officeart/2005/8/layout/orgChart1"/>
    <dgm:cxn modelId="{83D40198-2FE5-4217-A6C1-46A1E275FE15}" type="presParOf" srcId="{BF494D7B-E2E4-4AE0-8AF6-787AB7D46FDD}" destId="{E69607B2-8EC8-4DDC-AFF9-63BD9961495D}" srcOrd="1" destOrd="0" presId="urn:microsoft.com/office/officeart/2005/8/layout/orgChart1"/>
    <dgm:cxn modelId="{1A79C71C-5D32-437E-9739-9A0899979143}" type="presParOf" srcId="{E69607B2-8EC8-4DDC-AFF9-63BD9961495D}" destId="{8821ADFA-C480-4E67-80F4-8F5DD3C5F19B}" srcOrd="0" destOrd="0" presId="urn:microsoft.com/office/officeart/2005/8/layout/orgChart1"/>
    <dgm:cxn modelId="{227FCBF9-DCBC-4775-A698-B438E6BFDD65}" type="presParOf" srcId="{E69607B2-8EC8-4DDC-AFF9-63BD9961495D}" destId="{6BD33664-450D-4D31-974A-4ED73C96EACE}" srcOrd="1" destOrd="0" presId="urn:microsoft.com/office/officeart/2005/8/layout/orgChart1"/>
    <dgm:cxn modelId="{14CF1A50-7D8D-4EAF-8850-8217C6651B2B}" type="presParOf" srcId="{6BD33664-450D-4D31-974A-4ED73C96EACE}" destId="{9F2A23EF-B392-47B5-8013-00DE6971C635}" srcOrd="0" destOrd="0" presId="urn:microsoft.com/office/officeart/2005/8/layout/orgChart1"/>
    <dgm:cxn modelId="{5CF012ED-1985-40E3-9C03-E59927A77FAF}" type="presParOf" srcId="{9F2A23EF-B392-47B5-8013-00DE6971C635}" destId="{FBEBD24A-6287-4BBE-830F-C0DC179340B0}" srcOrd="0" destOrd="0" presId="urn:microsoft.com/office/officeart/2005/8/layout/orgChart1"/>
    <dgm:cxn modelId="{56778E6F-F968-4BE6-8703-670876CDD47C}" type="presParOf" srcId="{9F2A23EF-B392-47B5-8013-00DE6971C635}" destId="{FCCD879E-10E8-4F83-A202-25B435C73779}" srcOrd="1" destOrd="0" presId="urn:microsoft.com/office/officeart/2005/8/layout/orgChart1"/>
    <dgm:cxn modelId="{01D465E9-A3ED-426A-A1F8-66240213757A}" type="presParOf" srcId="{6BD33664-450D-4D31-974A-4ED73C96EACE}" destId="{08FB06EE-38F3-4AFB-8E63-F204A1EE33DD}" srcOrd="1" destOrd="0" presId="urn:microsoft.com/office/officeart/2005/8/layout/orgChart1"/>
    <dgm:cxn modelId="{B4F67DA6-6508-45E1-8814-CCCF5B0AFBF2}" type="presParOf" srcId="{6BD33664-450D-4D31-974A-4ED73C96EACE}" destId="{4EF558AF-B218-4D3E-B2C4-3BFD4553D88E}" srcOrd="2" destOrd="0" presId="urn:microsoft.com/office/officeart/2005/8/layout/orgChart1"/>
    <dgm:cxn modelId="{7047E03C-2DC6-489E-BEEC-F1E3A82B8C45}" type="presParOf" srcId="{BF494D7B-E2E4-4AE0-8AF6-787AB7D46FDD}" destId="{820190D4-9CEF-46DF-88CB-8692E25FC81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Centros 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33D4C606-D495-4D66-B66F-6A01473F4BBE}">
      <dgm:prSet custT="1"/>
      <dgm:spPr/>
      <dgm:t>
        <a:bodyPr/>
        <a:lstStyle/>
        <a:p>
          <a:r>
            <a:rPr lang="es-ES" sz="1200" dirty="0" smtClean="0"/>
            <a:t>Jefe(a) de Enlace Deportivo  </a:t>
          </a:r>
        </a:p>
      </dgm:t>
    </dgm:pt>
    <dgm:pt modelId="{83FCC49E-391A-4A35-8996-83248813E328}" type="parTrans" cxnId="{385A3F3D-D86D-4C79-885D-CEA356E6A02E}">
      <dgm:prSet/>
      <dgm:spPr/>
      <dgm:t>
        <a:bodyPr/>
        <a:lstStyle/>
        <a:p>
          <a:endParaRPr lang="es-ES"/>
        </a:p>
      </dgm:t>
    </dgm:pt>
    <dgm:pt modelId="{B7CD98FB-FADF-4F67-BA39-1DC1261C2CF6}" type="sibTrans" cxnId="{385A3F3D-D86D-4C79-885D-CEA356E6A02E}">
      <dgm:prSet/>
      <dgm:spPr/>
      <dgm:t>
        <a:bodyPr/>
        <a:lstStyle/>
        <a:p>
          <a:endParaRPr lang="es-ES"/>
        </a:p>
      </dgm:t>
    </dgm:pt>
    <dgm:pt modelId="{82779130-E64B-4732-9E40-AA8A47D40F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2486714F-A666-4367-8CFD-EC774B1DBB7D}" type="parTrans" cxnId="{62AD1B3C-25E8-415A-A707-5F3114FB4264}">
      <dgm:prSet/>
      <dgm:spPr/>
      <dgm:t>
        <a:bodyPr/>
        <a:lstStyle/>
        <a:p>
          <a:endParaRPr lang="es-ES"/>
        </a:p>
      </dgm:t>
    </dgm:pt>
    <dgm:pt modelId="{66D1450C-B4D4-40C7-B6F5-5588D259A1D9}" type="sibTrans" cxnId="{62AD1B3C-25E8-415A-A707-5F3114FB4264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Y="-23406" custLinFactNeighborX="-650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7" custScaleX="121312" custScaleY="182968" custLinFactNeighborX="-24148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7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2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2" custScaleX="131341" custScaleY="139404" custLinFactY="100000" custLinFactNeighborX="-4" custLinFactNeighborY="112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2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6A0E9E6F-CF87-498E-83A6-1BB262521ADF}" type="pres">
      <dgm:prSet presAssocID="{2486714F-A666-4367-8CFD-EC774B1DBB7D}" presName="Name35" presStyleLbl="parChTrans1D3" presStyleIdx="1" presStyleCnt="2"/>
      <dgm:spPr/>
      <dgm:t>
        <a:bodyPr/>
        <a:lstStyle/>
        <a:p>
          <a:endParaRPr lang="es-ES"/>
        </a:p>
      </dgm:t>
    </dgm:pt>
    <dgm:pt modelId="{E3C201FF-2A4E-4521-8451-2907F516EED6}" type="pres">
      <dgm:prSet presAssocID="{82779130-E64B-4732-9E40-AA8A47D40FC9}" presName="hierRoot2" presStyleCnt="0">
        <dgm:presLayoutVars>
          <dgm:hierBranch val="init"/>
        </dgm:presLayoutVars>
      </dgm:prSet>
      <dgm:spPr/>
    </dgm:pt>
    <dgm:pt modelId="{FB616290-B1DF-4E1B-BF1D-E3D670E76091}" type="pres">
      <dgm:prSet presAssocID="{82779130-E64B-4732-9E40-AA8A47D40FC9}" presName="rootComposite" presStyleCnt="0"/>
      <dgm:spPr/>
    </dgm:pt>
    <dgm:pt modelId="{E604D101-F87C-402E-B083-3B702C00605D}" type="pres">
      <dgm:prSet presAssocID="{82779130-E64B-4732-9E40-AA8A47D40FC9}" presName="rootText" presStyleLbl="node3" presStyleIdx="1" presStyleCnt="2" custScaleX="131124" custScaleY="139404" custLinFactY="100000" custLinFactNeighborX="-4" custLinFactNeighborY="112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17B341-8076-4A6B-B76E-C78297186CD2}" type="pres">
      <dgm:prSet presAssocID="{82779130-E64B-4732-9E40-AA8A47D40FC9}" presName="rootConnector" presStyleLbl="node3" presStyleIdx="1" presStyleCnt="2"/>
      <dgm:spPr/>
      <dgm:t>
        <a:bodyPr/>
        <a:lstStyle/>
        <a:p>
          <a:endParaRPr lang="es-ES"/>
        </a:p>
      </dgm:t>
    </dgm:pt>
    <dgm:pt modelId="{B6D860EF-72AA-4403-A106-1A91707808EB}" type="pres">
      <dgm:prSet presAssocID="{82779130-E64B-4732-9E40-AA8A47D40FC9}" presName="hierChild4" presStyleCnt="0"/>
      <dgm:spPr/>
    </dgm:pt>
    <dgm:pt modelId="{D967985D-86C8-4CFB-AA3E-4261E67B419D}" type="pres">
      <dgm:prSet presAssocID="{82779130-E64B-4732-9E40-AA8A47D40FC9}" presName="hierChild5" presStyleCnt="0"/>
      <dgm:spPr/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7" custScaleX="121312" custScaleY="182968" custLinFactNeighborX="-27765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7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7" custScaleX="127800" custScaleY="182968" custLinFactNeighborX="-24144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7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7" custScaleX="127800" custScaleY="182968" custLinFactNeighborX="-24144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7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7" custScaleX="127800" custScaleY="182968" custLinFactNeighborX="-24144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7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7" custScaleX="127800" custScaleY="182968" custLinFactNeighborX="-24144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7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DCA5B519-CDE3-4FCB-AA9D-B778D249046F}" type="pres">
      <dgm:prSet presAssocID="{83FCC49E-391A-4A35-8996-83248813E328}" presName="Name37" presStyleLbl="parChTrans1D2" presStyleIdx="6" presStyleCnt="8"/>
      <dgm:spPr/>
      <dgm:t>
        <a:bodyPr/>
        <a:lstStyle/>
        <a:p>
          <a:endParaRPr lang="es-ES"/>
        </a:p>
      </dgm:t>
    </dgm:pt>
    <dgm:pt modelId="{8F4A1FA9-9593-4E3A-8111-665263F25B57}" type="pres">
      <dgm:prSet presAssocID="{33D4C606-D495-4D66-B66F-6A01473F4BBE}" presName="hierRoot2" presStyleCnt="0">
        <dgm:presLayoutVars>
          <dgm:hierBranch val="init"/>
        </dgm:presLayoutVars>
      </dgm:prSet>
      <dgm:spPr/>
    </dgm:pt>
    <dgm:pt modelId="{DD509FB5-6A34-44B7-A26C-A02D59DE4D01}" type="pres">
      <dgm:prSet presAssocID="{33D4C606-D495-4D66-B66F-6A01473F4BBE}" presName="rootComposite" presStyleCnt="0"/>
      <dgm:spPr/>
    </dgm:pt>
    <dgm:pt modelId="{0F0DBA66-3DA1-4B96-92BA-4CBAB9DC4D43}" type="pres">
      <dgm:prSet presAssocID="{33D4C606-D495-4D66-B66F-6A01473F4BBE}" presName="rootText" presStyleLbl="node2" presStyleIdx="6" presStyleCnt="7" custScaleX="127800" custScaleY="182968" custLinFactNeighborX="-24144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EB650C-7A7C-43C5-B363-A7FE1C1D6D3F}" type="pres">
      <dgm:prSet presAssocID="{33D4C606-D495-4D66-B66F-6A01473F4BBE}" presName="rootConnector" presStyleLbl="node2" presStyleIdx="6" presStyleCnt="7"/>
      <dgm:spPr/>
      <dgm:t>
        <a:bodyPr/>
        <a:lstStyle/>
        <a:p>
          <a:endParaRPr lang="es-ES"/>
        </a:p>
      </dgm:t>
    </dgm:pt>
    <dgm:pt modelId="{BB96D45D-E689-4B58-95C5-21BBE4FB44D7}" type="pres">
      <dgm:prSet presAssocID="{33D4C606-D495-4D66-B66F-6A01473F4BBE}" presName="hierChild4" presStyleCnt="0"/>
      <dgm:spPr/>
    </dgm:pt>
    <dgm:pt modelId="{F24426F3-A572-4065-B489-5431D843881C}" type="pres">
      <dgm:prSet presAssocID="{33D4C606-D495-4D66-B66F-6A01473F4BBE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1" custScaleX="149116" custScaleY="178682" custLinFactNeighborX="-18764" custLinFactNeighborY="-453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4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5" destOrd="0" parTransId="{5A6EB27B-21F7-401E-B68D-A82DC8E5BA5B}" sibTransId="{BCA7BF4A-C3DB-43EA-B69B-8A2CD623373F}"/>
    <dgm:cxn modelId="{6AEEC38F-2738-4D70-A622-49C381963809}" type="presOf" srcId="{33D4C606-D495-4D66-B66F-6A01473F4BBE}" destId="{58EB650C-7A7C-43C5-B363-A7FE1C1D6D3F}" srcOrd="1" destOrd="0" presId="urn:microsoft.com/office/officeart/2005/8/layout/orgChart1"/>
    <dgm:cxn modelId="{20B3B79B-4064-47E8-9F7B-6CE8B2C89793}" type="presOf" srcId="{82779130-E64B-4732-9E40-AA8A47D40FC9}" destId="{E604D101-F87C-402E-B083-3B702C00605D}" srcOrd="0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385A3F3D-D86D-4C79-885D-CEA356E6A02E}" srcId="{2772783E-ACBA-4206-91F9-851FCA3B8020}" destId="{33D4C606-D495-4D66-B66F-6A01473F4BBE}" srcOrd="7" destOrd="0" parTransId="{83FCC49E-391A-4A35-8996-83248813E328}" sibTransId="{B7CD98FB-FADF-4F67-BA39-1DC1261C2CF6}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1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62AD1B3C-25E8-415A-A707-5F3114FB4264}" srcId="{75F373FC-8A29-4325-8ED5-A1B7355FA88B}" destId="{82779130-E64B-4732-9E40-AA8A47D40FC9}" srcOrd="1" destOrd="0" parTransId="{2486714F-A666-4367-8CFD-EC774B1DBB7D}" sibTransId="{66D1450C-B4D4-40C7-B6F5-5588D259A1D9}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BA47BC40-C0D9-40C1-9939-E269B9D841A8}" type="presOf" srcId="{33D4C606-D495-4D66-B66F-6A01473F4BBE}" destId="{0F0DBA66-3DA1-4B96-92BA-4CBAB9DC4D43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5CA53C8F-7033-4843-AF24-BD339E2EDE30}" type="presOf" srcId="{2486714F-A666-4367-8CFD-EC774B1DBB7D}" destId="{6A0E9E6F-CF87-498E-83A6-1BB262521ADF}" srcOrd="0" destOrd="0" presId="urn:microsoft.com/office/officeart/2005/8/layout/orgChart1"/>
    <dgm:cxn modelId="{947414E8-4A07-433E-84B1-EE533B5C9C84}" type="presOf" srcId="{82779130-E64B-4732-9E40-AA8A47D40FC9}" destId="{A417B341-8076-4A6B-B76E-C78297186CD2}" srcOrd="1" destOrd="0" presId="urn:microsoft.com/office/officeart/2005/8/layout/orgChart1"/>
    <dgm:cxn modelId="{1BF4210D-D3E5-4E67-825A-D23B02C3C744}" srcId="{2772783E-ACBA-4206-91F9-851FCA3B8020}" destId="{1C4DE08C-1C68-4BCE-B5DA-6B5F55C78D74}" srcOrd="2" destOrd="0" parTransId="{56B86332-825D-4519-B065-8CB7567B107E}" sibTransId="{5E0CDF4E-ECE6-4A7A-A690-CFDE2A491326}"/>
    <dgm:cxn modelId="{DCC9A7A2-BAFB-47F0-A898-050BA01B6C2A}" type="presOf" srcId="{83FCC49E-391A-4A35-8996-83248813E328}" destId="{DCA5B519-CDE3-4FCB-AA9D-B778D249046F}" srcOrd="0" destOrd="0" presId="urn:microsoft.com/office/officeart/2005/8/layout/orgChart1"/>
    <dgm:cxn modelId="{C629A2C0-F61E-4C5D-895C-BD2CED602D97}" srcId="{2772783E-ACBA-4206-91F9-851FCA3B8020}" destId="{F1B75879-3EEC-4D09-B50B-00911C4ECEB8}" srcOrd="3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6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C38CED-B938-4587-AB66-F57A5AFDF398}" type="presParOf" srcId="{E3F68F82-22CC-49DD-B84B-EA74FE4DD12C}" destId="{6A0E9E6F-CF87-498E-83A6-1BB262521ADF}" srcOrd="2" destOrd="0" presId="urn:microsoft.com/office/officeart/2005/8/layout/orgChart1"/>
    <dgm:cxn modelId="{CD10BD35-1956-4653-8765-7EABA29D4994}" type="presParOf" srcId="{E3F68F82-22CC-49DD-B84B-EA74FE4DD12C}" destId="{E3C201FF-2A4E-4521-8451-2907F516EED6}" srcOrd="3" destOrd="0" presId="urn:microsoft.com/office/officeart/2005/8/layout/orgChart1"/>
    <dgm:cxn modelId="{A82741CB-8699-4F57-B63B-9EDC9AC25A7F}" type="presParOf" srcId="{E3C201FF-2A4E-4521-8451-2907F516EED6}" destId="{FB616290-B1DF-4E1B-BF1D-E3D670E76091}" srcOrd="0" destOrd="0" presId="urn:microsoft.com/office/officeart/2005/8/layout/orgChart1"/>
    <dgm:cxn modelId="{F61D5EC6-FC13-4683-8C45-B279D97294C6}" type="presParOf" srcId="{FB616290-B1DF-4E1B-BF1D-E3D670E76091}" destId="{E604D101-F87C-402E-B083-3B702C00605D}" srcOrd="0" destOrd="0" presId="urn:microsoft.com/office/officeart/2005/8/layout/orgChart1"/>
    <dgm:cxn modelId="{A9E37010-2E25-4A55-93DB-0C5099C8A9AC}" type="presParOf" srcId="{FB616290-B1DF-4E1B-BF1D-E3D670E76091}" destId="{A417B341-8076-4A6B-B76E-C78297186CD2}" srcOrd="1" destOrd="0" presId="urn:microsoft.com/office/officeart/2005/8/layout/orgChart1"/>
    <dgm:cxn modelId="{C0323FD5-D67A-4E88-96D2-180F3AF980F9}" type="presParOf" srcId="{E3C201FF-2A4E-4521-8451-2907F516EED6}" destId="{B6D860EF-72AA-4403-A106-1A91707808EB}" srcOrd="1" destOrd="0" presId="urn:microsoft.com/office/officeart/2005/8/layout/orgChart1"/>
    <dgm:cxn modelId="{7BBB6F7B-0CB5-4AC2-915B-DCCF4A59B853}" type="presParOf" srcId="{E3C201FF-2A4E-4521-8451-2907F516EED6}" destId="{D967985D-86C8-4CFB-AA3E-4261E67B419D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5B662A11-B6F4-4119-A403-BD766ACDB3D0}" type="presParOf" srcId="{4A3B355E-CA0D-43ED-8B42-7FFC22DC4796}" destId="{DCA5B519-CDE3-4FCB-AA9D-B778D249046F}" srcOrd="12" destOrd="0" presId="urn:microsoft.com/office/officeart/2005/8/layout/orgChart1"/>
    <dgm:cxn modelId="{1D80E298-84E9-49B0-ADAB-F75E62DF77F0}" type="presParOf" srcId="{4A3B355E-CA0D-43ED-8B42-7FFC22DC4796}" destId="{8F4A1FA9-9593-4E3A-8111-665263F25B57}" srcOrd="13" destOrd="0" presId="urn:microsoft.com/office/officeart/2005/8/layout/orgChart1"/>
    <dgm:cxn modelId="{2C6B4A44-4EC2-4B59-92A0-988260C429FD}" type="presParOf" srcId="{8F4A1FA9-9593-4E3A-8111-665263F25B57}" destId="{DD509FB5-6A34-44B7-A26C-A02D59DE4D01}" srcOrd="0" destOrd="0" presId="urn:microsoft.com/office/officeart/2005/8/layout/orgChart1"/>
    <dgm:cxn modelId="{7990A411-05A9-4351-9E0E-1230F1422612}" type="presParOf" srcId="{DD509FB5-6A34-44B7-A26C-A02D59DE4D01}" destId="{0F0DBA66-3DA1-4B96-92BA-4CBAB9DC4D43}" srcOrd="0" destOrd="0" presId="urn:microsoft.com/office/officeart/2005/8/layout/orgChart1"/>
    <dgm:cxn modelId="{8D354CB7-DE01-400D-A5ED-14F1C5C24F58}" type="presParOf" srcId="{DD509FB5-6A34-44B7-A26C-A02D59DE4D01}" destId="{58EB650C-7A7C-43C5-B363-A7FE1C1D6D3F}" srcOrd="1" destOrd="0" presId="urn:microsoft.com/office/officeart/2005/8/layout/orgChart1"/>
    <dgm:cxn modelId="{7B105F14-BF52-423E-920A-15F63DA129BC}" type="presParOf" srcId="{8F4A1FA9-9593-4E3A-8111-665263F25B57}" destId="{BB96D45D-E689-4B58-95C5-21BBE4FB44D7}" srcOrd="1" destOrd="0" presId="urn:microsoft.com/office/officeart/2005/8/layout/orgChart1"/>
    <dgm:cxn modelId="{DB039293-255A-4626-8EAD-BA017A03A118}" type="presParOf" srcId="{8F4A1FA9-9593-4E3A-8111-665263F25B57}" destId="{F24426F3-A572-4065-B489-5431D843881C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8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8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8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1" presStyleCnt="8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1" presStyleCnt="8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1" presStyleCnt="8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2" presStyleCnt="8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2" presStyleCnt="8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2" presStyleCnt="8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3" presStyleCnt="8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3" presStyleCnt="8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3" presStyleCnt="8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4" presStyleCnt="8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4" presStyleCnt="8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5" presStyleCnt="8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5" presStyleCnt="8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6" presStyleCnt="8" custScaleX="147205" custScaleY="98878" custLinFactNeighborX="971" custLinFactNeighborY="-106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6" presStyleCnt="8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7" presStyleCnt="8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7" presStyleCnt="8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9650B397-C3BF-43AE-B85B-E32872CD9FEA}" srcId="{C30A34FF-3B4D-436A-8F69-BFF4324B1F74}" destId="{79062824-EBDF-4ABD-B9CC-FC7C6E789007}" srcOrd="7" destOrd="0" parTransId="{09029036-7CFB-471F-837F-6B44454AABAE}" sibTransId="{89C433A7-34B6-4F08-BCFC-5968B61EA9FF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80347C51-1AC9-4EDC-95B6-6D253EDE5954}" srcId="{C30A34FF-3B4D-436A-8F69-BFF4324B1F74}" destId="{9D489210-46A3-45E7-896C-074205271A4F}" srcOrd="5" destOrd="0" parTransId="{E3D037F3-B390-463E-B701-7671CBF0586E}" sibTransId="{42A25287-14F0-4529-BD36-F68C4CDB4EBC}"/>
    <dgm:cxn modelId="{96B6FA73-3DE8-4185-9D49-812366498FA0}" srcId="{C30A34FF-3B4D-436A-8F69-BFF4324B1F74}" destId="{F5B54AA8-A423-4039-B812-914B836A01F9}" srcOrd="4" destOrd="0" parTransId="{22A18019-9A6C-42A3-A6BF-5403E4D86871}" sibTransId="{ECF720F8-9F5B-4DB1-AE83-F198205BD259}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5F09BC11-7FB0-45B2-9F92-EAE3D13E720E}" srcId="{C30A34FF-3B4D-436A-8F69-BFF4324B1F74}" destId="{797F2B9A-7BD1-4B05-9EEB-466CE535FFB9}" srcOrd="6" destOrd="0" parTransId="{B3E99703-B632-45E9-957F-E6B4D83F1AF3}" sibTransId="{96F15AF2-6D50-4FD6-A467-BBA372D15355}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C43A574C-E52B-448A-B4EF-21E4450B6305}" srcId="{C30A34FF-3B4D-436A-8F69-BFF4324B1F74}" destId="{922779E6-9083-4D78-8714-ED955CD7F243}" srcOrd="3" destOrd="0" parTransId="{F9AF87F8-1100-4422-B5BE-1B4EC21423B0}" sibTransId="{2B51A10F-2DB1-4CAF-9E99-E100C7E00AF6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AE0CA620-A4AB-4C61-BA17-B1DA877102A5}" srcId="{C30A34FF-3B4D-436A-8F69-BFF4324B1F74}" destId="{5FA0E88C-7661-4465-9B13-8792479F9B91}" srcOrd="2" destOrd="0" parTransId="{A64B5821-7157-41AF-855F-F15587A9C32D}" sibTransId="{258E0DB0-977E-4D13-8519-0FBB47DD18B2}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FF0359B1-0C9B-44D2-B86E-B4439FD8B8A6}" srcId="{C30A34FF-3B4D-436A-8F69-BFF4324B1F74}" destId="{EDD4FC79-8B3A-472C-8522-664755232C5A}" srcOrd="1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AA3094DD-7DE6-44C4-B409-0F519F44779D}" type="presParOf" srcId="{7E149F56-4496-4C36-8D49-B6338A999BCF}" destId="{44796047-42DD-49F7-85D9-89862D60E4ED}" srcOrd="2" destOrd="0" presId="urn:microsoft.com/office/officeart/2005/8/layout/orgChart1"/>
    <dgm:cxn modelId="{4A848D3B-E43C-40A7-9B29-D11A0F9B946F}" type="presParOf" srcId="{7E149F56-4496-4C36-8D49-B6338A999BCF}" destId="{F00C4182-5D1B-4CEF-9218-A28C6B8BB884}" srcOrd="3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4" destOrd="0" presId="urn:microsoft.com/office/officeart/2005/8/layout/orgChart1"/>
    <dgm:cxn modelId="{89109983-7F76-49FD-93B7-A8AF5D84EB58}" type="presParOf" srcId="{7E149F56-4496-4C36-8D49-B6338A999BCF}" destId="{DF0BE4BD-0A93-4D6C-9DCC-DA0C2332777F}" srcOrd="5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6" destOrd="0" presId="urn:microsoft.com/office/officeart/2005/8/layout/orgChart1"/>
    <dgm:cxn modelId="{74667BDC-DC05-4144-A2EA-400F4E5D6DA3}" type="presParOf" srcId="{7E149F56-4496-4C36-8D49-B6338A999BCF}" destId="{654FCBB8-0764-4FC8-9A55-ED02F279C7D1}" srcOrd="7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8" destOrd="0" presId="urn:microsoft.com/office/officeart/2005/8/layout/orgChart1"/>
    <dgm:cxn modelId="{9176471A-8995-43DE-BECF-BFC14235EC30}" type="presParOf" srcId="{7E149F56-4496-4C36-8D49-B6338A999BCF}" destId="{E695442C-E3BB-469D-B6DF-E98D6A5848C5}" srcOrd="9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90EE3E50-D57A-435B-830F-423275D1BF60}" type="presParOf" srcId="{7E149F56-4496-4C36-8D49-B6338A999BCF}" destId="{84DA736A-8D31-4F05-8857-F0C7B674B29B}" srcOrd="10" destOrd="0" presId="urn:microsoft.com/office/officeart/2005/8/layout/orgChart1"/>
    <dgm:cxn modelId="{3BEAEDF9-0ACB-4F41-9CAB-900AC5586C88}" type="presParOf" srcId="{7E149F56-4496-4C36-8D49-B6338A999BCF}" destId="{9ADD8D35-F724-487B-ACEA-208B4D484FEB}" srcOrd="11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2" destOrd="0" presId="urn:microsoft.com/office/officeart/2005/8/layout/orgChart1"/>
    <dgm:cxn modelId="{B740231D-B3B3-4B23-AF6C-B07CC3EDAD54}" type="presParOf" srcId="{7E149F56-4496-4C36-8D49-B6338A999BCF}" destId="{34590A14-3697-472A-89A7-C57ABE68029E}" srcOrd="13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4" destOrd="0" presId="urn:microsoft.com/office/officeart/2005/8/layout/orgChart1"/>
    <dgm:cxn modelId="{F7229FBC-3529-49A2-A949-67700D90131C}" type="presParOf" srcId="{7E149F56-4496-4C36-8D49-B6338A999BCF}" destId="{897FF788-1A88-4969-810B-61E3D8C02756}" srcOrd="15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C47EAA67-46F4-4402-9D47-E1618D98764D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</a:t>
          </a:r>
        </a:p>
      </dgm:t>
    </dgm:pt>
    <dgm:pt modelId="{FFD4196C-8308-4727-8338-5214597FF470}" type="parTrans" cxnId="{280EC720-BADF-44D8-B2EA-E4CD0F70D1AA}">
      <dgm:prSet/>
      <dgm:spPr/>
      <dgm:t>
        <a:bodyPr/>
        <a:lstStyle/>
        <a:p>
          <a:endParaRPr lang="es-ES"/>
        </a:p>
      </dgm:t>
    </dgm:pt>
    <dgm:pt modelId="{2775CF92-2C24-4665-A6BC-E2873511F4B7}" type="sibTrans" cxnId="{280EC720-BADF-44D8-B2EA-E4CD0F70D1AA}">
      <dgm:prSet/>
      <dgm:spPr/>
      <dgm:t>
        <a:bodyPr/>
        <a:lstStyle/>
        <a:p>
          <a:endParaRPr lang="es-ES"/>
        </a:p>
      </dgm:t>
    </dgm:pt>
    <dgm:pt modelId="{7398183C-8C75-4472-9767-82C71102ED15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Intendente</a:t>
          </a:r>
        </a:p>
      </dgm:t>
    </dgm:pt>
    <dgm:pt modelId="{685A0FAC-A687-4384-8590-38A7814979E2}" type="parTrans" cxnId="{3E0DAB0F-D3A6-48FF-BC89-F3992ABF0303}">
      <dgm:prSet/>
      <dgm:spPr/>
      <dgm:t>
        <a:bodyPr/>
        <a:lstStyle/>
        <a:p>
          <a:endParaRPr lang="es-ES"/>
        </a:p>
      </dgm:t>
    </dgm:pt>
    <dgm:pt modelId="{753A1D68-D021-4A2C-9539-860E4410CC55}" type="sibTrans" cxnId="{3E0DAB0F-D3A6-48FF-BC89-F3992ABF0303}">
      <dgm:prSet/>
      <dgm:spPr/>
      <dgm:t>
        <a:bodyPr/>
        <a:lstStyle/>
        <a:p>
          <a:endParaRPr lang="es-ES"/>
        </a:p>
      </dgm:t>
    </dgm:pt>
    <dgm:pt modelId="{50827A74-A3D5-44AE-82F7-83506E9BBF03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</a:t>
          </a:r>
        </a:p>
      </dgm:t>
    </dgm:pt>
    <dgm:pt modelId="{19B6CF4D-C354-4C3B-8D15-0661843D6496}" type="parTrans" cxnId="{4403FACF-28A5-4138-BD5B-2747D9B779C7}">
      <dgm:prSet/>
      <dgm:spPr/>
      <dgm:t>
        <a:bodyPr/>
        <a:lstStyle/>
        <a:p>
          <a:endParaRPr lang="es-ES"/>
        </a:p>
      </dgm:t>
    </dgm:pt>
    <dgm:pt modelId="{3DC93E17-8D43-479F-BEEA-3D2CF7397E65}" type="sibTrans" cxnId="{4403FACF-28A5-4138-BD5B-2747D9B779C7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8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8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8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6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6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8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6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6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6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6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  <dgm:pt modelId="{BE7EE2CC-7FCF-448B-BC43-13D3909DFC41}" type="pres">
      <dgm:prSet presAssocID="{FFD4196C-8308-4727-8338-5214597FF470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528C1A9F-45FB-4DDC-ABCD-5B94338F3E91}" type="pres">
      <dgm:prSet presAssocID="{C47EAA67-46F4-4402-9D47-E1618D98764D}" presName="hierRoot3" presStyleCnt="0">
        <dgm:presLayoutVars>
          <dgm:hierBranch val="init"/>
        </dgm:presLayoutVars>
      </dgm:prSet>
      <dgm:spPr/>
    </dgm:pt>
    <dgm:pt modelId="{1C1DABDD-75BD-46C4-8DCC-6B8AFA07A4F3}" type="pres">
      <dgm:prSet presAssocID="{C47EAA67-46F4-4402-9D47-E1618D98764D}" presName="rootComposite3" presStyleCnt="0"/>
      <dgm:spPr/>
    </dgm:pt>
    <dgm:pt modelId="{544EE089-CA76-4E34-ABCC-5C839EBCEA96}" type="pres">
      <dgm:prSet presAssocID="{C47EAA67-46F4-4402-9D47-E1618D98764D}" presName="rootText3" presStyleLbl="asst1" presStyleIdx="3" presStyleCnt="6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CC82AB3-491A-42A3-872B-CE0F2F1BAB02}" type="pres">
      <dgm:prSet presAssocID="{C47EAA67-46F4-4402-9D47-E1618D98764D}" presName="rootConnector3" presStyleLbl="asst1" presStyleIdx="3" presStyleCnt="6"/>
      <dgm:spPr/>
      <dgm:t>
        <a:bodyPr/>
        <a:lstStyle/>
        <a:p>
          <a:endParaRPr lang="es-ES"/>
        </a:p>
      </dgm:t>
    </dgm:pt>
    <dgm:pt modelId="{97D34F94-FF4E-4118-A6C1-BAC6CCF21369}" type="pres">
      <dgm:prSet presAssocID="{C47EAA67-46F4-4402-9D47-E1618D98764D}" presName="hierChild6" presStyleCnt="0"/>
      <dgm:spPr/>
    </dgm:pt>
    <dgm:pt modelId="{C9CAE81A-A931-4D18-8D13-31ABB1B78A9D}" type="pres">
      <dgm:prSet presAssocID="{C47EAA67-46F4-4402-9D47-E1618D98764D}" presName="hierChild7" presStyleCnt="0"/>
      <dgm:spPr/>
    </dgm:pt>
    <dgm:pt modelId="{800B9FC9-A127-40E2-A920-BA94E4FED8A7}" type="pres">
      <dgm:prSet presAssocID="{685A0FAC-A687-4384-8590-38A7814979E2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36A09DBE-01AA-45A5-8AB1-59E419338292}" type="pres">
      <dgm:prSet presAssocID="{7398183C-8C75-4472-9767-82C71102ED15}" presName="hierRoot3" presStyleCnt="0">
        <dgm:presLayoutVars>
          <dgm:hierBranch val="init"/>
        </dgm:presLayoutVars>
      </dgm:prSet>
      <dgm:spPr/>
    </dgm:pt>
    <dgm:pt modelId="{A6A6AD70-601B-493C-82B9-C71423470DAA}" type="pres">
      <dgm:prSet presAssocID="{7398183C-8C75-4472-9767-82C71102ED15}" presName="rootComposite3" presStyleCnt="0"/>
      <dgm:spPr/>
    </dgm:pt>
    <dgm:pt modelId="{2DF3E06B-77B8-415D-88D7-1F04316EC629}" type="pres">
      <dgm:prSet presAssocID="{7398183C-8C75-4472-9767-82C71102ED15}" presName="rootText3" presStyleLbl="asst1" presStyleIdx="4" presStyleCnt="6" custScaleX="88967" custScaleY="130589" custLinFactNeighborX="-3076" custLinFactNeighborY="-560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390EF7-4A6A-492A-ACEF-44D41CE0EA97}" type="pres">
      <dgm:prSet presAssocID="{7398183C-8C75-4472-9767-82C71102ED15}" presName="rootConnector3" presStyleLbl="asst1" presStyleIdx="4" presStyleCnt="6"/>
      <dgm:spPr/>
      <dgm:t>
        <a:bodyPr/>
        <a:lstStyle/>
        <a:p>
          <a:endParaRPr lang="es-ES"/>
        </a:p>
      </dgm:t>
    </dgm:pt>
    <dgm:pt modelId="{E75C3DEA-846C-4CC5-999E-ACADFAA074BF}" type="pres">
      <dgm:prSet presAssocID="{7398183C-8C75-4472-9767-82C71102ED15}" presName="hierChild6" presStyleCnt="0"/>
      <dgm:spPr/>
    </dgm:pt>
    <dgm:pt modelId="{794612C9-3E63-480E-BFE3-8F3C5685F8F3}" type="pres">
      <dgm:prSet presAssocID="{7398183C-8C75-4472-9767-82C71102ED15}" presName="hierChild7" presStyleCnt="0"/>
      <dgm:spPr/>
    </dgm:pt>
    <dgm:pt modelId="{6663C4A5-8B41-457D-96BE-D65793334DD6}" type="pres">
      <dgm:prSet presAssocID="{19B6CF4D-C354-4C3B-8D15-0661843D6496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36D67B7C-4F18-478E-BDED-A8CC54F74B3B}" type="pres">
      <dgm:prSet presAssocID="{50827A74-A3D5-44AE-82F7-83506E9BBF03}" presName="hierRoot3" presStyleCnt="0">
        <dgm:presLayoutVars>
          <dgm:hierBranch val="init"/>
        </dgm:presLayoutVars>
      </dgm:prSet>
      <dgm:spPr/>
    </dgm:pt>
    <dgm:pt modelId="{961D6C03-208F-484C-8319-88AA0DD729F8}" type="pres">
      <dgm:prSet presAssocID="{50827A74-A3D5-44AE-82F7-83506E9BBF03}" presName="rootComposite3" presStyleCnt="0"/>
      <dgm:spPr/>
    </dgm:pt>
    <dgm:pt modelId="{D5247F27-1B50-427F-AB3F-1B0EC7396289}" type="pres">
      <dgm:prSet presAssocID="{50827A74-A3D5-44AE-82F7-83506E9BBF03}" presName="rootText3" presStyleLbl="asst1" presStyleIdx="5" presStyleCnt="6" custScaleX="88967" custScaleY="83906" custLinFactNeighborX="-3076" custLinFactNeighborY="-560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FA63A3-64B4-4608-A0EF-77F2446A85C8}" type="pres">
      <dgm:prSet presAssocID="{50827A74-A3D5-44AE-82F7-83506E9BBF03}" presName="rootConnector3" presStyleLbl="asst1" presStyleIdx="5" presStyleCnt="6"/>
      <dgm:spPr/>
      <dgm:t>
        <a:bodyPr/>
        <a:lstStyle/>
        <a:p>
          <a:endParaRPr lang="es-ES"/>
        </a:p>
      </dgm:t>
    </dgm:pt>
    <dgm:pt modelId="{6B75746A-FF3C-41B0-9A7C-BD5185831222}" type="pres">
      <dgm:prSet presAssocID="{50827A74-A3D5-44AE-82F7-83506E9BBF03}" presName="hierChild6" presStyleCnt="0"/>
      <dgm:spPr/>
    </dgm:pt>
    <dgm:pt modelId="{2DFAF059-F5A7-43C5-98FC-D8D134D7AC24}" type="pres">
      <dgm:prSet presAssocID="{50827A74-A3D5-44AE-82F7-83506E9BBF03}" presName="hierChild7" presStyleCnt="0"/>
      <dgm:spPr/>
    </dgm:pt>
  </dgm:ptLst>
  <dgm:cxnLst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B4A5706F-A6BF-4233-9593-6819D41786BA}" type="presOf" srcId="{7398183C-8C75-4472-9767-82C71102ED15}" destId="{33390EF7-4A6A-492A-ACEF-44D41CE0EA97}" srcOrd="1" destOrd="0" presId="urn:microsoft.com/office/officeart/2005/8/layout/orgChart1"/>
    <dgm:cxn modelId="{729B5E1A-4047-4593-B6AA-C6177230E461}" type="presOf" srcId="{19B6CF4D-C354-4C3B-8D15-0661843D6496}" destId="{6663C4A5-8B41-457D-96BE-D65793334DD6}" srcOrd="0" destOrd="0" presId="urn:microsoft.com/office/officeart/2005/8/layout/orgChart1"/>
    <dgm:cxn modelId="{F6E388E7-64AA-4362-A33C-FE98081DD4DC}" type="presOf" srcId="{C47EAA67-46F4-4402-9D47-E1618D98764D}" destId="{6CC82AB3-491A-42A3-872B-CE0F2F1BAB02}" srcOrd="1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D88AABB6-C54B-4BC6-A802-0C1E24062456}" type="presOf" srcId="{50827A74-A3D5-44AE-82F7-83506E9BBF03}" destId="{D5247F27-1B50-427F-AB3F-1B0EC7396289}" srcOrd="0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3E0DAB0F-D3A6-48FF-BC89-F3992ABF0303}" srcId="{FA2ECD9E-6A31-445F-BBA2-FE8EA3A2B1F9}" destId="{7398183C-8C75-4472-9767-82C71102ED15}" srcOrd="6" destOrd="0" parTransId="{685A0FAC-A687-4384-8590-38A7814979E2}" sibTransId="{753A1D68-D021-4A2C-9539-860E4410CC55}"/>
    <dgm:cxn modelId="{280EC720-BADF-44D8-B2EA-E4CD0F70D1AA}" srcId="{FA2ECD9E-6A31-445F-BBA2-FE8EA3A2B1F9}" destId="{C47EAA67-46F4-4402-9D47-E1618D98764D}" srcOrd="5" destOrd="0" parTransId="{FFD4196C-8308-4727-8338-5214597FF470}" sibTransId="{2775CF92-2C24-4665-A6BC-E2873511F4B7}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44235537-5A50-4333-825B-4FAD298D0CCF}" type="presOf" srcId="{C47EAA67-46F4-4402-9D47-E1618D98764D}" destId="{544EE089-CA76-4E34-ABCC-5C839EBCEA96}" srcOrd="0" destOrd="0" presId="urn:microsoft.com/office/officeart/2005/8/layout/orgChart1"/>
    <dgm:cxn modelId="{10F39F48-61D1-45F7-B2BB-C04F69D3FBA2}" type="presOf" srcId="{50827A74-A3D5-44AE-82F7-83506E9BBF03}" destId="{60FA63A3-64B4-4608-A0EF-77F2446A85C8}" srcOrd="1" destOrd="0" presId="urn:microsoft.com/office/officeart/2005/8/layout/orgChart1"/>
    <dgm:cxn modelId="{B286A253-D9B5-4113-AA95-EB93EB60A1B8}" type="presOf" srcId="{7398183C-8C75-4472-9767-82C71102ED15}" destId="{2DF3E06B-77B8-415D-88D7-1F04316EC629}" srcOrd="0" destOrd="0" presId="urn:microsoft.com/office/officeart/2005/8/layout/orgChart1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E3A40B2B-F045-4D81-9487-EBC3A00D39D5}" type="presOf" srcId="{FFD4196C-8308-4727-8338-5214597FF470}" destId="{BE7EE2CC-7FCF-448B-BC43-13D3909DFC41}" srcOrd="0" destOrd="0" presId="urn:microsoft.com/office/officeart/2005/8/layout/orgChart1"/>
    <dgm:cxn modelId="{4403FACF-28A5-4138-BD5B-2747D9B779C7}" srcId="{FA2ECD9E-6A31-445F-BBA2-FE8EA3A2B1F9}" destId="{50827A74-A3D5-44AE-82F7-83506E9BBF03}" srcOrd="7" destOrd="0" parTransId="{19B6CF4D-C354-4C3B-8D15-0661843D6496}" sibTransId="{3DC93E17-8D43-479F-BEEA-3D2CF7397E65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EA162085-0D13-40D8-AB58-CCE2A773DE31}" type="presOf" srcId="{685A0FAC-A687-4384-8590-38A7814979E2}" destId="{800B9FC9-A127-40E2-A920-BA94E4FED8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  <dgm:cxn modelId="{1DE80E81-B215-4F44-BAC0-43B71B24EF7E}" type="presParOf" srcId="{4719F326-9565-4E36-A1F7-C15810982326}" destId="{BE7EE2CC-7FCF-448B-BC43-13D3909DFC41}" srcOrd="6" destOrd="0" presId="urn:microsoft.com/office/officeart/2005/8/layout/orgChart1"/>
    <dgm:cxn modelId="{6BADCC8F-60F1-4082-A6D4-A518AC7816DD}" type="presParOf" srcId="{4719F326-9565-4E36-A1F7-C15810982326}" destId="{528C1A9F-45FB-4DDC-ABCD-5B94338F3E91}" srcOrd="7" destOrd="0" presId="urn:microsoft.com/office/officeart/2005/8/layout/orgChart1"/>
    <dgm:cxn modelId="{1AD1FCEC-F983-43B2-B6A1-615C0962C69A}" type="presParOf" srcId="{528C1A9F-45FB-4DDC-ABCD-5B94338F3E91}" destId="{1C1DABDD-75BD-46C4-8DCC-6B8AFA07A4F3}" srcOrd="0" destOrd="0" presId="urn:microsoft.com/office/officeart/2005/8/layout/orgChart1"/>
    <dgm:cxn modelId="{36EA2BE3-B416-4526-9A9E-1BE55EC506F3}" type="presParOf" srcId="{1C1DABDD-75BD-46C4-8DCC-6B8AFA07A4F3}" destId="{544EE089-CA76-4E34-ABCC-5C839EBCEA96}" srcOrd="0" destOrd="0" presId="urn:microsoft.com/office/officeart/2005/8/layout/orgChart1"/>
    <dgm:cxn modelId="{305AC621-B006-433F-9673-06D595372404}" type="presParOf" srcId="{1C1DABDD-75BD-46C4-8DCC-6B8AFA07A4F3}" destId="{6CC82AB3-491A-42A3-872B-CE0F2F1BAB02}" srcOrd="1" destOrd="0" presId="urn:microsoft.com/office/officeart/2005/8/layout/orgChart1"/>
    <dgm:cxn modelId="{EFB59BB6-BD0F-476C-A2BC-9C62B3CD111E}" type="presParOf" srcId="{528C1A9F-45FB-4DDC-ABCD-5B94338F3E91}" destId="{97D34F94-FF4E-4118-A6C1-BAC6CCF21369}" srcOrd="1" destOrd="0" presId="urn:microsoft.com/office/officeart/2005/8/layout/orgChart1"/>
    <dgm:cxn modelId="{B773114A-53D2-4A86-94CD-AC16B84F4B55}" type="presParOf" srcId="{528C1A9F-45FB-4DDC-ABCD-5B94338F3E91}" destId="{C9CAE81A-A931-4D18-8D13-31ABB1B78A9D}" srcOrd="2" destOrd="0" presId="urn:microsoft.com/office/officeart/2005/8/layout/orgChart1"/>
    <dgm:cxn modelId="{5DAAEF30-77C8-45F1-BB81-DD7B0CC7D783}" type="presParOf" srcId="{4719F326-9565-4E36-A1F7-C15810982326}" destId="{800B9FC9-A127-40E2-A920-BA94E4FED8A7}" srcOrd="8" destOrd="0" presId="urn:microsoft.com/office/officeart/2005/8/layout/orgChart1"/>
    <dgm:cxn modelId="{3823612C-39C4-4B8E-AC9A-C7D98D4534F3}" type="presParOf" srcId="{4719F326-9565-4E36-A1F7-C15810982326}" destId="{36A09DBE-01AA-45A5-8AB1-59E419338292}" srcOrd="9" destOrd="0" presId="urn:microsoft.com/office/officeart/2005/8/layout/orgChart1"/>
    <dgm:cxn modelId="{BBD2BA8D-0724-4CAF-915C-A6540BBEE792}" type="presParOf" srcId="{36A09DBE-01AA-45A5-8AB1-59E419338292}" destId="{A6A6AD70-601B-493C-82B9-C71423470DAA}" srcOrd="0" destOrd="0" presId="urn:microsoft.com/office/officeart/2005/8/layout/orgChart1"/>
    <dgm:cxn modelId="{E26AA282-AFD0-484B-BC3C-979C2AE81853}" type="presParOf" srcId="{A6A6AD70-601B-493C-82B9-C71423470DAA}" destId="{2DF3E06B-77B8-415D-88D7-1F04316EC629}" srcOrd="0" destOrd="0" presId="urn:microsoft.com/office/officeart/2005/8/layout/orgChart1"/>
    <dgm:cxn modelId="{938E1D7F-D20E-4716-89C2-AC5BEAC13911}" type="presParOf" srcId="{A6A6AD70-601B-493C-82B9-C71423470DAA}" destId="{33390EF7-4A6A-492A-ACEF-44D41CE0EA97}" srcOrd="1" destOrd="0" presId="urn:microsoft.com/office/officeart/2005/8/layout/orgChart1"/>
    <dgm:cxn modelId="{9D52B765-5254-4F00-853C-93FC466BC73B}" type="presParOf" srcId="{36A09DBE-01AA-45A5-8AB1-59E419338292}" destId="{E75C3DEA-846C-4CC5-999E-ACADFAA074BF}" srcOrd="1" destOrd="0" presId="urn:microsoft.com/office/officeart/2005/8/layout/orgChart1"/>
    <dgm:cxn modelId="{18B8E19B-0FBF-45AA-A1D2-8AF602ECCC1E}" type="presParOf" srcId="{36A09DBE-01AA-45A5-8AB1-59E419338292}" destId="{794612C9-3E63-480E-BFE3-8F3C5685F8F3}" srcOrd="2" destOrd="0" presId="urn:microsoft.com/office/officeart/2005/8/layout/orgChart1"/>
    <dgm:cxn modelId="{A9C24002-B6F8-47E8-895F-DDC0E6057BF8}" type="presParOf" srcId="{4719F326-9565-4E36-A1F7-C15810982326}" destId="{6663C4A5-8B41-457D-96BE-D65793334DD6}" srcOrd="10" destOrd="0" presId="urn:microsoft.com/office/officeart/2005/8/layout/orgChart1"/>
    <dgm:cxn modelId="{00EF32BA-7C90-4BBB-AA24-6A82B8114537}" type="presParOf" srcId="{4719F326-9565-4E36-A1F7-C15810982326}" destId="{36D67B7C-4F18-478E-BDED-A8CC54F74B3B}" srcOrd="11" destOrd="0" presId="urn:microsoft.com/office/officeart/2005/8/layout/orgChart1"/>
    <dgm:cxn modelId="{8203B3E4-B9A4-4F35-B1FC-9C3740024602}" type="presParOf" srcId="{36D67B7C-4F18-478E-BDED-A8CC54F74B3B}" destId="{961D6C03-208F-484C-8319-88AA0DD729F8}" srcOrd="0" destOrd="0" presId="urn:microsoft.com/office/officeart/2005/8/layout/orgChart1"/>
    <dgm:cxn modelId="{7E934DAA-71B7-42A9-AFB6-E205184B782C}" type="presParOf" srcId="{961D6C03-208F-484C-8319-88AA0DD729F8}" destId="{D5247F27-1B50-427F-AB3F-1B0EC7396289}" srcOrd="0" destOrd="0" presId="urn:microsoft.com/office/officeart/2005/8/layout/orgChart1"/>
    <dgm:cxn modelId="{81507D44-8C3C-46EC-9467-1D0A70414AA4}" type="presParOf" srcId="{961D6C03-208F-484C-8319-88AA0DD729F8}" destId="{60FA63A3-64B4-4608-A0EF-77F2446A85C8}" srcOrd="1" destOrd="0" presId="urn:microsoft.com/office/officeart/2005/8/layout/orgChart1"/>
    <dgm:cxn modelId="{39A6C814-34B3-4442-8CE8-70E82E281DB3}" type="presParOf" srcId="{36D67B7C-4F18-478E-BDED-A8CC54F74B3B}" destId="{6B75746A-FF3C-41B0-9A7C-BD5185831222}" srcOrd="1" destOrd="0" presId="urn:microsoft.com/office/officeart/2005/8/layout/orgChart1"/>
    <dgm:cxn modelId="{D9FE6BE9-5E4D-4A0E-B2A5-BA417F858AC4}" type="presParOf" srcId="{36D67B7C-4F18-478E-BDED-A8CC54F74B3B}" destId="{2DFAF059-F5A7-43C5-98FC-D8D134D7AC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0" presStyleCnt="2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1" presStyleCnt="2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1" presStyleCnt="2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2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DA92D82C-EFD9-4792-AA33-3B248EC97B62}" srcId="{A45E9C75-8CEF-4565-84ED-8447A4D9D696}" destId="{C74AF974-9782-432C-99A8-80B8069C814C}" srcOrd="0" destOrd="0" parTransId="{E1325D35-6F06-479C-BE8D-4DE049CDE044}" sibTransId="{AAD1AA92-21F7-494B-A28C-978B0717AA35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3981E449-C754-47E6-B3D5-0EF540A7625D}" type="presParOf" srcId="{69637FBA-AD97-4E13-A474-114E80E04B12}" destId="{B097BC31-1A67-48DD-B19E-B694836247EC}" srcOrd="0" destOrd="0" presId="urn:microsoft.com/office/officeart/2005/8/layout/orgChart1"/>
    <dgm:cxn modelId="{E751CF1C-A270-4867-B718-E6904353A5C9}" type="presParOf" srcId="{69637FBA-AD97-4E13-A474-114E80E04B12}" destId="{98A8B270-F947-43F9-A95A-3385903D2156}" srcOrd="1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5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5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5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5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5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2" presStyleCnt="5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2" presStyleCnt="5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2" presStyleCnt="5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3" presStyleCnt="5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3" presStyleCnt="5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3" presStyleCnt="5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4" presStyleCnt="5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4" presStyleCnt="5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4" presStyleCnt="5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B03B3E07-1F8F-47E0-BA41-E25F95663645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</a:t>
          </a:r>
        </a:p>
      </dgm:t>
    </dgm:pt>
    <dgm:pt modelId="{AFC4F0F9-C765-4923-84A4-C37F74D9185A}" type="parTrans" cxnId="{60DB60C9-68B5-47B4-890A-D25903802F24}">
      <dgm:prSet/>
      <dgm:spPr/>
      <dgm:t>
        <a:bodyPr/>
        <a:lstStyle/>
        <a:p>
          <a:endParaRPr lang="es-ES"/>
        </a:p>
      </dgm:t>
    </dgm:pt>
    <dgm:pt modelId="{BADE5541-69C7-4B92-BDE6-37E10FF3C10F}" type="sibTrans" cxnId="{60DB60C9-68B5-47B4-890A-D25903802F24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33537" custScaleY="115488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7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7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7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7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3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AE491533-25F4-40BF-8B1A-3FDC6AEB8494}" type="pres">
      <dgm:prSet presAssocID="{AFC4F0F9-C765-4923-84A4-C37F74D9185A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4A194F9-E232-4752-8F23-5A1D9B6A7FEE}" type="pres">
      <dgm:prSet presAssocID="{B03B3E07-1F8F-47E0-BA41-E25F95663645}" presName="hierRoot3" presStyleCnt="0">
        <dgm:presLayoutVars>
          <dgm:hierBranch val="init"/>
        </dgm:presLayoutVars>
      </dgm:prSet>
      <dgm:spPr/>
    </dgm:pt>
    <dgm:pt modelId="{FE82464C-76FB-44E1-B010-DDC1D26A522D}" type="pres">
      <dgm:prSet presAssocID="{B03B3E07-1F8F-47E0-BA41-E25F95663645}" presName="rootComposite3" presStyleCnt="0"/>
      <dgm:spPr/>
    </dgm:pt>
    <dgm:pt modelId="{9F3F0353-3E8D-414B-A510-F7AA7D1B8B42}" type="pres">
      <dgm:prSet presAssocID="{B03B3E07-1F8F-47E0-BA41-E25F95663645}" presName="rootText3" presStyleLbl="asst1" presStyleIdx="1" presStyleCnt="3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1CCAE8-3BFB-4F09-8A75-1B8B99EBF431}" type="pres">
      <dgm:prSet presAssocID="{B03B3E07-1F8F-47E0-BA41-E25F95663645}" presName="rootConnector3" presStyleLbl="asst1" presStyleIdx="1" presStyleCnt="3"/>
      <dgm:spPr/>
      <dgm:t>
        <a:bodyPr/>
        <a:lstStyle/>
        <a:p>
          <a:endParaRPr lang="es-ES"/>
        </a:p>
      </dgm:t>
    </dgm:pt>
    <dgm:pt modelId="{59C0A993-00C4-426B-81B0-01F7A5365217}" type="pres">
      <dgm:prSet presAssocID="{B03B3E07-1F8F-47E0-BA41-E25F95663645}" presName="hierChild6" presStyleCnt="0"/>
      <dgm:spPr/>
    </dgm:pt>
    <dgm:pt modelId="{D75626A8-E909-4928-89A8-7787EAFD3CFF}" type="pres">
      <dgm:prSet presAssocID="{B03B3E07-1F8F-47E0-BA41-E25F95663645}" presName="hierChild7" presStyleCnt="0"/>
      <dgm:spPr/>
    </dgm:pt>
    <dgm:pt modelId="{2B64A582-6BC1-4D37-B82F-2CB62BB5819C}" type="pres">
      <dgm:prSet presAssocID="{ADD05276-F942-4123-9804-E976CE49DFB4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2" presStyleCnt="3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2" presStyleCnt="3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911F6925-C9D7-4892-B2AA-F017753382F2}" type="presOf" srcId="{AFC4F0F9-C765-4923-84A4-C37F74D9185A}" destId="{AE491533-25F4-40BF-8B1A-3FDC6AEB8494}" srcOrd="0" destOrd="0" presId="urn:microsoft.com/office/officeart/2005/8/layout/orgChart1"/>
    <dgm:cxn modelId="{65FFFD54-8C67-40CE-953D-09A3970308D2}" srcId="{15A40E34-3F72-45C7-8E30-5C7750D0BEC0}" destId="{188FFD85-2B7F-4539-BBED-C48AAECEB8C2}" srcOrd="3" destOrd="0" parTransId="{455EAF09-786B-45D7-860C-D329442DB71D}" sibTransId="{D1F41284-9A9C-4F37-BB49-EFF0ACA088AD}"/>
    <dgm:cxn modelId="{9A6BD726-5229-4D01-83BE-2381077C5DA8}" srcId="{15A40E34-3F72-45C7-8E30-5C7750D0BEC0}" destId="{3A0EEEFB-1F9F-41AE-9118-C87BB1EBF8C0}" srcOrd="4" destOrd="0" parTransId="{928C6BDD-0CE0-4977-BBCF-EF46E5147EA8}" sibTransId="{DE852015-6D56-42F8-8862-4A8EDB8876B5}"/>
    <dgm:cxn modelId="{070B3D9E-C819-47E4-9EA8-7D509A32F825}" type="presOf" srcId="{B03B3E07-1F8F-47E0-BA41-E25F95663645}" destId="{8D1CCAE8-3BFB-4F09-8A75-1B8B99EBF431}" srcOrd="1" destOrd="0" presId="urn:microsoft.com/office/officeart/2005/8/layout/orgChart1"/>
    <dgm:cxn modelId="{656B8047-2FCD-43C5-914C-858A58090933}" srcId="{15A40E34-3F72-45C7-8E30-5C7750D0BEC0}" destId="{3916C3BD-5BBE-4A0B-86EC-0AD679BEA446}" srcOrd="5" destOrd="0" parTransId="{4DDE788E-0E52-4F66-8BC3-623D35CB268D}" sibTransId="{71C8CB23-8BDE-4027-ABDD-AC5CCF57208A}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A5043342-1FD9-4DB4-B32F-F32E53B7E4E5}" srcId="{15A40E34-3F72-45C7-8E30-5C7750D0BEC0}" destId="{55904FF7-6BDB-4391-A4F2-8FD4827BCD85}" srcOrd="6" destOrd="0" parTransId="{E1615EEF-D005-4279-844F-5D174F6897BB}" sibTransId="{BC3D3F7F-8447-4D33-8FBA-E8127E781A19}"/>
    <dgm:cxn modelId="{60DB60C9-68B5-47B4-890A-D25903802F24}" srcId="{15A40E34-3F72-45C7-8E30-5C7750D0BEC0}" destId="{B03B3E07-1F8F-47E0-BA41-E25F95663645}" srcOrd="1" destOrd="0" parTransId="{AFC4F0F9-C765-4923-84A4-C37F74D9185A}" sibTransId="{BADE5541-69C7-4B92-BDE6-37E10FF3C10F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99FAEB05-6825-4B28-AB9A-43006459EA75}" srcId="{15A40E34-3F72-45C7-8E30-5C7750D0BEC0}" destId="{4B01E2D8-9CD2-4FF7-9A95-FF363B388456}" srcOrd="2" destOrd="0" parTransId="{ADD05276-F942-4123-9804-E976CE49DFB4}" sibTransId="{AE333C3E-B63B-4B52-AE67-E6DCAA195C0E}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35C3722F-E744-4620-93FC-08723C7276AD}" type="presOf" srcId="{B03B3E07-1F8F-47E0-BA41-E25F95663645}" destId="{9F3F0353-3E8D-414B-A510-F7AA7D1B8B42}" srcOrd="0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0379947-6BFC-499D-A75A-910D4F025EA8}" type="presParOf" srcId="{55E913CC-9A57-48C2-9B56-B717C2361FA8}" destId="{AE491533-25F4-40BF-8B1A-3FDC6AEB8494}" srcOrd="2" destOrd="0" presId="urn:microsoft.com/office/officeart/2005/8/layout/orgChart1"/>
    <dgm:cxn modelId="{6803A829-69BB-4DB7-BAA6-D1A454D20874}" type="presParOf" srcId="{55E913CC-9A57-48C2-9B56-B717C2361FA8}" destId="{94A194F9-E232-4752-8F23-5A1D9B6A7FEE}" srcOrd="3" destOrd="0" presId="urn:microsoft.com/office/officeart/2005/8/layout/orgChart1"/>
    <dgm:cxn modelId="{153DBAA4-036E-4DDD-95B1-106D03CE7B07}" type="presParOf" srcId="{94A194F9-E232-4752-8F23-5A1D9B6A7FEE}" destId="{FE82464C-76FB-44E1-B010-DDC1D26A522D}" srcOrd="0" destOrd="0" presId="urn:microsoft.com/office/officeart/2005/8/layout/orgChart1"/>
    <dgm:cxn modelId="{03B06416-DB79-48D6-BE97-A6F6369C6333}" type="presParOf" srcId="{FE82464C-76FB-44E1-B010-DDC1D26A522D}" destId="{9F3F0353-3E8D-414B-A510-F7AA7D1B8B42}" srcOrd="0" destOrd="0" presId="urn:microsoft.com/office/officeart/2005/8/layout/orgChart1"/>
    <dgm:cxn modelId="{68730235-1BFF-4272-84C9-AB2EFC74A50B}" type="presParOf" srcId="{FE82464C-76FB-44E1-B010-DDC1D26A522D}" destId="{8D1CCAE8-3BFB-4F09-8A75-1B8B99EBF431}" srcOrd="1" destOrd="0" presId="urn:microsoft.com/office/officeart/2005/8/layout/orgChart1"/>
    <dgm:cxn modelId="{24CD7F12-E509-415D-B3C0-3A6ED1B70C40}" type="presParOf" srcId="{94A194F9-E232-4752-8F23-5A1D9B6A7FEE}" destId="{59C0A993-00C4-426B-81B0-01F7A5365217}" srcOrd="1" destOrd="0" presId="urn:microsoft.com/office/officeart/2005/8/layout/orgChart1"/>
    <dgm:cxn modelId="{B9B2DE1B-8957-4E85-822A-6D353BA90E13}" type="presParOf" srcId="{94A194F9-E232-4752-8F23-5A1D9B6A7FEE}" destId="{D75626A8-E909-4928-89A8-7787EAFD3CFF}" srcOrd="2" destOrd="0" presId="urn:microsoft.com/office/officeart/2005/8/layout/orgChart1"/>
    <dgm:cxn modelId="{B2EDB3EB-4796-43E8-B501-9D0A99028EFD}" type="presParOf" srcId="{55E913CC-9A57-48C2-9B56-B717C2361FA8}" destId="{2B64A582-6BC1-4D37-B82F-2CB62BB5819C}" srcOrd="4" destOrd="0" presId="urn:microsoft.com/office/officeart/2005/8/layout/orgChart1"/>
    <dgm:cxn modelId="{9F9C2EE5-23AA-4D6E-8DEB-474F293AC8EA}" type="presParOf" srcId="{55E913CC-9A57-48C2-9B56-B717C2361FA8}" destId="{B9B17232-B34D-42B5-A5CF-B9C768F41577}" srcOrd="5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5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5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5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5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5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5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3F06928E-07CF-42AB-8387-CFF92EE2E706}" type="pres">
      <dgm:prSet presAssocID="{EB75F876-54F3-4907-A508-77A98B82CAD6}" presName="Name37" presStyleLbl="parChTrans1D2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2" presStyleIdx="1" presStyleCnt="4" custScaleX="81469" custScaleY="81838" custLinFactNeighborX="-7004" custLinFactNeighborY="205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2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2" presStyleCnt="5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5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5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3" presStyleCnt="5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3" presStyleCnt="5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3" presStyleCnt="5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4" presStyleCnt="5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5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5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0F0E564C-1682-445B-991C-2E5D0CCD4D12}" type="presOf" srcId="{867A84B7-FD2A-4138-9C71-3F9A2FD9DDC4}" destId="{F94DEA67-809C-4247-979A-AE54AA6C195F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EF133AFF-9342-4E07-941C-CD2C643B4588}" type="presOf" srcId="{EB75F876-54F3-4907-A508-77A98B82CAD6}" destId="{3F06928E-07CF-42AB-8387-CFF92EE2E70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69A3827D-E1FB-47DE-96A5-7FF7965E3C05}" type="presOf" srcId="{867A84B7-FD2A-4138-9C71-3F9A2FD9DDC4}" destId="{F7CEF512-38B4-445D-ADEC-D022C413C4BF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737DBEA-D50C-40F3-AB10-8112F19D2EF8}" srcId="{FA2ECD9E-6A31-445F-BBA2-FE8EA3A2B1F9}" destId="{867A84B7-FD2A-4138-9C71-3F9A2FD9DDC4}" srcOrd="1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744D8469-E581-4C13-BFAC-C97E1B4A8D80}" type="presParOf" srcId="{2447A819-14AC-4927-8C5E-572FF47792FF}" destId="{3F06928E-07CF-42AB-8387-CFF92EE2E706}" srcOrd="2" destOrd="0" presId="urn:microsoft.com/office/officeart/2005/8/layout/orgChart1"/>
    <dgm:cxn modelId="{06F9C8CB-150A-4CDD-998A-F79969C0B608}" type="presParOf" srcId="{2447A819-14AC-4927-8C5E-572FF47792FF}" destId="{AE3D75C7-7456-4CA2-BCA8-F46F5ED983C3}" srcOrd="3" destOrd="0" presId="urn:microsoft.com/office/officeart/2005/8/layout/orgChart1"/>
    <dgm:cxn modelId="{186DF5B2-CA27-4A67-9F00-CFE12B1BA67B}" type="presParOf" srcId="{AE3D75C7-7456-4CA2-BCA8-F46F5ED983C3}" destId="{596C5253-19E6-4F62-9CFD-AF406E7285C1}" srcOrd="0" destOrd="0" presId="urn:microsoft.com/office/officeart/2005/8/layout/orgChart1"/>
    <dgm:cxn modelId="{98E6FE47-D6AB-45F9-A990-EE23328DB4A7}" type="presParOf" srcId="{596C5253-19E6-4F62-9CFD-AF406E7285C1}" destId="{F94DEA67-809C-4247-979A-AE54AA6C195F}" srcOrd="0" destOrd="0" presId="urn:microsoft.com/office/officeart/2005/8/layout/orgChart1"/>
    <dgm:cxn modelId="{3E22B849-DC77-45A1-B598-5A38F52CB3E4}" type="presParOf" srcId="{596C5253-19E6-4F62-9CFD-AF406E7285C1}" destId="{F7CEF512-38B4-445D-ADEC-D022C413C4BF}" srcOrd="1" destOrd="0" presId="urn:microsoft.com/office/officeart/2005/8/layout/orgChart1"/>
    <dgm:cxn modelId="{DA09227D-400A-46B6-9C50-E303B70D4772}" type="presParOf" srcId="{AE3D75C7-7456-4CA2-BCA8-F46F5ED983C3}" destId="{B7E5FB4A-5867-48DF-BEB7-8E6F582CDAB4}" srcOrd="1" destOrd="0" presId="urn:microsoft.com/office/officeart/2005/8/layout/orgChart1"/>
    <dgm:cxn modelId="{DCA58D96-E05F-44BB-8236-6DA104BE18AA}" type="presParOf" srcId="{AE3D75C7-7456-4CA2-BCA8-F46F5ED983C3}" destId="{E084B58E-0252-466A-AA8A-D6F609BED6C8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3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3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0" presStyleCnt="1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0" presStyleCnt="1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0" presStyleCnt="1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2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2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2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2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2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2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7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7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5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9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7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7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5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5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9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7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9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7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9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7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2" presStyleCnt="5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2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2" presStyleCnt="5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9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7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3" presStyleCnt="5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3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3" presStyleCnt="5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9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7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7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4" presStyleCnt="5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4" presStyleCnt="5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4" presStyleCnt="5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7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6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6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1" presStyleCnt="7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1" presStyleCnt="6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1" presStyleCnt="6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2" presStyleCnt="7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2" presStyleCnt="6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2" presStyleCnt="6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3" presStyleCnt="7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3" presStyleCnt="6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3" presStyleCnt="6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CFE45DAA-39CF-4C49-A1FA-052A010C9CC0}" type="pres">
      <dgm:prSet presAssocID="{E1231CD1-4AB9-475E-A592-39CC50E7883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3" presStyleIdx="1" presStyleCnt="2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3" presStyleIdx="1" presStyleCnt="2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4" presStyleCnt="7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4" presStyleCnt="6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4" presStyleCnt="6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5" presStyleCnt="7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5" presStyleCnt="6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5" presStyleCnt="6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58FA832E-46A8-48FA-97D7-23AFAE8DC48E}" srcId="{B57D23AE-F72B-4B7C-BA82-B6AB1F766602}" destId="{89D8676A-6BF0-47B4-88E3-0AFC2484BA06}" srcOrd="6" destOrd="0" parTransId="{FFE4C169-6CD5-404B-9F1B-0380F53B7FB5}" sibTransId="{5D43435C-11A9-4087-9DCF-90C315526E0A}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F79D47BA-0F15-479C-85FA-014816E1D593}" srcId="{C0ADE32F-CB38-416D-AF6F-78AB1349A660}" destId="{50C68564-1E77-4E12-8573-040CC70A7559}" srcOrd="0" destOrd="0" parTransId="{E1231CD1-4AB9-475E-A592-39CC50E78838}" sibTransId="{F823522F-4A24-4155-B845-E4634979D58A}"/>
    <dgm:cxn modelId="{C3E7656D-17D4-4D51-BAF2-102602FB45D6}" srcId="{B57D23AE-F72B-4B7C-BA82-B6AB1F766602}" destId="{E4D43584-A7AA-45A9-B767-582618472478}" srcOrd="4" destOrd="0" parTransId="{A9DC7DE8-B51A-418A-A9CE-D84CE86CE3D0}" sibTransId="{3E615A0E-574D-4FC8-9D1E-6495F00AD95F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DC79357E-BD46-484F-8EB7-79540010F9DE}" type="presOf" srcId="{50C68564-1E77-4E12-8573-040CC70A7559}" destId="{E206E329-BD40-4EAE-ADDA-4B15B5D2DD41}" srcOrd="0" destOrd="0" presId="urn:microsoft.com/office/officeart/2005/8/layout/orgChart1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FA49822D-95CB-4D1E-B468-1369CB5CCC77}" srcId="{B57D23AE-F72B-4B7C-BA82-B6AB1F766602}" destId="{5EFDA604-4AD3-4340-9658-2D86BAE51419}" srcOrd="5" destOrd="0" parTransId="{A9EF09F6-FCB8-4648-856D-FF3553693D91}" sibTransId="{1E44B14B-4E21-4657-9565-A8F960852D48}"/>
    <dgm:cxn modelId="{79297DF3-2A56-4D76-BDFE-CFD159D082F9}" srcId="{B57D23AE-F72B-4B7C-BA82-B6AB1F766602}" destId="{BE951B67-DC0E-426E-8BD3-8929B6552E6C}" srcOrd="2" destOrd="0" parTransId="{BB32B9E0-1F3A-47EC-975D-84DC2E07F932}" sibTransId="{FE14E777-81A5-4985-B18E-2D7B897C4198}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67B8350C-54EF-4F66-AE7E-EE505E860DB5}" srcId="{B57D23AE-F72B-4B7C-BA82-B6AB1F766602}" destId="{3CD6222B-7048-450D-BD43-01B68E4DDA3D}" srcOrd="1" destOrd="0" parTransId="{1045D87A-5CC6-4BE5-AEC6-5B06FA5A0FA9}" sibTransId="{6507E3B7-E479-44D2-A01F-902EFDBA6613}"/>
    <dgm:cxn modelId="{8610E877-0928-4582-A83F-1EEC98477751}" type="presOf" srcId="{E1231CD1-4AB9-475E-A592-39CC50E78838}" destId="{CFE45DAA-39CF-4C49-A1FA-052A010C9CC0}" srcOrd="0" destOrd="0" presId="urn:microsoft.com/office/officeart/2005/8/layout/orgChart1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498B7F0D-304C-4281-A25F-B0339CFCFF44}" type="presOf" srcId="{50C68564-1E77-4E12-8573-040CC70A7559}" destId="{7B8B66FF-8815-4B97-9147-FF5832EA362A}" srcOrd="1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266B456E-E75A-4394-B7B6-9EBD7B6390F5}" srcId="{B57D23AE-F72B-4B7C-BA82-B6AB1F766602}" destId="{C0ADE32F-CB38-416D-AF6F-78AB1349A660}" srcOrd="3" destOrd="0" parTransId="{8C7CBA74-0ED6-41F9-A957-A25E4A50BDD3}" sibTransId="{5E600992-0886-4BA2-A723-5D8CCD750110}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D1D3DD57-C188-435A-B797-3F5C8F9072FD}" type="presParOf" srcId="{EE57D13E-18B7-4503-A49B-B6ADF968262E}" destId="{CC67BEBE-A9C9-4BBE-960F-1569FEB4BA4A}" srcOrd="2" destOrd="0" presId="urn:microsoft.com/office/officeart/2005/8/layout/orgChart1"/>
    <dgm:cxn modelId="{FC32EFEE-36F5-4A5D-9B3E-E7A3908003BC}" type="presParOf" srcId="{EE57D13E-18B7-4503-A49B-B6ADF968262E}" destId="{DD21308F-EE7B-4B6D-BE87-AD68A5B200BF}" srcOrd="3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331AE87A-B78B-48CE-85AD-2B7ADAF134CB}" type="presParOf" srcId="{EE57D13E-18B7-4503-A49B-B6ADF968262E}" destId="{B32E3902-190E-48B5-A9CB-3F11E5617955}" srcOrd="4" destOrd="0" presId="urn:microsoft.com/office/officeart/2005/8/layout/orgChart1"/>
    <dgm:cxn modelId="{27940547-1855-4BF8-89CE-A64ADBD44ADE}" type="presParOf" srcId="{EE57D13E-18B7-4503-A49B-B6ADF968262E}" destId="{5DECB591-A0FA-499F-978F-3555F79CF6A0}" srcOrd="5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6" destOrd="0" presId="urn:microsoft.com/office/officeart/2005/8/layout/orgChart1"/>
    <dgm:cxn modelId="{20A653FD-ECF6-4DAE-8578-86D774BB1F60}" type="presParOf" srcId="{EE57D13E-18B7-4503-A49B-B6ADF968262E}" destId="{26D2B623-47ED-4912-BC0E-382EEDD255D9}" srcOrd="7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479E944F-9BE0-44B6-87A5-845F867E5B7D}" type="presParOf" srcId="{9A6A2E39-C1D4-4415-8A52-8C521C482703}" destId="{CFE45DAA-39CF-4C49-A1FA-052A010C9CC0}" srcOrd="0" destOrd="0" presId="urn:microsoft.com/office/officeart/2005/8/layout/orgChart1"/>
    <dgm:cxn modelId="{4F385A83-1A9A-4CFE-8941-9943C7C189A4}" type="presParOf" srcId="{9A6A2E39-C1D4-4415-8A52-8C521C482703}" destId="{9A7FB455-7741-49C1-9E78-50C3B7DF2CAD}" srcOrd="1" destOrd="0" presId="urn:microsoft.com/office/officeart/2005/8/layout/orgChart1"/>
    <dgm:cxn modelId="{908DA472-D178-4D2F-A77C-ACBF5DD894BF}" type="presParOf" srcId="{9A7FB455-7741-49C1-9E78-50C3B7DF2CAD}" destId="{6A54562F-50D0-443F-A2BA-7ED272296550}" srcOrd="0" destOrd="0" presId="urn:microsoft.com/office/officeart/2005/8/layout/orgChart1"/>
    <dgm:cxn modelId="{5C88883B-35D9-4C7A-A048-E52B196C16EE}" type="presParOf" srcId="{6A54562F-50D0-443F-A2BA-7ED272296550}" destId="{E206E329-BD40-4EAE-ADDA-4B15B5D2DD41}" srcOrd="0" destOrd="0" presId="urn:microsoft.com/office/officeart/2005/8/layout/orgChart1"/>
    <dgm:cxn modelId="{9F957FB1-90C4-4C6E-9CE4-DC5A73353787}" type="presParOf" srcId="{6A54562F-50D0-443F-A2BA-7ED272296550}" destId="{7B8B66FF-8815-4B97-9147-FF5832EA362A}" srcOrd="1" destOrd="0" presId="urn:microsoft.com/office/officeart/2005/8/layout/orgChart1"/>
    <dgm:cxn modelId="{4C40D1E9-5DF2-4380-B08F-AB431AA50370}" type="presParOf" srcId="{9A7FB455-7741-49C1-9E78-50C3B7DF2CAD}" destId="{A3B8B82F-38AD-405F-A053-263F01F7DA05}" srcOrd="1" destOrd="0" presId="urn:microsoft.com/office/officeart/2005/8/layout/orgChart1"/>
    <dgm:cxn modelId="{F68D5859-9BDF-4C04-B156-DA717F2D93A2}" type="presParOf" srcId="{9A7FB455-7741-49C1-9E78-50C3B7DF2CAD}" destId="{9FB11387-BF2D-4EE3-BE5A-EF239DD8B99D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8" destOrd="0" presId="urn:microsoft.com/office/officeart/2005/8/layout/orgChart1"/>
    <dgm:cxn modelId="{961E2CFB-078D-49E7-8CE5-56D64ADFFE3B}" type="presParOf" srcId="{EE57D13E-18B7-4503-A49B-B6ADF968262E}" destId="{7B8D6E45-0A21-4A5E-8464-FF94A9592C0B}" srcOrd="9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0" destOrd="0" presId="urn:microsoft.com/office/officeart/2005/8/layout/orgChart1"/>
    <dgm:cxn modelId="{DA1799C3-1A41-4F8F-9B4D-5C3F5264A57C}" type="presParOf" srcId="{EE57D13E-18B7-4503-A49B-B6ADF968262E}" destId="{0F7FC7CF-8724-497F-97F5-44F810E737C5}" srcOrd="11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183C2011-3AEB-425F-BDD9-A415BF6461CB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dirty="0"/>
        </a:p>
      </dgm:t>
    </dgm:pt>
    <dgm:pt modelId="{113142FE-244B-46CB-B960-1E1EE28E31F0}" type="parTrans" cxnId="{A3D1F24D-958C-472D-B89C-231A29716AF2}">
      <dgm:prSet/>
      <dgm:spPr/>
      <dgm:t>
        <a:bodyPr/>
        <a:lstStyle/>
        <a:p>
          <a:endParaRPr lang="es-ES"/>
        </a:p>
      </dgm:t>
    </dgm:pt>
    <dgm:pt modelId="{64CD7088-B422-42EE-B83C-9323C84E0665}" type="sibTrans" cxnId="{A3D1F24D-958C-472D-B89C-231A29716AF2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5" custScaleX="95573" custScaleY="89507" custLinFactNeighborX="-455" custLinFactNeighborY="-394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5" custScaleX="95573" custScaleY="106450" custLinFactX="-20031" custLinFactNeighborX="-100000" custLinFactNeighborY="885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5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CE59C953-88A9-41ED-A041-775D4626229C}" type="pres">
      <dgm:prSet presAssocID="{113142FE-244B-46CB-B960-1E1EE28E31F0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A18349EC-031E-4F08-818A-1A6C442D8827}" type="pres">
      <dgm:prSet presAssocID="{183C2011-3AEB-425F-BDD9-A415BF6461CB}" presName="hierRoot3" presStyleCnt="0">
        <dgm:presLayoutVars>
          <dgm:hierBranch val="init"/>
        </dgm:presLayoutVars>
      </dgm:prSet>
      <dgm:spPr/>
    </dgm:pt>
    <dgm:pt modelId="{2413E323-3A93-44EE-8A4C-728E9598C77A}" type="pres">
      <dgm:prSet presAssocID="{183C2011-3AEB-425F-BDD9-A415BF6461CB}" presName="rootComposite3" presStyleCnt="0"/>
      <dgm:spPr/>
    </dgm:pt>
    <dgm:pt modelId="{63EC4E71-8207-4134-9982-873F22D385A5}" type="pres">
      <dgm:prSet presAssocID="{183C2011-3AEB-425F-BDD9-A415BF6461CB}" presName="rootText3" presStyleLbl="asst1" presStyleIdx="2" presStyleCnt="5" custScaleX="95573" custScaleY="106450" custLinFactNeighborX="-2100" custLinFactNeighborY="764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1EF3AE-5CA8-4AB7-A00D-585A9420458A}" type="pres">
      <dgm:prSet presAssocID="{183C2011-3AEB-425F-BDD9-A415BF6461CB}" presName="rootConnector3" presStyleLbl="asst1" presStyleIdx="2" presStyleCnt="5"/>
      <dgm:spPr/>
      <dgm:t>
        <a:bodyPr/>
        <a:lstStyle/>
        <a:p>
          <a:endParaRPr lang="es-ES"/>
        </a:p>
      </dgm:t>
    </dgm:pt>
    <dgm:pt modelId="{087F85B2-C9FE-43D8-9294-C0A9DDA4B039}" type="pres">
      <dgm:prSet presAssocID="{183C2011-3AEB-425F-BDD9-A415BF6461CB}" presName="hierChild6" presStyleCnt="0"/>
      <dgm:spPr/>
    </dgm:pt>
    <dgm:pt modelId="{5ABD0A5B-3C2C-4975-970B-0076BCCDC308}" type="pres">
      <dgm:prSet presAssocID="{183C2011-3AEB-425F-BDD9-A415BF6461CB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3" presStyleCnt="5" custScaleX="95573" custScaleY="89507" custLinFactNeighborX="6584" custLinFactNeighborY="-56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3" presStyleCnt="5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4" presStyleCnt="5" custScaleX="95573" custScaleY="89507" custLinFactX="24973" custLinFactY="-137244" custLinFactNeighborX="100000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4" presStyleCnt="5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6" destOrd="0" parTransId="{2E8AA262-2B20-4DF8-886D-130D0A96DADC}" sibTransId="{FFB70100-D273-4BA0-9B38-8B216D016036}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B20AC8DE-00CE-4FA9-B983-ED934F3D2472}" type="presOf" srcId="{183C2011-3AEB-425F-BDD9-A415BF6461CB}" destId="{051EF3AE-5CA8-4AB7-A00D-585A9420458A}" srcOrd="1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A3D1F24D-958C-472D-B89C-231A29716AF2}" srcId="{AEC91C66-D92E-474D-92EB-AA4C91ABF2F4}" destId="{183C2011-3AEB-425F-BDD9-A415BF6461CB}" srcOrd="4" destOrd="0" parTransId="{113142FE-244B-46CB-B960-1E1EE28E31F0}" sibTransId="{64CD7088-B422-42EE-B83C-9323C84E0665}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8" destOrd="0" parTransId="{D5469A8C-BAA7-4B39-90FF-A00A2212FC1B}" sibTransId="{63F86070-6F56-4C2E-9A48-A36EA639A1FB}"/>
    <dgm:cxn modelId="{C2EF4539-F8DE-47EE-8290-84141829CFF4}" type="presOf" srcId="{113142FE-244B-46CB-B960-1E1EE28E31F0}" destId="{CE59C953-88A9-41ED-A041-775D4626229C}" srcOrd="0" destOrd="0" presId="urn:microsoft.com/office/officeart/2005/8/layout/orgChart1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684105FD-6032-46CE-A895-EC85DE4EFABE}" type="presOf" srcId="{183C2011-3AEB-425F-BDD9-A415BF6461CB}" destId="{63EC4E71-8207-4134-9982-873F22D385A5}" srcOrd="0" destOrd="0" presId="urn:microsoft.com/office/officeart/2005/8/layout/orgChart1"/>
    <dgm:cxn modelId="{BA13AF9E-E335-4C24-B8BC-886D63C3F320}" srcId="{AEC91C66-D92E-474D-92EB-AA4C91ABF2F4}" destId="{7467EDC9-A17E-4ABA-AB90-82A7C3C38D2A}" srcOrd="7" destOrd="0" parTransId="{2BFB7A04-2267-4C39-9BC6-0D1934F8D6C9}" sibTransId="{20D0FDCD-1006-40EF-86D9-9187D488F607}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F92C4FA-9866-4CAA-9C98-AF8C7216B405}" srcId="{AEC91C66-D92E-474D-92EB-AA4C91ABF2F4}" destId="{7E3F051C-AFF7-4785-BD8F-AB3E5BD3281E}" srcOrd="9" destOrd="0" parTransId="{BD41739B-5971-4E43-B232-ABF1A80146C4}" sibTransId="{F739C9EA-FBD4-4CE2-B9CF-C6F68A045CAF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E16E62C5-EB5D-4966-A972-9FE413A752F6}" srcId="{AEC91C66-D92E-474D-92EB-AA4C91ABF2F4}" destId="{777ED1A3-6286-426C-B9E4-520D9A091643}" srcOrd="5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3B793147-155B-4E28-ADDD-EB5D1BE224F4}" type="presParOf" srcId="{8E2DFB75-DC0A-46BC-AB3E-B5D95D7E08B1}" destId="{CE59C953-88A9-41ED-A041-775D4626229C}" srcOrd="4" destOrd="0" presId="urn:microsoft.com/office/officeart/2005/8/layout/orgChart1"/>
    <dgm:cxn modelId="{90AB423A-BF45-46A7-A44F-44EDB103C3AB}" type="presParOf" srcId="{8E2DFB75-DC0A-46BC-AB3E-B5D95D7E08B1}" destId="{A18349EC-031E-4F08-818A-1A6C442D8827}" srcOrd="5" destOrd="0" presId="urn:microsoft.com/office/officeart/2005/8/layout/orgChart1"/>
    <dgm:cxn modelId="{99815629-201D-4BC7-AF98-524FBD001C22}" type="presParOf" srcId="{A18349EC-031E-4F08-818A-1A6C442D8827}" destId="{2413E323-3A93-44EE-8A4C-728E9598C77A}" srcOrd="0" destOrd="0" presId="urn:microsoft.com/office/officeart/2005/8/layout/orgChart1"/>
    <dgm:cxn modelId="{7470AFC3-9757-48AB-A1C2-41ACCDDE9969}" type="presParOf" srcId="{2413E323-3A93-44EE-8A4C-728E9598C77A}" destId="{63EC4E71-8207-4134-9982-873F22D385A5}" srcOrd="0" destOrd="0" presId="urn:microsoft.com/office/officeart/2005/8/layout/orgChart1"/>
    <dgm:cxn modelId="{B75F336C-1A74-4C2A-9CE7-47E59569D8DE}" type="presParOf" srcId="{2413E323-3A93-44EE-8A4C-728E9598C77A}" destId="{051EF3AE-5CA8-4AB7-A00D-585A9420458A}" srcOrd="1" destOrd="0" presId="urn:microsoft.com/office/officeart/2005/8/layout/orgChart1"/>
    <dgm:cxn modelId="{8441A356-8232-475B-AB12-29B28C79D7D4}" type="presParOf" srcId="{A18349EC-031E-4F08-818A-1A6C442D8827}" destId="{087F85B2-C9FE-43D8-9294-C0A9DDA4B039}" srcOrd="1" destOrd="0" presId="urn:microsoft.com/office/officeart/2005/8/layout/orgChart1"/>
    <dgm:cxn modelId="{FF4F5A71-A8C0-4406-ABA1-A977E290CF13}" type="presParOf" srcId="{A18349EC-031E-4F08-818A-1A6C442D8827}" destId="{5ABD0A5B-3C2C-4975-970B-0076BCCDC308}" srcOrd="2" destOrd="0" presId="urn:microsoft.com/office/officeart/2005/8/layout/orgChart1"/>
    <dgm:cxn modelId="{B160C8E8-8840-4630-8CEA-8FEA4166336A}" type="presParOf" srcId="{8E2DFB75-DC0A-46BC-AB3E-B5D95D7E08B1}" destId="{EE86807B-2B9B-4CC9-94E1-ABF2DDD157B8}" srcOrd="6" destOrd="0" presId="urn:microsoft.com/office/officeart/2005/8/layout/orgChart1"/>
    <dgm:cxn modelId="{482877A0-F432-415C-9BBC-3FF8B4477C13}" type="presParOf" srcId="{8E2DFB75-DC0A-46BC-AB3E-B5D95D7E08B1}" destId="{886A1B66-CB60-4800-B623-7C7C89095A81}" srcOrd="7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8" destOrd="0" presId="urn:microsoft.com/office/officeart/2005/8/layout/orgChart1"/>
    <dgm:cxn modelId="{23749113-5AA2-4559-BAB2-20B4C602B457}" type="presParOf" srcId="{8E2DFB75-DC0A-46BC-AB3E-B5D95D7E08B1}" destId="{6F3224D2-709C-46DB-8BB0-961B445EBC08}" srcOrd="9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Pedagogica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Administrativo (a)</a:t>
          </a: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Área 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dirty="0" smtClean="0"/>
            <a:t>Abogado(a)</a:t>
          </a:r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1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1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3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1" presStyleCnt="3" custScaleX="117970" custScaleY="97855" custLinFactNeighborX="8780" custLinFactNeighborY="8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2" presStyleCnt="3" custScaleX="117970" custScaleY="126846" custLinFactNeighborX="-7446" custLinFactNeighborY="-18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EFE75884-52AD-4BA2-9FB3-21CB74524726}" srcId="{65AA5E5F-B26D-4DF4-8263-6035D316128F}" destId="{15E0C656-BEFF-4C65-8851-3EF059C3BE36}" srcOrd="4" destOrd="0" parTransId="{A7E6A853-32DF-4FF3-832C-D7ED6DFCBC7D}" sibTransId="{B5AD0966-AC49-48FF-B56A-A3768436CD18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5213F10-D6A8-4A6F-A2B2-39D810EA9748}" srcId="{65AA5E5F-B26D-4DF4-8263-6035D316128F}" destId="{8249F423-36E0-49F4-B06E-179FCF77F0A8}" srcOrd="5" destOrd="0" parTransId="{6F265577-4802-48BB-A74A-0A1A8335E6C1}" sibTransId="{3691BA59-353E-4EBB-B2D1-5D2EBA71C54D}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09F50A78-CF40-4A82-99BF-CC019CF5E466}" type="presParOf" srcId="{48CA1535-C32A-4132-93DB-B1780B7538FF}" destId="{7E4BF1D0-B7A9-44D4-A339-7B95FECFA60A}" srcOrd="2" destOrd="0" presId="urn:microsoft.com/office/officeart/2005/8/layout/orgChart1"/>
    <dgm:cxn modelId="{41E474D5-0BA6-4690-A825-76405C064AAD}" type="presParOf" srcId="{48CA1535-C32A-4132-93DB-B1780B7538FF}" destId="{9C52456A-A911-4F2F-910A-83D7FAFA241B}" srcOrd="3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4" destOrd="0" presId="urn:microsoft.com/office/officeart/2005/8/layout/orgChart1"/>
    <dgm:cxn modelId="{CF9C8489-B953-4A3D-BBED-27FC1A0BD4D6}" type="presParOf" srcId="{48CA1535-C32A-4132-93DB-B1780B7538FF}" destId="{ED9719ED-E498-458C-9FE3-53F150E147E2}" srcOrd="5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7B809837-0B46-47A5-81FA-CB762CD0E14A}" type="asst">
      <dgm:prSet custT="1"/>
      <dgm:spPr/>
      <dgm:t>
        <a:bodyPr/>
        <a:lstStyle/>
        <a:p>
          <a:r>
            <a:rPr lang="es-ES" sz="1200" dirty="0" smtClean="0"/>
            <a:t>Encargado(a) de Logística</a:t>
          </a:r>
        </a:p>
      </dgm:t>
    </dgm:pt>
    <dgm:pt modelId="{C6BB4AF6-5623-43F8-8C61-06C91FD7E570}" type="parTrans" cxnId="{24EE8AA1-F5AF-490D-BFD7-4844333C88C7}">
      <dgm:prSet/>
      <dgm:spPr/>
      <dgm:t>
        <a:bodyPr/>
        <a:lstStyle/>
        <a:p>
          <a:endParaRPr lang="es-ES"/>
        </a:p>
      </dgm:t>
    </dgm:pt>
    <dgm:pt modelId="{C300515D-E09E-400E-B86B-2A5A093003B7}" type="sibTrans" cxnId="{24EE8AA1-F5AF-490D-BFD7-4844333C88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2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  <dgm:pt modelId="{21D18ADC-873B-4B50-B559-5745B22EDAA5}" type="pres">
      <dgm:prSet presAssocID="{C6BB4AF6-5623-43F8-8C61-06C91FD7E57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B0AB791B-E880-4E4F-82A0-806ADA30C21D}" type="pres">
      <dgm:prSet presAssocID="{7B809837-0B46-47A5-81FA-CB762CD0E14A}" presName="hierRoot3" presStyleCnt="0">
        <dgm:presLayoutVars>
          <dgm:hierBranch val="init"/>
        </dgm:presLayoutVars>
      </dgm:prSet>
      <dgm:spPr/>
    </dgm:pt>
    <dgm:pt modelId="{12D54BDD-157A-415D-AECB-FCF215C9F3DC}" type="pres">
      <dgm:prSet presAssocID="{7B809837-0B46-47A5-81FA-CB762CD0E14A}" presName="rootComposite3" presStyleCnt="0"/>
      <dgm:spPr/>
    </dgm:pt>
    <dgm:pt modelId="{EF17CAD3-7AD2-4DA6-8370-4AE1067FEBC4}" type="pres">
      <dgm:prSet presAssocID="{7B809837-0B46-47A5-81FA-CB762CD0E14A}" presName="rootText3" presStyleLbl="asst1" presStyleIdx="1" presStyleCnt="2" custScaleX="78002" custScaleY="86300" custLinFactNeighborX="-1006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2004F-EF3E-4A84-8A59-37C78B4CC9EB}" type="pres">
      <dgm:prSet presAssocID="{7B809837-0B46-47A5-81FA-CB762CD0E14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CCB5D6C-8EB0-4B30-AF71-794610696D52}" type="pres">
      <dgm:prSet presAssocID="{7B809837-0B46-47A5-81FA-CB762CD0E14A}" presName="hierChild6" presStyleCnt="0"/>
      <dgm:spPr/>
    </dgm:pt>
    <dgm:pt modelId="{BBCEC130-13B6-436E-B202-D2076DC0C5E3}" type="pres">
      <dgm:prSet presAssocID="{7B809837-0B46-47A5-81FA-CB762CD0E14A}" presName="hierChild7" presStyleCnt="0"/>
      <dgm:spPr/>
    </dgm:pt>
  </dgm:ptLst>
  <dgm:cxnLst>
    <dgm:cxn modelId="{B42FA6D1-E574-482D-A33E-23E9386E6F0A}" type="presOf" srcId="{7B809837-0B46-47A5-81FA-CB762CD0E14A}" destId="{C902004F-EF3E-4A84-8A59-37C78B4CC9EB}" srcOrd="1" destOrd="0" presId="urn:microsoft.com/office/officeart/2005/8/layout/orgChart1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E9F56445-1D72-4F13-9E1A-ACE18AC77663}" type="presOf" srcId="{C6BB4AF6-5623-43F8-8C61-06C91FD7E570}" destId="{21D18ADC-873B-4B50-B559-5745B22EDAA5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24EE8AA1-F5AF-490D-BFD7-4844333C88C7}" srcId="{407EFFAD-B6BC-4483-B07B-8518768F0668}" destId="{7B809837-0B46-47A5-81FA-CB762CD0E14A}" srcOrd="2" destOrd="0" parTransId="{C6BB4AF6-5623-43F8-8C61-06C91FD7E570}" sibTransId="{C300515D-E09E-400E-B86B-2A5A093003B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E8F5066E-8CB1-478A-A3F5-A27D4081035C}" type="presOf" srcId="{7B809837-0B46-47A5-81FA-CB762CD0E14A}" destId="{EF17CAD3-7AD2-4DA6-8370-4AE1067FEBC4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  <dgm:cxn modelId="{FD5E850B-FBEC-40FE-9B09-CB41C673AD5C}" type="presParOf" srcId="{0D570C02-BA42-4E3F-8B52-B252A6D39E21}" destId="{21D18ADC-873B-4B50-B559-5745B22EDAA5}" srcOrd="2" destOrd="0" presId="urn:microsoft.com/office/officeart/2005/8/layout/orgChart1"/>
    <dgm:cxn modelId="{EEFA0DA1-19CE-4640-A970-4E1EE8738799}" type="presParOf" srcId="{0D570C02-BA42-4E3F-8B52-B252A6D39E21}" destId="{B0AB791B-E880-4E4F-82A0-806ADA30C21D}" srcOrd="3" destOrd="0" presId="urn:microsoft.com/office/officeart/2005/8/layout/orgChart1"/>
    <dgm:cxn modelId="{2E562AEF-6A70-4250-92AE-2A5A2FA46178}" type="presParOf" srcId="{B0AB791B-E880-4E4F-82A0-806ADA30C21D}" destId="{12D54BDD-157A-415D-AECB-FCF215C9F3DC}" srcOrd="0" destOrd="0" presId="urn:microsoft.com/office/officeart/2005/8/layout/orgChart1"/>
    <dgm:cxn modelId="{D811CA5A-1DD8-4C28-8F6F-13708BF85509}" type="presParOf" srcId="{12D54BDD-157A-415D-AECB-FCF215C9F3DC}" destId="{EF17CAD3-7AD2-4DA6-8370-4AE1067FEBC4}" srcOrd="0" destOrd="0" presId="urn:microsoft.com/office/officeart/2005/8/layout/orgChart1"/>
    <dgm:cxn modelId="{CEA0D785-FA20-492F-8E4A-EFE5139CAF84}" type="presParOf" srcId="{12D54BDD-157A-415D-AECB-FCF215C9F3DC}" destId="{C902004F-EF3E-4A84-8A59-37C78B4CC9EB}" srcOrd="1" destOrd="0" presId="urn:microsoft.com/office/officeart/2005/8/layout/orgChart1"/>
    <dgm:cxn modelId="{196F0869-A202-46AA-AD0B-D4628EFEA38A}" type="presParOf" srcId="{B0AB791B-E880-4E4F-82A0-806ADA30C21D}" destId="{3CCB5D6C-8EB0-4B30-AF71-794610696D52}" srcOrd="1" destOrd="0" presId="urn:microsoft.com/office/officeart/2005/8/layout/orgChart1"/>
    <dgm:cxn modelId="{854C3B4F-BBAC-43E1-BF9C-A361E490687A}" type="presParOf" srcId="{B0AB791B-E880-4E4F-82A0-806ADA30C21D}" destId="{BBCEC130-13B6-436E-B202-D2076DC0C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EC7B587D-28D2-4C07-8E69-D929F0421C7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gm:t>
    </dgm:pt>
    <dgm:pt modelId="{D9C25E45-28AA-4D51-B85A-84709C3F129B}" type="parTrans" cxnId="{C440DD42-D353-4A23-B274-1638C1FBD470}">
      <dgm:prSet/>
      <dgm:spPr/>
      <dgm:t>
        <a:bodyPr/>
        <a:lstStyle/>
        <a:p>
          <a:endParaRPr lang="es-ES"/>
        </a:p>
      </dgm:t>
    </dgm:pt>
    <dgm:pt modelId="{DC83A270-BB06-4189-A38F-306085831823}" type="sibTrans" cxnId="{C440DD42-D353-4A23-B274-1638C1FBD470}">
      <dgm:prSet/>
      <dgm:spPr/>
      <dgm:t>
        <a:bodyPr/>
        <a:lstStyle/>
        <a:p>
          <a:endParaRPr lang="es-ES"/>
        </a:p>
      </dgm:t>
    </dgm:pt>
    <dgm:pt modelId="{1FCD840F-C052-4455-942B-2DBEFE93D5B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1409B177-BAB3-4A7B-BFFB-7A344D893E6B}" type="parTrans" cxnId="{F6252F07-DFC8-4A2A-A8C4-E5A77DCF5433}">
      <dgm:prSet/>
      <dgm:spPr/>
      <dgm:t>
        <a:bodyPr/>
        <a:lstStyle/>
        <a:p>
          <a:endParaRPr lang="es-ES"/>
        </a:p>
      </dgm:t>
    </dgm:pt>
    <dgm:pt modelId="{BC418CF2-BE5E-4C26-A189-CBDE0F006694}" type="sibTrans" cxnId="{F6252F07-DFC8-4A2A-A8C4-E5A77DCF5433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5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10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10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10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10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10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5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5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5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5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5" custScaleX="138531" custScaleY="155552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5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517F4CC9-0D5B-40CB-AAAC-013763CF788F}" type="pres">
      <dgm:prSet presAssocID="{D9C25E45-28AA-4D51-B85A-84709C3F129B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5FF1364C-2DCD-4534-B41E-D4BA8FEE5C79}" type="pres">
      <dgm:prSet presAssocID="{EC7B587D-28D2-4C07-8E69-D929F0421C74}" presName="hierRoot3" presStyleCnt="0">
        <dgm:presLayoutVars>
          <dgm:hierBranch val="init"/>
        </dgm:presLayoutVars>
      </dgm:prSet>
      <dgm:spPr/>
    </dgm:pt>
    <dgm:pt modelId="{7B15CC6F-0928-4252-8FFD-0002AAF85F5F}" type="pres">
      <dgm:prSet presAssocID="{EC7B587D-28D2-4C07-8E69-D929F0421C74}" presName="rootComposite3" presStyleCnt="0"/>
      <dgm:spPr/>
    </dgm:pt>
    <dgm:pt modelId="{BB13A6EA-5428-46FA-A2D0-EB17E293ACE8}" type="pres">
      <dgm:prSet presAssocID="{EC7B587D-28D2-4C07-8E69-D929F0421C74}" presName="rootText3" presStyleLbl="asst0" presStyleIdx="3" presStyleCnt="5" custScaleX="138531" custScaleY="127229" custLinFactNeighborX="24987" custLinFactNeighborY="223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6B798-C79C-4A08-8DB9-60C484DBC070}" type="pres">
      <dgm:prSet presAssocID="{EC7B587D-28D2-4C07-8E69-D929F0421C74}" presName="rootConnector3" presStyleLbl="asst0" presStyleIdx="3" presStyleCnt="5"/>
      <dgm:spPr/>
      <dgm:t>
        <a:bodyPr/>
        <a:lstStyle/>
        <a:p>
          <a:endParaRPr lang="es-ES"/>
        </a:p>
      </dgm:t>
    </dgm:pt>
    <dgm:pt modelId="{78507FC4-77EB-49FC-A3A9-B0A55D86A9F4}" type="pres">
      <dgm:prSet presAssocID="{EC7B587D-28D2-4C07-8E69-D929F0421C74}" presName="hierChild6" presStyleCnt="0"/>
      <dgm:spPr/>
    </dgm:pt>
    <dgm:pt modelId="{CEC51BA3-F2CF-4F34-AC02-B7A94C061F7C}" type="pres">
      <dgm:prSet presAssocID="{EC7B587D-28D2-4C07-8E69-D929F0421C74}" presName="hierChild7" presStyleCnt="0"/>
      <dgm:spPr/>
    </dgm:pt>
    <dgm:pt modelId="{61841C44-CBAC-44FE-813C-974C19AED72B}" type="pres">
      <dgm:prSet presAssocID="{1409B177-BAB3-4A7B-BFFB-7A344D893E6B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D072A3DE-ABD2-4C59-A038-4C99A7C68C04}" type="pres">
      <dgm:prSet presAssocID="{1FCD840F-C052-4455-942B-2DBEFE93D5BA}" presName="hierRoot3" presStyleCnt="0">
        <dgm:presLayoutVars>
          <dgm:hierBranch val="init"/>
        </dgm:presLayoutVars>
      </dgm:prSet>
      <dgm:spPr/>
    </dgm:pt>
    <dgm:pt modelId="{ADECBF78-DFD0-4960-90FB-6F26F03C74AD}" type="pres">
      <dgm:prSet presAssocID="{1FCD840F-C052-4455-942B-2DBEFE93D5BA}" presName="rootComposite3" presStyleCnt="0"/>
      <dgm:spPr/>
    </dgm:pt>
    <dgm:pt modelId="{585F7833-1F54-4BA8-AF6B-05394885E7F0}" type="pres">
      <dgm:prSet presAssocID="{1FCD840F-C052-4455-942B-2DBEFE93D5BA}" presName="rootText3" presStyleLbl="asst0" presStyleIdx="4" presStyleCnt="5" custScaleX="138531" custScaleY="127229" custLinFactX="85489" custLinFactNeighborX="100000" custLinFactNeighborY="-55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9707B9-3795-4494-B28B-15A074989C60}" type="pres">
      <dgm:prSet presAssocID="{1FCD840F-C052-4455-942B-2DBEFE93D5BA}" presName="rootConnector3" presStyleLbl="asst0" presStyleIdx="4" presStyleCnt="5"/>
      <dgm:spPr/>
      <dgm:t>
        <a:bodyPr/>
        <a:lstStyle/>
        <a:p>
          <a:endParaRPr lang="es-ES"/>
        </a:p>
      </dgm:t>
    </dgm:pt>
    <dgm:pt modelId="{1C814386-1BB6-4CA0-8330-DA1DA4681F5A}" type="pres">
      <dgm:prSet presAssocID="{1FCD840F-C052-4455-942B-2DBEFE93D5BA}" presName="hierChild6" presStyleCnt="0"/>
      <dgm:spPr/>
    </dgm:pt>
    <dgm:pt modelId="{F4244384-5DB6-4710-BC51-19BBF95F1361}" type="pres">
      <dgm:prSet presAssocID="{1FCD840F-C052-4455-942B-2DBEFE93D5BA}" presName="hierChild7" presStyleCnt="0"/>
      <dgm:spPr/>
    </dgm:pt>
  </dgm:ptLst>
  <dgm:cxnLst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7FD2BE25-9BD4-4996-AB79-6870F571A696}" srcId="{31D9E308-FD56-468A-BDC3-AF409098C390}" destId="{ADD0E8A0-F5FD-4635-824D-3537114FA911}" srcOrd="9" destOrd="0" parTransId="{034EEFFB-38A2-4419-95E2-0DB1B184EB29}" sibTransId="{5D2EDEF9-1D67-4B8B-81FB-90BD7D0792FC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F6252F07-DFC8-4A2A-A8C4-E5A77DCF5433}" srcId="{31D9E308-FD56-468A-BDC3-AF409098C390}" destId="{1FCD840F-C052-4455-942B-2DBEFE93D5BA}" srcOrd="4" destOrd="0" parTransId="{1409B177-BAB3-4A7B-BFFB-7A344D893E6B}" sibTransId="{BC418CF2-BE5E-4C26-A189-CBDE0F006694}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8CE8D2BD-50A9-4EF1-BED9-34D3657C6E22}" type="presOf" srcId="{1FCD840F-C052-4455-942B-2DBEFE93D5BA}" destId="{5F9707B9-3795-4494-B28B-15A074989C60}" srcOrd="1" destOrd="0" presId="urn:microsoft.com/office/officeart/2005/8/layout/orgChart1"/>
    <dgm:cxn modelId="{4DDC7854-3DDD-40B7-B7F4-B2D601620088}" type="presOf" srcId="{1409B177-BAB3-4A7B-BFFB-7A344D893E6B}" destId="{61841C44-CBAC-44FE-813C-974C19AED72B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7" destOrd="0" parTransId="{6D5D90F1-9B1C-4773-BB6F-0A324D34F352}" sibTransId="{218A8022-735D-4495-9044-0370B4A67725}"/>
    <dgm:cxn modelId="{0DEA0776-18E5-4F66-A599-E542E77A6792}" type="presOf" srcId="{EC7B587D-28D2-4C07-8E69-D929F0421C74}" destId="{E836B798-C79C-4A08-8DB9-60C484DBC070}" srcOrd="1" destOrd="0" presId="urn:microsoft.com/office/officeart/2005/8/layout/orgChart1"/>
    <dgm:cxn modelId="{5D52315B-EE6C-4BB1-8105-9DC7E18A3656}" type="presOf" srcId="{1FCD840F-C052-4455-942B-2DBEFE93D5BA}" destId="{585F7833-1F54-4BA8-AF6B-05394885E7F0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C440DD42-D353-4A23-B274-1638C1FBD470}" srcId="{31D9E308-FD56-468A-BDC3-AF409098C390}" destId="{EC7B587D-28D2-4C07-8E69-D929F0421C74}" srcOrd="3" destOrd="0" parTransId="{D9C25E45-28AA-4D51-B85A-84709C3F129B}" sibTransId="{DC83A270-BB06-4189-A38F-306085831823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5" destOrd="0" parTransId="{AE899BDE-C011-400C-B121-0ACEB4E5046A}" sibTransId="{DABFA2F7-4F05-44E4-9784-C143937D6EBA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987CCAD2-6180-41AF-9E5D-BFE33F24ACB1}" srcId="{31D9E308-FD56-468A-BDC3-AF409098C390}" destId="{E58321FD-8EBA-4BC1-8D2C-EDFC25DFE6EA}" srcOrd="8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0F2DDD8-52AF-498F-95A6-8CF0B8685A6C}" type="presOf" srcId="{EC7B587D-28D2-4C07-8E69-D929F0421C74}" destId="{BB13A6EA-5428-46FA-A2D0-EB17E293ACE8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15C7CE36-9B65-4C33-87E3-E8796E5AAFE2}" srcId="{31D9E308-FD56-468A-BDC3-AF409098C390}" destId="{54F6105A-6F43-4B0A-A380-6A286E6F1B6A}" srcOrd="6" destOrd="0" parTransId="{465E8A20-8E89-40AD-9072-C4994EA5E7CF}" sibTransId="{8984D363-8C29-4B4A-9A89-8D5C397893BB}"/>
    <dgm:cxn modelId="{313A00EE-C954-4D4A-9AC4-38F3062CF13E}" type="presOf" srcId="{D9C25E45-28AA-4D51-B85A-84709C3F129B}" destId="{517F4CC9-0D5B-40CB-AAAC-013763CF788F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86752C6F-D433-4E07-901F-39A73BC5C4CF}" type="presParOf" srcId="{2A547E60-43E0-46D8-BB1E-FE91590EB465}" destId="{517F4CC9-0D5B-40CB-AAAC-013763CF788F}" srcOrd="6" destOrd="0" presId="urn:microsoft.com/office/officeart/2005/8/layout/orgChart1"/>
    <dgm:cxn modelId="{A5E08E66-C074-45AA-9897-9CE1403ECA46}" type="presParOf" srcId="{2A547E60-43E0-46D8-BB1E-FE91590EB465}" destId="{5FF1364C-2DCD-4534-B41E-D4BA8FEE5C79}" srcOrd="7" destOrd="0" presId="urn:microsoft.com/office/officeart/2005/8/layout/orgChart1"/>
    <dgm:cxn modelId="{70196D16-A130-4AE5-8B6F-455B2A27AF6E}" type="presParOf" srcId="{5FF1364C-2DCD-4534-B41E-D4BA8FEE5C79}" destId="{7B15CC6F-0928-4252-8FFD-0002AAF85F5F}" srcOrd="0" destOrd="0" presId="urn:microsoft.com/office/officeart/2005/8/layout/orgChart1"/>
    <dgm:cxn modelId="{436FCA2D-9D09-403D-BF8D-B0451E3E004E}" type="presParOf" srcId="{7B15CC6F-0928-4252-8FFD-0002AAF85F5F}" destId="{BB13A6EA-5428-46FA-A2D0-EB17E293ACE8}" srcOrd="0" destOrd="0" presId="urn:microsoft.com/office/officeart/2005/8/layout/orgChart1"/>
    <dgm:cxn modelId="{84911526-3F25-4380-BBA0-6368E8657975}" type="presParOf" srcId="{7B15CC6F-0928-4252-8FFD-0002AAF85F5F}" destId="{E836B798-C79C-4A08-8DB9-60C484DBC070}" srcOrd="1" destOrd="0" presId="urn:microsoft.com/office/officeart/2005/8/layout/orgChart1"/>
    <dgm:cxn modelId="{5B3D0A6D-925C-4AEB-B5CA-A54D92C138A6}" type="presParOf" srcId="{5FF1364C-2DCD-4534-B41E-D4BA8FEE5C79}" destId="{78507FC4-77EB-49FC-A3A9-B0A55D86A9F4}" srcOrd="1" destOrd="0" presId="urn:microsoft.com/office/officeart/2005/8/layout/orgChart1"/>
    <dgm:cxn modelId="{00EDD153-A45B-4AF6-90CC-B70DF17614B2}" type="presParOf" srcId="{5FF1364C-2DCD-4534-B41E-D4BA8FEE5C79}" destId="{CEC51BA3-F2CF-4F34-AC02-B7A94C061F7C}" srcOrd="2" destOrd="0" presId="urn:microsoft.com/office/officeart/2005/8/layout/orgChart1"/>
    <dgm:cxn modelId="{5EBD6FA3-D877-490A-848F-53DC6562B081}" type="presParOf" srcId="{2A547E60-43E0-46D8-BB1E-FE91590EB465}" destId="{61841C44-CBAC-44FE-813C-974C19AED72B}" srcOrd="8" destOrd="0" presId="urn:microsoft.com/office/officeart/2005/8/layout/orgChart1"/>
    <dgm:cxn modelId="{906414D2-E30F-4C2F-9FD3-C03EF360909E}" type="presParOf" srcId="{2A547E60-43E0-46D8-BB1E-FE91590EB465}" destId="{D072A3DE-ABD2-4C59-A038-4C99A7C68C04}" srcOrd="9" destOrd="0" presId="urn:microsoft.com/office/officeart/2005/8/layout/orgChart1"/>
    <dgm:cxn modelId="{02161A68-03D7-42DF-BF5A-DAF2FAF34361}" type="presParOf" srcId="{D072A3DE-ABD2-4C59-A038-4C99A7C68C04}" destId="{ADECBF78-DFD0-4960-90FB-6F26F03C74AD}" srcOrd="0" destOrd="0" presId="urn:microsoft.com/office/officeart/2005/8/layout/orgChart1"/>
    <dgm:cxn modelId="{F1DD2CC6-9077-4D00-A4EA-094618CE8B0D}" type="presParOf" srcId="{ADECBF78-DFD0-4960-90FB-6F26F03C74AD}" destId="{585F7833-1F54-4BA8-AF6B-05394885E7F0}" srcOrd="0" destOrd="0" presId="urn:microsoft.com/office/officeart/2005/8/layout/orgChart1"/>
    <dgm:cxn modelId="{24D420BB-179B-4B59-9020-28E18BDD1163}" type="presParOf" srcId="{ADECBF78-DFD0-4960-90FB-6F26F03C74AD}" destId="{5F9707B9-3795-4494-B28B-15A074989C60}" srcOrd="1" destOrd="0" presId="urn:microsoft.com/office/officeart/2005/8/layout/orgChart1"/>
    <dgm:cxn modelId="{3D6C2A1A-56C5-404A-8430-16396B7AAD04}" type="presParOf" srcId="{D072A3DE-ABD2-4C59-A038-4C99A7C68C04}" destId="{1C814386-1BB6-4CA0-8330-DA1DA4681F5A}" srcOrd="1" destOrd="0" presId="urn:microsoft.com/office/officeart/2005/8/layout/orgChart1"/>
    <dgm:cxn modelId="{E72C5AEA-783C-43AA-87CF-36A55DF618BE}" type="presParOf" srcId="{D072A3DE-ABD2-4C59-A038-4C99A7C68C04}" destId="{F4244384-5DB6-4710-BC51-19BBF95F13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3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3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3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1" presStyleCnt="3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1" presStyleCnt="3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1" presStyleCnt="3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2" presStyleCnt="3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2" presStyleCnt="3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2" presStyleCnt="3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1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8B0409B3-D848-419D-90AE-2D8BFF61956D}" srcId="{E58321FD-8EBA-4BC1-8D2C-EDFC25DFE6EA}" destId="{BBCEB0A1-84E4-4969-9B19-C21501AE8F49}" srcOrd="2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41FCB45D-C2D1-4516-8C09-A99BE5087710}" type="presParOf" srcId="{1E217519-4EB6-4A09-B336-11B6A9AF2926}" destId="{408DBFB0-4747-4A6E-B57A-5D8EBAD798CE}" srcOrd="2" destOrd="0" presId="urn:microsoft.com/office/officeart/2005/8/layout/orgChart1"/>
    <dgm:cxn modelId="{E1E6DD36-4B1E-4369-94A3-8FDBE17E33C6}" type="presParOf" srcId="{1E217519-4EB6-4A09-B336-11B6A9AF2926}" destId="{7F00ADCE-480C-47C2-9735-6B75F9A7F8A0}" srcOrd="3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4" destOrd="0" presId="urn:microsoft.com/office/officeart/2005/8/layout/orgChart1"/>
    <dgm:cxn modelId="{73956A8C-5130-4849-9A74-310F31F226F8}" type="presParOf" srcId="{1E217519-4EB6-4A09-B336-11B6A9AF2926}" destId="{9BDB500F-274F-41D1-A5CC-3F58B562E425}" srcOrd="5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065001" y="1566660"/>
          <a:ext cx="282598" cy="419286"/>
        </a:xfrm>
        <a:custGeom>
          <a:avLst/>
          <a:gdLst/>
          <a:ahLst/>
          <a:cxnLst/>
          <a:rect l="0" t="0" r="0" b="0"/>
          <a:pathLst>
            <a:path>
              <a:moveTo>
                <a:pt x="282598" y="0"/>
              </a:moveTo>
              <a:lnTo>
                <a:pt x="282598" y="419286"/>
              </a:lnTo>
              <a:lnTo>
                <a:pt x="0" y="4192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FA66A-7A53-4C5C-A7CA-573D2B2A38BF}">
      <dsp:nvSpPr>
        <dsp:cNvPr id="0" name=""/>
        <dsp:cNvSpPr/>
      </dsp:nvSpPr>
      <dsp:spPr>
        <a:xfrm>
          <a:off x="4347600" y="1566660"/>
          <a:ext cx="378237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3782372" y="1023086"/>
              </a:lnTo>
              <a:lnTo>
                <a:pt x="378237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3661495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595C2-6F6C-4E6D-B4EC-4E86FB735025}">
      <dsp:nvSpPr>
        <dsp:cNvPr id="0" name=""/>
        <dsp:cNvSpPr/>
      </dsp:nvSpPr>
      <dsp:spPr>
        <a:xfrm>
          <a:off x="4347600" y="1566660"/>
          <a:ext cx="2517332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2517332" y="1023086"/>
              </a:lnTo>
              <a:lnTo>
                <a:pt x="2517332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D227A-D79F-42BB-90EF-4DDF5D1896D7}">
      <dsp:nvSpPr>
        <dsp:cNvPr id="0" name=""/>
        <dsp:cNvSpPr/>
      </dsp:nvSpPr>
      <dsp:spPr>
        <a:xfrm>
          <a:off x="4347600" y="1566660"/>
          <a:ext cx="1239733" cy="1122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086"/>
              </a:lnTo>
              <a:lnTo>
                <a:pt x="1239733" y="1023086"/>
              </a:lnTo>
              <a:lnTo>
                <a:pt x="1239733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FF78D-8498-428E-ADC4-1B24510B058F}">
      <dsp:nvSpPr>
        <dsp:cNvPr id="0" name=""/>
        <dsp:cNvSpPr/>
      </dsp:nvSpPr>
      <dsp:spPr>
        <a:xfrm>
          <a:off x="4271267" y="1566660"/>
          <a:ext cx="91440" cy="1122833"/>
        </a:xfrm>
        <a:custGeom>
          <a:avLst/>
          <a:gdLst/>
          <a:ahLst/>
          <a:cxnLst/>
          <a:rect l="0" t="0" r="0" b="0"/>
          <a:pathLst>
            <a:path>
              <a:moveTo>
                <a:pt x="76332" y="0"/>
              </a:moveTo>
              <a:lnTo>
                <a:pt x="76332" y="1023086"/>
              </a:lnTo>
              <a:lnTo>
                <a:pt x="45720" y="1023086"/>
              </a:lnTo>
              <a:lnTo>
                <a:pt x="4572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1D2FE-552B-49A3-A16D-7748168C3213}">
      <dsp:nvSpPr>
        <dsp:cNvPr id="0" name=""/>
        <dsp:cNvSpPr/>
      </dsp:nvSpPr>
      <dsp:spPr>
        <a:xfrm>
          <a:off x="3057014" y="1566660"/>
          <a:ext cx="1290585" cy="1122833"/>
        </a:xfrm>
        <a:custGeom>
          <a:avLst/>
          <a:gdLst/>
          <a:ahLst/>
          <a:cxnLst/>
          <a:rect l="0" t="0" r="0" b="0"/>
          <a:pathLst>
            <a:path>
              <a:moveTo>
                <a:pt x="1290585" y="0"/>
              </a:moveTo>
              <a:lnTo>
                <a:pt x="1290585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CE62A-1D70-4DB5-BC95-FA4299445682}">
      <dsp:nvSpPr>
        <dsp:cNvPr id="0" name=""/>
        <dsp:cNvSpPr/>
      </dsp:nvSpPr>
      <dsp:spPr>
        <a:xfrm>
          <a:off x="1794648" y="1566660"/>
          <a:ext cx="2552951" cy="1122833"/>
        </a:xfrm>
        <a:custGeom>
          <a:avLst/>
          <a:gdLst/>
          <a:ahLst/>
          <a:cxnLst/>
          <a:rect l="0" t="0" r="0" b="0"/>
          <a:pathLst>
            <a:path>
              <a:moveTo>
                <a:pt x="2552951" y="0"/>
              </a:moveTo>
              <a:lnTo>
                <a:pt x="2552951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71ECF-32EA-47E4-8C9C-2CBB0DE3D6C5}">
      <dsp:nvSpPr>
        <dsp:cNvPr id="0" name=""/>
        <dsp:cNvSpPr/>
      </dsp:nvSpPr>
      <dsp:spPr>
        <a:xfrm>
          <a:off x="535426" y="1566660"/>
          <a:ext cx="3812173" cy="1122833"/>
        </a:xfrm>
        <a:custGeom>
          <a:avLst/>
          <a:gdLst/>
          <a:ahLst/>
          <a:cxnLst/>
          <a:rect l="0" t="0" r="0" b="0"/>
          <a:pathLst>
            <a:path>
              <a:moveTo>
                <a:pt x="3812173" y="0"/>
              </a:moveTo>
              <a:lnTo>
                <a:pt x="3812173" y="1023086"/>
              </a:lnTo>
              <a:lnTo>
                <a:pt x="0" y="1023086"/>
              </a:lnTo>
              <a:lnTo>
                <a:pt x="0" y="11228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44002-18E4-4356-A782-1546305A087C}">
      <dsp:nvSpPr>
        <dsp:cNvPr id="0" name=""/>
        <dsp:cNvSpPr/>
      </dsp:nvSpPr>
      <dsp:spPr>
        <a:xfrm>
          <a:off x="3615918" y="611811"/>
          <a:ext cx="1463362" cy="954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615918" y="611811"/>
        <a:ext cx="1463362" cy="954849"/>
      </dsp:txXfrm>
    </dsp:sp>
    <dsp:sp modelId="{25FBE4C9-DE6D-421C-9562-053844D672B5}">
      <dsp:nvSpPr>
        <dsp:cNvPr id="0" name=""/>
        <dsp:cNvSpPr/>
      </dsp:nvSpPr>
      <dsp:spPr>
        <a:xfrm>
          <a:off x="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2689494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2689494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2521589" y="2689494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2689494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2689494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2689494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2689494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3923157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3923157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2689494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2689494"/>
        <a:ext cx="1070851" cy="972001"/>
      </dsp:txXfrm>
    </dsp:sp>
    <dsp:sp modelId="{B42EF752-5B0D-4331-B54A-8A2C3B02453E}">
      <dsp:nvSpPr>
        <dsp:cNvPr id="0" name=""/>
        <dsp:cNvSpPr/>
      </dsp:nvSpPr>
      <dsp:spPr>
        <a:xfrm>
          <a:off x="2805000" y="1661948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2805000" y="1661948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16931" y="1228974"/>
          <a:ext cx="308150" cy="622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05"/>
              </a:lnTo>
              <a:lnTo>
                <a:pt x="308150" y="622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638830" y="1228974"/>
          <a:ext cx="278101" cy="622805"/>
        </a:xfrm>
        <a:custGeom>
          <a:avLst/>
          <a:gdLst/>
          <a:ahLst/>
          <a:cxnLst/>
          <a:rect l="0" t="0" r="0" b="0"/>
          <a:pathLst>
            <a:path>
              <a:moveTo>
                <a:pt x="278101" y="0"/>
              </a:moveTo>
              <a:lnTo>
                <a:pt x="278101" y="622805"/>
              </a:lnTo>
              <a:lnTo>
                <a:pt x="0" y="622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16931" y="1228974"/>
          <a:ext cx="2064779" cy="1469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87"/>
              </a:lnTo>
              <a:lnTo>
                <a:pt x="2064779" y="1289887"/>
              </a:lnTo>
              <a:lnTo>
                <a:pt x="2064779" y="14698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3871211" y="1228974"/>
          <a:ext cx="91440" cy="14698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698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170227" y="3555913"/>
          <a:ext cx="171900" cy="1468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8560"/>
              </a:lnTo>
              <a:lnTo>
                <a:pt x="171900" y="14685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170227" y="3555913"/>
          <a:ext cx="171900" cy="599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784"/>
              </a:lnTo>
              <a:lnTo>
                <a:pt x="171900" y="5997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1852152" y="1228974"/>
          <a:ext cx="2064779" cy="1469871"/>
        </a:xfrm>
        <a:custGeom>
          <a:avLst/>
          <a:gdLst/>
          <a:ahLst/>
          <a:cxnLst/>
          <a:rect l="0" t="0" r="0" b="0"/>
          <a:pathLst>
            <a:path>
              <a:moveTo>
                <a:pt x="2064779" y="0"/>
              </a:moveTo>
              <a:lnTo>
                <a:pt x="2064779" y="1289887"/>
              </a:lnTo>
              <a:lnTo>
                <a:pt x="0" y="1289887"/>
              </a:lnTo>
              <a:lnTo>
                <a:pt x="0" y="14698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883161" y="126288"/>
          <a:ext cx="2067539" cy="11026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883161" y="126288"/>
        <a:ext cx="2067539" cy="1102686"/>
      </dsp:txXfrm>
    </dsp:sp>
    <dsp:sp modelId="{BB1B28C4-7423-4E4B-886F-AF64811AA038}">
      <dsp:nvSpPr>
        <dsp:cNvPr id="0" name=""/>
        <dsp:cNvSpPr/>
      </dsp:nvSpPr>
      <dsp:spPr>
        <a:xfrm>
          <a:off x="999746" y="2698845"/>
          <a:ext cx="1704810" cy="857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999746" y="2698845"/>
        <a:ext cx="1704810" cy="857067"/>
      </dsp:txXfrm>
    </dsp:sp>
    <dsp:sp modelId="{A36D113A-939F-46EF-9042-20E10F8269E1}">
      <dsp:nvSpPr>
        <dsp:cNvPr id="0" name=""/>
        <dsp:cNvSpPr/>
      </dsp:nvSpPr>
      <dsp:spPr>
        <a:xfrm>
          <a:off x="1342128" y="3799183"/>
          <a:ext cx="1639245" cy="7130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1342128" y="3799183"/>
        <a:ext cx="1639245" cy="713029"/>
      </dsp:txXfrm>
    </dsp:sp>
    <dsp:sp modelId="{4A723FCD-DA1F-4450-847F-43A9A932F0D6}">
      <dsp:nvSpPr>
        <dsp:cNvPr id="0" name=""/>
        <dsp:cNvSpPr/>
      </dsp:nvSpPr>
      <dsp:spPr>
        <a:xfrm>
          <a:off x="1342128" y="4667959"/>
          <a:ext cx="1639245" cy="7130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42128" y="4667959"/>
        <a:ext cx="1639245" cy="713029"/>
      </dsp:txXfrm>
    </dsp:sp>
    <dsp:sp modelId="{C3EE8B29-FD03-4DF0-AE28-BBF93B7E1A8D}">
      <dsp:nvSpPr>
        <dsp:cNvPr id="0" name=""/>
        <dsp:cNvSpPr/>
      </dsp:nvSpPr>
      <dsp:spPr>
        <a:xfrm>
          <a:off x="3064526" y="2698845"/>
          <a:ext cx="1704810" cy="857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3064526" y="2698845"/>
        <a:ext cx="1704810" cy="857067"/>
      </dsp:txXfrm>
    </dsp:sp>
    <dsp:sp modelId="{D5AF0B24-A095-42DB-8FD8-16B937FF023F}">
      <dsp:nvSpPr>
        <dsp:cNvPr id="0" name=""/>
        <dsp:cNvSpPr/>
      </dsp:nvSpPr>
      <dsp:spPr>
        <a:xfrm>
          <a:off x="5129305" y="2698845"/>
          <a:ext cx="1704810" cy="85706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5129305" y="2698845"/>
        <a:ext cx="1704810" cy="857067"/>
      </dsp:txXfrm>
    </dsp:sp>
    <dsp:sp modelId="{D118F7C6-DB0C-4211-AA76-A24A6D97949B}">
      <dsp:nvSpPr>
        <dsp:cNvPr id="0" name=""/>
        <dsp:cNvSpPr/>
      </dsp:nvSpPr>
      <dsp:spPr>
        <a:xfrm>
          <a:off x="2377260" y="1512809"/>
          <a:ext cx="1261569" cy="677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377260" y="1512809"/>
        <a:ext cx="1261569" cy="677940"/>
      </dsp:txXfrm>
    </dsp:sp>
    <dsp:sp modelId="{9EAE69A0-C658-4344-AA6A-4A7581984A83}">
      <dsp:nvSpPr>
        <dsp:cNvPr id="0" name=""/>
        <dsp:cNvSpPr/>
      </dsp:nvSpPr>
      <dsp:spPr>
        <a:xfrm>
          <a:off x="4225081" y="1512809"/>
          <a:ext cx="1261569" cy="677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25081" y="1512809"/>
        <a:ext cx="1261569" cy="6779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7A8E6-0C1B-42FB-9E1F-AE0D0475161F}">
      <dsp:nvSpPr>
        <dsp:cNvPr id="0" name=""/>
        <dsp:cNvSpPr/>
      </dsp:nvSpPr>
      <dsp:spPr>
        <a:xfrm>
          <a:off x="4424589" y="1884632"/>
          <a:ext cx="302597" cy="2763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3000"/>
              </a:lnTo>
              <a:lnTo>
                <a:pt x="302597" y="27630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0FF68-1565-437D-B5E3-8E9A021B5722}">
      <dsp:nvSpPr>
        <dsp:cNvPr id="0" name=""/>
        <dsp:cNvSpPr/>
      </dsp:nvSpPr>
      <dsp:spPr>
        <a:xfrm>
          <a:off x="4106224" y="1884632"/>
          <a:ext cx="318365" cy="2763000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2763000"/>
              </a:lnTo>
              <a:lnTo>
                <a:pt x="0" y="27630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884632"/>
          <a:ext cx="302597" cy="1966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6969"/>
              </a:lnTo>
              <a:lnTo>
                <a:pt x="302597" y="196696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130389" y="1884632"/>
          <a:ext cx="294200" cy="1970548"/>
        </a:xfrm>
        <a:custGeom>
          <a:avLst/>
          <a:gdLst/>
          <a:ahLst/>
          <a:cxnLst/>
          <a:rect l="0" t="0" r="0" b="0"/>
          <a:pathLst>
            <a:path>
              <a:moveTo>
                <a:pt x="294200" y="0"/>
              </a:moveTo>
              <a:lnTo>
                <a:pt x="294200" y="1970548"/>
              </a:lnTo>
              <a:lnTo>
                <a:pt x="0" y="1970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424589" y="1884632"/>
          <a:ext cx="302597" cy="1228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26"/>
              </a:lnTo>
              <a:lnTo>
                <a:pt x="302597" y="12286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106224" y="1884632"/>
          <a:ext cx="318365" cy="1227515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1227515"/>
              </a:lnTo>
              <a:lnTo>
                <a:pt x="0" y="12275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08F8B-3764-469D-9849-85B691532A00}">
      <dsp:nvSpPr>
        <dsp:cNvPr id="0" name=""/>
        <dsp:cNvSpPr/>
      </dsp:nvSpPr>
      <dsp:spPr>
        <a:xfrm>
          <a:off x="4424589" y="1884632"/>
          <a:ext cx="302597" cy="432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79"/>
              </a:lnTo>
              <a:lnTo>
                <a:pt x="302597" y="4325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06224" y="1884632"/>
          <a:ext cx="318365" cy="432579"/>
        </a:xfrm>
        <a:custGeom>
          <a:avLst/>
          <a:gdLst/>
          <a:ahLst/>
          <a:cxnLst/>
          <a:rect l="0" t="0" r="0" b="0"/>
          <a:pathLst>
            <a:path>
              <a:moveTo>
                <a:pt x="318365" y="0"/>
              </a:moveTo>
              <a:lnTo>
                <a:pt x="318365" y="432579"/>
              </a:lnTo>
              <a:lnTo>
                <a:pt x="0" y="4325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2712827" y="3165490"/>
              </a:lnTo>
              <a:lnTo>
                <a:pt x="2712827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490"/>
              </a:lnTo>
              <a:lnTo>
                <a:pt x="904275" y="3165490"/>
              </a:lnTo>
              <a:lnTo>
                <a:pt x="904275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520313" y="1884632"/>
          <a:ext cx="904275" cy="3282741"/>
        </a:xfrm>
        <a:custGeom>
          <a:avLst/>
          <a:gdLst/>
          <a:ahLst/>
          <a:cxnLst/>
          <a:rect l="0" t="0" r="0" b="0"/>
          <a:pathLst>
            <a:path>
              <a:moveTo>
                <a:pt x="904275" y="0"/>
              </a:moveTo>
              <a:lnTo>
                <a:pt x="904275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711761" y="1884632"/>
          <a:ext cx="2712827" cy="3282741"/>
        </a:xfrm>
        <a:custGeom>
          <a:avLst/>
          <a:gdLst/>
          <a:ahLst/>
          <a:cxnLst/>
          <a:rect l="0" t="0" r="0" b="0"/>
          <a:pathLst>
            <a:path>
              <a:moveTo>
                <a:pt x="2712827" y="0"/>
              </a:moveTo>
              <a:lnTo>
                <a:pt x="2712827" y="3165490"/>
              </a:lnTo>
              <a:lnTo>
                <a:pt x="0" y="3165490"/>
              </a:lnTo>
              <a:lnTo>
                <a:pt x="0" y="32827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996336"/>
          <a:ext cx="91440" cy="183492"/>
        </a:xfrm>
        <a:custGeom>
          <a:avLst/>
          <a:gdLst/>
          <a:ahLst/>
          <a:cxnLst/>
          <a:rect l="0" t="0" r="0" b="0"/>
          <a:pathLst>
            <a:path>
              <a:moveTo>
                <a:pt x="46423" y="0"/>
              </a:moveTo>
              <a:lnTo>
                <a:pt x="46423" y="66241"/>
              </a:lnTo>
              <a:lnTo>
                <a:pt x="45720" y="66241"/>
              </a:lnTo>
              <a:lnTo>
                <a:pt x="45720" y="1834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425485" y="107621"/>
          <a:ext cx="1999615" cy="8887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425485" y="107621"/>
        <a:ext cx="1999615" cy="888714"/>
      </dsp:txXfrm>
    </dsp:sp>
    <dsp:sp modelId="{75B20DC9-8B30-468B-9360-9924E8C1CA39}">
      <dsp:nvSpPr>
        <dsp:cNvPr id="0" name=""/>
        <dsp:cNvSpPr/>
      </dsp:nvSpPr>
      <dsp:spPr>
        <a:xfrm>
          <a:off x="3528671" y="1179829"/>
          <a:ext cx="1791835" cy="7048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528671" y="1179829"/>
        <a:ext cx="1791835" cy="704803"/>
      </dsp:txXfrm>
    </dsp:sp>
    <dsp:sp modelId="{8A9124A5-FD04-4A40-AB50-D93A7B4D5585}">
      <dsp:nvSpPr>
        <dsp:cNvPr id="0" name=""/>
        <dsp:cNvSpPr/>
      </dsp:nvSpPr>
      <dsp:spPr>
        <a:xfrm>
          <a:off x="924737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Norte</a:t>
          </a:r>
        </a:p>
      </dsp:txBody>
      <dsp:txXfrm>
        <a:off x="924737" y="5167374"/>
        <a:ext cx="1574049" cy="558339"/>
      </dsp:txXfrm>
    </dsp:sp>
    <dsp:sp modelId="{85EDA8D3-AB57-4313-A239-C6DFEE388F0E}">
      <dsp:nvSpPr>
        <dsp:cNvPr id="0" name=""/>
        <dsp:cNvSpPr/>
      </dsp:nvSpPr>
      <dsp:spPr>
        <a:xfrm>
          <a:off x="2733289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Zona Poniente</a:t>
          </a:r>
          <a:endParaRPr lang="es-ES" sz="1200" kern="1200" dirty="0"/>
        </a:p>
      </dsp:txBody>
      <dsp:txXfrm>
        <a:off x="2733289" y="5167374"/>
        <a:ext cx="1574049" cy="558339"/>
      </dsp:txXfrm>
    </dsp:sp>
    <dsp:sp modelId="{45F5AF1F-4CDC-4123-AB44-09F10D75833B}">
      <dsp:nvSpPr>
        <dsp:cNvPr id="0" name=""/>
        <dsp:cNvSpPr/>
      </dsp:nvSpPr>
      <dsp:spPr>
        <a:xfrm>
          <a:off x="4541840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</a:t>
          </a:r>
        </a:p>
      </dsp:txBody>
      <dsp:txXfrm>
        <a:off x="4541840" y="5167374"/>
        <a:ext cx="1574049" cy="558339"/>
      </dsp:txXfrm>
    </dsp:sp>
    <dsp:sp modelId="{370E55EA-95B2-4BDC-86AB-D9C3D950E1AB}">
      <dsp:nvSpPr>
        <dsp:cNvPr id="0" name=""/>
        <dsp:cNvSpPr/>
      </dsp:nvSpPr>
      <dsp:spPr>
        <a:xfrm>
          <a:off x="6350392" y="5167374"/>
          <a:ext cx="1574049" cy="5583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</dsp:txBody>
      <dsp:txXfrm>
        <a:off x="6350392" y="5167374"/>
        <a:ext cx="1574049" cy="558339"/>
      </dsp:txXfrm>
    </dsp:sp>
    <dsp:sp modelId="{83A278EB-A64A-48B5-8DAD-35012EFBD055}">
      <dsp:nvSpPr>
        <dsp:cNvPr id="0" name=""/>
        <dsp:cNvSpPr/>
      </dsp:nvSpPr>
      <dsp:spPr>
        <a:xfrm>
          <a:off x="2352289" y="2018142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Trabajo Socia</a:t>
          </a:r>
          <a:endParaRPr lang="es-MX" sz="1200" kern="1200" dirty="0"/>
        </a:p>
      </dsp:txBody>
      <dsp:txXfrm>
        <a:off x="2352289" y="2018142"/>
        <a:ext cx="1753935" cy="598138"/>
      </dsp:txXfrm>
    </dsp:sp>
    <dsp:sp modelId="{A5AE16D7-10AF-4497-BFEF-0B1F133A0030}">
      <dsp:nvSpPr>
        <dsp:cNvPr id="0" name=""/>
        <dsp:cNvSpPr/>
      </dsp:nvSpPr>
      <dsp:spPr>
        <a:xfrm>
          <a:off x="4727187" y="2018142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 (a) Social </a:t>
          </a:r>
        </a:p>
      </dsp:txBody>
      <dsp:txXfrm>
        <a:off x="4727187" y="2018142"/>
        <a:ext cx="1753935" cy="598138"/>
      </dsp:txXfrm>
    </dsp:sp>
    <dsp:sp modelId="{49873B21-8398-4936-B48D-8F964AE1F447}">
      <dsp:nvSpPr>
        <dsp:cNvPr id="0" name=""/>
        <dsp:cNvSpPr/>
      </dsp:nvSpPr>
      <dsp:spPr>
        <a:xfrm>
          <a:off x="2352289" y="2813078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2352289" y="2813078"/>
        <a:ext cx="1753935" cy="598138"/>
      </dsp:txXfrm>
    </dsp:sp>
    <dsp:sp modelId="{139A03DD-5B9B-48E6-9E39-95F50C465711}">
      <dsp:nvSpPr>
        <dsp:cNvPr id="0" name=""/>
        <dsp:cNvSpPr/>
      </dsp:nvSpPr>
      <dsp:spPr>
        <a:xfrm>
          <a:off x="4727187" y="2814190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4727187" y="2814190"/>
        <a:ext cx="1753935" cy="598138"/>
      </dsp:txXfrm>
    </dsp:sp>
    <dsp:sp modelId="{6BDFB8AB-DC65-460C-8488-AD5D22894CE4}">
      <dsp:nvSpPr>
        <dsp:cNvPr id="0" name=""/>
        <dsp:cNvSpPr/>
      </dsp:nvSpPr>
      <dsp:spPr>
        <a:xfrm>
          <a:off x="2352289" y="3556111"/>
          <a:ext cx="1778099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2352289" y="3556111"/>
        <a:ext cx="1778099" cy="598138"/>
      </dsp:txXfrm>
    </dsp:sp>
    <dsp:sp modelId="{6798B610-A267-46EB-98ED-EF67FCA5B66E}">
      <dsp:nvSpPr>
        <dsp:cNvPr id="0" name=""/>
        <dsp:cNvSpPr/>
      </dsp:nvSpPr>
      <dsp:spPr>
        <a:xfrm>
          <a:off x="4727187" y="3552532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</a:p>
      </dsp:txBody>
      <dsp:txXfrm>
        <a:off x="4727187" y="3552532"/>
        <a:ext cx="1753935" cy="598138"/>
      </dsp:txXfrm>
    </dsp:sp>
    <dsp:sp modelId="{7B3C5392-93B4-4B07-8173-6C16E7707229}">
      <dsp:nvSpPr>
        <dsp:cNvPr id="0" name=""/>
        <dsp:cNvSpPr/>
      </dsp:nvSpPr>
      <dsp:spPr>
        <a:xfrm>
          <a:off x="2352289" y="4348563"/>
          <a:ext cx="1753935" cy="598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352289" y="4348563"/>
        <a:ext cx="1753935" cy="598138"/>
      </dsp:txXfrm>
    </dsp:sp>
    <dsp:sp modelId="{513AE9FD-D3AB-438C-8D2F-012AEBE1A340}">
      <dsp:nvSpPr>
        <dsp:cNvPr id="0" name=""/>
        <dsp:cNvSpPr/>
      </dsp:nvSpPr>
      <dsp:spPr>
        <a:xfrm>
          <a:off x="4727187" y="4348563"/>
          <a:ext cx="1753935" cy="598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4727187" y="4348563"/>
        <a:ext cx="1753935" cy="59813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Sur 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5F871-ED0C-4CE2-8AE2-73ACB896757A}">
      <dsp:nvSpPr>
        <dsp:cNvPr id="0" name=""/>
        <dsp:cNvSpPr/>
      </dsp:nvSpPr>
      <dsp:spPr>
        <a:xfrm>
          <a:off x="3771608" y="1535325"/>
          <a:ext cx="2609636" cy="57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696"/>
              </a:lnTo>
              <a:lnTo>
                <a:pt x="2609636" y="261696"/>
              </a:lnTo>
              <a:lnTo>
                <a:pt x="2609636" y="5736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3725888" y="1535325"/>
          <a:ext cx="91440" cy="5619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974"/>
              </a:lnTo>
              <a:lnTo>
                <a:pt x="47265" y="249974"/>
              </a:lnTo>
              <a:lnTo>
                <a:pt x="47265" y="561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1123254" y="1535325"/>
          <a:ext cx="2648353" cy="581181"/>
        </a:xfrm>
        <a:custGeom>
          <a:avLst/>
          <a:gdLst/>
          <a:ahLst/>
          <a:cxnLst/>
          <a:rect l="0" t="0" r="0" b="0"/>
          <a:pathLst>
            <a:path>
              <a:moveTo>
                <a:pt x="2648353" y="0"/>
              </a:moveTo>
              <a:lnTo>
                <a:pt x="2648353" y="269184"/>
              </a:lnTo>
              <a:lnTo>
                <a:pt x="0" y="269184"/>
              </a:lnTo>
              <a:lnTo>
                <a:pt x="0" y="5811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307805" y="0"/>
          <a:ext cx="2927606" cy="15353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Zona Centro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307805" y="0"/>
        <a:ext cx="2927606" cy="1535325"/>
      </dsp:txXfrm>
    </dsp:sp>
    <dsp:sp modelId="{EFA180F1-FBCE-411F-9D4E-4E3AA7BBE136}">
      <dsp:nvSpPr>
        <dsp:cNvPr id="0" name=""/>
        <dsp:cNvSpPr/>
      </dsp:nvSpPr>
      <dsp:spPr>
        <a:xfrm>
          <a:off x="117434" y="2116506"/>
          <a:ext cx="2011641" cy="12192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7434" y="2116506"/>
        <a:ext cx="2011641" cy="1219226"/>
      </dsp:txXfrm>
    </dsp:sp>
    <dsp:sp modelId="{1607FF1D-3AE0-4701-8A7E-81B429C148F6}">
      <dsp:nvSpPr>
        <dsp:cNvPr id="0" name=""/>
        <dsp:cNvSpPr/>
      </dsp:nvSpPr>
      <dsp:spPr>
        <a:xfrm>
          <a:off x="2767333" y="2097296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767333" y="2097296"/>
        <a:ext cx="2011641" cy="1219226"/>
      </dsp:txXfrm>
    </dsp:sp>
    <dsp:sp modelId="{4F7C3E91-CDE0-494D-963A-D0A81B2DCA12}">
      <dsp:nvSpPr>
        <dsp:cNvPr id="0" name=""/>
        <dsp:cNvSpPr/>
      </dsp:nvSpPr>
      <dsp:spPr>
        <a:xfrm>
          <a:off x="5375424" y="2109018"/>
          <a:ext cx="2011641" cy="12192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5375424" y="2109018"/>
        <a:ext cx="2011641" cy="121922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Poniente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kern="1200" dirty="0" smtClean="0"/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Zona Norte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598636" y="1599217"/>
          <a:ext cx="257839" cy="2936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6519"/>
              </a:lnTo>
              <a:lnTo>
                <a:pt x="257839" y="29365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40796" y="1599217"/>
          <a:ext cx="257839" cy="2935328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2935328"/>
              </a:lnTo>
              <a:lnTo>
                <a:pt x="0" y="29353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2317"/>
              </a:lnTo>
              <a:lnTo>
                <a:pt x="257839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40796" y="1599217"/>
          <a:ext cx="257839" cy="1852317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1852317"/>
              </a:lnTo>
              <a:lnTo>
                <a:pt x="0" y="18523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3106"/>
              </a:lnTo>
              <a:lnTo>
                <a:pt x="257839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40796" y="1599217"/>
          <a:ext cx="257839" cy="763106"/>
        </a:xfrm>
        <a:custGeom>
          <a:avLst/>
          <a:gdLst/>
          <a:ahLst/>
          <a:cxnLst/>
          <a:rect l="0" t="0" r="0" b="0"/>
          <a:pathLst>
            <a:path>
              <a:moveTo>
                <a:pt x="257839" y="0"/>
              </a:moveTo>
              <a:lnTo>
                <a:pt x="257839" y="763106"/>
              </a:lnTo>
              <a:lnTo>
                <a:pt x="0" y="7631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252616" y="371411"/>
          <a:ext cx="2692038" cy="12278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b="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(Auxiliar)</a:t>
          </a:r>
        </a:p>
      </dsp:txBody>
      <dsp:txXfrm>
        <a:off x="2252616" y="371411"/>
        <a:ext cx="2692038" cy="1227806"/>
      </dsp:txXfrm>
    </dsp:sp>
    <dsp:sp modelId="{BB1B28C4-7423-4E4B-886F-AF64811AA038}">
      <dsp:nvSpPr>
        <dsp:cNvPr id="0" name=""/>
        <dsp:cNvSpPr/>
      </dsp:nvSpPr>
      <dsp:spPr>
        <a:xfrm>
          <a:off x="1354869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354869" y="1968222"/>
        <a:ext cx="1985927" cy="788202"/>
      </dsp:txXfrm>
    </dsp:sp>
    <dsp:sp modelId="{A25D707A-00E4-4D11-956D-AC7D92B4A4D3}">
      <dsp:nvSpPr>
        <dsp:cNvPr id="0" name=""/>
        <dsp:cNvSpPr/>
      </dsp:nvSpPr>
      <dsp:spPr>
        <a:xfrm>
          <a:off x="3856475" y="1968222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56475" y="1968222"/>
        <a:ext cx="1985927" cy="788202"/>
      </dsp:txXfrm>
    </dsp:sp>
    <dsp:sp modelId="{DB53A67E-0CE0-4EF6-BED2-590031DFFF04}">
      <dsp:nvSpPr>
        <dsp:cNvPr id="0" name=""/>
        <dsp:cNvSpPr/>
      </dsp:nvSpPr>
      <dsp:spPr>
        <a:xfrm>
          <a:off x="1354869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354869" y="3057433"/>
        <a:ext cx="1985927" cy="788202"/>
      </dsp:txXfrm>
    </dsp:sp>
    <dsp:sp modelId="{C3EE8B29-FD03-4DF0-AE28-BBF93B7E1A8D}">
      <dsp:nvSpPr>
        <dsp:cNvPr id="0" name=""/>
        <dsp:cNvSpPr/>
      </dsp:nvSpPr>
      <dsp:spPr>
        <a:xfrm>
          <a:off x="3856475" y="3057433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56475" y="3057433"/>
        <a:ext cx="1985927" cy="788202"/>
      </dsp:txXfrm>
    </dsp:sp>
    <dsp:sp modelId="{309CD523-8C25-46AF-9EF5-678504DA3ED6}">
      <dsp:nvSpPr>
        <dsp:cNvPr id="0" name=""/>
        <dsp:cNvSpPr/>
      </dsp:nvSpPr>
      <dsp:spPr>
        <a:xfrm>
          <a:off x="1354869" y="4140444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354869" y="4140444"/>
        <a:ext cx="1985927" cy="788202"/>
      </dsp:txXfrm>
    </dsp:sp>
    <dsp:sp modelId="{C47374F8-441D-450D-A1C6-862A92F6A842}">
      <dsp:nvSpPr>
        <dsp:cNvPr id="0" name=""/>
        <dsp:cNvSpPr/>
      </dsp:nvSpPr>
      <dsp:spPr>
        <a:xfrm>
          <a:off x="3856475" y="4141635"/>
          <a:ext cx="1985927" cy="7882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3856475" y="4141635"/>
        <a:ext cx="1985927" cy="7882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4D2DD4-1636-4485-9249-B1A95B03066C}">
      <dsp:nvSpPr>
        <dsp:cNvPr id="0" name=""/>
        <dsp:cNvSpPr/>
      </dsp:nvSpPr>
      <dsp:spPr>
        <a:xfrm>
          <a:off x="4314657" y="1210369"/>
          <a:ext cx="91440" cy="1392452"/>
        </a:xfrm>
        <a:custGeom>
          <a:avLst/>
          <a:gdLst/>
          <a:ahLst/>
          <a:cxnLst/>
          <a:rect l="0" t="0" r="0" b="0"/>
          <a:pathLst>
            <a:path>
              <a:moveTo>
                <a:pt x="91558" y="0"/>
              </a:moveTo>
              <a:lnTo>
                <a:pt x="91558" y="1392452"/>
              </a:lnTo>
              <a:lnTo>
                <a:pt x="45720" y="13924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E6907-7F61-4566-A5B7-74C4BC2801FF}">
      <dsp:nvSpPr>
        <dsp:cNvPr id="0" name=""/>
        <dsp:cNvSpPr/>
      </dsp:nvSpPr>
      <dsp:spPr>
        <a:xfrm>
          <a:off x="4360495" y="1210369"/>
          <a:ext cx="91440" cy="5995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9515"/>
              </a:lnTo>
              <a:lnTo>
                <a:pt x="111850" y="5995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B12DC-600B-428F-9F92-0C289F07BFD3}">
      <dsp:nvSpPr>
        <dsp:cNvPr id="0" name=""/>
        <dsp:cNvSpPr/>
      </dsp:nvSpPr>
      <dsp:spPr>
        <a:xfrm>
          <a:off x="4291880" y="1210369"/>
          <a:ext cx="91440" cy="599515"/>
        </a:xfrm>
        <a:custGeom>
          <a:avLst/>
          <a:gdLst/>
          <a:ahLst/>
          <a:cxnLst/>
          <a:rect l="0" t="0" r="0" b="0"/>
          <a:pathLst>
            <a:path>
              <a:moveTo>
                <a:pt x="114335" y="0"/>
              </a:moveTo>
              <a:lnTo>
                <a:pt x="114335" y="599515"/>
              </a:lnTo>
              <a:lnTo>
                <a:pt x="45720" y="5995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9E0E3-36C6-4A7D-B1D4-C0A73D889FC8}">
      <dsp:nvSpPr>
        <dsp:cNvPr id="0" name=""/>
        <dsp:cNvSpPr/>
      </dsp:nvSpPr>
      <dsp:spPr>
        <a:xfrm>
          <a:off x="4406215" y="1210369"/>
          <a:ext cx="3867562" cy="218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556"/>
              </a:lnTo>
              <a:lnTo>
                <a:pt x="3867562" y="2077556"/>
              </a:lnTo>
              <a:lnTo>
                <a:pt x="3867562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406215" y="1210369"/>
          <a:ext cx="2577815" cy="218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556"/>
              </a:lnTo>
              <a:lnTo>
                <a:pt x="2577815" y="2077556"/>
              </a:lnTo>
              <a:lnTo>
                <a:pt x="2577815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406215" y="1210369"/>
          <a:ext cx="1288069" cy="218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7556"/>
              </a:lnTo>
              <a:lnTo>
                <a:pt x="1288069" y="2077556"/>
              </a:lnTo>
              <a:lnTo>
                <a:pt x="1288069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358817" y="1210369"/>
          <a:ext cx="91440" cy="2187668"/>
        </a:xfrm>
        <a:custGeom>
          <a:avLst/>
          <a:gdLst/>
          <a:ahLst/>
          <a:cxnLst/>
          <a:rect l="0" t="0" r="0" b="0"/>
          <a:pathLst>
            <a:path>
              <a:moveTo>
                <a:pt x="47397" y="0"/>
              </a:moveTo>
              <a:lnTo>
                <a:pt x="47397" y="2077556"/>
              </a:lnTo>
              <a:lnTo>
                <a:pt x="45720" y="2077556"/>
              </a:lnTo>
              <a:lnTo>
                <a:pt x="45720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114790" y="1210369"/>
          <a:ext cx="1291424" cy="2187668"/>
        </a:xfrm>
        <a:custGeom>
          <a:avLst/>
          <a:gdLst/>
          <a:ahLst/>
          <a:cxnLst/>
          <a:rect l="0" t="0" r="0" b="0"/>
          <a:pathLst>
            <a:path>
              <a:moveTo>
                <a:pt x="1291424" y="0"/>
              </a:moveTo>
              <a:lnTo>
                <a:pt x="1291424" y="2077556"/>
              </a:lnTo>
              <a:lnTo>
                <a:pt x="0" y="2077556"/>
              </a:lnTo>
              <a:lnTo>
                <a:pt x="0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1824792" y="1210369"/>
          <a:ext cx="2581423" cy="2187668"/>
        </a:xfrm>
        <a:custGeom>
          <a:avLst/>
          <a:gdLst/>
          <a:ahLst/>
          <a:cxnLst/>
          <a:rect l="0" t="0" r="0" b="0"/>
          <a:pathLst>
            <a:path>
              <a:moveTo>
                <a:pt x="2581423" y="0"/>
              </a:moveTo>
              <a:lnTo>
                <a:pt x="2581423" y="2077556"/>
              </a:lnTo>
              <a:lnTo>
                <a:pt x="0" y="2077556"/>
              </a:lnTo>
              <a:lnTo>
                <a:pt x="0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534762" y="1210369"/>
          <a:ext cx="3871453" cy="2187668"/>
        </a:xfrm>
        <a:custGeom>
          <a:avLst/>
          <a:gdLst/>
          <a:ahLst/>
          <a:cxnLst/>
          <a:rect l="0" t="0" r="0" b="0"/>
          <a:pathLst>
            <a:path>
              <a:moveTo>
                <a:pt x="3871453" y="0"/>
              </a:moveTo>
              <a:lnTo>
                <a:pt x="3871453" y="2077556"/>
              </a:lnTo>
              <a:lnTo>
                <a:pt x="0" y="2077556"/>
              </a:lnTo>
              <a:lnTo>
                <a:pt x="0" y="21876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538905" y="295747"/>
          <a:ext cx="1734620" cy="9146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538905" y="295747"/>
        <a:ext cx="1734620" cy="914621"/>
      </dsp:txXfrm>
    </dsp:sp>
    <dsp:sp modelId="{1607FF1D-3AE0-4701-8A7E-81B429C148F6}">
      <dsp:nvSpPr>
        <dsp:cNvPr id="0" name=""/>
        <dsp:cNvSpPr/>
      </dsp:nvSpPr>
      <dsp:spPr>
        <a:xfrm>
          <a:off x="0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3398037"/>
        <a:ext cx="1069522" cy="641716"/>
      </dsp:txXfrm>
    </dsp:sp>
    <dsp:sp modelId="{27542A21-D861-472D-9909-DA8FBB3BF82C}">
      <dsp:nvSpPr>
        <dsp:cNvPr id="0" name=""/>
        <dsp:cNvSpPr/>
      </dsp:nvSpPr>
      <dsp:spPr>
        <a:xfrm>
          <a:off x="1290030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290030" y="3398037"/>
        <a:ext cx="1069522" cy="641716"/>
      </dsp:txXfrm>
    </dsp:sp>
    <dsp:sp modelId="{4F7C3E91-CDE0-494D-963A-D0A81B2DCA12}">
      <dsp:nvSpPr>
        <dsp:cNvPr id="0" name=""/>
        <dsp:cNvSpPr/>
      </dsp:nvSpPr>
      <dsp:spPr>
        <a:xfrm>
          <a:off x="2580029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580029" y="3398037"/>
        <a:ext cx="1069522" cy="641716"/>
      </dsp:txXfrm>
    </dsp:sp>
    <dsp:sp modelId="{81B0C6D0-AB6E-48C7-B69D-317FD4DC64EA}">
      <dsp:nvSpPr>
        <dsp:cNvPr id="0" name=""/>
        <dsp:cNvSpPr/>
      </dsp:nvSpPr>
      <dsp:spPr>
        <a:xfrm>
          <a:off x="3869776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869776" y="3398037"/>
        <a:ext cx="1069522" cy="641716"/>
      </dsp:txXfrm>
    </dsp:sp>
    <dsp:sp modelId="{CB9C80AC-4C0A-4EA1-9271-19B521A49801}">
      <dsp:nvSpPr>
        <dsp:cNvPr id="0" name=""/>
        <dsp:cNvSpPr/>
      </dsp:nvSpPr>
      <dsp:spPr>
        <a:xfrm>
          <a:off x="5159523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159523" y="3398037"/>
        <a:ext cx="1069522" cy="641716"/>
      </dsp:txXfrm>
    </dsp:sp>
    <dsp:sp modelId="{964C9D71-A94D-4B92-A6D9-100F1783C553}">
      <dsp:nvSpPr>
        <dsp:cNvPr id="0" name=""/>
        <dsp:cNvSpPr/>
      </dsp:nvSpPr>
      <dsp:spPr>
        <a:xfrm>
          <a:off x="6449270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6449270" y="3398037"/>
        <a:ext cx="1069522" cy="641716"/>
      </dsp:txXfrm>
    </dsp:sp>
    <dsp:sp modelId="{14AAF984-AAAD-4424-8D83-63ED08CA926A}">
      <dsp:nvSpPr>
        <dsp:cNvPr id="0" name=""/>
        <dsp:cNvSpPr/>
      </dsp:nvSpPr>
      <dsp:spPr>
        <a:xfrm>
          <a:off x="7739017" y="3398037"/>
          <a:ext cx="1069522" cy="6417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739017" y="3398037"/>
        <a:ext cx="1069522" cy="641716"/>
      </dsp:txXfrm>
    </dsp:sp>
    <dsp:sp modelId="{EB707BAD-CE03-4813-8F8D-8E29BA5FE305}">
      <dsp:nvSpPr>
        <dsp:cNvPr id="0" name=""/>
        <dsp:cNvSpPr/>
      </dsp:nvSpPr>
      <dsp:spPr>
        <a:xfrm>
          <a:off x="2946141" y="1523527"/>
          <a:ext cx="1391458" cy="5727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2946141" y="1523527"/>
        <a:ext cx="1391458" cy="572713"/>
      </dsp:txXfrm>
    </dsp:sp>
    <dsp:sp modelId="{885D99F0-1F7F-49C5-81DD-84C31E5D933B}">
      <dsp:nvSpPr>
        <dsp:cNvPr id="0" name=""/>
        <dsp:cNvSpPr/>
      </dsp:nvSpPr>
      <dsp:spPr>
        <a:xfrm>
          <a:off x="4472345" y="1523527"/>
          <a:ext cx="1391458" cy="5727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472345" y="1523527"/>
        <a:ext cx="1391458" cy="572713"/>
      </dsp:txXfrm>
    </dsp:sp>
    <dsp:sp modelId="{341AB165-4DA5-4CD2-A533-38761B166106}">
      <dsp:nvSpPr>
        <dsp:cNvPr id="0" name=""/>
        <dsp:cNvSpPr/>
      </dsp:nvSpPr>
      <dsp:spPr>
        <a:xfrm>
          <a:off x="2968918" y="2316464"/>
          <a:ext cx="1391458" cy="5727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</a:t>
          </a:r>
        </a:p>
      </dsp:txBody>
      <dsp:txXfrm>
        <a:off x="2968918" y="2316464"/>
        <a:ext cx="1391458" cy="57271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A579A-DE96-4ED3-A712-DDF4ACFCCAD8}">
      <dsp:nvSpPr>
        <dsp:cNvPr id="0" name=""/>
        <dsp:cNvSpPr/>
      </dsp:nvSpPr>
      <dsp:spPr>
        <a:xfrm>
          <a:off x="3660284" y="1310080"/>
          <a:ext cx="184613" cy="3852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2421"/>
              </a:lnTo>
              <a:lnTo>
                <a:pt x="184613" y="3852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473442" y="1310080"/>
          <a:ext cx="186842" cy="3852421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3852421"/>
              </a:lnTo>
              <a:lnTo>
                <a:pt x="0" y="3852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284" y="1310080"/>
          <a:ext cx="184613" cy="2807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967"/>
              </a:lnTo>
              <a:lnTo>
                <a:pt x="184613" y="28079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473442" y="1310080"/>
          <a:ext cx="186842" cy="2807967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2807967"/>
              </a:lnTo>
              <a:lnTo>
                <a:pt x="0" y="28079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284" y="1310080"/>
          <a:ext cx="184613" cy="1763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3513"/>
              </a:lnTo>
              <a:lnTo>
                <a:pt x="184613" y="1763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473442" y="1310080"/>
          <a:ext cx="186842" cy="1763513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1763513"/>
              </a:lnTo>
              <a:lnTo>
                <a:pt x="0" y="1763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284" y="1310080"/>
          <a:ext cx="184613" cy="719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58"/>
              </a:lnTo>
              <a:lnTo>
                <a:pt x="184613" y="7190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473442" y="1310080"/>
          <a:ext cx="186842" cy="719058"/>
        </a:xfrm>
        <a:custGeom>
          <a:avLst/>
          <a:gdLst/>
          <a:ahLst/>
          <a:cxnLst/>
          <a:rect l="0" t="0" r="0" b="0"/>
          <a:pathLst>
            <a:path>
              <a:moveTo>
                <a:pt x="186842" y="0"/>
              </a:moveTo>
              <a:lnTo>
                <a:pt x="186842" y="719058"/>
              </a:lnTo>
              <a:lnTo>
                <a:pt x="0" y="7190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443307" y="359684"/>
          <a:ext cx="2433955" cy="9503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443307" y="359684"/>
        <a:ext cx="2433955" cy="950396"/>
      </dsp:txXfrm>
    </dsp:sp>
    <dsp:sp modelId="{EFA180F1-FBCE-411F-9D4E-4E3AA7BBE136}">
      <dsp:nvSpPr>
        <dsp:cNvPr id="0" name=""/>
        <dsp:cNvSpPr/>
      </dsp:nvSpPr>
      <dsp:spPr>
        <a:xfrm>
          <a:off x="1190758" y="1631876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190758" y="1631876"/>
        <a:ext cx="2282684" cy="794526"/>
      </dsp:txXfrm>
    </dsp:sp>
    <dsp:sp modelId="{1607FF1D-3AE0-4701-8A7E-81B429C148F6}">
      <dsp:nvSpPr>
        <dsp:cNvPr id="0" name=""/>
        <dsp:cNvSpPr/>
      </dsp:nvSpPr>
      <dsp:spPr>
        <a:xfrm>
          <a:off x="3844898" y="1631876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44898" y="1631876"/>
        <a:ext cx="2282684" cy="794526"/>
      </dsp:txXfrm>
    </dsp:sp>
    <dsp:sp modelId="{4F7C3E91-CDE0-494D-963A-D0A81B2DCA12}">
      <dsp:nvSpPr>
        <dsp:cNvPr id="0" name=""/>
        <dsp:cNvSpPr/>
      </dsp:nvSpPr>
      <dsp:spPr>
        <a:xfrm>
          <a:off x="1190758" y="2676330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190758" y="2676330"/>
        <a:ext cx="2282684" cy="794526"/>
      </dsp:txXfrm>
    </dsp:sp>
    <dsp:sp modelId="{8ECAE22D-02BA-484B-A603-F2EBF22DFE19}">
      <dsp:nvSpPr>
        <dsp:cNvPr id="0" name=""/>
        <dsp:cNvSpPr/>
      </dsp:nvSpPr>
      <dsp:spPr>
        <a:xfrm>
          <a:off x="3844898" y="2676330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44898" y="2676330"/>
        <a:ext cx="2282684" cy="794526"/>
      </dsp:txXfrm>
    </dsp:sp>
    <dsp:sp modelId="{81B0C6D0-AB6E-48C7-B69D-317FD4DC64EA}">
      <dsp:nvSpPr>
        <dsp:cNvPr id="0" name=""/>
        <dsp:cNvSpPr/>
      </dsp:nvSpPr>
      <dsp:spPr>
        <a:xfrm>
          <a:off x="1190758" y="3720784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190758" y="3720784"/>
        <a:ext cx="2282684" cy="794526"/>
      </dsp:txXfrm>
    </dsp:sp>
    <dsp:sp modelId="{0FCA1943-EDC8-464F-8AE4-8068C8159766}">
      <dsp:nvSpPr>
        <dsp:cNvPr id="0" name=""/>
        <dsp:cNvSpPr/>
      </dsp:nvSpPr>
      <dsp:spPr>
        <a:xfrm>
          <a:off x="3844898" y="3720784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44898" y="3720784"/>
        <a:ext cx="2282684" cy="794526"/>
      </dsp:txXfrm>
    </dsp:sp>
    <dsp:sp modelId="{4ADBD024-8C82-4561-AB34-3810A639F48E}">
      <dsp:nvSpPr>
        <dsp:cNvPr id="0" name=""/>
        <dsp:cNvSpPr/>
      </dsp:nvSpPr>
      <dsp:spPr>
        <a:xfrm>
          <a:off x="1190758" y="4765239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190758" y="4765239"/>
        <a:ext cx="2282684" cy="794526"/>
      </dsp:txXfrm>
    </dsp:sp>
    <dsp:sp modelId="{F6758EE7-CC86-4BE3-9D73-C3D2D555E2D9}">
      <dsp:nvSpPr>
        <dsp:cNvPr id="0" name=""/>
        <dsp:cNvSpPr/>
      </dsp:nvSpPr>
      <dsp:spPr>
        <a:xfrm>
          <a:off x="3844898" y="4765239"/>
          <a:ext cx="2282684" cy="794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44898" y="4765239"/>
        <a:ext cx="2282684" cy="794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9660E-3BAD-4157-9BE6-23AFDA7E6226}">
      <dsp:nvSpPr>
        <dsp:cNvPr id="0" name=""/>
        <dsp:cNvSpPr/>
      </dsp:nvSpPr>
      <dsp:spPr>
        <a:xfrm>
          <a:off x="3794294" y="2336462"/>
          <a:ext cx="2023176" cy="353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642"/>
              </a:lnTo>
              <a:lnTo>
                <a:pt x="2023176" y="177642"/>
              </a:lnTo>
              <a:lnTo>
                <a:pt x="2023176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43838-4C3B-46D1-80FE-08276BF2D09F}">
      <dsp:nvSpPr>
        <dsp:cNvPr id="0" name=""/>
        <dsp:cNvSpPr/>
      </dsp:nvSpPr>
      <dsp:spPr>
        <a:xfrm>
          <a:off x="3748574" y="2336462"/>
          <a:ext cx="91440" cy="353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DF0B8-AF16-4DD2-9DCE-2E7DA8998EEA}">
      <dsp:nvSpPr>
        <dsp:cNvPr id="0" name=""/>
        <dsp:cNvSpPr/>
      </dsp:nvSpPr>
      <dsp:spPr>
        <a:xfrm>
          <a:off x="1771118" y="2336462"/>
          <a:ext cx="2023176" cy="353206"/>
        </a:xfrm>
        <a:custGeom>
          <a:avLst/>
          <a:gdLst/>
          <a:ahLst/>
          <a:cxnLst/>
          <a:rect l="0" t="0" r="0" b="0"/>
          <a:pathLst>
            <a:path>
              <a:moveTo>
                <a:pt x="2023176" y="0"/>
              </a:moveTo>
              <a:lnTo>
                <a:pt x="2023176" y="177642"/>
              </a:lnTo>
              <a:lnTo>
                <a:pt x="0" y="177642"/>
              </a:lnTo>
              <a:lnTo>
                <a:pt x="0" y="353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453DB-6864-4CDD-9669-FBF9B47A907B}">
      <dsp:nvSpPr>
        <dsp:cNvPr id="0" name=""/>
        <dsp:cNvSpPr/>
      </dsp:nvSpPr>
      <dsp:spPr>
        <a:xfrm>
          <a:off x="3748574" y="1149310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0BFA3-ECB2-4244-A2F9-DA989E970638}">
      <dsp:nvSpPr>
        <dsp:cNvPr id="0" name=""/>
        <dsp:cNvSpPr/>
      </dsp:nvSpPr>
      <dsp:spPr>
        <a:xfrm>
          <a:off x="2708467" y="2077"/>
          <a:ext cx="2171653" cy="11472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/>
        </a:p>
      </dsp:txBody>
      <dsp:txXfrm>
        <a:off x="2708467" y="2077"/>
        <a:ext cx="2171653" cy="1147232"/>
      </dsp:txXfrm>
    </dsp:sp>
    <dsp:sp modelId="{2A83E4E0-0197-439D-856C-6CFE8CD77134}">
      <dsp:nvSpPr>
        <dsp:cNvPr id="0" name=""/>
        <dsp:cNvSpPr/>
      </dsp:nvSpPr>
      <dsp:spPr>
        <a:xfrm>
          <a:off x="2958271" y="1500439"/>
          <a:ext cx="1672046" cy="8360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2958271" y="1500439"/>
        <a:ext cx="1672046" cy="836023"/>
      </dsp:txXfrm>
    </dsp:sp>
    <dsp:sp modelId="{EFA180F1-FBCE-411F-9D4E-4E3AA7BBE136}">
      <dsp:nvSpPr>
        <dsp:cNvPr id="0" name=""/>
        <dsp:cNvSpPr/>
      </dsp:nvSpPr>
      <dsp:spPr>
        <a:xfrm>
          <a:off x="935095" y="2689669"/>
          <a:ext cx="1672046" cy="836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935095" y="2689669"/>
        <a:ext cx="1672046" cy="836023"/>
      </dsp:txXfrm>
    </dsp:sp>
    <dsp:sp modelId="{1607FF1D-3AE0-4701-8A7E-81B429C148F6}">
      <dsp:nvSpPr>
        <dsp:cNvPr id="0" name=""/>
        <dsp:cNvSpPr/>
      </dsp:nvSpPr>
      <dsp:spPr>
        <a:xfrm>
          <a:off x="2958271" y="2689669"/>
          <a:ext cx="1672046" cy="8360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2958271" y="2689669"/>
        <a:ext cx="1672046" cy="836023"/>
      </dsp:txXfrm>
    </dsp:sp>
    <dsp:sp modelId="{4F7C3E91-CDE0-494D-963A-D0A81B2DCA12}">
      <dsp:nvSpPr>
        <dsp:cNvPr id="0" name=""/>
        <dsp:cNvSpPr/>
      </dsp:nvSpPr>
      <dsp:spPr>
        <a:xfrm>
          <a:off x="4981447" y="2689669"/>
          <a:ext cx="1672046" cy="836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4981447" y="2689669"/>
        <a:ext cx="1672046" cy="83602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4F40B-8754-4DEF-8C20-0AD9AB6DF73E}">
      <dsp:nvSpPr>
        <dsp:cNvPr id="0" name=""/>
        <dsp:cNvSpPr/>
      </dsp:nvSpPr>
      <dsp:spPr>
        <a:xfrm>
          <a:off x="1036654" y="2096383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1014273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1014273"/>
        <a:ext cx="2164220" cy="1082110"/>
      </dsp:txXfrm>
    </dsp:sp>
    <dsp:sp modelId="{794A38A0-77A8-4B65-9361-ABC3DBE731FC}">
      <dsp:nvSpPr>
        <dsp:cNvPr id="0" name=""/>
        <dsp:cNvSpPr/>
      </dsp:nvSpPr>
      <dsp:spPr>
        <a:xfrm>
          <a:off x="186787" y="2526414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186787" y="2526414"/>
        <a:ext cx="1791173" cy="108211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860730"/>
          <a:ext cx="3206916" cy="641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415"/>
              </a:lnTo>
              <a:lnTo>
                <a:pt x="3206916" y="456415"/>
              </a:lnTo>
              <a:lnTo>
                <a:pt x="3206916" y="6419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860730"/>
          <a:ext cx="1068972" cy="641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415"/>
              </a:lnTo>
              <a:lnTo>
                <a:pt x="1068972" y="456415"/>
              </a:lnTo>
              <a:lnTo>
                <a:pt x="1068972" y="6419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3025628" y="2860730"/>
          <a:ext cx="1068972" cy="641939"/>
        </a:xfrm>
        <a:custGeom>
          <a:avLst/>
          <a:gdLst/>
          <a:ahLst/>
          <a:cxnLst/>
          <a:rect l="0" t="0" r="0" b="0"/>
          <a:pathLst>
            <a:path>
              <a:moveTo>
                <a:pt x="1068972" y="0"/>
              </a:moveTo>
              <a:lnTo>
                <a:pt x="1068972" y="456415"/>
              </a:lnTo>
              <a:lnTo>
                <a:pt x="0" y="456415"/>
              </a:lnTo>
              <a:lnTo>
                <a:pt x="0" y="6419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887684" y="2860730"/>
          <a:ext cx="3206916" cy="641939"/>
        </a:xfrm>
        <a:custGeom>
          <a:avLst/>
          <a:gdLst/>
          <a:ahLst/>
          <a:cxnLst/>
          <a:rect l="0" t="0" r="0" b="0"/>
          <a:pathLst>
            <a:path>
              <a:moveTo>
                <a:pt x="3206916" y="0"/>
              </a:moveTo>
              <a:lnTo>
                <a:pt x="3206916" y="456415"/>
              </a:lnTo>
              <a:lnTo>
                <a:pt x="0" y="456415"/>
              </a:lnTo>
              <a:lnTo>
                <a:pt x="0" y="6419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378375"/>
          <a:ext cx="91440" cy="4842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4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2801585" y="17308"/>
          <a:ext cx="2586029" cy="13610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2801585" y="17308"/>
        <a:ext cx="2586029" cy="1361066"/>
      </dsp:txXfrm>
    </dsp:sp>
    <dsp:sp modelId="{7B6BDBA9-01CE-4CB7-A1F5-A00FCA911320}">
      <dsp:nvSpPr>
        <dsp:cNvPr id="0" name=""/>
        <dsp:cNvSpPr/>
      </dsp:nvSpPr>
      <dsp:spPr>
        <a:xfrm>
          <a:off x="3073793" y="1862610"/>
          <a:ext cx="2041613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sp:txBody>
      <dsp:txXfrm>
        <a:off x="3073793" y="1862610"/>
        <a:ext cx="2041613" cy="998119"/>
      </dsp:txXfrm>
    </dsp:sp>
    <dsp:sp modelId="{EFA180F1-FBCE-411F-9D4E-4E3AA7BBE136}">
      <dsp:nvSpPr>
        <dsp:cNvPr id="0" name=""/>
        <dsp:cNvSpPr/>
      </dsp:nvSpPr>
      <dsp:spPr>
        <a:xfrm>
          <a:off x="4236" y="3502670"/>
          <a:ext cx="1766896" cy="10888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4236" y="3502670"/>
        <a:ext cx="1766896" cy="1088858"/>
      </dsp:txXfrm>
    </dsp:sp>
    <dsp:sp modelId="{1607FF1D-3AE0-4701-8A7E-81B429C148F6}">
      <dsp:nvSpPr>
        <dsp:cNvPr id="0" name=""/>
        <dsp:cNvSpPr/>
      </dsp:nvSpPr>
      <dsp:spPr>
        <a:xfrm>
          <a:off x="2142180" y="3502670"/>
          <a:ext cx="1766896" cy="10888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2142180" y="3502670"/>
        <a:ext cx="1766896" cy="1088858"/>
      </dsp:txXfrm>
    </dsp:sp>
    <dsp:sp modelId="{8ECAE22D-02BA-484B-A603-F2EBF22DFE19}">
      <dsp:nvSpPr>
        <dsp:cNvPr id="0" name=""/>
        <dsp:cNvSpPr/>
      </dsp:nvSpPr>
      <dsp:spPr>
        <a:xfrm>
          <a:off x="4280124" y="3502670"/>
          <a:ext cx="1766896" cy="10888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280124" y="3502670"/>
        <a:ext cx="1766896" cy="1088858"/>
      </dsp:txXfrm>
    </dsp:sp>
    <dsp:sp modelId="{81B0C6D0-AB6E-48C7-B69D-317FD4DC64EA}">
      <dsp:nvSpPr>
        <dsp:cNvPr id="0" name=""/>
        <dsp:cNvSpPr/>
      </dsp:nvSpPr>
      <dsp:spPr>
        <a:xfrm>
          <a:off x="6418068" y="3502670"/>
          <a:ext cx="1766896" cy="10888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418068" y="3502670"/>
        <a:ext cx="1766896" cy="108885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F6DE4-131C-4BDF-A9AE-CB74402851D9}">
      <dsp:nvSpPr>
        <dsp:cNvPr id="0" name=""/>
        <dsp:cNvSpPr/>
      </dsp:nvSpPr>
      <dsp:spPr>
        <a:xfrm>
          <a:off x="4094600" y="1473840"/>
          <a:ext cx="3206916" cy="704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096"/>
              </a:lnTo>
              <a:lnTo>
                <a:pt x="3206916" y="519096"/>
              </a:lnTo>
              <a:lnTo>
                <a:pt x="3206916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94600" y="1473840"/>
          <a:ext cx="1068972" cy="704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096"/>
              </a:lnTo>
              <a:lnTo>
                <a:pt x="1068972" y="519096"/>
              </a:lnTo>
              <a:lnTo>
                <a:pt x="1068972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3025628" y="1473840"/>
          <a:ext cx="1068972" cy="704620"/>
        </a:xfrm>
        <a:custGeom>
          <a:avLst/>
          <a:gdLst/>
          <a:ahLst/>
          <a:cxnLst/>
          <a:rect l="0" t="0" r="0" b="0"/>
          <a:pathLst>
            <a:path>
              <a:moveTo>
                <a:pt x="1068972" y="0"/>
              </a:moveTo>
              <a:lnTo>
                <a:pt x="1068972" y="519096"/>
              </a:lnTo>
              <a:lnTo>
                <a:pt x="0" y="519096"/>
              </a:lnTo>
              <a:lnTo>
                <a:pt x="0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887684" y="1473840"/>
          <a:ext cx="3206916" cy="704620"/>
        </a:xfrm>
        <a:custGeom>
          <a:avLst/>
          <a:gdLst/>
          <a:ahLst/>
          <a:cxnLst/>
          <a:rect l="0" t="0" r="0" b="0"/>
          <a:pathLst>
            <a:path>
              <a:moveTo>
                <a:pt x="3206916" y="0"/>
              </a:moveTo>
              <a:lnTo>
                <a:pt x="3206916" y="519096"/>
              </a:lnTo>
              <a:lnTo>
                <a:pt x="0" y="519096"/>
              </a:lnTo>
              <a:lnTo>
                <a:pt x="0" y="7046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2983063" y="339616"/>
          <a:ext cx="2223073" cy="11342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2983063" y="339616"/>
        <a:ext cx="2223073" cy="1134223"/>
      </dsp:txXfrm>
    </dsp:sp>
    <dsp:sp modelId="{EFA180F1-FBCE-411F-9D4E-4E3AA7BBE136}">
      <dsp:nvSpPr>
        <dsp:cNvPr id="0" name=""/>
        <dsp:cNvSpPr/>
      </dsp:nvSpPr>
      <dsp:spPr>
        <a:xfrm>
          <a:off x="4236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4236" y="2178460"/>
        <a:ext cx="1766896" cy="998119"/>
      </dsp:txXfrm>
    </dsp:sp>
    <dsp:sp modelId="{1607FF1D-3AE0-4701-8A7E-81B429C148F6}">
      <dsp:nvSpPr>
        <dsp:cNvPr id="0" name=""/>
        <dsp:cNvSpPr/>
      </dsp:nvSpPr>
      <dsp:spPr>
        <a:xfrm>
          <a:off x="2142180" y="2178460"/>
          <a:ext cx="1766896" cy="9981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2142180" y="2178460"/>
        <a:ext cx="1766896" cy="998119"/>
      </dsp:txXfrm>
    </dsp:sp>
    <dsp:sp modelId="{4F7C3E91-CDE0-494D-963A-D0A81B2DCA12}">
      <dsp:nvSpPr>
        <dsp:cNvPr id="0" name=""/>
        <dsp:cNvSpPr/>
      </dsp:nvSpPr>
      <dsp:spPr>
        <a:xfrm>
          <a:off x="4280124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80124" y="2178460"/>
        <a:ext cx="1766896" cy="998119"/>
      </dsp:txXfrm>
    </dsp:sp>
    <dsp:sp modelId="{8ECAE22D-02BA-484B-A603-F2EBF22DFE19}">
      <dsp:nvSpPr>
        <dsp:cNvPr id="0" name=""/>
        <dsp:cNvSpPr/>
      </dsp:nvSpPr>
      <dsp:spPr>
        <a:xfrm>
          <a:off x="6418068" y="2178460"/>
          <a:ext cx="1766896" cy="9981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6418068" y="2178460"/>
        <a:ext cx="1766896" cy="998119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3393831" y="1634650"/>
          <a:ext cx="1489518" cy="605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883"/>
              </a:lnTo>
              <a:lnTo>
                <a:pt x="1489518" y="303883"/>
              </a:lnTo>
              <a:lnTo>
                <a:pt x="1489518" y="6053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904312" y="1634650"/>
          <a:ext cx="1489518" cy="605338"/>
        </a:xfrm>
        <a:custGeom>
          <a:avLst/>
          <a:gdLst/>
          <a:ahLst/>
          <a:cxnLst/>
          <a:rect l="0" t="0" r="0" b="0"/>
          <a:pathLst>
            <a:path>
              <a:moveTo>
                <a:pt x="1489518" y="0"/>
              </a:moveTo>
              <a:lnTo>
                <a:pt x="1489518" y="303883"/>
              </a:lnTo>
              <a:lnTo>
                <a:pt x="0" y="303883"/>
              </a:lnTo>
              <a:lnTo>
                <a:pt x="0" y="6053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878200" y="2428"/>
          <a:ext cx="3031261" cy="16322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878200" y="2428"/>
        <a:ext cx="3031261" cy="1632222"/>
      </dsp:txXfrm>
    </dsp:sp>
    <dsp:sp modelId="{794A38A0-77A8-4B65-9361-ABC3DBE731FC}">
      <dsp:nvSpPr>
        <dsp:cNvPr id="0" name=""/>
        <dsp:cNvSpPr/>
      </dsp:nvSpPr>
      <dsp:spPr>
        <a:xfrm>
          <a:off x="716248" y="2239988"/>
          <a:ext cx="2376127" cy="1282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716248" y="2239988"/>
        <a:ext cx="2376127" cy="1282462"/>
      </dsp:txXfrm>
    </dsp:sp>
    <dsp:sp modelId="{BF9605F0-85A5-450C-9C28-8577CB67990D}">
      <dsp:nvSpPr>
        <dsp:cNvPr id="0" name=""/>
        <dsp:cNvSpPr/>
      </dsp:nvSpPr>
      <dsp:spPr>
        <a:xfrm>
          <a:off x="3695286" y="2239988"/>
          <a:ext cx="2376127" cy="1282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3695286" y="2239988"/>
        <a:ext cx="2376127" cy="128246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877893" y="2356013"/>
          <a:ext cx="275357" cy="787443"/>
        </a:xfrm>
        <a:custGeom>
          <a:avLst/>
          <a:gdLst/>
          <a:ahLst/>
          <a:cxnLst/>
          <a:rect l="0" t="0" r="0" b="0"/>
          <a:pathLst>
            <a:path>
              <a:moveTo>
                <a:pt x="275357" y="0"/>
              </a:moveTo>
              <a:lnTo>
                <a:pt x="275357" y="787443"/>
              </a:lnTo>
              <a:lnTo>
                <a:pt x="0" y="78744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71562-99CE-403D-AFEB-320C1E4FF008}">
      <dsp:nvSpPr>
        <dsp:cNvPr id="0" name=""/>
        <dsp:cNvSpPr/>
      </dsp:nvSpPr>
      <dsp:spPr>
        <a:xfrm>
          <a:off x="4153250" y="2356013"/>
          <a:ext cx="3244217" cy="156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780"/>
              </a:lnTo>
              <a:lnTo>
                <a:pt x="3244217" y="1386780"/>
              </a:lnTo>
              <a:lnTo>
                <a:pt x="3244217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4153250" y="2356013"/>
          <a:ext cx="1081405" cy="156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780"/>
              </a:lnTo>
              <a:lnTo>
                <a:pt x="1081405" y="1386780"/>
              </a:lnTo>
              <a:lnTo>
                <a:pt x="1081405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071844" y="2356013"/>
          <a:ext cx="1081405" cy="1564048"/>
        </a:xfrm>
        <a:custGeom>
          <a:avLst/>
          <a:gdLst/>
          <a:ahLst/>
          <a:cxnLst/>
          <a:rect l="0" t="0" r="0" b="0"/>
          <a:pathLst>
            <a:path>
              <a:moveTo>
                <a:pt x="1081405" y="0"/>
              </a:moveTo>
              <a:lnTo>
                <a:pt x="1081405" y="1386780"/>
              </a:lnTo>
              <a:lnTo>
                <a:pt x="0" y="1386780"/>
              </a:lnTo>
              <a:lnTo>
                <a:pt x="0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909033" y="2356013"/>
          <a:ext cx="3244217" cy="1564048"/>
        </a:xfrm>
        <a:custGeom>
          <a:avLst/>
          <a:gdLst/>
          <a:ahLst/>
          <a:cxnLst/>
          <a:rect l="0" t="0" r="0" b="0"/>
          <a:pathLst>
            <a:path>
              <a:moveTo>
                <a:pt x="3244217" y="0"/>
              </a:moveTo>
              <a:lnTo>
                <a:pt x="3244217" y="1386780"/>
              </a:lnTo>
              <a:lnTo>
                <a:pt x="0" y="1386780"/>
              </a:lnTo>
              <a:lnTo>
                <a:pt x="0" y="15640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4107530" y="1168179"/>
          <a:ext cx="91440" cy="343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36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180029" y="141878"/>
          <a:ext cx="1946442" cy="1026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180029" y="141878"/>
        <a:ext cx="1946442" cy="1026300"/>
      </dsp:txXfrm>
    </dsp:sp>
    <dsp:sp modelId="{06409B18-8C82-41DD-8145-8494DB8D5F00}">
      <dsp:nvSpPr>
        <dsp:cNvPr id="0" name=""/>
        <dsp:cNvSpPr/>
      </dsp:nvSpPr>
      <dsp:spPr>
        <a:xfrm>
          <a:off x="3309114" y="1511877"/>
          <a:ext cx="1688271" cy="844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309114" y="1511877"/>
        <a:ext cx="1688271" cy="844135"/>
      </dsp:txXfrm>
    </dsp:sp>
    <dsp:sp modelId="{14771A42-C2F1-48DB-8731-CDF00D878B03}">
      <dsp:nvSpPr>
        <dsp:cNvPr id="0" name=""/>
        <dsp:cNvSpPr/>
      </dsp:nvSpPr>
      <dsp:spPr>
        <a:xfrm>
          <a:off x="4896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96" y="3920062"/>
        <a:ext cx="1808274" cy="950632"/>
      </dsp:txXfrm>
    </dsp:sp>
    <dsp:sp modelId="{2D4D881E-29C4-490E-AAFE-966EDFAFDA84}">
      <dsp:nvSpPr>
        <dsp:cNvPr id="0" name=""/>
        <dsp:cNvSpPr/>
      </dsp:nvSpPr>
      <dsp:spPr>
        <a:xfrm>
          <a:off x="2167707" y="3920062"/>
          <a:ext cx="1808274" cy="9506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67707" y="3920062"/>
        <a:ext cx="1808274" cy="950632"/>
      </dsp:txXfrm>
    </dsp:sp>
    <dsp:sp modelId="{CB8B5EAC-A6E2-470E-BA9E-AB9512F5E662}">
      <dsp:nvSpPr>
        <dsp:cNvPr id="0" name=""/>
        <dsp:cNvSpPr/>
      </dsp:nvSpPr>
      <dsp:spPr>
        <a:xfrm>
          <a:off x="4330519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4330519" y="3920062"/>
        <a:ext cx="1808274" cy="950632"/>
      </dsp:txXfrm>
    </dsp:sp>
    <dsp:sp modelId="{AF6C171A-DDBC-4B94-B295-DDE129903E86}">
      <dsp:nvSpPr>
        <dsp:cNvPr id="0" name=""/>
        <dsp:cNvSpPr/>
      </dsp:nvSpPr>
      <dsp:spPr>
        <a:xfrm>
          <a:off x="6493330" y="3920062"/>
          <a:ext cx="1808274" cy="95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de Música</a:t>
          </a:r>
        </a:p>
      </dsp:txBody>
      <dsp:txXfrm>
        <a:off x="6493330" y="3920062"/>
        <a:ext cx="1808274" cy="950632"/>
      </dsp:txXfrm>
    </dsp:sp>
    <dsp:sp modelId="{3F1D1564-6822-4052-8C42-E3CD241D6715}">
      <dsp:nvSpPr>
        <dsp:cNvPr id="0" name=""/>
        <dsp:cNvSpPr/>
      </dsp:nvSpPr>
      <dsp:spPr>
        <a:xfrm>
          <a:off x="2512469" y="2782218"/>
          <a:ext cx="1365423" cy="7224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512469" y="2782218"/>
        <a:ext cx="1365423" cy="722479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270981"/>
          <a:ext cx="2330858" cy="812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557"/>
              </a:lnTo>
              <a:lnTo>
                <a:pt x="2330858" y="596557"/>
              </a:lnTo>
              <a:lnTo>
                <a:pt x="2330858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3235468" y="1270981"/>
          <a:ext cx="91440" cy="8127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950329" y="1270981"/>
          <a:ext cx="2330858" cy="812726"/>
        </a:xfrm>
        <a:custGeom>
          <a:avLst/>
          <a:gdLst/>
          <a:ahLst/>
          <a:cxnLst/>
          <a:rect l="0" t="0" r="0" b="0"/>
          <a:pathLst>
            <a:path>
              <a:moveTo>
                <a:pt x="2330858" y="0"/>
              </a:moveTo>
              <a:lnTo>
                <a:pt x="2330858" y="596557"/>
              </a:lnTo>
              <a:lnTo>
                <a:pt x="0" y="596557"/>
              </a:lnTo>
              <a:lnTo>
                <a:pt x="0" y="8127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092206" y="0"/>
          <a:ext cx="2377963" cy="1270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092206" y="0"/>
        <a:ext cx="2377963" cy="1270981"/>
      </dsp:txXfrm>
    </dsp:sp>
    <dsp:sp modelId="{EF24B79C-D557-4718-AEB3-F7AFE6462CDF}">
      <dsp:nvSpPr>
        <dsp:cNvPr id="0" name=""/>
        <dsp:cNvSpPr/>
      </dsp:nvSpPr>
      <dsp:spPr>
        <a:xfrm>
          <a:off x="1069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1069" y="2083708"/>
        <a:ext cx="1898520" cy="1024981"/>
      </dsp:txXfrm>
    </dsp:sp>
    <dsp:sp modelId="{F00B1794-EEE7-4EAA-9F26-DAB50056CCF0}">
      <dsp:nvSpPr>
        <dsp:cNvPr id="0" name=""/>
        <dsp:cNvSpPr/>
      </dsp:nvSpPr>
      <dsp:spPr>
        <a:xfrm>
          <a:off x="2331928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2331928" y="2083708"/>
        <a:ext cx="1898520" cy="1024981"/>
      </dsp:txXfrm>
    </dsp:sp>
    <dsp:sp modelId="{73B6F588-B7F8-4CDC-947F-48DA373758E0}">
      <dsp:nvSpPr>
        <dsp:cNvPr id="0" name=""/>
        <dsp:cNvSpPr/>
      </dsp:nvSpPr>
      <dsp:spPr>
        <a:xfrm>
          <a:off x="4662787" y="2083708"/>
          <a:ext cx="1898520" cy="10249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4662787" y="2083708"/>
        <a:ext cx="1898520" cy="1024981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070659" y="1394806"/>
          <a:ext cx="350233" cy="2149105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2149105"/>
              </a:lnTo>
              <a:lnTo>
                <a:pt x="0" y="21491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20892" y="1394806"/>
          <a:ext cx="342681" cy="1331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1200"/>
              </a:lnTo>
              <a:lnTo>
                <a:pt x="342681" y="1331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420892" y="1394806"/>
          <a:ext cx="334368" cy="2146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6609"/>
              </a:lnTo>
              <a:lnTo>
                <a:pt x="334368" y="2146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070659" y="1394806"/>
          <a:ext cx="350233" cy="1330500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1330500"/>
              </a:lnTo>
              <a:lnTo>
                <a:pt x="0" y="13305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20892" y="1394806"/>
          <a:ext cx="342681" cy="56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375"/>
              </a:lnTo>
              <a:lnTo>
                <a:pt x="342681" y="5693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070659" y="1394806"/>
          <a:ext cx="350233" cy="564272"/>
        </a:xfrm>
        <a:custGeom>
          <a:avLst/>
          <a:gdLst/>
          <a:ahLst/>
          <a:cxnLst/>
          <a:rect l="0" t="0" r="0" b="0"/>
          <a:pathLst>
            <a:path>
              <a:moveTo>
                <a:pt x="350233" y="0"/>
              </a:moveTo>
              <a:lnTo>
                <a:pt x="350233" y="564272"/>
              </a:lnTo>
              <a:lnTo>
                <a:pt x="0" y="564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20892" y="1394806"/>
          <a:ext cx="1620426" cy="2749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1903"/>
              </a:lnTo>
              <a:lnTo>
                <a:pt x="1620426" y="2651903"/>
              </a:lnTo>
              <a:lnTo>
                <a:pt x="1620426" y="27493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2580593" y="1394806"/>
          <a:ext cx="1840299" cy="2748763"/>
        </a:xfrm>
        <a:custGeom>
          <a:avLst/>
          <a:gdLst/>
          <a:ahLst/>
          <a:cxnLst/>
          <a:rect l="0" t="0" r="0" b="0"/>
          <a:pathLst>
            <a:path>
              <a:moveTo>
                <a:pt x="1840299" y="0"/>
              </a:moveTo>
              <a:lnTo>
                <a:pt x="1840299" y="2651347"/>
              </a:lnTo>
              <a:lnTo>
                <a:pt x="0" y="2651347"/>
              </a:lnTo>
              <a:lnTo>
                <a:pt x="0" y="27487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804394" y="1394806"/>
          <a:ext cx="3616498" cy="2747506"/>
        </a:xfrm>
        <a:custGeom>
          <a:avLst/>
          <a:gdLst/>
          <a:ahLst/>
          <a:cxnLst/>
          <a:rect l="0" t="0" r="0" b="0"/>
          <a:pathLst>
            <a:path>
              <a:moveTo>
                <a:pt x="3616498" y="0"/>
              </a:moveTo>
              <a:lnTo>
                <a:pt x="3616498" y="2650090"/>
              </a:lnTo>
              <a:lnTo>
                <a:pt x="0" y="2650090"/>
              </a:lnTo>
              <a:lnTo>
                <a:pt x="0" y="27475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4420892" y="1394806"/>
          <a:ext cx="3294793" cy="2746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8"/>
              </a:lnTo>
              <a:lnTo>
                <a:pt x="3294793" y="2649148"/>
              </a:lnTo>
              <a:lnTo>
                <a:pt x="3294793" y="2746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4317010" y="1394806"/>
          <a:ext cx="103882" cy="2747506"/>
        </a:xfrm>
        <a:custGeom>
          <a:avLst/>
          <a:gdLst/>
          <a:ahLst/>
          <a:cxnLst/>
          <a:rect l="0" t="0" r="0" b="0"/>
          <a:pathLst>
            <a:path>
              <a:moveTo>
                <a:pt x="103882" y="0"/>
              </a:moveTo>
              <a:lnTo>
                <a:pt x="103882" y="2650090"/>
              </a:lnTo>
              <a:lnTo>
                <a:pt x="0" y="2650090"/>
              </a:lnTo>
              <a:lnTo>
                <a:pt x="0" y="27475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2975262" y="433542"/>
          <a:ext cx="2891259" cy="96126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2975262" y="433542"/>
        <a:ext cx="2891259" cy="961263"/>
      </dsp:txXfrm>
    </dsp:sp>
    <dsp:sp modelId="{D7E34BF1-1091-46C8-B9AA-5B5C67A90A9C}">
      <dsp:nvSpPr>
        <dsp:cNvPr id="0" name=""/>
        <dsp:cNvSpPr/>
      </dsp:nvSpPr>
      <dsp:spPr>
        <a:xfrm>
          <a:off x="3512618" y="4142312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3512618" y="4142312"/>
        <a:ext cx="1608783" cy="1065201"/>
      </dsp:txXfrm>
    </dsp:sp>
    <dsp:sp modelId="{246602C7-E495-4305-B1DE-8FA163484EB6}">
      <dsp:nvSpPr>
        <dsp:cNvPr id="0" name=""/>
        <dsp:cNvSpPr/>
      </dsp:nvSpPr>
      <dsp:spPr>
        <a:xfrm>
          <a:off x="6911294" y="4141371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6911294" y="4141371"/>
        <a:ext cx="1608783" cy="1065201"/>
      </dsp:txXfrm>
    </dsp:sp>
    <dsp:sp modelId="{4EC49F8D-72C2-4B81-B27E-CA5425F4380C}">
      <dsp:nvSpPr>
        <dsp:cNvPr id="0" name=""/>
        <dsp:cNvSpPr/>
      </dsp:nvSpPr>
      <dsp:spPr>
        <a:xfrm>
          <a:off x="2" y="4142312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2" y="4142312"/>
        <a:ext cx="1608783" cy="1065201"/>
      </dsp:txXfrm>
    </dsp:sp>
    <dsp:sp modelId="{89C312C0-C95E-4AAE-88AB-953A64A1DAA3}">
      <dsp:nvSpPr>
        <dsp:cNvPr id="0" name=""/>
        <dsp:cNvSpPr/>
      </dsp:nvSpPr>
      <dsp:spPr>
        <a:xfrm>
          <a:off x="1776202" y="4143569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1776202" y="4143569"/>
        <a:ext cx="1608783" cy="1065201"/>
      </dsp:txXfrm>
    </dsp:sp>
    <dsp:sp modelId="{6472613A-94CB-4312-B9A4-CBB22D381F93}">
      <dsp:nvSpPr>
        <dsp:cNvPr id="0" name=""/>
        <dsp:cNvSpPr/>
      </dsp:nvSpPr>
      <dsp:spPr>
        <a:xfrm>
          <a:off x="5236927" y="4144126"/>
          <a:ext cx="1608783" cy="10652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5236927" y="4144126"/>
        <a:ext cx="1608783" cy="1065201"/>
      </dsp:txXfrm>
    </dsp:sp>
    <dsp:sp modelId="{57A069DC-19D1-4874-91F2-7CDF95F7C55E}">
      <dsp:nvSpPr>
        <dsp:cNvPr id="0" name=""/>
        <dsp:cNvSpPr/>
      </dsp:nvSpPr>
      <dsp:spPr>
        <a:xfrm>
          <a:off x="2378655" y="1653079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2378655" y="1653079"/>
        <a:ext cx="1692004" cy="611999"/>
      </dsp:txXfrm>
    </dsp:sp>
    <dsp:sp modelId="{59F5106D-9646-4D4A-8668-2F39AFE38ED1}">
      <dsp:nvSpPr>
        <dsp:cNvPr id="0" name=""/>
        <dsp:cNvSpPr/>
      </dsp:nvSpPr>
      <dsp:spPr>
        <a:xfrm>
          <a:off x="4763574" y="1658182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4763574" y="1658182"/>
        <a:ext cx="1692004" cy="611999"/>
      </dsp:txXfrm>
    </dsp:sp>
    <dsp:sp modelId="{B36DA858-4D1F-4432-9214-BA9A831F17B2}">
      <dsp:nvSpPr>
        <dsp:cNvPr id="0" name=""/>
        <dsp:cNvSpPr/>
      </dsp:nvSpPr>
      <dsp:spPr>
        <a:xfrm>
          <a:off x="2378655" y="2419307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378655" y="2419307"/>
        <a:ext cx="1692004" cy="611999"/>
      </dsp:txXfrm>
    </dsp:sp>
    <dsp:sp modelId="{00575663-B177-4CF6-B827-6057D52DCABB}">
      <dsp:nvSpPr>
        <dsp:cNvPr id="0" name=""/>
        <dsp:cNvSpPr/>
      </dsp:nvSpPr>
      <dsp:spPr>
        <a:xfrm>
          <a:off x="4755261" y="3235416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 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4755261" y="3235416"/>
        <a:ext cx="1692004" cy="611999"/>
      </dsp:txXfrm>
    </dsp:sp>
    <dsp:sp modelId="{CCCB4A11-45B9-4110-AB35-F827F97E8693}">
      <dsp:nvSpPr>
        <dsp:cNvPr id="0" name=""/>
        <dsp:cNvSpPr/>
      </dsp:nvSpPr>
      <dsp:spPr>
        <a:xfrm>
          <a:off x="4763574" y="2420007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63574" y="2420007"/>
        <a:ext cx="1692004" cy="611999"/>
      </dsp:txXfrm>
    </dsp:sp>
    <dsp:sp modelId="{8BC8CE93-245F-45BA-AAA3-C66A6D9A80D4}">
      <dsp:nvSpPr>
        <dsp:cNvPr id="0" name=""/>
        <dsp:cNvSpPr/>
      </dsp:nvSpPr>
      <dsp:spPr>
        <a:xfrm>
          <a:off x="2378655" y="3237912"/>
          <a:ext cx="1692004" cy="611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378655" y="3237912"/>
        <a:ext cx="1692004" cy="61199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B32B8-3022-4298-A131-C2027F6475E3}">
      <dsp:nvSpPr>
        <dsp:cNvPr id="0" name=""/>
        <dsp:cNvSpPr/>
      </dsp:nvSpPr>
      <dsp:spPr>
        <a:xfrm>
          <a:off x="3256948" y="1254742"/>
          <a:ext cx="660381" cy="774203"/>
        </a:xfrm>
        <a:custGeom>
          <a:avLst/>
          <a:gdLst/>
          <a:ahLst/>
          <a:cxnLst/>
          <a:rect l="0" t="0" r="0" b="0"/>
          <a:pathLst>
            <a:path>
              <a:moveTo>
                <a:pt x="660381" y="0"/>
              </a:moveTo>
              <a:lnTo>
                <a:pt x="660381" y="774203"/>
              </a:lnTo>
              <a:lnTo>
                <a:pt x="0" y="7742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3917329" y="1254742"/>
          <a:ext cx="2158019" cy="1909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886"/>
              </a:lnTo>
              <a:lnTo>
                <a:pt x="2158019" y="1639886"/>
              </a:lnTo>
              <a:lnTo>
                <a:pt x="2158019" y="19095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3871609" y="1254742"/>
          <a:ext cx="91440" cy="19125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2878"/>
              </a:lnTo>
              <a:lnTo>
                <a:pt x="47119" y="1642878"/>
              </a:lnTo>
              <a:lnTo>
                <a:pt x="47119" y="19125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1488771" y="1254742"/>
          <a:ext cx="2428558" cy="1912505"/>
        </a:xfrm>
        <a:custGeom>
          <a:avLst/>
          <a:gdLst/>
          <a:ahLst/>
          <a:cxnLst/>
          <a:rect l="0" t="0" r="0" b="0"/>
          <a:pathLst>
            <a:path>
              <a:moveTo>
                <a:pt x="2428558" y="0"/>
              </a:moveTo>
              <a:lnTo>
                <a:pt x="2428558" y="1642878"/>
              </a:lnTo>
              <a:lnTo>
                <a:pt x="0" y="1642878"/>
              </a:lnTo>
              <a:lnTo>
                <a:pt x="0" y="19125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2425482" y="0"/>
          <a:ext cx="2983694" cy="12547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2425482" y="0"/>
        <a:ext cx="2983694" cy="1254742"/>
      </dsp:txXfrm>
    </dsp:sp>
    <dsp:sp modelId="{C6327A85-15A3-43BE-81BE-00514252BA70}">
      <dsp:nvSpPr>
        <dsp:cNvPr id="0" name=""/>
        <dsp:cNvSpPr/>
      </dsp:nvSpPr>
      <dsp:spPr>
        <a:xfrm>
          <a:off x="409453" y="3167248"/>
          <a:ext cx="2158635" cy="13060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</a:p>
      </dsp:txBody>
      <dsp:txXfrm>
        <a:off x="409453" y="3167248"/>
        <a:ext cx="2158635" cy="1306099"/>
      </dsp:txXfrm>
    </dsp:sp>
    <dsp:sp modelId="{AE8EF65F-285B-4B5A-94F0-CA7C324ABA70}">
      <dsp:nvSpPr>
        <dsp:cNvPr id="0" name=""/>
        <dsp:cNvSpPr/>
      </dsp:nvSpPr>
      <dsp:spPr>
        <a:xfrm>
          <a:off x="2918476" y="3167248"/>
          <a:ext cx="2000505" cy="13114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 </a:t>
          </a:r>
        </a:p>
      </dsp:txBody>
      <dsp:txXfrm>
        <a:off x="2918476" y="3167248"/>
        <a:ext cx="2000505" cy="1311402"/>
      </dsp:txXfrm>
    </dsp:sp>
    <dsp:sp modelId="{864DDDDC-BD11-464C-A600-64B2C11DCE41}">
      <dsp:nvSpPr>
        <dsp:cNvPr id="0" name=""/>
        <dsp:cNvSpPr/>
      </dsp:nvSpPr>
      <dsp:spPr>
        <a:xfrm>
          <a:off x="5186297" y="3164256"/>
          <a:ext cx="1778101" cy="12245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5186297" y="3164256"/>
        <a:ext cx="1778101" cy="1224518"/>
      </dsp:txXfrm>
    </dsp:sp>
    <dsp:sp modelId="{3060C989-FC72-493F-B025-9DB79A8AB852}">
      <dsp:nvSpPr>
        <dsp:cNvPr id="0" name=""/>
        <dsp:cNvSpPr/>
      </dsp:nvSpPr>
      <dsp:spPr>
        <a:xfrm>
          <a:off x="1839633" y="1705284"/>
          <a:ext cx="1417314" cy="64732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</a:p>
      </dsp:txBody>
      <dsp:txXfrm>
        <a:off x="1839633" y="1705284"/>
        <a:ext cx="1417314" cy="647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6412" y="1569053"/>
          <a:ext cx="91440" cy="569963"/>
        </a:xfrm>
        <a:custGeom>
          <a:avLst/>
          <a:gdLst/>
          <a:ahLst/>
          <a:cxnLst/>
          <a:rect l="0" t="0" r="0" b="0"/>
          <a:pathLst>
            <a:path>
              <a:moveTo>
                <a:pt x="46119" y="0"/>
              </a:moveTo>
              <a:lnTo>
                <a:pt x="46119" y="257124"/>
              </a:lnTo>
              <a:lnTo>
                <a:pt x="45720" y="257124"/>
              </a:lnTo>
              <a:lnTo>
                <a:pt x="45720" y="5699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158567" y="482295"/>
          <a:ext cx="2507927" cy="10867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</a:p>
      </dsp:txBody>
      <dsp:txXfrm>
        <a:off x="158567" y="482295"/>
        <a:ext cx="2507927" cy="1086758"/>
      </dsp:txXfrm>
    </dsp:sp>
    <dsp:sp modelId="{455EF3ED-9D99-467B-A6D1-4366C6431704}">
      <dsp:nvSpPr>
        <dsp:cNvPr id="0" name=""/>
        <dsp:cNvSpPr/>
      </dsp:nvSpPr>
      <dsp:spPr>
        <a:xfrm>
          <a:off x="2598" y="2139017"/>
          <a:ext cx="2819068" cy="20412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</a:p>
      </dsp:txBody>
      <dsp:txXfrm>
        <a:off x="2598" y="2139017"/>
        <a:ext cx="2819068" cy="204126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3DFEA-E021-4230-A336-DC17EFAB15D7}">
      <dsp:nvSpPr>
        <dsp:cNvPr id="0" name=""/>
        <dsp:cNvSpPr/>
      </dsp:nvSpPr>
      <dsp:spPr>
        <a:xfrm>
          <a:off x="4164274" y="757622"/>
          <a:ext cx="374045" cy="431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499"/>
              </a:lnTo>
              <a:lnTo>
                <a:pt x="374045" y="4314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777F6C-FF5E-46AC-9F48-822DB46F8E2C}">
      <dsp:nvSpPr>
        <dsp:cNvPr id="0" name=""/>
        <dsp:cNvSpPr/>
      </dsp:nvSpPr>
      <dsp:spPr>
        <a:xfrm>
          <a:off x="7316731" y="2338717"/>
          <a:ext cx="102602" cy="566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319"/>
              </a:lnTo>
              <a:lnTo>
                <a:pt x="102602" y="5663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94FB3-64B2-4EFA-863F-A61AD171D822}">
      <dsp:nvSpPr>
        <dsp:cNvPr id="0" name=""/>
        <dsp:cNvSpPr/>
      </dsp:nvSpPr>
      <dsp:spPr>
        <a:xfrm>
          <a:off x="7316731" y="2338717"/>
          <a:ext cx="118367" cy="1390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0310"/>
              </a:lnTo>
              <a:lnTo>
                <a:pt x="118367" y="139031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F6568-ECEF-467F-A9AB-60F6E43C3448}">
      <dsp:nvSpPr>
        <dsp:cNvPr id="0" name=""/>
        <dsp:cNvSpPr/>
      </dsp:nvSpPr>
      <dsp:spPr>
        <a:xfrm>
          <a:off x="4164274" y="757622"/>
          <a:ext cx="3612782" cy="988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6256"/>
              </a:lnTo>
              <a:lnTo>
                <a:pt x="3612782" y="906256"/>
              </a:lnTo>
              <a:lnTo>
                <a:pt x="3612782" y="988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6FD85-704F-4FCC-9D5F-D4E44C61BC80}">
      <dsp:nvSpPr>
        <dsp:cNvPr id="0" name=""/>
        <dsp:cNvSpPr/>
      </dsp:nvSpPr>
      <dsp:spPr>
        <a:xfrm>
          <a:off x="5273177" y="2571132"/>
          <a:ext cx="164651" cy="47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738"/>
              </a:lnTo>
              <a:lnTo>
                <a:pt x="164651" y="4787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F8F5B-C154-4A2D-86C5-397F3D6A5350}">
      <dsp:nvSpPr>
        <dsp:cNvPr id="0" name=""/>
        <dsp:cNvSpPr/>
      </dsp:nvSpPr>
      <dsp:spPr>
        <a:xfrm>
          <a:off x="5273177" y="2571132"/>
          <a:ext cx="158879" cy="1271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1759"/>
              </a:lnTo>
              <a:lnTo>
                <a:pt x="158879" y="127175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47497-DEC2-4B96-9F02-368D5FB7682E}">
      <dsp:nvSpPr>
        <dsp:cNvPr id="0" name=""/>
        <dsp:cNvSpPr/>
      </dsp:nvSpPr>
      <dsp:spPr>
        <a:xfrm>
          <a:off x="4164274" y="757622"/>
          <a:ext cx="1709787" cy="985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2709"/>
              </a:lnTo>
              <a:lnTo>
                <a:pt x="1709787" y="902709"/>
              </a:lnTo>
              <a:lnTo>
                <a:pt x="1709787" y="985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B9B01-8472-41BE-803D-25182B56C870}">
      <dsp:nvSpPr>
        <dsp:cNvPr id="0" name=""/>
        <dsp:cNvSpPr/>
      </dsp:nvSpPr>
      <dsp:spPr>
        <a:xfrm>
          <a:off x="3241721" y="2424517"/>
          <a:ext cx="156402" cy="2540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0941"/>
              </a:lnTo>
              <a:lnTo>
                <a:pt x="156402" y="25409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5BD78D-5DEF-46A4-8C9E-7732B49DA421}">
      <dsp:nvSpPr>
        <dsp:cNvPr id="0" name=""/>
        <dsp:cNvSpPr/>
      </dsp:nvSpPr>
      <dsp:spPr>
        <a:xfrm>
          <a:off x="3241721" y="2424517"/>
          <a:ext cx="156402" cy="1958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321"/>
              </a:lnTo>
              <a:lnTo>
                <a:pt x="156402" y="1958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3241721" y="2424517"/>
          <a:ext cx="156402" cy="1360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0505"/>
              </a:lnTo>
              <a:lnTo>
                <a:pt x="156402" y="13605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E447F-0EC5-4223-98C5-25D03D28165E}">
      <dsp:nvSpPr>
        <dsp:cNvPr id="0" name=""/>
        <dsp:cNvSpPr/>
      </dsp:nvSpPr>
      <dsp:spPr>
        <a:xfrm>
          <a:off x="3241721" y="2424517"/>
          <a:ext cx="135740" cy="335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135"/>
              </a:lnTo>
              <a:lnTo>
                <a:pt x="135740" y="3351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B5C3A6-FE7B-487E-B1FB-6E475B7526F7}">
      <dsp:nvSpPr>
        <dsp:cNvPr id="0" name=""/>
        <dsp:cNvSpPr/>
      </dsp:nvSpPr>
      <dsp:spPr>
        <a:xfrm>
          <a:off x="3241721" y="2424517"/>
          <a:ext cx="142425" cy="832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2199"/>
              </a:lnTo>
              <a:lnTo>
                <a:pt x="142425" y="8321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3886546" y="757622"/>
          <a:ext cx="277728" cy="979926"/>
        </a:xfrm>
        <a:custGeom>
          <a:avLst/>
          <a:gdLst/>
          <a:ahLst/>
          <a:cxnLst/>
          <a:rect l="0" t="0" r="0" b="0"/>
          <a:pathLst>
            <a:path>
              <a:moveTo>
                <a:pt x="277728" y="0"/>
              </a:moveTo>
              <a:lnTo>
                <a:pt x="277728" y="897244"/>
              </a:lnTo>
              <a:lnTo>
                <a:pt x="0" y="897244"/>
              </a:lnTo>
              <a:lnTo>
                <a:pt x="0" y="979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BD963-9DE8-4955-B0DE-DDB5CE66B0F0}">
      <dsp:nvSpPr>
        <dsp:cNvPr id="0" name=""/>
        <dsp:cNvSpPr/>
      </dsp:nvSpPr>
      <dsp:spPr>
        <a:xfrm>
          <a:off x="1338602" y="2528070"/>
          <a:ext cx="115258" cy="438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220"/>
              </a:lnTo>
              <a:lnTo>
                <a:pt x="115258" y="4382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4BA17-62B7-4EE9-9E1D-A4DF6093C0A2}">
      <dsp:nvSpPr>
        <dsp:cNvPr id="0" name=""/>
        <dsp:cNvSpPr/>
      </dsp:nvSpPr>
      <dsp:spPr>
        <a:xfrm>
          <a:off x="1911507" y="757622"/>
          <a:ext cx="2252767" cy="990052"/>
        </a:xfrm>
        <a:custGeom>
          <a:avLst/>
          <a:gdLst/>
          <a:ahLst/>
          <a:cxnLst/>
          <a:rect l="0" t="0" r="0" b="0"/>
          <a:pathLst>
            <a:path>
              <a:moveTo>
                <a:pt x="2252767" y="0"/>
              </a:moveTo>
              <a:lnTo>
                <a:pt x="2252767" y="907370"/>
              </a:lnTo>
              <a:lnTo>
                <a:pt x="0" y="907370"/>
              </a:lnTo>
              <a:lnTo>
                <a:pt x="0" y="990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420453" y="757622"/>
          <a:ext cx="3743821" cy="984284"/>
        </a:xfrm>
        <a:custGeom>
          <a:avLst/>
          <a:gdLst/>
          <a:ahLst/>
          <a:cxnLst/>
          <a:rect l="0" t="0" r="0" b="0"/>
          <a:pathLst>
            <a:path>
              <a:moveTo>
                <a:pt x="3743821" y="0"/>
              </a:moveTo>
              <a:lnTo>
                <a:pt x="3743821" y="901602"/>
              </a:lnTo>
              <a:lnTo>
                <a:pt x="0" y="901602"/>
              </a:lnTo>
              <a:lnTo>
                <a:pt x="0" y="9842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626456" y="193661"/>
          <a:ext cx="1075636" cy="5639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  <a:endParaRPr lang="es-ES" sz="10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626456" y="193661"/>
        <a:ext cx="1075636" cy="563961"/>
      </dsp:txXfrm>
    </dsp:sp>
    <dsp:sp modelId="{22D88032-48D3-4FED-892F-553CBCDD24D6}">
      <dsp:nvSpPr>
        <dsp:cNvPr id="0" name=""/>
        <dsp:cNvSpPr/>
      </dsp:nvSpPr>
      <dsp:spPr>
        <a:xfrm>
          <a:off x="0" y="1741907"/>
          <a:ext cx="840906" cy="66208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0" y="1741907"/>
        <a:ext cx="840906" cy="662081"/>
      </dsp:txXfrm>
    </dsp:sp>
    <dsp:sp modelId="{7A8F5359-0CC2-43E3-8CC9-8DC7FC62C7EE}">
      <dsp:nvSpPr>
        <dsp:cNvPr id="0" name=""/>
        <dsp:cNvSpPr/>
      </dsp:nvSpPr>
      <dsp:spPr>
        <a:xfrm>
          <a:off x="1195376" y="1747675"/>
          <a:ext cx="1432263" cy="7803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“Canoas”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</a:rPr>
            <a:t>Encargado(a) </a:t>
          </a:r>
        </a:p>
      </dsp:txBody>
      <dsp:txXfrm>
        <a:off x="1195376" y="1747675"/>
        <a:ext cx="1432263" cy="780395"/>
      </dsp:txXfrm>
    </dsp:sp>
    <dsp:sp modelId="{22E2BE27-580A-4DDD-A393-0F15A037BEF7}">
      <dsp:nvSpPr>
        <dsp:cNvPr id="0" name=""/>
        <dsp:cNvSpPr/>
      </dsp:nvSpPr>
      <dsp:spPr>
        <a:xfrm>
          <a:off x="1453861" y="2704966"/>
          <a:ext cx="1170783" cy="5226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 </a:t>
          </a:r>
        </a:p>
      </dsp:txBody>
      <dsp:txXfrm>
        <a:off x="1453861" y="2704966"/>
        <a:ext cx="1170783" cy="522648"/>
      </dsp:txXfrm>
    </dsp:sp>
    <dsp:sp modelId="{61DB701D-6ACA-4CC4-83AE-045C8BE7FBAC}">
      <dsp:nvSpPr>
        <dsp:cNvPr id="0" name=""/>
        <dsp:cNvSpPr/>
      </dsp:nvSpPr>
      <dsp:spPr>
        <a:xfrm>
          <a:off x="3080515" y="1737548"/>
          <a:ext cx="1612061" cy="68696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3080515" y="1737548"/>
        <a:ext cx="1612061" cy="686968"/>
      </dsp:txXfrm>
    </dsp:sp>
    <dsp:sp modelId="{B0800924-0CBC-4CB0-A030-9211B17E5937}">
      <dsp:nvSpPr>
        <dsp:cNvPr id="0" name=""/>
        <dsp:cNvSpPr/>
      </dsp:nvSpPr>
      <dsp:spPr>
        <a:xfrm>
          <a:off x="3384147" y="3049049"/>
          <a:ext cx="1287349" cy="41533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384147" y="3049049"/>
        <a:ext cx="1287349" cy="415334"/>
      </dsp:txXfrm>
    </dsp:sp>
    <dsp:sp modelId="{CA1B8A53-9416-4BFF-B3B6-5B5859389CD1}">
      <dsp:nvSpPr>
        <dsp:cNvPr id="0" name=""/>
        <dsp:cNvSpPr/>
      </dsp:nvSpPr>
      <dsp:spPr>
        <a:xfrm>
          <a:off x="3377462" y="2537626"/>
          <a:ext cx="1291428" cy="4440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</a:t>
          </a:r>
        </a:p>
      </dsp:txBody>
      <dsp:txXfrm>
        <a:off x="3377462" y="2537626"/>
        <a:ext cx="1291428" cy="444053"/>
      </dsp:txXfrm>
    </dsp:sp>
    <dsp:sp modelId="{A9A072A2-DAE3-4ED0-96ED-C54AE54C1B55}">
      <dsp:nvSpPr>
        <dsp:cNvPr id="0" name=""/>
        <dsp:cNvSpPr/>
      </dsp:nvSpPr>
      <dsp:spPr>
        <a:xfrm>
          <a:off x="3398124" y="3542656"/>
          <a:ext cx="1269687" cy="4847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3398124" y="3542656"/>
        <a:ext cx="1269687" cy="484732"/>
      </dsp:txXfrm>
    </dsp:sp>
    <dsp:sp modelId="{2662CF15-B956-42C9-B2C2-22DCF5051036}">
      <dsp:nvSpPr>
        <dsp:cNvPr id="0" name=""/>
        <dsp:cNvSpPr/>
      </dsp:nvSpPr>
      <dsp:spPr>
        <a:xfrm>
          <a:off x="3398124" y="4119055"/>
          <a:ext cx="1269702" cy="527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3398124" y="4119055"/>
        <a:ext cx="1269702" cy="527565"/>
      </dsp:txXfrm>
    </dsp:sp>
    <dsp:sp modelId="{45588E8E-AED1-4E4F-A859-6D577F90874F}">
      <dsp:nvSpPr>
        <dsp:cNvPr id="0" name=""/>
        <dsp:cNvSpPr/>
      </dsp:nvSpPr>
      <dsp:spPr>
        <a:xfrm>
          <a:off x="3398124" y="4721208"/>
          <a:ext cx="1291782" cy="4885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3398124" y="4721208"/>
        <a:ext cx="1291782" cy="488500"/>
      </dsp:txXfrm>
    </dsp:sp>
    <dsp:sp modelId="{8CCE0A34-C71B-495E-ADDB-4FA3B771446E}">
      <dsp:nvSpPr>
        <dsp:cNvPr id="0" name=""/>
        <dsp:cNvSpPr/>
      </dsp:nvSpPr>
      <dsp:spPr>
        <a:xfrm>
          <a:off x="5122955" y="1743013"/>
          <a:ext cx="1502212" cy="8281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</a:rPr>
            <a:t>Área de Casa Club del </a:t>
          </a:r>
          <a:br>
            <a:rPr lang="es-ES" sz="1000" kern="1200" dirty="0" smtClean="0">
              <a:solidFill>
                <a:schemeClr val="tx1"/>
              </a:solidFill>
            </a:rPr>
          </a:br>
          <a:r>
            <a:rPr lang="es-ES" sz="1000" kern="1200" dirty="0" smtClean="0">
              <a:solidFill>
                <a:schemeClr val="tx1"/>
              </a:solidFill>
            </a:rPr>
            <a:t>Adulto Mayor “Los Altos”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0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5122955" y="1743013"/>
        <a:ext cx="1502212" cy="828118"/>
      </dsp:txXfrm>
    </dsp:sp>
    <dsp:sp modelId="{6B522951-FED0-424C-8D25-77E44029D473}">
      <dsp:nvSpPr>
        <dsp:cNvPr id="0" name=""/>
        <dsp:cNvSpPr/>
      </dsp:nvSpPr>
      <dsp:spPr>
        <a:xfrm>
          <a:off x="5432056" y="3517875"/>
          <a:ext cx="1292271" cy="65003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432056" y="3517875"/>
        <a:ext cx="1292271" cy="650033"/>
      </dsp:txXfrm>
    </dsp:sp>
    <dsp:sp modelId="{09B348F5-0847-462E-8989-0BE71D4F7ABB}">
      <dsp:nvSpPr>
        <dsp:cNvPr id="0" name=""/>
        <dsp:cNvSpPr/>
      </dsp:nvSpPr>
      <dsp:spPr>
        <a:xfrm>
          <a:off x="5437828" y="2756508"/>
          <a:ext cx="1284727" cy="58672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sp:txBody>
      <dsp:txXfrm>
        <a:off x="5437828" y="2756508"/>
        <a:ext cx="1284727" cy="586722"/>
      </dsp:txXfrm>
    </dsp:sp>
    <dsp:sp modelId="{D63B90C1-3864-4344-9DC5-1FED4E77C71E}">
      <dsp:nvSpPr>
        <dsp:cNvPr id="0" name=""/>
        <dsp:cNvSpPr/>
      </dsp:nvSpPr>
      <dsp:spPr>
        <a:xfrm>
          <a:off x="7201650" y="1746561"/>
          <a:ext cx="1150814" cy="59215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0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000" kern="1200" dirty="0"/>
        </a:p>
      </dsp:txBody>
      <dsp:txXfrm>
        <a:off x="7201650" y="1746561"/>
        <a:ext cx="1150814" cy="592156"/>
      </dsp:txXfrm>
    </dsp:sp>
    <dsp:sp modelId="{37E5CE7D-72E7-4776-9F1D-F6D8D63E4422}">
      <dsp:nvSpPr>
        <dsp:cNvPr id="0" name=""/>
        <dsp:cNvSpPr/>
      </dsp:nvSpPr>
      <dsp:spPr>
        <a:xfrm>
          <a:off x="7435098" y="3398057"/>
          <a:ext cx="1193068" cy="6619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Intendente</a:t>
          </a:r>
          <a:endParaRPr lang="es-ES" sz="1000" kern="1200" dirty="0">
            <a:solidFill>
              <a:schemeClr val="tx1"/>
            </a:solidFill>
          </a:endParaRPr>
        </a:p>
      </dsp:txBody>
      <dsp:txXfrm>
        <a:off x="7435098" y="3398057"/>
        <a:ext cx="1193068" cy="661939"/>
      </dsp:txXfrm>
    </dsp:sp>
    <dsp:sp modelId="{862EC9D3-BF1B-4140-9AD5-7EBF25785180}">
      <dsp:nvSpPr>
        <dsp:cNvPr id="0" name=""/>
        <dsp:cNvSpPr/>
      </dsp:nvSpPr>
      <dsp:spPr>
        <a:xfrm>
          <a:off x="7419333" y="2590396"/>
          <a:ext cx="1208833" cy="62928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Auxiliar General</a:t>
          </a:r>
          <a:endParaRPr lang="es-MX" sz="1000" kern="1200" dirty="0" smtClean="0"/>
        </a:p>
      </dsp:txBody>
      <dsp:txXfrm>
        <a:off x="7419333" y="2590396"/>
        <a:ext cx="1208833" cy="629280"/>
      </dsp:txXfrm>
    </dsp:sp>
    <dsp:sp modelId="{7A0F753A-0EE4-43CD-B126-2AA375661BB6}">
      <dsp:nvSpPr>
        <dsp:cNvPr id="0" name=""/>
        <dsp:cNvSpPr/>
      </dsp:nvSpPr>
      <dsp:spPr>
        <a:xfrm>
          <a:off x="4538320" y="888834"/>
          <a:ext cx="1289215" cy="6005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Chofer</a:t>
          </a:r>
        </a:p>
      </dsp:txBody>
      <dsp:txXfrm>
        <a:off x="4538320" y="888834"/>
        <a:ext cx="1289215" cy="60057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9AC26-CC8B-49A9-A607-68A4C357BFC1}">
      <dsp:nvSpPr>
        <dsp:cNvPr id="0" name=""/>
        <dsp:cNvSpPr/>
      </dsp:nvSpPr>
      <dsp:spPr>
        <a:xfrm>
          <a:off x="3090504" y="1418412"/>
          <a:ext cx="277594" cy="2670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0190"/>
              </a:lnTo>
              <a:lnTo>
                <a:pt x="277594" y="26701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1969A-6B9D-4751-8E06-55B655EC66D5}">
      <dsp:nvSpPr>
        <dsp:cNvPr id="0" name=""/>
        <dsp:cNvSpPr/>
      </dsp:nvSpPr>
      <dsp:spPr>
        <a:xfrm>
          <a:off x="3090504" y="1418412"/>
          <a:ext cx="225924" cy="168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6884"/>
              </a:lnTo>
              <a:lnTo>
                <a:pt x="225924" y="16868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3090504" y="1418412"/>
          <a:ext cx="217964" cy="702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890"/>
              </a:lnTo>
              <a:lnTo>
                <a:pt x="217964" y="7028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835547" y="1418412"/>
          <a:ext cx="254956" cy="1686884"/>
        </a:xfrm>
        <a:custGeom>
          <a:avLst/>
          <a:gdLst/>
          <a:ahLst/>
          <a:cxnLst/>
          <a:rect l="0" t="0" r="0" b="0"/>
          <a:pathLst>
            <a:path>
              <a:moveTo>
                <a:pt x="254956" y="0"/>
              </a:moveTo>
              <a:lnTo>
                <a:pt x="254956" y="1686884"/>
              </a:lnTo>
              <a:lnTo>
                <a:pt x="0" y="16868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877711" y="1418412"/>
          <a:ext cx="212793" cy="2674074"/>
        </a:xfrm>
        <a:custGeom>
          <a:avLst/>
          <a:gdLst/>
          <a:ahLst/>
          <a:cxnLst/>
          <a:rect l="0" t="0" r="0" b="0"/>
          <a:pathLst>
            <a:path>
              <a:moveTo>
                <a:pt x="212793" y="0"/>
              </a:moveTo>
              <a:lnTo>
                <a:pt x="212793" y="2674074"/>
              </a:lnTo>
              <a:lnTo>
                <a:pt x="0" y="26740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865244" y="1418412"/>
          <a:ext cx="225259" cy="702890"/>
        </a:xfrm>
        <a:custGeom>
          <a:avLst/>
          <a:gdLst/>
          <a:ahLst/>
          <a:cxnLst/>
          <a:rect l="0" t="0" r="0" b="0"/>
          <a:pathLst>
            <a:path>
              <a:moveTo>
                <a:pt x="225259" y="0"/>
              </a:moveTo>
              <a:lnTo>
                <a:pt x="225259" y="702890"/>
              </a:lnTo>
              <a:lnTo>
                <a:pt x="0" y="7028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898299" y="264734"/>
          <a:ext cx="2384410" cy="11536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898299" y="264734"/>
        <a:ext cx="2384410" cy="1153678"/>
      </dsp:txXfrm>
    </dsp:sp>
    <dsp:sp modelId="{22D88032-48D3-4FED-892F-553CBCDD24D6}">
      <dsp:nvSpPr>
        <dsp:cNvPr id="0" name=""/>
        <dsp:cNvSpPr/>
      </dsp:nvSpPr>
      <dsp:spPr>
        <a:xfrm>
          <a:off x="444120" y="1740027"/>
          <a:ext cx="2421124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44120" y="1740027"/>
        <a:ext cx="2421124" cy="762553"/>
      </dsp:txXfrm>
    </dsp:sp>
    <dsp:sp modelId="{BB7C9DDB-EEBB-47B6-8AD2-4BE53C0A68AF}">
      <dsp:nvSpPr>
        <dsp:cNvPr id="0" name=""/>
        <dsp:cNvSpPr/>
      </dsp:nvSpPr>
      <dsp:spPr>
        <a:xfrm>
          <a:off x="475491" y="3711211"/>
          <a:ext cx="2402220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475491" y="3711211"/>
        <a:ext cx="2402220" cy="762553"/>
      </dsp:txXfrm>
    </dsp:sp>
    <dsp:sp modelId="{4A5AD12B-3408-499C-A05D-4C9CF311AABC}">
      <dsp:nvSpPr>
        <dsp:cNvPr id="0" name=""/>
        <dsp:cNvSpPr/>
      </dsp:nvSpPr>
      <dsp:spPr>
        <a:xfrm>
          <a:off x="444120" y="2724020"/>
          <a:ext cx="2391426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444120" y="2724020"/>
        <a:ext cx="2391426" cy="762553"/>
      </dsp:txXfrm>
    </dsp:sp>
    <dsp:sp modelId="{E65EB418-B140-4028-A139-3E69E6030324}">
      <dsp:nvSpPr>
        <dsp:cNvPr id="0" name=""/>
        <dsp:cNvSpPr/>
      </dsp:nvSpPr>
      <dsp:spPr>
        <a:xfrm>
          <a:off x="3308468" y="1740027"/>
          <a:ext cx="2362051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3308468" y="1740027"/>
        <a:ext cx="2362051" cy="762553"/>
      </dsp:txXfrm>
    </dsp:sp>
    <dsp:sp modelId="{61DB701D-6ACA-4CC4-83AE-045C8BE7FBAC}">
      <dsp:nvSpPr>
        <dsp:cNvPr id="0" name=""/>
        <dsp:cNvSpPr/>
      </dsp:nvSpPr>
      <dsp:spPr>
        <a:xfrm>
          <a:off x="3316429" y="2724020"/>
          <a:ext cx="2442044" cy="7625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3316429" y="2724020"/>
        <a:ext cx="2442044" cy="762553"/>
      </dsp:txXfrm>
    </dsp:sp>
    <dsp:sp modelId="{20C53D08-D1D7-4D1C-A29C-78DED561DAB1}">
      <dsp:nvSpPr>
        <dsp:cNvPr id="0" name=""/>
        <dsp:cNvSpPr/>
      </dsp:nvSpPr>
      <dsp:spPr>
        <a:xfrm>
          <a:off x="3368098" y="3705224"/>
          <a:ext cx="2282573" cy="7667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3368098" y="3705224"/>
        <a:ext cx="2282573" cy="76675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572" y="1500073"/>
          <a:ext cx="174134" cy="633550"/>
        </a:xfrm>
        <a:custGeom>
          <a:avLst/>
          <a:gdLst/>
          <a:ahLst/>
          <a:cxnLst/>
          <a:rect l="0" t="0" r="0" b="0"/>
          <a:pathLst>
            <a:path>
              <a:moveTo>
                <a:pt x="174134" y="0"/>
              </a:moveTo>
              <a:lnTo>
                <a:pt x="174134" y="633550"/>
              </a:lnTo>
              <a:lnTo>
                <a:pt x="0" y="6335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30134" y="3566364"/>
          <a:ext cx="91440" cy="236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7" y="1500073"/>
          <a:ext cx="3668147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3668147" y="1311083"/>
              </a:lnTo>
              <a:lnTo>
                <a:pt x="3668147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7" y="1500073"/>
          <a:ext cx="2236848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2236848" y="1311083"/>
              </a:lnTo>
              <a:lnTo>
                <a:pt x="2236848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66338" y="3566364"/>
          <a:ext cx="91440" cy="1963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3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7" y="1500073"/>
          <a:ext cx="804351" cy="144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083"/>
              </a:lnTo>
              <a:lnTo>
                <a:pt x="804351" y="1311083"/>
              </a:lnTo>
              <a:lnTo>
                <a:pt x="804351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51F7D-17F4-46C8-857D-75D02D12BDD8}">
      <dsp:nvSpPr>
        <dsp:cNvPr id="0" name=""/>
        <dsp:cNvSpPr/>
      </dsp:nvSpPr>
      <dsp:spPr>
        <a:xfrm>
          <a:off x="3677856" y="3566364"/>
          <a:ext cx="91440" cy="203238"/>
        </a:xfrm>
        <a:custGeom>
          <a:avLst/>
          <a:gdLst/>
          <a:ahLst/>
          <a:cxnLst/>
          <a:rect l="0" t="0" r="0" b="0"/>
          <a:pathLst>
            <a:path>
              <a:moveTo>
                <a:pt x="47579" y="0"/>
              </a:moveTo>
              <a:lnTo>
                <a:pt x="47579" y="72169"/>
              </a:lnTo>
              <a:lnTo>
                <a:pt x="45720" y="72169"/>
              </a:lnTo>
              <a:lnTo>
                <a:pt x="45720" y="2032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725436" y="1500073"/>
          <a:ext cx="682270" cy="1442152"/>
        </a:xfrm>
        <a:custGeom>
          <a:avLst/>
          <a:gdLst/>
          <a:ahLst/>
          <a:cxnLst/>
          <a:rect l="0" t="0" r="0" b="0"/>
          <a:pathLst>
            <a:path>
              <a:moveTo>
                <a:pt x="682270" y="0"/>
              </a:moveTo>
              <a:lnTo>
                <a:pt x="682270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89798" y="3566364"/>
          <a:ext cx="91440" cy="1911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1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235518" y="1500073"/>
          <a:ext cx="2172188" cy="1442152"/>
        </a:xfrm>
        <a:custGeom>
          <a:avLst/>
          <a:gdLst/>
          <a:ahLst/>
          <a:cxnLst/>
          <a:rect l="0" t="0" r="0" b="0"/>
          <a:pathLst>
            <a:path>
              <a:moveTo>
                <a:pt x="2172188" y="0"/>
              </a:moveTo>
              <a:lnTo>
                <a:pt x="2172188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31288" y="3566364"/>
          <a:ext cx="91440" cy="187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134"/>
              </a:lnTo>
              <a:lnTo>
                <a:pt x="48141" y="56134"/>
              </a:lnTo>
              <a:lnTo>
                <a:pt x="48141" y="1872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7008" y="1500073"/>
          <a:ext cx="3730698" cy="1442152"/>
        </a:xfrm>
        <a:custGeom>
          <a:avLst/>
          <a:gdLst/>
          <a:ahLst/>
          <a:cxnLst/>
          <a:rect l="0" t="0" r="0" b="0"/>
          <a:pathLst>
            <a:path>
              <a:moveTo>
                <a:pt x="3730698" y="0"/>
              </a:moveTo>
              <a:lnTo>
                <a:pt x="3730698" y="1311083"/>
              </a:lnTo>
              <a:lnTo>
                <a:pt x="0" y="1311083"/>
              </a:lnTo>
              <a:lnTo>
                <a:pt x="0" y="14421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4798" y="744885"/>
          <a:ext cx="2105817" cy="7551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4798" y="744885"/>
        <a:ext cx="2105817" cy="755188"/>
      </dsp:txXfrm>
    </dsp:sp>
    <dsp:sp modelId="{F3B97020-4E27-476B-8E7C-371F6B9A2DE8}">
      <dsp:nvSpPr>
        <dsp:cNvPr id="0" name=""/>
        <dsp:cNvSpPr/>
      </dsp:nvSpPr>
      <dsp:spPr>
        <a:xfrm>
          <a:off x="52870" y="2942226"/>
          <a:ext cx="1248276" cy="624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870" y="2942226"/>
        <a:ext cx="1248276" cy="624138"/>
      </dsp:txXfrm>
    </dsp:sp>
    <dsp:sp modelId="{1E598064-23C6-4630-85FF-8AC8129379A1}">
      <dsp:nvSpPr>
        <dsp:cNvPr id="0" name=""/>
        <dsp:cNvSpPr/>
      </dsp:nvSpPr>
      <dsp:spPr>
        <a:xfrm>
          <a:off x="54517" y="3753568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54517" y="3753568"/>
        <a:ext cx="1249824" cy="809407"/>
      </dsp:txXfrm>
    </dsp:sp>
    <dsp:sp modelId="{0EA9D3FC-9C07-4C3D-8E82-75F3B771CE34}">
      <dsp:nvSpPr>
        <dsp:cNvPr id="0" name=""/>
        <dsp:cNvSpPr/>
      </dsp:nvSpPr>
      <dsp:spPr>
        <a:xfrm>
          <a:off x="1611380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611380" y="2942226"/>
        <a:ext cx="1248276" cy="624138"/>
      </dsp:txXfrm>
    </dsp:sp>
    <dsp:sp modelId="{460FFABA-065D-4BD0-B35E-9A827CB5402E}">
      <dsp:nvSpPr>
        <dsp:cNvPr id="0" name=""/>
        <dsp:cNvSpPr/>
      </dsp:nvSpPr>
      <dsp:spPr>
        <a:xfrm>
          <a:off x="1610606" y="3757537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sp:txBody>
      <dsp:txXfrm>
        <a:off x="1610606" y="3757537"/>
        <a:ext cx="1249824" cy="809407"/>
      </dsp:txXfrm>
    </dsp:sp>
    <dsp:sp modelId="{57FD5846-A697-43C8-BA6F-1754B6474EFE}">
      <dsp:nvSpPr>
        <dsp:cNvPr id="0" name=""/>
        <dsp:cNvSpPr/>
      </dsp:nvSpPr>
      <dsp:spPr>
        <a:xfrm>
          <a:off x="3101298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Provileón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01298" y="2942226"/>
        <a:ext cx="1248276" cy="624138"/>
      </dsp:txXfrm>
    </dsp:sp>
    <dsp:sp modelId="{B31BD9D2-F995-4CB5-B8A0-F67829B4587B}">
      <dsp:nvSpPr>
        <dsp:cNvPr id="0" name=""/>
        <dsp:cNvSpPr/>
      </dsp:nvSpPr>
      <dsp:spPr>
        <a:xfrm>
          <a:off x="3098664" y="3769602"/>
          <a:ext cx="1249824" cy="80941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Cocineros(as)</a:t>
          </a:r>
        </a:p>
      </dsp:txBody>
      <dsp:txXfrm>
        <a:off x="3098664" y="3769602"/>
        <a:ext cx="1249824" cy="809413"/>
      </dsp:txXfrm>
    </dsp:sp>
    <dsp:sp modelId="{FBEBD24A-6287-4BBE-830F-C0DC179340B0}">
      <dsp:nvSpPr>
        <dsp:cNvPr id="0" name=""/>
        <dsp:cNvSpPr/>
      </dsp:nvSpPr>
      <dsp:spPr>
        <a:xfrm>
          <a:off x="4587920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87920" y="2942226"/>
        <a:ext cx="1248276" cy="624138"/>
      </dsp:txXfrm>
    </dsp:sp>
    <dsp:sp modelId="{E6854435-682A-482D-8C10-AA2F3C614A4D}">
      <dsp:nvSpPr>
        <dsp:cNvPr id="0" name=""/>
        <dsp:cNvSpPr/>
      </dsp:nvSpPr>
      <dsp:spPr>
        <a:xfrm>
          <a:off x="4587146" y="3762724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4587146" y="3762724"/>
        <a:ext cx="1249824" cy="809407"/>
      </dsp:txXfrm>
    </dsp:sp>
    <dsp:sp modelId="{8C92CF08-91AA-414F-8D6A-4626528ECED4}">
      <dsp:nvSpPr>
        <dsp:cNvPr id="0" name=""/>
        <dsp:cNvSpPr/>
      </dsp:nvSpPr>
      <dsp:spPr>
        <a:xfrm>
          <a:off x="6020417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0417" y="2942226"/>
        <a:ext cx="1248276" cy="624138"/>
      </dsp:txXfrm>
    </dsp:sp>
    <dsp:sp modelId="{7ADB80CF-607D-4E74-B20F-4803CB277849}">
      <dsp:nvSpPr>
        <dsp:cNvPr id="0" name=""/>
        <dsp:cNvSpPr/>
      </dsp:nvSpPr>
      <dsp:spPr>
        <a:xfrm>
          <a:off x="7451716" y="2942226"/>
          <a:ext cx="1248276" cy="6241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51716" y="2942226"/>
        <a:ext cx="1248276" cy="624138"/>
      </dsp:txXfrm>
    </dsp:sp>
    <dsp:sp modelId="{B076F6DE-7A44-4EB6-BFAC-A271B18C3C28}">
      <dsp:nvSpPr>
        <dsp:cNvPr id="0" name=""/>
        <dsp:cNvSpPr/>
      </dsp:nvSpPr>
      <dsp:spPr>
        <a:xfrm>
          <a:off x="7450942" y="3802644"/>
          <a:ext cx="1249824" cy="8094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50942" y="3802644"/>
        <a:ext cx="1249824" cy="809407"/>
      </dsp:txXfrm>
    </dsp:sp>
    <dsp:sp modelId="{EBDDD125-4CE2-4A47-BC71-3C0C845A87E7}">
      <dsp:nvSpPr>
        <dsp:cNvPr id="0" name=""/>
        <dsp:cNvSpPr/>
      </dsp:nvSpPr>
      <dsp:spPr>
        <a:xfrm>
          <a:off x="3153576" y="1766424"/>
          <a:ext cx="1079996" cy="734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3153576" y="1766424"/>
        <a:ext cx="1079996" cy="734398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69142" y="2611364"/>
          <a:ext cx="91440" cy="192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9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035608"/>
          <a:ext cx="3692719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3692719" y="370278"/>
              </a:lnTo>
              <a:lnTo>
                <a:pt x="3692719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6023860" y="2611364"/>
          <a:ext cx="120971" cy="478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162"/>
              </a:lnTo>
              <a:lnTo>
                <a:pt x="120971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035608"/>
          <a:ext cx="2179374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2179374" y="370278"/>
              </a:lnTo>
              <a:lnTo>
                <a:pt x="2179374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12154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22989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D74C2-5B8C-4F6E-9BD8-1DE76BCF2D73}">
      <dsp:nvSpPr>
        <dsp:cNvPr id="0" name=""/>
        <dsp:cNvSpPr/>
      </dsp:nvSpPr>
      <dsp:spPr>
        <a:xfrm>
          <a:off x="4322142" y="1035608"/>
          <a:ext cx="613388" cy="495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278"/>
              </a:lnTo>
              <a:lnTo>
                <a:pt x="613388" y="370278"/>
              </a:lnTo>
              <a:lnTo>
                <a:pt x="613388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2967057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08326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CEACA-9F95-45DE-B810-ECA47960F096}">
      <dsp:nvSpPr>
        <dsp:cNvPr id="0" name=""/>
        <dsp:cNvSpPr/>
      </dsp:nvSpPr>
      <dsp:spPr>
        <a:xfrm>
          <a:off x="3490434" y="1035608"/>
          <a:ext cx="831708" cy="495756"/>
        </a:xfrm>
        <a:custGeom>
          <a:avLst/>
          <a:gdLst/>
          <a:ahLst/>
          <a:cxnLst/>
          <a:rect l="0" t="0" r="0" b="0"/>
          <a:pathLst>
            <a:path>
              <a:moveTo>
                <a:pt x="831708" y="0"/>
              </a:moveTo>
              <a:lnTo>
                <a:pt x="831708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821F8-A075-4EEB-88FF-496395D9657D}">
      <dsp:nvSpPr>
        <dsp:cNvPr id="0" name=""/>
        <dsp:cNvSpPr/>
      </dsp:nvSpPr>
      <dsp:spPr>
        <a:xfrm>
          <a:off x="1506805" y="2611364"/>
          <a:ext cx="123480" cy="1211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1597"/>
              </a:lnTo>
              <a:lnTo>
                <a:pt x="123480" y="12115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AB2E8-64AA-4FF7-AFF5-463E333F5176}">
      <dsp:nvSpPr>
        <dsp:cNvPr id="0" name=""/>
        <dsp:cNvSpPr/>
      </dsp:nvSpPr>
      <dsp:spPr>
        <a:xfrm>
          <a:off x="1506805" y="2611364"/>
          <a:ext cx="123480" cy="478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162"/>
              </a:lnTo>
              <a:lnTo>
                <a:pt x="123480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27A84-CDE8-43BF-9277-F3EDED5376E9}">
      <dsp:nvSpPr>
        <dsp:cNvPr id="0" name=""/>
        <dsp:cNvSpPr/>
      </dsp:nvSpPr>
      <dsp:spPr>
        <a:xfrm>
          <a:off x="1984462" y="1035608"/>
          <a:ext cx="2337679" cy="495756"/>
        </a:xfrm>
        <a:custGeom>
          <a:avLst/>
          <a:gdLst/>
          <a:ahLst/>
          <a:cxnLst/>
          <a:rect l="0" t="0" r="0" b="0"/>
          <a:pathLst>
            <a:path>
              <a:moveTo>
                <a:pt x="2337679" y="0"/>
              </a:moveTo>
              <a:lnTo>
                <a:pt x="2337679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76863" y="2611364"/>
          <a:ext cx="91440" cy="47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62"/>
              </a:lnTo>
              <a:lnTo>
                <a:pt x="117288" y="47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00240" y="1035608"/>
          <a:ext cx="3721902" cy="495756"/>
        </a:xfrm>
        <a:custGeom>
          <a:avLst/>
          <a:gdLst/>
          <a:ahLst/>
          <a:cxnLst/>
          <a:rect l="0" t="0" r="0" b="0"/>
          <a:pathLst>
            <a:path>
              <a:moveTo>
                <a:pt x="3721902" y="0"/>
              </a:moveTo>
              <a:lnTo>
                <a:pt x="3721902" y="370278"/>
              </a:lnTo>
              <a:lnTo>
                <a:pt x="0" y="370278"/>
              </a:lnTo>
              <a:lnTo>
                <a:pt x="0" y="4957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4150" y="239213"/>
          <a:ext cx="2015984" cy="7963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4150" y="239213"/>
        <a:ext cx="2015984" cy="796395"/>
      </dsp:txXfrm>
    </dsp:sp>
    <dsp:sp modelId="{F3B97020-4E27-476B-8E7C-371F6B9A2DE8}">
      <dsp:nvSpPr>
        <dsp:cNvPr id="0" name=""/>
        <dsp:cNvSpPr/>
      </dsp:nvSpPr>
      <dsp:spPr>
        <a:xfrm>
          <a:off x="3169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 FOM 45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9" y="1531365"/>
        <a:ext cx="1194141" cy="1079998"/>
      </dsp:txXfrm>
    </dsp:sp>
    <dsp:sp modelId="{C90B4A6D-29E7-4267-8EB7-38965D6F12E8}">
      <dsp:nvSpPr>
        <dsp:cNvPr id="0" name=""/>
        <dsp:cNvSpPr/>
      </dsp:nvSpPr>
      <dsp:spPr>
        <a:xfrm>
          <a:off x="194152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194152" y="2804360"/>
        <a:ext cx="1140664" cy="570332"/>
      </dsp:txXfrm>
    </dsp:sp>
    <dsp:sp modelId="{712E55B8-28DE-4472-907E-4597D528ACC4}">
      <dsp:nvSpPr>
        <dsp:cNvPr id="0" name=""/>
        <dsp:cNvSpPr/>
      </dsp:nvSpPr>
      <dsp:spPr>
        <a:xfrm>
          <a:off x="1387391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87391" y="1531365"/>
        <a:ext cx="1194141" cy="1079998"/>
      </dsp:txXfrm>
    </dsp:sp>
    <dsp:sp modelId="{86BA503B-B14B-44BA-BDF9-E265D6561AD0}">
      <dsp:nvSpPr>
        <dsp:cNvPr id="0" name=""/>
        <dsp:cNvSpPr/>
      </dsp:nvSpPr>
      <dsp:spPr>
        <a:xfrm>
          <a:off x="1630286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1630286" y="2804360"/>
        <a:ext cx="1140664" cy="570332"/>
      </dsp:txXfrm>
    </dsp:sp>
    <dsp:sp modelId="{4F7DF3E5-E7DC-4DC5-88D9-21D8EF56A31F}">
      <dsp:nvSpPr>
        <dsp:cNvPr id="0" name=""/>
        <dsp:cNvSpPr/>
      </dsp:nvSpPr>
      <dsp:spPr>
        <a:xfrm>
          <a:off x="1630286" y="3537796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1630286" y="3537796"/>
        <a:ext cx="1140664" cy="570332"/>
      </dsp:txXfrm>
    </dsp:sp>
    <dsp:sp modelId="{A3AB2137-1063-482F-BF5E-1A41C6111B12}">
      <dsp:nvSpPr>
        <dsp:cNvPr id="0" name=""/>
        <dsp:cNvSpPr/>
      </dsp:nvSpPr>
      <dsp:spPr>
        <a:xfrm>
          <a:off x="2893363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/>
        </a:p>
      </dsp:txBody>
      <dsp:txXfrm>
        <a:off x="2893363" y="1531365"/>
        <a:ext cx="1194141" cy="1079998"/>
      </dsp:txXfrm>
    </dsp:sp>
    <dsp:sp modelId="{57FD5846-A697-43C8-BA6F-1754B6474EFE}">
      <dsp:nvSpPr>
        <dsp:cNvPr id="0" name=""/>
        <dsp:cNvSpPr/>
      </dsp:nvSpPr>
      <dsp:spPr>
        <a:xfrm>
          <a:off x="3075383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  <a:endParaRPr lang="pt-BR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75383" y="2804360"/>
        <a:ext cx="1140664" cy="570332"/>
      </dsp:txXfrm>
    </dsp:sp>
    <dsp:sp modelId="{F85CC597-D0FF-4AA3-B557-0B40E48006B9}">
      <dsp:nvSpPr>
        <dsp:cNvPr id="0" name=""/>
        <dsp:cNvSpPr/>
      </dsp:nvSpPr>
      <dsp:spPr>
        <a:xfrm>
          <a:off x="4338460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/>
        </a:p>
      </dsp:txBody>
      <dsp:txXfrm>
        <a:off x="4338460" y="1531365"/>
        <a:ext cx="1194141" cy="1079998"/>
      </dsp:txXfrm>
    </dsp:sp>
    <dsp:sp modelId="{FBEBD24A-6287-4BBE-830F-C0DC179340B0}">
      <dsp:nvSpPr>
        <dsp:cNvPr id="0" name=""/>
        <dsp:cNvSpPr/>
      </dsp:nvSpPr>
      <dsp:spPr>
        <a:xfrm>
          <a:off x="4535143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535143" y="2804360"/>
        <a:ext cx="1140664" cy="570332"/>
      </dsp:txXfrm>
    </dsp:sp>
    <dsp:sp modelId="{8C92CF08-91AA-414F-8D6A-4626528ECED4}">
      <dsp:nvSpPr>
        <dsp:cNvPr id="0" name=""/>
        <dsp:cNvSpPr/>
      </dsp:nvSpPr>
      <dsp:spPr>
        <a:xfrm>
          <a:off x="5904446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 de Sección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63232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904446" y="1531365"/>
        <a:ext cx="1194141" cy="1079998"/>
      </dsp:txXfrm>
    </dsp:sp>
    <dsp:sp modelId="{1A45C496-06FF-411B-A51E-566306450471}">
      <dsp:nvSpPr>
        <dsp:cNvPr id="0" name=""/>
        <dsp:cNvSpPr/>
      </dsp:nvSpPr>
      <dsp:spPr>
        <a:xfrm>
          <a:off x="6144831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44831" y="2804360"/>
        <a:ext cx="1140664" cy="570332"/>
      </dsp:txXfrm>
    </dsp:sp>
    <dsp:sp modelId="{7ADB80CF-607D-4E74-B20F-4803CB277849}">
      <dsp:nvSpPr>
        <dsp:cNvPr id="0" name=""/>
        <dsp:cNvSpPr/>
      </dsp:nvSpPr>
      <dsp:spPr>
        <a:xfrm>
          <a:off x="7417791" y="1531365"/>
          <a:ext cx="1194141" cy="107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17791" y="1531365"/>
        <a:ext cx="1194141" cy="1079998"/>
      </dsp:txXfrm>
    </dsp:sp>
    <dsp:sp modelId="{B076F6DE-7A44-4EB6-BFAC-A271B18C3C28}">
      <dsp:nvSpPr>
        <dsp:cNvPr id="0" name=""/>
        <dsp:cNvSpPr/>
      </dsp:nvSpPr>
      <dsp:spPr>
        <a:xfrm>
          <a:off x="7444530" y="2804360"/>
          <a:ext cx="1140664" cy="5703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44530" y="2804360"/>
        <a:ext cx="1140664" cy="570332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C642-7DC2-47F0-9A66-16F5FA4F3176}">
      <dsp:nvSpPr>
        <dsp:cNvPr id="0" name=""/>
        <dsp:cNvSpPr/>
      </dsp:nvSpPr>
      <dsp:spPr>
        <a:xfrm>
          <a:off x="4553303" y="1259806"/>
          <a:ext cx="186231" cy="856677"/>
        </a:xfrm>
        <a:custGeom>
          <a:avLst/>
          <a:gdLst/>
          <a:ahLst/>
          <a:cxnLst/>
          <a:rect l="0" t="0" r="0" b="0"/>
          <a:pathLst>
            <a:path>
              <a:moveTo>
                <a:pt x="186231" y="0"/>
              </a:moveTo>
              <a:lnTo>
                <a:pt x="186231" y="856677"/>
              </a:lnTo>
              <a:lnTo>
                <a:pt x="0" y="8566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B519-CDE3-4FCB-AA9D-B778D249046F}">
      <dsp:nvSpPr>
        <dsp:cNvPr id="0" name=""/>
        <dsp:cNvSpPr/>
      </dsp:nvSpPr>
      <dsp:spPr>
        <a:xfrm>
          <a:off x="4739535" y="1259806"/>
          <a:ext cx="3455043" cy="1706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0688"/>
              </a:lnTo>
              <a:lnTo>
                <a:pt x="3455043" y="1620688"/>
              </a:lnTo>
              <a:lnTo>
                <a:pt x="3455043" y="17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739535" y="1259806"/>
          <a:ext cx="2237554" cy="1706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0688"/>
              </a:lnTo>
              <a:lnTo>
                <a:pt x="2237554" y="1620688"/>
              </a:lnTo>
              <a:lnTo>
                <a:pt x="2237554" y="17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739535" y="1259806"/>
          <a:ext cx="1020064" cy="1706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0688"/>
              </a:lnTo>
              <a:lnTo>
                <a:pt x="1020064" y="1620688"/>
              </a:lnTo>
              <a:lnTo>
                <a:pt x="1020064" y="17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542110" y="1259806"/>
          <a:ext cx="197424" cy="1706600"/>
        </a:xfrm>
        <a:custGeom>
          <a:avLst/>
          <a:gdLst/>
          <a:ahLst/>
          <a:cxnLst/>
          <a:rect l="0" t="0" r="0" b="0"/>
          <a:pathLst>
            <a:path>
              <a:moveTo>
                <a:pt x="197424" y="0"/>
              </a:moveTo>
              <a:lnTo>
                <a:pt x="197424" y="1620688"/>
              </a:lnTo>
              <a:lnTo>
                <a:pt x="0" y="1620688"/>
              </a:lnTo>
              <a:lnTo>
                <a:pt x="0" y="17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324620" y="1259806"/>
          <a:ext cx="1414914" cy="1706600"/>
        </a:xfrm>
        <a:custGeom>
          <a:avLst/>
          <a:gdLst/>
          <a:ahLst/>
          <a:cxnLst/>
          <a:rect l="0" t="0" r="0" b="0"/>
          <a:pathLst>
            <a:path>
              <a:moveTo>
                <a:pt x="1414914" y="0"/>
              </a:moveTo>
              <a:lnTo>
                <a:pt x="1414914" y="1620688"/>
              </a:lnTo>
              <a:lnTo>
                <a:pt x="0" y="1620688"/>
              </a:lnTo>
              <a:lnTo>
                <a:pt x="0" y="17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2104046" y="1259806"/>
          <a:ext cx="2635488" cy="1706228"/>
        </a:xfrm>
        <a:custGeom>
          <a:avLst/>
          <a:gdLst/>
          <a:ahLst/>
          <a:cxnLst/>
          <a:rect l="0" t="0" r="0" b="0"/>
          <a:pathLst>
            <a:path>
              <a:moveTo>
                <a:pt x="2635488" y="0"/>
              </a:moveTo>
              <a:lnTo>
                <a:pt x="2635488" y="1620316"/>
              </a:lnTo>
              <a:lnTo>
                <a:pt x="0" y="1620316"/>
              </a:lnTo>
              <a:lnTo>
                <a:pt x="0" y="17062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E9E6F-CF87-498E-83A6-1BB262521ADF}">
      <dsp:nvSpPr>
        <dsp:cNvPr id="0" name=""/>
        <dsp:cNvSpPr/>
      </dsp:nvSpPr>
      <dsp:spPr>
        <a:xfrm>
          <a:off x="969236" y="3714729"/>
          <a:ext cx="820778" cy="914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8711"/>
              </a:lnTo>
              <a:lnTo>
                <a:pt x="820778" y="828711"/>
              </a:lnTo>
              <a:lnTo>
                <a:pt x="820778" y="9146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44440" y="3714729"/>
          <a:ext cx="424795" cy="914622"/>
        </a:xfrm>
        <a:custGeom>
          <a:avLst/>
          <a:gdLst/>
          <a:ahLst/>
          <a:cxnLst/>
          <a:rect l="0" t="0" r="0" b="0"/>
          <a:pathLst>
            <a:path>
              <a:moveTo>
                <a:pt x="424795" y="0"/>
              </a:moveTo>
              <a:lnTo>
                <a:pt x="424795" y="828711"/>
              </a:lnTo>
              <a:lnTo>
                <a:pt x="0" y="828711"/>
              </a:lnTo>
              <a:lnTo>
                <a:pt x="0" y="9146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969236" y="1259806"/>
          <a:ext cx="3770298" cy="1706395"/>
        </a:xfrm>
        <a:custGeom>
          <a:avLst/>
          <a:gdLst/>
          <a:ahLst/>
          <a:cxnLst/>
          <a:rect l="0" t="0" r="0" b="0"/>
          <a:pathLst>
            <a:path>
              <a:moveTo>
                <a:pt x="3770298" y="0"/>
              </a:moveTo>
              <a:lnTo>
                <a:pt x="3770298" y="1620484"/>
              </a:lnTo>
              <a:lnTo>
                <a:pt x="0" y="1620484"/>
              </a:lnTo>
              <a:lnTo>
                <a:pt x="0" y="17063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4069322" y="565657"/>
          <a:ext cx="1340424" cy="6941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69322" y="565657"/>
        <a:ext cx="1340424" cy="694149"/>
      </dsp:txXfrm>
    </dsp:sp>
    <dsp:sp modelId="{B89AE965-29A1-4754-BE7B-FBFFFC9F8CA9}">
      <dsp:nvSpPr>
        <dsp:cNvPr id="0" name=""/>
        <dsp:cNvSpPr/>
      </dsp:nvSpPr>
      <dsp:spPr>
        <a:xfrm>
          <a:off x="472946" y="2966202"/>
          <a:ext cx="992581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472946" y="2966202"/>
        <a:ext cx="992581" cy="748526"/>
      </dsp:txXfrm>
    </dsp:sp>
    <dsp:sp modelId="{9B4A79CA-C0FB-4CE2-8E9A-E876061EE856}">
      <dsp:nvSpPr>
        <dsp:cNvPr id="0" name=""/>
        <dsp:cNvSpPr/>
      </dsp:nvSpPr>
      <dsp:spPr>
        <a:xfrm>
          <a:off x="7121" y="4629352"/>
          <a:ext cx="1074639" cy="5703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7121" y="4629352"/>
        <a:ext cx="1074639" cy="570305"/>
      </dsp:txXfrm>
    </dsp:sp>
    <dsp:sp modelId="{E604D101-F87C-402E-B083-3B702C00605D}">
      <dsp:nvSpPr>
        <dsp:cNvPr id="0" name=""/>
        <dsp:cNvSpPr/>
      </dsp:nvSpPr>
      <dsp:spPr>
        <a:xfrm>
          <a:off x="1253583" y="4629352"/>
          <a:ext cx="1072863" cy="5703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1253583" y="4629352"/>
        <a:ext cx="1072863" cy="570305"/>
      </dsp:txXfrm>
    </dsp:sp>
    <dsp:sp modelId="{7F6A357A-5CCB-481D-84AE-A19C0EBE8F67}">
      <dsp:nvSpPr>
        <dsp:cNvPr id="0" name=""/>
        <dsp:cNvSpPr/>
      </dsp:nvSpPr>
      <dsp:spPr>
        <a:xfrm>
          <a:off x="1607756" y="2966035"/>
          <a:ext cx="992581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Centros de Bienestar Familiar</a:t>
          </a:r>
        </a:p>
      </dsp:txBody>
      <dsp:txXfrm>
        <a:off x="1607756" y="2966035"/>
        <a:ext cx="992581" cy="748526"/>
      </dsp:txXfrm>
    </dsp:sp>
    <dsp:sp modelId="{F7161D6E-242E-46EB-82FD-78575BB7CB0D}">
      <dsp:nvSpPr>
        <dsp:cNvPr id="0" name=""/>
        <dsp:cNvSpPr/>
      </dsp:nvSpPr>
      <dsp:spPr>
        <a:xfrm>
          <a:off x="2801787" y="2966407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801787" y="2966407"/>
        <a:ext cx="1045666" cy="748526"/>
      </dsp:txXfrm>
    </dsp:sp>
    <dsp:sp modelId="{84556227-3EEB-4CAA-8995-2A872D45466A}">
      <dsp:nvSpPr>
        <dsp:cNvPr id="0" name=""/>
        <dsp:cNvSpPr/>
      </dsp:nvSpPr>
      <dsp:spPr>
        <a:xfrm>
          <a:off x="4019277" y="2966407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4019277" y="2966407"/>
        <a:ext cx="1045666" cy="748526"/>
      </dsp:txXfrm>
    </dsp:sp>
    <dsp:sp modelId="{FFE67CD9-7645-4E13-82C1-853C2CF0626A}">
      <dsp:nvSpPr>
        <dsp:cNvPr id="0" name=""/>
        <dsp:cNvSpPr/>
      </dsp:nvSpPr>
      <dsp:spPr>
        <a:xfrm>
          <a:off x="5236766" y="2966407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5236766" y="2966407"/>
        <a:ext cx="1045666" cy="748526"/>
      </dsp:txXfrm>
    </dsp:sp>
    <dsp:sp modelId="{798E994A-48A2-42C0-A545-CA2210B3D2F2}">
      <dsp:nvSpPr>
        <dsp:cNvPr id="0" name=""/>
        <dsp:cNvSpPr/>
      </dsp:nvSpPr>
      <dsp:spPr>
        <a:xfrm>
          <a:off x="6454256" y="2966407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6454256" y="2966407"/>
        <a:ext cx="1045666" cy="748526"/>
      </dsp:txXfrm>
    </dsp:sp>
    <dsp:sp modelId="{0F0DBA66-3DA1-4B96-92BA-4CBAB9DC4D43}">
      <dsp:nvSpPr>
        <dsp:cNvPr id="0" name=""/>
        <dsp:cNvSpPr/>
      </dsp:nvSpPr>
      <dsp:spPr>
        <a:xfrm>
          <a:off x="7671745" y="2966407"/>
          <a:ext cx="1045666" cy="7485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Enlace Deportivo  </a:t>
          </a:r>
        </a:p>
      </dsp:txBody>
      <dsp:txXfrm>
        <a:off x="7671745" y="2966407"/>
        <a:ext cx="1045666" cy="748526"/>
      </dsp:txXfrm>
    </dsp:sp>
    <dsp:sp modelId="{3B4E4286-C251-4E08-80C4-51B85D448F71}">
      <dsp:nvSpPr>
        <dsp:cNvPr id="0" name=""/>
        <dsp:cNvSpPr/>
      </dsp:nvSpPr>
      <dsp:spPr>
        <a:xfrm>
          <a:off x="3333228" y="1750987"/>
          <a:ext cx="1220075" cy="7309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3333228" y="1750987"/>
        <a:ext cx="1220075" cy="730992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7657" y="1225561"/>
          <a:ext cx="146650" cy="326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9510"/>
              </a:lnTo>
              <a:lnTo>
                <a:pt x="146650" y="32695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08867" y="1225561"/>
          <a:ext cx="148789" cy="3441296"/>
        </a:xfrm>
        <a:custGeom>
          <a:avLst/>
          <a:gdLst/>
          <a:ahLst/>
          <a:cxnLst/>
          <a:rect l="0" t="0" r="0" b="0"/>
          <a:pathLst>
            <a:path>
              <a:moveTo>
                <a:pt x="148789" y="0"/>
              </a:moveTo>
              <a:lnTo>
                <a:pt x="148789" y="3441296"/>
              </a:lnTo>
              <a:lnTo>
                <a:pt x="0" y="34412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7657" y="1225561"/>
          <a:ext cx="146650" cy="2397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7252"/>
              </a:lnTo>
              <a:lnTo>
                <a:pt x="146650" y="23972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594544" y="1225561"/>
          <a:ext cx="163112" cy="2535997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2535997"/>
              </a:lnTo>
              <a:lnTo>
                <a:pt x="0" y="25359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757657" y="1225561"/>
          <a:ext cx="146650" cy="1488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701"/>
              </a:lnTo>
              <a:lnTo>
                <a:pt x="146650" y="14887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594544" y="1225561"/>
          <a:ext cx="163112" cy="1610305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1610305"/>
              </a:lnTo>
              <a:lnTo>
                <a:pt x="0" y="16103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757657" y="1225561"/>
          <a:ext cx="146650" cy="563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010"/>
              </a:lnTo>
              <a:lnTo>
                <a:pt x="146650" y="5630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594544" y="1225561"/>
          <a:ext cx="163112" cy="701739"/>
        </a:xfrm>
        <a:custGeom>
          <a:avLst/>
          <a:gdLst/>
          <a:ahLst/>
          <a:cxnLst/>
          <a:rect l="0" t="0" r="0" b="0"/>
          <a:pathLst>
            <a:path>
              <a:moveTo>
                <a:pt x="163112" y="0"/>
              </a:moveTo>
              <a:lnTo>
                <a:pt x="163112" y="701739"/>
              </a:lnTo>
              <a:lnTo>
                <a:pt x="0" y="7017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433115" y="300850"/>
          <a:ext cx="2649083" cy="924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433115" y="300850"/>
        <a:ext cx="2649083" cy="924710"/>
      </dsp:txXfrm>
    </dsp:sp>
    <dsp:sp modelId="{96EB362B-C7B9-43DE-A82A-52E6AF0F6AC3}">
      <dsp:nvSpPr>
        <dsp:cNvPr id="0" name=""/>
        <dsp:cNvSpPr/>
      </dsp:nvSpPr>
      <dsp:spPr>
        <a:xfrm>
          <a:off x="423175" y="156267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423175" y="1562672"/>
        <a:ext cx="2171368" cy="729257"/>
      </dsp:txXfrm>
    </dsp:sp>
    <dsp:sp modelId="{EE0AAF33-1750-44CF-9AF8-69762F301130}">
      <dsp:nvSpPr>
        <dsp:cNvPr id="0" name=""/>
        <dsp:cNvSpPr/>
      </dsp:nvSpPr>
      <dsp:spPr>
        <a:xfrm>
          <a:off x="2904308" y="142394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04308" y="1423942"/>
        <a:ext cx="2171368" cy="729257"/>
      </dsp:txXfrm>
    </dsp:sp>
    <dsp:sp modelId="{F3DD6BC9-EA8D-49EE-B64D-054096A5214B}">
      <dsp:nvSpPr>
        <dsp:cNvPr id="0" name=""/>
        <dsp:cNvSpPr/>
      </dsp:nvSpPr>
      <dsp:spPr>
        <a:xfrm>
          <a:off x="423175" y="2471238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3175" y="2471238"/>
        <a:ext cx="2171368" cy="729257"/>
      </dsp:txXfrm>
    </dsp:sp>
    <dsp:sp modelId="{4FE0716D-E5C1-4507-83DE-0694FA929DC0}">
      <dsp:nvSpPr>
        <dsp:cNvPr id="0" name=""/>
        <dsp:cNvSpPr/>
      </dsp:nvSpPr>
      <dsp:spPr>
        <a:xfrm>
          <a:off x="2904308" y="2349634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2904308" y="2349634"/>
        <a:ext cx="2171368" cy="729257"/>
      </dsp:txXfrm>
    </dsp:sp>
    <dsp:sp modelId="{CAC68A7C-0731-42D3-BAE0-2962183AAD1C}">
      <dsp:nvSpPr>
        <dsp:cNvPr id="0" name=""/>
        <dsp:cNvSpPr/>
      </dsp:nvSpPr>
      <dsp:spPr>
        <a:xfrm>
          <a:off x="423175" y="3396930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423175" y="3396930"/>
        <a:ext cx="2171368" cy="729257"/>
      </dsp:txXfrm>
    </dsp:sp>
    <dsp:sp modelId="{270B9886-2525-4CEC-8BFF-2BA274552135}">
      <dsp:nvSpPr>
        <dsp:cNvPr id="0" name=""/>
        <dsp:cNvSpPr/>
      </dsp:nvSpPr>
      <dsp:spPr>
        <a:xfrm>
          <a:off x="2904308" y="3258185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904308" y="3258185"/>
        <a:ext cx="2171368" cy="729257"/>
      </dsp:txXfrm>
    </dsp:sp>
    <dsp:sp modelId="{C3B18BF7-27DA-4513-A323-44836C5F5E22}">
      <dsp:nvSpPr>
        <dsp:cNvPr id="0" name=""/>
        <dsp:cNvSpPr/>
      </dsp:nvSpPr>
      <dsp:spPr>
        <a:xfrm>
          <a:off x="437498" y="4302229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437498" y="4302229"/>
        <a:ext cx="2171368" cy="729257"/>
      </dsp:txXfrm>
    </dsp:sp>
    <dsp:sp modelId="{365B5E1B-B7D2-4AD7-B0EC-8EEB268F67EC}">
      <dsp:nvSpPr>
        <dsp:cNvPr id="0" name=""/>
        <dsp:cNvSpPr/>
      </dsp:nvSpPr>
      <dsp:spPr>
        <a:xfrm>
          <a:off x="2904308" y="4130442"/>
          <a:ext cx="2171368" cy="72925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904308" y="4130442"/>
        <a:ext cx="2171368" cy="72925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3C4A5-8B41-457D-96BE-D65793334DD6}">
      <dsp:nvSpPr>
        <dsp:cNvPr id="0" name=""/>
        <dsp:cNvSpPr/>
      </dsp:nvSpPr>
      <dsp:spPr>
        <a:xfrm>
          <a:off x="2609647" y="820370"/>
          <a:ext cx="167366" cy="1948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349"/>
              </a:lnTo>
              <a:lnTo>
                <a:pt x="167366" y="19483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B9FC9-A127-40E2-A920-BA94E4FED8A7}">
      <dsp:nvSpPr>
        <dsp:cNvPr id="0" name=""/>
        <dsp:cNvSpPr/>
      </dsp:nvSpPr>
      <dsp:spPr>
        <a:xfrm>
          <a:off x="2434061" y="820370"/>
          <a:ext cx="175585" cy="2047255"/>
        </a:xfrm>
        <a:custGeom>
          <a:avLst/>
          <a:gdLst/>
          <a:ahLst/>
          <a:cxnLst/>
          <a:rect l="0" t="0" r="0" b="0"/>
          <a:pathLst>
            <a:path>
              <a:moveTo>
                <a:pt x="175585" y="0"/>
              </a:moveTo>
              <a:lnTo>
                <a:pt x="175585" y="2047255"/>
              </a:lnTo>
              <a:lnTo>
                <a:pt x="0" y="20472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EE2CC-7FCF-448B-BC43-13D3909DFC41}">
      <dsp:nvSpPr>
        <dsp:cNvPr id="0" name=""/>
        <dsp:cNvSpPr/>
      </dsp:nvSpPr>
      <dsp:spPr>
        <a:xfrm>
          <a:off x="2609647" y="820370"/>
          <a:ext cx="167366" cy="1241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1918"/>
              </a:lnTo>
              <a:lnTo>
                <a:pt x="167366" y="1241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62FFD-E741-4A75-9A25-271F9B14B7D3}">
      <dsp:nvSpPr>
        <dsp:cNvPr id="0" name=""/>
        <dsp:cNvSpPr/>
      </dsp:nvSpPr>
      <dsp:spPr>
        <a:xfrm>
          <a:off x="2434061" y="820370"/>
          <a:ext cx="175585" cy="1241918"/>
        </a:xfrm>
        <a:custGeom>
          <a:avLst/>
          <a:gdLst/>
          <a:ahLst/>
          <a:cxnLst/>
          <a:rect l="0" t="0" r="0" b="0"/>
          <a:pathLst>
            <a:path>
              <a:moveTo>
                <a:pt x="175585" y="0"/>
              </a:moveTo>
              <a:lnTo>
                <a:pt x="175585" y="1241918"/>
              </a:lnTo>
              <a:lnTo>
                <a:pt x="0" y="12419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609647" y="820370"/>
          <a:ext cx="173238" cy="533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741"/>
              </a:lnTo>
              <a:lnTo>
                <a:pt x="173238" y="533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439932" y="820370"/>
          <a:ext cx="169714" cy="533741"/>
        </a:xfrm>
        <a:custGeom>
          <a:avLst/>
          <a:gdLst/>
          <a:ahLst/>
          <a:cxnLst/>
          <a:rect l="0" t="0" r="0" b="0"/>
          <a:pathLst>
            <a:path>
              <a:moveTo>
                <a:pt x="169714" y="0"/>
              </a:moveTo>
              <a:lnTo>
                <a:pt x="169714" y="533741"/>
              </a:lnTo>
              <a:lnTo>
                <a:pt x="0" y="533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609647" y="820370"/>
          <a:ext cx="751478" cy="2949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3739"/>
              </a:lnTo>
              <a:lnTo>
                <a:pt x="751478" y="2813739"/>
              </a:lnTo>
              <a:lnTo>
                <a:pt x="751478" y="29495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858168" y="820370"/>
          <a:ext cx="751478" cy="2949542"/>
        </a:xfrm>
        <a:custGeom>
          <a:avLst/>
          <a:gdLst/>
          <a:ahLst/>
          <a:cxnLst/>
          <a:rect l="0" t="0" r="0" b="0"/>
          <a:pathLst>
            <a:path>
              <a:moveTo>
                <a:pt x="751478" y="0"/>
              </a:moveTo>
              <a:lnTo>
                <a:pt x="751478" y="2813739"/>
              </a:lnTo>
              <a:lnTo>
                <a:pt x="0" y="2813739"/>
              </a:lnTo>
              <a:lnTo>
                <a:pt x="0" y="29495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861602" y="123083"/>
          <a:ext cx="1496088" cy="6972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861602" y="123083"/>
        <a:ext cx="1496088" cy="697286"/>
      </dsp:txXfrm>
    </dsp:sp>
    <dsp:sp modelId="{1492C8D0-D082-4E8E-AA1F-2E6ECEEB9F60}">
      <dsp:nvSpPr>
        <dsp:cNvPr id="0" name=""/>
        <dsp:cNvSpPr/>
      </dsp:nvSpPr>
      <dsp:spPr>
        <a:xfrm>
          <a:off x="1242492" y="3769912"/>
          <a:ext cx="1231351" cy="6156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1242492" y="3769912"/>
        <a:ext cx="1231351" cy="615675"/>
      </dsp:txXfrm>
    </dsp:sp>
    <dsp:sp modelId="{463ECA5F-CA55-47F9-BC18-E4DA5987140E}">
      <dsp:nvSpPr>
        <dsp:cNvPr id="0" name=""/>
        <dsp:cNvSpPr/>
      </dsp:nvSpPr>
      <dsp:spPr>
        <a:xfrm>
          <a:off x="2745449" y="3769912"/>
          <a:ext cx="1231351" cy="6156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745449" y="3769912"/>
        <a:ext cx="1231351" cy="615675"/>
      </dsp:txXfrm>
    </dsp:sp>
    <dsp:sp modelId="{108C4BBB-EE1F-4A15-8C49-A3C94ADEB78C}">
      <dsp:nvSpPr>
        <dsp:cNvPr id="0" name=""/>
        <dsp:cNvSpPr/>
      </dsp:nvSpPr>
      <dsp:spPr>
        <a:xfrm>
          <a:off x="1289273" y="1082811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1289273" y="1082811"/>
        <a:ext cx="1150659" cy="542601"/>
      </dsp:txXfrm>
    </dsp:sp>
    <dsp:sp modelId="{9C5AB745-9A1A-44E9-8F54-25C36A91A0DD}">
      <dsp:nvSpPr>
        <dsp:cNvPr id="0" name=""/>
        <dsp:cNvSpPr/>
      </dsp:nvSpPr>
      <dsp:spPr>
        <a:xfrm>
          <a:off x="2782885" y="1082811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782885" y="1082811"/>
        <a:ext cx="1150659" cy="542601"/>
      </dsp:txXfrm>
    </dsp:sp>
    <dsp:sp modelId="{6550FD88-7644-4605-BAEC-199DF5F409FD}">
      <dsp:nvSpPr>
        <dsp:cNvPr id="0" name=""/>
        <dsp:cNvSpPr/>
      </dsp:nvSpPr>
      <dsp:spPr>
        <a:xfrm>
          <a:off x="1283401" y="179098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1283401" y="1790988"/>
        <a:ext cx="1150659" cy="542601"/>
      </dsp:txXfrm>
    </dsp:sp>
    <dsp:sp modelId="{544EE089-CA76-4E34-ABCC-5C839EBCEA96}">
      <dsp:nvSpPr>
        <dsp:cNvPr id="0" name=""/>
        <dsp:cNvSpPr/>
      </dsp:nvSpPr>
      <dsp:spPr>
        <a:xfrm>
          <a:off x="2777013" y="179098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</a:t>
          </a:r>
        </a:p>
      </dsp:txBody>
      <dsp:txXfrm>
        <a:off x="2777013" y="1790988"/>
        <a:ext cx="1150659" cy="542601"/>
      </dsp:txXfrm>
    </dsp:sp>
    <dsp:sp modelId="{2DF3E06B-77B8-415D-88D7-1F04316EC629}">
      <dsp:nvSpPr>
        <dsp:cNvPr id="0" name=""/>
        <dsp:cNvSpPr/>
      </dsp:nvSpPr>
      <dsp:spPr>
        <a:xfrm>
          <a:off x="1283401" y="2445380"/>
          <a:ext cx="1150659" cy="84448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1283401" y="2445380"/>
        <a:ext cx="1150659" cy="844489"/>
      </dsp:txXfrm>
    </dsp:sp>
    <dsp:sp modelId="{D5247F27-1B50-427F-AB3F-1B0EC7396289}">
      <dsp:nvSpPr>
        <dsp:cNvPr id="0" name=""/>
        <dsp:cNvSpPr/>
      </dsp:nvSpPr>
      <dsp:spPr>
        <a:xfrm>
          <a:off x="2777013" y="2497418"/>
          <a:ext cx="1150659" cy="542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2777013" y="2497418"/>
        <a:ext cx="1150659" cy="542601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43405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3577799" y="310353"/>
              </a:lnTo>
              <a:lnTo>
                <a:pt x="35777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567847" y="2701237"/>
          <a:ext cx="170189" cy="585560"/>
        </a:xfrm>
        <a:custGeom>
          <a:avLst/>
          <a:gdLst/>
          <a:ahLst/>
          <a:cxnLst/>
          <a:rect l="0" t="0" r="0" b="0"/>
          <a:pathLst>
            <a:path>
              <a:moveTo>
                <a:pt x="170189" y="0"/>
              </a:moveTo>
              <a:lnTo>
                <a:pt x="170189" y="585560"/>
              </a:lnTo>
              <a:lnTo>
                <a:pt x="0" y="58556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53"/>
              </a:lnTo>
              <a:lnTo>
                <a:pt x="1788899" y="310353"/>
              </a:lnTo>
              <a:lnTo>
                <a:pt x="1788899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294785" y="1449850"/>
          <a:ext cx="91440" cy="444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505886" y="2701237"/>
          <a:ext cx="91440" cy="267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3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551606" y="1449850"/>
          <a:ext cx="1788899" cy="444013"/>
        </a:xfrm>
        <a:custGeom>
          <a:avLst/>
          <a:gdLst/>
          <a:ahLst/>
          <a:cxnLst/>
          <a:rect l="0" t="0" r="0" b="0"/>
          <a:pathLst>
            <a:path>
              <a:moveTo>
                <a:pt x="1788899" y="0"/>
              </a:moveTo>
              <a:lnTo>
                <a:pt x="17888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762706" y="1449850"/>
          <a:ext cx="3577799" cy="444013"/>
        </a:xfrm>
        <a:custGeom>
          <a:avLst/>
          <a:gdLst/>
          <a:ahLst/>
          <a:cxnLst/>
          <a:rect l="0" t="0" r="0" b="0"/>
          <a:pathLst>
            <a:path>
              <a:moveTo>
                <a:pt x="3577799" y="0"/>
              </a:moveTo>
              <a:lnTo>
                <a:pt x="3577799" y="310353"/>
              </a:lnTo>
              <a:lnTo>
                <a:pt x="0" y="310353"/>
              </a:lnTo>
              <a:lnTo>
                <a:pt x="0" y="4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391840" y="602105"/>
          <a:ext cx="1897330" cy="8477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1840" y="602105"/>
        <a:ext cx="1897330" cy="847744"/>
      </dsp:txXfrm>
    </dsp:sp>
    <dsp:sp modelId="{1492C8D0-D082-4E8E-AA1F-2E6ECEEB9F60}">
      <dsp:nvSpPr>
        <dsp:cNvPr id="0" name=""/>
        <dsp:cNvSpPr/>
      </dsp:nvSpPr>
      <dsp:spPr>
        <a:xfrm>
          <a:off x="19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17" y="1893864"/>
        <a:ext cx="1521578" cy="807373"/>
      </dsp:txXfrm>
    </dsp:sp>
    <dsp:sp modelId="{463ECA5F-CA55-47F9-BC18-E4DA5987140E}">
      <dsp:nvSpPr>
        <dsp:cNvPr id="0" name=""/>
        <dsp:cNvSpPr/>
      </dsp:nvSpPr>
      <dsp:spPr>
        <a:xfrm>
          <a:off x="1790817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90817" y="1893864"/>
        <a:ext cx="1521578" cy="807373"/>
      </dsp:txXfrm>
    </dsp:sp>
    <dsp:sp modelId="{C9DED53D-37D4-4929-AF92-168A92DCC405}">
      <dsp:nvSpPr>
        <dsp:cNvPr id="0" name=""/>
        <dsp:cNvSpPr/>
      </dsp:nvSpPr>
      <dsp:spPr>
        <a:xfrm>
          <a:off x="1915127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1915127" y="2968558"/>
        <a:ext cx="1272957" cy="636478"/>
      </dsp:txXfrm>
    </dsp:sp>
    <dsp:sp modelId="{B04A436A-928A-4C85-A0EA-90C0981B2695}">
      <dsp:nvSpPr>
        <dsp:cNvPr id="0" name=""/>
        <dsp:cNvSpPr/>
      </dsp:nvSpPr>
      <dsp:spPr>
        <a:xfrm>
          <a:off x="35797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3579716" y="1893864"/>
        <a:ext cx="1521578" cy="807373"/>
      </dsp:txXfrm>
    </dsp:sp>
    <dsp:sp modelId="{9A81435C-5296-4945-8FE9-614A2F9B30E0}">
      <dsp:nvSpPr>
        <dsp:cNvPr id="0" name=""/>
        <dsp:cNvSpPr/>
      </dsp:nvSpPr>
      <dsp:spPr>
        <a:xfrm>
          <a:off x="5368616" y="1893864"/>
          <a:ext cx="1521578" cy="807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368616" y="1893864"/>
        <a:ext cx="1521578" cy="807373"/>
      </dsp:txXfrm>
    </dsp:sp>
    <dsp:sp modelId="{5ECD232C-D3E1-49F5-8794-4FA74B630B8C}">
      <dsp:nvSpPr>
        <dsp:cNvPr id="0" name=""/>
        <dsp:cNvSpPr/>
      </dsp:nvSpPr>
      <dsp:spPr>
        <a:xfrm>
          <a:off x="5294889" y="2968558"/>
          <a:ext cx="1272957" cy="6364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294889" y="2968558"/>
        <a:ext cx="1272957" cy="636478"/>
      </dsp:txXfrm>
    </dsp:sp>
    <dsp:sp modelId="{CB5D7EF8-B2B6-46AA-B44D-87546247481A}">
      <dsp:nvSpPr>
        <dsp:cNvPr id="0" name=""/>
        <dsp:cNvSpPr/>
      </dsp:nvSpPr>
      <dsp:spPr>
        <a:xfrm>
          <a:off x="7157515" y="1893864"/>
          <a:ext cx="1521578" cy="8073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157515" y="1893864"/>
        <a:ext cx="1521578" cy="80737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4192246" y="941138"/>
          <a:ext cx="172122" cy="1575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248"/>
              </a:lnTo>
              <a:lnTo>
                <a:pt x="172122" y="1575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91533-25F4-40BF-8B1A-3FDC6AEB8494}">
      <dsp:nvSpPr>
        <dsp:cNvPr id="0" name=""/>
        <dsp:cNvSpPr/>
      </dsp:nvSpPr>
      <dsp:spPr>
        <a:xfrm>
          <a:off x="4040662" y="941138"/>
          <a:ext cx="151583" cy="560789"/>
        </a:xfrm>
        <a:custGeom>
          <a:avLst/>
          <a:gdLst/>
          <a:ahLst/>
          <a:cxnLst/>
          <a:rect l="0" t="0" r="0" b="0"/>
          <a:pathLst>
            <a:path>
              <a:moveTo>
                <a:pt x="151583" y="0"/>
              </a:moveTo>
              <a:lnTo>
                <a:pt x="151583" y="560789"/>
              </a:lnTo>
              <a:lnTo>
                <a:pt x="0" y="560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2246" y="941138"/>
          <a:ext cx="305845" cy="560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789"/>
              </a:lnTo>
              <a:lnTo>
                <a:pt x="305845" y="560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935173" y="941138"/>
          <a:ext cx="2257072" cy="2282634"/>
        </a:xfrm>
        <a:custGeom>
          <a:avLst/>
          <a:gdLst/>
          <a:ahLst/>
          <a:cxnLst/>
          <a:rect l="0" t="0" r="0" b="0"/>
          <a:pathLst>
            <a:path>
              <a:moveTo>
                <a:pt x="2257072" y="0"/>
              </a:moveTo>
              <a:lnTo>
                <a:pt x="2257072" y="2132608"/>
              </a:lnTo>
              <a:lnTo>
                <a:pt x="0" y="2132608"/>
              </a:lnTo>
              <a:lnTo>
                <a:pt x="0" y="2282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427200" y="941138"/>
          <a:ext cx="765045" cy="2283827"/>
        </a:xfrm>
        <a:custGeom>
          <a:avLst/>
          <a:gdLst/>
          <a:ahLst/>
          <a:cxnLst/>
          <a:rect l="0" t="0" r="0" b="0"/>
          <a:pathLst>
            <a:path>
              <a:moveTo>
                <a:pt x="765045" y="0"/>
              </a:moveTo>
              <a:lnTo>
                <a:pt x="765045" y="2133801"/>
              </a:lnTo>
              <a:lnTo>
                <a:pt x="0" y="2133801"/>
              </a:lnTo>
              <a:lnTo>
                <a:pt x="0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2246" y="941138"/>
          <a:ext cx="726267" cy="2283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801"/>
              </a:lnTo>
              <a:lnTo>
                <a:pt x="726267" y="2133801"/>
              </a:lnTo>
              <a:lnTo>
                <a:pt x="726267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6364106" y="3867440"/>
          <a:ext cx="91440" cy="197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4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2246" y="941138"/>
          <a:ext cx="2217580" cy="2283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801"/>
              </a:lnTo>
              <a:lnTo>
                <a:pt x="2217580" y="2133801"/>
              </a:lnTo>
              <a:lnTo>
                <a:pt x="2217580" y="22838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238246" y="116083"/>
          <a:ext cx="1907998" cy="82505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38246" y="116083"/>
        <a:ext cx="1907998" cy="825055"/>
      </dsp:txXfrm>
    </dsp:sp>
    <dsp:sp modelId="{48963DDB-66AD-4E1A-A537-E7B942FB0415}">
      <dsp:nvSpPr>
        <dsp:cNvPr id="0" name=""/>
        <dsp:cNvSpPr/>
      </dsp:nvSpPr>
      <dsp:spPr>
        <a:xfrm>
          <a:off x="5814195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5814195" y="3224966"/>
        <a:ext cx="1191261" cy="642474"/>
      </dsp:txXfrm>
    </dsp:sp>
    <dsp:sp modelId="{A6A66C07-9576-4AA5-B635-D1F766C0F12C}">
      <dsp:nvSpPr>
        <dsp:cNvPr id="0" name=""/>
        <dsp:cNvSpPr/>
      </dsp:nvSpPr>
      <dsp:spPr>
        <a:xfrm>
          <a:off x="5814195" y="4064874"/>
          <a:ext cx="1191261" cy="5625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5814195" y="4064874"/>
        <a:ext cx="1191261" cy="562525"/>
      </dsp:txXfrm>
    </dsp:sp>
    <dsp:sp modelId="{8A45D64D-04FD-441F-B504-202549CCB98D}">
      <dsp:nvSpPr>
        <dsp:cNvPr id="0" name=""/>
        <dsp:cNvSpPr/>
      </dsp:nvSpPr>
      <dsp:spPr>
        <a:xfrm>
          <a:off x="4322882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22882" y="3224966"/>
        <a:ext cx="1191261" cy="642474"/>
      </dsp:txXfrm>
    </dsp:sp>
    <dsp:sp modelId="{8D98E378-7968-4154-8287-05A488270AE7}">
      <dsp:nvSpPr>
        <dsp:cNvPr id="0" name=""/>
        <dsp:cNvSpPr/>
      </dsp:nvSpPr>
      <dsp:spPr>
        <a:xfrm>
          <a:off x="2831569" y="3224966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831569" y="3224966"/>
        <a:ext cx="1191261" cy="642474"/>
      </dsp:txXfrm>
    </dsp:sp>
    <dsp:sp modelId="{8B7B6835-2BFE-4167-B75C-0ED9D973B359}">
      <dsp:nvSpPr>
        <dsp:cNvPr id="0" name=""/>
        <dsp:cNvSpPr/>
      </dsp:nvSpPr>
      <dsp:spPr>
        <a:xfrm>
          <a:off x="1339542" y="3223773"/>
          <a:ext cx="1191261" cy="642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1339542" y="3223773"/>
        <a:ext cx="1191261" cy="642474"/>
      </dsp:txXfrm>
    </dsp:sp>
    <dsp:sp modelId="{18FAA1DB-86BF-45F6-9B10-DD0B372BF26C}">
      <dsp:nvSpPr>
        <dsp:cNvPr id="0" name=""/>
        <dsp:cNvSpPr/>
      </dsp:nvSpPr>
      <dsp:spPr>
        <a:xfrm>
          <a:off x="4498091" y="121627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98091" y="1216271"/>
        <a:ext cx="1114062" cy="571312"/>
      </dsp:txXfrm>
    </dsp:sp>
    <dsp:sp modelId="{9F3F0353-3E8D-414B-A510-F7AA7D1B8B42}">
      <dsp:nvSpPr>
        <dsp:cNvPr id="0" name=""/>
        <dsp:cNvSpPr/>
      </dsp:nvSpPr>
      <dsp:spPr>
        <a:xfrm>
          <a:off x="2926600" y="121627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</a:t>
          </a:r>
        </a:p>
      </dsp:txBody>
      <dsp:txXfrm>
        <a:off x="2926600" y="1216271"/>
        <a:ext cx="1114062" cy="571312"/>
      </dsp:txXfrm>
    </dsp:sp>
    <dsp:sp modelId="{13208B2C-797E-44C7-9BFB-1F35012CE143}">
      <dsp:nvSpPr>
        <dsp:cNvPr id="0" name=""/>
        <dsp:cNvSpPr/>
      </dsp:nvSpPr>
      <dsp:spPr>
        <a:xfrm>
          <a:off x="4364368" y="2230731"/>
          <a:ext cx="1114062" cy="5713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364368" y="2230731"/>
        <a:ext cx="1114062" cy="571312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F07B2-5592-42F3-9259-09F0434832BA}">
      <dsp:nvSpPr>
        <dsp:cNvPr id="0" name=""/>
        <dsp:cNvSpPr/>
      </dsp:nvSpPr>
      <dsp:spPr>
        <a:xfrm>
          <a:off x="7980457" y="2577711"/>
          <a:ext cx="152747" cy="645419"/>
        </a:xfrm>
        <a:custGeom>
          <a:avLst/>
          <a:gdLst/>
          <a:ahLst/>
          <a:cxnLst/>
          <a:rect l="0" t="0" r="0" b="0"/>
          <a:pathLst>
            <a:path>
              <a:moveTo>
                <a:pt x="152747" y="0"/>
              </a:moveTo>
              <a:lnTo>
                <a:pt x="152747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3223672" y="457924"/>
              </a:lnTo>
              <a:lnTo>
                <a:pt x="3223672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700025" y="2577711"/>
          <a:ext cx="168450" cy="1572348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1572348"/>
              </a:lnTo>
              <a:lnTo>
                <a:pt x="0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700025" y="2577711"/>
          <a:ext cx="168450" cy="645419"/>
        </a:xfrm>
        <a:custGeom>
          <a:avLst/>
          <a:gdLst/>
          <a:ahLst/>
          <a:cxnLst/>
          <a:rect l="0" t="0" r="0" b="0"/>
          <a:pathLst>
            <a:path>
              <a:moveTo>
                <a:pt x="168450" y="0"/>
              </a:moveTo>
              <a:lnTo>
                <a:pt x="168450" y="645419"/>
              </a:lnTo>
              <a:lnTo>
                <a:pt x="0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987422"/>
          <a:ext cx="958944" cy="65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924"/>
              </a:lnTo>
              <a:lnTo>
                <a:pt x="958944" y="457924"/>
              </a:lnTo>
              <a:lnTo>
                <a:pt x="958944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6928E-07CF-42AB-8387-CFF92EE2E706}">
      <dsp:nvSpPr>
        <dsp:cNvPr id="0" name=""/>
        <dsp:cNvSpPr/>
      </dsp:nvSpPr>
      <dsp:spPr>
        <a:xfrm>
          <a:off x="2897404" y="987422"/>
          <a:ext cx="1263456" cy="652868"/>
        </a:xfrm>
        <a:custGeom>
          <a:avLst/>
          <a:gdLst/>
          <a:ahLst/>
          <a:cxnLst/>
          <a:rect l="0" t="0" r="0" b="0"/>
          <a:pathLst>
            <a:path>
              <a:moveTo>
                <a:pt x="1263456" y="0"/>
              </a:moveTo>
              <a:lnTo>
                <a:pt x="1263456" y="456342"/>
              </a:lnTo>
              <a:lnTo>
                <a:pt x="0" y="456342"/>
              </a:lnTo>
              <a:lnTo>
                <a:pt x="0" y="6528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88518" y="2577711"/>
          <a:ext cx="159036" cy="1572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348"/>
              </a:lnTo>
              <a:lnTo>
                <a:pt x="159036" y="15723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88518" y="2577711"/>
          <a:ext cx="159036" cy="645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19"/>
              </a:lnTo>
              <a:lnTo>
                <a:pt x="159036" y="645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37188" y="987422"/>
          <a:ext cx="3223672" cy="654450"/>
        </a:xfrm>
        <a:custGeom>
          <a:avLst/>
          <a:gdLst/>
          <a:ahLst/>
          <a:cxnLst/>
          <a:rect l="0" t="0" r="0" b="0"/>
          <a:pathLst>
            <a:path>
              <a:moveTo>
                <a:pt x="3223672" y="0"/>
              </a:moveTo>
              <a:lnTo>
                <a:pt x="3223672" y="457924"/>
              </a:lnTo>
              <a:lnTo>
                <a:pt x="0" y="457924"/>
              </a:lnTo>
              <a:lnTo>
                <a:pt x="0" y="654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042506" y="23321"/>
          <a:ext cx="2236709" cy="9641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2506" y="23321"/>
        <a:ext cx="2236709" cy="964100"/>
      </dsp:txXfrm>
    </dsp:sp>
    <dsp:sp modelId="{1492C8D0-D082-4E8E-AA1F-2E6ECEEB9F60}">
      <dsp:nvSpPr>
        <dsp:cNvPr id="0" name=""/>
        <dsp:cNvSpPr/>
      </dsp:nvSpPr>
      <dsp:spPr>
        <a:xfrm>
          <a:off x="1350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350" y="1641872"/>
        <a:ext cx="1871676" cy="935838"/>
      </dsp:txXfrm>
    </dsp:sp>
    <dsp:sp modelId="{D7695E60-B099-4068-A022-EEDCAE3EB322}">
      <dsp:nvSpPr>
        <dsp:cNvPr id="0" name=""/>
        <dsp:cNvSpPr/>
      </dsp:nvSpPr>
      <dsp:spPr>
        <a:xfrm>
          <a:off x="347554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47554" y="2840195"/>
        <a:ext cx="1524836" cy="765871"/>
      </dsp:txXfrm>
    </dsp:sp>
    <dsp:sp modelId="{1F767A20-3875-43F0-B233-4D737F0D32B6}">
      <dsp:nvSpPr>
        <dsp:cNvPr id="0" name=""/>
        <dsp:cNvSpPr/>
      </dsp:nvSpPr>
      <dsp:spPr>
        <a:xfrm>
          <a:off x="347554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47554" y="3767124"/>
        <a:ext cx="1524836" cy="765871"/>
      </dsp:txXfrm>
    </dsp:sp>
    <dsp:sp modelId="{F94DEA67-809C-4247-979A-AE54AA6C195F}">
      <dsp:nvSpPr>
        <dsp:cNvPr id="0" name=""/>
        <dsp:cNvSpPr/>
      </dsp:nvSpPr>
      <dsp:spPr>
        <a:xfrm>
          <a:off x="2134986" y="1640291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sp:txBody>
      <dsp:txXfrm>
        <a:off x="2134986" y="1640291"/>
        <a:ext cx="1524836" cy="765871"/>
      </dsp:txXfrm>
    </dsp:sp>
    <dsp:sp modelId="{B04A436A-928A-4C85-A0EA-90C0981B2695}">
      <dsp:nvSpPr>
        <dsp:cNvPr id="0" name=""/>
        <dsp:cNvSpPr/>
      </dsp:nvSpPr>
      <dsp:spPr>
        <a:xfrm>
          <a:off x="4183967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183967" y="1641872"/>
        <a:ext cx="1871676" cy="935838"/>
      </dsp:txXfrm>
    </dsp:sp>
    <dsp:sp modelId="{206E70B4-9101-4C21-9539-853E54E082A3}">
      <dsp:nvSpPr>
        <dsp:cNvPr id="0" name=""/>
        <dsp:cNvSpPr/>
      </dsp:nvSpPr>
      <dsp:spPr>
        <a:xfrm>
          <a:off x="4175189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175189" y="2840195"/>
        <a:ext cx="1524836" cy="765871"/>
      </dsp:txXfrm>
    </dsp:sp>
    <dsp:sp modelId="{3463C236-0DE2-41F5-BDB7-5141C8489249}">
      <dsp:nvSpPr>
        <dsp:cNvPr id="0" name=""/>
        <dsp:cNvSpPr/>
      </dsp:nvSpPr>
      <dsp:spPr>
        <a:xfrm>
          <a:off x="4175189" y="3767124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175189" y="3767124"/>
        <a:ext cx="1524836" cy="765871"/>
      </dsp:txXfrm>
    </dsp:sp>
    <dsp:sp modelId="{9A81435C-5296-4945-8FE9-614A2F9B30E0}">
      <dsp:nvSpPr>
        <dsp:cNvPr id="0" name=""/>
        <dsp:cNvSpPr/>
      </dsp:nvSpPr>
      <dsp:spPr>
        <a:xfrm>
          <a:off x="6448696" y="1641872"/>
          <a:ext cx="1871676" cy="9358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448696" y="1641872"/>
        <a:ext cx="1871676" cy="935838"/>
      </dsp:txXfrm>
    </dsp:sp>
    <dsp:sp modelId="{5ECD232C-D3E1-49F5-8794-4FA74B630B8C}">
      <dsp:nvSpPr>
        <dsp:cNvPr id="0" name=""/>
        <dsp:cNvSpPr/>
      </dsp:nvSpPr>
      <dsp:spPr>
        <a:xfrm>
          <a:off x="6455621" y="2840195"/>
          <a:ext cx="1524836" cy="7658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sp:txBody>
      <dsp:txXfrm>
        <a:off x="6455621" y="2840195"/>
        <a:ext cx="1524836" cy="765871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079846" y="1015419"/>
          <a:ext cx="336757" cy="676933"/>
        </a:xfrm>
        <a:custGeom>
          <a:avLst/>
          <a:gdLst/>
          <a:ahLst/>
          <a:cxnLst/>
          <a:rect l="0" t="0" r="0" b="0"/>
          <a:pathLst>
            <a:path>
              <a:moveTo>
                <a:pt x="336757" y="0"/>
              </a:moveTo>
              <a:lnTo>
                <a:pt x="336757" y="676933"/>
              </a:lnTo>
              <a:lnTo>
                <a:pt x="0" y="6769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6604" y="1015419"/>
          <a:ext cx="361065" cy="67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933"/>
              </a:lnTo>
              <a:lnTo>
                <a:pt x="361065" y="6769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8263235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6604" y="1015419"/>
          <a:ext cx="3892351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3892351" y="1479375"/>
              </a:lnTo>
              <a:lnTo>
                <a:pt x="3892351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968414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6604" y="1015419"/>
          <a:ext cx="2597530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2597530" y="1479375"/>
              </a:lnTo>
              <a:lnTo>
                <a:pt x="2597530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5673593" y="3920706"/>
          <a:ext cx="91440" cy="24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6604" y="1015419"/>
          <a:ext cx="1302709" cy="1590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75"/>
              </a:lnTo>
              <a:lnTo>
                <a:pt x="1302709" y="1479375"/>
              </a:lnTo>
              <a:lnTo>
                <a:pt x="1302709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4370884" y="1015419"/>
          <a:ext cx="91440" cy="1590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9375"/>
              </a:lnTo>
              <a:lnTo>
                <a:pt x="53607" y="1479375"/>
              </a:lnTo>
              <a:lnTo>
                <a:pt x="53607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3129670" y="1015419"/>
          <a:ext cx="1286933" cy="1590102"/>
        </a:xfrm>
        <a:custGeom>
          <a:avLst/>
          <a:gdLst/>
          <a:ahLst/>
          <a:cxnLst/>
          <a:rect l="0" t="0" r="0" b="0"/>
          <a:pathLst>
            <a:path>
              <a:moveTo>
                <a:pt x="1286933" y="0"/>
              </a:moveTo>
              <a:lnTo>
                <a:pt x="1286933" y="1479375"/>
              </a:lnTo>
              <a:lnTo>
                <a:pt x="0" y="1479375"/>
              </a:lnTo>
              <a:lnTo>
                <a:pt x="0" y="15901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789129" y="3922557"/>
          <a:ext cx="91440" cy="243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902"/>
              </a:lnTo>
              <a:lnTo>
                <a:pt x="46468" y="132902"/>
              </a:lnTo>
              <a:lnTo>
                <a:pt x="46468" y="2436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834849" y="1015419"/>
          <a:ext cx="2581754" cy="1591952"/>
        </a:xfrm>
        <a:custGeom>
          <a:avLst/>
          <a:gdLst/>
          <a:ahLst/>
          <a:cxnLst/>
          <a:rect l="0" t="0" r="0" b="0"/>
          <a:pathLst>
            <a:path>
              <a:moveTo>
                <a:pt x="2581754" y="0"/>
              </a:moveTo>
              <a:lnTo>
                <a:pt x="2581754" y="1481225"/>
              </a:lnTo>
              <a:lnTo>
                <a:pt x="0" y="1481225"/>
              </a:lnTo>
              <a:lnTo>
                <a:pt x="0" y="15919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94308" y="3914331"/>
          <a:ext cx="91440" cy="2518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8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540028" y="1015419"/>
          <a:ext cx="3876575" cy="1583727"/>
        </a:xfrm>
        <a:custGeom>
          <a:avLst/>
          <a:gdLst/>
          <a:ahLst/>
          <a:cxnLst/>
          <a:rect l="0" t="0" r="0" b="0"/>
          <a:pathLst>
            <a:path>
              <a:moveTo>
                <a:pt x="3876575" y="0"/>
              </a:moveTo>
              <a:lnTo>
                <a:pt x="3876575" y="1473000"/>
              </a:lnTo>
              <a:lnTo>
                <a:pt x="0" y="1473000"/>
              </a:lnTo>
              <a:lnTo>
                <a:pt x="0" y="1583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360568" y="0"/>
          <a:ext cx="2112071" cy="10154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360568" y="0"/>
        <a:ext cx="2112071" cy="1015419"/>
      </dsp:txXfrm>
    </dsp:sp>
    <dsp:sp modelId="{1492C8D0-D082-4E8E-AA1F-2E6ECEEB9F60}">
      <dsp:nvSpPr>
        <dsp:cNvPr id="0" name=""/>
        <dsp:cNvSpPr/>
      </dsp:nvSpPr>
      <dsp:spPr>
        <a:xfrm>
          <a:off x="3344" y="2599147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3344" y="2599147"/>
        <a:ext cx="1073367" cy="1315184"/>
      </dsp:txXfrm>
    </dsp:sp>
    <dsp:sp modelId="{2B7A8B9D-3CCB-4FED-8781-83020EB4590C}">
      <dsp:nvSpPr>
        <dsp:cNvPr id="0" name=""/>
        <dsp:cNvSpPr/>
      </dsp:nvSpPr>
      <dsp:spPr>
        <a:xfrm>
          <a:off x="3682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682" y="4166186"/>
        <a:ext cx="1072692" cy="690483"/>
      </dsp:txXfrm>
    </dsp:sp>
    <dsp:sp modelId="{F4E3BFAA-6851-4CAD-8DF9-55AFD5D3DAEC}">
      <dsp:nvSpPr>
        <dsp:cNvPr id="0" name=""/>
        <dsp:cNvSpPr/>
      </dsp:nvSpPr>
      <dsp:spPr>
        <a:xfrm>
          <a:off x="1298165" y="260737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298165" y="2607372"/>
        <a:ext cx="1073367" cy="1315184"/>
      </dsp:txXfrm>
    </dsp:sp>
    <dsp:sp modelId="{00022F8B-A387-43D6-AA26-4B186F4ED550}">
      <dsp:nvSpPr>
        <dsp:cNvPr id="0" name=""/>
        <dsp:cNvSpPr/>
      </dsp:nvSpPr>
      <dsp:spPr>
        <a:xfrm>
          <a:off x="1299252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299252" y="4166186"/>
        <a:ext cx="1072692" cy="690483"/>
      </dsp:txXfrm>
    </dsp:sp>
    <dsp:sp modelId="{A9BBBF1B-2DD5-4B92-82E1-9AF79A9DF021}">
      <dsp:nvSpPr>
        <dsp:cNvPr id="0" name=""/>
        <dsp:cNvSpPr/>
      </dsp:nvSpPr>
      <dsp:spPr>
        <a:xfrm>
          <a:off x="2592987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592987" y="2605522"/>
        <a:ext cx="1073367" cy="1315184"/>
      </dsp:txXfrm>
    </dsp:sp>
    <dsp:sp modelId="{9296219B-6E61-455C-9B32-9AA68A397550}">
      <dsp:nvSpPr>
        <dsp:cNvPr id="0" name=""/>
        <dsp:cNvSpPr/>
      </dsp:nvSpPr>
      <dsp:spPr>
        <a:xfrm>
          <a:off x="3887808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887808" y="2605522"/>
        <a:ext cx="1073367" cy="1315184"/>
      </dsp:txXfrm>
    </dsp:sp>
    <dsp:sp modelId="{7F421625-E719-48A1-87B2-E97E73811BC5}">
      <dsp:nvSpPr>
        <dsp:cNvPr id="0" name=""/>
        <dsp:cNvSpPr/>
      </dsp:nvSpPr>
      <dsp:spPr>
        <a:xfrm>
          <a:off x="5182629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5182629" y="2605522"/>
        <a:ext cx="1073367" cy="1315184"/>
      </dsp:txXfrm>
    </dsp:sp>
    <dsp:sp modelId="{8B49B76F-1BFD-4401-9BB4-E11B00FE8ED4}">
      <dsp:nvSpPr>
        <dsp:cNvPr id="0" name=""/>
        <dsp:cNvSpPr/>
      </dsp:nvSpPr>
      <dsp:spPr>
        <a:xfrm>
          <a:off x="5182967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5182967" y="4166186"/>
        <a:ext cx="1072692" cy="690483"/>
      </dsp:txXfrm>
    </dsp:sp>
    <dsp:sp modelId="{313C3A35-8F1E-4935-A476-5821BDC3C27A}">
      <dsp:nvSpPr>
        <dsp:cNvPr id="0" name=""/>
        <dsp:cNvSpPr/>
      </dsp:nvSpPr>
      <dsp:spPr>
        <a:xfrm>
          <a:off x="6477450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</dsp:txBody>
      <dsp:txXfrm>
        <a:off x="6477450" y="2605522"/>
        <a:ext cx="1073367" cy="1315184"/>
      </dsp:txXfrm>
    </dsp:sp>
    <dsp:sp modelId="{8C8FCA97-51F6-49E3-AC9D-E0867CA65EF7}">
      <dsp:nvSpPr>
        <dsp:cNvPr id="0" name=""/>
        <dsp:cNvSpPr/>
      </dsp:nvSpPr>
      <dsp:spPr>
        <a:xfrm>
          <a:off x="6477788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6477788" y="4166186"/>
        <a:ext cx="1072692" cy="690483"/>
      </dsp:txXfrm>
    </dsp:sp>
    <dsp:sp modelId="{715A3C4B-328A-48E3-A1A2-248A30FE190A}">
      <dsp:nvSpPr>
        <dsp:cNvPr id="0" name=""/>
        <dsp:cNvSpPr/>
      </dsp:nvSpPr>
      <dsp:spPr>
        <a:xfrm>
          <a:off x="7772272" y="2605522"/>
          <a:ext cx="1073367" cy="1315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7772272" y="2605522"/>
        <a:ext cx="1073367" cy="1315184"/>
      </dsp:txXfrm>
    </dsp:sp>
    <dsp:sp modelId="{2DD50B21-CF9F-4439-91E9-D1ECBB36F02F}">
      <dsp:nvSpPr>
        <dsp:cNvPr id="0" name=""/>
        <dsp:cNvSpPr/>
      </dsp:nvSpPr>
      <dsp:spPr>
        <a:xfrm>
          <a:off x="7772609" y="4166186"/>
          <a:ext cx="1072692" cy="6904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7772609" y="4166186"/>
        <a:ext cx="1072692" cy="690483"/>
      </dsp:txXfrm>
    </dsp:sp>
    <dsp:sp modelId="{7C394408-DCCD-48CB-81E2-EC6F696997EC}">
      <dsp:nvSpPr>
        <dsp:cNvPr id="0" name=""/>
        <dsp:cNvSpPr/>
      </dsp:nvSpPr>
      <dsp:spPr>
        <a:xfrm>
          <a:off x="4777669" y="1311728"/>
          <a:ext cx="1357693" cy="7612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77669" y="1311728"/>
        <a:ext cx="1357693" cy="761248"/>
      </dsp:txXfrm>
    </dsp:sp>
    <dsp:sp modelId="{A96658BB-37BF-4A23-902B-1E12ABEE68DE}">
      <dsp:nvSpPr>
        <dsp:cNvPr id="0" name=""/>
        <dsp:cNvSpPr/>
      </dsp:nvSpPr>
      <dsp:spPr>
        <a:xfrm>
          <a:off x="2722152" y="1311728"/>
          <a:ext cx="1357693" cy="7612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722152" y="1311728"/>
        <a:ext cx="1357693" cy="76124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829525" y="1002728"/>
          <a:ext cx="614070" cy="555758"/>
        </a:xfrm>
        <a:custGeom>
          <a:avLst/>
          <a:gdLst/>
          <a:ahLst/>
          <a:cxnLst/>
          <a:rect l="0" t="0" r="0" b="0"/>
          <a:pathLst>
            <a:path>
              <a:moveTo>
                <a:pt x="614070" y="0"/>
              </a:moveTo>
              <a:lnTo>
                <a:pt x="614070" y="555758"/>
              </a:lnTo>
              <a:lnTo>
                <a:pt x="0" y="5557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43596" y="1002728"/>
          <a:ext cx="3495301" cy="1358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445"/>
              </a:lnTo>
              <a:lnTo>
                <a:pt x="3495301" y="1258445"/>
              </a:lnTo>
              <a:lnTo>
                <a:pt x="3495301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43596" y="1002728"/>
          <a:ext cx="2098641" cy="1358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445"/>
              </a:lnTo>
              <a:lnTo>
                <a:pt x="2098641" y="1258445"/>
              </a:lnTo>
              <a:lnTo>
                <a:pt x="2098641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5099762" y="4153649"/>
          <a:ext cx="91440" cy="2440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40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43596" y="1002728"/>
          <a:ext cx="701886" cy="1364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204"/>
              </a:lnTo>
              <a:lnTo>
                <a:pt x="701886" y="1264204"/>
              </a:lnTo>
              <a:lnTo>
                <a:pt x="701886" y="13642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3661901" y="1002728"/>
          <a:ext cx="781694" cy="1364250"/>
        </a:xfrm>
        <a:custGeom>
          <a:avLst/>
          <a:gdLst/>
          <a:ahLst/>
          <a:cxnLst/>
          <a:rect l="0" t="0" r="0" b="0"/>
          <a:pathLst>
            <a:path>
              <a:moveTo>
                <a:pt x="781694" y="0"/>
              </a:moveTo>
              <a:lnTo>
                <a:pt x="781694" y="1264204"/>
              </a:lnTo>
              <a:lnTo>
                <a:pt x="0" y="1264204"/>
              </a:lnTo>
              <a:lnTo>
                <a:pt x="0" y="13642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2265241" y="1002728"/>
          <a:ext cx="2178354" cy="1358490"/>
        </a:xfrm>
        <a:custGeom>
          <a:avLst/>
          <a:gdLst/>
          <a:ahLst/>
          <a:cxnLst/>
          <a:rect l="0" t="0" r="0" b="0"/>
          <a:pathLst>
            <a:path>
              <a:moveTo>
                <a:pt x="2178354" y="0"/>
              </a:moveTo>
              <a:lnTo>
                <a:pt x="2178354" y="1258445"/>
              </a:lnTo>
              <a:lnTo>
                <a:pt x="0" y="1258445"/>
              </a:lnTo>
              <a:lnTo>
                <a:pt x="0" y="13584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829541" y="410095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901" y="45720"/>
              </a:moveTo>
              <a:lnTo>
                <a:pt x="45720" y="45720"/>
              </a:lnTo>
              <a:lnTo>
                <a:pt x="45720" y="905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877443" y="1002728"/>
          <a:ext cx="3566152" cy="1357280"/>
        </a:xfrm>
        <a:custGeom>
          <a:avLst/>
          <a:gdLst/>
          <a:ahLst/>
          <a:cxnLst/>
          <a:rect l="0" t="0" r="0" b="0"/>
          <a:pathLst>
            <a:path>
              <a:moveTo>
                <a:pt x="3566152" y="0"/>
              </a:moveTo>
              <a:lnTo>
                <a:pt x="3566152" y="1257234"/>
              </a:lnTo>
              <a:lnTo>
                <a:pt x="0" y="1257234"/>
              </a:lnTo>
              <a:lnTo>
                <a:pt x="0" y="13572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372498" y="0"/>
          <a:ext cx="2142194" cy="10027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372498" y="0"/>
        <a:ext cx="2142194" cy="1002728"/>
      </dsp:txXfrm>
    </dsp:sp>
    <dsp:sp modelId="{808DF5C3-6EA9-40D7-82BD-665F03F00879}">
      <dsp:nvSpPr>
        <dsp:cNvPr id="0" name=""/>
        <dsp:cNvSpPr/>
      </dsp:nvSpPr>
      <dsp:spPr>
        <a:xfrm>
          <a:off x="235650" y="2360008"/>
          <a:ext cx="128358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35650" y="2360008"/>
        <a:ext cx="1283584" cy="1786670"/>
      </dsp:txXfrm>
    </dsp:sp>
    <dsp:sp modelId="{06B4BBE0-EF08-45EC-AE84-E49EA1A343D6}">
      <dsp:nvSpPr>
        <dsp:cNvPr id="0" name=""/>
        <dsp:cNvSpPr/>
      </dsp:nvSpPr>
      <dsp:spPr>
        <a:xfrm>
          <a:off x="233468" y="4191505"/>
          <a:ext cx="1283584" cy="8463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233468" y="4191505"/>
        <a:ext cx="1283584" cy="846318"/>
      </dsp:txXfrm>
    </dsp:sp>
    <dsp:sp modelId="{F932881E-59EB-4FA3-83A2-366784D3CE04}">
      <dsp:nvSpPr>
        <dsp:cNvPr id="0" name=""/>
        <dsp:cNvSpPr/>
      </dsp:nvSpPr>
      <dsp:spPr>
        <a:xfrm>
          <a:off x="1710370" y="2361218"/>
          <a:ext cx="1109743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1710370" y="2361218"/>
        <a:ext cx="1109743" cy="1786670"/>
      </dsp:txXfrm>
    </dsp:sp>
    <dsp:sp modelId="{2BBB2CA5-F0EF-4434-9D82-40E3595611B7}">
      <dsp:nvSpPr>
        <dsp:cNvPr id="0" name=""/>
        <dsp:cNvSpPr/>
      </dsp:nvSpPr>
      <dsp:spPr>
        <a:xfrm>
          <a:off x="3020204" y="2366978"/>
          <a:ext cx="128339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3020204" y="2366978"/>
        <a:ext cx="1283394" cy="1786670"/>
      </dsp:txXfrm>
    </dsp:sp>
    <dsp:sp modelId="{7B043C9B-77E5-4D8D-8BDE-905646108524}">
      <dsp:nvSpPr>
        <dsp:cNvPr id="0" name=""/>
        <dsp:cNvSpPr/>
      </dsp:nvSpPr>
      <dsp:spPr>
        <a:xfrm>
          <a:off x="4503690" y="2366978"/>
          <a:ext cx="128358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4503690" y="2366978"/>
        <a:ext cx="1283584" cy="1786670"/>
      </dsp:txXfrm>
    </dsp:sp>
    <dsp:sp modelId="{E206E329-BD40-4EAE-ADDA-4B15B5D2DD41}">
      <dsp:nvSpPr>
        <dsp:cNvPr id="0" name=""/>
        <dsp:cNvSpPr/>
      </dsp:nvSpPr>
      <dsp:spPr>
        <a:xfrm>
          <a:off x="4503690" y="4397651"/>
          <a:ext cx="1283584" cy="628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4503690" y="4397651"/>
        <a:ext cx="1283584" cy="628729"/>
      </dsp:txXfrm>
    </dsp:sp>
    <dsp:sp modelId="{364E6F8E-2918-4AD8-A75D-1C426227D3FF}">
      <dsp:nvSpPr>
        <dsp:cNvPr id="0" name=""/>
        <dsp:cNvSpPr/>
      </dsp:nvSpPr>
      <dsp:spPr>
        <a:xfrm>
          <a:off x="5987365" y="2361218"/>
          <a:ext cx="1109743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5987365" y="2361218"/>
        <a:ext cx="1109743" cy="1786670"/>
      </dsp:txXfrm>
    </dsp:sp>
    <dsp:sp modelId="{273CBF1A-0C91-4733-B0E9-417FB29A91E1}">
      <dsp:nvSpPr>
        <dsp:cNvPr id="0" name=""/>
        <dsp:cNvSpPr/>
      </dsp:nvSpPr>
      <dsp:spPr>
        <a:xfrm>
          <a:off x="7297200" y="2361218"/>
          <a:ext cx="1283394" cy="17866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297200" y="2361218"/>
        <a:ext cx="1283394" cy="1786670"/>
      </dsp:txXfrm>
    </dsp:sp>
    <dsp:sp modelId="{F94027F2-604F-44CD-9368-7037FB816836}">
      <dsp:nvSpPr>
        <dsp:cNvPr id="0" name=""/>
        <dsp:cNvSpPr/>
      </dsp:nvSpPr>
      <dsp:spPr>
        <a:xfrm>
          <a:off x="2371976" y="1158837"/>
          <a:ext cx="1457549" cy="7992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371976" y="1158837"/>
        <a:ext cx="1457549" cy="799297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409482" y="896456"/>
          <a:ext cx="224571" cy="538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711"/>
              </a:lnTo>
              <a:lnTo>
                <a:pt x="224571" y="5387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896456"/>
          <a:ext cx="229961" cy="1437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7560"/>
              </a:lnTo>
              <a:lnTo>
                <a:pt x="229961" y="14375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9C953-88A9-41ED-A041-775D4626229C}">
      <dsp:nvSpPr>
        <dsp:cNvPr id="0" name=""/>
        <dsp:cNvSpPr/>
      </dsp:nvSpPr>
      <dsp:spPr>
        <a:xfrm>
          <a:off x="4206905" y="896456"/>
          <a:ext cx="202576" cy="2358757"/>
        </a:xfrm>
        <a:custGeom>
          <a:avLst/>
          <a:gdLst/>
          <a:ahLst/>
          <a:cxnLst/>
          <a:rect l="0" t="0" r="0" b="0"/>
          <a:pathLst>
            <a:path>
              <a:moveTo>
                <a:pt x="202576" y="0"/>
              </a:moveTo>
              <a:lnTo>
                <a:pt x="202576" y="2358757"/>
              </a:lnTo>
              <a:lnTo>
                <a:pt x="0" y="23587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18506" y="896456"/>
          <a:ext cx="190976" cy="1434306"/>
        </a:xfrm>
        <a:custGeom>
          <a:avLst/>
          <a:gdLst/>
          <a:ahLst/>
          <a:cxnLst/>
          <a:rect l="0" t="0" r="0" b="0"/>
          <a:pathLst>
            <a:path>
              <a:moveTo>
                <a:pt x="190976" y="0"/>
              </a:moveTo>
              <a:lnTo>
                <a:pt x="190976" y="1434306"/>
              </a:lnTo>
              <a:lnTo>
                <a:pt x="0" y="14343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29212" y="896456"/>
          <a:ext cx="180270" cy="544684"/>
        </a:xfrm>
        <a:custGeom>
          <a:avLst/>
          <a:gdLst/>
          <a:ahLst/>
          <a:cxnLst/>
          <a:rect l="0" t="0" r="0" b="0"/>
          <a:pathLst>
            <a:path>
              <a:moveTo>
                <a:pt x="180270" y="0"/>
              </a:moveTo>
              <a:lnTo>
                <a:pt x="180270" y="544684"/>
              </a:lnTo>
              <a:lnTo>
                <a:pt x="0" y="5446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896456"/>
          <a:ext cx="3580740" cy="307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17"/>
              </a:lnTo>
              <a:lnTo>
                <a:pt x="3580740" y="2934717"/>
              </a:lnTo>
              <a:lnTo>
                <a:pt x="358074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896456"/>
          <a:ext cx="1773480" cy="307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17"/>
              </a:lnTo>
              <a:lnTo>
                <a:pt x="1773480" y="2934717"/>
              </a:lnTo>
              <a:lnTo>
                <a:pt x="177348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896456"/>
          <a:ext cx="91440" cy="3077100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934717"/>
              </a:lnTo>
              <a:lnTo>
                <a:pt x="45720" y="2934717"/>
              </a:lnTo>
              <a:lnTo>
                <a:pt x="4572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896456"/>
          <a:ext cx="1792072" cy="3077100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934717"/>
              </a:lnTo>
              <a:lnTo>
                <a:pt x="0" y="2934717"/>
              </a:lnTo>
              <a:lnTo>
                <a:pt x="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896456"/>
          <a:ext cx="3646575" cy="3077100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934717"/>
              </a:lnTo>
              <a:lnTo>
                <a:pt x="0" y="2934717"/>
              </a:lnTo>
              <a:lnTo>
                <a:pt x="0" y="3077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0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0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660" y="3973556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973556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973556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973556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973556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973556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33216" y="1137705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33216" y="1137705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22510" y="1969889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922510" y="1969889"/>
        <a:ext cx="1295996" cy="721745"/>
      </dsp:txXfrm>
    </dsp:sp>
    <dsp:sp modelId="{63EC4E71-8207-4134-9982-873F22D385A5}">
      <dsp:nvSpPr>
        <dsp:cNvPr id="0" name=""/>
        <dsp:cNvSpPr/>
      </dsp:nvSpPr>
      <dsp:spPr>
        <a:xfrm>
          <a:off x="2910909" y="2894341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kern="1200" dirty="0"/>
        </a:p>
      </dsp:txBody>
      <dsp:txXfrm>
        <a:off x="2910909" y="2894341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639444" y="2030582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9444" y="2030582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4634054" y="1131732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4054" y="1131732"/>
        <a:ext cx="1295996" cy="606869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Pedagogica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Administrativo (a)</a:t>
          </a: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</a:p>
      </dsp:txBody>
      <dsp:txXfrm>
        <a:off x="1478022" y="1522777"/>
        <a:ext cx="1714908" cy="93921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2923339" y="1160030"/>
          <a:ext cx="265476" cy="1787634"/>
        </a:xfrm>
        <a:custGeom>
          <a:avLst/>
          <a:gdLst/>
          <a:ahLst/>
          <a:cxnLst/>
          <a:rect l="0" t="0" r="0" b="0"/>
          <a:pathLst>
            <a:path>
              <a:moveTo>
                <a:pt x="265476" y="0"/>
              </a:moveTo>
              <a:lnTo>
                <a:pt x="265476" y="1787634"/>
              </a:lnTo>
              <a:lnTo>
                <a:pt x="0" y="1787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3188816" y="1160030"/>
          <a:ext cx="255265" cy="70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128"/>
              </a:lnTo>
              <a:lnTo>
                <a:pt x="255265" y="702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</a:t>
          </a:r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1A0E1847-26C7-40C9-91A6-4CBAC5A1C6EC}">
      <dsp:nvSpPr>
        <dsp:cNvPr id="0" name=""/>
        <dsp:cNvSpPr/>
      </dsp:nvSpPr>
      <dsp:spPr>
        <a:xfrm>
          <a:off x="3444081" y="1519943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3444081" y="1519943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1273097" y="2504063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1273097" y="2504063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8ADC-873B-4B50-B559-5745B22EDAA5}">
      <dsp:nvSpPr>
        <dsp:cNvPr id="0" name=""/>
        <dsp:cNvSpPr/>
      </dsp:nvSpPr>
      <dsp:spPr>
        <a:xfrm>
          <a:off x="2549901" y="1267493"/>
          <a:ext cx="311407" cy="9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697"/>
              </a:lnTo>
              <a:lnTo>
                <a:pt x="311407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CF89-1F92-42D3-AB55-4D836844AE35}">
      <dsp:nvSpPr>
        <dsp:cNvPr id="0" name=""/>
        <dsp:cNvSpPr/>
      </dsp:nvSpPr>
      <dsp:spPr>
        <a:xfrm>
          <a:off x="2307756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502403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361897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361897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1648120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1648120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15755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615755" y="1747190"/>
        <a:ext cx="1692001" cy="935999"/>
      </dsp:txXfrm>
    </dsp:sp>
    <dsp:sp modelId="{EF17CAD3-7AD2-4DA6-8370-4AE1067FEBC4}">
      <dsp:nvSpPr>
        <dsp:cNvPr id="0" name=""/>
        <dsp:cNvSpPr/>
      </dsp:nvSpPr>
      <dsp:spPr>
        <a:xfrm>
          <a:off x="2861308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Logística</a:t>
          </a:r>
        </a:p>
      </dsp:txBody>
      <dsp:txXfrm>
        <a:off x="2861308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41C44-CBAC-44FE-813C-974C19AED72B}">
      <dsp:nvSpPr>
        <dsp:cNvPr id="0" name=""/>
        <dsp:cNvSpPr/>
      </dsp:nvSpPr>
      <dsp:spPr>
        <a:xfrm>
          <a:off x="4343999" y="1052093"/>
          <a:ext cx="265579" cy="1847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873"/>
              </a:lnTo>
              <a:lnTo>
                <a:pt x="265579" y="18478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F4CC9-0D5B-40CB-AAAC-013763CF788F}">
      <dsp:nvSpPr>
        <dsp:cNvPr id="0" name=""/>
        <dsp:cNvSpPr/>
      </dsp:nvSpPr>
      <dsp:spPr>
        <a:xfrm>
          <a:off x="4343999" y="1052093"/>
          <a:ext cx="257317" cy="1126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191"/>
              </a:lnTo>
              <a:lnTo>
                <a:pt x="257317" y="11261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122927" y="1052093"/>
          <a:ext cx="221072" cy="1124640"/>
        </a:xfrm>
        <a:custGeom>
          <a:avLst/>
          <a:gdLst/>
          <a:ahLst/>
          <a:cxnLst/>
          <a:rect l="0" t="0" r="0" b="0"/>
          <a:pathLst>
            <a:path>
              <a:moveTo>
                <a:pt x="221072" y="0"/>
              </a:moveTo>
              <a:lnTo>
                <a:pt x="221072" y="1124640"/>
              </a:lnTo>
              <a:lnTo>
                <a:pt x="0" y="11246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43999" y="1052093"/>
          <a:ext cx="246112" cy="410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316"/>
              </a:lnTo>
              <a:lnTo>
                <a:pt x="246112" y="4103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127683" y="1052093"/>
          <a:ext cx="216316" cy="410316"/>
        </a:xfrm>
        <a:custGeom>
          <a:avLst/>
          <a:gdLst/>
          <a:ahLst/>
          <a:cxnLst/>
          <a:rect l="0" t="0" r="0" b="0"/>
          <a:pathLst>
            <a:path>
              <a:moveTo>
                <a:pt x="216316" y="0"/>
              </a:moveTo>
              <a:lnTo>
                <a:pt x="216316" y="410316"/>
              </a:lnTo>
              <a:lnTo>
                <a:pt x="0" y="4103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6744757" y="4141262"/>
          <a:ext cx="162023" cy="1018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622"/>
              </a:lnTo>
              <a:lnTo>
                <a:pt x="162023" y="10186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6744757" y="4141262"/>
          <a:ext cx="162023" cy="37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340"/>
              </a:lnTo>
              <a:lnTo>
                <a:pt x="162023" y="3763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43999" y="1052093"/>
          <a:ext cx="2921853" cy="2414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4771"/>
              </a:lnTo>
              <a:lnTo>
                <a:pt x="2921853" y="2324771"/>
              </a:lnTo>
              <a:lnTo>
                <a:pt x="2921853" y="24141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43999" y="1052093"/>
          <a:ext cx="1440440" cy="2414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4771"/>
              </a:lnTo>
              <a:lnTo>
                <a:pt x="1440440" y="2324771"/>
              </a:lnTo>
              <a:lnTo>
                <a:pt x="1440440" y="24141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98279" y="1052093"/>
          <a:ext cx="91440" cy="24143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4963"/>
              </a:lnTo>
              <a:lnTo>
                <a:pt x="56653" y="2324963"/>
              </a:lnTo>
              <a:lnTo>
                <a:pt x="56653" y="24143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837631" y="4140688"/>
          <a:ext cx="91440" cy="1955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205"/>
              </a:lnTo>
              <a:lnTo>
                <a:pt x="46800" y="106205"/>
              </a:lnTo>
              <a:lnTo>
                <a:pt x="46800" y="1955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883351" y="1052093"/>
          <a:ext cx="1460647" cy="2413535"/>
        </a:xfrm>
        <a:custGeom>
          <a:avLst/>
          <a:gdLst/>
          <a:ahLst/>
          <a:cxnLst/>
          <a:rect l="0" t="0" r="0" b="0"/>
          <a:pathLst>
            <a:path>
              <a:moveTo>
                <a:pt x="1460647" y="0"/>
              </a:moveTo>
              <a:lnTo>
                <a:pt x="1460647" y="2324197"/>
              </a:lnTo>
              <a:lnTo>
                <a:pt x="0" y="2324197"/>
              </a:lnTo>
              <a:lnTo>
                <a:pt x="0" y="24135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1376235" y="1052093"/>
          <a:ext cx="2967764" cy="2411280"/>
        </a:xfrm>
        <a:custGeom>
          <a:avLst/>
          <a:gdLst/>
          <a:ahLst/>
          <a:cxnLst/>
          <a:rect l="0" t="0" r="0" b="0"/>
          <a:pathLst>
            <a:path>
              <a:moveTo>
                <a:pt x="2967764" y="0"/>
              </a:moveTo>
              <a:lnTo>
                <a:pt x="2967764" y="2321942"/>
              </a:lnTo>
              <a:lnTo>
                <a:pt x="0" y="2321942"/>
              </a:lnTo>
              <a:lnTo>
                <a:pt x="0" y="24112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372925" y="141050"/>
          <a:ext cx="1942147" cy="91104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72925" y="141050"/>
        <a:ext cx="1942147" cy="911043"/>
      </dsp:txXfrm>
    </dsp:sp>
    <dsp:sp modelId="{F4421598-6A98-4798-9ED8-7880840E6BA6}">
      <dsp:nvSpPr>
        <dsp:cNvPr id="0" name=""/>
        <dsp:cNvSpPr/>
      </dsp:nvSpPr>
      <dsp:spPr>
        <a:xfrm>
          <a:off x="724866" y="3463373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4866" y="3463373"/>
        <a:ext cx="1302737" cy="675060"/>
      </dsp:txXfrm>
    </dsp:sp>
    <dsp:sp modelId="{7A4D6599-6A10-40D0-A11F-1938E06F6AF5}">
      <dsp:nvSpPr>
        <dsp:cNvPr id="0" name=""/>
        <dsp:cNvSpPr/>
      </dsp:nvSpPr>
      <dsp:spPr>
        <a:xfrm>
          <a:off x="2231983" y="3465628"/>
          <a:ext cx="1302737" cy="6750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31983" y="3465628"/>
        <a:ext cx="1302737" cy="675060"/>
      </dsp:txXfrm>
    </dsp:sp>
    <dsp:sp modelId="{94D80175-04B2-441F-8650-01128E59357E}">
      <dsp:nvSpPr>
        <dsp:cNvPr id="0" name=""/>
        <dsp:cNvSpPr/>
      </dsp:nvSpPr>
      <dsp:spPr>
        <a:xfrm>
          <a:off x="2233063" y="4336231"/>
          <a:ext cx="1302737" cy="6025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2233063" y="4336231"/>
        <a:ext cx="1302737" cy="602509"/>
      </dsp:txXfrm>
    </dsp:sp>
    <dsp:sp modelId="{5BADFE7C-CBFC-4936-89D0-DA7FDF2BC459}">
      <dsp:nvSpPr>
        <dsp:cNvPr id="0" name=""/>
        <dsp:cNvSpPr/>
      </dsp:nvSpPr>
      <dsp:spPr>
        <a:xfrm>
          <a:off x="3703559" y="3466394"/>
          <a:ext cx="1302745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703559" y="3466394"/>
        <a:ext cx="1302745" cy="675060"/>
      </dsp:txXfrm>
    </dsp:sp>
    <dsp:sp modelId="{18554ECE-BAFD-4A7E-BFFF-136C5C963009}">
      <dsp:nvSpPr>
        <dsp:cNvPr id="0" name=""/>
        <dsp:cNvSpPr/>
      </dsp:nvSpPr>
      <dsp:spPr>
        <a:xfrm>
          <a:off x="5133071" y="3466202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133071" y="3466202"/>
        <a:ext cx="1302737" cy="675060"/>
      </dsp:txXfrm>
    </dsp:sp>
    <dsp:sp modelId="{8934768D-1F56-45A2-B70A-86F9350D673C}">
      <dsp:nvSpPr>
        <dsp:cNvPr id="0" name=""/>
        <dsp:cNvSpPr/>
      </dsp:nvSpPr>
      <dsp:spPr>
        <a:xfrm>
          <a:off x="6614483" y="3466202"/>
          <a:ext cx="1302737" cy="6750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6614483" y="3466202"/>
        <a:ext cx="1302737" cy="675060"/>
      </dsp:txXfrm>
    </dsp:sp>
    <dsp:sp modelId="{0BDC7DBE-9069-404E-A512-5BE605577BE7}">
      <dsp:nvSpPr>
        <dsp:cNvPr id="0" name=""/>
        <dsp:cNvSpPr/>
      </dsp:nvSpPr>
      <dsp:spPr>
        <a:xfrm>
          <a:off x="6906781" y="4256223"/>
          <a:ext cx="1159431" cy="522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6906781" y="4256223"/>
        <a:ext cx="1159431" cy="522760"/>
      </dsp:txXfrm>
    </dsp:sp>
    <dsp:sp modelId="{FF716186-1A79-4F7E-A31F-C71194730D4F}">
      <dsp:nvSpPr>
        <dsp:cNvPr id="0" name=""/>
        <dsp:cNvSpPr/>
      </dsp:nvSpPr>
      <dsp:spPr>
        <a:xfrm>
          <a:off x="6906781" y="4898504"/>
          <a:ext cx="1159431" cy="522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6906781" y="4898504"/>
        <a:ext cx="1159431" cy="522760"/>
      </dsp:txXfrm>
    </dsp:sp>
    <dsp:sp modelId="{4FC2DB90-30F2-4A24-A091-D2DE0ADDC335}">
      <dsp:nvSpPr>
        <dsp:cNvPr id="0" name=""/>
        <dsp:cNvSpPr/>
      </dsp:nvSpPr>
      <dsp:spPr>
        <a:xfrm>
          <a:off x="2949014" y="1191783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49014" y="1191783"/>
        <a:ext cx="1178668" cy="541253"/>
      </dsp:txXfrm>
    </dsp:sp>
    <dsp:sp modelId="{0F933CC8-79F0-43A5-83A0-DD18DB14A3E6}">
      <dsp:nvSpPr>
        <dsp:cNvPr id="0" name=""/>
        <dsp:cNvSpPr/>
      </dsp:nvSpPr>
      <dsp:spPr>
        <a:xfrm>
          <a:off x="4590111" y="1191783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590111" y="1191783"/>
        <a:ext cx="1178668" cy="541253"/>
      </dsp:txXfrm>
    </dsp:sp>
    <dsp:sp modelId="{02697C48-2524-48C4-8D0B-AB1048001DA2}">
      <dsp:nvSpPr>
        <dsp:cNvPr id="0" name=""/>
        <dsp:cNvSpPr/>
      </dsp:nvSpPr>
      <dsp:spPr>
        <a:xfrm>
          <a:off x="2944258" y="1845861"/>
          <a:ext cx="1178668" cy="6617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2944258" y="1845861"/>
        <a:ext cx="1178668" cy="661744"/>
      </dsp:txXfrm>
    </dsp:sp>
    <dsp:sp modelId="{BB13A6EA-5428-46FA-A2D0-EB17E293ACE8}">
      <dsp:nvSpPr>
        <dsp:cNvPr id="0" name=""/>
        <dsp:cNvSpPr/>
      </dsp:nvSpPr>
      <dsp:spPr>
        <a:xfrm>
          <a:off x="4601317" y="1907657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sp:txBody>
      <dsp:txXfrm>
        <a:off x="4601317" y="1907657"/>
        <a:ext cx="1178668" cy="541253"/>
      </dsp:txXfrm>
    </dsp:sp>
    <dsp:sp modelId="{585F7833-1F54-4BA8-AF6B-05394885E7F0}">
      <dsp:nvSpPr>
        <dsp:cNvPr id="0" name=""/>
        <dsp:cNvSpPr/>
      </dsp:nvSpPr>
      <dsp:spPr>
        <a:xfrm>
          <a:off x="4609578" y="2629339"/>
          <a:ext cx="1178668" cy="541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609578" y="2629339"/>
        <a:ext cx="1178668" cy="5412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1622" y="1409295"/>
          <a:ext cx="2445202" cy="636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113"/>
              </a:lnTo>
              <a:lnTo>
                <a:pt x="2445202" y="356113"/>
              </a:lnTo>
              <a:lnTo>
                <a:pt x="2445202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13870" y="1409295"/>
          <a:ext cx="91440" cy="636919"/>
        </a:xfrm>
        <a:custGeom>
          <a:avLst/>
          <a:gdLst/>
          <a:ahLst/>
          <a:cxnLst/>
          <a:rect l="0" t="0" r="0" b="0"/>
          <a:pathLst>
            <a:path>
              <a:moveTo>
                <a:pt x="47752" y="0"/>
              </a:moveTo>
              <a:lnTo>
                <a:pt x="47752" y="356113"/>
              </a:lnTo>
              <a:lnTo>
                <a:pt x="45720" y="356113"/>
              </a:lnTo>
              <a:lnTo>
                <a:pt x="45720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943537" y="1409295"/>
          <a:ext cx="2418084" cy="636919"/>
        </a:xfrm>
        <a:custGeom>
          <a:avLst/>
          <a:gdLst/>
          <a:ahLst/>
          <a:cxnLst/>
          <a:rect l="0" t="0" r="0" b="0"/>
          <a:pathLst>
            <a:path>
              <a:moveTo>
                <a:pt x="2418084" y="0"/>
              </a:moveTo>
              <a:lnTo>
                <a:pt x="2418084" y="356113"/>
              </a:lnTo>
              <a:lnTo>
                <a:pt x="0" y="356113"/>
              </a:lnTo>
              <a:lnTo>
                <a:pt x="0" y="6369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111823" y="85978"/>
          <a:ext cx="2499598" cy="13233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111823" y="85978"/>
        <a:ext cx="2499598" cy="1323317"/>
      </dsp:txXfrm>
    </dsp:sp>
    <dsp:sp modelId="{3D71510F-767A-4366-821C-81A29ECB76C5}">
      <dsp:nvSpPr>
        <dsp:cNvPr id="0" name=""/>
        <dsp:cNvSpPr/>
      </dsp:nvSpPr>
      <dsp:spPr>
        <a:xfrm>
          <a:off x="725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5" y="2046215"/>
        <a:ext cx="1885623" cy="1045720"/>
      </dsp:txXfrm>
    </dsp:sp>
    <dsp:sp modelId="{AB905CE2-DE9D-46B0-9B76-4B1612C58533}">
      <dsp:nvSpPr>
        <dsp:cNvPr id="0" name=""/>
        <dsp:cNvSpPr/>
      </dsp:nvSpPr>
      <dsp:spPr>
        <a:xfrm>
          <a:off x="2416778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16778" y="2046215"/>
        <a:ext cx="1885623" cy="1045720"/>
      </dsp:txXfrm>
    </dsp:sp>
    <dsp:sp modelId="{E9CC344E-08B2-46AE-A38D-BC9FF3278E7F}">
      <dsp:nvSpPr>
        <dsp:cNvPr id="0" name=""/>
        <dsp:cNvSpPr/>
      </dsp:nvSpPr>
      <dsp:spPr>
        <a:xfrm>
          <a:off x="4864013" y="2046215"/>
          <a:ext cx="1885623" cy="1045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4864013" y="2046215"/>
        <a:ext cx="1885623" cy="1045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669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915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04/03/2026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0.xml"/><Relationship Id="rId5" Type="http://schemas.openxmlformats.org/officeDocument/2006/relationships/diagramQuickStyle" Target="../diagrams/quickStyle40.xml"/><Relationship Id="rId4" Type="http://schemas.openxmlformats.org/officeDocument/2006/relationships/diagramLayout" Target="../diagrams/layout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4.xml"/><Relationship Id="rId7" Type="http://schemas.microsoft.com/office/2007/relationships/diagramDrawing" Target="../diagrams/drawing4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4.xml"/><Relationship Id="rId5" Type="http://schemas.openxmlformats.org/officeDocument/2006/relationships/diagramQuickStyle" Target="../diagrams/quickStyle44.xml"/><Relationship Id="rId4" Type="http://schemas.openxmlformats.org/officeDocument/2006/relationships/diagramLayout" Target="../diagrams/layout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86703076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47988093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51213357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99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26438218"/>
              </p:ext>
            </p:extLst>
          </p:nvPr>
        </p:nvGraphicFramePr>
        <p:xfrm>
          <a:off x="571583" y="1168991"/>
          <a:ext cx="7833863" cy="5689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8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28651110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129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10443942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09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710951392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6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542596915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24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198159422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25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35970955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98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25609292"/>
              </p:ext>
            </p:extLst>
          </p:nvPr>
        </p:nvGraphicFramePr>
        <p:xfrm>
          <a:off x="117231" y="1371601"/>
          <a:ext cx="8811110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81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/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2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31619199"/>
              </p:ext>
            </p:extLst>
          </p:nvPr>
        </p:nvGraphicFramePr>
        <p:xfrm>
          <a:off x="990146" y="2201776"/>
          <a:ext cx="7588589" cy="3525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kumimoji="0" lang="es-ES_tradnl" sz="24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30418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33034677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kumimoji="0" lang="es-ES_tradnl" sz="2400" b="1" i="0" u="none" strike="noStrike" kern="1400" cap="none" spc="-150" normalizeH="0" baseline="0" noProof="0" dirty="0" err="1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5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04605364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39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03707070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319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58785000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6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33830709"/>
              </p:ext>
            </p:extLst>
          </p:nvPr>
        </p:nvGraphicFramePr>
        <p:xfrm>
          <a:off x="1242646" y="1999118"/>
          <a:ext cx="6787662" cy="3522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33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0918085"/>
              </p:ext>
            </p:extLst>
          </p:nvPr>
        </p:nvGraphicFramePr>
        <p:xfrm>
          <a:off x="463426" y="1338350"/>
          <a:ext cx="8306501" cy="5012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30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299853292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13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66605238"/>
              </p:ext>
            </p:extLst>
          </p:nvPr>
        </p:nvGraphicFramePr>
        <p:xfrm>
          <a:off x="219679" y="1157461"/>
          <a:ext cx="8824733" cy="5657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84913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83723027"/>
              </p:ext>
            </p:extLst>
          </p:nvPr>
        </p:nvGraphicFramePr>
        <p:xfrm>
          <a:off x="846203" y="1793173"/>
          <a:ext cx="7834659" cy="4933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9330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_tradnl" sz="2400" b="1" i="0" u="none" strike="noStrike" kern="1400" cap="none" spc="-150" normalizeH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40373090"/>
              </p:ext>
            </p:extLst>
          </p:nvPr>
        </p:nvGraphicFramePr>
        <p:xfrm>
          <a:off x="3284976" y="1928649"/>
          <a:ext cx="2821667" cy="4929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0509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192307658"/>
              </p:ext>
            </p:extLst>
          </p:nvPr>
        </p:nvGraphicFramePr>
        <p:xfrm>
          <a:off x="234855" y="1395050"/>
          <a:ext cx="8673296" cy="5372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856985696"/>
              </p:ext>
            </p:extLst>
          </p:nvPr>
        </p:nvGraphicFramePr>
        <p:xfrm>
          <a:off x="1620930" y="1814214"/>
          <a:ext cx="6146119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668552697"/>
              </p:ext>
            </p:extLst>
          </p:nvPr>
        </p:nvGraphicFramePr>
        <p:xfrm>
          <a:off x="251380" y="1394844"/>
          <a:ext cx="8815414" cy="5184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57350022"/>
              </p:ext>
            </p:extLst>
          </p:nvPr>
        </p:nvGraphicFramePr>
        <p:xfrm>
          <a:off x="329961" y="1756180"/>
          <a:ext cx="8644285" cy="4737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0022764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65748029"/>
              </p:ext>
            </p:extLst>
          </p:nvPr>
        </p:nvGraphicFramePr>
        <p:xfrm>
          <a:off x="105508" y="1285334"/>
          <a:ext cx="8922114" cy="5400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67882211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64275179"/>
              </p:ext>
            </p:extLst>
          </p:nvPr>
        </p:nvGraphicFramePr>
        <p:xfrm>
          <a:off x="1797702" y="1983851"/>
          <a:ext cx="5219294" cy="4541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6772162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66031996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67810887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99619797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094450329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54961217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3029972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55590119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44242285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816716257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93763325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87193039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31924498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90364787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31749759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5842443"/>
              </p:ext>
            </p:extLst>
          </p:nvPr>
        </p:nvGraphicFramePr>
        <p:xfrm>
          <a:off x="508000" y="1820483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58074954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75929899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99285160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55459</TotalTime>
  <Words>1866</Words>
  <Application>Microsoft Office PowerPoint</Application>
  <PresentationFormat>Presentación en pantalla (4:3)</PresentationFormat>
  <Paragraphs>548</Paragraphs>
  <Slides>58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58</vt:i4>
      </vt:variant>
    </vt:vector>
  </HeadingPairs>
  <TitlesOfParts>
    <vt:vector size="65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2268</cp:revision>
  <cp:lastPrinted>2022-08-08T20:06:54Z</cp:lastPrinted>
  <dcterms:created xsi:type="dcterms:W3CDTF">2015-12-30T00:24:58Z</dcterms:created>
  <dcterms:modified xsi:type="dcterms:W3CDTF">2026-03-04T17:26:24Z</dcterms:modified>
</cp:coreProperties>
</file>