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79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94" r:id="rId82"/>
    <p:sldId id="688" r:id="rId83"/>
    <p:sldId id="689" r:id="rId84"/>
    <p:sldId id="690" r:id="rId85"/>
    <p:sldId id="691" r:id="rId86"/>
    <p:sldId id="692" r:id="rId87"/>
    <p:sldId id="693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364" autoAdjust="0"/>
  </p:normalViewPr>
  <p:slideViewPr>
    <p:cSldViewPr>
      <p:cViewPr>
        <p:scale>
          <a:sx n="68" d="100"/>
          <a:sy n="68" d="100"/>
        </p:scale>
        <p:origin x="144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 smtClean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-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  <a:latin typeface="+mj-lt"/>
            </a:rPr>
            <a:t>Auxiliares</a:t>
          </a:r>
          <a:endParaRPr lang="es-ES" sz="1200" dirty="0" smtClean="0">
            <a:solidFill>
              <a:srgbClr val="000000"/>
            </a:solidFill>
            <a:latin typeface="+mj-lt"/>
          </a:endParaRP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830EA89-C95B-41BE-83FA-795BF11387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r>
            <a:rPr lang="es-ES" sz="1200" dirty="0" smtClean="0">
              <a:solidFill>
                <a:srgbClr val="000000"/>
              </a:solidFill>
            </a:rPr>
            <a:t>Temporales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CC8443-3E09-44E5-94CA-2E98846C4997}" type="parTrans" cxnId="{C6045574-24DC-4D32-9BB6-F0DAF45DD1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B5A704-B6C9-4F65-B458-A4B42DABF6AA}" type="sibTrans" cxnId="{C6045574-24DC-4D32-9BB6-F0DAF45DD1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44228" custLinFactNeighborX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F968709F-4F19-428E-88C3-3A9A5E1E5D9C}" type="pres">
      <dgm:prSet presAssocID="{561AEDA5-A089-4FF4-919E-CD81C1EAD4F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2" custScaleX="62933" custScaleY="41975" custLinFactNeighborX="-313" custLinFactNeighborY="-12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2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39" custScaleY="44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8E59AF3C-0EF9-45A4-8190-64D777834728}" type="pres">
      <dgm:prSet presAssocID="{7ECC8443-3E09-44E5-94CA-2E98846C499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0BD6301-6D43-43C9-9104-3839063B2E63}" type="pres">
      <dgm:prSet presAssocID="{7830EA89-C95B-41BE-83FA-795BF11387CE}" presName="hierRoot2" presStyleCnt="0">
        <dgm:presLayoutVars>
          <dgm:hierBranch val="init"/>
        </dgm:presLayoutVars>
      </dgm:prSet>
      <dgm:spPr/>
    </dgm:pt>
    <dgm:pt modelId="{6A8E23F8-3044-4D8B-A57C-95BF28A36B29}" type="pres">
      <dgm:prSet presAssocID="{7830EA89-C95B-41BE-83FA-795BF11387CE}" presName="rootComposite" presStyleCnt="0"/>
      <dgm:spPr/>
    </dgm:pt>
    <dgm:pt modelId="{333FEC50-47FC-4F86-BF47-98A954343189}" type="pres">
      <dgm:prSet presAssocID="{7830EA89-C95B-41BE-83FA-795BF11387CE}" presName="rootText" presStyleLbl="node3" presStyleIdx="1" presStyleCnt="2" custScaleX="62939" custScaleY="44106" custLinFactNeighborY="-10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05275A-44F1-4319-ACAE-0AB600C9EA09}" type="pres">
      <dgm:prSet presAssocID="{7830EA89-C95B-41BE-83FA-795BF11387CE}" presName="rootConnector" presStyleLbl="node3" presStyleIdx="1" presStyleCnt="2"/>
      <dgm:spPr/>
      <dgm:t>
        <a:bodyPr/>
        <a:lstStyle/>
        <a:p>
          <a:endParaRPr lang="es-ES"/>
        </a:p>
      </dgm:t>
    </dgm:pt>
    <dgm:pt modelId="{25B62CD8-965F-4D6F-97B7-697E7756B7C3}" type="pres">
      <dgm:prSet presAssocID="{7830EA89-C95B-41BE-83FA-795BF11387CE}" presName="hierChild4" presStyleCnt="0"/>
      <dgm:spPr/>
    </dgm:pt>
    <dgm:pt modelId="{DB1F36CE-26A1-460C-9080-B1995C1E52FB}" type="pres">
      <dgm:prSet presAssocID="{7830EA89-C95B-41BE-83FA-795BF11387CE}" presName="hierChild5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C6045574-24DC-4D32-9BB6-F0DAF45DD12A}" srcId="{B812E9A7-F66E-44D7-9692-228F3D11C6D3}" destId="{7830EA89-C95B-41BE-83FA-795BF11387CE}" srcOrd="0" destOrd="0" parTransId="{7ECC8443-3E09-44E5-94CA-2E98846C4997}" sibTransId="{5FB5A704-B6C9-4F65-B458-A4B42DABF6AA}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9CBEEA4C-1194-4643-83BC-4FC417A9C64A}" type="presOf" srcId="{7830EA89-C95B-41BE-83FA-795BF11387CE}" destId="{E605275A-44F1-4319-ACAE-0AB600C9EA09}" srcOrd="1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C8DC8446-4EFA-498A-A7AC-960A522F8C12}" type="presOf" srcId="{7830EA89-C95B-41BE-83FA-795BF11387CE}" destId="{333FEC50-47FC-4F86-BF47-98A954343189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42CAD82A-7049-49EE-9D2E-24FAB1F8017E}" type="presOf" srcId="{7ECC8443-3E09-44E5-94CA-2E98846C4997}" destId="{8E59AF3C-0EF9-45A4-8190-64D777834728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2304E44F-C674-4E6A-B65B-625FBEDFCCB8}" type="presOf" srcId="{561AEDA5-A089-4FF4-919E-CD81C1EAD4F0}" destId="{F968709F-4F19-428E-88C3-3A9A5E1E5D9C}" srcOrd="0" destOrd="0" presId="urn:microsoft.com/office/officeart/2005/8/layout/orgChart1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F52FF7D7-D6E9-42E9-9862-8695C32D1EC3}" type="presParOf" srcId="{C04D60F5-9C8C-48F2-98C3-17F6A33B2A5E}" destId="{F968709F-4F19-428E-88C3-3A9A5E1E5D9C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E7B486F6-90C2-4D45-9F18-F84F8F10F43F}" type="presParOf" srcId="{A5421F63-9B7F-472F-AE4C-6FCC87523656}" destId="{8E59AF3C-0EF9-45A4-8190-64D777834728}" srcOrd="0" destOrd="0" presId="urn:microsoft.com/office/officeart/2005/8/layout/orgChart1"/>
    <dgm:cxn modelId="{441C186B-81AC-4A07-8F04-00B41985BC6F}" type="presParOf" srcId="{A5421F63-9B7F-472F-AE4C-6FCC87523656}" destId="{70BD6301-6D43-43C9-9104-3839063B2E63}" srcOrd="1" destOrd="0" presId="urn:microsoft.com/office/officeart/2005/8/layout/orgChart1"/>
    <dgm:cxn modelId="{329C6AF9-9D07-47A8-B84F-5CB501275C9F}" type="presParOf" srcId="{70BD6301-6D43-43C9-9104-3839063B2E63}" destId="{6A8E23F8-3044-4D8B-A57C-95BF28A36B29}" srcOrd="0" destOrd="0" presId="urn:microsoft.com/office/officeart/2005/8/layout/orgChart1"/>
    <dgm:cxn modelId="{1526C41F-F038-4E08-9299-10F300A1D39C}" type="presParOf" srcId="{6A8E23F8-3044-4D8B-A57C-95BF28A36B29}" destId="{333FEC50-47FC-4F86-BF47-98A954343189}" srcOrd="0" destOrd="0" presId="urn:microsoft.com/office/officeart/2005/8/layout/orgChart1"/>
    <dgm:cxn modelId="{EDFF9580-40AE-4CF6-AA6B-7434FE381A2F}" type="presParOf" srcId="{6A8E23F8-3044-4D8B-A57C-95BF28A36B29}" destId="{E605275A-44F1-4319-ACAE-0AB600C9EA09}" srcOrd="1" destOrd="0" presId="urn:microsoft.com/office/officeart/2005/8/layout/orgChart1"/>
    <dgm:cxn modelId="{41B6BD6A-5E17-44F9-9194-D96F2D9865C6}" type="presParOf" srcId="{70BD6301-6D43-43C9-9104-3839063B2E63}" destId="{25B62CD8-965F-4D6F-97B7-697E7756B7C3}" srcOrd="1" destOrd="0" presId="urn:microsoft.com/office/officeart/2005/8/layout/orgChart1"/>
    <dgm:cxn modelId="{42902DEF-8998-4D2C-9353-11FE80730416}" type="presParOf" srcId="{70BD6301-6D43-43C9-9104-3839063B2E63}" destId="{DB1F36CE-26A1-460C-9080-B1995C1E52FB}" srcOrd="2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Centro 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Y="68667" custLinFactNeighborX="-11705" custLinFactNeighborY="-22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Y="65024" custLinFactNeighborY="13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Y="65024" custLinFactNeighborY="130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7087" custScaleY="89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Centro </a:t>
          </a: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21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10886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10886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62524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128309" custScaleY="285495" custLinFactNeighborX="-1911" custLinFactNeighborY="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128309" custScaleY="285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/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93636" custScaleY="74909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76271" custScaleY="60969" custLinFactX="4814" custLinFactNeighborX="100000" custLinFactNeighborY="10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76271" custScaleY="60969" custLinFactX="-4814" custLinFactNeighborX="-100000" custLinFactNeighborY="10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76271" custScaleY="70404" custLinFactX="-4814" custLinFactNeighborX="-100000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91035" custScaleY="7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62201" custScaleY="53805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X="69341" custScaleY="61808" custLinFactNeighborX="-271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X="69341" custScaleY="61808" custLinFactNeighborX="-14104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42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26236" custScaleY="72701" custLinFactY="-49166" custLinFactNeighborX="4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90911" custScaleY="52526" custLinFactNeighborX="-3653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90911" custScaleY="52526" custLinFactNeighborX="779" custLinFactNeighborY="9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90911" custScaleY="52526" custLinFactNeighborX="-3653" custLinFactNeighborY="-5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90911" custScaleY="52526" custLinFactNeighborX="779" custLinFactNeighborY="-5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90911" custScaleY="52526" custLinFactY="-14770" custLinFactNeighborX="-365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 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DBA79BBB-966B-4BFC-8286-83235AD8111B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Temporal</a:t>
          </a:r>
          <a:endParaRPr lang="es-ES" sz="1200" dirty="0" smtClean="0"/>
        </a:p>
      </dgm:t>
    </dgm:pt>
    <dgm:pt modelId="{AC671DDD-4118-42A5-9D0C-A782D62390C4}" type="parTrans" cxnId="{5C93EF5B-80A6-443F-A5F4-8745A3ED137A}">
      <dgm:prSet/>
      <dgm:spPr/>
      <dgm:t>
        <a:bodyPr/>
        <a:lstStyle/>
        <a:p>
          <a:endParaRPr lang="es-ES"/>
        </a:p>
      </dgm:t>
    </dgm:pt>
    <dgm:pt modelId="{19302501-87BF-4119-9464-D0E98ADF19A2}" type="sibTrans" cxnId="{5C93EF5B-80A6-443F-A5F4-8745A3ED137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5534" custLinFactNeighborX="793" custLinFactNeighborY="-24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60788" custScaleY="43581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A6B5655-8291-477D-AD76-DA1127C7856A}" type="pres">
      <dgm:prSet presAssocID="{AC671DDD-4118-42A5-9D0C-A782D62390C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74CC584-8484-4EF9-B27B-238AA23439D3}" type="pres">
      <dgm:prSet presAssocID="{DBA79BBB-966B-4BFC-8286-83235AD8111B}" presName="hierRoot2" presStyleCnt="0">
        <dgm:presLayoutVars>
          <dgm:hierBranch val="init"/>
        </dgm:presLayoutVars>
      </dgm:prSet>
      <dgm:spPr/>
    </dgm:pt>
    <dgm:pt modelId="{BE38C633-DBDC-4C8D-8FE7-24D79C3FC780}" type="pres">
      <dgm:prSet presAssocID="{DBA79BBB-966B-4BFC-8286-83235AD8111B}" presName="rootComposite" presStyleCnt="0"/>
      <dgm:spPr/>
    </dgm:pt>
    <dgm:pt modelId="{058B9ABF-C429-4BD0-BC00-F83C3ECE1AD5}" type="pres">
      <dgm:prSet presAssocID="{DBA79BBB-966B-4BFC-8286-83235AD8111B}" presName="rootText" presStyleLbl="node3" presStyleIdx="0" presStyleCnt="1" custScaleX="60788" custScaleY="43581" custLinFactNeighborX="10506" custLinFactNeighborY="-8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D9E6CF-0662-4F16-8DD3-E86CC7FDE6E1}" type="pres">
      <dgm:prSet presAssocID="{DBA79BBB-966B-4BFC-8286-83235AD811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F34CD4EA-7171-44A5-91EF-FE98CF3109A2}" type="pres">
      <dgm:prSet presAssocID="{DBA79BBB-966B-4BFC-8286-83235AD8111B}" presName="hierChild4" presStyleCnt="0"/>
      <dgm:spPr/>
    </dgm:pt>
    <dgm:pt modelId="{ED8B10CC-B0A6-41DA-B69A-9819CFC92D3C}" type="pres">
      <dgm:prSet presAssocID="{DBA79BBB-966B-4BFC-8286-83235AD8111B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60853" custScaleY="43510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60853" custScaleY="43510" custLinFactNeighborX="-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5BBF3CA9-AB04-4F59-BECD-B4817090247D}" type="presOf" srcId="{AC671DDD-4118-42A5-9D0C-A782D62390C4}" destId="{EA6B5655-8291-477D-AD76-DA1127C7856A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5C93EF5B-80A6-443F-A5F4-8745A3ED137A}" srcId="{67AEEC4A-392D-4CBA-BA89-C0436BAE5B19}" destId="{DBA79BBB-966B-4BFC-8286-83235AD8111B}" srcOrd="0" destOrd="0" parTransId="{AC671DDD-4118-42A5-9D0C-A782D62390C4}" sibTransId="{19302501-87BF-4119-9464-D0E98ADF19A2}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AB3A970C-0CF4-4A41-B9B6-22A3DF629F48}" type="presOf" srcId="{DBA79BBB-966B-4BFC-8286-83235AD8111B}" destId="{058B9ABF-C429-4BD0-BC00-F83C3ECE1AD5}" srcOrd="0" destOrd="0" presId="urn:microsoft.com/office/officeart/2005/8/layout/orgChart1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FDA822F8-B439-4069-9A94-B2CD5D60B3E1}" type="presOf" srcId="{DBA79BBB-966B-4BFC-8286-83235AD8111B}" destId="{E3D9E6CF-0662-4F16-8DD3-E86CC7FDE6E1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FF45D8AE-0401-4D83-B286-7657FF46EF12}" type="presParOf" srcId="{6BC04A75-EF08-4B7A-B3C1-C1D72491EDC3}" destId="{EA6B5655-8291-477D-AD76-DA1127C7856A}" srcOrd="0" destOrd="0" presId="urn:microsoft.com/office/officeart/2005/8/layout/orgChart1"/>
    <dgm:cxn modelId="{3D57A952-6844-4C93-922E-F605205C664D}" type="presParOf" srcId="{6BC04A75-EF08-4B7A-B3C1-C1D72491EDC3}" destId="{374CC584-8484-4EF9-B27B-238AA23439D3}" srcOrd="1" destOrd="0" presId="urn:microsoft.com/office/officeart/2005/8/layout/orgChart1"/>
    <dgm:cxn modelId="{67635422-CBA2-4AF9-BAA9-147B7E4D8408}" type="presParOf" srcId="{374CC584-8484-4EF9-B27B-238AA23439D3}" destId="{BE38C633-DBDC-4C8D-8FE7-24D79C3FC780}" srcOrd="0" destOrd="0" presId="urn:microsoft.com/office/officeart/2005/8/layout/orgChart1"/>
    <dgm:cxn modelId="{28AA7D9B-0896-4CCA-A3BF-A5DFC283D930}" type="presParOf" srcId="{BE38C633-DBDC-4C8D-8FE7-24D79C3FC780}" destId="{058B9ABF-C429-4BD0-BC00-F83C3ECE1AD5}" srcOrd="0" destOrd="0" presId="urn:microsoft.com/office/officeart/2005/8/layout/orgChart1"/>
    <dgm:cxn modelId="{53C64CBA-7985-417D-9027-22987502D3A2}" type="presParOf" srcId="{BE38C633-DBDC-4C8D-8FE7-24D79C3FC780}" destId="{E3D9E6CF-0662-4F16-8DD3-E86CC7FDE6E1}" srcOrd="1" destOrd="0" presId="urn:microsoft.com/office/officeart/2005/8/layout/orgChart1"/>
    <dgm:cxn modelId="{7CC8C596-894C-400A-93EF-D33958301099}" type="presParOf" srcId="{374CC584-8484-4EF9-B27B-238AA23439D3}" destId="{F34CD4EA-7171-44A5-91EF-FE98CF3109A2}" srcOrd="1" destOrd="0" presId="urn:microsoft.com/office/officeart/2005/8/layout/orgChart1"/>
    <dgm:cxn modelId="{3DC1AD63-D3CC-45B4-94EC-827F90BDF0B5}" type="presParOf" srcId="{374CC584-8484-4EF9-B27B-238AA23439D3}" destId="{ED8B10CC-B0A6-41DA-B69A-9819CFC92D3C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 custLinFactNeighborY="-5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32D8B67B-7A3C-402E-AD15-1FFF7035BE01}" srcId="{84579AF0-4408-438F-970E-BE007F0381A1}" destId="{577478B3-48D6-43DE-A313-DBC6684E41C2}" srcOrd="2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3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0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1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 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45" custLinFactNeighborY="-27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54527" custLinFactNeighborX="5297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112626" custLinFactNeighborX="5286" custLinFactNeighborY="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54527" custLinFactNeighborX="-16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54527" custLinFactNeighborX="-4390" custLinFactNeighborY="2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Secretaria(o) </a:t>
          </a:r>
          <a:r>
            <a:rPr lang="es-MX" sz="1200" dirty="0" smtClean="0">
              <a:solidFill>
                <a:srgbClr val="000000"/>
              </a:solidFill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 custLinFactNeighborY="-24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518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3992" custScaleY="75593" custLinFactX="12722" custLinFactNeighborX="100000" custLinFactNeighborY="-42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48951" custScaleY="43512" custLinFactNeighborY="-2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5" custScaleY="85820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5" custScaleY="85820" custLinFactNeighborY="197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5" custScaleY="85995" custLinFactNeighborY="18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5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4" presStyleCnt="5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4" presStyleCnt="5" custScaleY="85995" custLinFactNeighborY="18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7B1C85A8-4D97-43ED-B47F-9B3024AF5CA5}" srcId="{F492D46A-D11E-4931-AAED-9CFD36B75C69}" destId="{5470ADF7-A678-4495-940C-C1408FE03820}" srcOrd="4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11A4283D-091E-4139-8C20-D02CA2AEDBA2}" type="presParOf" srcId="{6057D871-0612-4596-9654-33ECB20A6DFA}" destId="{2B2BA394-D4D9-4709-B196-09C766B43E11}" srcOrd="8" destOrd="0" presId="urn:microsoft.com/office/officeart/2005/8/layout/orgChart1"/>
    <dgm:cxn modelId="{8F3A696C-9A14-4CE3-B352-BE232F60C204}" type="presParOf" srcId="{6057D871-0612-4596-9654-33ECB20A6DFA}" destId="{2509DFC5-C613-485B-8D0D-FE84AFAB5CCF}" srcOrd="9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-4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-24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7889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79048" custLinFactNeighborY="6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81762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81917" custLinFactNeighborY="5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81917" custLinFactNeighborY="390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91074" custScaleY="7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78155" custScaleY="66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78155" custScaleY="66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91074" custScaleY="7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/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/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/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7154" custScaleY="52142" custLinFactNeighborX="-180" custLinFactNeighborY="15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40008" custScaleY="38118" custLinFactNeighborX="-209" custLinFactNeighborY="-49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37059" custScaleY="38118" custLinFactNeighborX="-228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37059" custScaleY="38118" custLinFactNeighborX="-2779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Cultura Física y </a:t>
          </a:r>
          <a:r>
            <a:rPr lang="es-ES" sz="1200" dirty="0" smtClean="0">
              <a:solidFill>
                <a:srgbClr val="000000"/>
              </a:solidFill>
            </a:rPr>
            <a:t>Deporte</a:t>
          </a:r>
          <a:endParaRPr lang="es-ES" sz="1200" dirty="0">
            <a:solidFill>
              <a:srgbClr val="000000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Coordinador de </a:t>
          </a:r>
          <a:r>
            <a:rPr lang="es-ES" sz="1200" dirty="0" smtClean="0">
              <a:solidFill>
                <a:srgbClr val="000000"/>
              </a:solidFill>
            </a:rPr>
            <a:t>Planeación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Unidades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>
            <a:solidFill>
              <a:srgbClr val="000000"/>
            </a:solidFill>
          </a:endParaRP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Deporte </a:t>
          </a:r>
          <a:r>
            <a:rPr lang="es-ES" sz="1200" b="0" dirty="0" smtClean="0">
              <a:solidFill>
                <a:srgbClr val="000000"/>
              </a:solidFill>
            </a:rPr>
            <a:t>Ciudadano</a:t>
          </a:r>
          <a:endParaRPr lang="es-ES" sz="1200" b="0" dirty="0">
            <a:solidFill>
              <a:srgbClr val="000000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Coordinador(a) Técnico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Infraestructura 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Deporte </a:t>
          </a:r>
          <a:r>
            <a:rPr lang="es-ES" sz="1200" dirty="0" smtClean="0">
              <a:solidFill>
                <a:srgbClr val="000000"/>
              </a:solidFill>
            </a:rPr>
            <a:t>Selectivo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Ligas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>
            <a:solidFill>
              <a:srgbClr val="000000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de Desarrollo </a:t>
          </a:r>
          <a:r>
            <a:rPr lang="es-ES" sz="1200" dirty="0" smtClean="0">
              <a:solidFill>
                <a:srgbClr val="000000"/>
              </a:solidFill>
            </a:rPr>
            <a:t>Deportivo</a:t>
          </a:r>
          <a:endParaRPr lang="es-ES" sz="1200" dirty="0">
            <a:solidFill>
              <a:srgbClr val="000000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de Área </a:t>
          </a:r>
          <a:r>
            <a:rPr lang="es-ES" sz="1200" dirty="0" smtClean="0">
              <a:solidFill>
                <a:srgbClr val="000000"/>
              </a:solidFill>
            </a:rPr>
            <a:t>Acuática</a:t>
          </a:r>
          <a:endParaRPr lang="es-ES" sz="1200" dirty="0">
            <a:solidFill>
              <a:srgbClr val="000000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      </a:t>
          </a:r>
          <a:endParaRPr lang="es-ES" sz="1200" dirty="0">
            <a:solidFill>
              <a:srgbClr val="000000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</a:t>
          </a:r>
          <a:endParaRPr lang="es-ES" sz="1200" dirty="0">
            <a:solidFill>
              <a:srgbClr val="000000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50847" custScaleY="140737" custLinFactNeighborX="-4421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203677" custScaleY="151073" custLinFactNeighborX="-11577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9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75934" custScaleY="124441" custLinFactNeighborX="-18783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9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75934" custScaleY="124441" custLinFactNeighborX="-2864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9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75934" custScaleY="124441" custLinFactNeighborX="-18783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9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75934" custScaleY="124441" custLinFactNeighborX="-2864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75934" custScaleY="124441" custLinFactNeighborX="-18783" custLinFactNeighborY="-1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4" custScaleX="199450" custScaleY="151073" custLinFactNeighborX="-8244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4" custScaleX="186551" custScaleY="151018" custLinFactNeighborX="7220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5" presStyleCnt="9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4" custScaleX="171643" custScaleY="125849" custLinFactNeighborX="7220" custLinFactNeighborY="15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6" presStyleCnt="9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4" custScaleX="171643" custScaleY="125849" custLinFactNeighborX="7220" custLinFactNeighborY="15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7" presStyleCnt="9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4" custScaleX="171643" custScaleY="125849" custLinFactNeighborX="7220" custLinFactNeighborY="8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8" presStyleCnt="9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3" presStyleCnt="4" custScaleX="171643" custScaleY="125849" custLinFactNeighborX="8089" custLinFactNeighborY="8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3" presStyleCnt="4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4" custScaleX="173584" custScaleY="151018" custLinFactNeighborX="18783" custLinFactNeighborY="96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42758" custScaleY="108282" custLinFactNeighborX="-57559" custLinFactNeighborY="23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42758" custScaleY="108282" custLinFactNeighborX="-29719" custLinFactNeighborY="23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42758" custScaleY="108282" custLinFactNeighborX="-57559" custLinFactNeighborY="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42758" custScaleY="108282" custLinFactNeighborX="-29719" custLinFactNeighborY="8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42758" custScaleY="108282" custLinFactNeighborX="-57559" custLinFactNeighborY="-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42758" custScaleY="108282" custLinFactNeighborX="-29719" custLinFactNeighborY="-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93820AB-8855-435E-AD23-A2590FDF36F4}" srcId="{9460999F-411C-4C31-B047-C664E61C4334}" destId="{025CF52D-B1F5-42C4-9FDB-4652E45D6CD9}" srcOrd="9" destOrd="0" parTransId="{E729CCF0-67F5-4C72-9B24-E21B4F6C5E0C}" sibTransId="{4D574086-E868-4D91-B8E4-5032BD8EEC2E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1E03D73-35C5-438F-90B0-9666F581FF76}" srcId="{9460999F-411C-4C31-B047-C664E61C4334}" destId="{A6A9FA81-F0E4-4C02-BFB2-7A0906B4C8FC}" srcOrd="8" destOrd="0" parTransId="{D89FD8FC-E3E0-4EA7-80F4-171E17C82F0F}" sibTransId="{6E4BFB77-BD10-44B3-845C-DFDDEB20DAA1}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B6D762A9-6906-4456-AAB3-6B30E9AFDDA1}" srcId="{9460999F-411C-4C31-B047-C664E61C4334}" destId="{6412B829-53B8-4335-A8E8-BF68A4CE9E5A}" srcOrd="7" destOrd="0" parTransId="{2105C248-A41D-480D-A40F-64314007F5A9}" sibTransId="{263CF818-F6C4-414B-A7C1-27813A2C3C80}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6" destOrd="0" presId="urn:microsoft.com/office/officeart/2005/8/layout/orgChart1"/>
    <dgm:cxn modelId="{BD4B8A57-0EE6-4977-98B5-6BE05E2CF68D}" type="presParOf" srcId="{192A4A43-5DC6-4E48-A7A3-07390C05F084}" destId="{EA7A5942-546A-434A-B9D0-39B8C7B842BE}" srcOrd="7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Ciudadano </a:t>
          </a:r>
          <a:r>
            <a:rPr lang="es-ES" sz="1200" dirty="0" smtClean="0">
              <a:solidFill>
                <a:srgbClr val="000000"/>
              </a:solidFill>
            </a:rPr>
            <a:t>  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30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0119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dirty="0">
            <a:solidFill>
              <a:srgbClr val="000000"/>
            </a:solidFill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O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7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</a:p>
        <a:p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4531" custScaleY="255260" custLinFactNeighborX="4968" custLinFactNeighborY="86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83155" custLinFactNeighborX="-727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0000" custLinFactNeighborX="-97136" custLinFactNeighborY="166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0000" custLinFactNeighborX="-49185" custLinFactNeighborY="113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00000" custLinFactNeighborX="-97136" custLinFactNeighborY="166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00000" custLinFactNeighborX="-49185" custLinFactNeighborY="166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82791" custLinFactNeighborX="488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0000" custLinFactNeighborX="20136" custLinFactNeighborY="168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57082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34617" custLinFactNeighborX="17846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72752" custScaleY="145154" custLinFactY="25278" custLinFactNeighborX="-591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17753" custScaleY="13055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4408" custScaleY="24935" custLinFactNeighborY="-20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03422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5843" custScaleY="68948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Futbol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30561" custScaleY="152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2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      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algn="ctr"/>
          <a:endParaRPr lang="es-MX" sz="8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88543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60302" custScaleY="81870" custLinFactNeighborX="-5624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60302" custScaleY="81870" custLinFactNeighborX="18535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60302" custScaleY="81870" custLinFactNeighborX="-5846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60302" custScaleY="81870" custLinFactNeighborX="18529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97102" custScaleY="138894" custLinFactNeighborY="38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41532" custScaleY="86652" custLinFactNeighborX="-10323" custLinFactNeighborY="4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41503" custScaleY="86976" custLinFactY="200000" custLinFactNeighborX="12587" custLinFactNeighborY="210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41503" custScaleY="86976" custLinFactY="200000" custLinFactNeighborX="12587" custLinFactNeighborY="202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41532" custScaleY="86652" custLinFactNeighborX="-11997" custLinFactNeighborY="1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41532" custScaleY="86652" custLinFactY="-8814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41532" custScaleY="86652" custLinFactY="-100000" custLinFactNeighborX="-11564" custLinFactNeighborY="-15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41532" custScaleY="86652" custLinFactY="-26648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41532" custScaleY="86652" custLinFactX="74686" custLinFactY="-213330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41532" custScaleY="86652" custLinFactX="-74096" custLinFactY="-4448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93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75803" custLinFactNeighborY="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75803" custLinFactNeighborY="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01381" custScaleY="74285" custLinFactY="-300000" custLinFactNeighborX="-18026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01381" custScaleY="74285" custLinFactX="2795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01381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Y="78441" custLinFactNeighborX="-18917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56832" custLinFactNeighborX="-18841" custLinFactNeighborY="-10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6535" custScaleY="48459" custLinFactNeighborX="-19645" custLinFactNeighborY="-106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</a:t>
          </a:r>
          <a:r>
            <a:rPr lang="es-ES" sz="1200" dirty="0" smtClean="0">
              <a:solidFill>
                <a:srgbClr val="000000"/>
              </a:solidFill>
            </a:rPr>
            <a:t>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Sección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68912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Unidades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88552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3028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8768" custScaleY="32105" custLinFactNeighborX="-21435" custLinFactNeighborY="-458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9014" custScaleY="29802" custLinFactNeighborX="-182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10957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858" custScaleY="62780" custLinFactNeighborX="-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 de </a:t>
          </a:r>
          <a:r>
            <a:rPr lang="es-ES" sz="1200" dirty="0" smtClean="0">
              <a:solidFill>
                <a:srgbClr val="000000"/>
              </a:solidFill>
            </a:rPr>
            <a:t>Béisbol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5329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5296" custScaleY="60237" custLinFactNeighborX="-4570" custLinFactNeighborY="-3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37903" custScaleY="26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29633" custScaleY="30513" custLinFactNeighborY="-10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 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42911" custLinFactNeighborY="-1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LinFactNeighborY="446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7540" custScaleY="97892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51730" custLinFactNeighborX="-7009" custLinFactNeighborY="-9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rgbClr val="000000"/>
            </a:solidFill>
          </a:endParaRPr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55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X="77694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X="77694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38589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38589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11132" custScaleY="9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55560" custLinFactNeighborX="-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55560" custLinFactNeighborX="-8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47457" custScaleY="100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6758" custScaleY="61268" custLinFactNeighborX="-5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2326" custScaleY="7156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smtClean="0">
              <a:solidFill>
                <a:srgbClr val="000000"/>
              </a:solidFill>
            </a:rPr>
            <a:t>Basquetbol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03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65595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 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83477" custScaleY="59713" custLinFactNeighborX="-4203" custLinFactNeighborY="35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1370" custScaleY="44510" custLinFactNeighborX="-8308" custLinFactNeighborY="-22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FF64723B-08B2-4B6C-BBE4-7276CEA938A7}" type="pres">
      <dgm:prSet presAssocID="{8003C285-42ED-435F-AE60-A288E91A38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 val="init"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1370" custScaleY="46202" custLinFactNeighborX="1518" custLinFactNeighborY="-22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47518" custScaleY="35530" custLinFactNeighborX="-7286" custLinFactNeighborY="-7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914ED821-AFED-4FAE-9A29-AC8EDE927FFB}" srcId="{89396E58-A41F-4C6A-8F4E-711CD80E42B6}" destId="{CAC26141-567B-4301-938D-252585E11EDA}" srcOrd="2" destOrd="0" parTransId="{8003C285-42ED-435F-AE60-A288E91A3834}" sibTransId="{E70F4CD4-978A-47A1-8664-75F2CB23AC18}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 custScaleX="69424" custScaleY="58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46456" custScaleY="35960" custLinFactNeighborY="-1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Y="73635" custLinFactNeighborY="4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5962" custScaleY="44181" custLinFactNeighborX="1693" custLinFactNeighborY="9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LinFactNeighborY="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60010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4012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273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943179-5FA5-4A02-A280-BF0FE530A49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r>
            <a:rPr lang="es-ES" sz="1200" dirty="0" smtClean="0">
              <a:solidFill>
                <a:srgbClr val="000000"/>
              </a:solidFill>
            </a:rPr>
            <a:t>Temporales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BCF539E-22F9-4361-B944-EC418EFDEFDC}" type="parTrans" cxnId="{C802ECFC-8600-472F-AA26-E36F6A5CA25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70377D-2D2E-4457-9985-C560403F9844}" type="sibTrans" cxnId="{C802ECFC-8600-472F-AA26-E36F6A5CA25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09628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F3D447B7-5825-454A-BAE2-E6C501C1FC2E}" type="pres">
      <dgm:prSet presAssocID="{EBCF539E-22F9-4361-B944-EC418EFDEFDC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05AC2B-F7FF-47B7-9D47-C9F4B2A175A5}" type="pres">
      <dgm:prSet presAssocID="{B9943179-5FA5-4A02-A280-BF0FE530A495}" presName="hierRoot2" presStyleCnt="0">
        <dgm:presLayoutVars>
          <dgm:hierBranch val="init"/>
        </dgm:presLayoutVars>
      </dgm:prSet>
      <dgm:spPr/>
    </dgm:pt>
    <dgm:pt modelId="{F1A1FFD5-5EBC-4BF1-BC15-5C547ED06284}" type="pres">
      <dgm:prSet presAssocID="{B9943179-5FA5-4A02-A280-BF0FE530A495}" presName="rootComposite" presStyleCnt="0"/>
      <dgm:spPr/>
    </dgm:pt>
    <dgm:pt modelId="{45FEA7EB-E05A-4748-A1AF-801EAC43ADD2}" type="pres">
      <dgm:prSet presAssocID="{B9943179-5FA5-4A02-A280-BF0FE530A495}" presName="rootText" presStyleLbl="node3" presStyleIdx="0" presStyleCnt="1" custScaleY="109628" custLinFactNeighborY="7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B1398D-F0FA-46B7-BCE3-CA511519F27B}" type="pres">
      <dgm:prSet presAssocID="{B9943179-5FA5-4A02-A280-BF0FE530A495}" presName="rootConnector" presStyleLbl="node3" presStyleIdx="0" presStyleCnt="1"/>
      <dgm:spPr/>
      <dgm:t>
        <a:bodyPr/>
        <a:lstStyle/>
        <a:p>
          <a:endParaRPr lang="es-ES"/>
        </a:p>
      </dgm:t>
    </dgm:pt>
    <dgm:pt modelId="{72636098-7F1B-40AD-B1D5-C25131D2CE5F}" type="pres">
      <dgm:prSet presAssocID="{B9943179-5FA5-4A02-A280-BF0FE530A495}" presName="hierChild4" presStyleCnt="0"/>
      <dgm:spPr/>
    </dgm:pt>
    <dgm:pt modelId="{27184448-4F95-4DD4-839E-5E671CCF0DF8}" type="pres">
      <dgm:prSet presAssocID="{B9943179-5FA5-4A02-A280-BF0FE530A495}" presName="hierChild5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09628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09628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09628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C802ECFC-8600-472F-AA26-E36F6A5CA25B}" srcId="{E31A50AD-2E43-4574-A862-30D20D870CCC}" destId="{B9943179-5FA5-4A02-A280-BF0FE530A495}" srcOrd="0" destOrd="0" parTransId="{EBCF539E-22F9-4361-B944-EC418EFDEFDC}" sibTransId="{9770377D-2D2E-4457-9985-C560403F9844}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51542F1A-64ED-48A3-8241-CE3F16EC740C}" type="presOf" srcId="{B9943179-5FA5-4A02-A280-BF0FE530A495}" destId="{4BB1398D-F0FA-46B7-BCE3-CA511519F27B}" srcOrd="1" destOrd="0" presId="urn:microsoft.com/office/officeart/2005/8/layout/orgChart1"/>
    <dgm:cxn modelId="{99832B31-54B0-4BDA-ADFF-291985D306D5}" type="presOf" srcId="{B9943179-5FA5-4A02-A280-BF0FE530A495}" destId="{45FEA7EB-E05A-4748-A1AF-801EAC43ADD2}" srcOrd="0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13546E12-3897-4F09-AD06-937520A9E79F}" type="presOf" srcId="{EBCF539E-22F9-4361-B944-EC418EFDEFDC}" destId="{F3D447B7-5825-454A-BAE2-E6C501C1FC2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B5533ADC-8839-4763-88BD-52B0FED98F4E}" type="presParOf" srcId="{46BF14A3-F152-44CA-8211-120DD1B796A7}" destId="{F3D447B7-5825-454A-BAE2-E6C501C1FC2E}" srcOrd="0" destOrd="0" presId="urn:microsoft.com/office/officeart/2005/8/layout/orgChart1"/>
    <dgm:cxn modelId="{43B0F1A1-F6AB-402F-B01E-9D471521FA45}" type="presParOf" srcId="{46BF14A3-F152-44CA-8211-120DD1B796A7}" destId="{F205AC2B-F7FF-47B7-9D47-C9F4B2A175A5}" srcOrd="1" destOrd="0" presId="urn:microsoft.com/office/officeart/2005/8/layout/orgChart1"/>
    <dgm:cxn modelId="{F3A9326B-8457-4F87-9318-067C08209561}" type="presParOf" srcId="{F205AC2B-F7FF-47B7-9D47-C9F4B2A175A5}" destId="{F1A1FFD5-5EBC-4BF1-BC15-5C547ED06284}" srcOrd="0" destOrd="0" presId="urn:microsoft.com/office/officeart/2005/8/layout/orgChart1"/>
    <dgm:cxn modelId="{982B70BC-9DD3-40F8-8B7A-86B040E8B433}" type="presParOf" srcId="{F1A1FFD5-5EBC-4BF1-BC15-5C547ED06284}" destId="{45FEA7EB-E05A-4748-A1AF-801EAC43ADD2}" srcOrd="0" destOrd="0" presId="urn:microsoft.com/office/officeart/2005/8/layout/orgChart1"/>
    <dgm:cxn modelId="{2F207E98-1111-423F-AC17-691BC7D481C4}" type="presParOf" srcId="{F1A1FFD5-5EBC-4BF1-BC15-5C547ED06284}" destId="{4BB1398D-F0FA-46B7-BCE3-CA511519F27B}" srcOrd="1" destOrd="0" presId="urn:microsoft.com/office/officeart/2005/8/layout/orgChart1"/>
    <dgm:cxn modelId="{EC941090-39AB-4D10-9833-9E0D9561CC69}" type="presParOf" srcId="{F205AC2B-F7FF-47B7-9D47-C9F4B2A175A5}" destId="{72636098-7F1B-40AD-B1D5-C25131D2CE5F}" srcOrd="1" destOrd="0" presId="urn:microsoft.com/office/officeart/2005/8/layout/orgChart1"/>
    <dgm:cxn modelId="{131FA8EA-051F-4261-859B-E43EFF6BA7AA}" type="presParOf" srcId="{F205AC2B-F7FF-47B7-9D47-C9F4B2A175A5}" destId="{27184448-4F95-4DD4-839E-5E671CCF0DF8}" srcOrd="2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833" custScaleY="60082" custLinFactNeighborX="-3877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05664" custLinFactNeighborY="-42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77529" custLinFactNeighborX="-1216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Administrador(a)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83230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5487" custScaleY="47164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18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57001" custScaleY="53835" custLinFactNeighborX="-11675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9370E-A820-402D-8A62-179E28B2CE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561CD2-2CAB-4D9F-8912-840250EB4448}" type="par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8A4D1A-D29F-4727-AFDA-991AA966DB08}" type="sib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5385" custScaleY="79670" custLinFactNeighborX="16" custLinFactNeighborY="66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CD470C5-FB19-4234-AA6C-EFDD06C9188E}" type="pres">
      <dgm:prSet presAssocID="{03A20C86-4A92-4FD9-A45C-26F30B3ECD1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2" presStyleIdx="0" presStyleCnt="2" custScaleX="68329" custScaleY="74121" custLinFactNeighborX="505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2E051671-4839-49A6-9F68-CDE6E43456F8}" type="pres">
      <dgm:prSet presAssocID="{D8561CD2-2CAB-4D9F-8912-840250EB444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540CAC6-A4E4-481C-9A6D-DC7799CD8EAA}" type="pres">
      <dgm:prSet presAssocID="{48E9370E-A820-402D-8A62-179E28B2CEF8}" presName="hierRoot2" presStyleCnt="0">
        <dgm:presLayoutVars>
          <dgm:hierBranch val="init"/>
        </dgm:presLayoutVars>
      </dgm:prSet>
      <dgm:spPr/>
    </dgm:pt>
    <dgm:pt modelId="{794D0BC2-EA94-4ADE-AFDD-76028146AC3B}" type="pres">
      <dgm:prSet presAssocID="{48E9370E-A820-402D-8A62-179E28B2CEF8}" presName="rootComposite" presStyleCnt="0"/>
      <dgm:spPr/>
    </dgm:pt>
    <dgm:pt modelId="{517ACABC-13CB-4CF8-99D2-6730CCE4549E}" type="pres">
      <dgm:prSet presAssocID="{48E9370E-A820-402D-8A62-179E28B2CEF8}" presName="rootText" presStyleLbl="node2" presStyleIdx="1" presStyleCnt="2" custScaleX="68329" custScaleY="74121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5EC4-973B-414E-B127-DF31B506D61C}" type="pres">
      <dgm:prSet presAssocID="{48E9370E-A820-402D-8A62-179E28B2CE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BF36B6-0180-4A88-B025-A070C35F1307}" type="pres">
      <dgm:prSet presAssocID="{48E9370E-A820-402D-8A62-179E28B2CEF8}" presName="hierChild4" presStyleCnt="0"/>
      <dgm:spPr/>
    </dgm:pt>
    <dgm:pt modelId="{8AC1945D-10D5-4FE7-A953-FCCBEDD7ADE5}" type="pres">
      <dgm:prSet presAssocID="{48E9370E-A820-402D-8A62-179E28B2CEF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E6AEA0E3-C599-4E74-A4CA-0CD34661A17B}" type="presOf" srcId="{48E9370E-A820-402D-8A62-179E28B2CEF8}" destId="{517ACABC-13CB-4CF8-99D2-6730CCE4549E}" srcOrd="0" destOrd="0" presId="urn:microsoft.com/office/officeart/2005/8/layout/orgChart1"/>
    <dgm:cxn modelId="{8DBC8F3F-DF4A-4533-AA3C-A86235816CB1}" srcId="{8F3A5752-0B5D-4641-8E32-CCA038B23664}" destId="{7CBFA367-1E00-46B4-83E9-E494645C56C4}" srcOrd="0" destOrd="0" parTransId="{03A20C86-4A92-4FD9-A45C-26F30B3ECD14}" sibTransId="{4BF95978-53C6-467E-BD64-1BB26CD5CEA5}"/>
    <dgm:cxn modelId="{66DA8F0B-5F05-4BBA-B535-B88231031C5D}" type="presOf" srcId="{7CBFA367-1E00-46B4-83E9-E494645C56C4}" destId="{A26C7DD0-22C3-472F-8956-750A0E5B231F}" srcOrd="0" destOrd="0" presId="urn:microsoft.com/office/officeart/2005/8/layout/orgChart1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4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1817D62B-0194-439F-B14B-E8F989B4A975}" type="presOf" srcId="{D8561CD2-2CAB-4D9F-8912-840250EB4448}" destId="{2E051671-4839-49A6-9F68-CDE6E43456F8}" srcOrd="0" destOrd="0" presId="urn:microsoft.com/office/officeart/2005/8/layout/orgChart1"/>
    <dgm:cxn modelId="{F091661C-A6EE-45B4-8E76-C166C6B23348}" srcId="{8F3A5752-0B5D-4641-8E32-CCA038B23664}" destId="{6E32675B-75C1-4ACF-BEE2-A4B2B9DB88C7}" srcOrd="3" destOrd="0" parTransId="{7B500698-6776-43DB-BE66-4CF66E80D887}" sibTransId="{D75062B4-5D00-4841-8E9C-1ECC572CA9EA}"/>
    <dgm:cxn modelId="{17C33A32-B28E-4EFE-B800-9DF371AFB3C5}" srcId="{8F3A5752-0B5D-4641-8E32-CCA038B23664}" destId="{48E9370E-A820-402D-8A62-179E28B2CEF8}" srcOrd="5" destOrd="0" parTransId="{D8561CD2-2CAB-4D9F-8912-840250EB4448}" sibTransId="{3D8A4D1A-D29F-4727-AFDA-991AA966DB0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2" destOrd="0" parTransId="{E30B5A59-28E6-4399-8C5A-56973DD9617F}" sibTransId="{42A5C743-EC14-4C3E-8DFA-859ACC3AE93D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960DFAB6-437C-4A69-B0B2-B29A96494504}" type="presOf" srcId="{48E9370E-A820-402D-8A62-179E28B2CEF8}" destId="{885D5EC4-973B-414E-B127-DF31B506D61C}" srcOrd="1" destOrd="0" presId="urn:microsoft.com/office/officeart/2005/8/layout/orgChart1"/>
    <dgm:cxn modelId="{A89A2C48-389C-44F6-83E7-F7ED6EC35561}" type="presOf" srcId="{03A20C86-4A92-4FD9-A45C-26F30B3ECD14}" destId="{3CD470C5-FB19-4234-AA6C-EFDD06C9188E}" srcOrd="0" destOrd="0" presId="urn:microsoft.com/office/officeart/2005/8/layout/orgChart1"/>
    <dgm:cxn modelId="{17374758-8D96-4B4C-AD8C-B20334B6437F}" srcId="{8F3A5752-0B5D-4641-8E32-CCA038B23664}" destId="{E23DC7F2-9606-41B2-86FC-BDD303420AFF}" srcOrd="1" destOrd="0" parTransId="{22BAB3FD-0151-4F83-B517-1BA85014DF6B}" sibTransId="{2965A17A-C81D-4275-9694-D3C88977F355}"/>
    <dgm:cxn modelId="{B69CA610-BD0D-421D-8703-30D3B052C26D}" type="presOf" srcId="{7CBFA367-1E00-46B4-83E9-E494645C56C4}" destId="{3938DC13-D574-4475-AFAD-11A9B1DD5794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0EDECBCD-6AF5-446A-83B0-0CC859ADA840}" type="presParOf" srcId="{24392372-3E5C-4E83-A7A2-75B2D5C4B789}" destId="{3CD470C5-FB19-4234-AA6C-EFDD06C9188E}" srcOrd="0" destOrd="0" presId="urn:microsoft.com/office/officeart/2005/8/layout/orgChart1"/>
    <dgm:cxn modelId="{CACC2C49-4D59-4107-8071-F4107A5CDE0E}" type="presParOf" srcId="{24392372-3E5C-4E83-A7A2-75B2D5C4B789}" destId="{5F24DD2D-ECE6-4F8B-9967-9F8D473F49A7}" srcOrd="1" destOrd="0" presId="urn:microsoft.com/office/officeart/2005/8/layout/orgChart1"/>
    <dgm:cxn modelId="{71FD82D3-2A2F-48BE-A307-80A5602235D2}" type="presParOf" srcId="{5F24DD2D-ECE6-4F8B-9967-9F8D473F49A7}" destId="{54DE3DE2-5A7B-4966-9771-CE1C247169F4}" srcOrd="0" destOrd="0" presId="urn:microsoft.com/office/officeart/2005/8/layout/orgChart1"/>
    <dgm:cxn modelId="{B9B11247-51C6-4BB1-A38C-1B1D276553D5}" type="presParOf" srcId="{54DE3DE2-5A7B-4966-9771-CE1C247169F4}" destId="{A26C7DD0-22C3-472F-8956-750A0E5B231F}" srcOrd="0" destOrd="0" presId="urn:microsoft.com/office/officeart/2005/8/layout/orgChart1"/>
    <dgm:cxn modelId="{41DC0E3F-1FBD-4840-89BC-507ABED70E23}" type="presParOf" srcId="{54DE3DE2-5A7B-4966-9771-CE1C247169F4}" destId="{3938DC13-D574-4475-AFAD-11A9B1DD5794}" srcOrd="1" destOrd="0" presId="urn:microsoft.com/office/officeart/2005/8/layout/orgChart1"/>
    <dgm:cxn modelId="{BA163E68-F011-42F7-B7F6-2C208CB549A6}" type="presParOf" srcId="{5F24DD2D-ECE6-4F8B-9967-9F8D473F49A7}" destId="{9BD6D318-E10D-4EED-873D-D8DA44AAD8DD}" srcOrd="1" destOrd="0" presId="urn:microsoft.com/office/officeart/2005/8/layout/orgChart1"/>
    <dgm:cxn modelId="{C7E317BF-E572-4076-8F47-BD56D8237B1F}" type="presParOf" srcId="{5F24DD2D-ECE6-4F8B-9967-9F8D473F49A7}" destId="{3CB280C7-2619-466C-9754-F11423BCC7E9}" srcOrd="2" destOrd="0" presId="urn:microsoft.com/office/officeart/2005/8/layout/orgChart1"/>
    <dgm:cxn modelId="{D07640B8-0C41-40F7-937E-7C69908AA541}" type="presParOf" srcId="{24392372-3E5C-4E83-A7A2-75B2D5C4B789}" destId="{2E051671-4839-49A6-9F68-CDE6E43456F8}" srcOrd="2" destOrd="0" presId="urn:microsoft.com/office/officeart/2005/8/layout/orgChart1"/>
    <dgm:cxn modelId="{E51C4A8F-6C8F-42EB-B2E6-51F127DDD64E}" type="presParOf" srcId="{24392372-3E5C-4E83-A7A2-75B2D5C4B789}" destId="{D540CAC6-A4E4-481C-9A6D-DC7799CD8EAA}" srcOrd="3" destOrd="0" presId="urn:microsoft.com/office/officeart/2005/8/layout/orgChart1"/>
    <dgm:cxn modelId="{CABF33B9-8C66-44C8-AD17-0F5F7F9F2C84}" type="presParOf" srcId="{D540CAC6-A4E4-481C-9A6D-DC7799CD8EAA}" destId="{794D0BC2-EA94-4ADE-AFDD-76028146AC3B}" srcOrd="0" destOrd="0" presId="urn:microsoft.com/office/officeart/2005/8/layout/orgChart1"/>
    <dgm:cxn modelId="{40E433DE-D0B7-46F1-8E27-53E5F650A2AF}" type="presParOf" srcId="{794D0BC2-EA94-4ADE-AFDD-76028146AC3B}" destId="{517ACABC-13CB-4CF8-99D2-6730CCE4549E}" srcOrd="0" destOrd="0" presId="urn:microsoft.com/office/officeart/2005/8/layout/orgChart1"/>
    <dgm:cxn modelId="{AE20F1D3-B03D-467F-809C-D7433361860D}" type="presParOf" srcId="{794D0BC2-EA94-4ADE-AFDD-76028146AC3B}" destId="{885D5EC4-973B-414E-B127-DF31B506D61C}" srcOrd="1" destOrd="0" presId="urn:microsoft.com/office/officeart/2005/8/layout/orgChart1"/>
    <dgm:cxn modelId="{E5C11A73-FBFC-4AD6-ACC4-99FE2DA11A12}" type="presParOf" srcId="{D540CAC6-A4E4-481C-9A6D-DC7799CD8EAA}" destId="{DFBF36B6-0180-4A88-B025-A070C35F1307}" srcOrd="1" destOrd="0" presId="urn:microsoft.com/office/officeart/2005/8/layout/orgChart1"/>
    <dgm:cxn modelId="{D1348406-5A08-4EFC-8CE6-6C7E110FE517}" type="presParOf" srcId="{D540CAC6-A4E4-481C-9A6D-DC7799CD8EAA}" destId="{8AC1945D-10D5-4FE7-A953-FCCBEDD7ADE5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Clasificadores(as) 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005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1670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005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1670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005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1670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005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1670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005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19557" custLinFactNeighborY="-22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LinFactNeighborX="-3083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LinFactNeighborX="3100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LinFactY="-100000" custLinFactNeighborX="-3083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LinFactY="-100000" custLinFactNeighborX="3100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8388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53495" custLinFactNeighborX="3" custLinFactNeighborY="-20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0539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Parques </a:t>
          </a: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Mty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P.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AVC </a:t>
          </a: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Secretaria/o</a:t>
          </a:r>
        </a:p>
        <a:p>
          <a:endParaRPr lang="es-ES" sz="1200" b="0" dirty="0" smtClean="0">
            <a:solidFill>
              <a:schemeClr val="tx1"/>
            </a:solidFill>
          </a:endParaRPr>
        </a:p>
        <a:p>
          <a:r>
            <a:rPr lang="es-ES" sz="1200" b="0" dirty="0" smtClean="0">
              <a:solidFill>
                <a:schemeClr val="tx1"/>
              </a:solidFill>
            </a:rPr>
            <a:t>Oficial Administrativo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NeighborY="-4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LinFactNeighborY="-9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4" custScaleX="137218" custScaleY="79773" custLinFactY="18458" custLinFactNeighborX="-732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1" presStyleCnt="4" custScaleX="137218" custScaleY="79773" custLinFactY="18458" custLinFactNeighborX="903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2" presStyleCnt="4" custScaleY="88444" custLinFactY="-56537" custLinFactNeighborX="2331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Y="88444" custLinFactY="-56537" custLinFactNeighborX="1437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EA826A4-87FA-46E9-94F8-8D9CC94AF96B}" srcId="{8FE150CD-F776-47B8-84A5-F2CF7ACAAC56}" destId="{90BB4C0D-1FEF-4863-8607-CC3880343291}" srcOrd="5" destOrd="0" parTransId="{97EE24D9-DCC4-4F9F-8DE2-60DDDB17808E}" sibTransId="{9CCB642F-07E6-4D6D-B650-3C5BD2C58F3B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1A335C9E-B407-4E79-B00A-E2676FA6E1AC}" srcId="{8FE150CD-F776-47B8-84A5-F2CF7ACAAC56}" destId="{E0B82665-92F0-42D0-9FBF-2F1C42A89475}" srcOrd="2" destOrd="0" parTransId="{94713F4F-B707-4102-917B-6EA47CF83563}" sibTransId="{47477331-0019-45B3-8B48-F2F3C5623E74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A2788D67-AE69-4AC9-AA51-C915380F1090}" srcId="{8FE150CD-F776-47B8-84A5-F2CF7ACAAC56}" destId="{089E3200-BD19-43DB-A09B-13623A36E541}" srcOrd="3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D4304843-9508-4141-958F-159A42156B0E}" srcId="{8FE150CD-F776-47B8-84A5-F2CF7ACAAC56}" destId="{110162E8-E59C-483D-802E-CDB254C99A9C}" srcOrd="7" destOrd="0" parTransId="{BC142A3B-607B-4BF7-B8B6-861851DFB1BB}" sibTransId="{591EC6BA-65AC-4FD4-916A-64833086DCDE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0FE3167-FD67-467A-9BC1-AACD2530F61F}" srcId="{8FE150CD-F776-47B8-84A5-F2CF7ACAAC56}" destId="{8B7E1B47-9E4D-4C5A-BC05-B4B7E4C35460}" srcOrd="6" destOrd="0" parTransId="{04195947-4A51-41BE-B3A7-E3212CBDEC2C}" sibTransId="{7AD0237E-2D4E-4D76-8547-A599955AF7EE}"/>
    <dgm:cxn modelId="{34768DB9-5BFA-4EAF-8438-6E260E5A0F79}" srcId="{8FE150CD-F776-47B8-84A5-F2CF7ACAAC56}" destId="{8071D23A-AD2B-48A3-BDB4-A26A7CB42C69}" srcOrd="4" destOrd="0" parTransId="{D7CBB88F-7B9D-48F0-A5EA-1B763559A139}" sibTransId="{67D46E33-C5B1-4703-93C3-4CAC9BDC6362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D1E7A915-088D-4B7A-A401-EB31A576A3A7}" type="presParOf" srcId="{6C6761D7-23C2-469E-8A4C-4D9E88EC72E6}" destId="{D4892970-E4C4-490B-87BC-0BDE270048F3}" srcOrd="2" destOrd="0" presId="urn:microsoft.com/office/officeart/2005/8/layout/orgChart1"/>
    <dgm:cxn modelId="{4A0D35B1-39CC-449A-8B7C-A47ED3FAD891}" type="presParOf" srcId="{6C6761D7-23C2-469E-8A4C-4D9E88EC72E6}" destId="{06A1E4F1-F83C-4474-817F-352F1A9080CD}" srcOrd="3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4" destOrd="0" presId="urn:microsoft.com/office/officeart/2005/8/layout/orgChart1"/>
    <dgm:cxn modelId="{7860906C-3EC1-4E2D-93FE-32CEE47A32E6}" type="presParOf" srcId="{6C6761D7-23C2-469E-8A4C-4D9E88EC72E6}" destId="{6D1EE43B-9034-469A-A69C-408C4FB20B9B}" srcOrd="5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Alameda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</a:t>
          </a:r>
          <a:r>
            <a:rPr lang="es-MX" altLang="es-ES" sz="1200" b="0" dirty="0" smtClean="0">
              <a:solidFill>
                <a:schemeClr val="tx1"/>
              </a:solidFill>
            </a:rPr>
            <a:t>)</a:t>
          </a:r>
          <a:endParaRPr lang="es-MX" altLang="es-ES" sz="1200" b="0" dirty="0" smtClean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Operativo(a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 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</a:t>
          </a:r>
          <a:r>
            <a:rPr lang="es-MX" altLang="es-MX" sz="1200" b="0" dirty="0" smtClean="0">
              <a:solidFill>
                <a:schemeClr val="tx1"/>
              </a:solidFill>
            </a:rPr>
            <a:t>) Máquina Liviana  </a:t>
          </a:r>
          <a:br>
            <a:rPr lang="es-MX" altLang="es-MX" sz="1200" b="0" dirty="0" smtClean="0">
              <a:solidFill>
                <a:schemeClr val="tx1"/>
              </a:solidFill>
            </a:rPr>
          </a:b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Analistas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Admvo.(a) Patrocinios  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Admvos.(as) Almacén   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Admvo.(a) Reportes  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Solicitudes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Inventario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65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4153" custScaleY="70763" custLinFactNeighborX="-8392" custLinFactNeighborY="26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4153" custScaleY="70763" custLinFactY="-708" custLinFactNeighborX="876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4153" custScaleY="106543" custLinFactX="43901" custLinFactY="-429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4153" custScaleY="70763" custLinFactY="68673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4153" custScaleY="70763" custLinFactNeighborX="8748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4153" custScaleY="70763" custLinFactNeighborX="-8307" custLinFactNeighborY="-87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Oficial Eléctrico(a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Oficial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                                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Supervisor(a)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482" custLinFactNeighborY="-4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4444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1105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0" presStyleCnt="2" custScaleX="76143" custScaleY="67543" custLinFactNeighborX="278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1" presStyleCnt="2" custScaleX="76143" custScaleY="225145" custLinFactNeighborX="-2489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1" presStyleCnt="2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43138" custScaleY="458776" custLinFactNeighborX="-608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RH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Admvos.(as)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0B7613B-A762-4948-8349-24B078AD0705}" type="asst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8EAAD20-95D9-4575-907D-351861E62B85}" type="parTrans" cxnId="{D1E978BB-EC1C-4D58-B4EC-96BD2223CD2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A8C4F957-D266-484F-8296-C2B989FDBF18}" type="sibTrans" cxnId="{D1E978BB-EC1C-4D58-B4EC-96BD2223CD2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252012F-B32B-4DDE-A996-C85BD70717C5}" type="asst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r>
            <a:rPr lang="es-ES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Enfermería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A3DB281-4E9B-41AB-9C7D-DECF385334DC}" type="parTrans" cxnId="{E858EA70-29B2-4767-AD64-5E39F496EB38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A7DAD24-89B9-43C3-B5EC-8E19CD5D4DBE}" type="sibTrans" cxnId="{E858EA70-29B2-4767-AD64-5E39F496EB38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26076" custLinFactNeighborY="-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36185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36185" custLinFactNeighborY="-52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5AF8659F-5AB8-460A-9C20-4046169A48AD}" type="pres">
      <dgm:prSet presAssocID="{68EAAD20-95D9-4575-907D-351861E62B85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2B831DB5-9116-4EE5-9162-0D225746EE0D}" type="pres">
      <dgm:prSet presAssocID="{60B7613B-A762-4948-8349-24B078AD0705}" presName="hierRoot3" presStyleCnt="0">
        <dgm:presLayoutVars>
          <dgm:hierBranch val="init"/>
        </dgm:presLayoutVars>
      </dgm:prSet>
      <dgm:spPr/>
    </dgm:pt>
    <dgm:pt modelId="{60A2F209-A887-4D59-AA4F-AE4B722558D9}" type="pres">
      <dgm:prSet presAssocID="{60B7613B-A762-4948-8349-24B078AD0705}" presName="rootComposite3" presStyleCnt="0"/>
      <dgm:spPr/>
    </dgm:pt>
    <dgm:pt modelId="{B6E8FAC1-66F2-4424-A477-CD699173C2EA}" type="pres">
      <dgm:prSet presAssocID="{60B7613B-A762-4948-8349-24B078AD0705}" presName="rootText3" presStyleLbl="asst2" presStyleIdx="0" presStyleCnt="2" custScaleX="70057" custScaleY="53138" custLinFactNeighborX="-38825" custLinFactNeighborY="-224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824B54-3D2A-4EFA-B661-920519A15142}" type="pres">
      <dgm:prSet presAssocID="{60B7613B-A762-4948-8349-24B078AD07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1A713AD0-C605-4500-A249-B849A840C27F}" type="pres">
      <dgm:prSet presAssocID="{60B7613B-A762-4948-8349-24B078AD0705}" presName="hierChild6" presStyleCnt="0"/>
      <dgm:spPr/>
    </dgm:pt>
    <dgm:pt modelId="{E5ABCEAA-9B8A-4C68-BBAE-4EED394E8CD2}" type="pres">
      <dgm:prSet presAssocID="{60B7613B-A762-4948-8349-24B078AD0705}" presName="hierChild7" presStyleCnt="0"/>
      <dgm:spPr/>
    </dgm:pt>
    <dgm:pt modelId="{032D09B8-46EA-48D8-A9D2-65DB1BC3638C}" type="pres">
      <dgm:prSet presAssocID="{3A3DB281-4E9B-41AB-9C7D-DECF385334DC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2B396845-7422-4459-AB4E-391F8EDEE332}" type="pres">
      <dgm:prSet presAssocID="{1252012F-B32B-4DDE-A996-C85BD70717C5}" presName="hierRoot3" presStyleCnt="0">
        <dgm:presLayoutVars>
          <dgm:hierBranch val="init"/>
        </dgm:presLayoutVars>
      </dgm:prSet>
      <dgm:spPr/>
    </dgm:pt>
    <dgm:pt modelId="{6F3AEDD8-3AB8-4E91-B3A6-8D2011F2075C}" type="pres">
      <dgm:prSet presAssocID="{1252012F-B32B-4DDE-A996-C85BD70717C5}" presName="rootComposite3" presStyleCnt="0"/>
      <dgm:spPr/>
    </dgm:pt>
    <dgm:pt modelId="{189CAC0A-C29D-401A-996C-A2D3BACE2E7A}" type="pres">
      <dgm:prSet presAssocID="{1252012F-B32B-4DDE-A996-C85BD70717C5}" presName="rootText3" presStyleLbl="asst2" presStyleIdx="1" presStyleCnt="2" custScaleX="70057" custScaleY="53138" custLinFactNeighborX="-47809" custLinFactNeighborY="-224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69F517-914D-4D7A-831E-41333EF67B88}" type="pres">
      <dgm:prSet presAssocID="{1252012F-B32B-4DDE-A996-C85BD70717C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C4A5ED0-C620-4F9C-B48F-9F4986885FBD}" type="pres">
      <dgm:prSet presAssocID="{1252012F-B32B-4DDE-A996-C85BD70717C5}" presName="hierChild6" presStyleCnt="0"/>
      <dgm:spPr/>
    </dgm:pt>
    <dgm:pt modelId="{7F76237D-37ED-40FB-8548-B0EFEE73C695}" type="pres">
      <dgm:prSet presAssocID="{1252012F-B32B-4DDE-A996-C85BD70717C5}" presName="hierChild7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-6369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-6369" custLinFactNeighborY="8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D1E978BB-EC1C-4D58-B4EC-96BD2223CD2F}" srcId="{0E4B642D-7082-4D9A-84E4-1696652CBA42}" destId="{60B7613B-A762-4948-8349-24B078AD0705}" srcOrd="0" destOrd="0" parTransId="{68EAAD20-95D9-4575-907D-351861E62B85}" sibTransId="{A8C4F957-D266-484F-8296-C2B989FDBF18}"/>
    <dgm:cxn modelId="{E858EA70-29B2-4767-AD64-5E39F496EB38}" srcId="{0E4B642D-7082-4D9A-84E4-1696652CBA42}" destId="{1252012F-B32B-4DDE-A996-C85BD70717C5}" srcOrd="1" destOrd="0" parTransId="{3A3DB281-4E9B-41AB-9C7D-DECF385334DC}" sibTransId="{4A7DAD24-89B9-43C3-B5EC-8E19CD5D4DBE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80EA35E5-1974-4B68-9E6B-7B121F4DF175}" srcId="{0E4B642D-7082-4D9A-84E4-1696652CBA42}" destId="{5C0834A1-21D1-4FC9-B716-284DFA3C451B}" srcOrd="2" destOrd="0" parTransId="{83C945F9-EF1A-43C3-A9AB-A25FAE513A4D}" sibTransId="{4BCBBB70-3C03-4F39-A11F-893276095E58}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D3AC318-6C61-4949-9D3C-BDCB43AFED7B}" type="presOf" srcId="{68EAAD20-95D9-4575-907D-351861E62B85}" destId="{5AF8659F-5AB8-460A-9C20-4046169A48A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475655B-C4CF-4B9E-9857-C9DA4BD22DE9}" type="presOf" srcId="{60B7613B-A762-4948-8349-24B078AD0705}" destId="{B6E8FAC1-66F2-4424-A477-CD699173C2EA}" srcOrd="0" destOrd="0" presId="urn:microsoft.com/office/officeart/2005/8/layout/orgChart1"/>
    <dgm:cxn modelId="{F8E8343B-75BB-4EE9-A0A5-AB5F86826A07}" type="presOf" srcId="{1252012F-B32B-4DDE-A996-C85BD70717C5}" destId="{D169F517-914D-4D7A-831E-41333EF67B88}" srcOrd="1" destOrd="0" presId="urn:microsoft.com/office/officeart/2005/8/layout/orgChart1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96889D21-D9C8-4F4D-BEC9-EF5588D9AA38}" type="presOf" srcId="{3A3DB281-4E9B-41AB-9C7D-DECF385334DC}" destId="{032D09B8-46EA-48D8-A9D2-65DB1BC3638C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7C700A-E7E0-427C-8350-C04D6142FE9D}" type="presOf" srcId="{1252012F-B32B-4DDE-A996-C85BD70717C5}" destId="{189CAC0A-C29D-401A-996C-A2D3BACE2E7A}" srcOrd="0" destOrd="0" presId="urn:microsoft.com/office/officeart/2005/8/layout/orgChart1"/>
    <dgm:cxn modelId="{DFC16B2E-8428-410C-B464-FAE1CB151686}" type="presOf" srcId="{60B7613B-A762-4948-8349-24B078AD0705}" destId="{04824B54-3D2A-4EFA-B661-920519A15142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7B04A735-AC66-4EC3-A55E-9431C93D2652}" type="presParOf" srcId="{8C63E147-3BCA-424F-BB36-D0B361F34C3A}" destId="{5AF8659F-5AB8-460A-9C20-4046169A48AD}" srcOrd="0" destOrd="0" presId="urn:microsoft.com/office/officeart/2005/8/layout/orgChart1"/>
    <dgm:cxn modelId="{A5F0A568-5039-4EC1-A985-4462CA12A165}" type="presParOf" srcId="{8C63E147-3BCA-424F-BB36-D0B361F34C3A}" destId="{2B831DB5-9116-4EE5-9162-0D225746EE0D}" srcOrd="1" destOrd="0" presId="urn:microsoft.com/office/officeart/2005/8/layout/orgChart1"/>
    <dgm:cxn modelId="{CE43E8A7-19E7-4DBD-845A-4C7FA97CB4A7}" type="presParOf" srcId="{2B831DB5-9116-4EE5-9162-0D225746EE0D}" destId="{60A2F209-A887-4D59-AA4F-AE4B722558D9}" srcOrd="0" destOrd="0" presId="urn:microsoft.com/office/officeart/2005/8/layout/orgChart1"/>
    <dgm:cxn modelId="{2B26F07C-F81E-491D-A065-071456682780}" type="presParOf" srcId="{60A2F209-A887-4D59-AA4F-AE4B722558D9}" destId="{B6E8FAC1-66F2-4424-A477-CD699173C2EA}" srcOrd="0" destOrd="0" presId="urn:microsoft.com/office/officeart/2005/8/layout/orgChart1"/>
    <dgm:cxn modelId="{F100C7E5-4DB8-477C-88E8-3F4DBDA10584}" type="presParOf" srcId="{60A2F209-A887-4D59-AA4F-AE4B722558D9}" destId="{04824B54-3D2A-4EFA-B661-920519A15142}" srcOrd="1" destOrd="0" presId="urn:microsoft.com/office/officeart/2005/8/layout/orgChart1"/>
    <dgm:cxn modelId="{C5FEC5D8-9343-479F-8969-97CEAF1FE2F8}" type="presParOf" srcId="{2B831DB5-9116-4EE5-9162-0D225746EE0D}" destId="{1A713AD0-C605-4500-A249-B849A840C27F}" srcOrd="1" destOrd="0" presId="urn:microsoft.com/office/officeart/2005/8/layout/orgChart1"/>
    <dgm:cxn modelId="{1C44EDEA-D45A-4CAA-B04E-8CBF80FAC20F}" type="presParOf" srcId="{2B831DB5-9116-4EE5-9162-0D225746EE0D}" destId="{E5ABCEAA-9B8A-4C68-BBAE-4EED394E8CD2}" srcOrd="2" destOrd="0" presId="urn:microsoft.com/office/officeart/2005/8/layout/orgChart1"/>
    <dgm:cxn modelId="{CB205E1D-B742-44A1-B61D-4FD60B5B6491}" type="presParOf" srcId="{8C63E147-3BCA-424F-BB36-D0B361F34C3A}" destId="{032D09B8-46EA-48D8-A9D2-65DB1BC3638C}" srcOrd="2" destOrd="0" presId="urn:microsoft.com/office/officeart/2005/8/layout/orgChart1"/>
    <dgm:cxn modelId="{97008317-993C-4B86-B0EE-DCF40C404356}" type="presParOf" srcId="{8C63E147-3BCA-424F-BB36-D0B361F34C3A}" destId="{2B396845-7422-4459-AB4E-391F8EDEE332}" srcOrd="3" destOrd="0" presId="urn:microsoft.com/office/officeart/2005/8/layout/orgChart1"/>
    <dgm:cxn modelId="{72F8DB19-664A-47A4-88AC-59E83469AF28}" type="presParOf" srcId="{2B396845-7422-4459-AB4E-391F8EDEE332}" destId="{6F3AEDD8-3AB8-4E91-B3A6-8D2011F2075C}" srcOrd="0" destOrd="0" presId="urn:microsoft.com/office/officeart/2005/8/layout/orgChart1"/>
    <dgm:cxn modelId="{4E1BAB72-2E9A-4CFA-BF44-25135B850D40}" type="presParOf" srcId="{6F3AEDD8-3AB8-4E91-B3A6-8D2011F2075C}" destId="{189CAC0A-C29D-401A-996C-A2D3BACE2E7A}" srcOrd="0" destOrd="0" presId="urn:microsoft.com/office/officeart/2005/8/layout/orgChart1"/>
    <dgm:cxn modelId="{DAD1E72A-FF87-4F20-9BD7-70F57A889B6C}" type="presParOf" srcId="{6F3AEDD8-3AB8-4E91-B3A6-8D2011F2075C}" destId="{D169F517-914D-4D7A-831E-41333EF67B88}" srcOrd="1" destOrd="0" presId="urn:microsoft.com/office/officeart/2005/8/layout/orgChart1"/>
    <dgm:cxn modelId="{9441D873-B1B6-4689-A992-18922853E3F1}" type="presParOf" srcId="{2B396845-7422-4459-AB4E-391F8EDEE332}" destId="{0C4A5ED0-C620-4F9C-B48F-9F4986885FBD}" srcOrd="1" destOrd="0" presId="urn:microsoft.com/office/officeart/2005/8/layout/orgChart1"/>
    <dgm:cxn modelId="{3483C0F7-C8A0-48D0-890E-79FC380B2C7C}" type="presParOf" srcId="{2B396845-7422-4459-AB4E-391F8EDEE332}" destId="{7F76237D-37ED-40FB-8548-B0EFEE73C695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(Limpieza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Y="20711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Y="-36102" custLinFactNeighborX="-806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Patrimonio  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20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4538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4538" custScaleY="83301" custLinFactNeighborY="22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4538" custScaleY="83301" custLinFactNeighborY="2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4565" custScaleY="83171" custLinFactNeighborY="-20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4565" custScaleY="83171" custLinFactNeighborY="-2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202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 custScaleY="134703" custLinFactNeighborY="21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 custScaleY="134703" custLinFactNeighborY="21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 custScaleY="134703" custLinFactNeighborY="21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 custScaleY="134703" custLinFactNeighborY="21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                     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70593" custScaleY="52944" custLinFactX="4852" custLinFactNeighborX="100000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</a:rPr>
            <a:t>Salvavidas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</a:rPr>
            <a:t>Auxiliar de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</a:rPr>
            <a:t>Enfermería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77412" custLinFactNeighborX="-17" custLinFactNeighborY="7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301045" custLinFactNeighborX="-230" custLinFactNeighborY="5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54" custScaleY="77412" custLinFactNeighborY="7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19754" custScaleY="273603" custLinFactNeighborY="-119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94614" custScaleY="86013" custLinFactNeighborY="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94614" custScaleY="86013" custLinFactNeighborY="3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77412" custLinFactNeighborX="17" custLinFactNeighborY="7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19795" custScaleY="397777" custLinFactNeighborX="230" custLinFactNeighborY="5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3976" custScaleY="119282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73068" custLinFactNeighborX="-4554" custLinFactNeighborY="-242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  <a:endParaRPr lang="es-ES" sz="1200" dirty="0">
            <a:solidFill>
              <a:srgbClr val="000000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47577" custScaleY="132820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-6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461169" custLinFactNeighborX="-3264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12" custLinFactNeighborX="-7751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502468" custLinFactNeighborX="-11262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0052" custLinFactNeighborX="-11865" custLinFactNeighborY="-2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35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0071" custScaleY="177288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320103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3036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7489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3036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3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8257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A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4543" custScaleY="78040" custLinFactNeighborX="-6" custLinFactNeighborY="-1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4223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29A46CD-FE1F-448E-9FDB-C83424D014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391ECC-BFC2-4541-B0D7-0C0E5F011052}" type="parTrans" cxnId="{8BE4879B-7FE3-4637-AF1B-92A80FA8078D}">
      <dgm:prSet/>
      <dgm:spPr/>
      <dgm:t>
        <a:bodyPr/>
        <a:lstStyle/>
        <a:p>
          <a:endParaRPr lang="es-ES"/>
        </a:p>
      </dgm:t>
    </dgm:pt>
    <dgm:pt modelId="{C1AEF022-369B-43B3-BB06-45F1BFDD6AAA}" type="sibTrans" cxnId="{8BE4879B-7FE3-4637-AF1B-92A80FA8078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598" custScaleY="97008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850C1762-E77F-4ABC-8EC0-2418C7F726A1}" type="pres">
      <dgm:prSet presAssocID="{D8391ECC-BFC2-4541-B0D7-0C0E5F01105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277369E-DF1F-4927-B8F8-08FF56DF8AD2}" type="pres">
      <dgm:prSet presAssocID="{129A46CD-FE1F-448E-9FDB-C83424D014CF}" presName="hierRoot2" presStyleCnt="0">
        <dgm:presLayoutVars>
          <dgm:hierBranch val="init"/>
        </dgm:presLayoutVars>
      </dgm:prSet>
      <dgm:spPr/>
    </dgm:pt>
    <dgm:pt modelId="{2228C319-81B8-410D-BC16-24996FB47743}" type="pres">
      <dgm:prSet presAssocID="{129A46CD-FE1F-448E-9FDB-C83424D014CF}" presName="rootComposite" presStyleCnt="0"/>
      <dgm:spPr/>
    </dgm:pt>
    <dgm:pt modelId="{B787EBEA-A63B-4917-8C90-321DC80597FC}" type="pres">
      <dgm:prSet presAssocID="{129A46CD-FE1F-448E-9FDB-C83424D014CF}" presName="rootText" presStyleLbl="node2" presStyleIdx="1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1CC156-9F2A-440E-B4EC-3E37F76920BB}" type="pres">
      <dgm:prSet presAssocID="{129A46CD-FE1F-448E-9FDB-C83424D014CF}" presName="rootConnector" presStyleLbl="node2" presStyleIdx="1" presStyleCnt="2"/>
      <dgm:spPr/>
      <dgm:t>
        <a:bodyPr/>
        <a:lstStyle/>
        <a:p>
          <a:endParaRPr lang="es-ES"/>
        </a:p>
      </dgm:t>
    </dgm:pt>
    <dgm:pt modelId="{3C098298-FD21-4496-A1D9-14FAE8BE29B2}" type="pres">
      <dgm:prSet presAssocID="{129A46CD-FE1F-448E-9FDB-C83424D014CF}" presName="hierChild4" presStyleCnt="0"/>
      <dgm:spPr/>
    </dgm:pt>
    <dgm:pt modelId="{C7E4EDF2-633E-4B17-A498-35D7979912DB}" type="pres">
      <dgm:prSet presAssocID="{129A46CD-FE1F-448E-9FDB-C83424D014CF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C98E25A8-5712-4F26-A427-72E7971AD64C}" type="presOf" srcId="{129A46CD-FE1F-448E-9FDB-C83424D014CF}" destId="{FA1CC156-9F2A-440E-B4EC-3E37F76920BB}" srcOrd="1" destOrd="0" presId="urn:microsoft.com/office/officeart/2005/8/layout/orgChart1"/>
    <dgm:cxn modelId="{82CDA121-09B9-4DD6-ABA2-22BEE53029CC}" type="presOf" srcId="{D8391ECC-BFC2-4541-B0D7-0C0E5F011052}" destId="{850C1762-E77F-4ABC-8EC0-2418C7F726A1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8BE4879B-7FE3-4637-AF1B-92A80FA8078D}" srcId="{84579AF0-4408-438F-970E-BE007F0381A1}" destId="{129A46CD-FE1F-448E-9FDB-C83424D014CF}" srcOrd="1" destOrd="0" parTransId="{D8391ECC-BFC2-4541-B0D7-0C0E5F011052}" sibTransId="{C1AEF022-369B-43B3-BB06-45F1BFDD6AAA}"/>
    <dgm:cxn modelId="{CDF8A163-82E8-40BB-A238-F5EFF9397227}" type="presOf" srcId="{129A46CD-FE1F-448E-9FDB-C83424D014CF}" destId="{B787EBEA-A63B-4917-8C90-321DC80597FC}" srcOrd="0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1D8366A3-844F-403C-9D14-FD92C1835ABA}" type="presParOf" srcId="{C212D9BA-6797-4225-A692-A814A4696490}" destId="{850C1762-E77F-4ABC-8EC0-2418C7F726A1}" srcOrd="2" destOrd="0" presId="urn:microsoft.com/office/officeart/2005/8/layout/orgChart1"/>
    <dgm:cxn modelId="{7099C09C-6515-42C5-B943-DB3DE4B1CEF7}" type="presParOf" srcId="{C212D9BA-6797-4225-A692-A814A4696490}" destId="{B277369E-DF1F-4927-B8F8-08FF56DF8AD2}" srcOrd="3" destOrd="0" presId="urn:microsoft.com/office/officeart/2005/8/layout/orgChart1"/>
    <dgm:cxn modelId="{36BACEC4-9ADD-485C-8DBC-AB9E29DA2658}" type="presParOf" srcId="{B277369E-DF1F-4927-B8F8-08FF56DF8AD2}" destId="{2228C319-81B8-410D-BC16-24996FB47743}" srcOrd="0" destOrd="0" presId="urn:microsoft.com/office/officeart/2005/8/layout/orgChart1"/>
    <dgm:cxn modelId="{BF6CA189-F56A-44F3-9876-A32DCACA1C32}" type="presParOf" srcId="{2228C319-81B8-410D-BC16-24996FB47743}" destId="{B787EBEA-A63B-4917-8C90-321DC80597FC}" srcOrd="0" destOrd="0" presId="urn:microsoft.com/office/officeart/2005/8/layout/orgChart1"/>
    <dgm:cxn modelId="{6E8F387E-64E9-489B-BC8A-4518B84B6B2E}" type="presParOf" srcId="{2228C319-81B8-410D-BC16-24996FB47743}" destId="{FA1CC156-9F2A-440E-B4EC-3E37F76920BB}" srcOrd="1" destOrd="0" presId="urn:microsoft.com/office/officeart/2005/8/layout/orgChart1"/>
    <dgm:cxn modelId="{972230B0-803B-4EC9-AB8A-17524C9AF047}" type="presParOf" srcId="{B277369E-DF1F-4927-B8F8-08FF56DF8AD2}" destId="{3C098298-FD21-4496-A1D9-14FAE8BE29B2}" srcOrd="1" destOrd="0" presId="urn:microsoft.com/office/officeart/2005/8/layout/orgChart1"/>
    <dgm:cxn modelId="{794A79DF-7DD6-4FE9-B395-B868F6B008FD}" type="presParOf" srcId="{B277369E-DF1F-4927-B8F8-08FF56DF8AD2}" destId="{C7E4EDF2-633E-4B17-A498-35D7979912DB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Temporales</a:t>
          </a:r>
          <a:endParaRPr lang="es-ES" sz="1200" dirty="0">
            <a:solidFill>
              <a:srgbClr val="000000"/>
            </a:solidFill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Patrimonio</a:t>
          </a:r>
        </a:p>
        <a:p>
          <a:r>
            <a:rPr lang="es-ES" sz="1200" b="0" dirty="0" smtClean="0">
              <a:solidFill>
                <a:srgbClr val="000000"/>
              </a:solidFill>
            </a:rPr>
            <a:t> Seguro</a:t>
          </a:r>
          <a:endParaRPr lang="es-ES" sz="1200" b="0" dirty="0">
            <a:solidFill>
              <a:srgbClr val="000000"/>
            </a:solidFill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-15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99905" custScaleY="76332" custLinFactNeighborY="3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04A97972-F67C-488C-9A86-BB967C74995F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 custScaleY="148173" custLinFactNeighborY="10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EAD2CECC-F8DA-4347-95F2-973662D213C4}" type="pres">
      <dgm:prSet presAssocID="{EF7FACAD-6FC9-4BE4-9680-CB0ED3F4CAB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1" presStyleCnt="4" custScaleY="148173" custLinFactNeighborY="105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1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99905" custScaleY="76332" custLinFactNeighborY="3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2" presStyleCnt="4" custScaleY="148173" custLinFactNeighborY="98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3" presStyleCnt="4" custScaleY="148173" custLinFactNeighborY="98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3" presStyleCnt="4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78FEB014-5713-4406-B7BA-3058DBEA11C4}" type="presOf" srcId="{568A9E5D-10DF-49F5-A4A2-D085AD850246}" destId="{04A97972-F67C-488C-9A86-BB967C74995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1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F9EBCC85-F65B-40BF-B0E6-F69F596CAAA8}" type="presParOf" srcId="{1DC5C5F5-991B-477C-AD43-B83EE69F1854}" destId="{04A97972-F67C-488C-9A86-BB967C74995F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73BBBC6D-7599-4D72-99D6-4B17F4DFAD66}" type="presParOf" srcId="{1DC5C5F5-991B-477C-AD43-B83EE69F1854}" destId="{EAD2CECC-F8DA-4347-95F2-973662D213C4}" srcOrd="2" destOrd="0" presId="urn:microsoft.com/office/officeart/2005/8/layout/orgChart1"/>
    <dgm:cxn modelId="{7EA03ED5-4FA4-4D1C-89A0-BD988DBE3844}" type="presParOf" srcId="{1DC5C5F5-991B-477C-AD43-B83EE69F1854}" destId="{E9A2282F-B706-42C9-AE09-E60514BCD287}" srcOrd="3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0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0642"/>
              </a:lnTo>
              <a:lnTo>
                <a:pt x="138596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8874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3350642"/>
              </a:lnTo>
              <a:lnTo>
                <a:pt x="0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0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383"/>
              </a:lnTo>
              <a:lnTo>
                <a:pt x="138596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8874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2651383"/>
              </a:lnTo>
              <a:lnTo>
                <a:pt x="0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0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341"/>
              </a:lnTo>
              <a:lnTo>
                <a:pt x="138596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8874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966341"/>
              </a:lnTo>
              <a:lnTo>
                <a:pt x="0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0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83"/>
              </a:lnTo>
              <a:lnTo>
                <a:pt x="138596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8874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267083"/>
              </a:lnTo>
              <a:lnTo>
                <a:pt x="0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0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623"/>
              </a:lnTo>
              <a:lnTo>
                <a:pt x="138596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8874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553623"/>
              </a:lnTo>
              <a:lnTo>
                <a:pt x="0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0" y="1053698"/>
          <a:ext cx="91440" cy="216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725932" y="153700"/>
          <a:ext cx="302307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725932" y="153700"/>
        <a:ext cx="3023076" cy="899998"/>
      </dsp:txXfrm>
    </dsp:sp>
    <dsp:sp modelId="{A122AB98-6AEB-4224-8BB5-6741593B0990}">
      <dsp:nvSpPr>
        <dsp:cNvPr id="0" name=""/>
        <dsp:cNvSpPr/>
      </dsp:nvSpPr>
      <dsp:spPr>
        <a:xfrm>
          <a:off x="1870158" y="1269724"/>
          <a:ext cx="2734624" cy="62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70158" y="1269724"/>
        <a:ext cx="2734624" cy="628976"/>
      </dsp:txXfrm>
    </dsp:sp>
    <dsp:sp modelId="{737D0D25-FC07-439A-811C-4436C0FDD776}">
      <dsp:nvSpPr>
        <dsp:cNvPr id="0" name=""/>
        <dsp:cNvSpPr/>
      </dsp:nvSpPr>
      <dsp:spPr>
        <a:xfrm>
          <a:off x="798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798" y="2181919"/>
        <a:ext cx="3098076" cy="540809"/>
      </dsp:txXfrm>
    </dsp:sp>
    <dsp:sp modelId="{5927BD05-D1F1-4524-A4B2-ACDFB02C8A25}">
      <dsp:nvSpPr>
        <dsp:cNvPr id="0" name=""/>
        <dsp:cNvSpPr/>
      </dsp:nvSpPr>
      <dsp:spPr>
        <a:xfrm>
          <a:off x="3376067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 smtClean="0">
            <a:solidFill>
              <a:srgbClr val="000000"/>
            </a:solidFill>
            <a:latin typeface="+mn-lt"/>
          </a:endParaRPr>
        </a:p>
      </dsp:txBody>
      <dsp:txXfrm>
        <a:off x="3376067" y="2181919"/>
        <a:ext cx="3098076" cy="540809"/>
      </dsp:txXfrm>
    </dsp:sp>
    <dsp:sp modelId="{57E07DF7-CE51-443E-BC95-964C680B7368}">
      <dsp:nvSpPr>
        <dsp:cNvPr id="0" name=""/>
        <dsp:cNvSpPr/>
      </dsp:nvSpPr>
      <dsp:spPr>
        <a:xfrm>
          <a:off x="798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798" y="2895380"/>
        <a:ext cx="3098076" cy="540809"/>
      </dsp:txXfrm>
    </dsp:sp>
    <dsp:sp modelId="{771E9286-B055-4092-8238-783CCE0A6D8E}">
      <dsp:nvSpPr>
        <dsp:cNvPr id="0" name=""/>
        <dsp:cNvSpPr/>
      </dsp:nvSpPr>
      <dsp:spPr>
        <a:xfrm>
          <a:off x="3376067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376067" y="2895380"/>
        <a:ext cx="3098076" cy="540809"/>
      </dsp:txXfrm>
    </dsp:sp>
    <dsp:sp modelId="{3CE931B2-A068-4F2F-9DD6-EAEA6CC5BA29}">
      <dsp:nvSpPr>
        <dsp:cNvPr id="0" name=""/>
        <dsp:cNvSpPr/>
      </dsp:nvSpPr>
      <dsp:spPr>
        <a:xfrm>
          <a:off x="798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798" y="3594638"/>
        <a:ext cx="3098076" cy="540809"/>
      </dsp:txXfrm>
    </dsp:sp>
    <dsp:sp modelId="{AFA9A362-FDDF-4280-AC14-8BD725FC1AAD}">
      <dsp:nvSpPr>
        <dsp:cNvPr id="0" name=""/>
        <dsp:cNvSpPr/>
      </dsp:nvSpPr>
      <dsp:spPr>
        <a:xfrm>
          <a:off x="3376067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376067" y="3594638"/>
        <a:ext cx="3098076" cy="540809"/>
      </dsp:txXfrm>
    </dsp:sp>
    <dsp:sp modelId="{3D5A9447-68AD-484A-8DF0-AA6BD3EED4D1}">
      <dsp:nvSpPr>
        <dsp:cNvPr id="0" name=""/>
        <dsp:cNvSpPr/>
      </dsp:nvSpPr>
      <dsp:spPr>
        <a:xfrm>
          <a:off x="798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798" y="4279680"/>
        <a:ext cx="3098076" cy="540809"/>
      </dsp:txXfrm>
    </dsp:sp>
    <dsp:sp modelId="{41340268-AE5E-4F9C-B101-F27DB87DAA86}">
      <dsp:nvSpPr>
        <dsp:cNvPr id="0" name=""/>
        <dsp:cNvSpPr/>
      </dsp:nvSpPr>
      <dsp:spPr>
        <a:xfrm>
          <a:off x="3376067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376067" y="4279680"/>
        <a:ext cx="3098076" cy="540809"/>
      </dsp:txXfrm>
    </dsp:sp>
    <dsp:sp modelId="{76781323-3E25-470E-B823-5C7B8366FAC2}">
      <dsp:nvSpPr>
        <dsp:cNvPr id="0" name=""/>
        <dsp:cNvSpPr/>
      </dsp:nvSpPr>
      <dsp:spPr>
        <a:xfrm>
          <a:off x="798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798" y="4978938"/>
        <a:ext cx="3098076" cy="540809"/>
      </dsp:txXfrm>
    </dsp:sp>
    <dsp:sp modelId="{82164179-93F5-4919-A00D-D86B09D4B625}">
      <dsp:nvSpPr>
        <dsp:cNvPr id="0" name=""/>
        <dsp:cNvSpPr/>
      </dsp:nvSpPr>
      <dsp:spPr>
        <a:xfrm>
          <a:off x="3376067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sp:txBody>
      <dsp:txXfrm>
        <a:off x="3376067" y="4978938"/>
        <a:ext cx="3098076" cy="540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9AF3C-0EF9-45A4-8190-64D777834728}">
      <dsp:nvSpPr>
        <dsp:cNvPr id="0" name=""/>
        <dsp:cNvSpPr/>
      </dsp:nvSpPr>
      <dsp:spPr>
        <a:xfrm>
          <a:off x="3573879" y="2756630"/>
          <a:ext cx="91440" cy="4642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2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EA902-A3DA-4986-9412-6391F0E7E1F3}">
      <dsp:nvSpPr>
        <dsp:cNvPr id="0" name=""/>
        <dsp:cNvSpPr/>
      </dsp:nvSpPr>
      <dsp:spPr>
        <a:xfrm>
          <a:off x="2376264" y="1481561"/>
          <a:ext cx="1243335" cy="62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70"/>
              </a:lnTo>
              <a:lnTo>
                <a:pt x="1243335" y="310970"/>
              </a:lnTo>
              <a:lnTo>
                <a:pt x="1243335" y="6219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709F-4F19-428E-88C3-3A9A5E1E5D9C}">
      <dsp:nvSpPr>
        <dsp:cNvPr id="0" name=""/>
        <dsp:cNvSpPr/>
      </dsp:nvSpPr>
      <dsp:spPr>
        <a:xfrm>
          <a:off x="1077849" y="2758437"/>
          <a:ext cx="91440" cy="442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940"/>
              </a:lnTo>
              <a:lnTo>
                <a:pt x="46164" y="131940"/>
              </a:lnTo>
              <a:lnTo>
                <a:pt x="46164" y="4429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123569" y="1481561"/>
          <a:ext cx="1252694" cy="621941"/>
        </a:xfrm>
        <a:custGeom>
          <a:avLst/>
          <a:gdLst/>
          <a:ahLst/>
          <a:cxnLst/>
          <a:rect l="0" t="0" r="0" b="0"/>
          <a:pathLst>
            <a:path>
              <a:moveTo>
                <a:pt x="1252694" y="0"/>
              </a:moveTo>
              <a:lnTo>
                <a:pt x="1252694" y="310970"/>
              </a:lnTo>
              <a:lnTo>
                <a:pt x="0" y="310970"/>
              </a:lnTo>
              <a:lnTo>
                <a:pt x="0" y="6219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895450" y="747"/>
          <a:ext cx="2961627" cy="1480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895450" y="747"/>
        <a:ext cx="2961627" cy="1480813"/>
      </dsp:txXfrm>
    </dsp:sp>
    <dsp:sp modelId="{561035FD-A036-45F3-8768-74A8DEB66B75}">
      <dsp:nvSpPr>
        <dsp:cNvPr id="0" name=""/>
        <dsp:cNvSpPr/>
      </dsp:nvSpPr>
      <dsp:spPr>
        <a:xfrm>
          <a:off x="191204" y="2103503"/>
          <a:ext cx="1864729" cy="6549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1204" y="2103503"/>
        <a:ext cx="1864729" cy="654934"/>
      </dsp:txXfrm>
    </dsp:sp>
    <dsp:sp modelId="{C352BEB6-B991-46EF-A322-794F58C7C387}">
      <dsp:nvSpPr>
        <dsp:cNvPr id="0" name=""/>
        <dsp:cNvSpPr/>
      </dsp:nvSpPr>
      <dsp:spPr>
        <a:xfrm>
          <a:off x="192093" y="3201349"/>
          <a:ext cx="1863841" cy="621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  <a:latin typeface="+mj-lt"/>
            </a:rPr>
            <a:t>Auxiliares</a:t>
          </a:r>
          <a:endParaRPr lang="es-ES" sz="1200" kern="1200" dirty="0" smtClean="0">
            <a:solidFill>
              <a:srgbClr val="000000"/>
            </a:solidFill>
            <a:latin typeface="+mj-lt"/>
          </a:endParaRPr>
        </a:p>
      </dsp:txBody>
      <dsp:txXfrm>
        <a:off x="192093" y="3201349"/>
        <a:ext cx="1863841" cy="621571"/>
      </dsp:txXfrm>
    </dsp:sp>
    <dsp:sp modelId="{88F7E2BC-39DC-4929-872F-592E1E6CDBE2}">
      <dsp:nvSpPr>
        <dsp:cNvPr id="0" name=""/>
        <dsp:cNvSpPr/>
      </dsp:nvSpPr>
      <dsp:spPr>
        <a:xfrm>
          <a:off x="2687590" y="2103503"/>
          <a:ext cx="1864018" cy="653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7590" y="2103503"/>
        <a:ext cx="1864018" cy="653127"/>
      </dsp:txXfrm>
    </dsp:sp>
    <dsp:sp modelId="{333FEC50-47FC-4F86-BF47-98A954343189}">
      <dsp:nvSpPr>
        <dsp:cNvPr id="0" name=""/>
        <dsp:cNvSpPr/>
      </dsp:nvSpPr>
      <dsp:spPr>
        <a:xfrm>
          <a:off x="2687590" y="3220866"/>
          <a:ext cx="1864018" cy="653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r>
            <a:rPr lang="es-ES" sz="1200" kern="1200" dirty="0" smtClean="0">
              <a:solidFill>
                <a:srgbClr val="000000"/>
              </a:solidFill>
            </a:rPr>
            <a:t>Temporales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87590" y="3220866"/>
        <a:ext cx="1864018" cy="653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939514" y="999429"/>
          <a:ext cx="115869" cy="459195"/>
        </a:xfrm>
        <a:custGeom>
          <a:avLst/>
          <a:gdLst/>
          <a:ahLst/>
          <a:cxnLst/>
          <a:rect l="0" t="0" r="0" b="0"/>
          <a:pathLst>
            <a:path>
              <a:moveTo>
                <a:pt x="115869" y="0"/>
              </a:moveTo>
              <a:lnTo>
                <a:pt x="115869" y="459195"/>
              </a:lnTo>
              <a:lnTo>
                <a:pt x="0" y="459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055384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977"/>
              </a:lnTo>
              <a:lnTo>
                <a:pt x="1955950" y="916977"/>
              </a:lnTo>
              <a:lnTo>
                <a:pt x="195595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09664" y="999429"/>
          <a:ext cx="91440" cy="1086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77408" y="4196640"/>
          <a:ext cx="3209181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3209181" y="319321"/>
              </a:lnTo>
              <a:lnTo>
                <a:pt x="3209181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77408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1069727" y="319321"/>
              </a:lnTo>
              <a:lnTo>
                <a:pt x="1069727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007681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1069727" y="0"/>
              </a:moveTo>
              <a:lnTo>
                <a:pt x="1069727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899995" y="4196640"/>
          <a:ext cx="3177412" cy="489052"/>
        </a:xfrm>
        <a:custGeom>
          <a:avLst/>
          <a:gdLst/>
          <a:ahLst/>
          <a:cxnLst/>
          <a:rect l="0" t="0" r="0" b="0"/>
          <a:pathLst>
            <a:path>
              <a:moveTo>
                <a:pt x="3177412" y="0"/>
              </a:moveTo>
              <a:lnTo>
                <a:pt x="3177412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99433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1"/>
              </a:lnTo>
              <a:lnTo>
                <a:pt x="977975" y="250781"/>
              </a:lnTo>
              <a:lnTo>
                <a:pt x="977975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121457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977975" y="0"/>
              </a:moveTo>
              <a:lnTo>
                <a:pt x="977975" y="250781"/>
              </a:lnTo>
              <a:lnTo>
                <a:pt x="0" y="250781"/>
              </a:lnTo>
              <a:lnTo>
                <a:pt x="0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99433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1955950" y="0"/>
              </a:moveTo>
              <a:lnTo>
                <a:pt x="1955950" y="916977"/>
              </a:lnTo>
              <a:lnTo>
                <a:pt x="0" y="916977"/>
              </a:lnTo>
              <a:lnTo>
                <a:pt x="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752842" y="108219"/>
          <a:ext cx="2605083" cy="891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52842" y="108219"/>
        <a:ext cx="2605083" cy="891210"/>
      </dsp:txXfrm>
    </dsp:sp>
    <dsp:sp modelId="{CA39CFAE-E2EA-4986-836A-5B47C17F74E9}">
      <dsp:nvSpPr>
        <dsp:cNvPr id="0" name=""/>
        <dsp:cNvSpPr/>
      </dsp:nvSpPr>
      <dsp:spPr>
        <a:xfrm>
          <a:off x="229118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 </a:t>
          </a:r>
        </a:p>
      </dsp:txBody>
      <dsp:txXfrm>
        <a:off x="2291189" y="2086137"/>
        <a:ext cx="1616488" cy="882723"/>
      </dsp:txXfrm>
    </dsp:sp>
    <dsp:sp modelId="{36D6C405-7143-4411-93B1-9BF8A1404A77}">
      <dsp:nvSpPr>
        <dsp:cNvPr id="0" name=""/>
        <dsp:cNvSpPr/>
      </dsp:nvSpPr>
      <dsp:spPr>
        <a:xfrm>
          <a:off x="1313213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Directivas </a:t>
          </a:r>
        </a:p>
      </dsp:txBody>
      <dsp:txXfrm>
        <a:off x="1313213" y="3389374"/>
        <a:ext cx="1616488" cy="807266"/>
      </dsp:txXfrm>
    </dsp:sp>
    <dsp:sp modelId="{396AEBBD-1CC6-4A03-A15C-CD42339B9B61}">
      <dsp:nvSpPr>
        <dsp:cNvPr id="0" name=""/>
        <dsp:cNvSpPr/>
      </dsp:nvSpPr>
      <dsp:spPr>
        <a:xfrm>
          <a:off x="3269164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69164" y="3389374"/>
        <a:ext cx="1616488" cy="807266"/>
      </dsp:txXfrm>
    </dsp:sp>
    <dsp:sp modelId="{314F7969-4745-4BE7-95BD-C80A55C847E4}">
      <dsp:nvSpPr>
        <dsp:cNvPr id="0" name=""/>
        <dsp:cNvSpPr/>
      </dsp:nvSpPr>
      <dsp:spPr>
        <a:xfrm>
          <a:off x="0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685693"/>
        <a:ext cx="1799991" cy="860351"/>
      </dsp:txXfrm>
    </dsp:sp>
    <dsp:sp modelId="{7D0E3248-8136-422E-96CE-B4E619B7AD1F}">
      <dsp:nvSpPr>
        <dsp:cNvPr id="0" name=""/>
        <dsp:cNvSpPr/>
      </dsp:nvSpPr>
      <dsp:spPr>
        <a:xfrm>
          <a:off x="2107685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Centro 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7685" y="4685693"/>
        <a:ext cx="1799991" cy="860351"/>
      </dsp:txXfrm>
    </dsp:sp>
    <dsp:sp modelId="{44332F28-5843-41B1-8A1F-F7C3356A9A5B}">
      <dsp:nvSpPr>
        <dsp:cNvPr id="0" name=""/>
        <dsp:cNvSpPr/>
      </dsp:nvSpPr>
      <dsp:spPr>
        <a:xfrm>
          <a:off x="4247139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4685693"/>
        <a:ext cx="1799991" cy="860351"/>
      </dsp:txXfrm>
    </dsp:sp>
    <dsp:sp modelId="{B5CC304E-3A9B-4E09-8205-8E4A15DE77D7}">
      <dsp:nvSpPr>
        <dsp:cNvPr id="0" name=""/>
        <dsp:cNvSpPr/>
      </dsp:nvSpPr>
      <dsp:spPr>
        <a:xfrm>
          <a:off x="6386594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86594" y="4685693"/>
        <a:ext cx="1799991" cy="860351"/>
      </dsp:txXfrm>
    </dsp:sp>
    <dsp:sp modelId="{87A33439-9464-482F-9CBB-BF6797F17F38}">
      <dsp:nvSpPr>
        <dsp:cNvPr id="0" name=""/>
        <dsp:cNvSpPr/>
      </dsp:nvSpPr>
      <dsp:spPr>
        <a:xfrm>
          <a:off x="424713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Estratégicos </a:t>
          </a:r>
        </a:p>
      </dsp:txBody>
      <dsp:txXfrm>
        <a:off x="4247139" y="2086137"/>
        <a:ext cx="1616488" cy="882723"/>
      </dsp:txXfrm>
    </dsp:sp>
    <dsp:sp modelId="{C75CA2CC-97C6-4D10-BD69-D21A2D512436}">
      <dsp:nvSpPr>
        <dsp:cNvPr id="0" name=""/>
        <dsp:cNvSpPr/>
      </dsp:nvSpPr>
      <dsp:spPr>
        <a:xfrm>
          <a:off x="6203090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6203090" y="2086137"/>
        <a:ext cx="1616488" cy="882723"/>
      </dsp:txXfrm>
    </dsp:sp>
    <dsp:sp modelId="{70949A95-F512-44A2-AE4C-A62E3DFE5CAC}">
      <dsp:nvSpPr>
        <dsp:cNvPr id="0" name=""/>
        <dsp:cNvSpPr/>
      </dsp:nvSpPr>
      <dsp:spPr>
        <a:xfrm>
          <a:off x="3323025" y="1181126"/>
          <a:ext cx="1616488" cy="55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323025" y="1181126"/>
        <a:ext cx="1616488" cy="5549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37985"/>
          <a:ext cx="1341449" cy="7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934"/>
              </a:lnTo>
              <a:lnTo>
                <a:pt x="1341449" y="498934"/>
              </a:lnTo>
              <a:lnTo>
                <a:pt x="1341449" y="7531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37985"/>
          <a:ext cx="1341449" cy="753115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498934"/>
              </a:lnTo>
              <a:lnTo>
                <a:pt x="0" y="498934"/>
              </a:lnTo>
              <a:lnTo>
                <a:pt x="0" y="7531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527597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6469" y="527597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491101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491101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491101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491101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304256" y="1886109"/>
          <a:ext cx="1260997" cy="683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651"/>
              </a:lnTo>
              <a:lnTo>
                <a:pt x="1260997" y="464651"/>
              </a:lnTo>
              <a:lnTo>
                <a:pt x="1260997" y="6835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43258" y="1886109"/>
          <a:ext cx="1260997" cy="683502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464651"/>
              </a:lnTo>
              <a:lnTo>
                <a:pt x="0" y="464651"/>
              </a:lnTo>
              <a:lnTo>
                <a:pt x="0" y="6835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1044258" y="843962"/>
          <a:ext cx="25199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4258" y="843962"/>
        <a:ext cx="2519994" cy="1042147"/>
      </dsp:txXfrm>
    </dsp:sp>
    <dsp:sp modelId="{745C10B2-B697-40FF-819A-84ACADD2D7D8}">
      <dsp:nvSpPr>
        <dsp:cNvPr id="0" name=""/>
        <dsp:cNvSpPr/>
      </dsp:nvSpPr>
      <dsp:spPr>
        <a:xfrm>
          <a:off x="1111" y="2569612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1" y="2569612"/>
        <a:ext cx="2084294" cy="677645"/>
      </dsp:txXfrm>
    </dsp:sp>
    <dsp:sp modelId="{A90AF1C4-E96D-4B4F-A610-9E08A19866C1}">
      <dsp:nvSpPr>
        <dsp:cNvPr id="0" name=""/>
        <dsp:cNvSpPr/>
      </dsp:nvSpPr>
      <dsp:spPr>
        <a:xfrm>
          <a:off x="2523106" y="2569612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23106" y="2569612"/>
        <a:ext cx="2084294" cy="677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167438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"/>
              </a:lnTo>
              <a:lnTo>
                <a:pt x="1324389" y="380152"/>
              </a:lnTo>
              <a:lnTo>
                <a:pt x="1324389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518660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564380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1324389" y="0"/>
              </a:moveTo>
              <a:lnTo>
                <a:pt x="1324389" y="380152"/>
              </a:lnTo>
              <a:lnTo>
                <a:pt x="0" y="380152"/>
              </a:lnTo>
              <a:lnTo>
                <a:pt x="0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538763" y="1164"/>
          <a:ext cx="2700012" cy="1123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 </a:t>
          </a:r>
        </a:p>
      </dsp:txBody>
      <dsp:txXfrm>
        <a:off x="1538763" y="1164"/>
        <a:ext cx="2700012" cy="1123704"/>
      </dsp:txXfrm>
    </dsp:sp>
    <dsp:sp modelId="{7C7FFC11-F991-46F4-880A-1CDA218EB5D2}">
      <dsp:nvSpPr>
        <dsp:cNvPr id="0" name=""/>
        <dsp:cNvSpPr/>
      </dsp:nvSpPr>
      <dsp:spPr>
        <a:xfrm>
          <a:off x="832086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32086" y="1769760"/>
        <a:ext cx="1464587" cy="439378"/>
      </dsp:txXfrm>
    </dsp:sp>
    <dsp:sp modelId="{847E3714-A85B-44C3-BC76-74BEF6F8A50A}">
      <dsp:nvSpPr>
        <dsp:cNvPr id="0" name=""/>
        <dsp:cNvSpPr/>
      </dsp:nvSpPr>
      <dsp:spPr>
        <a:xfrm>
          <a:off x="504729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504729" y="2623204"/>
        <a:ext cx="2119300" cy="1100004"/>
      </dsp:txXfrm>
    </dsp:sp>
    <dsp:sp modelId="{87900F5B-AC69-4327-8E48-03AE454FC794}">
      <dsp:nvSpPr>
        <dsp:cNvPr id="0" name=""/>
        <dsp:cNvSpPr/>
      </dsp:nvSpPr>
      <dsp:spPr>
        <a:xfrm>
          <a:off x="3480865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480865" y="1769760"/>
        <a:ext cx="1464587" cy="439378"/>
      </dsp:txXfrm>
    </dsp:sp>
    <dsp:sp modelId="{3E720933-00D6-4078-9029-0075BA668E8F}">
      <dsp:nvSpPr>
        <dsp:cNvPr id="0" name=""/>
        <dsp:cNvSpPr/>
      </dsp:nvSpPr>
      <dsp:spPr>
        <a:xfrm>
          <a:off x="3153508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3153508" y="2623204"/>
        <a:ext cx="2119300" cy="110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796660" y="290533"/>
              </a:lnTo>
              <a:lnTo>
                <a:pt x="179666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1889056" y="1386714"/>
          <a:ext cx="1796660" cy="581067"/>
        </a:xfrm>
        <a:custGeom>
          <a:avLst/>
          <a:gdLst/>
          <a:ahLst/>
          <a:cxnLst/>
          <a:rect l="0" t="0" r="0" b="0"/>
          <a:pathLst>
            <a:path>
              <a:moveTo>
                <a:pt x="1796660" y="0"/>
              </a:moveTo>
              <a:lnTo>
                <a:pt x="1796660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010389" y="3220"/>
          <a:ext cx="3350655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Centro </a:t>
          </a:r>
        </a:p>
      </dsp:txBody>
      <dsp:txXfrm>
        <a:off x="2010389" y="3220"/>
        <a:ext cx="3350655" cy="1383493"/>
      </dsp:txXfrm>
    </dsp:sp>
    <dsp:sp modelId="{467C7AA8-F799-456B-AE04-D4EEEBF27D51}">
      <dsp:nvSpPr>
        <dsp:cNvPr id="0" name=""/>
        <dsp:cNvSpPr/>
      </dsp:nvSpPr>
      <dsp:spPr>
        <a:xfrm>
          <a:off x="382930" y="1967781"/>
          <a:ext cx="3012252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930" y="1967781"/>
        <a:ext cx="3012252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3012252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3012252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9" y="1418026"/>
          <a:ext cx="1570955" cy="44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51"/>
              </a:lnTo>
              <a:lnTo>
                <a:pt x="1570955" y="220951"/>
              </a:lnTo>
              <a:lnTo>
                <a:pt x="1570955" y="4419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2449710" y="1418026"/>
          <a:ext cx="1611168" cy="442283"/>
        </a:xfrm>
        <a:custGeom>
          <a:avLst/>
          <a:gdLst/>
          <a:ahLst/>
          <a:cxnLst/>
          <a:rect l="0" t="0" r="0" b="0"/>
          <a:pathLst>
            <a:path>
              <a:moveTo>
                <a:pt x="1611168" y="0"/>
              </a:moveTo>
              <a:lnTo>
                <a:pt x="1611168" y="221331"/>
              </a:lnTo>
              <a:lnTo>
                <a:pt x="0" y="221331"/>
              </a:lnTo>
              <a:lnTo>
                <a:pt x="0" y="4422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350882" y="379"/>
          <a:ext cx="3419993" cy="14176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50882" y="379"/>
        <a:ext cx="3419993" cy="1417646"/>
      </dsp:txXfrm>
    </dsp:sp>
    <dsp:sp modelId="{F92C6587-5E08-41BF-989D-05A4FBEC95A1}">
      <dsp:nvSpPr>
        <dsp:cNvPr id="0" name=""/>
        <dsp:cNvSpPr/>
      </dsp:nvSpPr>
      <dsp:spPr>
        <a:xfrm>
          <a:off x="1099707" y="186030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99707" y="1860309"/>
        <a:ext cx="2700007" cy="3003836"/>
      </dsp:txXfrm>
    </dsp:sp>
    <dsp:sp modelId="{7966E280-9189-4EA0-A185-99CE5D55DB7E}">
      <dsp:nvSpPr>
        <dsp:cNvPr id="0" name=""/>
        <dsp:cNvSpPr/>
      </dsp:nvSpPr>
      <dsp:spPr>
        <a:xfrm>
          <a:off x="4281830" y="1859929"/>
          <a:ext cx="2700007" cy="30038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4281830" y="1859929"/>
        <a:ext cx="2700007" cy="30038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406845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026"/>
              </a:lnTo>
              <a:lnTo>
                <a:pt x="1448539" y="349026"/>
              </a:lnTo>
              <a:lnTo>
                <a:pt x="1448539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1991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1448539" y="0"/>
              </a:moveTo>
              <a:lnTo>
                <a:pt x="1448539" y="349026"/>
              </a:lnTo>
              <a:lnTo>
                <a:pt x="0" y="349026"/>
              </a:lnTo>
              <a:lnTo>
                <a:pt x="0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329790"/>
          <a:ext cx="91440" cy="331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579276" y="3772"/>
          <a:ext cx="2978350" cy="132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79276" y="3772"/>
        <a:ext cx="2978350" cy="1326017"/>
      </dsp:txXfrm>
    </dsp:sp>
    <dsp:sp modelId="{94141993-79F9-4601-9E18-6D523581E11E}">
      <dsp:nvSpPr>
        <dsp:cNvPr id="0" name=""/>
        <dsp:cNvSpPr/>
      </dsp:nvSpPr>
      <dsp:spPr>
        <a:xfrm>
          <a:off x="3133502" y="1661444"/>
          <a:ext cx="1869898" cy="70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3502" y="1661444"/>
        <a:ext cx="1869898" cy="706407"/>
      </dsp:txXfrm>
    </dsp:sp>
    <dsp:sp modelId="{3CB38E7F-E4E8-4D6F-AAD6-F5768E7F64D0}">
      <dsp:nvSpPr>
        <dsp:cNvPr id="0" name=""/>
        <dsp:cNvSpPr/>
      </dsp:nvSpPr>
      <dsp:spPr>
        <a:xfrm>
          <a:off x="150302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03026" y="3048533"/>
        <a:ext cx="2233770" cy="1962003"/>
      </dsp:txXfrm>
    </dsp:sp>
    <dsp:sp modelId="{75915930-15BB-47EF-9626-A91C02243640}">
      <dsp:nvSpPr>
        <dsp:cNvPr id="0" name=""/>
        <dsp:cNvSpPr/>
      </dsp:nvSpPr>
      <dsp:spPr>
        <a:xfrm>
          <a:off x="440010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00106" y="3048533"/>
        <a:ext cx="2233770" cy="19620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273847" y="3315765"/>
          <a:ext cx="91440" cy="545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0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319567" y="1602788"/>
          <a:ext cx="1683189" cy="658148"/>
        </a:xfrm>
        <a:custGeom>
          <a:avLst/>
          <a:gdLst/>
          <a:ahLst/>
          <a:cxnLst/>
          <a:rect l="0" t="0" r="0" b="0"/>
          <a:pathLst>
            <a:path>
              <a:moveTo>
                <a:pt x="1683189" y="0"/>
              </a:moveTo>
              <a:lnTo>
                <a:pt x="1683189" y="294827"/>
              </a:lnTo>
              <a:lnTo>
                <a:pt x="0" y="294827"/>
              </a:lnTo>
              <a:lnTo>
                <a:pt x="0" y="6581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602788"/>
          <a:ext cx="1683189" cy="662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54"/>
              </a:lnTo>
              <a:lnTo>
                <a:pt x="1683189" y="298754"/>
              </a:lnTo>
              <a:lnTo>
                <a:pt x="1683189" y="6620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82756" y="306785"/>
          <a:ext cx="3240000" cy="12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82756" y="306785"/>
        <a:ext cx="3240000" cy="1296003"/>
      </dsp:txXfrm>
    </dsp:sp>
    <dsp:sp modelId="{79218C98-FE28-4734-8B97-B6B79E16A565}">
      <dsp:nvSpPr>
        <dsp:cNvPr id="0" name=""/>
        <dsp:cNvSpPr/>
      </dsp:nvSpPr>
      <dsp:spPr>
        <a:xfrm>
          <a:off x="3366378" y="2264865"/>
          <a:ext cx="2639135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/>
        </a:p>
      </dsp:txBody>
      <dsp:txXfrm>
        <a:off x="3366378" y="2264865"/>
        <a:ext cx="2639135" cy="1054827"/>
      </dsp:txXfrm>
    </dsp:sp>
    <dsp:sp modelId="{979D8B7D-826A-449F-AFE8-9B87BC8A201C}">
      <dsp:nvSpPr>
        <dsp:cNvPr id="0" name=""/>
        <dsp:cNvSpPr/>
      </dsp:nvSpPr>
      <dsp:spPr>
        <a:xfrm>
          <a:off x="0" y="2260937"/>
          <a:ext cx="2639135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260937"/>
        <a:ext cx="2639135" cy="1054827"/>
      </dsp:txXfrm>
    </dsp:sp>
    <dsp:sp modelId="{B94379B1-B496-4FA5-8B14-F9FA6E4F1C27}">
      <dsp:nvSpPr>
        <dsp:cNvPr id="0" name=""/>
        <dsp:cNvSpPr/>
      </dsp:nvSpPr>
      <dsp:spPr>
        <a:xfrm>
          <a:off x="0" y="3860782"/>
          <a:ext cx="2639135" cy="121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0" y="3860782"/>
        <a:ext cx="2639135" cy="12180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3348372" y="1305213"/>
          <a:ext cx="382452" cy="2407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442"/>
              </a:lnTo>
              <a:lnTo>
                <a:pt x="382452" y="24074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2997052" y="1305213"/>
          <a:ext cx="351319" cy="2407442"/>
        </a:xfrm>
        <a:custGeom>
          <a:avLst/>
          <a:gdLst/>
          <a:ahLst/>
          <a:cxnLst/>
          <a:rect l="0" t="0" r="0" b="0"/>
          <a:pathLst>
            <a:path>
              <a:moveTo>
                <a:pt x="351319" y="0"/>
              </a:moveTo>
              <a:lnTo>
                <a:pt x="351319" y="2407442"/>
              </a:lnTo>
              <a:lnTo>
                <a:pt x="0" y="24074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2" y="1305213"/>
          <a:ext cx="91440" cy="5853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867"/>
              </a:lnTo>
              <a:lnTo>
                <a:pt x="49177" y="242867"/>
              </a:lnTo>
              <a:lnTo>
                <a:pt x="49177" y="585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863718" y="1096"/>
          <a:ext cx="2969306" cy="1304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718" y="1096"/>
        <a:ext cx="2969306" cy="1304117"/>
      </dsp:txXfrm>
    </dsp:sp>
    <dsp:sp modelId="{19D8DC97-DEF9-4BB9-ABD9-F71EEC98F0DD}">
      <dsp:nvSpPr>
        <dsp:cNvPr id="0" name=""/>
        <dsp:cNvSpPr/>
      </dsp:nvSpPr>
      <dsp:spPr>
        <a:xfrm>
          <a:off x="2337418" y="1890561"/>
          <a:ext cx="2028822" cy="87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37418" y="1890561"/>
        <a:ext cx="2028822" cy="877484"/>
      </dsp:txXfrm>
    </dsp:sp>
    <dsp:sp modelId="{A581C47F-2DA5-44A6-91A3-8A0A8E29E083}">
      <dsp:nvSpPr>
        <dsp:cNvPr id="0" name=""/>
        <dsp:cNvSpPr/>
      </dsp:nvSpPr>
      <dsp:spPr>
        <a:xfrm>
          <a:off x="735343" y="3208655"/>
          <a:ext cx="2261709" cy="10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5343" y="3208655"/>
        <a:ext cx="2261709" cy="1008001"/>
      </dsp:txXfrm>
    </dsp:sp>
    <dsp:sp modelId="{9803772E-73A1-484E-9BAD-12C5846F3C24}">
      <dsp:nvSpPr>
        <dsp:cNvPr id="0" name=""/>
        <dsp:cNvSpPr/>
      </dsp:nvSpPr>
      <dsp:spPr>
        <a:xfrm>
          <a:off x="3730824" y="3208655"/>
          <a:ext cx="2261709" cy="10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30824" y="3208655"/>
        <a:ext cx="2261709" cy="1008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990157"/>
          <a:ext cx="248659" cy="1566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07"/>
              </a:lnTo>
              <a:lnTo>
                <a:pt x="248659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990157"/>
          <a:ext cx="238855" cy="1566007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566007"/>
              </a:lnTo>
              <a:lnTo>
                <a:pt x="0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990157"/>
          <a:ext cx="248659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248659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990157"/>
          <a:ext cx="238855" cy="69544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990157"/>
          <a:ext cx="3525274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3525274" y="2199384"/>
              </a:lnTo>
              <a:lnTo>
                <a:pt x="3525274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990157"/>
          <a:ext cx="1741199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1741199" y="2199384"/>
              </a:lnTo>
              <a:lnTo>
                <a:pt x="1741199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990157"/>
          <a:ext cx="91440" cy="2358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990157"/>
          <a:ext cx="1714863" cy="2358127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990157"/>
          <a:ext cx="3472601" cy="2358127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35325" y="234238"/>
          <a:ext cx="2159993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35325" y="234238"/>
        <a:ext cx="2159993" cy="755919"/>
      </dsp:txXfrm>
    </dsp:sp>
    <dsp:sp modelId="{A122AB98-6AEB-4224-8BB5-6741593B0990}">
      <dsp:nvSpPr>
        <dsp:cNvPr id="0" name=""/>
        <dsp:cNvSpPr/>
      </dsp:nvSpPr>
      <dsp:spPr>
        <a:xfrm>
          <a:off x="186801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348285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313768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348285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313768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348285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5400602" y="3348285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84677" y="3348285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 </a:t>
          </a:r>
        </a:p>
      </dsp:txBody>
      <dsp:txXfrm>
        <a:off x="2844461" y="1397601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1397601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44461" y="2268163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2268163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674841" y="1448129"/>
          <a:ext cx="262350" cy="205042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2050420"/>
              </a:lnTo>
              <a:lnTo>
                <a:pt x="0" y="2050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937191" y="1448129"/>
          <a:ext cx="293315" cy="13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69"/>
              </a:lnTo>
              <a:lnTo>
                <a:pt x="293315" y="13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674841" y="1448129"/>
          <a:ext cx="262350" cy="131821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1318210"/>
              </a:lnTo>
              <a:lnTo>
                <a:pt x="0" y="1318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937191" y="1448129"/>
          <a:ext cx="293315" cy="56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160"/>
              </a:lnTo>
              <a:lnTo>
                <a:pt x="293315" y="569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74841" y="1448129"/>
          <a:ext cx="262350" cy="565861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565861"/>
              </a:lnTo>
              <a:lnTo>
                <a:pt x="0" y="565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891471" y="1448129"/>
          <a:ext cx="91440" cy="258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9679"/>
              </a:lnTo>
              <a:lnTo>
                <a:pt x="46517" y="2389679"/>
              </a:lnTo>
              <a:lnTo>
                <a:pt x="46517" y="25843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559431" y="375261"/>
          <a:ext cx="2755520" cy="10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Administrativo(a) </a:t>
          </a:r>
        </a:p>
      </dsp:txBody>
      <dsp:txXfrm>
        <a:off x="1559431" y="375261"/>
        <a:ext cx="2755520" cy="1072868"/>
      </dsp:txXfrm>
    </dsp:sp>
    <dsp:sp modelId="{B5FF97B9-0585-4891-A353-FA06C42D20CE}">
      <dsp:nvSpPr>
        <dsp:cNvPr id="0" name=""/>
        <dsp:cNvSpPr/>
      </dsp:nvSpPr>
      <dsp:spPr>
        <a:xfrm>
          <a:off x="1767987" y="4032444"/>
          <a:ext cx="2340001" cy="673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 </a:t>
          </a:r>
        </a:p>
      </dsp:txBody>
      <dsp:txXfrm>
        <a:off x="1767987" y="4032444"/>
        <a:ext cx="2340001" cy="673818"/>
      </dsp:txXfrm>
    </dsp:sp>
    <dsp:sp modelId="{BAD29B51-BEB0-4DC5-B714-ED6E74970C40}">
      <dsp:nvSpPr>
        <dsp:cNvPr id="0" name=""/>
        <dsp:cNvSpPr/>
      </dsp:nvSpPr>
      <dsp:spPr>
        <a:xfrm>
          <a:off x="989649" y="17705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A </a:t>
          </a:r>
        </a:p>
      </dsp:txBody>
      <dsp:txXfrm>
        <a:off x="989649" y="1770575"/>
        <a:ext cx="1685191" cy="486829"/>
      </dsp:txXfrm>
    </dsp:sp>
    <dsp:sp modelId="{34FD5BEE-9C96-4CA0-9AF6-E24242D18EAC}">
      <dsp:nvSpPr>
        <dsp:cNvPr id="0" name=""/>
        <dsp:cNvSpPr/>
      </dsp:nvSpPr>
      <dsp:spPr>
        <a:xfrm>
          <a:off x="3230507" y="17738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 </a:t>
          </a:r>
        </a:p>
      </dsp:txBody>
      <dsp:txXfrm>
        <a:off x="3230507" y="1773875"/>
        <a:ext cx="1685191" cy="486829"/>
      </dsp:txXfrm>
    </dsp:sp>
    <dsp:sp modelId="{EFFE6B15-FC58-46EE-9D99-38DF27BE4087}">
      <dsp:nvSpPr>
        <dsp:cNvPr id="0" name=""/>
        <dsp:cNvSpPr/>
      </dsp:nvSpPr>
      <dsp:spPr>
        <a:xfrm>
          <a:off x="989649" y="252292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989649" y="2522925"/>
        <a:ext cx="1685191" cy="486829"/>
      </dsp:txXfrm>
    </dsp:sp>
    <dsp:sp modelId="{7D28F5B0-2742-4384-8800-C73BF3B6CAFB}">
      <dsp:nvSpPr>
        <dsp:cNvPr id="0" name=""/>
        <dsp:cNvSpPr/>
      </dsp:nvSpPr>
      <dsp:spPr>
        <a:xfrm>
          <a:off x="3230507" y="2520283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30507" y="2520283"/>
        <a:ext cx="1685191" cy="486829"/>
      </dsp:txXfrm>
    </dsp:sp>
    <dsp:sp modelId="{83A5A9A2-489B-4568-8E0D-BA57AE5B3835}">
      <dsp:nvSpPr>
        <dsp:cNvPr id="0" name=""/>
        <dsp:cNvSpPr/>
      </dsp:nvSpPr>
      <dsp:spPr>
        <a:xfrm>
          <a:off x="989649" y="325513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989649" y="3255135"/>
        <a:ext cx="1685191" cy="4868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604263" y="1333154"/>
          <a:ext cx="2869474" cy="9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29"/>
              </a:lnTo>
              <a:lnTo>
                <a:pt x="2869474" y="496629"/>
              </a:lnTo>
              <a:lnTo>
                <a:pt x="2869474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555553" y="1333154"/>
          <a:ext cx="91440" cy="923831"/>
        </a:xfrm>
        <a:custGeom>
          <a:avLst/>
          <a:gdLst/>
          <a:ahLst/>
          <a:cxnLst/>
          <a:rect l="0" t="0" r="0" b="0"/>
          <a:pathLst>
            <a:path>
              <a:moveTo>
                <a:pt x="48710" y="0"/>
              </a:moveTo>
              <a:lnTo>
                <a:pt x="48710" y="496629"/>
              </a:lnTo>
              <a:lnTo>
                <a:pt x="45720" y="496629"/>
              </a:lnTo>
              <a:lnTo>
                <a:pt x="4572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B5655-8291-477D-AD76-DA1127C7856A}">
      <dsp:nvSpPr>
        <dsp:cNvPr id="0" name=""/>
        <dsp:cNvSpPr/>
      </dsp:nvSpPr>
      <dsp:spPr>
        <a:xfrm>
          <a:off x="1623219" y="3143551"/>
          <a:ext cx="91440" cy="629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29"/>
              </a:lnTo>
              <a:lnTo>
                <a:pt x="45964" y="202229"/>
              </a:lnTo>
              <a:lnTo>
                <a:pt x="45964" y="6294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668939" y="1333154"/>
          <a:ext cx="2935324" cy="923831"/>
        </a:xfrm>
        <a:custGeom>
          <a:avLst/>
          <a:gdLst/>
          <a:ahLst/>
          <a:cxnLst/>
          <a:rect l="0" t="0" r="0" b="0"/>
          <a:pathLst>
            <a:path>
              <a:moveTo>
                <a:pt x="2935324" y="0"/>
              </a:moveTo>
              <a:lnTo>
                <a:pt x="2935324" y="496629"/>
              </a:lnTo>
              <a:lnTo>
                <a:pt x="0" y="496629"/>
              </a:lnTo>
              <a:lnTo>
                <a:pt x="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3175884" y="0"/>
          <a:ext cx="2856759" cy="1333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 </a:t>
          </a:r>
        </a:p>
      </dsp:txBody>
      <dsp:txXfrm>
        <a:off x="3175884" y="0"/>
        <a:ext cx="2856759" cy="1333154"/>
      </dsp:txXfrm>
    </dsp:sp>
    <dsp:sp modelId="{014D5955-FC02-4D8A-97F0-DB4DC5A4E9E8}">
      <dsp:nvSpPr>
        <dsp:cNvPr id="0" name=""/>
        <dsp:cNvSpPr/>
      </dsp:nvSpPr>
      <dsp:spPr>
        <a:xfrm>
          <a:off x="432332" y="2256986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Administrativo(a) </a:t>
          </a:r>
        </a:p>
      </dsp:txBody>
      <dsp:txXfrm>
        <a:off x="432332" y="2256986"/>
        <a:ext cx="2473213" cy="886565"/>
      </dsp:txXfrm>
    </dsp:sp>
    <dsp:sp modelId="{058B9ABF-C429-4BD0-BC00-F83C3ECE1AD5}">
      <dsp:nvSpPr>
        <dsp:cNvPr id="0" name=""/>
        <dsp:cNvSpPr/>
      </dsp:nvSpPr>
      <dsp:spPr>
        <a:xfrm>
          <a:off x="432577" y="3772982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Temporal</a:t>
          </a:r>
          <a:endParaRPr lang="es-ES" sz="1200" kern="1200" dirty="0" smtClean="0"/>
        </a:p>
      </dsp:txBody>
      <dsp:txXfrm>
        <a:off x="432577" y="3772982"/>
        <a:ext cx="2473213" cy="886565"/>
      </dsp:txXfrm>
    </dsp:sp>
    <dsp:sp modelId="{C757DCC9-A07E-41EF-9DA7-A0BDACEE6D74}">
      <dsp:nvSpPr>
        <dsp:cNvPr id="0" name=""/>
        <dsp:cNvSpPr/>
      </dsp:nvSpPr>
      <dsp:spPr>
        <a:xfrm>
          <a:off x="3363344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</a:p>
      </dsp:txBody>
      <dsp:txXfrm>
        <a:off x="3363344" y="2256986"/>
        <a:ext cx="2475858" cy="885121"/>
      </dsp:txXfrm>
    </dsp:sp>
    <dsp:sp modelId="{410FAEC9-2329-4BCB-8D4F-FACECAE3F331}">
      <dsp:nvSpPr>
        <dsp:cNvPr id="0" name=""/>
        <dsp:cNvSpPr/>
      </dsp:nvSpPr>
      <dsp:spPr>
        <a:xfrm>
          <a:off x="6235808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 </a:t>
          </a:r>
        </a:p>
      </dsp:txBody>
      <dsp:txXfrm>
        <a:off x="6235808" y="2256986"/>
        <a:ext cx="2475858" cy="88512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2EDA-E296-4C63-8ADD-64BC36BD3866}">
      <dsp:nvSpPr>
        <dsp:cNvPr id="0" name=""/>
        <dsp:cNvSpPr/>
      </dsp:nvSpPr>
      <dsp:spPr>
        <a:xfrm>
          <a:off x="4302224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3564932" y="591425"/>
              </a:lnTo>
              <a:lnTo>
                <a:pt x="3564932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1782466" y="591425"/>
              </a:lnTo>
              <a:lnTo>
                <a:pt x="1782466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820837"/>
          <a:ext cx="91440" cy="746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92838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Cultura </a:t>
          </a:r>
        </a:p>
      </dsp:txBody>
      <dsp:txXfrm>
        <a:off x="3222226" y="992838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735" y="2566940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83201" y="2566940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65667" y="2566940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</a:p>
      </dsp:txBody>
      <dsp:txXfrm>
        <a:off x="5348133" y="2566940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7130600" y="2566940"/>
        <a:ext cx="1473112" cy="7560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105997" y="1189224"/>
          <a:ext cx="2131508" cy="85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057"/>
              </a:lnTo>
              <a:lnTo>
                <a:pt x="2131508" y="606057"/>
              </a:lnTo>
              <a:lnTo>
                <a:pt x="2131508" y="856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060277" y="1189224"/>
          <a:ext cx="91440" cy="85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2"/>
              </a:lnTo>
              <a:lnTo>
                <a:pt x="46125" y="605532"/>
              </a:lnTo>
              <a:lnTo>
                <a:pt x="46125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952005" y="2695672"/>
          <a:ext cx="91440" cy="553727"/>
        </a:xfrm>
        <a:custGeom>
          <a:avLst/>
          <a:gdLst/>
          <a:ahLst/>
          <a:cxnLst/>
          <a:rect l="0" t="0" r="0" b="0"/>
          <a:pathLst>
            <a:path>
              <a:moveTo>
                <a:pt x="45982" y="0"/>
              </a:moveTo>
              <a:lnTo>
                <a:pt x="45982" y="303231"/>
              </a:lnTo>
              <a:lnTo>
                <a:pt x="45720" y="303231"/>
              </a:lnTo>
              <a:lnTo>
                <a:pt x="45720" y="553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997988" y="1189224"/>
          <a:ext cx="2108009" cy="856029"/>
        </a:xfrm>
        <a:custGeom>
          <a:avLst/>
          <a:gdLst/>
          <a:ahLst/>
          <a:cxnLst/>
          <a:rect l="0" t="0" r="0" b="0"/>
          <a:pathLst>
            <a:path>
              <a:moveTo>
                <a:pt x="2108009" y="0"/>
              </a:moveTo>
              <a:lnTo>
                <a:pt x="2108009" y="605532"/>
              </a:lnTo>
              <a:lnTo>
                <a:pt x="0" y="605532"/>
              </a:lnTo>
              <a:lnTo>
                <a:pt x="0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34959" y="152730"/>
          <a:ext cx="2142077" cy="103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34959" y="152730"/>
        <a:ext cx="2142077" cy="1036493"/>
      </dsp:txXfrm>
    </dsp:sp>
    <dsp:sp modelId="{63F34BBA-E0FA-4989-B85E-8914F8D1D3AD}">
      <dsp:nvSpPr>
        <dsp:cNvPr id="0" name=""/>
        <dsp:cNvSpPr/>
      </dsp:nvSpPr>
      <dsp:spPr>
        <a:xfrm>
          <a:off x="131044" y="2045253"/>
          <a:ext cx="1733887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1044" y="2045253"/>
        <a:ext cx="1733887" cy="650419"/>
      </dsp:txXfrm>
    </dsp:sp>
    <dsp:sp modelId="{77EE6A04-79D7-4CE4-A9B5-411F64538077}">
      <dsp:nvSpPr>
        <dsp:cNvPr id="0" name=""/>
        <dsp:cNvSpPr/>
      </dsp:nvSpPr>
      <dsp:spPr>
        <a:xfrm>
          <a:off x="130782" y="3249400"/>
          <a:ext cx="1733887" cy="134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0782" y="3249400"/>
        <a:ext cx="1733887" cy="1343447"/>
      </dsp:txXfrm>
    </dsp:sp>
    <dsp:sp modelId="{0B452168-7237-4DD4-A2CD-82CF743CE15F}">
      <dsp:nvSpPr>
        <dsp:cNvPr id="0" name=""/>
        <dsp:cNvSpPr/>
      </dsp:nvSpPr>
      <dsp:spPr>
        <a:xfrm>
          <a:off x="2239173" y="2045253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9173" y="2045253"/>
        <a:ext cx="1734459" cy="650419"/>
      </dsp:txXfrm>
    </dsp:sp>
    <dsp:sp modelId="{0CF1DA18-2BED-4249-97F0-99C9BA003ED2}">
      <dsp:nvSpPr>
        <dsp:cNvPr id="0" name=""/>
        <dsp:cNvSpPr/>
      </dsp:nvSpPr>
      <dsp:spPr>
        <a:xfrm>
          <a:off x="4370276" y="2045778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370276" y="2045778"/>
        <a:ext cx="1734459" cy="6504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84002"/>
          <a:ext cx="312543" cy="632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347"/>
              </a:lnTo>
              <a:lnTo>
                <a:pt x="312543" y="6323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3111716" y="692378"/>
              </a:lnTo>
              <a:lnTo>
                <a:pt x="3111716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1037238" y="692378"/>
              </a:lnTo>
              <a:lnTo>
                <a:pt x="1037238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84002"/>
          <a:ext cx="91440" cy="1345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5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231998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803052" y="231998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7293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115826" y="27293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21762"/>
        <a:ext cx="1714444" cy="719998"/>
      </dsp:txXfrm>
    </dsp:sp>
    <dsp:sp modelId="{25F58A1A-CB80-4303-B8BA-99113B5CB7BA}">
      <dsp:nvSpPr>
        <dsp:cNvPr id="0" name=""/>
        <dsp:cNvSpPr/>
      </dsp:nvSpPr>
      <dsp:spPr>
        <a:xfrm>
          <a:off x="2078587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21762"/>
        <a:ext cx="1714444" cy="719998"/>
      </dsp:txXfrm>
    </dsp:sp>
    <dsp:sp modelId="{D3AC3D8B-E79D-448C-A119-E0B916D3BCBF}">
      <dsp:nvSpPr>
        <dsp:cNvPr id="0" name=""/>
        <dsp:cNvSpPr/>
      </dsp:nvSpPr>
      <dsp:spPr>
        <a:xfrm>
          <a:off x="4153065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Secretaria(o) </a:t>
          </a:r>
          <a:r>
            <a:rPr lang="es-MX" sz="1200" kern="1200" dirty="0" smtClean="0">
              <a:solidFill>
                <a:srgbClr val="000000"/>
              </a:solidFill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53065" y="4321762"/>
        <a:ext cx="1714444" cy="719998"/>
      </dsp:txXfrm>
    </dsp:sp>
    <dsp:sp modelId="{B6BC957E-CFA0-4639-9BDD-A4460613A9E6}">
      <dsp:nvSpPr>
        <dsp:cNvPr id="0" name=""/>
        <dsp:cNvSpPr/>
      </dsp:nvSpPr>
      <dsp:spPr>
        <a:xfrm>
          <a:off x="6227543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21762"/>
        <a:ext cx="1714444" cy="719998"/>
      </dsp:txXfrm>
    </dsp:sp>
    <dsp:sp modelId="{B9C7B403-E6AC-40B9-8BB5-49FCC32C5BB2}">
      <dsp:nvSpPr>
        <dsp:cNvPr id="0" name=""/>
        <dsp:cNvSpPr/>
      </dsp:nvSpPr>
      <dsp:spPr>
        <a:xfrm>
          <a:off x="4285592" y="1692349"/>
          <a:ext cx="143999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85592" y="1692349"/>
        <a:ext cx="1439996" cy="647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503227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209"/>
              </a:lnTo>
              <a:lnTo>
                <a:pt x="2574494" y="453209"/>
              </a:lnTo>
              <a:lnTo>
                <a:pt x="2574494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7507" y="1957390"/>
          <a:ext cx="91440" cy="849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83013" y="3527367"/>
          <a:ext cx="91440" cy="4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3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28733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2574494" y="0"/>
              </a:moveTo>
              <a:lnTo>
                <a:pt x="2574494" y="453209"/>
              </a:lnTo>
              <a:lnTo>
                <a:pt x="0" y="453209"/>
              </a:lnTo>
              <a:lnTo>
                <a:pt x="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961762" y="494221"/>
          <a:ext cx="3082931" cy="1463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61762" y="494221"/>
        <a:ext cx="3082931" cy="1463168"/>
      </dsp:txXfrm>
    </dsp:sp>
    <dsp:sp modelId="{D1EB352E-134F-4CA8-B76E-264A49F673E9}">
      <dsp:nvSpPr>
        <dsp:cNvPr id="0" name=""/>
        <dsp:cNvSpPr/>
      </dsp:nvSpPr>
      <dsp:spPr>
        <a:xfrm>
          <a:off x="38260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0" y="2807374"/>
        <a:ext cx="1780946" cy="719993"/>
      </dsp:txXfrm>
    </dsp:sp>
    <dsp:sp modelId="{D0CA83AD-5F3F-444E-8E18-7289F6E66AB2}">
      <dsp:nvSpPr>
        <dsp:cNvPr id="0" name=""/>
        <dsp:cNvSpPr/>
      </dsp:nvSpPr>
      <dsp:spPr>
        <a:xfrm>
          <a:off x="3854" y="3995692"/>
          <a:ext cx="1849758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4" y="3995692"/>
        <a:ext cx="1849758" cy="822114"/>
      </dsp:txXfrm>
    </dsp:sp>
    <dsp:sp modelId="{A9B27FAC-55FD-4A1D-975E-F9C48A0C5ACE}">
      <dsp:nvSpPr>
        <dsp:cNvPr id="0" name=""/>
        <dsp:cNvSpPr/>
      </dsp:nvSpPr>
      <dsp:spPr>
        <a:xfrm>
          <a:off x="2612754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12754" y="2807374"/>
        <a:ext cx="1780946" cy="719993"/>
      </dsp:txXfrm>
    </dsp:sp>
    <dsp:sp modelId="{90246C1D-FCDC-4815-A6D5-ED35A473D837}">
      <dsp:nvSpPr>
        <dsp:cNvPr id="0" name=""/>
        <dsp:cNvSpPr/>
      </dsp:nvSpPr>
      <dsp:spPr>
        <a:xfrm>
          <a:off x="5187248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187248" y="2807374"/>
        <a:ext cx="1780946" cy="7199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241937"/>
          <a:ext cx="3505264" cy="62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937"/>
              </a:lnTo>
              <a:lnTo>
                <a:pt x="3505264" y="468937"/>
              </a:lnTo>
              <a:lnTo>
                <a:pt x="3505264" y="621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9EB9D-4470-474F-B9EA-70F73CE4A963}">
      <dsp:nvSpPr>
        <dsp:cNvPr id="0" name=""/>
        <dsp:cNvSpPr/>
      </dsp:nvSpPr>
      <dsp:spPr>
        <a:xfrm>
          <a:off x="4230216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236"/>
              </a:lnTo>
              <a:lnTo>
                <a:pt x="1752632" y="466236"/>
              </a:lnTo>
              <a:lnTo>
                <a:pt x="1752632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184496" y="2241937"/>
          <a:ext cx="91440" cy="6278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78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477583" y="2241937"/>
          <a:ext cx="1752632" cy="618324"/>
        </a:xfrm>
        <a:custGeom>
          <a:avLst/>
          <a:gdLst/>
          <a:ahLst/>
          <a:cxnLst/>
          <a:rect l="0" t="0" r="0" b="0"/>
          <a:pathLst>
            <a:path>
              <a:moveTo>
                <a:pt x="1752632" y="0"/>
              </a:moveTo>
              <a:lnTo>
                <a:pt x="1752632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724951" y="2241937"/>
          <a:ext cx="3505264" cy="618324"/>
        </a:xfrm>
        <a:custGeom>
          <a:avLst/>
          <a:gdLst/>
          <a:ahLst/>
          <a:cxnLst/>
          <a:rect l="0" t="0" r="0" b="0"/>
          <a:pathLst>
            <a:path>
              <a:moveTo>
                <a:pt x="3505264" y="0"/>
              </a:moveTo>
              <a:lnTo>
                <a:pt x="3505264" y="466236"/>
              </a:lnTo>
              <a:lnTo>
                <a:pt x="0" y="466236"/>
              </a:lnTo>
              <a:lnTo>
                <a:pt x="0" y="6183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173610" y="1216408"/>
          <a:ext cx="2113211" cy="1025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3173610" y="1216408"/>
        <a:ext cx="2113211" cy="1025528"/>
      </dsp:txXfrm>
    </dsp:sp>
    <dsp:sp modelId="{B00A8240-B192-4B1A-BED3-826CE7918735}">
      <dsp:nvSpPr>
        <dsp:cNvPr id="0" name=""/>
        <dsp:cNvSpPr/>
      </dsp:nvSpPr>
      <dsp:spPr>
        <a:xfrm>
          <a:off x="722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722" y="2860262"/>
        <a:ext cx="1448456" cy="621532"/>
      </dsp:txXfrm>
    </dsp:sp>
    <dsp:sp modelId="{48ED984C-FD57-4B6F-ABEC-D73E5B65A5F4}">
      <dsp:nvSpPr>
        <dsp:cNvPr id="0" name=""/>
        <dsp:cNvSpPr/>
      </dsp:nvSpPr>
      <dsp:spPr>
        <a:xfrm>
          <a:off x="1753355" y="2860262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753355" y="2860262"/>
        <a:ext cx="1448456" cy="621532"/>
      </dsp:txXfrm>
    </dsp:sp>
    <dsp:sp modelId="{7621AAD5-F12B-46FF-A5E9-BB310E9D83C7}">
      <dsp:nvSpPr>
        <dsp:cNvPr id="0" name=""/>
        <dsp:cNvSpPr/>
      </dsp:nvSpPr>
      <dsp:spPr>
        <a:xfrm>
          <a:off x="3505987" y="2869785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5987" y="2869785"/>
        <a:ext cx="1448456" cy="621532"/>
      </dsp:txXfrm>
    </dsp:sp>
    <dsp:sp modelId="{770FCD2B-49D7-443D-9941-1766E5F3DD22}">
      <dsp:nvSpPr>
        <dsp:cNvPr id="0" name=""/>
        <dsp:cNvSpPr/>
      </dsp:nvSpPr>
      <dsp:spPr>
        <a:xfrm>
          <a:off x="5258620" y="2860262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58620" y="2860262"/>
        <a:ext cx="1448456" cy="622800"/>
      </dsp:txXfrm>
    </dsp:sp>
    <dsp:sp modelId="{EB5E604F-65DC-459C-B552-A80D7CF0DE9D}">
      <dsp:nvSpPr>
        <dsp:cNvPr id="0" name=""/>
        <dsp:cNvSpPr/>
      </dsp:nvSpPr>
      <dsp:spPr>
        <a:xfrm>
          <a:off x="7011252" y="2862963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11252" y="2862963"/>
        <a:ext cx="1448456" cy="622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456027"/>
          <a:ext cx="3404454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3404454" y="491367"/>
              </a:lnTo>
              <a:lnTo>
                <a:pt x="3404454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456027"/>
          <a:ext cx="1702369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1702369" y="491367"/>
              </a:lnTo>
              <a:lnTo>
                <a:pt x="1702369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700850"/>
          <a:ext cx="91440" cy="212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456027"/>
          <a:ext cx="91440" cy="653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500"/>
              </a:lnTo>
              <a:lnTo>
                <a:pt x="46005" y="495500"/>
              </a:lnTo>
              <a:lnTo>
                <a:pt x="46005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456027"/>
          <a:ext cx="1701942" cy="653019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456027"/>
          <a:ext cx="3404312" cy="653019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84548"/>
          <a:ext cx="91440" cy="474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47736" y="545950"/>
          <a:ext cx="2111167" cy="838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047736" y="545950"/>
        <a:ext cx="2111167" cy="838598"/>
      </dsp:txXfrm>
    </dsp:sp>
    <dsp:sp modelId="{484BAC4D-337B-4C8A-AC8E-F1BD81C4533D}">
      <dsp:nvSpPr>
        <dsp:cNvPr id="0" name=""/>
        <dsp:cNvSpPr/>
      </dsp:nvSpPr>
      <dsp:spPr>
        <a:xfrm>
          <a:off x="3258855" y="1858687"/>
          <a:ext cx="1688928" cy="5973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855" y="1858687"/>
        <a:ext cx="1688928" cy="597340"/>
      </dsp:txXfrm>
    </dsp:sp>
    <dsp:sp modelId="{27F0CFB3-BC26-4514-B5C2-F6286E21C8C3}">
      <dsp:nvSpPr>
        <dsp:cNvPr id="0" name=""/>
        <dsp:cNvSpPr/>
      </dsp:nvSpPr>
      <dsp:spPr>
        <a:xfrm>
          <a:off x="534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341" y="3109046"/>
        <a:ext cx="1387332" cy="592929"/>
      </dsp:txXfrm>
    </dsp:sp>
    <dsp:sp modelId="{5CFD16C3-83D9-43B7-9787-020C7EFF1DA2}">
      <dsp:nvSpPr>
        <dsp:cNvPr id="0" name=""/>
        <dsp:cNvSpPr/>
      </dsp:nvSpPr>
      <dsp:spPr>
        <a:xfrm>
          <a:off x="170771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07711" y="3109046"/>
        <a:ext cx="1387332" cy="592929"/>
      </dsp:txXfrm>
    </dsp:sp>
    <dsp:sp modelId="{9F850073-27DC-4FAB-9524-2567BBD7F961}">
      <dsp:nvSpPr>
        <dsp:cNvPr id="0" name=""/>
        <dsp:cNvSpPr/>
      </dsp:nvSpPr>
      <dsp:spPr>
        <a:xfrm>
          <a:off x="3410081" y="3109046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10081" y="3109046"/>
        <a:ext cx="1387047" cy="591804"/>
      </dsp:txXfrm>
    </dsp:sp>
    <dsp:sp modelId="{94F415F8-985A-444F-B8A0-FA340BA9CAB7}">
      <dsp:nvSpPr>
        <dsp:cNvPr id="0" name=""/>
        <dsp:cNvSpPr/>
      </dsp:nvSpPr>
      <dsp:spPr>
        <a:xfrm>
          <a:off x="3409938" y="3913463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3913463"/>
        <a:ext cx="1387332" cy="592929"/>
      </dsp:txXfrm>
    </dsp:sp>
    <dsp:sp modelId="{135B3FCF-A9AF-47DE-ABEF-7C2BA4EE02D3}">
      <dsp:nvSpPr>
        <dsp:cNvPr id="0" name=""/>
        <dsp:cNvSpPr/>
      </dsp:nvSpPr>
      <dsp:spPr>
        <a:xfrm>
          <a:off x="5112165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112165" y="3104913"/>
        <a:ext cx="1387047" cy="591804"/>
      </dsp:txXfrm>
    </dsp:sp>
    <dsp:sp modelId="{17A7D9CB-75AE-440D-A1F9-FE99ACE5F3ED}">
      <dsp:nvSpPr>
        <dsp:cNvPr id="0" name=""/>
        <dsp:cNvSpPr/>
      </dsp:nvSpPr>
      <dsp:spPr>
        <a:xfrm>
          <a:off x="6814250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814250" y="3104913"/>
        <a:ext cx="1387047" cy="5918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2061110"/>
          <a:ext cx="304097" cy="60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026"/>
              </a:lnTo>
              <a:lnTo>
                <a:pt x="304097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813889" y="2061110"/>
          <a:ext cx="267524" cy="600026"/>
        </a:xfrm>
        <a:custGeom>
          <a:avLst/>
          <a:gdLst/>
          <a:ahLst/>
          <a:cxnLst/>
          <a:rect l="0" t="0" r="0" b="0"/>
          <a:pathLst>
            <a:path>
              <a:moveTo>
                <a:pt x="267524" y="0"/>
              </a:moveTo>
              <a:lnTo>
                <a:pt x="267524" y="600026"/>
              </a:lnTo>
              <a:lnTo>
                <a:pt x="0" y="6000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2061110"/>
          <a:ext cx="3381964" cy="144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900"/>
              </a:lnTo>
              <a:lnTo>
                <a:pt x="3381964" y="1295900"/>
              </a:lnTo>
              <a:lnTo>
                <a:pt x="3381964" y="14426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872"/>
              </a:lnTo>
              <a:lnTo>
                <a:pt x="1690982" y="1303872"/>
              </a:lnTo>
              <a:lnTo>
                <a:pt x="1690982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2061110"/>
          <a:ext cx="91440" cy="1450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2061110"/>
          <a:ext cx="1690982" cy="1450611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2061110"/>
          <a:ext cx="3381964" cy="1450611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303872"/>
              </a:lnTo>
              <a:lnTo>
                <a:pt x="0" y="1303872"/>
              </a:lnTo>
              <a:lnTo>
                <a:pt x="0" y="14506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3010198" y="1061306"/>
          <a:ext cx="2142432" cy="9998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10198" y="1061306"/>
        <a:ext cx="2142432" cy="999803"/>
      </dsp:txXfrm>
    </dsp:sp>
    <dsp:sp modelId="{874A6971-A530-4707-93D8-12EB989909D4}">
      <dsp:nvSpPr>
        <dsp:cNvPr id="0" name=""/>
        <dsp:cNvSpPr/>
      </dsp:nvSpPr>
      <dsp:spPr>
        <a:xfrm>
          <a:off x="697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511721"/>
        <a:ext cx="1397505" cy="571314"/>
      </dsp:txXfrm>
    </dsp:sp>
    <dsp:sp modelId="{2E8BEB8B-9C8A-430D-8A77-D3F5AB74010B}">
      <dsp:nvSpPr>
        <dsp:cNvPr id="0" name=""/>
        <dsp:cNvSpPr/>
      </dsp:nvSpPr>
      <dsp:spPr>
        <a:xfrm>
          <a:off x="1691679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511721"/>
        <a:ext cx="1397505" cy="571314"/>
      </dsp:txXfrm>
    </dsp:sp>
    <dsp:sp modelId="{E360D8B5-04E8-45E6-B2B9-E4B8346BEB8E}">
      <dsp:nvSpPr>
        <dsp:cNvPr id="0" name=""/>
        <dsp:cNvSpPr/>
      </dsp:nvSpPr>
      <dsp:spPr>
        <a:xfrm>
          <a:off x="3382661" y="3511721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511721"/>
        <a:ext cx="1397505" cy="571314"/>
      </dsp:txXfrm>
    </dsp:sp>
    <dsp:sp modelId="{2EB3D05B-357D-4922-A924-D5082C9A83CF}">
      <dsp:nvSpPr>
        <dsp:cNvPr id="0" name=""/>
        <dsp:cNvSpPr/>
      </dsp:nvSpPr>
      <dsp:spPr>
        <a:xfrm>
          <a:off x="5073643" y="3511721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511721"/>
        <a:ext cx="1397505" cy="572397"/>
      </dsp:txXfrm>
    </dsp:sp>
    <dsp:sp modelId="{1CDDF9B0-8CD1-43CF-B3AE-327E4F909398}">
      <dsp:nvSpPr>
        <dsp:cNvPr id="0" name=""/>
        <dsp:cNvSpPr/>
      </dsp:nvSpPr>
      <dsp:spPr>
        <a:xfrm>
          <a:off x="6764625" y="3503748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503748"/>
        <a:ext cx="1397505" cy="572397"/>
      </dsp:txXfrm>
    </dsp:sp>
    <dsp:sp modelId="{2B9981EF-9734-4952-BEA1-62B5A3C28209}">
      <dsp:nvSpPr>
        <dsp:cNvPr id="0" name=""/>
        <dsp:cNvSpPr/>
      </dsp:nvSpPr>
      <dsp:spPr>
        <a:xfrm>
          <a:off x="272839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28391" y="2418326"/>
        <a:ext cx="1085498" cy="485619"/>
      </dsp:txXfrm>
    </dsp:sp>
    <dsp:sp modelId="{2AC215A7-34D7-45C0-85AF-F58079C7DEB8}">
      <dsp:nvSpPr>
        <dsp:cNvPr id="0" name=""/>
        <dsp:cNvSpPr/>
      </dsp:nvSpPr>
      <dsp:spPr>
        <a:xfrm>
          <a:off x="4385511" y="2418326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85511" y="2418326"/>
        <a:ext cx="1085498" cy="4856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925667" y="1978151"/>
          <a:ext cx="1519773" cy="56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69"/>
              </a:lnTo>
              <a:lnTo>
                <a:pt x="1519773" y="284769"/>
              </a:lnTo>
              <a:lnTo>
                <a:pt x="1519773" y="5695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2405893" y="3497694"/>
          <a:ext cx="1344586" cy="56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69"/>
              </a:lnTo>
              <a:lnTo>
                <a:pt x="1344586" y="284769"/>
              </a:lnTo>
              <a:lnTo>
                <a:pt x="1344586" y="5695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1061307" y="3497694"/>
          <a:ext cx="1344586" cy="569538"/>
        </a:xfrm>
        <a:custGeom>
          <a:avLst/>
          <a:gdLst/>
          <a:ahLst/>
          <a:cxnLst/>
          <a:rect l="0" t="0" r="0" b="0"/>
          <a:pathLst>
            <a:path>
              <a:moveTo>
                <a:pt x="1344586" y="0"/>
              </a:moveTo>
              <a:lnTo>
                <a:pt x="1344586" y="284769"/>
              </a:lnTo>
              <a:lnTo>
                <a:pt x="0" y="284769"/>
              </a:lnTo>
              <a:lnTo>
                <a:pt x="0" y="5695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2405893" y="1978151"/>
          <a:ext cx="1519773" cy="569538"/>
        </a:xfrm>
        <a:custGeom>
          <a:avLst/>
          <a:gdLst/>
          <a:ahLst/>
          <a:cxnLst/>
          <a:rect l="0" t="0" r="0" b="0"/>
          <a:pathLst>
            <a:path>
              <a:moveTo>
                <a:pt x="1519773" y="0"/>
              </a:moveTo>
              <a:lnTo>
                <a:pt x="1519773" y="284769"/>
              </a:lnTo>
              <a:lnTo>
                <a:pt x="0" y="284769"/>
              </a:lnTo>
              <a:lnTo>
                <a:pt x="0" y="5695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2405080" y="622107"/>
          <a:ext cx="3041174" cy="13560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405080" y="622107"/>
        <a:ext cx="3041174" cy="1356044"/>
      </dsp:txXfrm>
    </dsp:sp>
    <dsp:sp modelId="{19E62891-7B04-43F4-96E4-1DB4411BA228}">
      <dsp:nvSpPr>
        <dsp:cNvPr id="0" name=""/>
        <dsp:cNvSpPr/>
      </dsp:nvSpPr>
      <dsp:spPr>
        <a:xfrm>
          <a:off x="1170889" y="2547690"/>
          <a:ext cx="2470008" cy="95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70889" y="2547690"/>
        <a:ext cx="2470008" cy="950004"/>
      </dsp:txXfrm>
    </dsp:sp>
    <dsp:sp modelId="{D02ADB12-5F30-452D-867E-67D60C04BE59}">
      <dsp:nvSpPr>
        <dsp:cNvPr id="0" name=""/>
        <dsp:cNvSpPr/>
      </dsp:nvSpPr>
      <dsp:spPr>
        <a:xfrm>
          <a:off x="1490" y="4067233"/>
          <a:ext cx="2119633" cy="901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90" y="4067233"/>
        <a:ext cx="2119633" cy="901756"/>
      </dsp:txXfrm>
    </dsp:sp>
    <dsp:sp modelId="{9E9F911D-AFA6-4CB1-A715-37A4E278C53E}">
      <dsp:nvSpPr>
        <dsp:cNvPr id="0" name=""/>
        <dsp:cNvSpPr/>
      </dsp:nvSpPr>
      <dsp:spPr>
        <a:xfrm>
          <a:off x="2690663" y="4067233"/>
          <a:ext cx="2119633" cy="901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0663" y="4067233"/>
        <a:ext cx="2119633" cy="901756"/>
      </dsp:txXfrm>
    </dsp:sp>
    <dsp:sp modelId="{44949337-B8D3-4FF5-9552-F8D34BDA42E5}">
      <dsp:nvSpPr>
        <dsp:cNvPr id="0" name=""/>
        <dsp:cNvSpPr/>
      </dsp:nvSpPr>
      <dsp:spPr>
        <a:xfrm>
          <a:off x="4210436" y="2547690"/>
          <a:ext cx="2470008" cy="95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10436" y="2547690"/>
        <a:ext cx="2470008" cy="950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2845136" y="1069654"/>
          <a:ext cx="452236" cy="774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402"/>
              </a:lnTo>
              <a:lnTo>
                <a:pt x="452236" y="7744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2448281" y="1069654"/>
          <a:ext cx="396854" cy="774402"/>
        </a:xfrm>
        <a:custGeom>
          <a:avLst/>
          <a:gdLst/>
          <a:ahLst/>
          <a:cxnLst/>
          <a:rect l="0" t="0" r="0" b="0"/>
          <a:pathLst>
            <a:path>
              <a:moveTo>
                <a:pt x="396854" y="0"/>
              </a:moveTo>
              <a:lnTo>
                <a:pt x="396854" y="774402"/>
              </a:lnTo>
              <a:lnTo>
                <a:pt x="0" y="7744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2798502" y="1069654"/>
          <a:ext cx="91440" cy="1866626"/>
        </a:xfrm>
        <a:custGeom>
          <a:avLst/>
          <a:gdLst/>
          <a:ahLst/>
          <a:cxnLst/>
          <a:rect l="0" t="0" r="0" b="0"/>
          <a:pathLst>
            <a:path>
              <a:moveTo>
                <a:pt x="46633" y="0"/>
              </a:moveTo>
              <a:lnTo>
                <a:pt x="46633" y="1535940"/>
              </a:lnTo>
              <a:lnTo>
                <a:pt x="45720" y="1535940"/>
              </a:lnTo>
              <a:lnTo>
                <a:pt x="45720" y="18666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945135" y="248577"/>
          <a:ext cx="1800001" cy="821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1945135" y="248577"/>
        <a:ext cx="1800001" cy="821076"/>
      </dsp:txXfrm>
    </dsp:sp>
    <dsp:sp modelId="{FC74B5C8-FA7D-4472-8EDA-B13A79EFD391}">
      <dsp:nvSpPr>
        <dsp:cNvPr id="0" name=""/>
        <dsp:cNvSpPr/>
      </dsp:nvSpPr>
      <dsp:spPr>
        <a:xfrm>
          <a:off x="2214219" y="2936280"/>
          <a:ext cx="1260007" cy="60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214219" y="2936280"/>
        <a:ext cx="1260007" cy="600241"/>
      </dsp:txXfrm>
    </dsp:sp>
    <dsp:sp modelId="{69633536-CB0D-4355-B613-41AA3DEC4F2D}">
      <dsp:nvSpPr>
        <dsp:cNvPr id="0" name=""/>
        <dsp:cNvSpPr/>
      </dsp:nvSpPr>
      <dsp:spPr>
        <a:xfrm>
          <a:off x="1281150" y="1543936"/>
          <a:ext cx="1167131" cy="60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281150" y="1543936"/>
        <a:ext cx="1167131" cy="600241"/>
      </dsp:txXfrm>
    </dsp:sp>
    <dsp:sp modelId="{DFC8791C-93A4-4A2B-B725-77212759A982}">
      <dsp:nvSpPr>
        <dsp:cNvPr id="0" name=""/>
        <dsp:cNvSpPr/>
      </dsp:nvSpPr>
      <dsp:spPr>
        <a:xfrm>
          <a:off x="3297372" y="1543936"/>
          <a:ext cx="1167131" cy="60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297372" y="1543936"/>
        <a:ext cx="1167131" cy="60024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908269"/>
          <a:ext cx="91440" cy="241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19015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226641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616195" y="226641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953888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60191" y="1953888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373466" y="739226"/>
          <a:ext cx="234837" cy="175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531"/>
              </a:lnTo>
              <a:lnTo>
                <a:pt x="234837" y="1753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49470" y="739226"/>
          <a:ext cx="223996" cy="1753869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753869"/>
              </a:lnTo>
              <a:lnTo>
                <a:pt x="0" y="1753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73466" y="739226"/>
          <a:ext cx="234837" cy="111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95"/>
              </a:lnTo>
              <a:lnTo>
                <a:pt x="234837" y="111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49470" y="739226"/>
          <a:ext cx="223996" cy="1118933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118933"/>
              </a:lnTo>
              <a:lnTo>
                <a:pt x="0" y="1118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73466" y="739226"/>
          <a:ext cx="234837" cy="4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59"/>
              </a:lnTo>
              <a:lnTo>
                <a:pt x="234837" y="4836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149470" y="739226"/>
          <a:ext cx="223996" cy="483997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483997"/>
              </a:lnTo>
              <a:lnTo>
                <a:pt x="0" y="483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73466" y="739226"/>
          <a:ext cx="3594129" cy="2283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5148"/>
              </a:lnTo>
              <a:lnTo>
                <a:pt x="3594129" y="2185148"/>
              </a:lnTo>
              <a:lnTo>
                <a:pt x="3594129" y="2283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033568" y="3737358"/>
          <a:ext cx="106807" cy="126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052"/>
              </a:lnTo>
              <a:lnTo>
                <a:pt x="106807" y="126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5934924" y="3737358"/>
          <a:ext cx="98643" cy="1271227"/>
        </a:xfrm>
        <a:custGeom>
          <a:avLst/>
          <a:gdLst/>
          <a:ahLst/>
          <a:cxnLst/>
          <a:rect l="0" t="0" r="0" b="0"/>
          <a:pathLst>
            <a:path>
              <a:moveTo>
                <a:pt x="98643" y="0"/>
              </a:moveTo>
              <a:lnTo>
                <a:pt x="98643" y="1271227"/>
              </a:lnTo>
              <a:lnTo>
                <a:pt x="0" y="12712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033568" y="3737358"/>
          <a:ext cx="98643" cy="516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232"/>
              </a:lnTo>
              <a:lnTo>
                <a:pt x="98643" y="5162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5934924" y="3737358"/>
          <a:ext cx="98643" cy="516232"/>
        </a:xfrm>
        <a:custGeom>
          <a:avLst/>
          <a:gdLst/>
          <a:ahLst/>
          <a:cxnLst/>
          <a:rect l="0" t="0" r="0" b="0"/>
          <a:pathLst>
            <a:path>
              <a:moveTo>
                <a:pt x="98643" y="0"/>
              </a:moveTo>
              <a:lnTo>
                <a:pt x="98643" y="516232"/>
              </a:lnTo>
              <a:lnTo>
                <a:pt x="0" y="5162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373466" y="739226"/>
          <a:ext cx="1660101" cy="2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09"/>
              </a:lnTo>
              <a:lnTo>
                <a:pt x="1660101" y="2190109"/>
              </a:lnTo>
              <a:lnTo>
                <a:pt x="1660101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3877833" y="739226"/>
          <a:ext cx="495632" cy="2288752"/>
        </a:xfrm>
        <a:custGeom>
          <a:avLst/>
          <a:gdLst/>
          <a:ahLst/>
          <a:cxnLst/>
          <a:rect l="0" t="0" r="0" b="0"/>
          <a:pathLst>
            <a:path>
              <a:moveTo>
                <a:pt x="495632" y="0"/>
              </a:moveTo>
              <a:lnTo>
                <a:pt x="495632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652835" y="3737616"/>
          <a:ext cx="102784" cy="1931726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1931726"/>
              </a:lnTo>
              <a:lnTo>
                <a:pt x="0" y="19317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755619" y="3737616"/>
          <a:ext cx="180499" cy="124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080"/>
              </a:lnTo>
              <a:lnTo>
                <a:pt x="180499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652835" y="3737616"/>
          <a:ext cx="102784" cy="1242080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1242080"/>
              </a:lnTo>
              <a:lnTo>
                <a:pt x="0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755619" y="3737616"/>
          <a:ext cx="180499" cy="53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91"/>
              </a:lnTo>
              <a:lnTo>
                <a:pt x="180499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652835" y="3737616"/>
          <a:ext cx="102784" cy="539291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539291"/>
              </a:lnTo>
              <a:lnTo>
                <a:pt x="0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755619" y="739226"/>
          <a:ext cx="2617846" cy="2288752"/>
        </a:xfrm>
        <a:custGeom>
          <a:avLst/>
          <a:gdLst/>
          <a:ahLst/>
          <a:cxnLst/>
          <a:rect l="0" t="0" r="0" b="0"/>
          <a:pathLst>
            <a:path>
              <a:moveTo>
                <a:pt x="2617846" y="0"/>
              </a:moveTo>
              <a:lnTo>
                <a:pt x="2617846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95158" y="78139"/>
          <a:ext cx="2356615" cy="661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Cultura Física y </a:t>
          </a:r>
          <a:r>
            <a:rPr lang="es-ES" sz="1200" kern="1200" dirty="0" smtClean="0">
              <a:solidFill>
                <a:srgbClr val="000000"/>
              </a:solidFill>
            </a:rPr>
            <a:t>Deporte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95158" y="78139"/>
        <a:ext cx="2356615" cy="661086"/>
      </dsp:txXfrm>
    </dsp:sp>
    <dsp:sp modelId="{48FCCE86-1B3A-4663-AC1B-92EE4DF9C8B2}">
      <dsp:nvSpPr>
        <dsp:cNvPr id="0" name=""/>
        <dsp:cNvSpPr/>
      </dsp:nvSpPr>
      <dsp:spPr>
        <a:xfrm>
          <a:off x="798884" y="3027978"/>
          <a:ext cx="1913470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de Desarrollo </a:t>
          </a:r>
          <a:r>
            <a:rPr lang="es-ES" sz="1200" kern="1200" dirty="0" smtClean="0">
              <a:solidFill>
                <a:srgbClr val="000000"/>
              </a:solidFill>
            </a:rPr>
            <a:t>Deportivo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98884" y="3027978"/>
        <a:ext cx="1913470" cy="709637"/>
      </dsp:txXfrm>
    </dsp:sp>
    <dsp:sp modelId="{DD7FF7A3-DFD8-4E1B-946C-B0A2C5F311DB}">
      <dsp:nvSpPr>
        <dsp:cNvPr id="0" name=""/>
        <dsp:cNvSpPr/>
      </dsp:nvSpPr>
      <dsp:spPr>
        <a:xfrm>
          <a:off x="0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Deporte </a:t>
          </a:r>
          <a:r>
            <a:rPr lang="es-ES" sz="1200" b="0" kern="1200" dirty="0" smtClean="0">
              <a:solidFill>
                <a:srgbClr val="000000"/>
              </a:solidFill>
            </a:rPr>
            <a:t>Ciudadano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0" y="3984638"/>
        <a:ext cx="1652835" cy="584538"/>
      </dsp:txXfrm>
    </dsp:sp>
    <dsp:sp modelId="{01C90863-4FFC-42E2-996A-A2EF500EEE75}">
      <dsp:nvSpPr>
        <dsp:cNvPr id="0" name=""/>
        <dsp:cNvSpPr/>
      </dsp:nvSpPr>
      <dsp:spPr>
        <a:xfrm>
          <a:off x="1936118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Técnico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Natación </a:t>
          </a:r>
        </a:p>
      </dsp:txBody>
      <dsp:txXfrm>
        <a:off x="1936118" y="3984638"/>
        <a:ext cx="1652835" cy="584538"/>
      </dsp:txXfrm>
    </dsp:sp>
    <dsp:sp modelId="{4B843E2F-EE2D-4C98-85EF-5B1F03A15805}">
      <dsp:nvSpPr>
        <dsp:cNvPr id="0" name=""/>
        <dsp:cNvSpPr/>
      </dsp:nvSpPr>
      <dsp:spPr>
        <a:xfrm>
          <a:off x="0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0" y="4687427"/>
        <a:ext cx="1652835" cy="584538"/>
      </dsp:txXfrm>
    </dsp:sp>
    <dsp:sp modelId="{F7481589-9C1E-4C06-A8C0-BD5C63C6C77A}">
      <dsp:nvSpPr>
        <dsp:cNvPr id="0" name=""/>
        <dsp:cNvSpPr/>
      </dsp:nvSpPr>
      <dsp:spPr>
        <a:xfrm>
          <a:off x="1936118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Deporte </a:t>
          </a:r>
          <a:r>
            <a:rPr lang="es-ES" sz="1200" kern="1200" dirty="0" smtClean="0">
              <a:solidFill>
                <a:srgbClr val="000000"/>
              </a:solidFill>
            </a:rPr>
            <a:t>Selectivo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36118" y="4687427"/>
        <a:ext cx="1652835" cy="584538"/>
      </dsp:txXfrm>
    </dsp:sp>
    <dsp:sp modelId="{D8AE5DD6-8EDD-4661-8DF6-48E8E03125CA}">
      <dsp:nvSpPr>
        <dsp:cNvPr id="0" name=""/>
        <dsp:cNvSpPr/>
      </dsp:nvSpPr>
      <dsp:spPr>
        <a:xfrm>
          <a:off x="0" y="5377073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de Área </a:t>
          </a:r>
          <a:r>
            <a:rPr lang="es-ES" sz="1200" kern="1200" dirty="0" smtClean="0">
              <a:solidFill>
                <a:srgbClr val="000000"/>
              </a:solidFill>
            </a:rPr>
            <a:t>Acuática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0" y="5377073"/>
        <a:ext cx="1652835" cy="584538"/>
      </dsp:txXfrm>
    </dsp:sp>
    <dsp:sp modelId="{FF95627C-3B1A-4B2E-8166-AE5905FCA17E}">
      <dsp:nvSpPr>
        <dsp:cNvPr id="0" name=""/>
        <dsp:cNvSpPr/>
      </dsp:nvSpPr>
      <dsp:spPr>
        <a:xfrm>
          <a:off x="2940954" y="3027978"/>
          <a:ext cx="1873759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Unidades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40954" y="3027978"/>
        <a:ext cx="1873759" cy="709637"/>
      </dsp:txXfrm>
    </dsp:sp>
    <dsp:sp modelId="{D4E2BA58-BB11-413D-A5EC-CBAF4B797ABE}">
      <dsp:nvSpPr>
        <dsp:cNvPr id="0" name=""/>
        <dsp:cNvSpPr/>
      </dsp:nvSpPr>
      <dsp:spPr>
        <a:xfrm>
          <a:off x="5157279" y="3027978"/>
          <a:ext cx="175257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 de </a:t>
          </a:r>
          <a:r>
            <a:rPr lang="es-ES" sz="1200" kern="1200" dirty="0" smtClean="0">
              <a:solidFill>
                <a:srgbClr val="000000"/>
              </a:solidFill>
            </a:rPr>
            <a:t>Planeación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157279" y="3027978"/>
        <a:ext cx="1752577" cy="709379"/>
      </dsp:txXfrm>
    </dsp:sp>
    <dsp:sp modelId="{923FA23E-A418-4062-900F-1FCC2EF62FC7}">
      <dsp:nvSpPr>
        <dsp:cNvPr id="0" name=""/>
        <dsp:cNvSpPr/>
      </dsp:nvSpPr>
      <dsp:spPr>
        <a:xfrm>
          <a:off x="4322401" y="395801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Cultura Física </a:t>
          </a:r>
        </a:p>
      </dsp:txBody>
      <dsp:txXfrm>
        <a:off x="4322401" y="3958014"/>
        <a:ext cx="1612522" cy="591152"/>
      </dsp:txXfrm>
    </dsp:sp>
    <dsp:sp modelId="{86FF3132-3E5B-4DBB-8F73-CC6AC21334F9}">
      <dsp:nvSpPr>
        <dsp:cNvPr id="0" name=""/>
        <dsp:cNvSpPr/>
      </dsp:nvSpPr>
      <dsp:spPr>
        <a:xfrm>
          <a:off x="6132211" y="395801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Eventos </a:t>
          </a:r>
        </a:p>
      </dsp:txBody>
      <dsp:txXfrm>
        <a:off x="6132211" y="3958014"/>
        <a:ext cx="1612522" cy="591152"/>
      </dsp:txXfrm>
    </dsp:sp>
    <dsp:sp modelId="{94C488EF-E173-4203-B39A-A2F71DF7152B}">
      <dsp:nvSpPr>
        <dsp:cNvPr id="0" name=""/>
        <dsp:cNvSpPr/>
      </dsp:nvSpPr>
      <dsp:spPr>
        <a:xfrm>
          <a:off x="4322401" y="4713009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Infraestructura 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22401" y="4713009"/>
        <a:ext cx="1612522" cy="591152"/>
      </dsp:txXfrm>
    </dsp:sp>
    <dsp:sp modelId="{23AEAB90-D66E-4C24-AC58-79C7959CF7DF}">
      <dsp:nvSpPr>
        <dsp:cNvPr id="0" name=""/>
        <dsp:cNvSpPr/>
      </dsp:nvSpPr>
      <dsp:spPr>
        <a:xfrm>
          <a:off x="6140375" y="471083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   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140375" y="4710834"/>
        <a:ext cx="1612522" cy="591152"/>
      </dsp:txXfrm>
    </dsp:sp>
    <dsp:sp modelId="{81A27537-C461-47F0-B34F-42C3D086165D}">
      <dsp:nvSpPr>
        <dsp:cNvPr id="0" name=""/>
        <dsp:cNvSpPr/>
      </dsp:nvSpPr>
      <dsp:spPr>
        <a:xfrm>
          <a:off x="7152217" y="3023018"/>
          <a:ext cx="163075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52217" y="3023018"/>
        <a:ext cx="1630757" cy="709379"/>
      </dsp:txXfrm>
    </dsp:sp>
    <dsp:sp modelId="{D471276E-15DB-4607-B221-1200AEDD62F0}">
      <dsp:nvSpPr>
        <dsp:cNvPr id="0" name=""/>
        <dsp:cNvSpPr/>
      </dsp:nvSpPr>
      <dsp:spPr>
        <a:xfrm>
          <a:off x="2808311" y="968905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08311" y="968905"/>
        <a:ext cx="1341158" cy="508634"/>
      </dsp:txXfrm>
    </dsp:sp>
    <dsp:sp modelId="{FB41900A-FAD5-43F7-BC70-49699BF04225}">
      <dsp:nvSpPr>
        <dsp:cNvPr id="0" name=""/>
        <dsp:cNvSpPr/>
      </dsp:nvSpPr>
      <dsp:spPr>
        <a:xfrm>
          <a:off x="4608303" y="968567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08303" y="968567"/>
        <a:ext cx="1341158" cy="508634"/>
      </dsp:txXfrm>
    </dsp:sp>
    <dsp:sp modelId="{03F7B51C-13DD-4428-982A-38057E45B74B}">
      <dsp:nvSpPr>
        <dsp:cNvPr id="0" name=""/>
        <dsp:cNvSpPr/>
      </dsp:nvSpPr>
      <dsp:spPr>
        <a:xfrm>
          <a:off x="2808311" y="1603842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 </a:t>
          </a:r>
        </a:p>
      </dsp:txBody>
      <dsp:txXfrm>
        <a:off x="2808311" y="1603842"/>
        <a:ext cx="1341158" cy="508634"/>
      </dsp:txXfrm>
    </dsp:sp>
    <dsp:sp modelId="{B4E630E5-A943-410F-A0C3-EA9EEDD61BE3}">
      <dsp:nvSpPr>
        <dsp:cNvPr id="0" name=""/>
        <dsp:cNvSpPr/>
      </dsp:nvSpPr>
      <dsp:spPr>
        <a:xfrm>
          <a:off x="4608303" y="1603503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08303" y="1603503"/>
        <a:ext cx="1341158" cy="508634"/>
      </dsp:txXfrm>
    </dsp:sp>
    <dsp:sp modelId="{278E7FE3-7D1B-4B00-8129-22A19AEF4BDC}">
      <dsp:nvSpPr>
        <dsp:cNvPr id="0" name=""/>
        <dsp:cNvSpPr/>
      </dsp:nvSpPr>
      <dsp:spPr>
        <a:xfrm>
          <a:off x="2808311" y="2238778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08311" y="2238778"/>
        <a:ext cx="1341158" cy="508634"/>
      </dsp:txXfrm>
    </dsp:sp>
    <dsp:sp modelId="{0EF93B45-F6A4-4BCB-A16F-782D2EFE9663}">
      <dsp:nvSpPr>
        <dsp:cNvPr id="0" name=""/>
        <dsp:cNvSpPr/>
      </dsp:nvSpPr>
      <dsp:spPr>
        <a:xfrm>
          <a:off x="4608303" y="2238440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08303" y="2238440"/>
        <a:ext cx="1341158" cy="5086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3338656" y="678546"/>
          <a:ext cx="91440" cy="617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79" y="35"/>
          <a:ext cx="2339992" cy="678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Ciudadano </a:t>
          </a:r>
          <a:r>
            <a:rPr lang="es-ES" sz="1200" kern="1200" dirty="0" smtClean="0">
              <a:solidFill>
                <a:srgbClr val="000000"/>
              </a:solidFill>
            </a:rPr>
            <a:t>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14379" y="35"/>
        <a:ext cx="2339992" cy="678510"/>
      </dsp:txXfrm>
    </dsp:sp>
    <dsp:sp modelId="{6EFBC02F-1F2E-4453-81E3-036FBB56D2B8}">
      <dsp:nvSpPr>
        <dsp:cNvPr id="0" name=""/>
        <dsp:cNvSpPr/>
      </dsp:nvSpPr>
      <dsp:spPr>
        <a:xfrm>
          <a:off x="2484384" y="1296150"/>
          <a:ext cx="1799983" cy="2443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84384" y="1296150"/>
        <a:ext cx="1799983" cy="24432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4404306" y="1158481"/>
          <a:ext cx="144556" cy="518087"/>
        </a:xfrm>
        <a:custGeom>
          <a:avLst/>
          <a:gdLst/>
          <a:ahLst/>
          <a:cxnLst/>
          <a:rect l="0" t="0" r="0" b="0"/>
          <a:pathLst>
            <a:path>
              <a:moveTo>
                <a:pt x="144556" y="0"/>
              </a:moveTo>
              <a:lnTo>
                <a:pt x="144556" y="518087"/>
              </a:lnTo>
              <a:lnTo>
                <a:pt x="0" y="5180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6207525" y="2692230"/>
          <a:ext cx="222598" cy="117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592"/>
              </a:lnTo>
              <a:lnTo>
                <a:pt x="222598" y="1172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6207525" y="2692230"/>
          <a:ext cx="218893" cy="228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401"/>
              </a:lnTo>
              <a:lnTo>
                <a:pt x="218893" y="2281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942437" y="2692230"/>
          <a:ext cx="265088" cy="1375282"/>
        </a:xfrm>
        <a:custGeom>
          <a:avLst/>
          <a:gdLst/>
          <a:ahLst/>
          <a:cxnLst/>
          <a:rect l="0" t="0" r="0" b="0"/>
          <a:pathLst>
            <a:path>
              <a:moveTo>
                <a:pt x="265088" y="0"/>
              </a:moveTo>
              <a:lnTo>
                <a:pt x="265088" y="1375282"/>
              </a:lnTo>
              <a:lnTo>
                <a:pt x="0" y="137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548862" y="1158481"/>
          <a:ext cx="1658662" cy="109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893"/>
              </a:lnTo>
              <a:lnTo>
                <a:pt x="1658662" y="1028893"/>
              </a:lnTo>
              <a:lnTo>
                <a:pt x="1658662" y="1099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2661143" y="2693461"/>
          <a:ext cx="230543" cy="1475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680"/>
              </a:lnTo>
              <a:lnTo>
                <a:pt x="230543" y="1475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2425468" y="2693461"/>
          <a:ext cx="235675" cy="1475680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1475680"/>
              </a:lnTo>
              <a:lnTo>
                <a:pt x="0" y="1475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2661143" y="2693461"/>
          <a:ext cx="230543" cy="549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461"/>
              </a:lnTo>
              <a:lnTo>
                <a:pt x="230543" y="5494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2425468" y="2693461"/>
          <a:ext cx="235675" cy="726298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726298"/>
              </a:lnTo>
              <a:lnTo>
                <a:pt x="0" y="7262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661143" y="1158481"/>
          <a:ext cx="1887719" cy="1101121"/>
        </a:xfrm>
        <a:custGeom>
          <a:avLst/>
          <a:gdLst/>
          <a:ahLst/>
          <a:cxnLst/>
          <a:rect l="0" t="0" r="0" b="0"/>
          <a:pathLst>
            <a:path>
              <a:moveTo>
                <a:pt x="1887719" y="0"/>
              </a:moveTo>
              <a:lnTo>
                <a:pt x="1887719" y="1030124"/>
              </a:lnTo>
              <a:lnTo>
                <a:pt x="0" y="1030124"/>
              </a:lnTo>
              <a:lnTo>
                <a:pt x="0" y="110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553111" y="295498"/>
          <a:ext cx="1991503" cy="86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553111" y="295498"/>
        <a:ext cx="1991503" cy="862983"/>
      </dsp:txXfrm>
    </dsp:sp>
    <dsp:sp modelId="{EEA40343-2367-430C-9F9D-F95276D86A7F}">
      <dsp:nvSpPr>
        <dsp:cNvPr id="0" name=""/>
        <dsp:cNvSpPr/>
      </dsp:nvSpPr>
      <dsp:spPr>
        <a:xfrm>
          <a:off x="2077103" y="2259603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7103" y="2259603"/>
        <a:ext cx="1168081" cy="433858"/>
      </dsp:txXfrm>
    </dsp:sp>
    <dsp:sp modelId="{440B497E-2F6A-4933-AC44-DFB4CFDF335A}">
      <dsp:nvSpPr>
        <dsp:cNvPr id="0" name=""/>
        <dsp:cNvSpPr/>
      </dsp:nvSpPr>
      <dsp:spPr>
        <a:xfrm>
          <a:off x="1244431" y="311606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44431" y="3116065"/>
        <a:ext cx="1181036" cy="607388"/>
      </dsp:txXfrm>
    </dsp:sp>
    <dsp:sp modelId="{80800B27-C2EF-457D-9BF9-06FB558ACE70}">
      <dsp:nvSpPr>
        <dsp:cNvPr id="0" name=""/>
        <dsp:cNvSpPr/>
      </dsp:nvSpPr>
      <dsp:spPr>
        <a:xfrm>
          <a:off x="2891687" y="29392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91687" y="2939229"/>
        <a:ext cx="1181036" cy="607388"/>
      </dsp:txXfrm>
    </dsp:sp>
    <dsp:sp modelId="{C6880A2E-438C-4B59-8DCC-837F57D956DB}">
      <dsp:nvSpPr>
        <dsp:cNvPr id="0" name=""/>
        <dsp:cNvSpPr/>
      </dsp:nvSpPr>
      <dsp:spPr>
        <a:xfrm>
          <a:off x="1244431" y="3865447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44431" y="3865447"/>
        <a:ext cx="1181036" cy="607388"/>
      </dsp:txXfrm>
    </dsp:sp>
    <dsp:sp modelId="{67478183-57FC-42AE-8396-57ABB052EA34}">
      <dsp:nvSpPr>
        <dsp:cNvPr id="0" name=""/>
        <dsp:cNvSpPr/>
      </dsp:nvSpPr>
      <dsp:spPr>
        <a:xfrm>
          <a:off x="2891687" y="3865447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91687" y="3865447"/>
        <a:ext cx="1181036" cy="607388"/>
      </dsp:txXfrm>
    </dsp:sp>
    <dsp:sp modelId="{FC7A6262-42A4-4D23-AED8-7DC580203F43}">
      <dsp:nvSpPr>
        <dsp:cNvPr id="0" name=""/>
        <dsp:cNvSpPr/>
      </dsp:nvSpPr>
      <dsp:spPr>
        <a:xfrm>
          <a:off x="5623485" y="2258372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623485" y="2258372"/>
        <a:ext cx="1168081" cy="433858"/>
      </dsp:txXfrm>
    </dsp:sp>
    <dsp:sp modelId="{B342C0FA-D607-4E01-95C5-708F1117E5C4}">
      <dsp:nvSpPr>
        <dsp:cNvPr id="0" name=""/>
        <dsp:cNvSpPr/>
      </dsp:nvSpPr>
      <dsp:spPr>
        <a:xfrm>
          <a:off x="4683439" y="3122962"/>
          <a:ext cx="1258997" cy="18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7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83439" y="3122962"/>
        <a:ext cx="1258997" cy="1889101"/>
      </dsp:txXfrm>
    </dsp:sp>
    <dsp:sp modelId="{109AEACF-2030-482A-9F3F-831A46BC59CA}">
      <dsp:nvSpPr>
        <dsp:cNvPr id="0" name=""/>
        <dsp:cNvSpPr/>
      </dsp:nvSpPr>
      <dsp:spPr>
        <a:xfrm>
          <a:off x="6426419" y="4775789"/>
          <a:ext cx="1258997" cy="3956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6426419" y="4775789"/>
        <a:ext cx="1258997" cy="395685"/>
      </dsp:txXfrm>
    </dsp:sp>
    <dsp:sp modelId="{09E97D8D-67AB-4B92-B1A5-E1A93D9768A6}">
      <dsp:nvSpPr>
        <dsp:cNvPr id="0" name=""/>
        <dsp:cNvSpPr/>
      </dsp:nvSpPr>
      <dsp:spPr>
        <a:xfrm>
          <a:off x="6430124" y="3116065"/>
          <a:ext cx="1258997" cy="1497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30124" y="3116065"/>
        <a:ext cx="1258997" cy="1497516"/>
      </dsp:txXfrm>
    </dsp:sp>
    <dsp:sp modelId="{4C330964-E5CA-4C02-A01D-8A2EE83E9780}">
      <dsp:nvSpPr>
        <dsp:cNvPr id="0" name=""/>
        <dsp:cNvSpPr/>
      </dsp:nvSpPr>
      <dsp:spPr>
        <a:xfrm>
          <a:off x="3236225" y="1431201"/>
          <a:ext cx="1168081" cy="490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236225" y="1431201"/>
        <a:ext cx="1168081" cy="4907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3799799" y="1717765"/>
          <a:ext cx="91440" cy="488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727139" y="895344"/>
          <a:ext cx="2236759" cy="822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7139" y="895344"/>
        <a:ext cx="2236759" cy="822421"/>
      </dsp:txXfrm>
    </dsp:sp>
    <dsp:sp modelId="{BD10F608-A80A-42F4-8DAA-414391E447AE}">
      <dsp:nvSpPr>
        <dsp:cNvPr id="0" name=""/>
        <dsp:cNvSpPr/>
      </dsp:nvSpPr>
      <dsp:spPr>
        <a:xfrm>
          <a:off x="2937863" y="2205800"/>
          <a:ext cx="1815311" cy="1570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37863" y="2205800"/>
        <a:ext cx="1815311" cy="157082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361"/>
              </a:lnTo>
              <a:lnTo>
                <a:pt x="1610261" y="388361"/>
              </a:lnTo>
              <a:lnTo>
                <a:pt x="1610261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781226" y="2531020"/>
          <a:ext cx="1610261" cy="667828"/>
        </a:xfrm>
        <a:custGeom>
          <a:avLst/>
          <a:gdLst/>
          <a:ahLst/>
          <a:cxnLst/>
          <a:rect l="0" t="0" r="0" b="0"/>
          <a:pathLst>
            <a:path>
              <a:moveTo>
                <a:pt x="1610261" y="0"/>
              </a:moveTo>
              <a:lnTo>
                <a:pt x="1610261" y="388361"/>
              </a:lnTo>
              <a:lnTo>
                <a:pt x="0" y="388361"/>
              </a:lnTo>
              <a:lnTo>
                <a:pt x="0" y="6678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63189"/>
          <a:ext cx="91440" cy="45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2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015153" y="235"/>
          <a:ext cx="2752668" cy="1162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3015153" y="235"/>
        <a:ext cx="2752668" cy="1162954"/>
      </dsp:txXfrm>
    </dsp:sp>
    <dsp:sp modelId="{94C7EDBA-BCD6-4A4D-B6F8-C772F26D1FC5}">
      <dsp:nvSpPr>
        <dsp:cNvPr id="0" name=""/>
        <dsp:cNvSpPr/>
      </dsp:nvSpPr>
      <dsp:spPr>
        <a:xfrm>
          <a:off x="3382173" y="1613464"/>
          <a:ext cx="2018628" cy="917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82173" y="1613464"/>
        <a:ext cx="2018628" cy="917556"/>
      </dsp:txXfrm>
    </dsp:sp>
    <dsp:sp modelId="{A5D29336-0AF0-4111-A45C-A220EB0D16F6}">
      <dsp:nvSpPr>
        <dsp:cNvPr id="0" name=""/>
        <dsp:cNvSpPr/>
      </dsp:nvSpPr>
      <dsp:spPr>
        <a:xfrm>
          <a:off x="1450431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450431" y="3198848"/>
        <a:ext cx="2661588" cy="1769703"/>
      </dsp:txXfrm>
    </dsp:sp>
    <dsp:sp modelId="{A7A1F951-7745-438A-85E4-3B9635BC2785}">
      <dsp:nvSpPr>
        <dsp:cNvPr id="0" name=""/>
        <dsp:cNvSpPr/>
      </dsp:nvSpPr>
      <dsp:spPr>
        <a:xfrm>
          <a:off x="4670954" y="3198848"/>
          <a:ext cx="2661588" cy="1769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70954" y="3198848"/>
        <a:ext cx="2661588" cy="176970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94483" y="820808"/>
          <a:ext cx="251517" cy="495685"/>
        </a:xfrm>
        <a:custGeom>
          <a:avLst/>
          <a:gdLst/>
          <a:ahLst/>
          <a:cxnLst/>
          <a:rect l="0" t="0" r="0" b="0"/>
          <a:pathLst>
            <a:path>
              <a:moveTo>
                <a:pt x="251517" y="0"/>
              </a:moveTo>
              <a:lnTo>
                <a:pt x="251517" y="495685"/>
              </a:lnTo>
              <a:lnTo>
                <a:pt x="0" y="4956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00280" y="820808"/>
          <a:ext cx="91440" cy="9913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1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03765" y="1688"/>
          <a:ext cx="2484471" cy="819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03765" y="1688"/>
        <a:ext cx="2484471" cy="819119"/>
      </dsp:txXfrm>
    </dsp:sp>
    <dsp:sp modelId="{67F1DC44-2E3B-4303-A402-930E7F58F13F}">
      <dsp:nvSpPr>
        <dsp:cNvPr id="0" name=""/>
        <dsp:cNvSpPr/>
      </dsp:nvSpPr>
      <dsp:spPr>
        <a:xfrm>
          <a:off x="3144791" y="1812179"/>
          <a:ext cx="2002417" cy="3010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Futbol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44791" y="1812179"/>
        <a:ext cx="2002417" cy="3010668"/>
      </dsp:txXfrm>
    </dsp:sp>
    <dsp:sp modelId="{AEA21AD5-A041-401A-AB0B-7561A463D652}">
      <dsp:nvSpPr>
        <dsp:cNvPr id="0" name=""/>
        <dsp:cNvSpPr/>
      </dsp:nvSpPr>
      <dsp:spPr>
        <a:xfrm>
          <a:off x="2713772" y="1059394"/>
          <a:ext cx="1180711" cy="514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13772" y="1059394"/>
        <a:ext cx="1180711" cy="5141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7217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7217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92917" y="1008111"/>
          <a:ext cx="232290" cy="1031155"/>
        </a:xfrm>
        <a:custGeom>
          <a:avLst/>
          <a:gdLst/>
          <a:ahLst/>
          <a:cxnLst/>
          <a:rect l="0" t="0" r="0" b="0"/>
          <a:pathLst>
            <a:path>
              <a:moveTo>
                <a:pt x="232290" y="0"/>
              </a:moveTo>
              <a:lnTo>
                <a:pt x="232290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7284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7284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95410" y="1008111"/>
          <a:ext cx="229798" cy="445852"/>
        </a:xfrm>
        <a:custGeom>
          <a:avLst/>
          <a:gdLst/>
          <a:ahLst/>
          <a:cxnLst/>
          <a:rect l="0" t="0" r="0" b="0"/>
          <a:pathLst>
            <a:path>
              <a:moveTo>
                <a:pt x="229798" y="0"/>
              </a:moveTo>
              <a:lnTo>
                <a:pt x="229798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605398" y="2546495"/>
          <a:ext cx="3240001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      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05398" y="2546495"/>
        <a:ext cx="3240001" cy="3358162"/>
      </dsp:txXfrm>
    </dsp:sp>
    <dsp:sp modelId="{B942DF9C-BA00-42B3-AF71-148728147FCE}">
      <dsp:nvSpPr>
        <dsp:cNvPr id="0" name=""/>
        <dsp:cNvSpPr/>
      </dsp:nvSpPr>
      <dsp:spPr>
        <a:xfrm>
          <a:off x="2195405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2195405" y="1224137"/>
        <a:ext cx="1800004" cy="459652"/>
      </dsp:txXfrm>
    </dsp:sp>
    <dsp:sp modelId="{B277CEB9-CD22-4D45-8CC0-6CDCD3DE2D25}">
      <dsp:nvSpPr>
        <dsp:cNvPr id="0" name=""/>
        <dsp:cNvSpPr/>
      </dsp:nvSpPr>
      <dsp:spPr>
        <a:xfrm>
          <a:off x="4502493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4502493" y="1224137"/>
        <a:ext cx="1800004" cy="459652"/>
      </dsp:txXfrm>
    </dsp:sp>
    <dsp:sp modelId="{20A6C9EB-FCC5-4FBF-83AB-941BDE69F892}">
      <dsp:nvSpPr>
        <dsp:cNvPr id="0" name=""/>
        <dsp:cNvSpPr/>
      </dsp:nvSpPr>
      <dsp:spPr>
        <a:xfrm>
          <a:off x="2192912" y="1809440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92912" y="1809440"/>
        <a:ext cx="1800004" cy="459652"/>
      </dsp:txXfrm>
    </dsp:sp>
    <dsp:sp modelId="{CE951814-180D-4DB7-AB5A-0A5121004604}">
      <dsp:nvSpPr>
        <dsp:cNvPr id="0" name=""/>
        <dsp:cNvSpPr/>
      </dsp:nvSpPr>
      <dsp:spPr>
        <a:xfrm>
          <a:off x="4502425" y="1806711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2425" y="1806711"/>
        <a:ext cx="1800004" cy="4596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4109984" y="1133518"/>
          <a:ext cx="281502" cy="2959289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2959289"/>
              </a:lnTo>
              <a:lnTo>
                <a:pt x="0" y="29592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4391487" y="1133518"/>
          <a:ext cx="289030" cy="60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314"/>
              </a:lnTo>
              <a:lnTo>
                <a:pt x="28903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4391487" y="1133518"/>
          <a:ext cx="289030" cy="216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198"/>
              </a:lnTo>
              <a:lnTo>
                <a:pt x="28903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09984" y="1133518"/>
          <a:ext cx="281502" cy="1375114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1375114"/>
              </a:lnTo>
              <a:lnTo>
                <a:pt x="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91487" y="1133518"/>
          <a:ext cx="289030" cy="137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114"/>
              </a:lnTo>
              <a:lnTo>
                <a:pt x="28903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04460" y="1133518"/>
          <a:ext cx="287027" cy="2167198"/>
        </a:xfrm>
        <a:custGeom>
          <a:avLst/>
          <a:gdLst/>
          <a:ahLst/>
          <a:cxnLst/>
          <a:rect l="0" t="0" r="0" b="0"/>
          <a:pathLst>
            <a:path>
              <a:moveTo>
                <a:pt x="287027" y="0"/>
              </a:moveTo>
              <a:lnTo>
                <a:pt x="287027" y="2167198"/>
              </a:lnTo>
              <a:lnTo>
                <a:pt x="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5543003" y="4373334"/>
          <a:ext cx="91440" cy="256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91487" y="1133518"/>
          <a:ext cx="294554" cy="296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95"/>
              </a:lnTo>
              <a:lnTo>
                <a:pt x="294554" y="2962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125817" y="1133518"/>
          <a:ext cx="265669" cy="606314"/>
        </a:xfrm>
        <a:custGeom>
          <a:avLst/>
          <a:gdLst/>
          <a:ahLst/>
          <a:cxnLst/>
          <a:rect l="0" t="0" r="0" b="0"/>
          <a:pathLst>
            <a:path>
              <a:moveTo>
                <a:pt x="265669" y="0"/>
              </a:moveTo>
              <a:lnTo>
                <a:pt x="265669" y="606314"/>
              </a:lnTo>
              <a:lnTo>
                <a:pt x="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34127" y="247480"/>
          <a:ext cx="2514720" cy="886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3134127" y="247480"/>
        <a:ext cx="2514720" cy="886037"/>
      </dsp:txXfrm>
    </dsp:sp>
    <dsp:sp modelId="{BEC61B7C-0C80-4034-B3B0-969749014DF8}">
      <dsp:nvSpPr>
        <dsp:cNvPr id="0" name=""/>
        <dsp:cNvSpPr/>
      </dsp:nvSpPr>
      <dsp:spPr>
        <a:xfrm>
          <a:off x="2320085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20085" y="1463446"/>
        <a:ext cx="1805732" cy="552773"/>
      </dsp:txXfrm>
    </dsp:sp>
    <dsp:sp modelId="{FB41900A-FAD5-43F7-BC70-49699BF04225}">
      <dsp:nvSpPr>
        <dsp:cNvPr id="0" name=""/>
        <dsp:cNvSpPr/>
      </dsp:nvSpPr>
      <dsp:spPr>
        <a:xfrm>
          <a:off x="4686042" y="3818494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6042" y="3818494"/>
        <a:ext cx="1805362" cy="554840"/>
      </dsp:txXfrm>
    </dsp:sp>
    <dsp:sp modelId="{E1D1B538-2968-4431-A519-46183B42B7A9}">
      <dsp:nvSpPr>
        <dsp:cNvPr id="0" name=""/>
        <dsp:cNvSpPr/>
      </dsp:nvSpPr>
      <dsp:spPr>
        <a:xfrm>
          <a:off x="4686042" y="4629735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86042" y="4629735"/>
        <a:ext cx="1805362" cy="554840"/>
      </dsp:txXfrm>
    </dsp:sp>
    <dsp:sp modelId="{03F7B51C-13DD-4428-982A-38057E45B74B}">
      <dsp:nvSpPr>
        <dsp:cNvPr id="0" name=""/>
        <dsp:cNvSpPr/>
      </dsp:nvSpPr>
      <dsp:spPr>
        <a:xfrm>
          <a:off x="2298728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728" y="3024330"/>
        <a:ext cx="1805732" cy="552773"/>
      </dsp:txXfrm>
    </dsp:sp>
    <dsp:sp modelId="{B4E630E5-A943-410F-A0C3-EA9EEDD61BE3}">
      <dsp:nvSpPr>
        <dsp:cNvPr id="0" name=""/>
        <dsp:cNvSpPr/>
      </dsp:nvSpPr>
      <dsp:spPr>
        <a:xfrm>
          <a:off x="4680517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2232246"/>
        <a:ext cx="1805732" cy="552773"/>
      </dsp:txXfrm>
    </dsp:sp>
    <dsp:sp modelId="{278E7FE3-7D1B-4B00-8129-22A19AEF4BDC}">
      <dsp:nvSpPr>
        <dsp:cNvPr id="0" name=""/>
        <dsp:cNvSpPr/>
      </dsp:nvSpPr>
      <dsp:spPr>
        <a:xfrm>
          <a:off x="2304252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2232246"/>
        <a:ext cx="1805732" cy="552773"/>
      </dsp:txXfrm>
    </dsp:sp>
    <dsp:sp modelId="{0EF93B45-F6A4-4BCB-A16F-782D2EFE9663}">
      <dsp:nvSpPr>
        <dsp:cNvPr id="0" name=""/>
        <dsp:cNvSpPr/>
      </dsp:nvSpPr>
      <dsp:spPr>
        <a:xfrm>
          <a:off x="4680517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3024330"/>
        <a:ext cx="1805732" cy="552773"/>
      </dsp:txXfrm>
    </dsp:sp>
    <dsp:sp modelId="{ABF5C09C-022D-4C00-A2AB-ED401B7344A1}">
      <dsp:nvSpPr>
        <dsp:cNvPr id="0" name=""/>
        <dsp:cNvSpPr/>
      </dsp:nvSpPr>
      <dsp:spPr>
        <a:xfrm>
          <a:off x="4680517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1463446"/>
        <a:ext cx="1805732" cy="552773"/>
      </dsp:txXfrm>
    </dsp:sp>
    <dsp:sp modelId="{C31D9618-95E8-4F02-9F02-08F5BDAAEA7A}">
      <dsp:nvSpPr>
        <dsp:cNvPr id="0" name=""/>
        <dsp:cNvSpPr/>
      </dsp:nvSpPr>
      <dsp:spPr>
        <a:xfrm>
          <a:off x="2304252" y="3816421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3816421"/>
        <a:ext cx="1805732" cy="55277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327920" y="1457828"/>
          <a:ext cx="1273947" cy="69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308"/>
              </a:lnTo>
              <a:lnTo>
                <a:pt x="1273947" y="475308"/>
              </a:lnTo>
              <a:lnTo>
                <a:pt x="1273947" y="696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457828"/>
          <a:ext cx="1273947" cy="696407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475308"/>
              </a:lnTo>
              <a:lnTo>
                <a:pt x="0" y="475308"/>
              </a:lnTo>
              <a:lnTo>
                <a:pt x="0" y="696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7924" y="470234"/>
          <a:ext cx="2699990" cy="987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977924" y="470234"/>
        <a:ext cx="2699990" cy="987593"/>
      </dsp:txXfrm>
    </dsp:sp>
    <dsp:sp modelId="{297D227A-6FD1-4EBB-86E6-2CA0CC339ECB}">
      <dsp:nvSpPr>
        <dsp:cNvPr id="0" name=""/>
        <dsp:cNvSpPr/>
      </dsp:nvSpPr>
      <dsp:spPr>
        <a:xfrm>
          <a:off x="1122" y="2154236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2154236"/>
        <a:ext cx="2105699" cy="798091"/>
      </dsp:txXfrm>
    </dsp:sp>
    <dsp:sp modelId="{B8DB22C7-6207-4DCA-8297-4BA8C47B221A}">
      <dsp:nvSpPr>
        <dsp:cNvPr id="0" name=""/>
        <dsp:cNvSpPr/>
      </dsp:nvSpPr>
      <dsp:spPr>
        <a:xfrm>
          <a:off x="2549018" y="2154236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9018" y="2154236"/>
        <a:ext cx="2105699" cy="79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026864" y="1177286"/>
          <a:ext cx="177491" cy="4567791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4567791"/>
              </a:lnTo>
              <a:lnTo>
                <a:pt x="0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204355" y="1177286"/>
          <a:ext cx="177491" cy="38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967"/>
              </a:lnTo>
              <a:lnTo>
                <a:pt x="177491" y="3831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026864" y="1177286"/>
          <a:ext cx="177491" cy="3827860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827860"/>
              </a:lnTo>
              <a:lnTo>
                <a:pt x="0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204355" y="1177286"/>
          <a:ext cx="177491" cy="309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508"/>
              </a:lnTo>
              <a:lnTo>
                <a:pt x="177491" y="3090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26864" y="1177286"/>
          <a:ext cx="177491" cy="3089377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089377"/>
              </a:lnTo>
              <a:lnTo>
                <a:pt x="0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73"/>
              </a:lnTo>
              <a:lnTo>
                <a:pt x="177491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26864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2350173"/>
              </a:lnTo>
              <a:lnTo>
                <a:pt x="0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39"/>
              </a:lnTo>
              <a:lnTo>
                <a:pt x="177491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26864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1623639"/>
              </a:lnTo>
              <a:lnTo>
                <a:pt x="0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77286"/>
          <a:ext cx="324166" cy="40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0"/>
              </a:lnTo>
              <a:lnTo>
                <a:pt x="324166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2880200" y="1177286"/>
          <a:ext cx="324155" cy="401890"/>
        </a:xfrm>
        <a:custGeom>
          <a:avLst/>
          <a:gdLst/>
          <a:ahLst/>
          <a:cxnLst/>
          <a:rect l="0" t="0" r="0" b="0"/>
          <a:pathLst>
            <a:path>
              <a:moveTo>
                <a:pt x="324155" y="0"/>
              </a:moveTo>
              <a:lnTo>
                <a:pt x="324155" y="401890"/>
              </a:lnTo>
              <a:lnTo>
                <a:pt x="0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2880212" y="1177286"/>
          <a:ext cx="324143" cy="959008"/>
        </a:xfrm>
        <a:custGeom>
          <a:avLst/>
          <a:gdLst/>
          <a:ahLst/>
          <a:cxnLst/>
          <a:rect l="0" t="0" r="0" b="0"/>
          <a:pathLst>
            <a:path>
              <a:moveTo>
                <a:pt x="324143" y="0"/>
              </a:moveTo>
              <a:lnTo>
                <a:pt x="324143" y="959008"/>
              </a:lnTo>
              <a:lnTo>
                <a:pt x="0" y="959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34192" y="424486"/>
          <a:ext cx="2940327" cy="752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4192" y="424486"/>
        <a:ext cx="2940327" cy="752799"/>
      </dsp:txXfrm>
    </dsp:sp>
    <dsp:sp modelId="{A668F1D7-27A0-4A39-A406-5B39602EF0D7}">
      <dsp:nvSpPr>
        <dsp:cNvPr id="0" name=""/>
        <dsp:cNvSpPr/>
      </dsp:nvSpPr>
      <dsp:spPr>
        <a:xfrm>
          <a:off x="1728209" y="1925268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8209" y="1925268"/>
        <a:ext cx="1152002" cy="422054"/>
      </dsp:txXfrm>
    </dsp:sp>
    <dsp:sp modelId="{A20DA8DE-3EAE-496A-B828-0A5813CDECAF}">
      <dsp:nvSpPr>
        <dsp:cNvPr id="0" name=""/>
        <dsp:cNvSpPr/>
      </dsp:nvSpPr>
      <dsp:spPr>
        <a:xfrm>
          <a:off x="1728197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8197" y="1368149"/>
        <a:ext cx="1152002" cy="422054"/>
      </dsp:txXfrm>
    </dsp:sp>
    <dsp:sp modelId="{0A80B95C-D6D8-45A7-AB30-3C8EE843497F}">
      <dsp:nvSpPr>
        <dsp:cNvPr id="0" name=""/>
        <dsp:cNvSpPr/>
      </dsp:nvSpPr>
      <dsp:spPr>
        <a:xfrm>
          <a:off x="3528522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8522" y="1368149"/>
        <a:ext cx="1152002" cy="422054"/>
      </dsp:txXfrm>
    </dsp:sp>
    <dsp:sp modelId="{CA81ADA6-D911-4D6D-B109-B08F6320F697}">
      <dsp:nvSpPr>
        <dsp:cNvPr id="0" name=""/>
        <dsp:cNvSpPr/>
      </dsp:nvSpPr>
      <dsp:spPr>
        <a:xfrm>
          <a:off x="216018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2530927"/>
        <a:ext cx="2810845" cy="539997"/>
      </dsp:txXfrm>
    </dsp:sp>
    <dsp:sp modelId="{F2E3A372-0A99-4177-9934-37E01310721A}">
      <dsp:nvSpPr>
        <dsp:cNvPr id="0" name=""/>
        <dsp:cNvSpPr/>
      </dsp:nvSpPr>
      <dsp:spPr>
        <a:xfrm>
          <a:off x="3381847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1847" y="2530927"/>
        <a:ext cx="2810845" cy="539997"/>
      </dsp:txXfrm>
    </dsp:sp>
    <dsp:sp modelId="{DEDB21DC-FC23-4B10-8AB8-EDD7E848D268}">
      <dsp:nvSpPr>
        <dsp:cNvPr id="0" name=""/>
        <dsp:cNvSpPr/>
      </dsp:nvSpPr>
      <dsp:spPr>
        <a:xfrm>
          <a:off x="21601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216018" y="3257461"/>
        <a:ext cx="2810845" cy="539997"/>
      </dsp:txXfrm>
    </dsp:sp>
    <dsp:sp modelId="{8BF7BF3D-E5BE-42F0-BDC0-DD9764E9E486}">
      <dsp:nvSpPr>
        <dsp:cNvPr id="0" name=""/>
        <dsp:cNvSpPr/>
      </dsp:nvSpPr>
      <dsp:spPr>
        <a:xfrm>
          <a:off x="3381847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1847" y="3257461"/>
        <a:ext cx="2810845" cy="539997"/>
      </dsp:txXfrm>
    </dsp:sp>
    <dsp:sp modelId="{EB176D71-8A4B-4152-991F-344ED7A9809D}">
      <dsp:nvSpPr>
        <dsp:cNvPr id="0" name=""/>
        <dsp:cNvSpPr/>
      </dsp:nvSpPr>
      <dsp:spPr>
        <a:xfrm>
          <a:off x="21601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3996665"/>
        <a:ext cx="2810845" cy="539997"/>
      </dsp:txXfrm>
    </dsp:sp>
    <dsp:sp modelId="{474D0195-21CE-4C91-9751-22DA80B88221}">
      <dsp:nvSpPr>
        <dsp:cNvPr id="0" name=""/>
        <dsp:cNvSpPr/>
      </dsp:nvSpPr>
      <dsp:spPr>
        <a:xfrm>
          <a:off x="3381847" y="3997796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381847" y="3997796"/>
        <a:ext cx="2810845" cy="539997"/>
      </dsp:txXfrm>
    </dsp:sp>
    <dsp:sp modelId="{4A17E49B-139D-448D-834F-1C62567D7755}">
      <dsp:nvSpPr>
        <dsp:cNvPr id="0" name=""/>
        <dsp:cNvSpPr/>
      </dsp:nvSpPr>
      <dsp:spPr>
        <a:xfrm>
          <a:off x="21601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4735147"/>
        <a:ext cx="2810845" cy="539997"/>
      </dsp:txXfrm>
    </dsp:sp>
    <dsp:sp modelId="{8C6D4B5B-B413-4D49-BD6D-7FF3064261CB}">
      <dsp:nvSpPr>
        <dsp:cNvPr id="0" name=""/>
        <dsp:cNvSpPr/>
      </dsp:nvSpPr>
      <dsp:spPr>
        <a:xfrm>
          <a:off x="3381847" y="473925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381847" y="4739255"/>
        <a:ext cx="2810845" cy="539997"/>
      </dsp:txXfrm>
    </dsp:sp>
    <dsp:sp modelId="{4789E1C4-2079-4334-BDF0-845E39C09FFC}">
      <dsp:nvSpPr>
        <dsp:cNvPr id="0" name=""/>
        <dsp:cNvSpPr/>
      </dsp:nvSpPr>
      <dsp:spPr>
        <a:xfrm>
          <a:off x="21601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216018" y="5475078"/>
        <a:ext cx="2810845" cy="5399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08163" y="1162137"/>
          <a:ext cx="250238" cy="620035"/>
        </a:xfrm>
        <a:custGeom>
          <a:avLst/>
          <a:gdLst/>
          <a:ahLst/>
          <a:cxnLst/>
          <a:rect l="0" t="0" r="0" b="0"/>
          <a:pathLst>
            <a:path>
              <a:moveTo>
                <a:pt x="250238" y="0"/>
              </a:moveTo>
              <a:lnTo>
                <a:pt x="250238" y="620035"/>
              </a:lnTo>
              <a:lnTo>
                <a:pt x="0" y="620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3012682" y="1162137"/>
          <a:ext cx="91440" cy="16461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160"/>
              </a:lnTo>
              <a:lnTo>
                <a:pt x="47413" y="1412160"/>
              </a:lnTo>
              <a:lnTo>
                <a:pt x="47413" y="16461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944051" y="288029"/>
          <a:ext cx="2228701" cy="87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4051" y="288029"/>
        <a:ext cx="2228701" cy="874107"/>
      </dsp:txXfrm>
    </dsp:sp>
    <dsp:sp modelId="{12A4A7F0-01B7-473D-B4FA-1BB11D43004A}">
      <dsp:nvSpPr>
        <dsp:cNvPr id="0" name=""/>
        <dsp:cNvSpPr/>
      </dsp:nvSpPr>
      <dsp:spPr>
        <a:xfrm>
          <a:off x="2160091" y="2808311"/>
          <a:ext cx="1800010" cy="633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60091" y="2808311"/>
        <a:ext cx="1800010" cy="633307"/>
      </dsp:txXfrm>
    </dsp:sp>
    <dsp:sp modelId="{F6666403-C46B-492A-A2A1-22DBA94377D9}">
      <dsp:nvSpPr>
        <dsp:cNvPr id="0" name=""/>
        <dsp:cNvSpPr/>
      </dsp:nvSpPr>
      <dsp:spPr>
        <a:xfrm>
          <a:off x="1548167" y="1512171"/>
          <a:ext cx="1259996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48167" y="1512171"/>
        <a:ext cx="1259996" cy="54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008113"/>
          <a:ext cx="1079995" cy="43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008113"/>
        <a:ext cx="1079995" cy="4319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Unidades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232247" y="1237800"/>
          <a:ext cx="1367998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32247" y="1237800"/>
        <a:ext cx="1367998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32993" y="1977261"/>
          <a:ext cx="274827" cy="700078"/>
        </a:xfrm>
        <a:custGeom>
          <a:avLst/>
          <a:gdLst/>
          <a:ahLst/>
          <a:cxnLst/>
          <a:rect l="0" t="0" r="0" b="0"/>
          <a:pathLst>
            <a:path>
              <a:moveTo>
                <a:pt x="274827" y="0"/>
              </a:moveTo>
              <a:lnTo>
                <a:pt x="274827" y="700078"/>
              </a:lnTo>
              <a:lnTo>
                <a:pt x="0" y="700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57634" y="1977261"/>
          <a:ext cx="91440" cy="1551134"/>
        </a:xfrm>
        <a:custGeom>
          <a:avLst/>
          <a:gdLst/>
          <a:ahLst/>
          <a:cxnLst/>
          <a:rect l="0" t="0" r="0" b="0"/>
          <a:pathLst>
            <a:path>
              <a:moveTo>
                <a:pt x="50186" y="0"/>
              </a:moveTo>
              <a:lnTo>
                <a:pt x="50186" y="1163586"/>
              </a:lnTo>
              <a:lnTo>
                <a:pt x="45720" y="1163586"/>
              </a:lnTo>
              <a:lnTo>
                <a:pt x="45720" y="15511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47827" y="998645"/>
          <a:ext cx="2519987" cy="978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47827" y="998645"/>
        <a:ext cx="2519987" cy="978615"/>
      </dsp:txXfrm>
    </dsp:sp>
    <dsp:sp modelId="{7488CD22-623A-44D8-BB5F-E4D6CC8D37E8}">
      <dsp:nvSpPr>
        <dsp:cNvPr id="0" name=""/>
        <dsp:cNvSpPr/>
      </dsp:nvSpPr>
      <dsp:spPr>
        <a:xfrm>
          <a:off x="2203356" y="3528396"/>
          <a:ext cx="1799996" cy="592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03356" y="3528396"/>
        <a:ext cx="1799996" cy="592487"/>
      </dsp:txXfrm>
    </dsp:sp>
    <dsp:sp modelId="{8B3ACF25-AA08-46EB-B11E-DBBC5DAF0912}">
      <dsp:nvSpPr>
        <dsp:cNvPr id="0" name=""/>
        <dsp:cNvSpPr/>
      </dsp:nvSpPr>
      <dsp:spPr>
        <a:xfrm>
          <a:off x="1393011" y="2402346"/>
          <a:ext cx="1439982" cy="549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3011" y="2402346"/>
        <a:ext cx="1439982" cy="54998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401472" y="947250"/>
          <a:ext cx="1699059" cy="679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686"/>
              </a:lnTo>
              <a:lnTo>
                <a:pt x="1699059" y="531686"/>
              </a:lnTo>
              <a:lnTo>
                <a:pt x="1699059" y="67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2355752" y="947250"/>
          <a:ext cx="91440" cy="679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702413" y="947250"/>
          <a:ext cx="1699059" cy="679125"/>
        </a:xfrm>
        <a:custGeom>
          <a:avLst/>
          <a:gdLst/>
          <a:ahLst/>
          <a:cxnLst/>
          <a:rect l="0" t="0" r="0" b="0"/>
          <a:pathLst>
            <a:path>
              <a:moveTo>
                <a:pt x="1699059" y="0"/>
              </a:moveTo>
              <a:lnTo>
                <a:pt x="1699059" y="531686"/>
              </a:lnTo>
              <a:lnTo>
                <a:pt x="0" y="531686"/>
              </a:lnTo>
              <a:lnTo>
                <a:pt x="0" y="67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18566" y="168231"/>
          <a:ext cx="1965811" cy="779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418566" y="168231"/>
        <a:ext cx="1965811" cy="779018"/>
      </dsp:txXfrm>
    </dsp:sp>
    <dsp:sp modelId="{A4355BDB-2C53-4247-BB9E-B81BCB301B8E}">
      <dsp:nvSpPr>
        <dsp:cNvPr id="0" name=""/>
        <dsp:cNvSpPr/>
      </dsp:nvSpPr>
      <dsp:spPr>
        <a:xfrm>
          <a:off x="322" y="1626375"/>
          <a:ext cx="1404181" cy="702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2" y="1626375"/>
        <a:ext cx="1404181" cy="702090"/>
      </dsp:txXfrm>
    </dsp:sp>
    <dsp:sp modelId="{A6C51691-4FCF-47B5-98BE-9D7A7A5590AD}">
      <dsp:nvSpPr>
        <dsp:cNvPr id="0" name=""/>
        <dsp:cNvSpPr/>
      </dsp:nvSpPr>
      <dsp:spPr>
        <a:xfrm>
          <a:off x="1699381" y="1626375"/>
          <a:ext cx="1404181" cy="702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99381" y="1626375"/>
        <a:ext cx="1404181" cy="702090"/>
      </dsp:txXfrm>
    </dsp:sp>
    <dsp:sp modelId="{2349C9EB-608B-41FE-9BA3-60303CE8C98D}">
      <dsp:nvSpPr>
        <dsp:cNvPr id="0" name=""/>
        <dsp:cNvSpPr/>
      </dsp:nvSpPr>
      <dsp:spPr>
        <a:xfrm>
          <a:off x="3398441" y="1626375"/>
          <a:ext cx="1404181" cy="7020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98441" y="1626375"/>
        <a:ext cx="1404181" cy="70209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47566" y="1168108"/>
          <a:ext cx="313583" cy="869206"/>
        </a:xfrm>
        <a:custGeom>
          <a:avLst/>
          <a:gdLst/>
          <a:ahLst/>
          <a:cxnLst/>
          <a:rect l="0" t="0" r="0" b="0"/>
          <a:pathLst>
            <a:path>
              <a:moveTo>
                <a:pt x="313583" y="0"/>
              </a:moveTo>
              <a:lnTo>
                <a:pt x="313583" y="869206"/>
              </a:lnTo>
              <a:lnTo>
                <a:pt x="0" y="869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299"/>
              </a:lnTo>
              <a:lnTo>
                <a:pt x="2173489" y="1622299"/>
              </a:lnTo>
              <a:lnTo>
                <a:pt x="2173489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168108"/>
          <a:ext cx="91440" cy="1845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766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2173489" y="0"/>
              </a:moveTo>
              <a:lnTo>
                <a:pt x="2173489" y="1622299"/>
              </a:lnTo>
              <a:lnTo>
                <a:pt x="0" y="1622299"/>
              </a:lnTo>
              <a:lnTo>
                <a:pt x="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82812" y="107414"/>
          <a:ext cx="2556675" cy="1060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 </a:t>
          </a:r>
        </a:p>
      </dsp:txBody>
      <dsp:txXfrm>
        <a:off x="2282812" y="107414"/>
        <a:ext cx="2556675" cy="1060694"/>
      </dsp:txXfrm>
    </dsp:sp>
    <dsp:sp modelId="{68F90279-E630-440E-8937-16E69DB36ADA}">
      <dsp:nvSpPr>
        <dsp:cNvPr id="0" name=""/>
        <dsp:cNvSpPr/>
      </dsp:nvSpPr>
      <dsp:spPr>
        <a:xfrm>
          <a:off x="52366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3661" y="3013154"/>
        <a:ext cx="1727997" cy="730478"/>
      </dsp:txXfrm>
    </dsp:sp>
    <dsp:sp modelId="{47CE08D7-9963-408D-ADF4-8160FED4550A}">
      <dsp:nvSpPr>
        <dsp:cNvPr id="0" name=""/>
        <dsp:cNvSpPr/>
      </dsp:nvSpPr>
      <dsp:spPr>
        <a:xfrm>
          <a:off x="269715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7151" y="3013154"/>
        <a:ext cx="1727997" cy="730478"/>
      </dsp:txXfrm>
    </dsp:sp>
    <dsp:sp modelId="{FD85042B-3A5E-41AD-8A4A-B4AFFF75C61F}">
      <dsp:nvSpPr>
        <dsp:cNvPr id="0" name=""/>
        <dsp:cNvSpPr/>
      </dsp:nvSpPr>
      <dsp:spPr>
        <a:xfrm>
          <a:off x="4870640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70640" y="3013154"/>
        <a:ext cx="1727997" cy="730478"/>
      </dsp:txXfrm>
    </dsp:sp>
    <dsp:sp modelId="{96C211A2-E9F8-42E0-B8C2-16D65DF6A4DB}">
      <dsp:nvSpPr>
        <dsp:cNvPr id="0" name=""/>
        <dsp:cNvSpPr/>
      </dsp:nvSpPr>
      <dsp:spPr>
        <a:xfrm>
          <a:off x="1680751" y="1704363"/>
          <a:ext cx="1566814" cy="665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0751" y="1704363"/>
        <a:ext cx="1566814" cy="66590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12513" y="1149065"/>
          <a:ext cx="301101" cy="882504"/>
        </a:xfrm>
        <a:custGeom>
          <a:avLst/>
          <a:gdLst/>
          <a:ahLst/>
          <a:cxnLst/>
          <a:rect l="0" t="0" r="0" b="0"/>
          <a:pathLst>
            <a:path>
              <a:moveTo>
                <a:pt x="301101" y="0"/>
              </a:moveTo>
              <a:lnTo>
                <a:pt x="301101" y="882504"/>
              </a:lnTo>
              <a:lnTo>
                <a:pt x="0" y="8825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113614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19788" y="1630127"/>
              </a:lnTo>
              <a:lnTo>
                <a:pt x="1019788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3826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19788" y="0"/>
              </a:moveTo>
              <a:lnTo>
                <a:pt x="1019788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582194" y="1743"/>
          <a:ext cx="306284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82194" y="1743"/>
        <a:ext cx="3062841" cy="1147321"/>
      </dsp:txXfrm>
    </dsp:sp>
    <dsp:sp modelId="{08CD3FED-6585-4B0B-9DF6-B123BD23D011}">
      <dsp:nvSpPr>
        <dsp:cNvPr id="0" name=""/>
        <dsp:cNvSpPr/>
      </dsp:nvSpPr>
      <dsp:spPr>
        <a:xfrm>
          <a:off x="1283830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83830" y="2988984"/>
        <a:ext cx="1619992" cy="827439"/>
      </dsp:txXfrm>
    </dsp:sp>
    <dsp:sp modelId="{7FE83826-4D8E-47BC-A7D4-FAA6ABFA3119}">
      <dsp:nvSpPr>
        <dsp:cNvPr id="0" name=""/>
        <dsp:cNvSpPr/>
      </dsp:nvSpPr>
      <dsp:spPr>
        <a:xfrm>
          <a:off x="3323406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 de </a:t>
          </a:r>
          <a:r>
            <a:rPr lang="es-ES" sz="1200" kern="1200" dirty="0" smtClean="0">
              <a:solidFill>
                <a:srgbClr val="000000"/>
              </a:solidFill>
            </a:rPr>
            <a:t>Béisbol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23406" y="2988984"/>
        <a:ext cx="1619992" cy="827439"/>
      </dsp:txXfrm>
    </dsp:sp>
    <dsp:sp modelId="{BB4A5560-FC0B-4ECA-8C6C-59A077D4E231}">
      <dsp:nvSpPr>
        <dsp:cNvPr id="0" name=""/>
        <dsp:cNvSpPr/>
      </dsp:nvSpPr>
      <dsp:spPr>
        <a:xfrm>
          <a:off x="1308086" y="1730683"/>
          <a:ext cx="1504427" cy="601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08086" y="1730683"/>
        <a:ext cx="1504427" cy="60177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79" y="697985"/>
          <a:ext cx="91440" cy="81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4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057998" y="312"/>
          <a:ext cx="1980002" cy="697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57998" y="312"/>
        <a:ext cx="1980002" cy="697673"/>
      </dsp:txXfrm>
    </dsp:sp>
    <dsp:sp modelId="{C9082A56-6250-40D2-8D8A-7126CA1AC704}">
      <dsp:nvSpPr>
        <dsp:cNvPr id="0" name=""/>
        <dsp:cNvSpPr/>
      </dsp:nvSpPr>
      <dsp:spPr>
        <a:xfrm rot="10800000" flipV="1">
          <a:off x="2274005" y="1512177"/>
          <a:ext cx="1547988" cy="79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74005" y="1512177"/>
        <a:ext cx="1547988" cy="7969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93"/>
              </a:lnTo>
              <a:lnTo>
                <a:pt x="786680" y="221993"/>
              </a:lnTo>
              <a:lnTo>
                <a:pt x="78668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39930"/>
          <a:ext cx="786680" cy="358524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221993"/>
              </a:lnTo>
              <a:lnTo>
                <a:pt x="0" y="221993"/>
              </a:lnTo>
              <a:lnTo>
                <a:pt x="0" y="3585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3146723" y="468497"/>
              </a:lnTo>
              <a:lnTo>
                <a:pt x="3146723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97"/>
              </a:lnTo>
              <a:lnTo>
                <a:pt x="1573361" y="468497"/>
              </a:lnTo>
              <a:lnTo>
                <a:pt x="1573361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2016227"/>
          <a:ext cx="91440" cy="605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2016227"/>
          <a:ext cx="1573361" cy="60502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2016227"/>
          <a:ext cx="3146723" cy="60502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468497"/>
              </a:lnTo>
              <a:lnTo>
                <a:pt x="0" y="468497"/>
              </a:lnTo>
              <a:lnTo>
                <a:pt x="0" y="605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1087092"/>
          <a:ext cx="2340004" cy="929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1087092"/>
        <a:ext cx="2340004" cy="929134"/>
      </dsp:txXfrm>
    </dsp:sp>
    <dsp:sp modelId="{537FD853-5822-4BEC-B14F-FB2BBCF6ECC4}">
      <dsp:nvSpPr>
        <dsp:cNvPr id="0" name=""/>
        <dsp:cNvSpPr/>
      </dsp:nvSpPr>
      <dsp:spPr>
        <a:xfrm>
          <a:off x="3506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62125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62125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2125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2125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2125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3898455"/>
        <a:ext cx="1300298" cy="650149"/>
      </dsp:txXfrm>
    </dsp:sp>
    <dsp:sp modelId="{AFF61B6F-500D-4DF8-B72D-042B1B26788A}">
      <dsp:nvSpPr>
        <dsp:cNvPr id="0" name=""/>
        <dsp:cNvSpPr/>
      </dsp:nvSpPr>
      <dsp:spPr>
        <a:xfrm>
          <a:off x="7083633" y="3898455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3898455"/>
        <a:ext cx="1300298" cy="6501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36305" y="1380369"/>
          <a:ext cx="414283" cy="750284"/>
        </a:xfrm>
        <a:custGeom>
          <a:avLst/>
          <a:gdLst/>
          <a:ahLst/>
          <a:cxnLst/>
          <a:rect l="0" t="0" r="0" b="0"/>
          <a:pathLst>
            <a:path>
              <a:moveTo>
                <a:pt x="414283" y="0"/>
              </a:moveTo>
              <a:lnTo>
                <a:pt x="414283" y="750284"/>
              </a:lnTo>
              <a:lnTo>
                <a:pt x="0" y="75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8"/>
              </a:lnTo>
              <a:lnTo>
                <a:pt x="2656892" y="1706788"/>
              </a:lnTo>
              <a:lnTo>
                <a:pt x="2656892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380369"/>
          <a:ext cx="91440" cy="195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493697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2656892" y="0"/>
              </a:moveTo>
              <a:lnTo>
                <a:pt x="2656892" y="1706788"/>
              </a:lnTo>
              <a:lnTo>
                <a:pt x="0" y="1706788"/>
              </a:lnTo>
              <a:lnTo>
                <a:pt x="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78326" y="222248"/>
          <a:ext cx="2544525" cy="11581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</a:t>
          </a:r>
        </a:p>
      </dsp:txBody>
      <dsp:txXfrm>
        <a:off x="2878326" y="222248"/>
        <a:ext cx="2544525" cy="1158120"/>
      </dsp:txXfrm>
    </dsp:sp>
    <dsp:sp modelId="{F439CFAB-A6C0-41A2-B8D8-271470E343FB}">
      <dsp:nvSpPr>
        <dsp:cNvPr id="0" name=""/>
        <dsp:cNvSpPr/>
      </dsp:nvSpPr>
      <dsp:spPr>
        <a:xfrm>
          <a:off x="413693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13693" y="3335600"/>
        <a:ext cx="2160007" cy="1272262"/>
      </dsp:txXfrm>
    </dsp:sp>
    <dsp:sp modelId="{BCE779C9-E6DC-4BB5-916B-42DEF69034F0}">
      <dsp:nvSpPr>
        <dsp:cNvPr id="0" name=""/>
        <dsp:cNvSpPr/>
      </dsp:nvSpPr>
      <dsp:spPr>
        <a:xfrm>
          <a:off x="3070585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70585" y="3335600"/>
        <a:ext cx="2160007" cy="1272262"/>
      </dsp:txXfrm>
    </dsp:sp>
    <dsp:sp modelId="{2D30FC6A-F12B-411D-89CD-8F0CA156B0DD}">
      <dsp:nvSpPr>
        <dsp:cNvPr id="0" name=""/>
        <dsp:cNvSpPr/>
      </dsp:nvSpPr>
      <dsp:spPr>
        <a:xfrm>
          <a:off x="5727478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27478" y="3335600"/>
        <a:ext cx="2160007" cy="1272262"/>
      </dsp:txXfrm>
    </dsp:sp>
    <dsp:sp modelId="{1FD2D8CC-BA3B-434D-88BB-D6A960BA3113}">
      <dsp:nvSpPr>
        <dsp:cNvPr id="0" name=""/>
        <dsp:cNvSpPr/>
      </dsp:nvSpPr>
      <dsp:spPr>
        <a:xfrm>
          <a:off x="2233559" y="1824655"/>
          <a:ext cx="1502746" cy="6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3559" y="1824655"/>
        <a:ext cx="1502746" cy="611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1" y="1402238"/>
          <a:ext cx="361514" cy="68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54"/>
              </a:lnTo>
              <a:lnTo>
                <a:pt x="361514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640999" y="1402238"/>
          <a:ext cx="334992" cy="683454"/>
        </a:xfrm>
        <a:custGeom>
          <a:avLst/>
          <a:gdLst/>
          <a:ahLst/>
          <a:cxnLst/>
          <a:rect l="0" t="0" r="0" b="0"/>
          <a:pathLst>
            <a:path>
              <a:moveTo>
                <a:pt x="334992" y="0"/>
              </a:moveTo>
              <a:lnTo>
                <a:pt x="334992" y="683454"/>
              </a:lnTo>
              <a:lnTo>
                <a:pt x="0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365126"/>
          <a:ext cx="1211851" cy="68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43"/>
              </a:lnTo>
              <a:lnTo>
                <a:pt x="1211851" y="425143"/>
              </a:lnTo>
              <a:lnTo>
                <a:pt x="1211851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764140" y="3365126"/>
          <a:ext cx="1211851" cy="683000"/>
        </a:xfrm>
        <a:custGeom>
          <a:avLst/>
          <a:gdLst/>
          <a:ahLst/>
          <a:cxnLst/>
          <a:rect l="0" t="0" r="0" b="0"/>
          <a:pathLst>
            <a:path>
              <a:moveTo>
                <a:pt x="1211851" y="0"/>
              </a:moveTo>
              <a:lnTo>
                <a:pt x="1211851" y="425143"/>
              </a:lnTo>
              <a:lnTo>
                <a:pt x="0" y="425143"/>
              </a:lnTo>
              <a:lnTo>
                <a:pt x="0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402238"/>
          <a:ext cx="91440" cy="128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05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684180" y="296058"/>
          <a:ext cx="2583622" cy="1106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684180" y="296058"/>
        <a:ext cx="2583622" cy="1106179"/>
      </dsp:txXfrm>
    </dsp:sp>
    <dsp:sp modelId="{086950E9-743A-4495-98E4-541B4F97974D}">
      <dsp:nvSpPr>
        <dsp:cNvPr id="0" name=""/>
        <dsp:cNvSpPr/>
      </dsp:nvSpPr>
      <dsp:spPr>
        <a:xfrm>
          <a:off x="2028333" y="2682813"/>
          <a:ext cx="1895317" cy="682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28333" y="2682813"/>
        <a:ext cx="1895317" cy="682312"/>
      </dsp:txXfrm>
    </dsp:sp>
    <dsp:sp modelId="{1188F178-7FDF-4815-BB89-8365F58972F8}">
      <dsp:nvSpPr>
        <dsp:cNvPr id="0" name=""/>
        <dsp:cNvSpPr/>
      </dsp:nvSpPr>
      <dsp:spPr>
        <a:xfrm>
          <a:off x="810146" y="4048126"/>
          <a:ext cx="1907989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810146" y="4048126"/>
        <a:ext cx="1907989" cy="619039"/>
      </dsp:txXfrm>
    </dsp:sp>
    <dsp:sp modelId="{B6B9E623-1CDB-4588-B45C-F85CB3BA8F77}">
      <dsp:nvSpPr>
        <dsp:cNvPr id="0" name=""/>
        <dsp:cNvSpPr/>
      </dsp:nvSpPr>
      <dsp:spPr>
        <a:xfrm>
          <a:off x="3233848" y="4048126"/>
          <a:ext cx="1907989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33848" y="4048126"/>
        <a:ext cx="1907989" cy="619039"/>
      </dsp:txXfrm>
    </dsp:sp>
    <dsp:sp modelId="{63F093BD-CAAF-40A7-B590-54C5948C490E}">
      <dsp:nvSpPr>
        <dsp:cNvPr id="0" name=""/>
        <dsp:cNvSpPr/>
      </dsp:nvSpPr>
      <dsp:spPr>
        <a:xfrm>
          <a:off x="1480302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80302" y="1848777"/>
        <a:ext cx="1160697" cy="473829"/>
      </dsp:txXfrm>
    </dsp:sp>
    <dsp:sp modelId="{343812E9-0047-40DA-9DFF-0E300689337E}">
      <dsp:nvSpPr>
        <dsp:cNvPr id="0" name=""/>
        <dsp:cNvSpPr/>
      </dsp:nvSpPr>
      <dsp:spPr>
        <a:xfrm>
          <a:off x="3337506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7506" y="1848777"/>
        <a:ext cx="1160697" cy="47382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396861"/>
          <a:ext cx="288040" cy="89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73"/>
              </a:lnTo>
              <a:lnTo>
                <a:pt x="28804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396861"/>
          <a:ext cx="288176" cy="894173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94173"/>
              </a:lnTo>
              <a:lnTo>
                <a:pt x="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7"/>
              </a:lnTo>
              <a:lnTo>
                <a:pt x="2352065" y="1711457"/>
              </a:lnTo>
              <a:lnTo>
                <a:pt x="2352065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396861"/>
          <a:ext cx="91440" cy="1915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11457"/>
              </a:lnTo>
              <a:lnTo>
                <a:pt x="0" y="1711457"/>
              </a:lnTo>
              <a:lnTo>
                <a:pt x="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244316" y="496866"/>
          <a:ext cx="216024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44316" y="496866"/>
        <a:ext cx="2160245" cy="899995"/>
      </dsp:txXfrm>
    </dsp:sp>
    <dsp:sp modelId="{2E6F7FA2-41A7-4747-B3BB-DA46FB9CD60B}">
      <dsp:nvSpPr>
        <dsp:cNvPr id="0" name=""/>
        <dsp:cNvSpPr/>
      </dsp:nvSpPr>
      <dsp:spPr>
        <a:xfrm>
          <a:off x="44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312424"/>
        <a:ext cx="1943855" cy="630003"/>
      </dsp:txXfrm>
    </dsp:sp>
    <dsp:sp modelId="{0DC8F29D-F261-41AA-9A88-9D1575A8D9E3}">
      <dsp:nvSpPr>
        <dsp:cNvPr id="0" name=""/>
        <dsp:cNvSpPr/>
      </dsp:nvSpPr>
      <dsp:spPr>
        <a:xfrm>
          <a:off x="2352511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312424"/>
        <a:ext cx="1943855" cy="630003"/>
      </dsp:txXfrm>
    </dsp:sp>
    <dsp:sp modelId="{C6910EE0-408A-4450-A2D1-A63EF8D20EEA}">
      <dsp:nvSpPr>
        <dsp:cNvPr id="0" name=""/>
        <dsp:cNvSpPr/>
      </dsp:nvSpPr>
      <dsp:spPr>
        <a:xfrm>
          <a:off x="470457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312424"/>
        <a:ext cx="1943855" cy="630003"/>
      </dsp:txXfrm>
    </dsp:sp>
    <dsp:sp modelId="{C0CD15E1-2301-4103-BB93-C0900E8D60FD}">
      <dsp:nvSpPr>
        <dsp:cNvPr id="0" name=""/>
        <dsp:cNvSpPr/>
      </dsp:nvSpPr>
      <dsp:spPr>
        <a:xfrm>
          <a:off x="1596254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2021033"/>
        <a:ext cx="1440008" cy="540003"/>
      </dsp:txXfrm>
    </dsp:sp>
    <dsp:sp modelId="{C13FFAA3-CA1A-45D1-B32F-9142124C6664}">
      <dsp:nvSpPr>
        <dsp:cNvPr id="0" name=""/>
        <dsp:cNvSpPr/>
      </dsp:nvSpPr>
      <dsp:spPr>
        <a:xfrm>
          <a:off x="3612480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2021033"/>
        <a:ext cx="1440008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145583"/>
          <a:ext cx="288184" cy="819819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145583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733998" y="245581"/>
          <a:ext cx="2628003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733998" y="245581"/>
        <a:ext cx="2628003" cy="900001"/>
      </dsp:txXfrm>
    </dsp:sp>
    <dsp:sp modelId="{466D8C12-7584-4133-9262-1096EA141629}">
      <dsp:nvSpPr>
        <dsp:cNvPr id="0" name=""/>
        <dsp:cNvSpPr/>
      </dsp:nvSpPr>
      <dsp:spPr>
        <a:xfrm>
          <a:off x="409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2785222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2785222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2785222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91821" y="1692420"/>
          <a:ext cx="1367993" cy="54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1821" y="1692420"/>
        <a:ext cx="1367993" cy="5459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996564"/>
          <a:ext cx="432220" cy="887277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887277"/>
              </a:lnTo>
              <a:lnTo>
                <a:pt x="0" y="887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644"/>
              </a:lnTo>
              <a:lnTo>
                <a:pt x="2199211" y="1622644"/>
              </a:lnTo>
              <a:lnTo>
                <a:pt x="2199211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564"/>
          <a:ext cx="91440" cy="1831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622644"/>
              </a:lnTo>
              <a:lnTo>
                <a:pt x="0" y="1622644"/>
              </a:lnTo>
              <a:lnTo>
                <a:pt x="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55020" y="1076"/>
          <a:ext cx="2612258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5020" y="1076"/>
        <a:ext cx="2612258" cy="995487"/>
      </dsp:txXfrm>
    </dsp:sp>
    <dsp:sp modelId="{47CE08D7-9963-408D-ADF4-8160FED4550A}">
      <dsp:nvSpPr>
        <dsp:cNvPr id="0" name=""/>
        <dsp:cNvSpPr/>
      </dsp:nvSpPr>
      <dsp:spPr>
        <a:xfrm>
          <a:off x="471385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1385" y="2828261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0596" y="2828261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69807" y="2828261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688936" y="1527622"/>
          <a:ext cx="1439992" cy="7124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8936" y="1527622"/>
        <a:ext cx="1439992" cy="71244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033133"/>
          <a:ext cx="252157" cy="659014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659014"/>
              </a:lnTo>
              <a:lnTo>
                <a:pt x="0" y="6590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2789114" y="1421534"/>
              </a:lnTo>
              <a:lnTo>
                <a:pt x="278911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929704" y="1421534"/>
              </a:lnTo>
              <a:lnTo>
                <a:pt x="92970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41132"/>
          <a:ext cx="2339998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41132"/>
        <a:ext cx="2339998" cy="792000"/>
      </dsp:txXfrm>
    </dsp:sp>
    <dsp:sp modelId="{47CE08D7-9963-408D-ADF4-8160FED4550A}">
      <dsp:nvSpPr>
        <dsp:cNvPr id="0" name=""/>
        <dsp:cNvSpPr/>
      </dsp:nvSpPr>
      <dsp:spPr>
        <a:xfrm>
          <a:off x="3684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616021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616021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616021"/>
        <a:ext cx="1536702" cy="768351"/>
      </dsp:txXfrm>
    </dsp:sp>
    <dsp:sp modelId="{E04C956A-9805-4155-8ABD-6994E424FB8F}">
      <dsp:nvSpPr>
        <dsp:cNvPr id="0" name=""/>
        <dsp:cNvSpPr/>
      </dsp:nvSpPr>
      <dsp:spPr>
        <a:xfrm>
          <a:off x="558191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smtClean="0">
              <a:solidFill>
                <a:srgbClr val="000000"/>
              </a:solidFill>
            </a:rPr>
            <a:t>Basquetbol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616021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2048988" y="1440148"/>
          <a:ext cx="1260003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8988" y="1440148"/>
        <a:ext cx="1260003" cy="5039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3403288" y="1340983"/>
          <a:ext cx="380754" cy="687113"/>
        </a:xfrm>
        <a:custGeom>
          <a:avLst/>
          <a:gdLst/>
          <a:ahLst/>
          <a:cxnLst/>
          <a:rect l="0" t="0" r="0" b="0"/>
          <a:pathLst>
            <a:path>
              <a:moveTo>
                <a:pt x="380754" y="0"/>
              </a:moveTo>
              <a:lnTo>
                <a:pt x="380754" y="687113"/>
              </a:lnTo>
              <a:lnTo>
                <a:pt x="0" y="687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84043" y="1340983"/>
          <a:ext cx="1174697" cy="175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624"/>
              </a:lnTo>
              <a:lnTo>
                <a:pt x="1174697" y="1465624"/>
              </a:lnTo>
              <a:lnTo>
                <a:pt x="1174697" y="1759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654645" y="1340983"/>
          <a:ext cx="1129397" cy="1759957"/>
        </a:xfrm>
        <a:custGeom>
          <a:avLst/>
          <a:gdLst/>
          <a:ahLst/>
          <a:cxnLst/>
          <a:rect l="0" t="0" r="0" b="0"/>
          <a:pathLst>
            <a:path>
              <a:moveTo>
                <a:pt x="1129397" y="0"/>
              </a:moveTo>
              <a:lnTo>
                <a:pt x="1129397" y="1465624"/>
              </a:lnTo>
              <a:lnTo>
                <a:pt x="0" y="1465624"/>
              </a:lnTo>
              <a:lnTo>
                <a:pt x="0" y="1759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14041" y="504054"/>
          <a:ext cx="2340003" cy="836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14041" y="504054"/>
        <a:ext cx="2340003" cy="836929"/>
      </dsp:txXfrm>
    </dsp:sp>
    <dsp:sp modelId="{7537FDA9-B49B-442D-9DE3-BBA9A8C44385}">
      <dsp:nvSpPr>
        <dsp:cNvPr id="0" name=""/>
        <dsp:cNvSpPr/>
      </dsp:nvSpPr>
      <dsp:spPr>
        <a:xfrm>
          <a:off x="1934651" y="3100940"/>
          <a:ext cx="1439989" cy="623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934651" y="3100940"/>
        <a:ext cx="1439989" cy="623845"/>
      </dsp:txXfrm>
    </dsp:sp>
    <dsp:sp modelId="{BC8060E1-EAEE-4EE2-AA12-FD950A7FA3A8}">
      <dsp:nvSpPr>
        <dsp:cNvPr id="0" name=""/>
        <dsp:cNvSpPr/>
      </dsp:nvSpPr>
      <dsp:spPr>
        <a:xfrm>
          <a:off x="4238746" y="3100940"/>
          <a:ext cx="1439989" cy="647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 </a:t>
          </a:r>
        </a:p>
      </dsp:txBody>
      <dsp:txXfrm>
        <a:off x="4238746" y="3100940"/>
        <a:ext cx="1439989" cy="647560"/>
      </dsp:txXfrm>
    </dsp:sp>
    <dsp:sp modelId="{9343905C-19EC-4254-819E-4EA95F0DF57C}">
      <dsp:nvSpPr>
        <dsp:cNvPr id="0" name=""/>
        <dsp:cNvSpPr/>
      </dsp:nvSpPr>
      <dsp:spPr>
        <a:xfrm>
          <a:off x="2071277" y="1779104"/>
          <a:ext cx="1332011" cy="497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1277" y="1779104"/>
        <a:ext cx="1332011" cy="49798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014914"/>
          <a:ext cx="91440" cy="713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2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381816" y="2044"/>
          <a:ext cx="2420942" cy="1012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81816" y="2044"/>
        <a:ext cx="2420942" cy="1012870"/>
      </dsp:txXfrm>
    </dsp:sp>
    <dsp:sp modelId="{5FC0240D-E289-42F4-A8DF-1DDEE67D73CD}">
      <dsp:nvSpPr>
        <dsp:cNvPr id="0" name=""/>
        <dsp:cNvSpPr/>
      </dsp:nvSpPr>
      <dsp:spPr>
        <a:xfrm>
          <a:off x="1782284" y="1728200"/>
          <a:ext cx="1620006" cy="626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782284" y="1728200"/>
        <a:ext cx="1620006" cy="62699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76607" y="1454421"/>
          <a:ext cx="212993" cy="667083"/>
        </a:xfrm>
        <a:custGeom>
          <a:avLst/>
          <a:gdLst/>
          <a:ahLst/>
          <a:cxnLst/>
          <a:rect l="0" t="0" r="0" b="0"/>
          <a:pathLst>
            <a:path>
              <a:moveTo>
                <a:pt x="212993" y="0"/>
              </a:moveTo>
              <a:lnTo>
                <a:pt x="212993" y="667083"/>
              </a:lnTo>
              <a:lnTo>
                <a:pt x="0" y="6670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9600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83"/>
              </a:lnTo>
              <a:lnTo>
                <a:pt x="1055305" y="1409283"/>
              </a:lnTo>
              <a:lnTo>
                <a:pt x="1055305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34294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1055305" y="0"/>
              </a:moveTo>
              <a:lnTo>
                <a:pt x="1055305" y="1409283"/>
              </a:lnTo>
              <a:lnTo>
                <a:pt x="0" y="1409283"/>
              </a:lnTo>
              <a:lnTo>
                <a:pt x="0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0372" y="564005"/>
          <a:ext cx="2418457" cy="89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80372" y="564005"/>
        <a:ext cx="2418457" cy="890415"/>
      </dsp:txXfrm>
    </dsp:sp>
    <dsp:sp modelId="{027E0837-CF06-434B-8453-53E974BA80E8}">
      <dsp:nvSpPr>
        <dsp:cNvPr id="0" name=""/>
        <dsp:cNvSpPr/>
      </dsp:nvSpPr>
      <dsp:spPr>
        <a:xfrm>
          <a:off x="1332927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32927" y="3117642"/>
        <a:ext cx="1602735" cy="656079"/>
      </dsp:txXfrm>
    </dsp:sp>
    <dsp:sp modelId="{4F22EBA1-8B10-4175-9402-BEF5DECABA63}">
      <dsp:nvSpPr>
        <dsp:cNvPr id="0" name=""/>
        <dsp:cNvSpPr/>
      </dsp:nvSpPr>
      <dsp:spPr>
        <a:xfrm>
          <a:off x="3443538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443538" y="3117642"/>
        <a:ext cx="1602735" cy="656079"/>
      </dsp:txXfrm>
    </dsp:sp>
    <dsp:sp modelId="{63464403-3396-417A-B9B2-F4D87917F733}">
      <dsp:nvSpPr>
        <dsp:cNvPr id="0" name=""/>
        <dsp:cNvSpPr/>
      </dsp:nvSpPr>
      <dsp:spPr>
        <a:xfrm>
          <a:off x="1623190" y="1854379"/>
          <a:ext cx="1353416" cy="534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23190" y="1854379"/>
        <a:ext cx="1353416" cy="53424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19370" y="1008109"/>
          <a:ext cx="341779" cy="719963"/>
        </a:xfrm>
        <a:custGeom>
          <a:avLst/>
          <a:gdLst/>
          <a:ahLst/>
          <a:cxnLst/>
          <a:rect l="0" t="0" r="0" b="0"/>
          <a:pathLst>
            <a:path>
              <a:moveTo>
                <a:pt x="341779" y="0"/>
              </a:moveTo>
              <a:lnTo>
                <a:pt x="341779" y="719963"/>
              </a:lnTo>
              <a:lnTo>
                <a:pt x="0" y="7199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2"/>
              </a:lnTo>
              <a:lnTo>
                <a:pt x="1838480" y="1488512"/>
              </a:lnTo>
              <a:lnTo>
                <a:pt x="183848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008109"/>
          <a:ext cx="91440" cy="1687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22669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1838480" y="0"/>
              </a:moveTo>
              <a:lnTo>
                <a:pt x="1838480" y="1488512"/>
              </a:lnTo>
              <a:lnTo>
                <a:pt x="0" y="1488512"/>
              </a:lnTo>
              <a:lnTo>
                <a:pt x="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46400" y="59353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6400" y="59353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002667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02667" y="2695861"/>
        <a:ext cx="1440003" cy="759128"/>
      </dsp:txXfrm>
    </dsp:sp>
    <dsp:sp modelId="{FD85042B-3A5E-41AD-8A4A-B4AFFF75C61F}">
      <dsp:nvSpPr>
        <dsp:cNvPr id="0" name=""/>
        <dsp:cNvSpPr/>
      </dsp:nvSpPr>
      <dsp:spPr>
        <a:xfrm>
          <a:off x="2841148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1148" y="2695861"/>
        <a:ext cx="1440003" cy="759128"/>
      </dsp:txXfrm>
    </dsp:sp>
    <dsp:sp modelId="{B007F721-2441-4550-B12D-646D3DE57F71}">
      <dsp:nvSpPr>
        <dsp:cNvPr id="0" name=""/>
        <dsp:cNvSpPr/>
      </dsp:nvSpPr>
      <dsp:spPr>
        <a:xfrm>
          <a:off x="4679629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9629" y="2695861"/>
        <a:ext cx="1440003" cy="759128"/>
      </dsp:txXfrm>
    </dsp:sp>
    <dsp:sp modelId="{96C211A2-E9F8-42E0-B8C2-16D65DF6A4DB}">
      <dsp:nvSpPr>
        <dsp:cNvPr id="0" name=""/>
        <dsp:cNvSpPr/>
      </dsp:nvSpPr>
      <dsp:spPr>
        <a:xfrm>
          <a:off x="1959365" y="1443399"/>
          <a:ext cx="1260005" cy="569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59365" y="1443399"/>
        <a:ext cx="1260005" cy="56934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586" y="950150"/>
          <a:ext cx="227910" cy="796898"/>
        </a:xfrm>
        <a:custGeom>
          <a:avLst/>
          <a:gdLst/>
          <a:ahLst/>
          <a:cxnLst/>
          <a:rect l="0" t="0" r="0" b="0"/>
          <a:pathLst>
            <a:path>
              <a:moveTo>
                <a:pt x="227910" y="0"/>
              </a:moveTo>
              <a:lnTo>
                <a:pt x="227910" y="796898"/>
              </a:lnTo>
              <a:lnTo>
                <a:pt x="0" y="796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27496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472"/>
              </a:lnTo>
              <a:lnTo>
                <a:pt x="958366" y="1546472"/>
              </a:lnTo>
              <a:lnTo>
                <a:pt x="958366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669129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958366" y="0"/>
              </a:moveTo>
              <a:lnTo>
                <a:pt x="958366" y="1546472"/>
              </a:lnTo>
              <a:lnTo>
                <a:pt x="0" y="1546472"/>
              </a:lnTo>
              <a:lnTo>
                <a:pt x="0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12747" y="1394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12747" y="1394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910001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10001" y="2695861"/>
        <a:ext cx="1518256" cy="759128"/>
      </dsp:txXfrm>
    </dsp:sp>
    <dsp:sp modelId="{FD85042B-3A5E-41AD-8A4A-B4AFFF75C61F}">
      <dsp:nvSpPr>
        <dsp:cNvPr id="0" name=""/>
        <dsp:cNvSpPr/>
      </dsp:nvSpPr>
      <dsp:spPr>
        <a:xfrm>
          <a:off x="3826735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735" y="2695861"/>
        <a:ext cx="1518256" cy="759128"/>
      </dsp:txXfrm>
    </dsp:sp>
    <dsp:sp modelId="{96C211A2-E9F8-42E0-B8C2-16D65DF6A4DB}">
      <dsp:nvSpPr>
        <dsp:cNvPr id="0" name=""/>
        <dsp:cNvSpPr/>
      </dsp:nvSpPr>
      <dsp:spPr>
        <a:xfrm>
          <a:off x="1995199" y="1443394"/>
          <a:ext cx="1404386" cy="607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95199" y="1443394"/>
        <a:ext cx="1404386" cy="6073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55052" y="1559"/>
          <a:ext cx="2519996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5052" y="1559"/>
        <a:ext cx="2519996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39649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39649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396491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447B7-5825-454A-BAE2-E6C501C1FC2E}">
      <dsp:nvSpPr>
        <dsp:cNvPr id="0" name=""/>
        <dsp:cNvSpPr/>
      </dsp:nvSpPr>
      <dsp:spPr>
        <a:xfrm>
          <a:off x="680186" y="2733884"/>
          <a:ext cx="91440" cy="3625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5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396491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32371" y="460488"/>
          <a:ext cx="2232000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32371" y="460488"/>
        <a:ext cx="2232000" cy="936003"/>
      </dsp:txXfrm>
    </dsp:sp>
    <dsp:sp modelId="{A8990391-8BC5-47C2-AC60-DE385918E6C0}">
      <dsp:nvSpPr>
        <dsp:cNvPr id="0" name=""/>
        <dsp:cNvSpPr/>
      </dsp:nvSpPr>
      <dsp:spPr>
        <a:xfrm>
          <a:off x="3464" y="1941885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4" y="1941885"/>
        <a:ext cx="1444884" cy="791999"/>
      </dsp:txXfrm>
    </dsp:sp>
    <dsp:sp modelId="{45FEA7EB-E05A-4748-A1AF-801EAC43ADD2}">
      <dsp:nvSpPr>
        <dsp:cNvPr id="0" name=""/>
        <dsp:cNvSpPr/>
      </dsp:nvSpPr>
      <dsp:spPr>
        <a:xfrm>
          <a:off x="3464" y="3096434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r>
            <a:rPr lang="es-ES" sz="1200" kern="1200" dirty="0" smtClean="0">
              <a:solidFill>
                <a:srgbClr val="000000"/>
              </a:solidFill>
            </a:rPr>
            <a:t>Temporales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64" y="3096434"/>
        <a:ext cx="1444884" cy="791999"/>
      </dsp:txXfrm>
    </dsp:sp>
    <dsp:sp modelId="{0C383773-3E75-40C1-8F41-944F99267FEE}">
      <dsp:nvSpPr>
        <dsp:cNvPr id="0" name=""/>
        <dsp:cNvSpPr/>
      </dsp:nvSpPr>
      <dsp:spPr>
        <a:xfrm>
          <a:off x="1751774" y="1941885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774" y="1941885"/>
        <a:ext cx="1444884" cy="791999"/>
      </dsp:txXfrm>
    </dsp:sp>
    <dsp:sp modelId="{01A0B41B-7573-4DE0-B7B2-1833FFE8216D}">
      <dsp:nvSpPr>
        <dsp:cNvPr id="0" name=""/>
        <dsp:cNvSpPr/>
      </dsp:nvSpPr>
      <dsp:spPr>
        <a:xfrm>
          <a:off x="3500084" y="1941885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0084" y="1941885"/>
        <a:ext cx="1444884" cy="791999"/>
      </dsp:txXfrm>
    </dsp:sp>
    <dsp:sp modelId="{BA3CFFF1-5937-4474-84EB-077FB0973A74}">
      <dsp:nvSpPr>
        <dsp:cNvPr id="0" name=""/>
        <dsp:cNvSpPr/>
      </dsp:nvSpPr>
      <dsp:spPr>
        <a:xfrm>
          <a:off x="5248395" y="1941885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8395" y="1941885"/>
        <a:ext cx="1444884" cy="7919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2719" y="900627"/>
          <a:ext cx="258430" cy="759339"/>
        </a:xfrm>
        <a:custGeom>
          <a:avLst/>
          <a:gdLst/>
          <a:ahLst/>
          <a:cxnLst/>
          <a:rect l="0" t="0" r="0" b="0"/>
          <a:pathLst>
            <a:path>
              <a:moveTo>
                <a:pt x="258430" y="0"/>
              </a:moveTo>
              <a:lnTo>
                <a:pt x="258430" y="759339"/>
              </a:lnTo>
              <a:lnTo>
                <a:pt x="0" y="7593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49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985"/>
              </a:lnTo>
              <a:lnTo>
                <a:pt x="1087504" y="1464985"/>
              </a:lnTo>
              <a:lnTo>
                <a:pt x="1087504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3645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1087504" y="0"/>
              </a:moveTo>
              <a:lnTo>
                <a:pt x="1087504" y="1464985"/>
              </a:lnTo>
              <a:lnTo>
                <a:pt x="0" y="1464985"/>
              </a:lnTo>
              <a:lnTo>
                <a:pt x="0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54" y="1863"/>
          <a:ext cx="2519991" cy="89876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154" y="1863"/>
        <a:ext cx="2519991" cy="898764"/>
      </dsp:txXfrm>
    </dsp:sp>
    <dsp:sp modelId="{FD85042B-3A5E-41AD-8A4A-B4AFFF75C61F}">
      <dsp:nvSpPr>
        <dsp:cNvPr id="0" name=""/>
        <dsp:cNvSpPr/>
      </dsp:nvSpPr>
      <dsp:spPr>
        <a:xfrm>
          <a:off x="157488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4880" y="2554354"/>
        <a:ext cx="1797528" cy="900166"/>
      </dsp:txXfrm>
    </dsp:sp>
    <dsp:sp modelId="{C96B9213-2CAF-4CCB-A5F5-957CEF20391E}">
      <dsp:nvSpPr>
        <dsp:cNvPr id="0" name=""/>
        <dsp:cNvSpPr/>
      </dsp:nvSpPr>
      <dsp:spPr>
        <a:xfrm>
          <a:off x="374989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49890" y="2554354"/>
        <a:ext cx="1797528" cy="900166"/>
      </dsp:txXfrm>
    </dsp:sp>
    <dsp:sp modelId="{96C211A2-E9F8-42E0-B8C2-16D65DF6A4DB}">
      <dsp:nvSpPr>
        <dsp:cNvPr id="0" name=""/>
        <dsp:cNvSpPr/>
      </dsp:nvSpPr>
      <dsp:spPr>
        <a:xfrm>
          <a:off x="2011500" y="1389968"/>
          <a:ext cx="1291218" cy="53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11500" y="1389968"/>
        <a:ext cx="1291218" cy="53999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197314"/>
          <a:ext cx="2224840" cy="8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4"/>
              </a:lnTo>
              <a:lnTo>
                <a:pt x="2224840" y="695894"/>
              </a:lnTo>
              <a:lnTo>
                <a:pt x="2224840" y="890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197314"/>
          <a:ext cx="91440" cy="890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197314"/>
          <a:ext cx="2247426" cy="890993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95968"/>
              </a:lnTo>
              <a:lnTo>
                <a:pt x="0" y="695968"/>
              </a:lnTo>
              <a:lnTo>
                <a:pt x="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216024"/>
          <a:ext cx="2592285" cy="98128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216024"/>
        <a:ext cx="2592285" cy="981289"/>
      </dsp:txXfrm>
    </dsp:sp>
    <dsp:sp modelId="{68F90279-E630-440E-8937-16E69DB36ADA}">
      <dsp:nvSpPr>
        <dsp:cNvPr id="0" name=""/>
        <dsp:cNvSpPr/>
      </dsp:nvSpPr>
      <dsp:spPr>
        <a:xfrm>
          <a:off x="426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088307"/>
        <a:ext cx="1857377" cy="720002"/>
      </dsp:txXfrm>
    </dsp:sp>
    <dsp:sp modelId="{FD85042B-3A5E-41AD-8A4A-B4AFFF75C61F}">
      <dsp:nvSpPr>
        <dsp:cNvPr id="0" name=""/>
        <dsp:cNvSpPr/>
      </dsp:nvSpPr>
      <dsp:spPr>
        <a:xfrm>
          <a:off x="2247852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088307"/>
        <a:ext cx="1857377" cy="720002"/>
      </dsp:txXfrm>
    </dsp:sp>
    <dsp:sp modelId="{B007F721-2441-4550-B12D-646D3DE57F71}">
      <dsp:nvSpPr>
        <dsp:cNvPr id="0" name=""/>
        <dsp:cNvSpPr/>
      </dsp:nvSpPr>
      <dsp:spPr>
        <a:xfrm>
          <a:off x="4472693" y="2088233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088233"/>
        <a:ext cx="1857377" cy="72000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90098" y="1453453"/>
          <a:ext cx="371051" cy="890987"/>
        </a:xfrm>
        <a:custGeom>
          <a:avLst/>
          <a:gdLst/>
          <a:ahLst/>
          <a:cxnLst/>
          <a:rect l="0" t="0" r="0" b="0"/>
          <a:pathLst>
            <a:path>
              <a:moveTo>
                <a:pt x="371051" y="0"/>
              </a:moveTo>
              <a:lnTo>
                <a:pt x="371051" y="890987"/>
              </a:lnTo>
              <a:lnTo>
                <a:pt x="0" y="890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95"/>
              </a:lnTo>
              <a:lnTo>
                <a:pt x="2415694" y="1706195"/>
              </a:lnTo>
              <a:lnTo>
                <a:pt x="2415694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53453"/>
          <a:ext cx="91440" cy="1986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45455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2415694" y="0"/>
              </a:moveTo>
              <a:lnTo>
                <a:pt x="2415694" y="1706195"/>
              </a:lnTo>
              <a:lnTo>
                <a:pt x="0" y="1706195"/>
              </a:lnTo>
              <a:lnTo>
                <a:pt x="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28289" y="340888"/>
          <a:ext cx="2865720" cy="1112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Administrador(a) </a:t>
          </a:r>
        </a:p>
      </dsp:txBody>
      <dsp:txXfrm>
        <a:off x="2128289" y="340888"/>
        <a:ext cx="2865720" cy="1112564"/>
      </dsp:txXfrm>
    </dsp:sp>
    <dsp:sp modelId="{68F90279-E630-440E-8937-16E69DB36ADA}">
      <dsp:nvSpPr>
        <dsp:cNvPr id="0" name=""/>
        <dsp:cNvSpPr/>
      </dsp:nvSpPr>
      <dsp:spPr>
        <a:xfrm>
          <a:off x="218322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8322" y="3440363"/>
        <a:ext cx="1854265" cy="832612"/>
      </dsp:txXfrm>
    </dsp:sp>
    <dsp:sp modelId="{FD85042B-3A5E-41AD-8A4A-B4AFFF75C61F}">
      <dsp:nvSpPr>
        <dsp:cNvPr id="0" name=""/>
        <dsp:cNvSpPr/>
      </dsp:nvSpPr>
      <dsp:spPr>
        <a:xfrm>
          <a:off x="2634017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</a:t>
          </a:r>
        </a:p>
      </dsp:txBody>
      <dsp:txXfrm>
        <a:off x="2634017" y="3440363"/>
        <a:ext cx="1854265" cy="832612"/>
      </dsp:txXfrm>
    </dsp:sp>
    <dsp:sp modelId="{B007F721-2441-4550-B12D-646D3DE57F71}">
      <dsp:nvSpPr>
        <dsp:cNvPr id="0" name=""/>
        <dsp:cNvSpPr/>
      </dsp:nvSpPr>
      <dsp:spPr>
        <a:xfrm>
          <a:off x="5049711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49711" y="3440363"/>
        <a:ext cx="1854265" cy="832612"/>
      </dsp:txXfrm>
    </dsp:sp>
    <dsp:sp modelId="{96C211A2-E9F8-42E0-B8C2-16D65DF6A4DB}">
      <dsp:nvSpPr>
        <dsp:cNvPr id="0" name=""/>
        <dsp:cNvSpPr/>
      </dsp:nvSpPr>
      <dsp:spPr>
        <a:xfrm>
          <a:off x="1706670" y="2029212"/>
          <a:ext cx="1483428" cy="6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06670" y="2029212"/>
        <a:ext cx="1483428" cy="63045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384254" y="1440037"/>
          <a:ext cx="477599" cy="704496"/>
        </a:xfrm>
        <a:custGeom>
          <a:avLst/>
          <a:gdLst/>
          <a:ahLst/>
          <a:cxnLst/>
          <a:rect l="0" t="0" r="0" b="0"/>
          <a:pathLst>
            <a:path>
              <a:moveTo>
                <a:pt x="477599" y="0"/>
              </a:moveTo>
              <a:lnTo>
                <a:pt x="477599" y="704496"/>
              </a:lnTo>
              <a:lnTo>
                <a:pt x="0" y="704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40037"/>
          <a:ext cx="2777672" cy="15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662"/>
              </a:lnTo>
              <a:lnTo>
                <a:pt x="2777672" y="1351662"/>
              </a:lnTo>
              <a:lnTo>
                <a:pt x="2777672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40037"/>
          <a:ext cx="91440" cy="159039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351662"/>
              </a:lnTo>
              <a:lnTo>
                <a:pt x="45720" y="1351662"/>
              </a:lnTo>
              <a:lnTo>
                <a:pt x="4572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40037"/>
          <a:ext cx="2724515" cy="159039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351662"/>
              </a:lnTo>
              <a:lnTo>
                <a:pt x="0" y="1351662"/>
              </a:lnTo>
              <a:lnTo>
                <a:pt x="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28803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Educación </a:t>
          </a:r>
        </a:p>
      </dsp:txBody>
      <dsp:txXfrm>
        <a:off x="2637855" y="28803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 </a:t>
          </a: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088261" y="1838531"/>
          <a:ext cx="1295992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</a:t>
          </a:r>
        </a:p>
      </dsp:txBody>
      <dsp:txXfrm>
        <a:off x="2088261" y="1838531"/>
        <a:ext cx="1295992" cy="61200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6B71-4861-460D-B448-64D7301D8591}">
      <dsp:nvSpPr>
        <dsp:cNvPr id="0" name=""/>
        <dsp:cNvSpPr/>
      </dsp:nvSpPr>
      <dsp:spPr>
        <a:xfrm>
          <a:off x="2155741" y="1584181"/>
          <a:ext cx="398436" cy="14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511"/>
              </a:lnTo>
              <a:lnTo>
                <a:pt x="398436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732679" y="1584181"/>
          <a:ext cx="423061" cy="1497511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1497511"/>
              </a:lnTo>
              <a:lnTo>
                <a:pt x="0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155741" y="1584181"/>
          <a:ext cx="398436" cy="70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68"/>
              </a:lnTo>
              <a:lnTo>
                <a:pt x="398436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732679" y="1584181"/>
          <a:ext cx="423061" cy="708868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708868"/>
              </a:lnTo>
              <a:lnTo>
                <a:pt x="0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1671-4839-49A6-9F68-CDE6E43456F8}">
      <dsp:nvSpPr>
        <dsp:cNvPr id="0" name=""/>
        <dsp:cNvSpPr/>
      </dsp:nvSpPr>
      <dsp:spPr>
        <a:xfrm>
          <a:off x="2155741" y="1584181"/>
          <a:ext cx="964466" cy="236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82"/>
              </a:lnTo>
              <a:lnTo>
                <a:pt x="964466" y="2140982"/>
              </a:lnTo>
              <a:lnTo>
                <a:pt x="964466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70C5-FB19-4234-AA6C-EFDD06C9188E}">
      <dsp:nvSpPr>
        <dsp:cNvPr id="0" name=""/>
        <dsp:cNvSpPr/>
      </dsp:nvSpPr>
      <dsp:spPr>
        <a:xfrm>
          <a:off x="1201492" y="1584181"/>
          <a:ext cx="954249" cy="2367796"/>
        </a:xfrm>
        <a:custGeom>
          <a:avLst/>
          <a:gdLst/>
          <a:ahLst/>
          <a:cxnLst/>
          <a:rect l="0" t="0" r="0" b="0"/>
          <a:pathLst>
            <a:path>
              <a:moveTo>
                <a:pt x="954249" y="0"/>
              </a:moveTo>
              <a:lnTo>
                <a:pt x="954249" y="2140982"/>
              </a:lnTo>
              <a:lnTo>
                <a:pt x="0" y="2140982"/>
              </a:lnTo>
              <a:lnTo>
                <a:pt x="0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017514" y="723692"/>
          <a:ext cx="2276455" cy="8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1017514" y="723692"/>
        <a:ext cx="2276455" cy="860488"/>
      </dsp:txXfrm>
    </dsp:sp>
    <dsp:sp modelId="{A26C7DD0-22C3-472F-8956-750A0E5B231F}">
      <dsp:nvSpPr>
        <dsp:cNvPr id="0" name=""/>
        <dsp:cNvSpPr/>
      </dsp:nvSpPr>
      <dsp:spPr>
        <a:xfrm>
          <a:off x="463494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3494" y="3951977"/>
        <a:ext cx="1475996" cy="800555"/>
      </dsp:txXfrm>
    </dsp:sp>
    <dsp:sp modelId="{517ACABC-13CB-4CF8-99D2-6730CCE4549E}">
      <dsp:nvSpPr>
        <dsp:cNvPr id="0" name=""/>
        <dsp:cNvSpPr/>
      </dsp:nvSpPr>
      <dsp:spPr>
        <a:xfrm>
          <a:off x="2382209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82209" y="3951977"/>
        <a:ext cx="1475996" cy="800555"/>
      </dsp:txXfrm>
    </dsp:sp>
    <dsp:sp modelId="{8152EA35-9CDF-40B9-A284-B90D945FE2BB}">
      <dsp:nvSpPr>
        <dsp:cNvPr id="0" name=""/>
        <dsp:cNvSpPr/>
      </dsp:nvSpPr>
      <dsp:spPr>
        <a:xfrm>
          <a:off x="308288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1990367"/>
        <a:ext cx="1424391" cy="605366"/>
      </dsp:txXfrm>
    </dsp:sp>
    <dsp:sp modelId="{879CF3CE-3826-4411-8750-4A90CA157093}">
      <dsp:nvSpPr>
        <dsp:cNvPr id="0" name=""/>
        <dsp:cNvSpPr/>
      </dsp:nvSpPr>
      <dsp:spPr>
        <a:xfrm>
          <a:off x="2554177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54177" y="1990367"/>
        <a:ext cx="1424391" cy="605366"/>
      </dsp:txXfrm>
    </dsp:sp>
    <dsp:sp modelId="{1010ADA0-FBE6-43F8-A34B-DB3F073225DF}">
      <dsp:nvSpPr>
        <dsp:cNvPr id="0" name=""/>
        <dsp:cNvSpPr/>
      </dsp:nvSpPr>
      <dsp:spPr>
        <a:xfrm>
          <a:off x="308288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2779009"/>
        <a:ext cx="1424391" cy="605366"/>
      </dsp:txXfrm>
    </dsp:sp>
    <dsp:sp modelId="{B5E18026-23BC-4B30-B57F-ECE5140B52DE}">
      <dsp:nvSpPr>
        <dsp:cNvPr id="0" name=""/>
        <dsp:cNvSpPr/>
      </dsp:nvSpPr>
      <dsp:spPr>
        <a:xfrm>
          <a:off x="2554177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54177" y="2779009"/>
        <a:ext cx="1424391" cy="60536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41965" y="920013"/>
          <a:ext cx="208311" cy="2256208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2256208"/>
              </a:lnTo>
              <a:lnTo>
                <a:pt x="0" y="2256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050276" y="920013"/>
          <a:ext cx="208323" cy="384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051"/>
              </a:lnTo>
              <a:lnTo>
                <a:pt x="208323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41965" y="920013"/>
          <a:ext cx="208311" cy="3848051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848051"/>
              </a:lnTo>
              <a:lnTo>
                <a:pt x="0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50276" y="920013"/>
          <a:ext cx="208323" cy="305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032"/>
              </a:lnTo>
              <a:lnTo>
                <a:pt x="208323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41965" y="920013"/>
          <a:ext cx="208311" cy="3056032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056032"/>
              </a:lnTo>
              <a:lnTo>
                <a:pt x="0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50276" y="920013"/>
          <a:ext cx="208323" cy="187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199"/>
              </a:lnTo>
              <a:lnTo>
                <a:pt x="208323" y="18771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41965" y="920013"/>
          <a:ext cx="208311" cy="1475625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1475625"/>
              </a:lnTo>
              <a:lnTo>
                <a:pt x="0" y="14756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50276" y="920013"/>
          <a:ext cx="208323" cy="72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14"/>
              </a:lnTo>
              <a:lnTo>
                <a:pt x="208323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41965" y="920013"/>
          <a:ext cx="208311" cy="727414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727414"/>
              </a:lnTo>
              <a:lnTo>
                <a:pt x="0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925402" y="296140"/>
          <a:ext cx="2249748" cy="623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925402" y="296140"/>
        <a:ext cx="2249748" cy="623873"/>
      </dsp:txXfrm>
    </dsp:sp>
    <dsp:sp modelId="{907B92F7-AFBA-4A50-B054-4F4BE3C5BD64}">
      <dsp:nvSpPr>
        <dsp:cNvPr id="0" name=""/>
        <dsp:cNvSpPr/>
      </dsp:nvSpPr>
      <dsp:spPr>
        <a:xfrm>
          <a:off x="720086" y="1374928"/>
          <a:ext cx="2121879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86" y="1374928"/>
        <a:ext cx="2121879" cy="544996"/>
      </dsp:txXfrm>
    </dsp:sp>
    <dsp:sp modelId="{98D0B439-05E9-48E2-8366-542DD34C9435}">
      <dsp:nvSpPr>
        <dsp:cNvPr id="0" name=""/>
        <dsp:cNvSpPr/>
      </dsp:nvSpPr>
      <dsp:spPr>
        <a:xfrm>
          <a:off x="3258600" y="1374928"/>
          <a:ext cx="214200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600" y="1374928"/>
        <a:ext cx="2142005" cy="544996"/>
      </dsp:txXfrm>
    </dsp:sp>
    <dsp:sp modelId="{9F4699FF-5008-4F8A-A4AA-F268A7531ADD}">
      <dsp:nvSpPr>
        <dsp:cNvPr id="0" name=""/>
        <dsp:cNvSpPr/>
      </dsp:nvSpPr>
      <dsp:spPr>
        <a:xfrm>
          <a:off x="720086" y="2123139"/>
          <a:ext cx="2121879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86" y="2123139"/>
        <a:ext cx="2121879" cy="544996"/>
      </dsp:txXfrm>
    </dsp:sp>
    <dsp:sp modelId="{2CEB68AE-346B-4F99-9443-D3AF8E3F845E}">
      <dsp:nvSpPr>
        <dsp:cNvPr id="0" name=""/>
        <dsp:cNvSpPr/>
      </dsp:nvSpPr>
      <dsp:spPr>
        <a:xfrm>
          <a:off x="3258600" y="2119302"/>
          <a:ext cx="2142005" cy="1355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600" y="2119302"/>
        <a:ext cx="2142005" cy="1355819"/>
      </dsp:txXfrm>
    </dsp:sp>
    <dsp:sp modelId="{724BD599-F0BA-4C9F-8E3A-00C76D7BF2D8}">
      <dsp:nvSpPr>
        <dsp:cNvPr id="0" name=""/>
        <dsp:cNvSpPr/>
      </dsp:nvSpPr>
      <dsp:spPr>
        <a:xfrm>
          <a:off x="720086" y="3703478"/>
          <a:ext cx="2121879" cy="5451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86" y="3703478"/>
        <a:ext cx="2121879" cy="545134"/>
      </dsp:txXfrm>
    </dsp:sp>
    <dsp:sp modelId="{E88BB908-2DA5-4A10-8A8A-663536CE506E}">
      <dsp:nvSpPr>
        <dsp:cNvPr id="0" name=""/>
        <dsp:cNvSpPr/>
      </dsp:nvSpPr>
      <dsp:spPr>
        <a:xfrm>
          <a:off x="3258600" y="3703478"/>
          <a:ext cx="2142005" cy="54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Clasificadores(as)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600" y="3703478"/>
        <a:ext cx="2142005" cy="545134"/>
      </dsp:txXfrm>
    </dsp:sp>
    <dsp:sp modelId="{68DBA4D7-5E1A-43FE-99B5-255978C69DF9}">
      <dsp:nvSpPr>
        <dsp:cNvPr id="0" name=""/>
        <dsp:cNvSpPr/>
      </dsp:nvSpPr>
      <dsp:spPr>
        <a:xfrm>
          <a:off x="720086" y="4495566"/>
          <a:ext cx="2121879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A </a:t>
          </a:r>
        </a:p>
      </dsp:txBody>
      <dsp:txXfrm>
        <a:off x="720086" y="4495566"/>
        <a:ext cx="2121879" cy="544996"/>
      </dsp:txXfrm>
    </dsp:sp>
    <dsp:sp modelId="{CBA7A604-34D3-4032-AA40-3F76CC23DF93}">
      <dsp:nvSpPr>
        <dsp:cNvPr id="0" name=""/>
        <dsp:cNvSpPr/>
      </dsp:nvSpPr>
      <dsp:spPr>
        <a:xfrm>
          <a:off x="3258600" y="4495566"/>
          <a:ext cx="214200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600" y="4495566"/>
        <a:ext cx="2142005" cy="544996"/>
      </dsp:txXfrm>
    </dsp:sp>
    <dsp:sp modelId="{9619E9DC-5DC6-412E-A318-941EEB04D18A}">
      <dsp:nvSpPr>
        <dsp:cNvPr id="0" name=""/>
        <dsp:cNvSpPr/>
      </dsp:nvSpPr>
      <dsp:spPr>
        <a:xfrm>
          <a:off x="720086" y="2903723"/>
          <a:ext cx="2121879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20086" y="2903723"/>
        <a:ext cx="2121879" cy="544996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900000"/>
          <a:ext cx="163805" cy="72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92"/>
              </a:lnTo>
              <a:lnTo>
                <a:pt x="163805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84775" y="900000"/>
          <a:ext cx="163600" cy="725092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725092"/>
              </a:lnTo>
              <a:lnTo>
                <a:pt x="0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900000"/>
          <a:ext cx="163805" cy="160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201"/>
              </a:lnTo>
              <a:lnTo>
                <a:pt x="163805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900000"/>
          <a:ext cx="163600" cy="1607201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1607201"/>
              </a:lnTo>
              <a:lnTo>
                <a:pt x="0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3643460" y="2285981"/>
              </a:lnTo>
              <a:lnTo>
                <a:pt x="364346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2186076" y="2285981"/>
              </a:lnTo>
              <a:lnTo>
                <a:pt x="2186076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981"/>
              </a:lnTo>
              <a:lnTo>
                <a:pt x="728692" y="2285981"/>
              </a:lnTo>
              <a:lnTo>
                <a:pt x="728692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900000"/>
          <a:ext cx="728692" cy="2412448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900000"/>
          <a:ext cx="2186076" cy="2412448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900000"/>
          <a:ext cx="3643460" cy="2412448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2285981"/>
              </a:lnTo>
              <a:lnTo>
                <a:pt x="0" y="2285981"/>
              </a:lnTo>
              <a:lnTo>
                <a:pt x="0" y="24124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0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168375" y="0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0" y="3312449"/>
        <a:ext cx="1204449" cy="720001"/>
      </dsp:txXfrm>
    </dsp:sp>
    <dsp:sp modelId="{B679DCC4-6138-4768-B5CD-F0704A279DA6}">
      <dsp:nvSpPr>
        <dsp:cNvPr id="0" name=""/>
        <dsp:cNvSpPr/>
      </dsp:nvSpPr>
      <dsp:spPr>
        <a:xfrm>
          <a:off x="1460074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074" y="3312449"/>
        <a:ext cx="1204449" cy="720001"/>
      </dsp:txXfrm>
    </dsp:sp>
    <dsp:sp modelId="{51C32D44-AB48-4718-9350-84BD6A582910}">
      <dsp:nvSpPr>
        <dsp:cNvPr id="0" name=""/>
        <dsp:cNvSpPr/>
      </dsp:nvSpPr>
      <dsp:spPr>
        <a:xfrm>
          <a:off x="2917458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7458" y="3312449"/>
        <a:ext cx="1204449" cy="720001"/>
      </dsp:txXfrm>
    </dsp:sp>
    <dsp:sp modelId="{5D05A064-B26B-40F1-BAB8-C952F71956E6}">
      <dsp:nvSpPr>
        <dsp:cNvPr id="0" name=""/>
        <dsp:cNvSpPr/>
      </dsp:nvSpPr>
      <dsp:spPr>
        <a:xfrm>
          <a:off x="4374842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74842" y="3312449"/>
        <a:ext cx="1204449" cy="720001"/>
      </dsp:txXfrm>
    </dsp:sp>
    <dsp:sp modelId="{656C1EF5-BB9E-4B17-A830-A05B16235C81}">
      <dsp:nvSpPr>
        <dsp:cNvPr id="0" name=""/>
        <dsp:cNvSpPr/>
      </dsp:nvSpPr>
      <dsp:spPr>
        <a:xfrm>
          <a:off x="5832226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32226" y="3312449"/>
        <a:ext cx="1204449" cy="720001"/>
      </dsp:txXfrm>
    </dsp:sp>
    <dsp:sp modelId="{05D76ADD-FDDA-4BD2-BF7D-F91383756818}">
      <dsp:nvSpPr>
        <dsp:cNvPr id="0" name=""/>
        <dsp:cNvSpPr/>
      </dsp:nvSpPr>
      <dsp:spPr>
        <a:xfrm>
          <a:off x="7289611" y="3312449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89611" y="3312449"/>
        <a:ext cx="1204449" cy="720001"/>
      </dsp:txXfrm>
    </dsp:sp>
    <dsp:sp modelId="{32DA4FC1-38BF-44C8-B772-A5442007D112}">
      <dsp:nvSpPr>
        <dsp:cNvPr id="0" name=""/>
        <dsp:cNvSpPr/>
      </dsp:nvSpPr>
      <dsp:spPr>
        <a:xfrm>
          <a:off x="2880325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880325" y="2206090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12180" y="2206090"/>
        <a:ext cx="1204449" cy="602224"/>
      </dsp:txXfrm>
    </dsp:sp>
    <dsp:sp modelId="{D1E07DFB-3766-446A-8886-DEAB87EF2DE6}">
      <dsp:nvSpPr>
        <dsp:cNvPr id="0" name=""/>
        <dsp:cNvSpPr/>
      </dsp:nvSpPr>
      <dsp:spPr>
        <a:xfrm>
          <a:off x="2880325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0325" y="1323981"/>
        <a:ext cx="1204449" cy="602224"/>
      </dsp:txXfrm>
    </dsp:sp>
    <dsp:sp modelId="{872AA2FF-1F0E-4D22-A061-D1ED4659116F}">
      <dsp:nvSpPr>
        <dsp:cNvPr id="0" name=""/>
        <dsp:cNvSpPr/>
      </dsp:nvSpPr>
      <dsp:spPr>
        <a:xfrm>
          <a:off x="4412180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12180" y="1323981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163090"/>
          <a:ext cx="91440" cy="62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870"/>
              </a:lnTo>
              <a:lnTo>
                <a:pt x="47030" y="206870"/>
              </a:lnTo>
              <a:lnTo>
                <a:pt x="47030" y="6212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11087"/>
          <a:ext cx="3093959" cy="115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1011087"/>
        <a:ext cx="3093959" cy="1152002"/>
      </dsp:txXfrm>
    </dsp:sp>
    <dsp:sp modelId="{F406D603-0F97-49D1-A230-75F2EB1A2562}">
      <dsp:nvSpPr>
        <dsp:cNvPr id="0" name=""/>
        <dsp:cNvSpPr/>
      </dsp:nvSpPr>
      <dsp:spPr>
        <a:xfrm>
          <a:off x="288285" y="2784292"/>
          <a:ext cx="2520010" cy="1055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2784292"/>
        <a:ext cx="2520010" cy="105546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16938" y="3872724"/>
        <a:ext cx="1979318" cy="989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7999" y="2646712"/>
          <a:ext cx="1267495" cy="770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60"/>
              </a:lnTo>
              <a:lnTo>
                <a:pt x="1267495" y="449460"/>
              </a:lnTo>
              <a:lnTo>
                <a:pt x="1267495" y="7709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80504" y="2646712"/>
          <a:ext cx="1267495" cy="770985"/>
        </a:xfrm>
        <a:custGeom>
          <a:avLst/>
          <a:gdLst/>
          <a:ahLst/>
          <a:cxnLst/>
          <a:rect l="0" t="0" r="0" b="0"/>
          <a:pathLst>
            <a:path>
              <a:moveTo>
                <a:pt x="1267495" y="0"/>
              </a:moveTo>
              <a:lnTo>
                <a:pt x="1267495" y="449460"/>
              </a:lnTo>
              <a:lnTo>
                <a:pt x="0" y="449460"/>
              </a:lnTo>
              <a:lnTo>
                <a:pt x="0" y="7709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79" y="1285086"/>
          <a:ext cx="91440" cy="515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5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23625" y="1989"/>
          <a:ext cx="2648749" cy="1283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3625" y="1989"/>
        <a:ext cx="2648749" cy="1283097"/>
      </dsp:txXfrm>
    </dsp:sp>
    <dsp:sp modelId="{D16EA8BC-7653-4B40-800E-97DC84F26E35}">
      <dsp:nvSpPr>
        <dsp:cNvPr id="0" name=""/>
        <dsp:cNvSpPr/>
      </dsp:nvSpPr>
      <dsp:spPr>
        <a:xfrm>
          <a:off x="1967999" y="1800199"/>
          <a:ext cx="2160001" cy="84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67999" y="1800199"/>
        <a:ext cx="2160001" cy="846512"/>
      </dsp:txXfrm>
    </dsp:sp>
    <dsp:sp modelId="{46D98955-34D8-4A0B-A542-AAEDAFBE03D5}">
      <dsp:nvSpPr>
        <dsp:cNvPr id="0" name=""/>
        <dsp:cNvSpPr/>
      </dsp:nvSpPr>
      <dsp:spPr>
        <a:xfrm>
          <a:off x="834533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34533" y="3417697"/>
        <a:ext cx="1891942" cy="756776"/>
      </dsp:txXfrm>
    </dsp:sp>
    <dsp:sp modelId="{B6B4C1F5-6231-4957-B426-E5CB41B4305F}">
      <dsp:nvSpPr>
        <dsp:cNvPr id="0" name=""/>
        <dsp:cNvSpPr/>
      </dsp:nvSpPr>
      <dsp:spPr>
        <a:xfrm>
          <a:off x="3369524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369524" y="3417697"/>
        <a:ext cx="1891942" cy="75677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8" y="1487191"/>
          <a:ext cx="445450" cy="73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92"/>
              </a:lnTo>
              <a:lnTo>
                <a:pt x="445450" y="731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815543" y="1487191"/>
          <a:ext cx="437104" cy="731692"/>
        </a:xfrm>
        <a:custGeom>
          <a:avLst/>
          <a:gdLst/>
          <a:ahLst/>
          <a:cxnLst/>
          <a:rect l="0" t="0" r="0" b="0"/>
          <a:pathLst>
            <a:path>
              <a:moveTo>
                <a:pt x="437104" y="0"/>
              </a:moveTo>
              <a:lnTo>
                <a:pt x="437104" y="731692"/>
              </a:lnTo>
              <a:lnTo>
                <a:pt x="0" y="731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8" y="1487191"/>
          <a:ext cx="349866" cy="192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643"/>
              </a:lnTo>
              <a:lnTo>
                <a:pt x="349866" y="1922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933389" y="1487191"/>
          <a:ext cx="319258" cy="1922643"/>
        </a:xfrm>
        <a:custGeom>
          <a:avLst/>
          <a:gdLst/>
          <a:ahLst/>
          <a:cxnLst/>
          <a:rect l="0" t="0" r="0" b="0"/>
          <a:pathLst>
            <a:path>
              <a:moveTo>
                <a:pt x="319258" y="0"/>
              </a:moveTo>
              <a:lnTo>
                <a:pt x="319258" y="1922643"/>
              </a:lnTo>
              <a:lnTo>
                <a:pt x="0" y="1922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487191"/>
          <a:ext cx="3329406" cy="287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5"/>
              </a:lnTo>
              <a:lnTo>
                <a:pt x="3329406" y="2686555"/>
              </a:lnTo>
              <a:lnTo>
                <a:pt x="3329406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487191"/>
          <a:ext cx="1109802" cy="287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5"/>
              </a:lnTo>
              <a:lnTo>
                <a:pt x="1109802" y="2686555"/>
              </a:lnTo>
              <a:lnTo>
                <a:pt x="1109802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142845" y="1487191"/>
          <a:ext cx="1109802" cy="2873917"/>
        </a:xfrm>
        <a:custGeom>
          <a:avLst/>
          <a:gdLst/>
          <a:ahLst/>
          <a:cxnLst/>
          <a:rect l="0" t="0" r="0" b="0"/>
          <a:pathLst>
            <a:path>
              <a:moveTo>
                <a:pt x="1109802" y="0"/>
              </a:moveTo>
              <a:lnTo>
                <a:pt x="1109802" y="2685865"/>
              </a:lnTo>
              <a:lnTo>
                <a:pt x="0" y="2685865"/>
              </a:lnTo>
              <a:lnTo>
                <a:pt x="0" y="28739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923241" y="1487191"/>
          <a:ext cx="3329406" cy="2874607"/>
        </a:xfrm>
        <a:custGeom>
          <a:avLst/>
          <a:gdLst/>
          <a:ahLst/>
          <a:cxnLst/>
          <a:rect l="0" t="0" r="0" b="0"/>
          <a:pathLst>
            <a:path>
              <a:moveTo>
                <a:pt x="3329406" y="0"/>
              </a:moveTo>
              <a:lnTo>
                <a:pt x="3329406" y="2686555"/>
              </a:lnTo>
              <a:lnTo>
                <a:pt x="0" y="2686555"/>
              </a:lnTo>
              <a:lnTo>
                <a:pt x="0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02508" y="454643"/>
          <a:ext cx="3100278" cy="1032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702508" y="454643"/>
        <a:ext cx="3100278" cy="1032548"/>
      </dsp:txXfrm>
    </dsp:sp>
    <dsp:sp modelId="{F8108F41-11A6-4BB2-8576-6B4930629144}">
      <dsp:nvSpPr>
        <dsp:cNvPr id="0" name=""/>
        <dsp:cNvSpPr/>
      </dsp:nvSpPr>
      <dsp:spPr>
        <a:xfrm>
          <a:off x="1491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Mty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1" y="4361798"/>
        <a:ext cx="1843500" cy="894796"/>
      </dsp:txXfrm>
    </dsp:sp>
    <dsp:sp modelId="{BB628240-0F39-4862-BA3F-83CC0363689A}">
      <dsp:nvSpPr>
        <dsp:cNvPr id="0" name=""/>
        <dsp:cNvSpPr/>
      </dsp:nvSpPr>
      <dsp:spPr>
        <a:xfrm>
          <a:off x="2221095" y="4361109"/>
          <a:ext cx="1843500" cy="895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21095" y="4361109"/>
        <a:ext cx="1843500" cy="895485"/>
      </dsp:txXfrm>
    </dsp:sp>
    <dsp:sp modelId="{5595AAC0-CD01-45C6-AE8E-4A0CED053EE3}">
      <dsp:nvSpPr>
        <dsp:cNvPr id="0" name=""/>
        <dsp:cNvSpPr/>
      </dsp:nvSpPr>
      <dsp:spPr>
        <a:xfrm>
          <a:off x="4440699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P.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40699" y="4361798"/>
        <a:ext cx="1843500" cy="894796"/>
      </dsp:txXfrm>
    </dsp:sp>
    <dsp:sp modelId="{699D600C-22B6-4E53-A7E3-EA62EC92FA90}">
      <dsp:nvSpPr>
        <dsp:cNvPr id="0" name=""/>
        <dsp:cNvSpPr/>
      </dsp:nvSpPr>
      <dsp:spPr>
        <a:xfrm>
          <a:off x="6660304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AVC </a:t>
          </a:r>
        </a:p>
      </dsp:txBody>
      <dsp:txXfrm>
        <a:off x="6660304" y="4361798"/>
        <a:ext cx="1843500" cy="894796"/>
      </dsp:txXfrm>
    </dsp:sp>
    <dsp:sp modelId="{E0EE2F53-60A9-4F75-9898-904BD68A5314}">
      <dsp:nvSpPr>
        <dsp:cNvPr id="0" name=""/>
        <dsp:cNvSpPr/>
      </dsp:nvSpPr>
      <dsp:spPr>
        <a:xfrm>
          <a:off x="1475854" y="3052657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Parques </a:t>
          </a:r>
        </a:p>
      </dsp:txBody>
      <dsp:txXfrm>
        <a:off x="1475854" y="3052657"/>
        <a:ext cx="2457534" cy="714355"/>
      </dsp:txXfrm>
    </dsp:sp>
    <dsp:sp modelId="{0B0AD3C7-6E7D-49BC-B8B1-61DFD4EBFEE5}">
      <dsp:nvSpPr>
        <dsp:cNvPr id="0" name=""/>
        <dsp:cNvSpPr/>
      </dsp:nvSpPr>
      <dsp:spPr>
        <a:xfrm>
          <a:off x="4602514" y="3052657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2514" y="3052657"/>
        <a:ext cx="2457534" cy="714355"/>
      </dsp:txXfrm>
    </dsp:sp>
    <dsp:sp modelId="{D505D837-DBC2-4B50-8E0E-E06632D105AC}">
      <dsp:nvSpPr>
        <dsp:cNvPr id="0" name=""/>
        <dsp:cNvSpPr/>
      </dsp:nvSpPr>
      <dsp:spPr>
        <a:xfrm>
          <a:off x="2024572" y="1822882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Secretaria/o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024572" y="1822882"/>
        <a:ext cx="1790971" cy="792003"/>
      </dsp:txXfrm>
    </dsp:sp>
    <dsp:sp modelId="{53A1B6B1-543F-4031-814A-C310B34B4C02}">
      <dsp:nvSpPr>
        <dsp:cNvPr id="0" name=""/>
        <dsp:cNvSpPr/>
      </dsp:nvSpPr>
      <dsp:spPr>
        <a:xfrm>
          <a:off x="4698098" y="1822882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698098" y="1822882"/>
        <a:ext cx="1790971" cy="79200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Alameda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</a:t>
          </a:r>
          <a:r>
            <a:rPr lang="es-MX" altLang="es-ES" sz="1200" b="0" kern="1200" dirty="0" smtClean="0">
              <a:solidFill>
                <a:schemeClr val="tx1"/>
              </a:solidFill>
            </a:rPr>
            <a:t>)</a:t>
          </a:r>
          <a:endParaRPr lang="es-MX" altLang="es-ES" sz="1200" b="0" kern="1200" dirty="0" smtClean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Operativo(a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 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</a:t>
          </a:r>
          <a:r>
            <a:rPr lang="es-MX" altLang="es-MX" sz="1200" b="0" kern="1200" dirty="0" smtClean="0">
              <a:solidFill>
                <a:schemeClr val="tx1"/>
              </a:solidFill>
            </a:rPr>
            <a:t>) Máquina Liviana  </a:t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Admvo.(a) Patrocinios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Admvos.(as) Almacén 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Admvo.(a) Reportes 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16308" y="1536373"/>
          <a:ext cx="336339" cy="725061"/>
        </a:xfrm>
        <a:custGeom>
          <a:avLst/>
          <a:gdLst/>
          <a:ahLst/>
          <a:cxnLst/>
          <a:rect l="0" t="0" r="0" b="0"/>
          <a:pathLst>
            <a:path>
              <a:moveTo>
                <a:pt x="336339" y="0"/>
              </a:moveTo>
              <a:lnTo>
                <a:pt x="336339" y="725061"/>
              </a:lnTo>
              <a:lnTo>
                <a:pt x="0" y="7250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7" y="1536373"/>
          <a:ext cx="344226" cy="725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61"/>
              </a:lnTo>
              <a:lnTo>
                <a:pt x="344226" y="7250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14788" y="1536373"/>
          <a:ext cx="337859" cy="1747636"/>
        </a:xfrm>
        <a:custGeom>
          <a:avLst/>
          <a:gdLst/>
          <a:ahLst/>
          <a:cxnLst/>
          <a:rect l="0" t="0" r="0" b="0"/>
          <a:pathLst>
            <a:path>
              <a:moveTo>
                <a:pt x="337859" y="0"/>
              </a:moveTo>
              <a:lnTo>
                <a:pt x="337859" y="1747636"/>
              </a:lnTo>
              <a:lnTo>
                <a:pt x="0" y="17476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7" y="1536373"/>
          <a:ext cx="344226" cy="2883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822"/>
              </a:lnTo>
              <a:lnTo>
                <a:pt x="344226" y="2883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7" y="1536373"/>
          <a:ext cx="344530" cy="1747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640"/>
              </a:lnTo>
              <a:lnTo>
                <a:pt x="344530" y="17476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14788" y="1536373"/>
          <a:ext cx="337859" cy="2888865"/>
        </a:xfrm>
        <a:custGeom>
          <a:avLst/>
          <a:gdLst/>
          <a:ahLst/>
          <a:cxnLst/>
          <a:rect l="0" t="0" r="0" b="0"/>
          <a:pathLst>
            <a:path>
              <a:moveTo>
                <a:pt x="337859" y="0"/>
              </a:moveTo>
              <a:lnTo>
                <a:pt x="337859" y="2888865"/>
              </a:lnTo>
              <a:lnTo>
                <a:pt x="0" y="28888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06594" y="586754"/>
          <a:ext cx="2892107" cy="949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06594" y="586754"/>
        <a:ext cx="2892107" cy="949618"/>
      </dsp:txXfrm>
    </dsp:sp>
    <dsp:sp modelId="{82263DF7-1335-4B60-A28E-658851096793}">
      <dsp:nvSpPr>
        <dsp:cNvPr id="0" name=""/>
        <dsp:cNvSpPr/>
      </dsp:nvSpPr>
      <dsp:spPr>
        <a:xfrm>
          <a:off x="1873303" y="4108861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Solicitudes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73303" y="4108861"/>
        <a:ext cx="2041484" cy="632754"/>
      </dsp:txXfrm>
    </dsp:sp>
    <dsp:sp modelId="{D54F7AE0-506F-4914-8AFC-F99EF7604CA4}">
      <dsp:nvSpPr>
        <dsp:cNvPr id="0" name=""/>
        <dsp:cNvSpPr/>
      </dsp:nvSpPr>
      <dsp:spPr>
        <a:xfrm>
          <a:off x="4597178" y="2967636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Inventario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7178" y="2967636"/>
        <a:ext cx="2041484" cy="632754"/>
      </dsp:txXfrm>
    </dsp:sp>
    <dsp:sp modelId="{7E4380D1-4B76-46AC-9E47-5E3CE3975933}">
      <dsp:nvSpPr>
        <dsp:cNvPr id="0" name=""/>
        <dsp:cNvSpPr/>
      </dsp:nvSpPr>
      <dsp:spPr>
        <a:xfrm>
          <a:off x="4596874" y="3943848"/>
          <a:ext cx="2041484" cy="952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6874" y="3943848"/>
        <a:ext cx="2041484" cy="952694"/>
      </dsp:txXfrm>
    </dsp:sp>
    <dsp:sp modelId="{D505D837-DBC2-4B50-8E0E-E06632D105AC}">
      <dsp:nvSpPr>
        <dsp:cNvPr id="0" name=""/>
        <dsp:cNvSpPr/>
      </dsp:nvSpPr>
      <dsp:spPr>
        <a:xfrm>
          <a:off x="1873303" y="2967632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73303" y="2967632"/>
        <a:ext cx="2041484" cy="632754"/>
      </dsp:txXfrm>
    </dsp:sp>
    <dsp:sp modelId="{D2A2C65B-D4E1-4D46-84E9-FF3D85293291}">
      <dsp:nvSpPr>
        <dsp:cNvPr id="0" name=""/>
        <dsp:cNvSpPr/>
      </dsp:nvSpPr>
      <dsp:spPr>
        <a:xfrm>
          <a:off x="4596874" y="1945057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6874" y="1945057"/>
        <a:ext cx="2041484" cy="632754"/>
      </dsp:txXfrm>
    </dsp:sp>
    <dsp:sp modelId="{53A1B6B1-543F-4031-814A-C310B34B4C02}">
      <dsp:nvSpPr>
        <dsp:cNvPr id="0" name=""/>
        <dsp:cNvSpPr/>
      </dsp:nvSpPr>
      <dsp:spPr>
        <a:xfrm>
          <a:off x="1874823" y="1945057"/>
          <a:ext cx="2041484" cy="6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74823" y="1945057"/>
        <a:ext cx="2041484" cy="632754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                             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Eléctrico(a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              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601362" y="1004666"/>
          <a:ext cx="2999481" cy="39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57"/>
              </a:lnTo>
              <a:lnTo>
                <a:pt x="2999481" y="183257"/>
              </a:lnTo>
              <a:lnTo>
                <a:pt x="2999481" y="391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148789" y="2047628"/>
          <a:ext cx="934913" cy="49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423"/>
              </a:lnTo>
              <a:lnTo>
                <a:pt x="934913" y="287423"/>
              </a:lnTo>
              <a:lnTo>
                <a:pt x="934913" y="4954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3213856" y="2047628"/>
          <a:ext cx="934933" cy="495457"/>
        </a:xfrm>
        <a:custGeom>
          <a:avLst/>
          <a:gdLst/>
          <a:ahLst/>
          <a:cxnLst/>
          <a:rect l="0" t="0" r="0" b="0"/>
          <a:pathLst>
            <a:path>
              <a:moveTo>
                <a:pt x="934933" y="0"/>
              </a:moveTo>
              <a:lnTo>
                <a:pt x="934933" y="287423"/>
              </a:lnTo>
              <a:lnTo>
                <a:pt x="0" y="287423"/>
              </a:lnTo>
              <a:lnTo>
                <a:pt x="0" y="4954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48789" y="1004666"/>
          <a:ext cx="452572" cy="391291"/>
        </a:xfrm>
        <a:custGeom>
          <a:avLst/>
          <a:gdLst/>
          <a:ahLst/>
          <a:cxnLst/>
          <a:rect l="0" t="0" r="0" b="0"/>
          <a:pathLst>
            <a:path>
              <a:moveTo>
                <a:pt x="452572" y="0"/>
              </a:moveTo>
              <a:lnTo>
                <a:pt x="452572" y="183257"/>
              </a:lnTo>
              <a:lnTo>
                <a:pt x="0" y="183257"/>
              </a:lnTo>
              <a:lnTo>
                <a:pt x="0" y="391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342691" y="1004666"/>
          <a:ext cx="3258671" cy="391291"/>
        </a:xfrm>
        <a:custGeom>
          <a:avLst/>
          <a:gdLst/>
          <a:ahLst/>
          <a:cxnLst/>
          <a:rect l="0" t="0" r="0" b="0"/>
          <a:pathLst>
            <a:path>
              <a:moveTo>
                <a:pt x="3258671" y="0"/>
              </a:moveTo>
              <a:lnTo>
                <a:pt x="3258671" y="183257"/>
              </a:lnTo>
              <a:lnTo>
                <a:pt x="0" y="183257"/>
              </a:lnTo>
              <a:lnTo>
                <a:pt x="0" y="3912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200522" y="20071"/>
          <a:ext cx="2801680" cy="984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00522" y="20071"/>
        <a:ext cx="2801680" cy="984594"/>
      </dsp:txXfrm>
    </dsp:sp>
    <dsp:sp modelId="{DA42B9A0-D3E5-49B8-BC0C-5385DD1658A9}">
      <dsp:nvSpPr>
        <dsp:cNvPr id="0" name=""/>
        <dsp:cNvSpPr/>
      </dsp:nvSpPr>
      <dsp:spPr>
        <a:xfrm>
          <a:off x="92705" y="1395957"/>
          <a:ext cx="2499972" cy="651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92705" y="1395957"/>
        <a:ext cx="2499972" cy="651670"/>
      </dsp:txXfrm>
    </dsp:sp>
    <dsp:sp modelId="{656531A4-5F1E-439F-AA41-FE8204494663}">
      <dsp:nvSpPr>
        <dsp:cNvPr id="0" name=""/>
        <dsp:cNvSpPr/>
      </dsp:nvSpPr>
      <dsp:spPr>
        <a:xfrm>
          <a:off x="2898803" y="1395957"/>
          <a:ext cx="2499972" cy="651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Supervisor(a)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898803" y="1395957"/>
        <a:ext cx="2499972" cy="651670"/>
      </dsp:txXfrm>
    </dsp:sp>
    <dsp:sp modelId="{95F922D2-DE86-4348-BA47-D9000326FBCF}">
      <dsp:nvSpPr>
        <dsp:cNvPr id="0" name=""/>
        <dsp:cNvSpPr/>
      </dsp:nvSpPr>
      <dsp:spPr>
        <a:xfrm>
          <a:off x="2459555" y="2543086"/>
          <a:ext cx="1508601" cy="669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59555" y="2543086"/>
        <a:ext cx="1508601" cy="669106"/>
      </dsp:txXfrm>
    </dsp:sp>
    <dsp:sp modelId="{4677D045-6F6A-4262-BB80-EBC2772762BD}">
      <dsp:nvSpPr>
        <dsp:cNvPr id="0" name=""/>
        <dsp:cNvSpPr/>
      </dsp:nvSpPr>
      <dsp:spPr>
        <a:xfrm>
          <a:off x="4329402" y="2543086"/>
          <a:ext cx="1508601" cy="22303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29402" y="2543086"/>
        <a:ext cx="1508601" cy="2230370"/>
      </dsp:txXfrm>
    </dsp:sp>
    <dsp:sp modelId="{AC3075E5-FDBC-4D49-A015-FCAD1C801437}">
      <dsp:nvSpPr>
        <dsp:cNvPr id="0" name=""/>
        <dsp:cNvSpPr/>
      </dsp:nvSpPr>
      <dsp:spPr>
        <a:xfrm>
          <a:off x="6182865" y="1395957"/>
          <a:ext cx="2835956" cy="4544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182865" y="1395957"/>
        <a:ext cx="2835956" cy="4544805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RH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Admvos.(as)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6742757" y="2415813"/>
          <a:ext cx="91440" cy="366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560323" y="1105241"/>
          <a:ext cx="2228153" cy="579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23"/>
              </a:lnTo>
              <a:lnTo>
                <a:pt x="2228153" y="345523"/>
              </a:lnTo>
              <a:lnTo>
                <a:pt x="2228153" y="579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D09B8-46EA-48D8-A9D2-65DB1BC3638C}">
      <dsp:nvSpPr>
        <dsp:cNvPr id="0" name=""/>
        <dsp:cNvSpPr/>
      </dsp:nvSpPr>
      <dsp:spPr>
        <a:xfrm>
          <a:off x="2545634" y="2415813"/>
          <a:ext cx="307975" cy="66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346"/>
              </a:lnTo>
              <a:lnTo>
                <a:pt x="307975" y="6643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8659F-5AB8-460A-9C20-4046169A48AD}">
      <dsp:nvSpPr>
        <dsp:cNvPr id="0" name=""/>
        <dsp:cNvSpPr/>
      </dsp:nvSpPr>
      <dsp:spPr>
        <a:xfrm>
          <a:off x="2253394" y="2415813"/>
          <a:ext cx="292240" cy="664346"/>
        </a:xfrm>
        <a:custGeom>
          <a:avLst/>
          <a:gdLst/>
          <a:ahLst/>
          <a:cxnLst/>
          <a:rect l="0" t="0" r="0" b="0"/>
          <a:pathLst>
            <a:path>
              <a:moveTo>
                <a:pt x="292240" y="0"/>
              </a:moveTo>
              <a:lnTo>
                <a:pt x="292240" y="664346"/>
              </a:lnTo>
              <a:lnTo>
                <a:pt x="0" y="6643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499914" y="2415813"/>
          <a:ext cx="91440" cy="13538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38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545634" y="1105241"/>
          <a:ext cx="2014689" cy="579048"/>
        </a:xfrm>
        <a:custGeom>
          <a:avLst/>
          <a:gdLst/>
          <a:ahLst/>
          <a:cxnLst/>
          <a:rect l="0" t="0" r="0" b="0"/>
          <a:pathLst>
            <a:path>
              <a:moveTo>
                <a:pt x="2014689" y="0"/>
              </a:moveTo>
              <a:lnTo>
                <a:pt x="2014689" y="345523"/>
              </a:lnTo>
              <a:lnTo>
                <a:pt x="0" y="345523"/>
              </a:lnTo>
              <a:lnTo>
                <a:pt x="0" y="5790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87831" y="0"/>
          <a:ext cx="3144985" cy="1105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87831" y="0"/>
        <a:ext cx="3144985" cy="1105241"/>
      </dsp:txXfrm>
    </dsp:sp>
    <dsp:sp modelId="{DA42B9A0-D3E5-49B8-BC0C-5385DD1658A9}">
      <dsp:nvSpPr>
        <dsp:cNvPr id="0" name=""/>
        <dsp:cNvSpPr/>
      </dsp:nvSpPr>
      <dsp:spPr>
        <a:xfrm>
          <a:off x="1557566" y="1684290"/>
          <a:ext cx="1976135" cy="731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557566" y="1684290"/>
        <a:ext cx="1976135" cy="731523"/>
      </dsp:txXfrm>
    </dsp:sp>
    <dsp:sp modelId="{C656559B-5FD5-4D0F-9FB0-31DF93C25D1B}">
      <dsp:nvSpPr>
        <dsp:cNvPr id="0" name=""/>
        <dsp:cNvSpPr/>
      </dsp:nvSpPr>
      <dsp:spPr>
        <a:xfrm>
          <a:off x="1557566" y="3769659"/>
          <a:ext cx="1976135" cy="1638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557566" y="3769659"/>
        <a:ext cx="1976135" cy="1638502"/>
      </dsp:txXfrm>
    </dsp:sp>
    <dsp:sp modelId="{B6E8FAC1-66F2-4424-A477-CD699173C2EA}">
      <dsp:nvSpPr>
        <dsp:cNvPr id="0" name=""/>
        <dsp:cNvSpPr/>
      </dsp:nvSpPr>
      <dsp:spPr>
        <a:xfrm>
          <a:off x="695291" y="2784705"/>
          <a:ext cx="1558102" cy="590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Salvavidas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95291" y="2784705"/>
        <a:ext cx="1558102" cy="590907"/>
      </dsp:txXfrm>
    </dsp:sp>
    <dsp:sp modelId="{189CAC0A-C29D-401A-996C-A2D3BACE2E7A}">
      <dsp:nvSpPr>
        <dsp:cNvPr id="0" name=""/>
        <dsp:cNvSpPr/>
      </dsp:nvSpPr>
      <dsp:spPr>
        <a:xfrm>
          <a:off x="2853609" y="2784705"/>
          <a:ext cx="1558102" cy="590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</a:t>
          </a:r>
          <a:r>
            <a:rPr lang="es-ES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Enfermería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53609" y="2784705"/>
        <a:ext cx="1558102" cy="590907"/>
      </dsp:txXfrm>
    </dsp:sp>
    <dsp:sp modelId="{656531A4-5F1E-439F-AA41-FE8204494663}">
      <dsp:nvSpPr>
        <dsp:cNvPr id="0" name=""/>
        <dsp:cNvSpPr/>
      </dsp:nvSpPr>
      <dsp:spPr>
        <a:xfrm>
          <a:off x="5800409" y="1684290"/>
          <a:ext cx="1976135" cy="731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800409" y="1684290"/>
        <a:ext cx="1976135" cy="731523"/>
      </dsp:txXfrm>
    </dsp:sp>
    <dsp:sp modelId="{B83DC4F0-80D1-46AB-BAA9-D77BEFFC85B1}">
      <dsp:nvSpPr>
        <dsp:cNvPr id="0" name=""/>
        <dsp:cNvSpPr/>
      </dsp:nvSpPr>
      <dsp:spPr>
        <a:xfrm>
          <a:off x="5800409" y="2782526"/>
          <a:ext cx="1976135" cy="2635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800409" y="2782526"/>
        <a:ext cx="1976135" cy="263519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3968793" y="1292810"/>
          <a:ext cx="283854" cy="3224403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3224403"/>
              </a:lnTo>
              <a:lnTo>
                <a:pt x="0" y="32244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4252647" y="1292810"/>
          <a:ext cx="292202" cy="322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403"/>
              </a:lnTo>
              <a:lnTo>
                <a:pt x="292202" y="32244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4544850" y="424675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424675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1465787" y="424675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(Limpieza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424675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834454" y="1346038"/>
          <a:ext cx="222704" cy="2050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208"/>
              </a:lnTo>
              <a:lnTo>
                <a:pt x="222704" y="2050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611749" y="1346038"/>
          <a:ext cx="222704" cy="2049519"/>
        </a:xfrm>
        <a:custGeom>
          <a:avLst/>
          <a:gdLst/>
          <a:ahLst/>
          <a:cxnLst/>
          <a:rect l="0" t="0" r="0" b="0"/>
          <a:pathLst>
            <a:path>
              <a:moveTo>
                <a:pt x="222704" y="0"/>
              </a:moveTo>
              <a:lnTo>
                <a:pt x="222704" y="2049519"/>
              </a:lnTo>
              <a:lnTo>
                <a:pt x="0" y="20495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346038"/>
          <a:ext cx="222704" cy="100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517"/>
              </a:lnTo>
              <a:lnTo>
                <a:pt x="222704" y="1003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611177" y="1346038"/>
          <a:ext cx="223277" cy="1000124"/>
        </a:xfrm>
        <a:custGeom>
          <a:avLst/>
          <a:gdLst/>
          <a:ahLst/>
          <a:cxnLst/>
          <a:rect l="0" t="0" r="0" b="0"/>
          <a:pathLst>
            <a:path>
              <a:moveTo>
                <a:pt x="223277" y="0"/>
              </a:moveTo>
              <a:lnTo>
                <a:pt x="223277" y="1000124"/>
              </a:lnTo>
              <a:lnTo>
                <a:pt x="0" y="1000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346038"/>
          <a:ext cx="91440" cy="285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119448" y="219799"/>
          <a:ext cx="3430012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19448" y="219799"/>
        <a:ext cx="3430012" cy="1126238"/>
      </dsp:txXfrm>
    </dsp:sp>
    <dsp:sp modelId="{2204472C-B143-4DA2-8383-12A238991A61}">
      <dsp:nvSpPr>
        <dsp:cNvPr id="0" name=""/>
        <dsp:cNvSpPr/>
      </dsp:nvSpPr>
      <dsp:spPr>
        <a:xfrm>
          <a:off x="1619780" y="4197305"/>
          <a:ext cx="2429347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19780" y="4197305"/>
        <a:ext cx="2429347" cy="1247782"/>
      </dsp:txXfrm>
    </dsp:sp>
    <dsp:sp modelId="{C2FC546E-C85C-47AF-A999-61633F840BD5}">
      <dsp:nvSpPr>
        <dsp:cNvPr id="0" name=""/>
        <dsp:cNvSpPr/>
      </dsp:nvSpPr>
      <dsp:spPr>
        <a:xfrm>
          <a:off x="181829" y="1904460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1904460"/>
        <a:ext cx="2429347" cy="883405"/>
      </dsp:txXfrm>
    </dsp:sp>
    <dsp:sp modelId="{A04FC355-2161-4837-BEE0-FACFB747D6BE}">
      <dsp:nvSpPr>
        <dsp:cNvPr id="0" name=""/>
        <dsp:cNvSpPr/>
      </dsp:nvSpPr>
      <dsp:spPr>
        <a:xfrm>
          <a:off x="3057159" y="1907853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1907853"/>
        <a:ext cx="2429347" cy="883405"/>
      </dsp:txXfrm>
    </dsp:sp>
    <dsp:sp modelId="{76DA659A-70FE-409A-B6D9-EE4DAE48DDF5}">
      <dsp:nvSpPr>
        <dsp:cNvPr id="0" name=""/>
        <dsp:cNvSpPr/>
      </dsp:nvSpPr>
      <dsp:spPr>
        <a:xfrm>
          <a:off x="181829" y="2954544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2954544"/>
        <a:ext cx="2429920" cy="882027"/>
      </dsp:txXfrm>
    </dsp:sp>
    <dsp:sp modelId="{D377109B-6CE0-40B6-8635-032B3A0DB7EB}">
      <dsp:nvSpPr>
        <dsp:cNvPr id="0" name=""/>
        <dsp:cNvSpPr/>
      </dsp:nvSpPr>
      <dsp:spPr>
        <a:xfrm>
          <a:off x="3057159" y="2955233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2955233"/>
        <a:ext cx="2429920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086247"/>
          <a:ext cx="2910405" cy="674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146"/>
              </a:lnTo>
              <a:lnTo>
                <a:pt x="2910405" y="506146"/>
              </a:lnTo>
              <a:lnTo>
                <a:pt x="2910405" y="674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086247"/>
          <a:ext cx="970135" cy="674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146"/>
              </a:lnTo>
              <a:lnTo>
                <a:pt x="970135" y="506146"/>
              </a:lnTo>
              <a:lnTo>
                <a:pt x="970135" y="674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086247"/>
          <a:ext cx="970135" cy="67451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506146"/>
              </a:lnTo>
              <a:lnTo>
                <a:pt x="0" y="506146"/>
              </a:lnTo>
              <a:lnTo>
                <a:pt x="0" y="674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086247"/>
          <a:ext cx="2910405" cy="67451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506146"/>
              </a:lnTo>
              <a:lnTo>
                <a:pt x="0" y="506146"/>
              </a:lnTo>
              <a:lnTo>
                <a:pt x="0" y="674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592285" y="1140462"/>
          <a:ext cx="2247458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Huertos y Enlace CMT</a:t>
          </a:r>
        </a:p>
      </dsp:txBody>
      <dsp:txXfrm>
        <a:off x="2592285" y="1140462"/>
        <a:ext cx="2247458" cy="945785"/>
      </dsp:txXfrm>
    </dsp:sp>
    <dsp:sp modelId="{E54347ED-FC84-4072-A4CF-49CCF081AD45}">
      <dsp:nvSpPr>
        <dsp:cNvPr id="0" name=""/>
        <dsp:cNvSpPr/>
      </dsp:nvSpPr>
      <dsp:spPr>
        <a:xfrm>
          <a:off x="3844" y="2760764"/>
          <a:ext cx="1603529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44" y="2760764"/>
        <a:ext cx="1603529" cy="1080001"/>
      </dsp:txXfrm>
    </dsp:sp>
    <dsp:sp modelId="{BF25BA90-64ED-4ACD-B273-C084258BDA2A}">
      <dsp:nvSpPr>
        <dsp:cNvPr id="0" name=""/>
        <dsp:cNvSpPr/>
      </dsp:nvSpPr>
      <dsp:spPr>
        <a:xfrm>
          <a:off x="1944114" y="2760764"/>
          <a:ext cx="1603529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114" y="2760764"/>
        <a:ext cx="1603529" cy="1080001"/>
      </dsp:txXfrm>
    </dsp:sp>
    <dsp:sp modelId="{8A0E1643-1DC6-47DC-B9AC-5A5EB10D169C}">
      <dsp:nvSpPr>
        <dsp:cNvPr id="0" name=""/>
        <dsp:cNvSpPr/>
      </dsp:nvSpPr>
      <dsp:spPr>
        <a:xfrm>
          <a:off x="3884385" y="2760764"/>
          <a:ext cx="1603529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84385" y="2760764"/>
        <a:ext cx="1603529" cy="1080001"/>
      </dsp:txXfrm>
    </dsp:sp>
    <dsp:sp modelId="{269A406B-27FD-4B4A-86F1-7DEFDF191E38}">
      <dsp:nvSpPr>
        <dsp:cNvPr id="0" name=""/>
        <dsp:cNvSpPr/>
      </dsp:nvSpPr>
      <dsp:spPr>
        <a:xfrm>
          <a:off x="5824656" y="2760764"/>
          <a:ext cx="1603529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824656" y="2760764"/>
        <a:ext cx="1603529" cy="1080001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79400" y="2426754"/>
          <a:ext cx="415890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15890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33680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713708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713708" y="411064"/>
              </a:lnTo>
              <a:lnTo>
                <a:pt x="1713708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47363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293083" y="1243090"/>
          <a:ext cx="1672608" cy="618338"/>
        </a:xfrm>
        <a:custGeom>
          <a:avLst/>
          <a:gdLst/>
          <a:ahLst/>
          <a:cxnLst/>
          <a:rect l="0" t="0" r="0" b="0"/>
          <a:pathLst>
            <a:path>
              <a:moveTo>
                <a:pt x="1672608" y="0"/>
              </a:moveTo>
              <a:lnTo>
                <a:pt x="1672608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16086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16086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02510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02510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802403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802403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88827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                                             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88827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95291" y="2620654"/>
          <a:ext cx="1393533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95291" y="2620654"/>
        <a:ext cx="1393533" cy="52256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435022" y="2088233"/>
          <a:ext cx="91440" cy="3393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778"/>
              </a:lnTo>
              <a:lnTo>
                <a:pt x="45722" y="159778"/>
              </a:lnTo>
              <a:lnTo>
                <a:pt x="45722" y="3393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986158"/>
          <a:ext cx="3228094" cy="44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02"/>
              </a:lnTo>
              <a:lnTo>
                <a:pt x="3228094" y="260402"/>
              </a:lnTo>
              <a:lnTo>
                <a:pt x="3228094" y="440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52647" y="2088233"/>
          <a:ext cx="225667" cy="723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08"/>
              </a:lnTo>
              <a:lnTo>
                <a:pt x="225667" y="7231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73044" y="2088233"/>
          <a:ext cx="179603" cy="723108"/>
        </a:xfrm>
        <a:custGeom>
          <a:avLst/>
          <a:gdLst/>
          <a:ahLst/>
          <a:cxnLst/>
          <a:rect l="0" t="0" r="0" b="0"/>
          <a:pathLst>
            <a:path>
              <a:moveTo>
                <a:pt x="179603" y="0"/>
              </a:moveTo>
              <a:lnTo>
                <a:pt x="179603" y="723108"/>
              </a:lnTo>
              <a:lnTo>
                <a:pt x="0" y="7231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7" y="2088233"/>
          <a:ext cx="91440" cy="1404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44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7" y="986158"/>
          <a:ext cx="91440" cy="440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978831" y="2088233"/>
          <a:ext cx="91440" cy="33919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159590"/>
              </a:lnTo>
              <a:lnTo>
                <a:pt x="45720" y="159590"/>
              </a:lnTo>
              <a:lnTo>
                <a:pt x="45720" y="3391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024553" y="986158"/>
          <a:ext cx="3228094" cy="440006"/>
        </a:xfrm>
        <a:custGeom>
          <a:avLst/>
          <a:gdLst/>
          <a:ahLst/>
          <a:cxnLst/>
          <a:rect l="0" t="0" r="0" b="0"/>
          <a:pathLst>
            <a:path>
              <a:moveTo>
                <a:pt x="3228094" y="0"/>
              </a:moveTo>
              <a:lnTo>
                <a:pt x="3228094" y="260402"/>
              </a:lnTo>
              <a:lnTo>
                <a:pt x="0" y="260402"/>
              </a:lnTo>
              <a:lnTo>
                <a:pt x="0" y="440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47" y="0"/>
          <a:ext cx="2700001" cy="986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902647" y="0"/>
        <a:ext cx="2700001" cy="986158"/>
      </dsp:txXfrm>
    </dsp:sp>
    <dsp:sp modelId="{F8108F41-11A6-4BB2-8576-6B4930629144}">
      <dsp:nvSpPr>
        <dsp:cNvPr id="0" name=""/>
        <dsp:cNvSpPr/>
      </dsp:nvSpPr>
      <dsp:spPr>
        <a:xfrm>
          <a:off x="2" y="1426164"/>
          <a:ext cx="2049102" cy="662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" y="1426164"/>
        <a:ext cx="2049102" cy="662068"/>
      </dsp:txXfrm>
    </dsp:sp>
    <dsp:sp modelId="{35914401-882C-4012-96AB-F51ABC99EEC8}">
      <dsp:nvSpPr>
        <dsp:cNvPr id="0" name=""/>
        <dsp:cNvSpPr/>
      </dsp:nvSpPr>
      <dsp:spPr>
        <a:xfrm>
          <a:off x="0" y="2427427"/>
          <a:ext cx="2049102" cy="2574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0" y="2427427"/>
        <a:ext cx="2049102" cy="2574698"/>
      </dsp:txXfrm>
    </dsp:sp>
    <dsp:sp modelId="{5595AAC0-CD01-45C6-AE8E-4A0CED053EE3}">
      <dsp:nvSpPr>
        <dsp:cNvPr id="0" name=""/>
        <dsp:cNvSpPr/>
      </dsp:nvSpPr>
      <dsp:spPr>
        <a:xfrm>
          <a:off x="3228447" y="1426164"/>
          <a:ext cx="2048400" cy="662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228447" y="1426164"/>
        <a:ext cx="2048400" cy="662068"/>
      </dsp:txXfrm>
    </dsp:sp>
    <dsp:sp modelId="{7192D00E-8680-4BEF-A301-920933B5BA4F}">
      <dsp:nvSpPr>
        <dsp:cNvPr id="0" name=""/>
        <dsp:cNvSpPr/>
      </dsp:nvSpPr>
      <dsp:spPr>
        <a:xfrm>
          <a:off x="3228447" y="3492645"/>
          <a:ext cx="2048400" cy="23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228447" y="3492645"/>
        <a:ext cx="2048400" cy="2339999"/>
      </dsp:txXfrm>
    </dsp:sp>
    <dsp:sp modelId="{AF7B52E1-DB17-4F30-9587-C2C92B1C6358}">
      <dsp:nvSpPr>
        <dsp:cNvPr id="0" name=""/>
        <dsp:cNvSpPr/>
      </dsp:nvSpPr>
      <dsp:spPr>
        <a:xfrm>
          <a:off x="2454665" y="2443527"/>
          <a:ext cx="1618379" cy="735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</a:rPr>
            <a:t>Salvavidas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454665" y="2443527"/>
        <a:ext cx="1618379" cy="735629"/>
      </dsp:txXfrm>
    </dsp:sp>
    <dsp:sp modelId="{A44A7B16-8A4B-4E33-A66C-71E01EA773DB}">
      <dsp:nvSpPr>
        <dsp:cNvPr id="0" name=""/>
        <dsp:cNvSpPr/>
      </dsp:nvSpPr>
      <dsp:spPr>
        <a:xfrm>
          <a:off x="4478315" y="2443527"/>
          <a:ext cx="1618379" cy="735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</a:rPr>
            <a:t>Auxiliar de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</a:rPr>
            <a:t>Enfermería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478315" y="2443527"/>
        <a:ext cx="1618379" cy="735629"/>
      </dsp:txXfrm>
    </dsp:sp>
    <dsp:sp modelId="{699D600C-22B6-4E53-A7E3-EA62EC92FA90}">
      <dsp:nvSpPr>
        <dsp:cNvPr id="0" name=""/>
        <dsp:cNvSpPr/>
      </dsp:nvSpPr>
      <dsp:spPr>
        <a:xfrm>
          <a:off x="6456191" y="1426164"/>
          <a:ext cx="2049102" cy="662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456191" y="1426164"/>
        <a:ext cx="2049102" cy="662068"/>
      </dsp:txXfrm>
    </dsp:sp>
    <dsp:sp modelId="{B692001E-130E-467F-A8AA-4533AD345208}">
      <dsp:nvSpPr>
        <dsp:cNvPr id="0" name=""/>
        <dsp:cNvSpPr/>
      </dsp:nvSpPr>
      <dsp:spPr>
        <a:xfrm>
          <a:off x="6456193" y="2427615"/>
          <a:ext cx="2049102" cy="340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456193" y="2427615"/>
        <a:ext cx="2049102" cy="340200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457"/>
              </a:lnTo>
              <a:lnTo>
                <a:pt x="139736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62457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62457"/>
              </a:lnTo>
              <a:lnTo>
                <a:pt x="0" y="6624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Pública </a:t>
          </a: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Salud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656183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56183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 </a:t>
          </a:r>
        </a:p>
      </dsp:txBody>
      <dsp:txXfrm>
        <a:off x="4496220" y="1656183"/>
        <a:ext cx="1330822" cy="5400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69626" y="966348"/>
          <a:ext cx="206837" cy="469156"/>
        </a:xfrm>
        <a:custGeom>
          <a:avLst/>
          <a:gdLst/>
          <a:ahLst/>
          <a:cxnLst/>
          <a:rect l="0" t="0" r="0" b="0"/>
          <a:pathLst>
            <a:path>
              <a:moveTo>
                <a:pt x="206837" y="0"/>
              </a:moveTo>
              <a:lnTo>
                <a:pt x="206837" y="469156"/>
              </a:lnTo>
              <a:lnTo>
                <a:pt x="0" y="4691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966348"/>
          <a:ext cx="2783294" cy="126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324"/>
              </a:lnTo>
              <a:lnTo>
                <a:pt x="2783294" y="1123324"/>
              </a:lnTo>
              <a:lnTo>
                <a:pt x="2783294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966348"/>
          <a:ext cx="927265" cy="1267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324"/>
              </a:lnTo>
              <a:lnTo>
                <a:pt x="927265" y="1123324"/>
              </a:lnTo>
              <a:lnTo>
                <a:pt x="927265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247700" y="966348"/>
          <a:ext cx="928763" cy="1267591"/>
        </a:xfrm>
        <a:custGeom>
          <a:avLst/>
          <a:gdLst/>
          <a:ahLst/>
          <a:cxnLst/>
          <a:rect l="0" t="0" r="0" b="0"/>
          <a:pathLst>
            <a:path>
              <a:moveTo>
                <a:pt x="928763" y="0"/>
              </a:moveTo>
              <a:lnTo>
                <a:pt x="928763" y="1123324"/>
              </a:lnTo>
              <a:lnTo>
                <a:pt x="0" y="1123324"/>
              </a:lnTo>
              <a:lnTo>
                <a:pt x="0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331518" y="3053390"/>
          <a:ext cx="91440" cy="2885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53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377238" y="966348"/>
          <a:ext cx="2799225" cy="1267591"/>
        </a:xfrm>
        <a:custGeom>
          <a:avLst/>
          <a:gdLst/>
          <a:ahLst/>
          <a:cxnLst/>
          <a:rect l="0" t="0" r="0" b="0"/>
          <a:pathLst>
            <a:path>
              <a:moveTo>
                <a:pt x="2799225" y="0"/>
              </a:moveTo>
              <a:lnTo>
                <a:pt x="2799225" y="1123324"/>
              </a:lnTo>
              <a:lnTo>
                <a:pt x="0" y="1123324"/>
              </a:lnTo>
              <a:lnTo>
                <a:pt x="0" y="12675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85746" y="0"/>
          <a:ext cx="2381435" cy="966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85746" y="0"/>
        <a:ext cx="2381435" cy="966348"/>
      </dsp:txXfrm>
    </dsp:sp>
    <dsp:sp modelId="{F0C4384C-AAF6-4E1D-B697-D90ED7D85EDE}">
      <dsp:nvSpPr>
        <dsp:cNvPr id="0" name=""/>
        <dsp:cNvSpPr/>
      </dsp:nvSpPr>
      <dsp:spPr>
        <a:xfrm>
          <a:off x="594239" y="2233940"/>
          <a:ext cx="1565997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94239" y="2233940"/>
        <a:ext cx="1565997" cy="819450"/>
      </dsp:txXfrm>
    </dsp:sp>
    <dsp:sp modelId="{A9115B0F-1236-4BD8-9394-7D9210ACEADD}">
      <dsp:nvSpPr>
        <dsp:cNvPr id="0" name=""/>
        <dsp:cNvSpPr/>
      </dsp:nvSpPr>
      <dsp:spPr>
        <a:xfrm>
          <a:off x="594239" y="3341923"/>
          <a:ext cx="1565997" cy="6869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94239" y="3341923"/>
        <a:ext cx="1565997" cy="686985"/>
      </dsp:txXfrm>
    </dsp:sp>
    <dsp:sp modelId="{37AEF8C9-F153-4456-B4E8-AFD354C090D5}">
      <dsp:nvSpPr>
        <dsp:cNvPr id="0" name=""/>
        <dsp:cNvSpPr/>
      </dsp:nvSpPr>
      <dsp:spPr>
        <a:xfrm>
          <a:off x="2463953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63953" y="2233940"/>
        <a:ext cx="1567494" cy="819450"/>
      </dsp:txXfrm>
    </dsp:sp>
    <dsp:sp modelId="{9B1F9D7B-5894-4150-8F2D-428D6DE0962B}">
      <dsp:nvSpPr>
        <dsp:cNvPr id="0" name=""/>
        <dsp:cNvSpPr/>
      </dsp:nvSpPr>
      <dsp:spPr>
        <a:xfrm>
          <a:off x="4319982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9982" y="2233940"/>
        <a:ext cx="1567494" cy="819450"/>
      </dsp:txXfrm>
    </dsp:sp>
    <dsp:sp modelId="{35BB5E74-0F2B-40C4-8FE2-43D641402863}">
      <dsp:nvSpPr>
        <dsp:cNvPr id="0" name=""/>
        <dsp:cNvSpPr/>
      </dsp:nvSpPr>
      <dsp:spPr>
        <a:xfrm>
          <a:off x="6176010" y="2233940"/>
          <a:ext cx="1567494" cy="81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176010" y="2233940"/>
        <a:ext cx="1567494" cy="819450"/>
      </dsp:txXfrm>
    </dsp:sp>
    <dsp:sp modelId="{F575BE00-8131-4208-B246-289C54D55378}">
      <dsp:nvSpPr>
        <dsp:cNvPr id="0" name=""/>
        <dsp:cNvSpPr/>
      </dsp:nvSpPr>
      <dsp:spPr>
        <a:xfrm>
          <a:off x="2788533" y="1184521"/>
          <a:ext cx="1181092" cy="5019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88533" y="1184521"/>
        <a:ext cx="1181092" cy="50196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8968"/>
              </a:lnTo>
              <a:lnTo>
                <a:pt x="194366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699160"/>
          <a:ext cx="194366" cy="1348968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348968"/>
              </a:lnTo>
              <a:lnTo>
                <a:pt x="0" y="13489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49"/>
              </a:lnTo>
              <a:lnTo>
                <a:pt x="194366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699160"/>
          <a:ext cx="194366" cy="545249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545249"/>
              </a:lnTo>
              <a:lnTo>
                <a:pt x="0" y="545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699160"/>
          <a:ext cx="3627038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3627038" y="1926133"/>
              </a:lnTo>
              <a:lnTo>
                <a:pt x="3627038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699160"/>
          <a:ext cx="2065650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2065650" y="1926133"/>
              </a:lnTo>
              <a:lnTo>
                <a:pt x="206565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699160"/>
          <a:ext cx="534877" cy="203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133"/>
              </a:lnTo>
              <a:lnTo>
                <a:pt x="534877" y="1926133"/>
              </a:lnTo>
              <a:lnTo>
                <a:pt x="534877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699160"/>
          <a:ext cx="985620" cy="2036677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261029"/>
          <a:ext cx="187445" cy="1213497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213497"/>
              </a:lnTo>
              <a:lnTo>
                <a:pt x="0" y="12134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261029"/>
          <a:ext cx="187445" cy="466013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466013"/>
              </a:lnTo>
              <a:lnTo>
                <a:pt x="0" y="466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699160"/>
          <a:ext cx="2470486" cy="2036677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699160"/>
          <a:ext cx="3810171" cy="2036677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1926133"/>
              </a:lnTo>
              <a:lnTo>
                <a:pt x="0" y="1926133"/>
              </a:lnTo>
              <a:lnTo>
                <a:pt x="0" y="20366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651651" y="0"/>
          <a:ext cx="1553681" cy="6991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651651" y="0"/>
        <a:ext cx="1553681" cy="699160"/>
      </dsp:txXfrm>
    </dsp:sp>
    <dsp:sp modelId="{C75F0CD5-6A2C-4EE2-8445-B7828AAD1B5C}">
      <dsp:nvSpPr>
        <dsp:cNvPr id="0" name=""/>
        <dsp:cNvSpPr/>
      </dsp:nvSpPr>
      <dsp:spPr>
        <a:xfrm>
          <a:off x="63876" y="2735837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2735837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2735837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2735837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463844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161527" y="3463844"/>
        <a:ext cx="1108886" cy="526396"/>
      </dsp:txXfrm>
    </dsp:sp>
    <dsp:sp modelId="{9B2529B9-D4A3-4B12-A508-06CAF74F87A3}">
      <dsp:nvSpPr>
        <dsp:cNvPr id="0" name=""/>
        <dsp:cNvSpPr/>
      </dsp:nvSpPr>
      <dsp:spPr>
        <a:xfrm>
          <a:off x="1161527" y="4211328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211328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2735837"/>
          <a:ext cx="1346649" cy="2427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69546" y="2735837"/>
        <a:ext cx="1346649" cy="2427579"/>
      </dsp:txXfrm>
    </dsp:sp>
    <dsp:sp modelId="{C3073F2C-C0A1-4D4E-8B81-A2EFE4C4C3F4}">
      <dsp:nvSpPr>
        <dsp:cNvPr id="0" name=""/>
        <dsp:cNvSpPr/>
      </dsp:nvSpPr>
      <dsp:spPr>
        <a:xfrm>
          <a:off x="4290044" y="2735837"/>
          <a:ext cx="1346649" cy="1504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2735837"/>
        <a:ext cx="1346649" cy="1504505"/>
      </dsp:txXfrm>
    </dsp:sp>
    <dsp:sp modelId="{673E2BAB-A261-407F-BCEF-69321DEFB9E6}">
      <dsp:nvSpPr>
        <dsp:cNvPr id="0" name=""/>
        <dsp:cNvSpPr/>
      </dsp:nvSpPr>
      <dsp:spPr>
        <a:xfrm>
          <a:off x="5820817" y="2735837"/>
          <a:ext cx="1346649" cy="2644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2735837"/>
        <a:ext cx="1346649" cy="2644976"/>
      </dsp:txXfrm>
    </dsp:sp>
    <dsp:sp modelId="{35668D7B-64FF-4E93-BD22-858CDEA4814B}">
      <dsp:nvSpPr>
        <dsp:cNvPr id="0" name=""/>
        <dsp:cNvSpPr/>
      </dsp:nvSpPr>
      <dsp:spPr>
        <a:xfrm>
          <a:off x="7382205" y="2735837"/>
          <a:ext cx="1346649" cy="2105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2735837"/>
        <a:ext cx="1346649" cy="2105861"/>
      </dsp:txXfrm>
    </dsp:sp>
    <dsp:sp modelId="{6BCD3ED6-4B78-4F85-A909-190CC4A54B10}">
      <dsp:nvSpPr>
        <dsp:cNvPr id="0" name=""/>
        <dsp:cNvSpPr/>
      </dsp:nvSpPr>
      <dsp:spPr>
        <a:xfrm>
          <a:off x="2991175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</a:p>
      </dsp:txBody>
      <dsp:txXfrm>
        <a:off x="2991175" y="953094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95309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953094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1756812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1756812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756812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65369" y="1011334"/>
          <a:ext cx="121784" cy="133487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3" y="1011334"/>
          <a:ext cx="161848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161848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65369" y="1011334"/>
          <a:ext cx="121784" cy="605846"/>
        </a:xfrm>
        <a:custGeom>
          <a:avLst/>
          <a:gdLst/>
          <a:ahLst/>
          <a:cxnLst/>
          <a:rect l="0" t="0" r="0" b="0"/>
          <a:pathLst>
            <a:path>
              <a:moveTo>
                <a:pt x="121784" y="0"/>
              </a:moveTo>
              <a:lnTo>
                <a:pt x="121784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3" y="1011334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3" y="1011334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11334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11334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3" y="1011334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11334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97154" y="213796"/>
          <a:ext cx="1979999" cy="797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397154" y="213796"/>
        <a:ext cx="1979999" cy="797538"/>
      </dsp:txXfrm>
    </dsp:sp>
    <dsp:sp modelId="{3D7ED4C6-66A3-437F-971A-990AE29CF41B}">
      <dsp:nvSpPr>
        <dsp:cNvPr id="0" name=""/>
        <dsp:cNvSpPr/>
      </dsp:nvSpPr>
      <dsp:spPr>
        <a:xfrm>
          <a:off x="140395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38319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40209"/>
          <a:ext cx="1303633" cy="14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Médicos(as) </a:t>
          </a:r>
        </a:p>
      </dsp:txBody>
      <dsp:txXfrm>
        <a:off x="5935306" y="3140209"/>
        <a:ext cx="1303633" cy="1439998"/>
      </dsp:txXfrm>
    </dsp:sp>
    <dsp:sp modelId="{070507A6-E0AF-48EF-93FF-8657D0B5415B}">
      <dsp:nvSpPr>
        <dsp:cNvPr id="0" name=""/>
        <dsp:cNvSpPr/>
      </dsp:nvSpPr>
      <dsp:spPr>
        <a:xfrm>
          <a:off x="1605887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40209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4020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40209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40209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40209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38319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38319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3085679" y="140118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5679" y="1401181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549002" y="1391237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49002" y="1391237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3085679" y="2130211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85679" y="2130211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581030"/>
          <a:ext cx="250727" cy="592563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592563"/>
              </a:lnTo>
              <a:lnTo>
                <a:pt x="0" y="592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004"/>
              </a:lnTo>
              <a:lnTo>
                <a:pt x="2248999" y="1200004"/>
              </a:lnTo>
              <a:lnTo>
                <a:pt x="2248999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581030"/>
          <a:ext cx="91440" cy="1450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581030"/>
          <a:ext cx="2248999" cy="1450731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200004"/>
              </a:lnTo>
              <a:lnTo>
                <a:pt x="0" y="1200004"/>
              </a:lnTo>
              <a:lnTo>
                <a:pt x="0" y="14507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514663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0743" y="514663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483006" y="1877981"/>
          <a:ext cx="13911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83006" y="1877981"/>
        <a:ext cx="13911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428492" y="2796650"/>
          <a:ext cx="3536012" cy="83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92"/>
              </a:lnTo>
              <a:lnTo>
                <a:pt x="3536012" y="544192"/>
              </a:lnTo>
              <a:lnTo>
                <a:pt x="3536012" y="83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428492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81"/>
              </a:lnTo>
              <a:lnTo>
                <a:pt x="1178670" y="541881"/>
              </a:lnTo>
              <a:lnTo>
                <a:pt x="117867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249821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1178670" y="0"/>
              </a:moveTo>
              <a:lnTo>
                <a:pt x="1178670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92479" y="2796650"/>
          <a:ext cx="3536012" cy="832501"/>
        </a:xfrm>
        <a:custGeom>
          <a:avLst/>
          <a:gdLst/>
          <a:ahLst/>
          <a:cxnLst/>
          <a:rect l="0" t="0" r="0" b="0"/>
          <a:pathLst>
            <a:path>
              <a:moveTo>
                <a:pt x="3536012" y="0"/>
              </a:moveTo>
              <a:lnTo>
                <a:pt x="3536012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382605" y="1706619"/>
          <a:ext cx="91440" cy="478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08"/>
              </a:lnTo>
              <a:lnTo>
                <a:pt x="45886" y="187408"/>
              </a:lnTo>
              <a:lnTo>
                <a:pt x="45886" y="47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58332" y="626620"/>
          <a:ext cx="233998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332" y="626620"/>
        <a:ext cx="2339987" cy="1079998"/>
      </dsp:txXfrm>
    </dsp:sp>
    <dsp:sp modelId="{C49571D2-F9E1-4DE2-931F-F8FA277B80FB}">
      <dsp:nvSpPr>
        <dsp:cNvPr id="0" name=""/>
        <dsp:cNvSpPr/>
      </dsp:nvSpPr>
      <dsp:spPr>
        <a:xfrm>
          <a:off x="3708488" y="2184647"/>
          <a:ext cx="1440007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8488" y="2184647"/>
        <a:ext cx="1440007" cy="612003"/>
      </dsp:txXfrm>
    </dsp:sp>
    <dsp:sp modelId="{51D3928A-6004-48B0-8538-4BF3F6E23C85}">
      <dsp:nvSpPr>
        <dsp:cNvPr id="0" name=""/>
        <dsp:cNvSpPr/>
      </dsp:nvSpPr>
      <dsp:spPr>
        <a:xfrm>
          <a:off x="4428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28" y="3629152"/>
        <a:ext cx="1776102" cy="1044003"/>
      </dsp:txXfrm>
    </dsp:sp>
    <dsp:sp modelId="{5E54AC4C-A7D8-4C4D-800D-9D30C3F001A1}">
      <dsp:nvSpPr>
        <dsp:cNvPr id="0" name=""/>
        <dsp:cNvSpPr/>
      </dsp:nvSpPr>
      <dsp:spPr>
        <a:xfrm>
          <a:off x="2361770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A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61770" y="3629152"/>
        <a:ext cx="1776102" cy="1044003"/>
      </dsp:txXfrm>
    </dsp:sp>
    <dsp:sp modelId="{278CC5F3-F362-46E8-A01D-7D1A0535723C}">
      <dsp:nvSpPr>
        <dsp:cNvPr id="0" name=""/>
        <dsp:cNvSpPr/>
      </dsp:nvSpPr>
      <dsp:spPr>
        <a:xfrm>
          <a:off x="4719111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9111" y="3629152"/>
        <a:ext cx="1776102" cy="1044003"/>
      </dsp:txXfrm>
    </dsp:sp>
    <dsp:sp modelId="{FC00D920-371C-44B9-8C91-E7D62C4B49BE}">
      <dsp:nvSpPr>
        <dsp:cNvPr id="0" name=""/>
        <dsp:cNvSpPr/>
      </dsp:nvSpPr>
      <dsp:spPr>
        <a:xfrm>
          <a:off x="7076453" y="3631463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76453" y="3631463"/>
        <a:ext cx="1776102" cy="1044003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1762-E77F-4ABC-8EC0-2418C7F726A1}">
      <dsp:nvSpPr>
        <dsp:cNvPr id="0" name=""/>
        <dsp:cNvSpPr/>
      </dsp:nvSpPr>
      <dsp:spPr>
        <a:xfrm>
          <a:off x="2130574" y="2178517"/>
          <a:ext cx="1197119" cy="88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509"/>
              </a:lnTo>
              <a:lnTo>
                <a:pt x="1197119" y="620509"/>
              </a:lnTo>
              <a:lnTo>
                <a:pt x="1197119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33755" y="2178517"/>
          <a:ext cx="1196818" cy="884053"/>
        </a:xfrm>
        <a:custGeom>
          <a:avLst/>
          <a:gdLst/>
          <a:ahLst/>
          <a:cxnLst/>
          <a:rect l="0" t="0" r="0" b="0"/>
          <a:pathLst>
            <a:path>
              <a:moveTo>
                <a:pt x="1196818" y="0"/>
              </a:moveTo>
              <a:lnTo>
                <a:pt x="1196818" y="620509"/>
              </a:lnTo>
              <a:lnTo>
                <a:pt x="0" y="620509"/>
              </a:lnTo>
              <a:lnTo>
                <a:pt x="0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17498" y="961092"/>
          <a:ext cx="2826151" cy="1217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7498" y="961092"/>
        <a:ext cx="2826151" cy="1217425"/>
      </dsp:txXfrm>
    </dsp:sp>
    <dsp:sp modelId="{27DEE30A-3B78-4D33-BB4B-BC175B51B204}">
      <dsp:nvSpPr>
        <dsp:cNvPr id="0" name=""/>
        <dsp:cNvSpPr/>
      </dsp:nvSpPr>
      <dsp:spPr>
        <a:xfrm>
          <a:off x="331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1" y="3062571"/>
        <a:ext cx="1866849" cy="827994"/>
      </dsp:txXfrm>
    </dsp:sp>
    <dsp:sp modelId="{B787EBEA-A63B-4917-8C90-321DC80597FC}">
      <dsp:nvSpPr>
        <dsp:cNvPr id="0" name=""/>
        <dsp:cNvSpPr/>
      </dsp:nvSpPr>
      <dsp:spPr>
        <a:xfrm>
          <a:off x="2394269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4269" y="3062571"/>
        <a:ext cx="1866849" cy="8279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737854"/>
          <a:ext cx="970135" cy="387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865"/>
              </a:lnTo>
              <a:lnTo>
                <a:pt x="970135" y="218865"/>
              </a:lnTo>
              <a:lnTo>
                <a:pt x="970135" y="387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737854"/>
          <a:ext cx="970135" cy="38723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218865"/>
              </a:lnTo>
              <a:lnTo>
                <a:pt x="0" y="218865"/>
              </a:lnTo>
              <a:lnTo>
                <a:pt x="0" y="387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16014" y="1638089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940270" y="319390"/>
              </a:lnTo>
              <a:lnTo>
                <a:pt x="194027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775744" y="2737854"/>
          <a:ext cx="970135" cy="39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13"/>
              </a:lnTo>
              <a:lnTo>
                <a:pt x="970135" y="224013"/>
              </a:lnTo>
              <a:lnTo>
                <a:pt x="970135" y="392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97972-F67C-488C-9A86-BB967C74995F}">
      <dsp:nvSpPr>
        <dsp:cNvPr id="0" name=""/>
        <dsp:cNvSpPr/>
      </dsp:nvSpPr>
      <dsp:spPr>
        <a:xfrm>
          <a:off x="805609" y="2737854"/>
          <a:ext cx="970135" cy="394628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226258"/>
              </a:lnTo>
              <a:lnTo>
                <a:pt x="0" y="226258"/>
              </a:lnTo>
              <a:lnTo>
                <a:pt x="0" y="3946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638089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1940270" y="0"/>
              </a:moveTo>
              <a:lnTo>
                <a:pt x="1940270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456017" y="612087"/>
          <a:ext cx="2519994" cy="102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56017" y="612087"/>
        <a:ext cx="2519994" cy="1026002"/>
      </dsp:txXfrm>
    </dsp:sp>
    <dsp:sp modelId="{7B658CFB-8011-47EE-A5F8-BFDDDA227166}">
      <dsp:nvSpPr>
        <dsp:cNvPr id="0" name=""/>
        <dsp:cNvSpPr/>
      </dsp:nvSpPr>
      <dsp:spPr>
        <a:xfrm>
          <a:off x="974741" y="2125851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74741" y="2125851"/>
        <a:ext cx="1602006" cy="612003"/>
      </dsp:txXfrm>
    </dsp:sp>
    <dsp:sp modelId="{E54347ED-FC84-4072-A4CF-49CCF081AD45}">
      <dsp:nvSpPr>
        <dsp:cNvPr id="0" name=""/>
        <dsp:cNvSpPr/>
      </dsp:nvSpPr>
      <dsp:spPr>
        <a:xfrm>
          <a:off x="3844" y="3132482"/>
          <a:ext cx="160352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44" y="3132482"/>
        <a:ext cx="1603529" cy="1187998"/>
      </dsp:txXfrm>
    </dsp:sp>
    <dsp:sp modelId="{8A0E1643-1DC6-47DC-B9AC-5A5EB10D169C}">
      <dsp:nvSpPr>
        <dsp:cNvPr id="0" name=""/>
        <dsp:cNvSpPr/>
      </dsp:nvSpPr>
      <dsp:spPr>
        <a:xfrm>
          <a:off x="1944114" y="3130237"/>
          <a:ext cx="160352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44114" y="3130237"/>
        <a:ext cx="1603529" cy="1187998"/>
      </dsp:txXfrm>
    </dsp:sp>
    <dsp:sp modelId="{7143B0EB-96B0-45D8-96D8-881F24DD0577}">
      <dsp:nvSpPr>
        <dsp:cNvPr id="0" name=""/>
        <dsp:cNvSpPr/>
      </dsp:nvSpPr>
      <dsp:spPr>
        <a:xfrm>
          <a:off x="4855282" y="2125851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 Seguro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4855282" y="2125851"/>
        <a:ext cx="1602006" cy="612003"/>
      </dsp:txXfrm>
    </dsp:sp>
    <dsp:sp modelId="{B136A9E3-EA26-49DA-99C0-2F250FEAEB60}">
      <dsp:nvSpPr>
        <dsp:cNvPr id="0" name=""/>
        <dsp:cNvSpPr/>
      </dsp:nvSpPr>
      <dsp:spPr>
        <a:xfrm>
          <a:off x="3884385" y="3125090"/>
          <a:ext cx="160352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84385" y="3125090"/>
        <a:ext cx="1603529" cy="1187998"/>
      </dsp:txXfrm>
    </dsp:sp>
    <dsp:sp modelId="{74ACC1DE-8831-4FA8-830B-53FE41B71B2B}">
      <dsp:nvSpPr>
        <dsp:cNvPr id="0" name=""/>
        <dsp:cNvSpPr/>
      </dsp:nvSpPr>
      <dsp:spPr>
        <a:xfrm>
          <a:off x="5824656" y="3125090"/>
          <a:ext cx="1603529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4656" y="3125090"/>
        <a:ext cx="1603529" cy="118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02/09/2020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776977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34168475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2768149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91013626"/>
              </p:ext>
            </p:extLst>
          </p:nvPr>
        </p:nvGraphicFramePr>
        <p:xfrm>
          <a:off x="2483768" y="1052736"/>
          <a:ext cx="426145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75482301"/>
              </p:ext>
            </p:extLst>
          </p:nvPr>
        </p:nvGraphicFramePr>
        <p:xfrm>
          <a:off x="1475656" y="1700808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5682524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5151751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75794000"/>
              </p:ext>
            </p:extLst>
          </p:nvPr>
        </p:nvGraphicFramePr>
        <p:xfrm>
          <a:off x="2339752" y="1772816"/>
          <a:ext cx="47525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49865721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5688492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79271522"/>
              </p:ext>
            </p:extLst>
          </p:nvPr>
        </p:nvGraphicFramePr>
        <p:xfrm>
          <a:off x="2267744" y="1556792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0168375"/>
              </p:ext>
            </p:extLst>
          </p:nvPr>
        </p:nvGraphicFramePr>
        <p:xfrm>
          <a:off x="1483069" y="1939447"/>
          <a:ext cx="5777539" cy="37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4817804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92996942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078498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6641491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7473501"/>
              </p:ext>
            </p:extLst>
          </p:nvPr>
        </p:nvGraphicFramePr>
        <p:xfrm>
          <a:off x="1582642" y="1149111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06860"/>
              </p:ext>
            </p:extLst>
          </p:nvPr>
        </p:nvGraphicFramePr>
        <p:xfrm>
          <a:off x="1195163" y="1673424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37165793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06270055"/>
              </p:ext>
            </p:extLst>
          </p:nvPr>
        </p:nvGraphicFramePr>
        <p:xfrm>
          <a:off x="0" y="144016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3226688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0210235"/>
              </p:ext>
            </p:extLst>
          </p:nvPr>
        </p:nvGraphicFramePr>
        <p:xfrm>
          <a:off x="1442248" y="1333231"/>
          <a:ext cx="6214143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3855522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12453974"/>
              </p:ext>
            </p:extLst>
          </p:nvPr>
        </p:nvGraphicFramePr>
        <p:xfrm>
          <a:off x="1093777" y="1075350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19820008"/>
              </p:ext>
            </p:extLst>
          </p:nvPr>
        </p:nvGraphicFramePr>
        <p:xfrm>
          <a:off x="320977" y="116334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3263878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7116501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711360"/>
              </p:ext>
            </p:extLst>
          </p:nvPr>
        </p:nvGraphicFramePr>
        <p:xfrm>
          <a:off x="1206470" y="891590"/>
          <a:ext cx="6681936" cy="55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3170275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17335675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41198009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8879030"/>
              </p:ext>
            </p:extLst>
          </p:nvPr>
        </p:nvGraphicFramePr>
        <p:xfrm>
          <a:off x="1331640" y="191683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659883"/>
              </p:ext>
            </p:extLst>
          </p:nvPr>
        </p:nvGraphicFramePr>
        <p:xfrm>
          <a:off x="35496" y="993828"/>
          <a:ext cx="910850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4934881"/>
              </p:ext>
            </p:extLst>
          </p:nvPr>
        </p:nvGraphicFramePr>
        <p:xfrm>
          <a:off x="755576" y="1196752"/>
          <a:ext cx="76910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0883553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1502620"/>
              </p:ext>
            </p:extLst>
          </p:nvPr>
        </p:nvGraphicFramePr>
        <p:xfrm>
          <a:off x="580092" y="1628800"/>
          <a:ext cx="82403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60223362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74564211"/>
              </p:ext>
            </p:extLst>
          </p:nvPr>
        </p:nvGraphicFramePr>
        <p:xfrm>
          <a:off x="179512" y="1052736"/>
          <a:ext cx="8782975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3342776"/>
              </p:ext>
            </p:extLst>
          </p:nvPr>
        </p:nvGraphicFramePr>
        <p:xfrm>
          <a:off x="2267744" y="1916832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9372763"/>
              </p:ext>
            </p:extLst>
          </p:nvPr>
        </p:nvGraphicFramePr>
        <p:xfrm>
          <a:off x="1547664" y="1772816"/>
          <a:ext cx="6096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16020024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69315114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01852348"/>
              </p:ext>
            </p:extLst>
          </p:nvPr>
        </p:nvGraphicFramePr>
        <p:xfrm>
          <a:off x="1428328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70744049"/>
              </p:ext>
            </p:extLst>
          </p:nvPr>
        </p:nvGraphicFramePr>
        <p:xfrm>
          <a:off x="2195736" y="2612700"/>
          <a:ext cx="4802945" cy="240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6953572"/>
              </p:ext>
            </p:extLst>
          </p:nvPr>
        </p:nvGraphicFramePr>
        <p:xfrm>
          <a:off x="1010850" y="2132856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06608021"/>
              </p:ext>
            </p:extLst>
          </p:nvPr>
        </p:nvGraphicFramePr>
        <p:xfrm>
          <a:off x="1524000" y="220486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64317027"/>
              </p:ext>
            </p:extLst>
          </p:nvPr>
        </p:nvGraphicFramePr>
        <p:xfrm>
          <a:off x="1547664" y="2492895"/>
          <a:ext cx="60960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93010251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84784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51798097"/>
              </p:ext>
            </p:extLst>
          </p:nvPr>
        </p:nvGraphicFramePr>
        <p:xfrm>
          <a:off x="421410" y="1844824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7336737"/>
              </p:ext>
            </p:extLst>
          </p:nvPr>
        </p:nvGraphicFramePr>
        <p:xfrm>
          <a:off x="1247560" y="1844824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0310497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2840290"/>
              </p:ext>
            </p:extLst>
          </p:nvPr>
        </p:nvGraphicFramePr>
        <p:xfrm>
          <a:off x="1835696" y="1628800"/>
          <a:ext cx="570161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52364605"/>
              </p:ext>
            </p:extLst>
          </p:nvPr>
        </p:nvGraphicFramePr>
        <p:xfrm>
          <a:off x="1010850" y="1916832"/>
          <a:ext cx="71223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12517996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47864" y="1484784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5570598"/>
              </p:ext>
            </p:extLst>
          </p:nvPr>
        </p:nvGraphicFramePr>
        <p:xfrm>
          <a:off x="827584" y="1813272"/>
          <a:ext cx="7176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563888" y="1737683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09247850"/>
              </p:ext>
            </p:extLst>
          </p:nvPr>
        </p:nvGraphicFramePr>
        <p:xfrm>
          <a:off x="1979712" y="2564904"/>
          <a:ext cx="51845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5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28333663"/>
              </p:ext>
            </p:extLst>
          </p:nvPr>
        </p:nvGraphicFramePr>
        <p:xfrm>
          <a:off x="1524000" y="1810001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33730036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98519599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16983124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1446411"/>
              </p:ext>
            </p:extLst>
          </p:nvPr>
        </p:nvGraphicFramePr>
        <p:xfrm>
          <a:off x="1010850" y="2204864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6547543"/>
              </p:ext>
            </p:extLst>
          </p:nvPr>
        </p:nvGraphicFramePr>
        <p:xfrm>
          <a:off x="1411223" y="2276872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2479162"/>
              </p:ext>
            </p:extLst>
          </p:nvPr>
        </p:nvGraphicFramePr>
        <p:xfrm>
          <a:off x="1010850" y="1612358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2960268"/>
              </p:ext>
            </p:extLst>
          </p:nvPr>
        </p:nvGraphicFramePr>
        <p:xfrm>
          <a:off x="683568" y="1628800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902567707"/>
              </p:ext>
            </p:extLst>
          </p:nvPr>
        </p:nvGraphicFramePr>
        <p:xfrm>
          <a:off x="2411760" y="980728"/>
          <a:ext cx="4310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29973827"/>
              </p:ext>
            </p:extLst>
          </p:nvPr>
        </p:nvGraphicFramePr>
        <p:xfrm>
          <a:off x="1547664" y="1196752"/>
          <a:ext cx="6120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3896287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24826859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78930821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55401884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38805148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5446574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52867088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1014523885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79654340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07098904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523149173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077719490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687434676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3971812413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166336402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8111775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67855411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119975715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0077146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934903863"/>
              </p:ext>
            </p:extLst>
          </p:nvPr>
        </p:nvGraphicFramePr>
        <p:xfrm>
          <a:off x="395536" y="1772816"/>
          <a:ext cx="83529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10965068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8781644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14218254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28338831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15795</TotalTime>
  <Words>2296</Words>
  <Application>Microsoft Office PowerPoint</Application>
  <PresentationFormat>Presentación en pantalla (4:3)</PresentationFormat>
  <Paragraphs>904</Paragraphs>
  <Slides>102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1648</cp:revision>
  <cp:lastPrinted>2020-08-31T20:09:01Z</cp:lastPrinted>
  <dcterms:created xsi:type="dcterms:W3CDTF">2018-05-18T00:47:28Z</dcterms:created>
  <dcterms:modified xsi:type="dcterms:W3CDTF">2020-09-02T14:50:54Z</dcterms:modified>
</cp:coreProperties>
</file>