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626" r:id="rId24"/>
    <p:sldId id="560" r:id="rId25"/>
    <p:sldId id="443" r:id="rId26"/>
    <p:sldId id="444" r:id="rId27"/>
    <p:sldId id="628" r:id="rId28"/>
    <p:sldId id="561" r:id="rId29"/>
    <p:sldId id="699" r:id="rId30"/>
    <p:sldId id="700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654" r:id="rId39"/>
    <p:sldId id="655" r:id="rId40"/>
    <p:sldId id="656" r:id="rId41"/>
    <p:sldId id="657" r:id="rId42"/>
    <p:sldId id="658" r:id="rId43"/>
    <p:sldId id="659" r:id="rId44"/>
    <p:sldId id="660" r:id="rId45"/>
    <p:sldId id="661" r:id="rId46"/>
    <p:sldId id="662" r:id="rId47"/>
    <p:sldId id="663" r:id="rId48"/>
    <p:sldId id="664" r:id="rId49"/>
    <p:sldId id="665" r:id="rId50"/>
    <p:sldId id="666" r:id="rId51"/>
    <p:sldId id="667" r:id="rId52"/>
    <p:sldId id="668" r:id="rId53"/>
    <p:sldId id="669" r:id="rId54"/>
    <p:sldId id="670" r:id="rId55"/>
    <p:sldId id="671" r:id="rId56"/>
    <p:sldId id="672" r:id="rId57"/>
    <p:sldId id="673" r:id="rId58"/>
    <p:sldId id="674" r:id="rId59"/>
    <p:sldId id="675" r:id="rId60"/>
    <p:sldId id="676" r:id="rId61"/>
    <p:sldId id="677" r:id="rId62"/>
    <p:sldId id="678" r:id="rId63"/>
    <p:sldId id="679" r:id="rId64"/>
    <p:sldId id="680" r:id="rId65"/>
    <p:sldId id="681" r:id="rId66"/>
    <p:sldId id="682" r:id="rId67"/>
    <p:sldId id="683" r:id="rId68"/>
    <p:sldId id="684" r:id="rId69"/>
    <p:sldId id="685" r:id="rId70"/>
    <p:sldId id="686" r:id="rId71"/>
    <p:sldId id="639" r:id="rId72"/>
    <p:sldId id="640" r:id="rId73"/>
    <p:sldId id="641" r:id="rId74"/>
    <p:sldId id="642" r:id="rId75"/>
    <p:sldId id="643" r:id="rId76"/>
    <p:sldId id="644" r:id="rId77"/>
    <p:sldId id="645" r:id="rId78"/>
    <p:sldId id="646" r:id="rId79"/>
    <p:sldId id="611" r:id="rId80"/>
    <p:sldId id="687" r:id="rId81"/>
    <p:sldId id="688" r:id="rId82"/>
    <p:sldId id="689" r:id="rId83"/>
    <p:sldId id="690" r:id="rId84"/>
    <p:sldId id="691" r:id="rId85"/>
    <p:sldId id="692" r:id="rId86"/>
    <p:sldId id="693" r:id="rId87"/>
    <p:sldId id="694" r:id="rId88"/>
    <p:sldId id="695" r:id="rId89"/>
    <p:sldId id="696" r:id="rId90"/>
    <p:sldId id="697" r:id="rId91"/>
    <p:sldId id="698" r:id="rId92"/>
    <p:sldId id="647" r:id="rId93"/>
    <p:sldId id="648" r:id="rId94"/>
    <p:sldId id="649" r:id="rId95"/>
    <p:sldId id="650" r:id="rId96"/>
    <p:sldId id="651" r:id="rId97"/>
    <p:sldId id="652" r:id="rId98"/>
    <p:sldId id="653" r:id="rId99"/>
    <p:sldId id="539" r:id="rId100"/>
    <p:sldId id="540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364" autoAdjust="0"/>
  </p:normalViewPr>
  <p:slideViewPr>
    <p:cSldViewPr>
      <p:cViewPr varScale="1">
        <p:scale>
          <a:sx n="66" d="100"/>
          <a:sy n="66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Director(a) de Desarrollo Social</a:t>
          </a: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Vinculación Ciudadana</a:t>
          </a:r>
          <a:endParaRPr lang="es-ES" sz="1200" dirty="0" smtClean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Administrativo(a)</a:t>
          </a: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</a:t>
          </a: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 Física y Deporte</a:t>
          </a: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Educación</a:t>
          </a: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Públicos</a:t>
          </a: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Pública</a:t>
          </a: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Prioritarios</a:t>
          </a: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-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CFB23D-8DFC-408D-8621-7185B3D4816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  <a:latin typeface="+mj-lt"/>
            </a:rPr>
            <a:t>Auxiliares</a:t>
          </a:r>
        </a:p>
      </dgm:t>
    </dgm:pt>
    <dgm:pt modelId="{561AEDA5-A089-4FF4-919E-CD81C1EAD4F0}" type="parTrans" cxnId="{E72D0E1B-8D24-47EC-902F-461C239A541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AF1C2A6-7545-4E63-95B3-0D8BBE9741BF}" type="sibTrans" cxnId="{E72D0E1B-8D24-47EC-902F-461C239A541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830EA89-C95B-41BE-83FA-795BF11387C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Temporales</a:t>
          </a:r>
        </a:p>
      </dgm:t>
    </dgm:pt>
    <dgm:pt modelId="{7ECC8443-3E09-44E5-94CA-2E98846C4997}" type="parTrans" cxnId="{C6045574-24DC-4D32-9BB6-F0DAF45DD1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B5A704-B6C9-4F65-B458-A4B42DABF6AA}" type="sibTrans" cxnId="{C6045574-24DC-4D32-9BB6-F0DAF45DD1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2963" custScaleY="44228" custLinFactNeighborX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F968709F-4F19-428E-88C3-3A9A5E1E5D9C}" type="pres">
      <dgm:prSet presAssocID="{561AEDA5-A089-4FF4-919E-CD81C1EAD4F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4073AA8-B7E9-4470-A423-0577394A572D}" type="pres">
      <dgm:prSet presAssocID="{97CFB23D-8DFC-408D-8621-7185B3D48169}" presName="hierRoot2" presStyleCnt="0">
        <dgm:presLayoutVars>
          <dgm:hierBranch/>
        </dgm:presLayoutVars>
      </dgm:prSet>
      <dgm:spPr/>
    </dgm:pt>
    <dgm:pt modelId="{33704E02-F5B5-4498-93DC-3EE415117857}" type="pres">
      <dgm:prSet presAssocID="{97CFB23D-8DFC-408D-8621-7185B3D48169}" presName="rootComposite" presStyleCnt="0"/>
      <dgm:spPr/>
    </dgm:pt>
    <dgm:pt modelId="{C352BEB6-B991-46EF-A322-794F58C7C387}" type="pres">
      <dgm:prSet presAssocID="{97CFB23D-8DFC-408D-8621-7185B3D48169}" presName="rootText" presStyleLbl="node3" presStyleIdx="0" presStyleCnt="2" custScaleX="62933" custScaleY="41975" custLinFactNeighborX="-313" custLinFactNeighborY="-12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1FFC88-A7BF-4606-A68E-0107C11BD272}" type="pres">
      <dgm:prSet presAssocID="{97CFB23D-8DFC-408D-8621-7185B3D48169}" presName="rootConnector" presStyleLbl="node3" presStyleIdx="0" presStyleCnt="2"/>
      <dgm:spPr/>
      <dgm:t>
        <a:bodyPr/>
        <a:lstStyle/>
        <a:p>
          <a:endParaRPr lang="es-ES"/>
        </a:p>
      </dgm:t>
    </dgm:pt>
    <dgm:pt modelId="{C4E69E7E-D56E-4B9A-9CA4-934B0DCDC0B5}" type="pres">
      <dgm:prSet presAssocID="{97CFB23D-8DFC-408D-8621-7185B3D48169}" presName="hierChild4" presStyleCnt="0"/>
      <dgm:spPr/>
    </dgm:pt>
    <dgm:pt modelId="{3726BCDE-46B4-4470-AE58-6BFFF244EF4A}" type="pres">
      <dgm:prSet presAssocID="{97CFB23D-8DFC-408D-8621-7185B3D48169}" presName="hierChild5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2939" custScaleY="44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8E59AF3C-0EF9-45A4-8190-64D777834728}" type="pres">
      <dgm:prSet presAssocID="{7ECC8443-3E09-44E5-94CA-2E98846C499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0BD6301-6D43-43C9-9104-3839063B2E63}" type="pres">
      <dgm:prSet presAssocID="{7830EA89-C95B-41BE-83FA-795BF11387CE}" presName="hierRoot2" presStyleCnt="0">
        <dgm:presLayoutVars>
          <dgm:hierBranch val="init"/>
        </dgm:presLayoutVars>
      </dgm:prSet>
      <dgm:spPr/>
    </dgm:pt>
    <dgm:pt modelId="{6A8E23F8-3044-4D8B-A57C-95BF28A36B29}" type="pres">
      <dgm:prSet presAssocID="{7830EA89-C95B-41BE-83FA-795BF11387CE}" presName="rootComposite" presStyleCnt="0"/>
      <dgm:spPr/>
    </dgm:pt>
    <dgm:pt modelId="{333FEC50-47FC-4F86-BF47-98A954343189}" type="pres">
      <dgm:prSet presAssocID="{7830EA89-C95B-41BE-83FA-795BF11387CE}" presName="rootText" presStyleLbl="node3" presStyleIdx="1" presStyleCnt="2" custScaleX="62939" custScaleY="44106" custLinFactNeighborY="-10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05275A-44F1-4319-ACAE-0AB600C9EA09}" type="pres">
      <dgm:prSet presAssocID="{7830EA89-C95B-41BE-83FA-795BF11387CE}" presName="rootConnector" presStyleLbl="node3" presStyleIdx="1" presStyleCnt="2"/>
      <dgm:spPr/>
      <dgm:t>
        <a:bodyPr/>
        <a:lstStyle/>
        <a:p>
          <a:endParaRPr lang="es-ES"/>
        </a:p>
      </dgm:t>
    </dgm:pt>
    <dgm:pt modelId="{25B62CD8-965F-4D6F-97B7-697E7756B7C3}" type="pres">
      <dgm:prSet presAssocID="{7830EA89-C95B-41BE-83FA-795BF11387CE}" presName="hierChild4" presStyleCnt="0"/>
      <dgm:spPr/>
    </dgm:pt>
    <dgm:pt modelId="{DB1F36CE-26A1-460C-9080-B1995C1E52FB}" type="pres">
      <dgm:prSet presAssocID="{7830EA89-C95B-41BE-83FA-795BF11387CE}" presName="hierChild5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C6045574-24DC-4D32-9BB6-F0DAF45DD12A}" srcId="{B812E9A7-F66E-44D7-9692-228F3D11C6D3}" destId="{7830EA89-C95B-41BE-83FA-795BF11387CE}" srcOrd="0" destOrd="0" parTransId="{7ECC8443-3E09-44E5-94CA-2E98846C4997}" sibTransId="{5FB5A704-B6C9-4F65-B458-A4B42DABF6AA}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540F3A31-1388-4958-812F-74BA378E21CE}" type="presOf" srcId="{97CFB23D-8DFC-408D-8621-7185B3D48169}" destId="{C352BEB6-B991-46EF-A322-794F58C7C387}" srcOrd="0" destOrd="0" presId="urn:microsoft.com/office/officeart/2005/8/layout/orgChart1"/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9CBEEA4C-1194-4643-83BC-4FC417A9C64A}" type="presOf" srcId="{7830EA89-C95B-41BE-83FA-795BF11387CE}" destId="{E605275A-44F1-4319-ACAE-0AB600C9EA09}" srcOrd="1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E72D0E1B-8D24-47EC-902F-461C239A541C}" srcId="{FCEF3E2B-5D65-41E6-9D06-11E74E271E0C}" destId="{97CFB23D-8DFC-408D-8621-7185B3D48169}" srcOrd="0" destOrd="0" parTransId="{561AEDA5-A089-4FF4-919E-CD81C1EAD4F0}" sibTransId="{1AF1C2A6-7545-4E63-95B3-0D8BBE9741BF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C8DC8446-4EFA-498A-A7AC-960A522F8C12}" type="presOf" srcId="{7830EA89-C95B-41BE-83FA-795BF11387CE}" destId="{333FEC50-47FC-4F86-BF47-98A954343189}" srcOrd="0" destOrd="0" presId="urn:microsoft.com/office/officeart/2005/8/layout/orgChart1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42CAD82A-7049-49EE-9D2E-24FAB1F8017E}" type="presOf" srcId="{7ECC8443-3E09-44E5-94CA-2E98846C4997}" destId="{8E59AF3C-0EF9-45A4-8190-64D777834728}" srcOrd="0" destOrd="0" presId="urn:microsoft.com/office/officeart/2005/8/layout/orgChart1"/>
    <dgm:cxn modelId="{E5FC13BE-7534-4E78-A9AB-EDC99BDDEA7E}" type="presOf" srcId="{97CFB23D-8DFC-408D-8621-7185B3D48169}" destId="{9E1FFC88-A7BF-4606-A68E-0107C11BD272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2304E44F-C674-4E6A-B65B-625FBEDFCCB8}" type="presOf" srcId="{561AEDA5-A089-4FF4-919E-CD81C1EAD4F0}" destId="{F968709F-4F19-428E-88C3-3A9A5E1E5D9C}" srcOrd="0" destOrd="0" presId="urn:microsoft.com/office/officeart/2005/8/layout/orgChart1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F52FF7D7-D6E9-42E9-9862-8695C32D1EC3}" type="presParOf" srcId="{C04D60F5-9C8C-48F2-98C3-17F6A33B2A5E}" destId="{F968709F-4F19-428E-88C3-3A9A5E1E5D9C}" srcOrd="0" destOrd="0" presId="urn:microsoft.com/office/officeart/2005/8/layout/orgChart1"/>
    <dgm:cxn modelId="{19B74B17-6724-4C47-8789-67D9267EF8C5}" type="presParOf" srcId="{C04D60F5-9C8C-48F2-98C3-17F6A33B2A5E}" destId="{14073AA8-B7E9-4470-A423-0577394A572D}" srcOrd="1" destOrd="0" presId="urn:microsoft.com/office/officeart/2005/8/layout/orgChart1"/>
    <dgm:cxn modelId="{6821060F-AD9C-4667-8E29-30075E9CABD5}" type="presParOf" srcId="{14073AA8-B7E9-4470-A423-0577394A572D}" destId="{33704E02-F5B5-4498-93DC-3EE415117857}" srcOrd="0" destOrd="0" presId="urn:microsoft.com/office/officeart/2005/8/layout/orgChart1"/>
    <dgm:cxn modelId="{76608B1C-876E-4E74-981E-AD45B8BBF41C}" type="presParOf" srcId="{33704E02-F5B5-4498-93DC-3EE415117857}" destId="{C352BEB6-B991-46EF-A322-794F58C7C387}" srcOrd="0" destOrd="0" presId="urn:microsoft.com/office/officeart/2005/8/layout/orgChart1"/>
    <dgm:cxn modelId="{CCA0E151-BE20-4420-9B84-EF5A930C9E6F}" type="presParOf" srcId="{33704E02-F5B5-4498-93DC-3EE415117857}" destId="{9E1FFC88-A7BF-4606-A68E-0107C11BD272}" srcOrd="1" destOrd="0" presId="urn:microsoft.com/office/officeart/2005/8/layout/orgChart1"/>
    <dgm:cxn modelId="{3E809852-DBCB-4E0D-B0AC-36836E642E36}" type="presParOf" srcId="{14073AA8-B7E9-4470-A423-0577394A572D}" destId="{C4E69E7E-D56E-4B9A-9CA4-934B0DCDC0B5}" srcOrd="1" destOrd="0" presId="urn:microsoft.com/office/officeart/2005/8/layout/orgChart1"/>
    <dgm:cxn modelId="{4F5DBA92-52CB-494E-8E40-61FD6ACFBEA4}" type="presParOf" srcId="{14073AA8-B7E9-4470-A423-0577394A572D}" destId="{3726BCDE-46B4-4470-AE58-6BFFF244EF4A}" srcOrd="2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E7B486F6-90C2-4D45-9F18-F84F8F10F43F}" type="presParOf" srcId="{A5421F63-9B7F-472F-AE4C-6FCC87523656}" destId="{8E59AF3C-0EF9-45A4-8190-64D777834728}" srcOrd="0" destOrd="0" presId="urn:microsoft.com/office/officeart/2005/8/layout/orgChart1"/>
    <dgm:cxn modelId="{441C186B-81AC-4A07-8F04-00B41985BC6F}" type="presParOf" srcId="{A5421F63-9B7F-472F-AE4C-6FCC87523656}" destId="{70BD6301-6D43-43C9-9104-3839063B2E63}" srcOrd="1" destOrd="0" presId="urn:microsoft.com/office/officeart/2005/8/layout/orgChart1"/>
    <dgm:cxn modelId="{329C6AF9-9D07-47A8-B84F-5CB501275C9F}" type="presParOf" srcId="{70BD6301-6D43-43C9-9104-3839063B2E63}" destId="{6A8E23F8-3044-4D8B-A57C-95BF28A36B29}" srcOrd="0" destOrd="0" presId="urn:microsoft.com/office/officeart/2005/8/layout/orgChart1"/>
    <dgm:cxn modelId="{1526C41F-F038-4E08-9299-10F300A1D39C}" type="presParOf" srcId="{6A8E23F8-3044-4D8B-A57C-95BF28A36B29}" destId="{333FEC50-47FC-4F86-BF47-98A954343189}" srcOrd="0" destOrd="0" presId="urn:microsoft.com/office/officeart/2005/8/layout/orgChart1"/>
    <dgm:cxn modelId="{EDFF9580-40AE-4CF6-AA6B-7434FE381A2F}" type="presParOf" srcId="{6A8E23F8-3044-4D8B-A57C-95BF28A36B29}" destId="{E605275A-44F1-4319-ACAE-0AB600C9EA09}" srcOrd="1" destOrd="0" presId="urn:microsoft.com/office/officeart/2005/8/layout/orgChart1"/>
    <dgm:cxn modelId="{41B6BD6A-5E17-44F9-9194-D96F2D9865C6}" type="presParOf" srcId="{70BD6301-6D43-43C9-9104-3839063B2E63}" destId="{25B62CD8-965F-4D6F-97B7-697E7756B7C3}" srcOrd="1" destOrd="0" presId="urn:microsoft.com/office/officeart/2005/8/layout/orgChart1"/>
    <dgm:cxn modelId="{42902DEF-8998-4D2C-9353-11FE80730416}" type="presParOf" srcId="{70BD6301-6D43-43C9-9104-3839063B2E63}" destId="{DB1F36CE-26A1-460C-9080-B1995C1E52FB}" srcOrd="2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y </a:t>
          </a:r>
        </a:p>
        <a:p>
          <a:r>
            <a:rPr lang="es-ES" sz="1200" dirty="0" smtClean="0">
              <a:solidFill>
                <a:srgbClr val="000000"/>
              </a:solidFill>
            </a:rPr>
            <a:t>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Zonas Operativas</a:t>
          </a:r>
          <a:endParaRPr lang="es-ES" sz="1200" b="0" dirty="0">
            <a:solidFill>
              <a:srgbClr val="000000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Coordinadores(as) Operativos(as) Zona Centro </a:t>
          </a:r>
          <a:endParaRPr lang="es-ES" sz="1200" dirty="0">
            <a:solidFill>
              <a:srgbClr val="000000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Zona Sur </a:t>
          </a:r>
          <a:endParaRPr lang="es-ES" sz="1200" dirty="0">
            <a:solidFill>
              <a:srgbClr val="000000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212962-8B26-4779-B6FC-5CA7FA1CEBCD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B</a:t>
          </a:r>
        </a:p>
      </dgm:t>
    </dgm:pt>
    <dgm:pt modelId="{70B32B59-697D-4101-8187-8EFAD88D26FC}" type="parTrans" cxnId="{E9669825-788C-41B2-BD02-31E3DCC9144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3C4E64-1222-49E0-8AE3-46B1186342AA}" type="sibTrans" cxnId="{E9669825-788C-41B2-BD02-31E3DCC9144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Área</a:t>
          </a: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4F45FD-7495-40B7-BAD1-B4DEA88967C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88EB8508-6E64-4C94-AC13-8EB38B7BD672}" type="parTrans" cxnId="{19E97151-EF44-4E47-8E34-664FF4EDF86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16A2C5E-B781-493E-A04B-3D2877FD3689}" type="sibTrans" cxnId="{19E97151-EF44-4E47-8E34-664FF4EDF86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61157" custScaleY="110265" custLinFactNeighborX="-15037" custLinFactNeighborY="3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5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109215" custLinFactNeighborX="-15037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99879" custLinFactNeighborX="-15037" custLinFactNeighborY="-604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99879" custLinFactNeighborX="-15037" custLinFactNeighborY="-604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Y="106447" custLinFactNeighborX="-1503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Y="106447" custLinFactNeighborX="-1503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Y="106447" custLinFactNeighborX="-1503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Y="106447" custLinFactNeighborX="-1503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6148B360-D2D9-49F3-8236-109BAB28D60E}" type="pres">
      <dgm:prSet presAssocID="{88EB8508-6E64-4C94-AC13-8EB38B7BD672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74A0B03-7B67-414B-901B-6EE9CD34E70E}" type="pres">
      <dgm:prSet presAssocID="{874F45FD-7495-40B7-BAD1-B4DEA88967C2}" presName="hierRoot3" presStyleCnt="0">
        <dgm:presLayoutVars>
          <dgm:hierBranch val="init"/>
        </dgm:presLayoutVars>
      </dgm:prSet>
      <dgm:spPr/>
    </dgm:pt>
    <dgm:pt modelId="{DBEE4F6B-6735-44D2-B305-7D05D37B59A7}" type="pres">
      <dgm:prSet presAssocID="{874F45FD-7495-40B7-BAD1-B4DEA88967C2}" presName="rootComposite3" presStyleCnt="0"/>
      <dgm:spPr/>
    </dgm:pt>
    <dgm:pt modelId="{27873175-8D1D-47B5-9568-A73FEE10EDA6}" type="pres">
      <dgm:prSet presAssocID="{874F45FD-7495-40B7-BAD1-B4DEA88967C2}" presName="rootText3" presStyleLbl="asst2" presStyleIdx="0" presStyleCnt="1" custScaleX="79255" custScaleY="71900" custLinFactNeighborX="-15037" custLinFactNeighborY="-49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83584-A06A-4CF4-878C-D8050FFC7A17}" type="pres">
      <dgm:prSet presAssocID="{874F45FD-7495-40B7-BAD1-B4DEA88967C2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60FD392-45B2-4899-90C6-591B773E4231}" type="pres">
      <dgm:prSet presAssocID="{874F45FD-7495-40B7-BAD1-B4DEA88967C2}" presName="hierChild6" presStyleCnt="0"/>
      <dgm:spPr/>
    </dgm:pt>
    <dgm:pt modelId="{07D09504-5179-4E82-8BDA-C73F7C1C2B44}" type="pres">
      <dgm:prSet presAssocID="{874F45FD-7495-40B7-BAD1-B4DEA88967C2}" presName="hierChild7" presStyleCnt="0"/>
      <dgm:spPr/>
    </dgm:pt>
    <dgm:pt modelId="{9AA2CC98-E97D-4999-8F4D-4F960B251E67}" type="pres">
      <dgm:prSet presAssocID="{484D7F4F-8B1A-46FB-8F25-B36DDD78AA4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109215" custLinFactNeighborX="-15037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109215" custLinFactNeighborX="-15037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5BB28FDA-0486-472C-BCBA-C5D0B1178BEF}" type="pres">
      <dgm:prSet presAssocID="{70B32B59-697D-4101-8187-8EFAD88D26FC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956A8FE-7B5C-4F09-8A2E-374ECC3344C4}" type="pres">
      <dgm:prSet presAssocID="{77212962-8B26-4779-B6FC-5CA7FA1CEBCD}" presName="hierRoot3" presStyleCnt="0">
        <dgm:presLayoutVars>
          <dgm:hierBranch val="init"/>
        </dgm:presLayoutVars>
      </dgm:prSet>
      <dgm:spPr/>
    </dgm:pt>
    <dgm:pt modelId="{51381686-85F4-431B-AEE0-D3326977048E}" type="pres">
      <dgm:prSet presAssocID="{77212962-8B26-4779-B6FC-5CA7FA1CEBCD}" presName="rootComposite3" presStyleCnt="0"/>
      <dgm:spPr/>
    </dgm:pt>
    <dgm:pt modelId="{6EE445D7-B2EA-47D1-8618-DD10538BF5FE}" type="pres">
      <dgm:prSet presAssocID="{77212962-8B26-4779-B6FC-5CA7FA1CEBCD}" presName="rootText3" presStyleLbl="asst1" presStyleIdx="0" presStyleCnt="2" custScaleY="68667" custLinFactNeighborX="-18632" custLinFactNeighborY="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5A6FA-4DF0-499A-8A04-B19BC49EEF23}" type="pres">
      <dgm:prSet presAssocID="{77212962-8B26-4779-B6FC-5CA7FA1CEB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3754A47-EE3E-4C39-BC73-5A1DC028E6BA}" type="pres">
      <dgm:prSet presAssocID="{77212962-8B26-4779-B6FC-5CA7FA1CEBCD}" presName="hierChild6" presStyleCnt="0"/>
      <dgm:spPr/>
    </dgm:pt>
    <dgm:pt modelId="{8CD127D0-24BA-47EB-B4A6-3F343E58271E}" type="pres">
      <dgm:prSet presAssocID="{77212962-8B26-4779-B6FC-5CA7FA1CEBCD}" presName="hierChild7" presStyleCnt="0"/>
      <dgm:spPr/>
    </dgm:pt>
    <dgm:pt modelId="{107555B4-37E3-41E0-B3C7-A49F05789441}" type="pres">
      <dgm:prSet presAssocID="{8BC8D36F-EE6D-4E70-84F0-08FC1A53DE5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1" presStyleCnt="2" custScaleY="68667" custLinFactNeighborX="-9173" custLinFactNeighborY="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51649B2E-234A-45A9-8197-8F784B4B24A0}" type="presOf" srcId="{874F45FD-7495-40B7-BAD1-B4DEA88967C2}" destId="{27873175-8D1D-47B5-9568-A73FEE10EDA6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2CB5059-4A8F-49DB-8F30-CD789C1AFCFD}" type="presOf" srcId="{70B32B59-697D-4101-8187-8EFAD88D26FC}" destId="{5BB28FDA-0486-472C-BCBA-C5D0B1178BEF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47042C6-3C3D-4ADD-8D71-B295E4FC022F}" type="presOf" srcId="{77212962-8B26-4779-B6FC-5CA7FA1CEBCD}" destId="{BFF5A6FA-4DF0-499A-8A04-B19BC49EEF23}" srcOrd="1" destOrd="0" presId="urn:microsoft.com/office/officeart/2005/8/layout/orgChart1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4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E9669825-788C-41B2-BD02-31E3DCC91447}" srcId="{21B6A4D8-F261-416C-93FE-E37E3B7A0B21}" destId="{77212962-8B26-4779-B6FC-5CA7FA1CEBCD}" srcOrd="3" destOrd="0" parTransId="{70B32B59-697D-4101-8187-8EFAD88D26FC}" sibTransId="{333C4E64-1222-49E0-8AE3-46B1186342AA}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1808D4EA-09F6-4CF4-A7EE-1911366216A9}" type="presOf" srcId="{874F45FD-7495-40B7-BAD1-B4DEA88967C2}" destId="{0A783584-A06A-4CF4-878C-D8050FFC7A17}" srcOrd="1" destOrd="0" presId="urn:microsoft.com/office/officeart/2005/8/layout/orgChart1"/>
    <dgm:cxn modelId="{FAA441D6-92A2-478F-BD32-C8C69B148A57}" type="presOf" srcId="{77212962-8B26-4779-B6FC-5CA7FA1CEBCD}" destId="{6EE445D7-B2EA-47D1-8618-DD10538BF5FE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757A3F64-B7B3-4F53-B9B2-7381169618B6}" type="presOf" srcId="{88EB8508-6E64-4C94-AC13-8EB38B7BD672}" destId="{6148B360-D2D9-49F3-8236-109BAB28D60E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19E97151-EF44-4E47-8E34-664FF4EDF868}" srcId="{08C3753C-2000-4DEE-932F-38BF28FD84F7}" destId="{874F45FD-7495-40B7-BAD1-B4DEA88967C2}" srcOrd="2" destOrd="0" parTransId="{88EB8508-6E64-4C94-AC13-8EB38B7BD672}" sibTransId="{216A2C5E-B781-493E-A04B-3D2877FD3689}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427C671F-F255-4F3E-8F6C-7C80FC34A7A8}" type="presParOf" srcId="{70C6E268-9427-449F-82FC-2E654FBEC319}" destId="{6148B360-D2D9-49F3-8236-109BAB28D60E}" srcOrd="0" destOrd="0" presId="urn:microsoft.com/office/officeart/2005/8/layout/orgChart1"/>
    <dgm:cxn modelId="{4B6AE864-57D7-4EC2-ACBD-42D5F7D5E89C}" type="presParOf" srcId="{70C6E268-9427-449F-82FC-2E654FBEC319}" destId="{874A0B03-7B67-414B-901B-6EE9CD34E70E}" srcOrd="1" destOrd="0" presId="urn:microsoft.com/office/officeart/2005/8/layout/orgChart1"/>
    <dgm:cxn modelId="{BFD971FB-4A71-4F4C-9285-85D3FC57A10E}" type="presParOf" srcId="{874A0B03-7B67-414B-901B-6EE9CD34E70E}" destId="{DBEE4F6B-6735-44D2-B305-7D05D37B59A7}" srcOrd="0" destOrd="0" presId="urn:microsoft.com/office/officeart/2005/8/layout/orgChart1"/>
    <dgm:cxn modelId="{B4BB433C-9A54-4208-839F-73B76AB40152}" type="presParOf" srcId="{DBEE4F6B-6735-44D2-B305-7D05D37B59A7}" destId="{27873175-8D1D-47B5-9568-A73FEE10EDA6}" srcOrd="0" destOrd="0" presId="urn:microsoft.com/office/officeart/2005/8/layout/orgChart1"/>
    <dgm:cxn modelId="{45C92923-CAFD-421C-AC1E-B94EC2CF4817}" type="presParOf" srcId="{DBEE4F6B-6735-44D2-B305-7D05D37B59A7}" destId="{0A783584-A06A-4CF4-878C-D8050FFC7A17}" srcOrd="1" destOrd="0" presId="urn:microsoft.com/office/officeart/2005/8/layout/orgChart1"/>
    <dgm:cxn modelId="{BEFBE9E2-2EE6-40F1-9AB4-56158672FF42}" type="presParOf" srcId="{874A0B03-7B67-414B-901B-6EE9CD34E70E}" destId="{C60FD392-45B2-4899-90C6-591B773E4231}" srcOrd="1" destOrd="0" presId="urn:microsoft.com/office/officeart/2005/8/layout/orgChart1"/>
    <dgm:cxn modelId="{9A012CCF-5B0F-4869-976B-7EFEAC89E075}" type="presParOf" srcId="{874A0B03-7B67-414B-901B-6EE9CD34E70E}" destId="{07D09504-5179-4E82-8BDA-C73F7C1C2B44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C77D5D63-82A1-4D3B-83A5-6479AE78A944}" type="presParOf" srcId="{3AF52728-BE15-4C18-969B-25E455EFC244}" destId="{5BB28FDA-0486-472C-BCBA-C5D0B1178BEF}" srcOrd="0" destOrd="0" presId="urn:microsoft.com/office/officeart/2005/8/layout/orgChart1"/>
    <dgm:cxn modelId="{B8ED94FD-9E6B-40C1-B48B-9D1C6AD254A7}" type="presParOf" srcId="{3AF52728-BE15-4C18-969B-25E455EFC244}" destId="{A956A8FE-7B5C-4F09-8A2E-374ECC3344C4}" srcOrd="1" destOrd="0" presId="urn:microsoft.com/office/officeart/2005/8/layout/orgChart1"/>
    <dgm:cxn modelId="{DD83188A-A756-4E55-B9F0-908A4B36B963}" type="presParOf" srcId="{A956A8FE-7B5C-4F09-8A2E-374ECC3344C4}" destId="{51381686-85F4-431B-AEE0-D3326977048E}" srcOrd="0" destOrd="0" presId="urn:microsoft.com/office/officeart/2005/8/layout/orgChart1"/>
    <dgm:cxn modelId="{89D51C5B-C070-4207-A336-9C4721ACA176}" type="presParOf" srcId="{51381686-85F4-431B-AEE0-D3326977048E}" destId="{6EE445D7-B2EA-47D1-8618-DD10538BF5FE}" srcOrd="0" destOrd="0" presId="urn:microsoft.com/office/officeart/2005/8/layout/orgChart1"/>
    <dgm:cxn modelId="{840C1ED4-39AE-44CA-8760-DAEBCFCE6BD1}" type="presParOf" srcId="{51381686-85F4-431B-AEE0-D3326977048E}" destId="{BFF5A6FA-4DF0-499A-8A04-B19BC49EEF23}" srcOrd="1" destOrd="0" presId="urn:microsoft.com/office/officeart/2005/8/layout/orgChart1"/>
    <dgm:cxn modelId="{AAA4E6C3-9EC8-4355-8811-08CDDEA886EB}" type="presParOf" srcId="{A956A8FE-7B5C-4F09-8A2E-374ECC3344C4}" destId="{53754A47-EE3E-4C39-BC73-5A1DC028E6BA}" srcOrd="1" destOrd="0" presId="urn:microsoft.com/office/officeart/2005/8/layout/orgChart1"/>
    <dgm:cxn modelId="{E6E8DDE9-19CD-4A7F-99F4-162BF09454E5}" type="presParOf" srcId="{A956A8FE-7B5C-4F09-8A2E-374ECC3344C4}" destId="{8CD127D0-24BA-47EB-B4A6-3F343E58271E}" srcOrd="2" destOrd="0" presId="urn:microsoft.com/office/officeart/2005/8/layout/orgChart1"/>
    <dgm:cxn modelId="{5382ED8E-03F9-4A61-8E7A-BF57F67979BC}" type="presParOf" srcId="{3AF52728-BE15-4C18-969B-25E455EFC244}" destId="{107555B4-37E3-41E0-B3C7-A49F05789441}" srcOrd="2" destOrd="0" presId="urn:microsoft.com/office/officeart/2005/8/layout/orgChart1"/>
    <dgm:cxn modelId="{E58A5C6B-C895-45AA-9F6F-5B1D3DEC64B8}" type="presParOf" srcId="{3AF52728-BE15-4C18-969B-25E455EFC244}" destId="{9A3DD32A-D88F-4339-976B-9AEF7A0B1866}" srcOrd="3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 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</a:t>
          </a: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4327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72508" custLinFactNeighborY="-5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72508" custLinFactNeighborY="-5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rgbClr val="000000"/>
              </a:solidFill>
            </a:rPr>
            <a:t>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Área</a:t>
          </a: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Informática</a:t>
          </a: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0904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Y="65024" custLinFactNeighborY="19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Y="65024" custLinFactNeighborY="19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78137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55345" custLinFactNeighborY="-7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General Operativo(a)</a:t>
          </a:r>
          <a:endParaRPr lang="es-ES" sz="1200" dirty="0">
            <a:solidFill>
              <a:srgbClr val="000000"/>
            </a:solidFill>
          </a:endParaRPr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Coordinadores(as) Operativos(as) Zona Centro 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Trabajadores(as) Sociales</a:t>
          </a: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</a:t>
          </a:r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96570" custScaleY="71737" custLinFactNeighborX="-4328" custLinFactNeighborY="-15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Área</a:t>
          </a:r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Secretaria(o)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78483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460CB68A-2F31-415A-A5CC-EEE10D28683D}" type="pres">
      <dgm:prSet presAssocID="{D483BA12-C240-4844-B733-9E6DA045634E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DEE6A7F-E3EC-4B93-8E58-EBC24B99022B}" type="pres">
      <dgm:prSet presAssocID="{F3F5681E-5344-4FDF-930C-1AE8ED1363BF}" presName="rootComposite" presStyleCnt="0"/>
      <dgm:spPr/>
      <dgm:t>
        <a:bodyPr/>
        <a:lstStyle/>
        <a:p>
          <a:endParaRPr lang="es-ES"/>
        </a:p>
      </dgm:t>
    </dgm:pt>
    <dgm:pt modelId="{F2E1BE7D-62BB-4D55-A68F-CA5000549E04}" type="pres">
      <dgm:prSet presAssocID="{F3F5681E-5344-4FDF-930C-1AE8ED1363BF}" presName="rootText" presStyleLbl="node2" presStyleIdx="0" presStyleCnt="2" custScaleX="115733" custScaleY="78815" custLinFactNeighborX="-6147" custLinFactNeighborY="1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2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  <dgm:t>
        <a:bodyPr/>
        <a:lstStyle/>
        <a:p>
          <a:endParaRPr lang="es-ES"/>
        </a:p>
      </dgm:t>
    </dgm:pt>
    <dgm:pt modelId="{146AA70C-856F-486F-B021-0B0D12DE278A}" type="pres">
      <dgm:prSet presAssocID="{414F966D-B8FF-48BA-8BA6-B5E939D5A09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3" presStyleIdx="0" presStyleCnt="2" custScaleX="172595" custScaleY="277186" custLinFactNeighborX="-6147" custLinFactNeighborY="-17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3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70CA800E-A054-447A-9123-1F369818FD6D}" type="pres">
      <dgm:prSet presAssocID="{F3F5681E-5344-4FDF-930C-1AE8ED1363BF}" presName="hierChild5" presStyleCnt="0"/>
      <dgm:spPr/>
      <dgm:t>
        <a:bodyPr/>
        <a:lstStyle/>
        <a:p>
          <a:endParaRPr lang="es-ES"/>
        </a:p>
      </dgm:t>
    </dgm:pt>
    <dgm:pt modelId="{9D082E29-C6E3-42CC-AFF7-9BCC3AB4545F}" type="pres">
      <dgm:prSet presAssocID="{55D01A91-1EC7-4DFE-97AE-0F3A3AD0347F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6B85ACC-C8D2-4781-894B-14AFF5B0AD38}" type="pres">
      <dgm:prSet presAssocID="{BD036DA5-3AFF-451C-895C-651C4B3787CD}" presName="rootComposite3" presStyleCnt="0"/>
      <dgm:spPr/>
      <dgm:t>
        <a:bodyPr/>
        <a:lstStyle/>
        <a:p>
          <a:endParaRPr lang="es-ES"/>
        </a:p>
      </dgm:t>
    </dgm:pt>
    <dgm:pt modelId="{20A966C6-7822-45B6-9C18-FF3DF01A5D66}" type="pres">
      <dgm:prSet presAssocID="{BD036DA5-3AFF-451C-895C-651C4B3787CD}" presName="rootText3" presStyleLbl="asst2" presStyleIdx="0" presStyleCnt="1" custScaleY="69788" custLinFactNeighborX="-13138" custLinFactNeighborY="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  <dgm:t>
        <a:bodyPr/>
        <a:lstStyle/>
        <a:p>
          <a:endParaRPr lang="es-ES"/>
        </a:p>
      </dgm:t>
    </dgm:pt>
    <dgm:pt modelId="{3E5C98DB-6147-445D-9B38-85C1ECA9CAEB}" type="pres">
      <dgm:prSet presAssocID="{BD036DA5-3AFF-451C-895C-651C4B3787CD}" presName="hierChild7" presStyleCnt="0"/>
      <dgm:spPr/>
      <dgm:t>
        <a:bodyPr/>
        <a:lstStyle/>
        <a:p>
          <a:endParaRPr lang="es-ES"/>
        </a:p>
      </dgm:t>
    </dgm:pt>
    <dgm:pt modelId="{798BD7DB-3508-43D4-B7ED-CA91D21C1BFD}" type="pres">
      <dgm:prSet presAssocID="{2C6EC1FE-A513-4C52-9196-DD97DDA4A16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FEEFFD1-EABF-4B61-8321-A87834D2CC28}" type="pres">
      <dgm:prSet presAssocID="{483D98F0-B23E-440A-9606-11FD13FE8C4C}" presName="rootComposite" presStyleCnt="0"/>
      <dgm:spPr/>
      <dgm:t>
        <a:bodyPr/>
        <a:lstStyle/>
        <a:p>
          <a:endParaRPr lang="es-ES"/>
        </a:p>
      </dgm:t>
    </dgm:pt>
    <dgm:pt modelId="{F80727AF-3372-4B83-BFD8-D577F70FB0A1}" type="pres">
      <dgm:prSet presAssocID="{483D98F0-B23E-440A-9606-11FD13FE8C4C}" presName="rootText" presStyleLbl="node2" presStyleIdx="1" presStyleCnt="2" custScaleX="115733" custScaleY="78815" custLinFactNeighborX="15521" custLinFactNeighborY="1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2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  <dgm:t>
        <a:bodyPr/>
        <a:lstStyle/>
        <a:p>
          <a:endParaRPr lang="es-ES"/>
        </a:p>
      </dgm:t>
    </dgm:pt>
    <dgm:pt modelId="{5DE9D987-C458-48E9-88A6-AE946254A599}" type="pres">
      <dgm:prSet presAssocID="{217749D0-2124-4B24-A1E8-9248C42371D5}" presName="Name35" presStyleLbl="parChTrans1D3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2FE45B-CE1C-4FBE-9B85-FF249FC842F3}" type="pres">
      <dgm:prSet presAssocID="{0597B1DB-176E-420F-9B3E-B22261C7A5FF}" presName="rootComposite" presStyleCnt="0"/>
      <dgm:spPr/>
      <dgm:t>
        <a:bodyPr/>
        <a:lstStyle/>
        <a:p>
          <a:endParaRPr lang="es-ES"/>
        </a:p>
      </dgm:t>
    </dgm:pt>
    <dgm:pt modelId="{DA7781BC-512E-4C51-A831-E21D36B51DC0}" type="pres">
      <dgm:prSet presAssocID="{0597B1DB-176E-420F-9B3E-B22261C7A5FF}" presName="rootText" presStyleLbl="node3" presStyleIdx="1" presStyleCnt="2" custScaleX="172595" custScaleY="277214" custLinFactY="26718" custLinFactNeighborX="155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3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  <dgm:t>
        <a:bodyPr/>
        <a:lstStyle/>
        <a:p>
          <a:endParaRPr lang="es-ES"/>
        </a:p>
      </dgm:t>
    </dgm:pt>
    <dgm:pt modelId="{13024B60-7CDE-47F8-A5E7-23EE8706D84E}" type="pres">
      <dgm:prSet presAssocID="{0597B1DB-176E-420F-9B3E-B22261C7A5FF}" presName="hierChild5" presStyleCnt="0"/>
      <dgm:spPr/>
      <dgm:t>
        <a:bodyPr/>
        <a:lstStyle/>
        <a:p>
          <a:endParaRPr lang="es-ES"/>
        </a:p>
      </dgm:t>
    </dgm:pt>
    <dgm:pt modelId="{4C24ABB2-DA7F-4646-88AE-EE9B39D6364D}" type="pres">
      <dgm:prSet presAssocID="{483D98F0-B23E-440A-9606-11FD13FE8C4C}" presName="hierChild5" presStyleCnt="0"/>
      <dgm:spPr/>
      <dgm:t>
        <a:bodyPr/>
        <a:lstStyle/>
        <a:p>
          <a:endParaRPr lang="es-ES"/>
        </a:p>
      </dgm:t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B5C06660-1957-4BEB-8EF3-1669E60D6990}" type="presOf" srcId="{414F966D-B8FF-48BA-8BA6-B5E939D5A09C}" destId="{146AA70C-856F-486F-B021-0B0D12DE278A}" srcOrd="0" destOrd="0" presId="urn:microsoft.com/office/officeart/2005/8/layout/orgChart1"/>
    <dgm:cxn modelId="{061FCE97-5521-4959-AABA-42C40DB551C7}" type="presOf" srcId="{0597B1DB-176E-420F-9B3E-B22261C7A5FF}" destId="{DA7781BC-512E-4C51-A831-E21D36B51DC0}" srcOrd="0" destOrd="0" presId="urn:microsoft.com/office/officeart/2005/8/layout/orgChart1"/>
    <dgm:cxn modelId="{744F25D6-1A13-498E-BE32-088F164CA345}" type="presOf" srcId="{4915476C-6BB5-42CB-BC24-027DF0442743}" destId="{0BE959FE-7F27-4C3E-A520-E2682D7B3436}" srcOrd="1" destOrd="0" presId="urn:microsoft.com/office/officeart/2005/8/layout/orgChart1"/>
    <dgm:cxn modelId="{A886454C-5FC7-4EE7-B6BA-AF740D691E2D}" type="presOf" srcId="{39A0861A-23AD-4C71-8CA1-6781D95CF2D0}" destId="{193D1B67-54FF-408A-836F-762085E41FBD}" srcOrd="1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23968ED9-0DB7-44D0-9CD1-A07FEE08EEEA}" type="presOf" srcId="{2C6EC1FE-A513-4C52-9196-DD97DDA4A166}" destId="{798BD7DB-3508-43D4-B7ED-CA91D21C1BFD}" srcOrd="0" destOrd="0" presId="urn:microsoft.com/office/officeart/2005/8/layout/orgChart1"/>
    <dgm:cxn modelId="{49174BEC-DB35-4811-8E24-3B9E5B11479E}" type="presOf" srcId="{4915476C-6BB5-42CB-BC24-027DF0442743}" destId="{F92C6587-5E08-41BF-989D-05A4FBEC95A1}" srcOrd="0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674E2820-8570-46D0-8559-384BE288E18C}" type="presOf" srcId="{D483BA12-C240-4844-B733-9E6DA045634E}" destId="{460CB68A-2F31-415A-A5CC-EEE10D28683D}" srcOrd="0" destOrd="0" presId="urn:microsoft.com/office/officeart/2005/8/layout/orgChart1"/>
    <dgm:cxn modelId="{DEEDE125-9E35-4BA8-9CD2-6924A1B714E3}" type="presOf" srcId="{483D98F0-B23E-440A-9606-11FD13FE8C4C}" destId="{C300303F-6852-4DB4-8074-D9A21D5BC470}" srcOrd="1" destOrd="0" presId="urn:microsoft.com/office/officeart/2005/8/layout/orgChart1"/>
    <dgm:cxn modelId="{D35A2C41-0D4D-44F6-9A5E-F3BB17B6D555}" type="presOf" srcId="{39A0861A-23AD-4C71-8CA1-6781D95CF2D0}" destId="{AE3E80A4-0291-4119-A5E2-24B747711CB3}" srcOrd="0" destOrd="0" presId="urn:microsoft.com/office/officeart/2005/8/layout/orgChart1"/>
    <dgm:cxn modelId="{CCC58428-E59F-4524-9BEE-F0448568FA60}" type="presOf" srcId="{0597B1DB-176E-420F-9B3E-B22261C7A5FF}" destId="{A72B2BC7-DCD1-4F02-9740-070C7812E608}" srcOrd="1" destOrd="0" presId="urn:microsoft.com/office/officeart/2005/8/layout/orgChart1"/>
    <dgm:cxn modelId="{32665CEE-A429-4966-8AAC-913C9D3AD62D}" type="presOf" srcId="{BD036DA5-3AFF-451C-895C-651C4B3787CD}" destId="{9FED3313-C910-4298-A6BD-D4C1DA73099F}" srcOrd="1" destOrd="0" presId="urn:microsoft.com/office/officeart/2005/8/layout/orgChart1"/>
    <dgm:cxn modelId="{59D5E811-6791-4A4E-9890-569A2ED1F9C9}" type="presOf" srcId="{F3F5681E-5344-4FDF-930C-1AE8ED1363BF}" destId="{B61EF2CB-22FD-452A-BA40-1A85204C250E}" srcOrd="1" destOrd="0" presId="urn:microsoft.com/office/officeart/2005/8/layout/orgChart1"/>
    <dgm:cxn modelId="{B1657606-7B29-4EEF-9699-8C8D0D842038}" type="presOf" srcId="{F3F5681E-5344-4FDF-930C-1AE8ED1363BF}" destId="{F2E1BE7D-62BB-4D55-A68F-CA5000549E04}" srcOrd="0" destOrd="0" presId="urn:microsoft.com/office/officeart/2005/8/layout/orgChart1"/>
    <dgm:cxn modelId="{1A7B9AF8-9858-437D-8CBE-90D6F38CCBD3}" type="presOf" srcId="{BD036DA5-3AFF-451C-895C-651C4B3787CD}" destId="{20A966C6-7822-45B6-9C18-FF3DF01A5D66}" srcOrd="0" destOrd="0" presId="urn:microsoft.com/office/officeart/2005/8/layout/orgChart1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C2EC2ACC-B5CB-43B4-8469-B532BA0F5985}" type="presOf" srcId="{55D01A91-1EC7-4DFE-97AE-0F3A3AD0347F}" destId="{9D082E29-C6E3-42CC-AFF7-9BCC3AB4545F}" srcOrd="0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DEB95D2A-0F4B-4726-8A3C-126712A05CF3}" type="presOf" srcId="{217749D0-2124-4B24-A1E8-9248C42371D5}" destId="{5DE9D987-C458-48E9-88A6-AE946254A599}" srcOrd="0" destOrd="0" presId="urn:microsoft.com/office/officeart/2005/8/layout/orgChart1"/>
    <dgm:cxn modelId="{D8355445-D36B-427A-9BFA-73E0C82E8624}" type="presOf" srcId="{483D98F0-B23E-440A-9606-11FD13FE8C4C}" destId="{F80727AF-3372-4B83-BFD8-D577F70FB0A1}" srcOrd="0" destOrd="0" presId="urn:microsoft.com/office/officeart/2005/8/layout/orgChart1"/>
    <dgm:cxn modelId="{FF0966AF-DCC8-4CDC-A87E-3F1A0EC4BE1B}" type="presParOf" srcId="{A6B1905D-EC14-499A-A7DA-9793B181F612}" destId="{0ADE4510-76B0-4ABC-8046-309D29354922}" srcOrd="0" destOrd="0" presId="urn:microsoft.com/office/officeart/2005/8/layout/orgChart1"/>
    <dgm:cxn modelId="{FE2F5CCC-8716-4358-96F7-E28F3F4DFA99}" type="presParOf" srcId="{0ADE4510-76B0-4ABC-8046-309D29354922}" destId="{FF5DCA7B-3E8B-40E7-BCF0-EC1CAA3B334E}" srcOrd="0" destOrd="0" presId="urn:microsoft.com/office/officeart/2005/8/layout/orgChart1"/>
    <dgm:cxn modelId="{D552E4D2-72B4-4AFA-8D6D-178E60EB1D4A}" type="presParOf" srcId="{FF5DCA7B-3E8B-40E7-BCF0-EC1CAA3B334E}" destId="{AE3E80A4-0291-4119-A5E2-24B747711CB3}" srcOrd="0" destOrd="0" presId="urn:microsoft.com/office/officeart/2005/8/layout/orgChart1"/>
    <dgm:cxn modelId="{3F03B2D1-0D3C-4AFD-AE34-24D15322BCD1}" type="presParOf" srcId="{FF5DCA7B-3E8B-40E7-BCF0-EC1CAA3B334E}" destId="{193D1B67-54FF-408A-836F-762085E41FBD}" srcOrd="1" destOrd="0" presId="urn:microsoft.com/office/officeart/2005/8/layout/orgChart1"/>
    <dgm:cxn modelId="{B5E1FB4E-14C1-400B-AB10-BA160F2DF23D}" type="presParOf" srcId="{0ADE4510-76B0-4ABC-8046-309D29354922}" destId="{E7CAA228-3E85-455A-95D1-0B74C62E45C0}" srcOrd="1" destOrd="0" presId="urn:microsoft.com/office/officeart/2005/8/layout/orgChart1"/>
    <dgm:cxn modelId="{671B7C0E-BA78-435A-82CD-0D708B69682C}" type="presParOf" srcId="{E7CAA228-3E85-455A-95D1-0B74C62E45C0}" destId="{460CB68A-2F31-415A-A5CC-EEE10D28683D}" srcOrd="0" destOrd="0" presId="urn:microsoft.com/office/officeart/2005/8/layout/orgChart1"/>
    <dgm:cxn modelId="{B1AE403C-1709-4CA6-B96B-DA6D21A6F4A4}" type="presParOf" srcId="{E7CAA228-3E85-455A-95D1-0B74C62E45C0}" destId="{2C633F19-8541-4B1F-A4B5-0275FA2B4C85}" srcOrd="1" destOrd="0" presId="urn:microsoft.com/office/officeart/2005/8/layout/orgChart1"/>
    <dgm:cxn modelId="{D05BAC7D-2223-4895-B282-F9DF0A7400AB}" type="presParOf" srcId="{2C633F19-8541-4B1F-A4B5-0275FA2B4C85}" destId="{EDEE6A7F-E3EC-4B93-8E58-EBC24B99022B}" srcOrd="0" destOrd="0" presId="urn:microsoft.com/office/officeart/2005/8/layout/orgChart1"/>
    <dgm:cxn modelId="{713E98D1-5A3F-4DDE-98D4-FB16F3ECC025}" type="presParOf" srcId="{EDEE6A7F-E3EC-4B93-8E58-EBC24B99022B}" destId="{F2E1BE7D-62BB-4D55-A68F-CA5000549E04}" srcOrd="0" destOrd="0" presId="urn:microsoft.com/office/officeart/2005/8/layout/orgChart1"/>
    <dgm:cxn modelId="{6F47F30A-7A5B-4B54-B6BF-1E577DEAD975}" type="presParOf" srcId="{EDEE6A7F-E3EC-4B93-8E58-EBC24B99022B}" destId="{B61EF2CB-22FD-452A-BA40-1A85204C250E}" srcOrd="1" destOrd="0" presId="urn:microsoft.com/office/officeart/2005/8/layout/orgChart1"/>
    <dgm:cxn modelId="{87E7565F-C5F1-49EC-B1AC-1C1848185FE6}" type="presParOf" srcId="{2C633F19-8541-4B1F-A4B5-0275FA2B4C85}" destId="{E8ACDBCF-405C-4987-9D52-8DCAE86BC67B}" srcOrd="1" destOrd="0" presId="urn:microsoft.com/office/officeart/2005/8/layout/orgChart1"/>
    <dgm:cxn modelId="{B28A6CBE-74DB-4BBA-97EF-222423727FE9}" type="presParOf" srcId="{E8ACDBCF-405C-4987-9D52-8DCAE86BC67B}" destId="{146AA70C-856F-486F-B021-0B0D12DE278A}" srcOrd="0" destOrd="0" presId="urn:microsoft.com/office/officeart/2005/8/layout/orgChart1"/>
    <dgm:cxn modelId="{9DE561EA-0013-4976-8A2B-593428FB97E9}" type="presParOf" srcId="{E8ACDBCF-405C-4987-9D52-8DCAE86BC67B}" destId="{F7221200-4CB2-40A3-84CE-D0B8B5D70C8F}" srcOrd="1" destOrd="0" presId="urn:microsoft.com/office/officeart/2005/8/layout/orgChart1"/>
    <dgm:cxn modelId="{C15075FA-126D-4183-BA1A-BB7FD99693BB}" type="presParOf" srcId="{F7221200-4CB2-40A3-84CE-D0B8B5D70C8F}" destId="{5153A3AF-DEBE-4FC7-BB12-6B9D9A677FB5}" srcOrd="0" destOrd="0" presId="urn:microsoft.com/office/officeart/2005/8/layout/orgChart1"/>
    <dgm:cxn modelId="{C21B56BB-22A6-49A5-90F5-DD371CCFC40B}" type="presParOf" srcId="{5153A3AF-DEBE-4FC7-BB12-6B9D9A677FB5}" destId="{F92C6587-5E08-41BF-989D-05A4FBEC95A1}" srcOrd="0" destOrd="0" presId="urn:microsoft.com/office/officeart/2005/8/layout/orgChart1"/>
    <dgm:cxn modelId="{522587EB-33D5-4485-988B-F8347A720E1D}" type="presParOf" srcId="{5153A3AF-DEBE-4FC7-BB12-6B9D9A677FB5}" destId="{0BE959FE-7F27-4C3E-A520-E2682D7B3436}" srcOrd="1" destOrd="0" presId="urn:microsoft.com/office/officeart/2005/8/layout/orgChart1"/>
    <dgm:cxn modelId="{5BE438F0-B433-4794-8752-122CF88770AC}" type="presParOf" srcId="{F7221200-4CB2-40A3-84CE-D0B8B5D70C8F}" destId="{829E6B58-6846-4461-8EDD-1619E9567E9B}" srcOrd="1" destOrd="0" presId="urn:microsoft.com/office/officeart/2005/8/layout/orgChart1"/>
    <dgm:cxn modelId="{7F474B80-8E2C-4EB2-81E1-6C6CA5227B2D}" type="presParOf" srcId="{F7221200-4CB2-40A3-84CE-D0B8B5D70C8F}" destId="{2597FDC5-BFE3-41F0-96AB-1AAFF240714B}" srcOrd="2" destOrd="0" presId="urn:microsoft.com/office/officeart/2005/8/layout/orgChart1"/>
    <dgm:cxn modelId="{47181EE4-2D90-43AD-AC27-981571577AB7}" type="presParOf" srcId="{2C633F19-8541-4B1F-A4B5-0275FA2B4C85}" destId="{70CA800E-A054-447A-9123-1F369818FD6D}" srcOrd="2" destOrd="0" presId="urn:microsoft.com/office/officeart/2005/8/layout/orgChart1"/>
    <dgm:cxn modelId="{9EEA7B9F-8C4A-4939-8396-56C7DD7B70F8}" type="presParOf" srcId="{70CA800E-A054-447A-9123-1F369818FD6D}" destId="{9D082E29-C6E3-42CC-AFF7-9BCC3AB4545F}" srcOrd="0" destOrd="0" presId="urn:microsoft.com/office/officeart/2005/8/layout/orgChart1"/>
    <dgm:cxn modelId="{11C0E93D-61B5-4FF0-B19C-582CF5D4A04C}" type="presParOf" srcId="{70CA800E-A054-447A-9123-1F369818FD6D}" destId="{1760605F-B6BE-496D-B167-0B15546B2F8B}" srcOrd="1" destOrd="0" presId="urn:microsoft.com/office/officeart/2005/8/layout/orgChart1"/>
    <dgm:cxn modelId="{30C97231-A4FB-4D0D-B7C5-DE8E036B4E45}" type="presParOf" srcId="{1760605F-B6BE-496D-B167-0B15546B2F8B}" destId="{76B85ACC-C8D2-4781-894B-14AFF5B0AD38}" srcOrd="0" destOrd="0" presId="urn:microsoft.com/office/officeart/2005/8/layout/orgChart1"/>
    <dgm:cxn modelId="{9293418E-8E70-48DE-90FB-06B5532BEB7E}" type="presParOf" srcId="{76B85ACC-C8D2-4781-894B-14AFF5B0AD38}" destId="{20A966C6-7822-45B6-9C18-FF3DF01A5D66}" srcOrd="0" destOrd="0" presId="urn:microsoft.com/office/officeart/2005/8/layout/orgChart1"/>
    <dgm:cxn modelId="{4586DDC9-0F1E-40F4-9732-A8C310262CBE}" type="presParOf" srcId="{76B85ACC-C8D2-4781-894B-14AFF5B0AD38}" destId="{9FED3313-C910-4298-A6BD-D4C1DA73099F}" srcOrd="1" destOrd="0" presId="urn:microsoft.com/office/officeart/2005/8/layout/orgChart1"/>
    <dgm:cxn modelId="{B37A924B-51C6-4D29-84BA-C0BAA8FE9E05}" type="presParOf" srcId="{1760605F-B6BE-496D-B167-0B15546B2F8B}" destId="{0B1467E3-B507-446F-BAC6-03DE5A3C546E}" srcOrd="1" destOrd="0" presId="urn:microsoft.com/office/officeart/2005/8/layout/orgChart1"/>
    <dgm:cxn modelId="{EF7C5B8B-5836-4F6B-A399-95C4532B3B55}" type="presParOf" srcId="{1760605F-B6BE-496D-B167-0B15546B2F8B}" destId="{3E5C98DB-6147-445D-9B38-85C1ECA9CAEB}" srcOrd="2" destOrd="0" presId="urn:microsoft.com/office/officeart/2005/8/layout/orgChart1"/>
    <dgm:cxn modelId="{7CB4C2B4-66D3-4EAF-97BA-422340EF1F87}" type="presParOf" srcId="{E7CAA228-3E85-455A-95D1-0B74C62E45C0}" destId="{798BD7DB-3508-43D4-B7ED-CA91D21C1BFD}" srcOrd="2" destOrd="0" presId="urn:microsoft.com/office/officeart/2005/8/layout/orgChart1"/>
    <dgm:cxn modelId="{60BB4B8F-E7C4-4B4F-A305-8FE59AC27E25}" type="presParOf" srcId="{E7CAA228-3E85-455A-95D1-0B74C62E45C0}" destId="{6D836500-A64D-44C7-8D65-F1DC0B163491}" srcOrd="3" destOrd="0" presId="urn:microsoft.com/office/officeart/2005/8/layout/orgChart1"/>
    <dgm:cxn modelId="{B0E9039D-8644-406F-B59E-302BA956F6AC}" type="presParOf" srcId="{6D836500-A64D-44C7-8D65-F1DC0B163491}" destId="{AFEEFFD1-EABF-4B61-8321-A87834D2CC28}" srcOrd="0" destOrd="0" presId="urn:microsoft.com/office/officeart/2005/8/layout/orgChart1"/>
    <dgm:cxn modelId="{63DBA046-2B58-4ACE-AA5B-4311483F4860}" type="presParOf" srcId="{AFEEFFD1-EABF-4B61-8321-A87834D2CC28}" destId="{F80727AF-3372-4B83-BFD8-D577F70FB0A1}" srcOrd="0" destOrd="0" presId="urn:microsoft.com/office/officeart/2005/8/layout/orgChart1"/>
    <dgm:cxn modelId="{6EABE07F-A146-463D-AB04-B101F4FC7E23}" type="presParOf" srcId="{AFEEFFD1-EABF-4B61-8321-A87834D2CC28}" destId="{C300303F-6852-4DB4-8074-D9A21D5BC470}" srcOrd="1" destOrd="0" presId="urn:microsoft.com/office/officeart/2005/8/layout/orgChart1"/>
    <dgm:cxn modelId="{EA9016CB-4762-48B0-91FE-F6BDD7CD1864}" type="presParOf" srcId="{6D836500-A64D-44C7-8D65-F1DC0B163491}" destId="{3218F359-4A68-4704-8B8F-082FAEC1922F}" srcOrd="1" destOrd="0" presId="urn:microsoft.com/office/officeart/2005/8/layout/orgChart1"/>
    <dgm:cxn modelId="{CE8ED558-FCE1-459E-A617-21634E92E6F8}" type="presParOf" srcId="{3218F359-4A68-4704-8B8F-082FAEC1922F}" destId="{5DE9D987-C458-48E9-88A6-AE946254A599}" srcOrd="0" destOrd="0" presId="urn:microsoft.com/office/officeart/2005/8/layout/orgChart1"/>
    <dgm:cxn modelId="{63847174-F2CA-41F4-90B6-92151247AD2B}" type="presParOf" srcId="{3218F359-4A68-4704-8B8F-082FAEC1922F}" destId="{B3AE0558-A978-4B61-9B19-FB8332D45815}" srcOrd="1" destOrd="0" presId="urn:microsoft.com/office/officeart/2005/8/layout/orgChart1"/>
    <dgm:cxn modelId="{2EFC1AA7-7570-4155-8623-5FA00E4AE28F}" type="presParOf" srcId="{B3AE0558-A978-4B61-9B19-FB8332D45815}" destId="{682FE45B-CE1C-4FBE-9B85-FF249FC842F3}" srcOrd="0" destOrd="0" presId="urn:microsoft.com/office/officeart/2005/8/layout/orgChart1"/>
    <dgm:cxn modelId="{7385755D-9BE2-440F-A977-1C9457CA5DFE}" type="presParOf" srcId="{682FE45B-CE1C-4FBE-9B85-FF249FC842F3}" destId="{DA7781BC-512E-4C51-A831-E21D36B51DC0}" srcOrd="0" destOrd="0" presId="urn:microsoft.com/office/officeart/2005/8/layout/orgChart1"/>
    <dgm:cxn modelId="{8F5FEC3B-5AC5-447D-BC87-5AE81298A6D2}" type="presParOf" srcId="{682FE45B-CE1C-4FBE-9B85-FF249FC842F3}" destId="{A72B2BC7-DCD1-4F02-9740-070C7812E608}" srcOrd="1" destOrd="0" presId="urn:microsoft.com/office/officeart/2005/8/layout/orgChart1"/>
    <dgm:cxn modelId="{5B0423AA-5758-4E52-9A22-045B6D584A39}" type="presParOf" srcId="{B3AE0558-A978-4B61-9B19-FB8332D45815}" destId="{2E1B4408-2D29-4F81-9BFD-7998FEE3E3A0}" srcOrd="1" destOrd="0" presId="urn:microsoft.com/office/officeart/2005/8/layout/orgChart1"/>
    <dgm:cxn modelId="{74A6DEC6-42AA-4A8D-848F-2E996B5C3D97}" type="presParOf" srcId="{B3AE0558-A978-4B61-9B19-FB8332D45815}" destId="{13024B60-7CDE-47F8-A5E7-23EE8706D84E}" srcOrd="2" destOrd="0" presId="urn:microsoft.com/office/officeart/2005/8/layout/orgChart1"/>
    <dgm:cxn modelId="{B1613D2E-8BA4-417E-8245-DAD2E643FAE1}" type="presParOf" srcId="{6D836500-A64D-44C7-8D65-F1DC0B163491}" destId="{4C24ABB2-DA7F-4646-88AE-EE9B39D6364D}" srcOrd="2" destOrd="0" presId="urn:microsoft.com/office/officeart/2005/8/layout/orgChart1"/>
    <dgm:cxn modelId="{D87F5E95-778F-433D-9472-0CACBC71474C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Promotores (as)</a:t>
          </a:r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94293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70720" custScaleY="4693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0" presStyleCnt="2" custScaleX="70720" custScaleY="4693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0" presStyleCnt="2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70720" custScaleY="4693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1" presStyleCnt="2" custScaleX="70720" custScaleY="4693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1" presStyleCnt="2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F7CA9FC3-3F0B-43D8-A543-97581E9A4C64}" type="presOf" srcId="{9FF51E42-6F51-4B5C-8AFD-D881E8C34C09}" destId="{D0F3203A-6D08-4F94-BF90-3AF786FE268E}" srcOrd="1" destOrd="0" presId="urn:microsoft.com/office/officeart/2005/8/layout/orgChart1"/>
    <dgm:cxn modelId="{F6549BC9-276E-4630-8BAD-7EB31DA64707}" type="presOf" srcId="{7478EE75-7E87-4613-BC78-2B8A7157DCF9}" destId="{3608C3C9-281D-4E90-BE66-32A010D9B2FC}" srcOrd="0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2E2DB200-455B-4BC1-BA1F-A525E72B8906}" type="presOf" srcId="{2472FB9E-0978-456B-BD27-6E7A7C43549D}" destId="{C81A09AC-2D28-499C-B6B8-91BD465723D6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5AA9AA5D-02F3-43FE-96E8-8264A7B68C48}" type="presOf" srcId="{7C5048F2-1C25-4A20-BC0C-C713695417F5}" destId="{9C0EA64C-C9B3-4A00-90D5-1B22BF3C42DE}" srcOrd="0" destOrd="0" presId="urn:microsoft.com/office/officeart/2005/8/layout/orgChart1"/>
    <dgm:cxn modelId="{05690204-1E64-4C85-B9C3-894D142F78F8}" type="presOf" srcId="{7C5048F2-1C25-4A20-BC0C-C713695417F5}" destId="{81874BAB-781B-4857-941B-2EFAED6A5AC3}" srcOrd="1" destOrd="0" presId="urn:microsoft.com/office/officeart/2005/8/layout/orgChart1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496E8AE6-C6AE-402E-BF21-856C0782AD08}" type="presOf" srcId="{9FF51E42-6F51-4B5C-8AFD-D881E8C34C09}" destId="{6FB1DD8F-2533-4D0A-9AF9-38403C79851C}" srcOrd="0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E2559805-5696-41AC-BCD1-3D40D380BA8C}" type="presParOf" srcId="{6D433143-DBAB-4B20-B045-7384EC336E18}" destId="{C81A09AC-2D28-499C-B6B8-91BD465723D6}" srcOrd="0" destOrd="0" presId="urn:microsoft.com/office/officeart/2005/8/layout/orgChart1"/>
    <dgm:cxn modelId="{B5CAA265-4145-4049-822C-4C8FC73F041C}" type="presParOf" srcId="{6D433143-DBAB-4B20-B045-7384EC336E18}" destId="{4E2430AE-53E1-4D11-A17E-C715604E5CFD}" srcOrd="1" destOrd="0" presId="urn:microsoft.com/office/officeart/2005/8/layout/orgChart1"/>
    <dgm:cxn modelId="{3F23B725-A5B8-437F-9FA0-88650D7E2819}" type="presParOf" srcId="{4E2430AE-53E1-4D11-A17E-C715604E5CFD}" destId="{58CCAA5B-EE45-4884-AF48-A019E03D3FF4}" srcOrd="0" destOrd="0" presId="urn:microsoft.com/office/officeart/2005/8/layout/orgChart1"/>
    <dgm:cxn modelId="{69E82B74-6BFF-49D3-8FC2-1E51A6BCF48F}" type="presParOf" srcId="{58CCAA5B-EE45-4884-AF48-A019E03D3FF4}" destId="{6FB1DD8F-2533-4D0A-9AF9-38403C79851C}" srcOrd="0" destOrd="0" presId="urn:microsoft.com/office/officeart/2005/8/layout/orgChart1"/>
    <dgm:cxn modelId="{6A418F12-0A6B-4EA6-B649-69A12CF60C2D}" type="presParOf" srcId="{58CCAA5B-EE45-4884-AF48-A019E03D3FF4}" destId="{D0F3203A-6D08-4F94-BF90-3AF786FE268E}" srcOrd="1" destOrd="0" presId="urn:microsoft.com/office/officeart/2005/8/layout/orgChart1"/>
    <dgm:cxn modelId="{F8C2CCE3-4B48-41BB-8B3C-5F0B113A9BC5}" type="presParOf" srcId="{4E2430AE-53E1-4D11-A17E-C715604E5CFD}" destId="{658B6753-71B7-4A91-952F-D26D4D5EC095}" srcOrd="1" destOrd="0" presId="urn:microsoft.com/office/officeart/2005/8/layout/orgChart1"/>
    <dgm:cxn modelId="{128FED79-D0B9-45EC-9BD2-D70361A7AE44}" type="presParOf" srcId="{4E2430AE-53E1-4D11-A17E-C715604E5CFD}" destId="{6226376D-9ED7-405C-9748-C2FDAC48D5DA}" srcOrd="2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4B8182A5-4B54-4C2D-86A2-9FA14872D416}" type="presParOf" srcId="{486FF332-B981-43D5-8ECD-71593242CDCE}" destId="{3608C3C9-281D-4E90-BE66-32A010D9B2FC}" srcOrd="0" destOrd="0" presId="urn:microsoft.com/office/officeart/2005/8/layout/orgChart1"/>
    <dgm:cxn modelId="{58ECDBFA-CD75-4CF8-9AF5-3FD71781C2A7}" type="presParOf" srcId="{486FF332-B981-43D5-8ECD-71593242CDCE}" destId="{7F603A11-E432-4ECE-A421-C744CFB8B4FE}" srcOrd="1" destOrd="0" presId="urn:microsoft.com/office/officeart/2005/8/layout/orgChart1"/>
    <dgm:cxn modelId="{C8D00493-ABAF-42DA-B66F-39762BD540E8}" type="presParOf" srcId="{7F603A11-E432-4ECE-A421-C744CFB8B4FE}" destId="{A8ACAC32-A6C7-47E5-83A7-DDA20AA405B4}" srcOrd="0" destOrd="0" presId="urn:microsoft.com/office/officeart/2005/8/layout/orgChart1"/>
    <dgm:cxn modelId="{17B04F2A-CD30-4173-8E40-84482D6B8A4B}" type="presParOf" srcId="{A8ACAC32-A6C7-47E5-83A7-DDA20AA405B4}" destId="{9C0EA64C-C9B3-4A00-90D5-1B22BF3C42DE}" srcOrd="0" destOrd="0" presId="urn:microsoft.com/office/officeart/2005/8/layout/orgChart1"/>
    <dgm:cxn modelId="{E03ED582-ACED-4BFD-A8F1-F656ED0064C9}" type="presParOf" srcId="{A8ACAC32-A6C7-47E5-83A7-DDA20AA405B4}" destId="{81874BAB-781B-4857-941B-2EFAED6A5AC3}" srcOrd="1" destOrd="0" presId="urn:microsoft.com/office/officeart/2005/8/layout/orgChart1"/>
    <dgm:cxn modelId="{D84326C5-2776-4D45-A633-AFCE2D836173}" type="presParOf" srcId="{7F603A11-E432-4ECE-A421-C744CFB8B4FE}" destId="{5BCC8A5D-C1A1-43E0-B062-0E8C2D84F417}" srcOrd="1" destOrd="0" presId="urn:microsoft.com/office/officeart/2005/8/layout/orgChart1"/>
    <dgm:cxn modelId="{7D628B96-A62D-44EB-9E28-025DEEEF1D56}" type="presParOf" srcId="{7F603A11-E432-4ECE-A421-C744CFB8B4FE}" destId="{5559FE4F-9917-4D31-A38E-639513207970}" srcOrd="2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Área Zona Sur</a:t>
          </a:r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 val="init"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113782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A9BEC3DC-AB7B-4DE6-90ED-415FC8F74299}" type="pres">
      <dgm:prSet presAssocID="{4DF18B33-B45F-47A8-BC35-B286E65F6D71}" presName="hierChild3" presStyleCnt="0"/>
      <dgm:spPr/>
    </dgm:pt>
    <dgm:pt modelId="{6CE56384-4770-415C-B761-14D0D28C700F}" type="pres">
      <dgm:prSet presAssocID="{BE127229-B6D1-4EFE-9EF1-C21FFC7F102F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1" presStyleIdx="0" presStyleCnt="4" custScaleX="71670" custScaleY="68804" custLinFactNeighborX="-6711" custLinFactNeighborY="-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1" presStyleIdx="1" presStyleCnt="4" custScaleX="71670" custScaleY="68804" custLinFactNeighborX="-7089" custLinFactNeighborY="-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1" presStyleIdx="2" presStyleCnt="4" custScaleX="71670" custScaleY="68804" custLinFactNeighborX="-6802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1" presStyleIdx="3" presStyleCnt="4" custScaleX="71670" custScaleY="68804" custLinFactNeighborX="-7089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</dgm:ptLst>
  <dgm:cxnLst>
    <dgm:cxn modelId="{13199ECD-7B43-4256-B27A-3DD1B35C3363}" type="presOf" srcId="{B6536FA7-BE65-430E-B096-91B33A9067A3}" destId="{BEEE8DF6-8576-4D40-8B42-B9A8E8BCC029}" srcOrd="1" destOrd="0" presId="urn:microsoft.com/office/officeart/2005/8/layout/orgChart1"/>
    <dgm:cxn modelId="{57DC5CE1-7238-4461-B848-7AC2FF10AC43}" type="presOf" srcId="{90D58E62-182F-4A36-A4FA-DA72D4F8110A}" destId="{3F0961B2-E9C5-424E-8031-78AD8265C7CB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8197AB04-F1DE-4894-9911-D0C3608BD204}" type="presOf" srcId="{A76FEBB0-073F-42CF-98F6-A7BBF5099A4C}" destId="{78F45C1F-164D-488D-B46F-C142E34CBBAF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4F883668-4BFA-482B-BF53-7A68BB0A4671}" type="presOf" srcId="{894BABBD-58CE-46A5-94DC-B0C5F62F38F2}" destId="{BB2636AA-291A-4487-B55C-BC6E7D30E193}" srcOrd="1" destOrd="0" presId="urn:microsoft.com/office/officeart/2005/8/layout/orgChart1"/>
    <dgm:cxn modelId="{C26CE6DE-8BD5-4551-9DC2-4AD8510F9B8C}" type="presOf" srcId="{A76FEBB0-073F-42CF-98F6-A7BBF5099A4C}" destId="{486A231D-E6CB-4753-A791-005438071079}" srcOrd="0" destOrd="0" presId="urn:microsoft.com/office/officeart/2005/8/layout/orgChart1"/>
    <dgm:cxn modelId="{9563E4B5-1391-42A8-A6C8-5F9A601FD26E}" type="presOf" srcId="{CD3F2D7C-0A94-451F-A313-6BF87EE7F1EC}" destId="{2B6B03F3-F54B-458D-89AE-DF1455C02D61}" srcOrd="1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A14B974-10A0-4B55-B9CD-12843A295D82}" type="presOf" srcId="{CD3F2D7C-0A94-451F-A313-6BF87EE7F1EC}" destId="{35CDCCE0-1C05-432F-8006-C736B8B0208E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6B9AFA22-DEF4-4952-90C6-E452D0FBC575}" type="presOf" srcId="{894BABBD-58CE-46A5-94DC-B0C5F62F38F2}" destId="{85AC50B9-82A1-4D69-9BEB-0500B43B5D5D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9711BDEC-D823-4848-A10F-98EC2B13EE8A}" type="presOf" srcId="{BE127229-B6D1-4EFE-9EF1-C21FFC7F102F}" destId="{6CE56384-4770-415C-B761-14D0D28C700F}" srcOrd="0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BF3ED7D9-CD11-4370-B0A9-6BB6EFA54EF7}" type="presOf" srcId="{71789E44-64C5-46F7-9E5F-179CF4311B05}" destId="{82954BC9-7C06-44B6-B3ED-B65C38D171C4}" srcOrd="0" destOrd="0" presId="urn:microsoft.com/office/officeart/2005/8/layout/orgChart1"/>
    <dgm:cxn modelId="{2078C51E-B684-4C92-819B-97792DD45673}" type="presOf" srcId="{B6536FA7-BE65-430E-B096-91B33A9067A3}" destId="{623008E5-3287-4872-9369-D41B80726438}" srcOrd="0" destOrd="0" presId="urn:microsoft.com/office/officeart/2005/8/layout/orgChart1"/>
    <dgm:cxn modelId="{B5886173-B251-4E5E-A8F5-0A747424D43C}" type="presOf" srcId="{A618B515-ECC3-4140-BD9A-FB43DB493144}" destId="{4EF679F9-340E-47B9-A0B2-0A3888D1F544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  <dgm:cxn modelId="{4F70E552-AC99-498C-A4C6-A0D1FBEA66CA}" type="presParOf" srcId="{A9BEC3DC-AB7B-4DE6-90ED-415FC8F74299}" destId="{6CE56384-4770-415C-B761-14D0D28C700F}" srcOrd="0" destOrd="0" presId="urn:microsoft.com/office/officeart/2005/8/layout/orgChart1"/>
    <dgm:cxn modelId="{FBA33911-2E3A-45C9-9559-C0129D80BD31}" type="presParOf" srcId="{A9BEC3DC-AB7B-4DE6-90ED-415FC8F74299}" destId="{80E654D7-329A-4C84-8799-F118BD5F4BA5}" srcOrd="1" destOrd="0" presId="urn:microsoft.com/office/officeart/2005/8/layout/orgChart1"/>
    <dgm:cxn modelId="{AFC3BF1B-D6D1-41CC-AA48-ACA32D296AFB}" type="presParOf" srcId="{80E654D7-329A-4C84-8799-F118BD5F4BA5}" destId="{E6C20B4F-7E22-431F-90DF-FC117A60CEF5}" srcOrd="0" destOrd="0" presId="urn:microsoft.com/office/officeart/2005/8/layout/orgChart1"/>
    <dgm:cxn modelId="{57E8DFBE-D4B4-4B70-A3FC-319FA32050E3}" type="presParOf" srcId="{E6C20B4F-7E22-431F-90DF-FC117A60CEF5}" destId="{623008E5-3287-4872-9369-D41B80726438}" srcOrd="0" destOrd="0" presId="urn:microsoft.com/office/officeart/2005/8/layout/orgChart1"/>
    <dgm:cxn modelId="{5D2E2383-5E05-4B64-B93B-019CE4149CA6}" type="presParOf" srcId="{E6C20B4F-7E22-431F-90DF-FC117A60CEF5}" destId="{BEEE8DF6-8576-4D40-8B42-B9A8E8BCC029}" srcOrd="1" destOrd="0" presId="urn:microsoft.com/office/officeart/2005/8/layout/orgChart1"/>
    <dgm:cxn modelId="{1E2B725F-6FC5-48D6-BC57-3AD1F551B13D}" type="presParOf" srcId="{80E654D7-329A-4C84-8799-F118BD5F4BA5}" destId="{730DF7BF-BE05-4DF6-9C19-8454BB0C15B6}" srcOrd="1" destOrd="0" presId="urn:microsoft.com/office/officeart/2005/8/layout/orgChart1"/>
    <dgm:cxn modelId="{483706D6-14C1-401D-AC02-F75C91C77315}" type="presParOf" srcId="{80E654D7-329A-4C84-8799-F118BD5F4BA5}" destId="{5EACEE01-009C-4C59-B862-E76096B3B126}" srcOrd="2" destOrd="0" presId="urn:microsoft.com/office/officeart/2005/8/layout/orgChart1"/>
    <dgm:cxn modelId="{AD5DB308-118D-4E5C-AED6-AA4A1E92C934}" type="presParOf" srcId="{A9BEC3DC-AB7B-4DE6-90ED-415FC8F74299}" destId="{4EF679F9-340E-47B9-A0B2-0A3888D1F544}" srcOrd="2" destOrd="0" presId="urn:microsoft.com/office/officeart/2005/8/layout/orgChart1"/>
    <dgm:cxn modelId="{79112EF2-6496-41D0-9BA7-5382A599BEC4}" type="presParOf" srcId="{A9BEC3DC-AB7B-4DE6-90ED-415FC8F74299}" destId="{1C34905E-47DA-4854-AD7D-ED64990660D6}" srcOrd="3" destOrd="0" presId="urn:microsoft.com/office/officeart/2005/8/layout/orgChart1"/>
    <dgm:cxn modelId="{B8B482C8-8B71-41EC-A347-8A5AF4369F23}" type="presParOf" srcId="{1C34905E-47DA-4854-AD7D-ED64990660D6}" destId="{68C96F1E-10B7-43FD-8EA3-AD412708C6B4}" srcOrd="0" destOrd="0" presId="urn:microsoft.com/office/officeart/2005/8/layout/orgChart1"/>
    <dgm:cxn modelId="{0068AC86-9087-4E30-83FF-DA07E50C9707}" type="presParOf" srcId="{68C96F1E-10B7-43FD-8EA3-AD412708C6B4}" destId="{35CDCCE0-1C05-432F-8006-C736B8B0208E}" srcOrd="0" destOrd="0" presId="urn:microsoft.com/office/officeart/2005/8/layout/orgChart1"/>
    <dgm:cxn modelId="{B93482C6-4C84-414A-8536-AC9DBE7F869A}" type="presParOf" srcId="{68C96F1E-10B7-43FD-8EA3-AD412708C6B4}" destId="{2B6B03F3-F54B-458D-89AE-DF1455C02D61}" srcOrd="1" destOrd="0" presId="urn:microsoft.com/office/officeart/2005/8/layout/orgChart1"/>
    <dgm:cxn modelId="{B478C663-303F-4A32-A271-820E2B9ED0DE}" type="presParOf" srcId="{1C34905E-47DA-4854-AD7D-ED64990660D6}" destId="{F7F66014-79BE-483E-AF0D-5F8EE5DFBA1C}" srcOrd="1" destOrd="0" presId="urn:microsoft.com/office/officeart/2005/8/layout/orgChart1"/>
    <dgm:cxn modelId="{1BEA4565-F1FF-4BB4-80AE-654310914C4E}" type="presParOf" srcId="{1C34905E-47DA-4854-AD7D-ED64990660D6}" destId="{50FD5456-5165-4225-8DC2-98C41F278AE2}" srcOrd="2" destOrd="0" presId="urn:microsoft.com/office/officeart/2005/8/layout/orgChart1"/>
    <dgm:cxn modelId="{A5AFFD4D-2ACF-47BC-B423-000AD8E2EB93}" type="presParOf" srcId="{A9BEC3DC-AB7B-4DE6-90ED-415FC8F74299}" destId="{82954BC9-7C06-44B6-B3ED-B65C38D171C4}" srcOrd="4" destOrd="0" presId="urn:microsoft.com/office/officeart/2005/8/layout/orgChart1"/>
    <dgm:cxn modelId="{3B2E528A-FACE-4168-9B2B-34EF95BC3363}" type="presParOf" srcId="{A9BEC3DC-AB7B-4DE6-90ED-415FC8F74299}" destId="{1CEA2345-54B8-497E-A3EE-B8B9300576CF}" srcOrd="5" destOrd="0" presId="urn:microsoft.com/office/officeart/2005/8/layout/orgChart1"/>
    <dgm:cxn modelId="{E2F50158-1C28-4203-926A-7506D3DF23DD}" type="presParOf" srcId="{1CEA2345-54B8-497E-A3EE-B8B9300576CF}" destId="{532E9A25-6ED2-4408-9750-B0E832222B9E}" srcOrd="0" destOrd="0" presId="urn:microsoft.com/office/officeart/2005/8/layout/orgChart1"/>
    <dgm:cxn modelId="{F5CA30D6-10E2-4D9A-A35F-082170526B05}" type="presParOf" srcId="{532E9A25-6ED2-4408-9750-B0E832222B9E}" destId="{486A231D-E6CB-4753-A791-005438071079}" srcOrd="0" destOrd="0" presId="urn:microsoft.com/office/officeart/2005/8/layout/orgChart1"/>
    <dgm:cxn modelId="{D795B0BE-BF29-4D80-BC72-EC52D311D66E}" type="presParOf" srcId="{532E9A25-6ED2-4408-9750-B0E832222B9E}" destId="{78F45C1F-164D-488D-B46F-C142E34CBBAF}" srcOrd="1" destOrd="0" presId="urn:microsoft.com/office/officeart/2005/8/layout/orgChart1"/>
    <dgm:cxn modelId="{297F19EA-08BC-435B-90D0-2887542D0FA6}" type="presParOf" srcId="{1CEA2345-54B8-497E-A3EE-B8B9300576CF}" destId="{8DD65604-2682-418E-9168-EB4D99F0D55D}" srcOrd="1" destOrd="0" presId="urn:microsoft.com/office/officeart/2005/8/layout/orgChart1"/>
    <dgm:cxn modelId="{0B529CEA-5D8F-4674-A088-353455B3412A}" type="presParOf" srcId="{1CEA2345-54B8-497E-A3EE-B8B9300576CF}" destId="{8FAF1AF4-7AA6-411B-89D5-D77E797F6FE6}" srcOrd="2" destOrd="0" presId="urn:microsoft.com/office/officeart/2005/8/layout/orgChart1"/>
    <dgm:cxn modelId="{D992358F-85FF-42E5-AA71-BC7E3E7863DB}" type="presParOf" srcId="{A9BEC3DC-AB7B-4DE6-90ED-415FC8F74299}" destId="{3F0961B2-E9C5-424E-8031-78AD8265C7CB}" srcOrd="6" destOrd="0" presId="urn:microsoft.com/office/officeart/2005/8/layout/orgChart1"/>
    <dgm:cxn modelId="{C2D86D25-9F96-414B-ADE7-133E94642E9D}" type="presParOf" srcId="{A9BEC3DC-AB7B-4DE6-90ED-415FC8F74299}" destId="{E582B96E-BA07-405A-B0E4-0CBCCEE58445}" srcOrd="7" destOrd="0" presId="urn:microsoft.com/office/officeart/2005/8/layout/orgChart1"/>
    <dgm:cxn modelId="{D0DFBBAF-30AC-4A52-BDC8-7C7F63F62CB6}" type="presParOf" srcId="{E582B96E-BA07-405A-B0E4-0CBCCEE58445}" destId="{703CD7BD-1A77-43D3-BDC8-8603ED782387}" srcOrd="0" destOrd="0" presId="urn:microsoft.com/office/officeart/2005/8/layout/orgChart1"/>
    <dgm:cxn modelId="{2C2ED44D-83C4-459F-9882-2708516174A2}" type="presParOf" srcId="{703CD7BD-1A77-43D3-BDC8-8603ED782387}" destId="{85AC50B9-82A1-4D69-9BEB-0500B43B5D5D}" srcOrd="0" destOrd="0" presId="urn:microsoft.com/office/officeart/2005/8/layout/orgChart1"/>
    <dgm:cxn modelId="{69AF088A-FA45-41B6-8ADC-4D8AFBA2098D}" type="presParOf" srcId="{703CD7BD-1A77-43D3-BDC8-8603ED782387}" destId="{BB2636AA-291A-4487-B55C-BC6E7D30E193}" srcOrd="1" destOrd="0" presId="urn:microsoft.com/office/officeart/2005/8/layout/orgChart1"/>
    <dgm:cxn modelId="{F0A91DC5-A945-4B28-A237-E6BC54C1D5EC}" type="presParOf" srcId="{E582B96E-BA07-405A-B0E4-0CBCCEE58445}" destId="{DCA3612E-2827-4E29-BDD5-E86325698EF6}" srcOrd="1" destOrd="0" presId="urn:microsoft.com/office/officeart/2005/8/layout/orgChart1"/>
    <dgm:cxn modelId="{9A953885-2C35-4389-9889-789B381CAB59}" type="presParOf" srcId="{E582B96E-BA07-405A-B0E4-0CBCCEE58445}" destId="{D6046D78-2330-4291-80FB-74C198D0B6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 (a)</a:t>
          </a: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91035" custScaleY="9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62201" custScaleY="53805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  <dgm:pt modelId="{0F1E686B-BE85-48E9-A5F2-9D31DE26CFD2}" type="pres">
      <dgm:prSet presAssocID="{4822DF39-93B4-43B0-BABD-BA18729504C5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1" presStyleIdx="0" presStyleCnt="2" custScaleX="47868" custScaleY="43081" custLinFactNeighborX="-271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1" presStyleIdx="1" presStyleCnt="2" custScaleX="47868" custScaleY="43081" custLinFactNeighborX="-25795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</dgm:ptLst>
  <dgm:cxnLst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3E5DBB1C-68B4-4A74-8715-B6C0720D826A}" type="presOf" srcId="{0C03F11C-8F3E-4D01-9297-744CA0C710A9}" destId="{520695D4-9A16-478C-A324-4FFD56DE26CF}" srcOrd="1" destOrd="0" presId="urn:microsoft.com/office/officeart/2005/8/layout/orgChart1"/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C015671E-FB05-434D-BBD6-B3E15A2C301D}" type="presOf" srcId="{AA84945E-F411-4FFC-A0CF-A3A9A190530B}" destId="{71920212-F746-42C0-9BDE-AF4A368F43AB}" srcOrd="1" destOrd="0" presId="urn:microsoft.com/office/officeart/2005/8/layout/orgChart1"/>
    <dgm:cxn modelId="{AB13ED34-100C-4C7F-8A8D-17EEA7FFFE21}" type="presOf" srcId="{AA84945E-F411-4FFC-A0CF-A3A9A190530B}" destId="{9803772E-73A1-484E-9BAD-12C5846F3C24}" srcOrd="0" destOrd="0" presId="urn:microsoft.com/office/officeart/2005/8/layout/orgChart1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BEF2DA07-9AF2-452F-A787-EB2B1507B622}" type="presOf" srcId="{0C03F11C-8F3E-4D01-9297-744CA0C710A9}" destId="{A581C47F-2DA5-44A6-91A3-8A0A8E29E083}" srcOrd="0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D7A9E563-FB32-4415-B96F-069B560A9623}" type="presOf" srcId="{4822DF39-93B4-43B0-BABD-BA18729504C5}" destId="{0F1E686B-BE85-48E9-A5F2-9D31DE26CFD2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636FC9B4-0863-441A-ADAE-2F34C61ECFC5}" type="presOf" srcId="{1DCEF0D2-7E85-4806-A6DC-27B02D4910A6}" destId="{5A9437AE-5EEC-4729-83B6-202A73A8B436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  <dgm:cxn modelId="{85265394-BF55-4EEC-8B87-E530B4FDF02C}" type="presParOf" srcId="{735E8862-3127-4B48-BA3F-8ED9B0D6AD76}" destId="{0F1E686B-BE85-48E9-A5F2-9D31DE26CFD2}" srcOrd="0" destOrd="0" presId="urn:microsoft.com/office/officeart/2005/8/layout/orgChart1"/>
    <dgm:cxn modelId="{F9F4B862-5315-428D-92F1-A9716AD86A0C}" type="presParOf" srcId="{735E8862-3127-4B48-BA3F-8ED9B0D6AD76}" destId="{579837F7-2AC2-41C7-8540-B105E99CC754}" srcOrd="1" destOrd="0" presId="urn:microsoft.com/office/officeart/2005/8/layout/orgChart1"/>
    <dgm:cxn modelId="{5DD4A3DE-B542-4478-A571-19A34318C216}" type="presParOf" srcId="{579837F7-2AC2-41C7-8540-B105E99CC754}" destId="{91789DA6-CE45-447F-8C2A-C765D6323E88}" srcOrd="0" destOrd="0" presId="urn:microsoft.com/office/officeart/2005/8/layout/orgChart1"/>
    <dgm:cxn modelId="{B51CE735-F8E5-43BC-935A-0D5E79502054}" type="presParOf" srcId="{91789DA6-CE45-447F-8C2A-C765D6323E88}" destId="{A581C47F-2DA5-44A6-91A3-8A0A8E29E083}" srcOrd="0" destOrd="0" presId="urn:microsoft.com/office/officeart/2005/8/layout/orgChart1"/>
    <dgm:cxn modelId="{098F138F-9145-4F94-B0E0-D17BD797A7DB}" type="presParOf" srcId="{91789DA6-CE45-447F-8C2A-C765D6323E88}" destId="{520695D4-9A16-478C-A324-4FFD56DE26CF}" srcOrd="1" destOrd="0" presId="urn:microsoft.com/office/officeart/2005/8/layout/orgChart1"/>
    <dgm:cxn modelId="{F4FDDE5F-47B8-4392-ABE7-9E44DCDEAD00}" type="presParOf" srcId="{579837F7-2AC2-41C7-8540-B105E99CC754}" destId="{053C2606-EE7D-4AD2-9FE3-751245097B4C}" srcOrd="1" destOrd="0" presId="urn:microsoft.com/office/officeart/2005/8/layout/orgChart1"/>
    <dgm:cxn modelId="{EAA5858F-9FEE-4EA5-897A-6769576E5E13}" type="presParOf" srcId="{579837F7-2AC2-41C7-8540-B105E99CC754}" destId="{DEC233A9-FC86-4FD7-ACC2-4D12EA79349F}" srcOrd="2" destOrd="0" presId="urn:microsoft.com/office/officeart/2005/8/layout/orgChart1"/>
    <dgm:cxn modelId="{0A47206D-0C10-4F58-87FA-C3F4274DA8F5}" type="presParOf" srcId="{735E8862-3127-4B48-BA3F-8ED9B0D6AD76}" destId="{5A9437AE-5EEC-4729-83B6-202A73A8B436}" srcOrd="2" destOrd="0" presId="urn:microsoft.com/office/officeart/2005/8/layout/orgChart1"/>
    <dgm:cxn modelId="{FB5AC4A7-33C3-4DFC-8534-0BA075210E14}" type="presParOf" srcId="{735E8862-3127-4B48-BA3F-8ED9B0D6AD76}" destId="{667B024B-9A07-4F25-9A76-CDCF7AE81E16}" srcOrd="3" destOrd="0" presId="urn:microsoft.com/office/officeart/2005/8/layout/orgChart1"/>
    <dgm:cxn modelId="{56EA02C3-D670-44A6-B856-245A34D4B680}" type="presParOf" srcId="{667B024B-9A07-4F25-9A76-CDCF7AE81E16}" destId="{E859B285-1794-49C8-B544-2425AF8A688D}" srcOrd="0" destOrd="0" presId="urn:microsoft.com/office/officeart/2005/8/layout/orgChart1"/>
    <dgm:cxn modelId="{D7D4A2F0-3539-4E2F-B258-4CEF0AACCC4F}" type="presParOf" srcId="{E859B285-1794-49C8-B544-2425AF8A688D}" destId="{9803772E-73A1-484E-9BAD-12C5846F3C24}" srcOrd="0" destOrd="0" presId="urn:microsoft.com/office/officeart/2005/8/layout/orgChart1"/>
    <dgm:cxn modelId="{24553EC4-FEB0-4114-928D-AFBBFC495FC0}" type="presParOf" srcId="{E859B285-1794-49C8-B544-2425AF8A688D}" destId="{71920212-F746-42C0-9BDE-AF4A368F43AB}" srcOrd="1" destOrd="0" presId="urn:microsoft.com/office/officeart/2005/8/layout/orgChart1"/>
    <dgm:cxn modelId="{EB29D166-CA30-49A1-B454-512CA65702BF}" type="presParOf" srcId="{667B024B-9A07-4F25-9A76-CDCF7AE81E16}" destId="{05E93D52-43BA-4184-AC3E-1C9651F55CC6}" srcOrd="1" destOrd="0" presId="urn:microsoft.com/office/officeart/2005/8/layout/orgChart1"/>
    <dgm:cxn modelId="{B5A69945-CFD5-473C-A67F-5F90C0F9B767}" type="presParOf" srcId="{667B024B-9A07-4F25-9A76-CDCF7AE81E16}" destId="{3AB7DA00-9474-40AF-915B-9758D85C3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Secretario(a)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 Jurídico(a)</a:t>
          </a: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Vinculación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42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85723" custLinFactNeighborX="-5829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85723" custLinFactNeighborX="-8822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88105" custScaleY="76199" custLinFactNeighborX="-52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88105" custScaleY="76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88105" custScaleY="76199" custLinFactNeighborX="-52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88105" custScaleY="761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26236" custScaleY="72701" custLinFactY="-49166" custLinFactNeighborX="4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90911" custScaleY="52526" custLinFactNeighborX="-3653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90911" custScaleY="52526" custLinFactNeighborX="779" custLinFactNeighborY="9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90911" custScaleY="52526" custLinFactNeighborX="-3653" custLinFactNeighborY="-51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90911" custScaleY="52526" custLinFactNeighborX="779" custLinFactNeighborY="-5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90911" custScaleY="52526" custLinFactY="-14770" custLinFactNeighborX="-365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Administrativo(a) 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Administrativo(a) </a:t>
          </a:r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113226" custLinFactNeighborX="-500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1" custScaleX="88138" custScaleY="66008" custLinFactNeighborX="-381" custLinFactNeighborY="-6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3" presStyleIdx="0" presStyleCnt="1" custScaleX="77855" custScaleY="58365" custLinFactNeighborX="-381" custLinFactNeighborY="-2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3" presStyleIdx="0" presStyleCnt="1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0" presStyleCnt="1" custScaleX="70510" custScaleY="46989" custLinFactNeighborX="-381" custLinFactNeighborY="-43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0" presStyleCnt="1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B8D8A1F9-A7AF-4643-ACA0-48E66C3E661B}" type="presOf" srcId="{EB9FCC11-0C01-4EF6-B987-EF458BF5A435}" destId="{14B3AFEC-16BB-4BF1-8710-48D0373A94F4}" srcOrd="0" destOrd="0" presId="urn:microsoft.com/office/officeart/2005/8/layout/orgChart1"/>
    <dgm:cxn modelId="{DF7FC90B-31B8-4A05-8BF6-8090A25A219E}" type="presOf" srcId="{4ED4D85D-CCAE-4C98-92AA-1AB3146A8C8A}" destId="{8A5941EB-7D84-4DCD-AAF2-D392305868A7}" srcOrd="0" destOrd="0" presId="urn:microsoft.com/office/officeart/2005/8/layout/orgChart1"/>
    <dgm:cxn modelId="{5201EF43-5BF0-4F20-8AF4-D0F6359FB0D1}" type="presOf" srcId="{36FC01A6-BA33-4196-B3C5-97C33A9FD524}" destId="{EC2948B1-DA4A-4DC6-A44F-6B3F2318EA9A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BB275DF5-04A0-4F46-BEA9-3A63700A803A}" type="presOf" srcId="{4EF1A719-9D3C-40DE-8609-DBE04B157AA0}" destId="{2EBD24D5-488D-4C30-9272-650CAF9BAA15}" srcOrd="1" destOrd="0" presId="urn:microsoft.com/office/officeart/2005/8/layout/orgChart1"/>
    <dgm:cxn modelId="{BEFF10FC-84FC-4788-B05E-48BAE441157D}" type="presOf" srcId="{4ED4D85D-CCAE-4C98-92AA-1AB3146A8C8A}" destId="{96BA2D85-FE04-4370-B255-E67A9006BAA2}" srcOrd="1" destOrd="0" presId="urn:microsoft.com/office/officeart/2005/8/layout/orgChart1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ED773BE3-843D-4CEF-9EC0-BC6064073749}" type="presOf" srcId="{4EF1A719-9D3C-40DE-8609-DBE04B157AA0}" destId="{A0829726-B8E4-4274-80A0-7C049A30F4A9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9A9189AC-FE41-45A7-AA13-6C2342260B02}" type="presParOf" srcId="{6BC04A75-EF08-4B7A-B3C1-C1D72491EDC3}" destId="{EC2948B1-DA4A-4DC6-A44F-6B3F2318EA9A}" srcOrd="0" destOrd="0" presId="urn:microsoft.com/office/officeart/2005/8/layout/orgChart1"/>
    <dgm:cxn modelId="{78D1BADE-F279-436C-8E74-06B2E0B2DE6C}" type="presParOf" srcId="{6BC04A75-EF08-4B7A-B3C1-C1D72491EDC3}" destId="{6B01EB33-CB09-4684-AFB8-B7B6A59D5D0A}" srcOrd="1" destOrd="0" presId="urn:microsoft.com/office/officeart/2005/8/layout/orgChart1"/>
    <dgm:cxn modelId="{51452CAE-B847-4EA4-917D-F6127E2CDF17}" type="presParOf" srcId="{6B01EB33-CB09-4684-AFB8-B7B6A59D5D0A}" destId="{3844C41B-7766-433D-9092-DC7B24E037EB}" srcOrd="0" destOrd="0" presId="urn:microsoft.com/office/officeart/2005/8/layout/orgChart1"/>
    <dgm:cxn modelId="{FB2ED1A6-ED1B-4B8E-9E08-870C60FCF70F}" type="presParOf" srcId="{3844C41B-7766-433D-9092-DC7B24E037EB}" destId="{A0829726-B8E4-4274-80A0-7C049A30F4A9}" srcOrd="0" destOrd="0" presId="urn:microsoft.com/office/officeart/2005/8/layout/orgChart1"/>
    <dgm:cxn modelId="{8D0890D2-7638-4933-9E7D-15C09599C2BB}" type="presParOf" srcId="{3844C41B-7766-433D-9092-DC7B24E037EB}" destId="{2EBD24D5-488D-4C30-9272-650CAF9BAA15}" srcOrd="1" destOrd="0" presId="urn:microsoft.com/office/officeart/2005/8/layout/orgChart1"/>
    <dgm:cxn modelId="{3022742B-F7BD-4AF5-8852-D997DCC61D82}" type="presParOf" srcId="{6B01EB33-CB09-4684-AFB8-B7B6A59D5D0A}" destId="{54BD4B2E-BB33-45ED-98DF-4B8CC1E77919}" srcOrd="1" destOrd="0" presId="urn:microsoft.com/office/officeart/2005/8/layout/orgChart1"/>
    <dgm:cxn modelId="{3D7BDA43-6966-41BA-A912-7FFDF627C67E}" type="presParOf" srcId="{54BD4B2E-BB33-45ED-98DF-4B8CC1E77919}" destId="{14B3AFEC-16BB-4BF1-8710-48D0373A94F4}" srcOrd="0" destOrd="0" presId="urn:microsoft.com/office/officeart/2005/8/layout/orgChart1"/>
    <dgm:cxn modelId="{958C5340-8CBB-4606-ACD5-9BF6B0574F97}" type="presParOf" srcId="{54BD4B2E-BB33-45ED-98DF-4B8CC1E77919}" destId="{1B7E8F8F-BAA9-4B71-A685-CC0658422936}" srcOrd="1" destOrd="0" presId="urn:microsoft.com/office/officeart/2005/8/layout/orgChart1"/>
    <dgm:cxn modelId="{DEC34D3D-DC38-4301-B890-DA1CCF2878A9}" type="presParOf" srcId="{1B7E8F8F-BAA9-4B71-A685-CC0658422936}" destId="{ABE31E99-7C48-4194-A209-88F3971FE4DE}" srcOrd="0" destOrd="0" presId="urn:microsoft.com/office/officeart/2005/8/layout/orgChart1"/>
    <dgm:cxn modelId="{DE115507-23C5-4DB4-928E-D859299B882C}" type="presParOf" srcId="{ABE31E99-7C48-4194-A209-88F3971FE4DE}" destId="{8A5941EB-7D84-4DCD-AAF2-D392305868A7}" srcOrd="0" destOrd="0" presId="urn:microsoft.com/office/officeart/2005/8/layout/orgChart1"/>
    <dgm:cxn modelId="{9365D8AB-79E5-4CE8-AEAB-4817DF319E3F}" type="presParOf" srcId="{ABE31E99-7C48-4194-A209-88F3971FE4DE}" destId="{96BA2D85-FE04-4370-B255-E67A9006BAA2}" srcOrd="1" destOrd="0" presId="urn:microsoft.com/office/officeart/2005/8/layout/orgChart1"/>
    <dgm:cxn modelId="{D5673203-2D07-4046-AA95-926052E8697C}" type="presParOf" srcId="{1B7E8F8F-BAA9-4B71-A685-CC0658422936}" destId="{7A25F295-986A-485B-A941-9E99F1F8A983}" srcOrd="1" destOrd="0" presId="urn:microsoft.com/office/officeart/2005/8/layout/orgChart1"/>
    <dgm:cxn modelId="{B133731A-E1A9-4CA2-A55C-42651509D7AC}" type="presParOf" srcId="{1B7E8F8F-BAA9-4B71-A685-CC0658422936}" destId="{142B42F8-FF39-42C2-8B4A-928C9FDFA014}" srcOrd="2" destOrd="0" presId="urn:microsoft.com/office/officeart/2005/8/layout/orgChart1"/>
    <dgm:cxn modelId="{16F3343F-BBA7-4C62-A4B3-333EBD3F8621}" type="presParOf" srcId="{6B01EB33-CB09-4684-AFB8-B7B6A59D5D0A}" destId="{A6017DFD-1873-47AC-80B4-4C672DFA1037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dirty="0" err="1" smtClean="0">
              <a:solidFill>
                <a:srgbClr val="000000"/>
              </a:solidFill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Proyectos</a:t>
          </a: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 custLinFactNeighborY="-5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32D8B67B-7A3C-402E-AD15-1FFF7035BE01}" srcId="{84579AF0-4408-438F-970E-BE007F0381A1}" destId="{577478B3-48D6-43DE-A313-DBC6684E41C2}" srcOrd="2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4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3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0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1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Temporal</a:t>
          </a:r>
          <a:endParaRPr lang="es-ES" sz="1200" dirty="0">
            <a:solidFill>
              <a:srgbClr val="000000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Administrativos(as) </a:t>
          </a:r>
          <a:endParaRPr lang="es-ES" sz="1200" dirty="0">
            <a:solidFill>
              <a:srgbClr val="000000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/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9789" custScaleY="86893" custLinFactNeighborX="-45" custLinFactNeighborY="-27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54527" custLinFactNeighborX="5297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112626" custLinFactNeighborX="5286" custLinFactNeighborY="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54527" custLinFactNeighborX="-16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54527" custLinFactNeighborX="-4390" custLinFactNeighborY="207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Oficial Administrativo(a)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Secretaria(o) </a:t>
          </a:r>
        </a:p>
        <a:p>
          <a:r>
            <a:rPr lang="es-MX" sz="1200" dirty="0" smtClean="0">
              <a:solidFill>
                <a:srgbClr val="000000"/>
              </a:solidFill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Administrativo(a)</a:t>
          </a:r>
          <a:endParaRPr lang="es-ES" sz="1200" dirty="0"/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/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6487" custScaleY="134388" custLinFactNeighborY="-24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Y="83992" custLinFactNeighborY="-518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3992" custScaleY="75593" custLinFactX="12722" custLinFactNeighborX="100000" custLinFactNeighborY="-42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/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/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/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585" custScaleY="77441" custLinFactNeighborY="1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48951" custScaleY="43512" custLinFactNeighborY="-2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/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45894" custScaleY="141603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5" custScaleY="85820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5" custScaleY="85820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5" custScaleY="85820" custLinFactNeighborY="19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5" custScaleY="85995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5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4" presStyleCnt="5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4" presStyleCnt="5" custScaleY="85995" custLinFactNeighborY="18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7B1C85A8-4D97-43ED-B47F-9B3024AF5CA5}" srcId="{F492D46A-D11E-4931-AAED-9CFD36B75C69}" destId="{5470ADF7-A678-4495-940C-C1408FE03820}" srcOrd="4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11A4283D-091E-4139-8C20-D02CA2AEDBA2}" type="presParOf" srcId="{6057D871-0612-4596-9654-33ECB20A6DFA}" destId="{2B2BA394-D4D9-4709-B196-09C766B43E11}" srcOrd="8" destOrd="0" presId="urn:microsoft.com/office/officeart/2005/8/layout/orgChart1"/>
    <dgm:cxn modelId="{8F3A696C-9A14-4CE3-B352-BE232F60C204}" type="presParOf" srcId="{6057D871-0612-4596-9654-33ECB20A6DFA}" destId="{2509DFC5-C613-485B-8D0D-FE84AFAB5CCF}" srcOrd="9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Centros Culturales </a:t>
          </a: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</a:t>
          </a: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/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/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/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0728" custScaleY="111800" custLinFactNeighborY="-4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2582" custScaleY="79636" custLinFactNeighborY="-24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7889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79048" custLinFactNeighborY="6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Secretaria(o) </a:t>
          </a:r>
          <a:endParaRPr lang="es-ES" sz="1200" dirty="0">
            <a:solidFill>
              <a:srgbClr val="000000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Promotor(a) </a:t>
          </a:r>
          <a:endParaRPr lang="es-ES" sz="1200" dirty="0">
            <a:solidFill>
              <a:srgbClr val="000000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Encargado(a) </a:t>
          </a:r>
          <a:endParaRPr lang="es-ES" sz="1200" dirty="0">
            <a:solidFill>
              <a:srgbClr val="000000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/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53304" custScaleY="143084" custLinFactNeighborY="-18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81917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81917" custLinFactNeighborY="390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77674" custScaleY="69498" custLinFactNeighborX="-8643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77674" custScaleY="69498" custLinFactNeighborX="97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 CDC Escuela </a:t>
          </a:r>
        </a:p>
        <a:p>
          <a:r>
            <a:rPr lang="es-ES" sz="1200" dirty="0" smtClean="0">
              <a:solidFill>
                <a:srgbClr val="000000"/>
              </a:solidFill>
            </a:rPr>
            <a:t>Municipal de Arte</a:t>
          </a: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/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/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</a:t>
          </a: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/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/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/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/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/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11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91074" custScaleY="7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78155" custScaleY="66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78155" custScaleY="66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91074" custScaleY="7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Social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/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/>
        </a:p>
      </dgm:t>
    </dgm:pt>
    <dgm:pt modelId="{1CF4EB4B-D2DA-4C9D-93D5-4C3A2D576002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4E7D7EBF-426C-4938-8BBB-023324531BD4}" type="parTrans" cxnId="{4B15343B-96D9-4898-8E1D-9B66F82A23BA}">
      <dgm:prSet/>
      <dgm:spPr/>
      <dgm:t>
        <a:bodyPr/>
        <a:lstStyle/>
        <a:p>
          <a:endParaRPr lang="es-ES"/>
        </a:p>
      </dgm:t>
    </dgm:pt>
    <dgm:pt modelId="{A5A20384-DE70-498F-B307-5F909BF82CF9}" type="sibTrans" cxnId="{4B15343B-96D9-4898-8E1D-9B66F82A23BA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543F0D3-C33A-4211-8852-FCE9DB3D6E8A}" type="pres">
      <dgm:prSet presAssocID="{81CE74A5-7112-46C9-99D5-4AD6CEF6545F}" presName="Name37" presStyleLbl="parChTrans1D2" presStyleIdx="0" presStyleCnt="2"/>
      <dgm:spPr/>
      <dgm:t>
        <a:bodyPr/>
        <a:lstStyle/>
        <a:p>
          <a:endParaRPr lang="es-MX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2" custScaleX="16617" custScaleY="13294" custLinFactNeighborX="8444" custLinFactNeighborY="-12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2"/>
      <dgm:spPr/>
      <dgm:t>
        <a:bodyPr/>
        <a:lstStyle/>
        <a:p>
          <a:endParaRPr lang="es-MX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143D2D9-9841-49A9-A282-64D7C25BBC98}" type="pres">
      <dgm:prSet presAssocID="{4E7D7EBF-426C-4938-8BBB-023324531BD4}" presName="Name37" presStyleLbl="parChTrans1D2" presStyleIdx="1" presStyleCnt="2"/>
      <dgm:spPr/>
      <dgm:t>
        <a:bodyPr/>
        <a:lstStyle/>
        <a:p>
          <a:endParaRPr lang="es-MX"/>
        </a:p>
      </dgm:t>
    </dgm:pt>
    <dgm:pt modelId="{1618D2FD-9A5E-4557-80E5-385CCD539666}" type="pres">
      <dgm:prSet presAssocID="{1CF4EB4B-D2DA-4C9D-93D5-4C3A2D576002}" presName="hierRoot2" presStyleCnt="0">
        <dgm:presLayoutVars>
          <dgm:hierBranch val="init"/>
        </dgm:presLayoutVars>
      </dgm:prSet>
      <dgm:spPr/>
    </dgm:pt>
    <dgm:pt modelId="{A8005FFC-B941-4B3C-9DA4-712D46D5FDF7}" type="pres">
      <dgm:prSet presAssocID="{1CF4EB4B-D2DA-4C9D-93D5-4C3A2D576002}" presName="rootComposite" presStyleCnt="0"/>
      <dgm:spPr/>
    </dgm:pt>
    <dgm:pt modelId="{6D9D2FA1-552A-4EB3-8DF9-910E34D1DA81}" type="pres">
      <dgm:prSet presAssocID="{1CF4EB4B-D2DA-4C9D-93D5-4C3A2D576002}" presName="rootText" presStyleLbl="node2" presStyleIdx="1" presStyleCnt="2" custScaleX="16617" custScaleY="13294" custLinFactNeighborX="-7869" custLinFactNeighborY="-12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91E86B-0D90-49A6-B0AE-3FE906EDE346}" type="pres">
      <dgm:prSet presAssocID="{1CF4EB4B-D2DA-4C9D-93D5-4C3A2D576002}" presName="rootConnector" presStyleLbl="node2" presStyleIdx="1" presStyleCnt="2"/>
      <dgm:spPr/>
      <dgm:t>
        <a:bodyPr/>
        <a:lstStyle/>
        <a:p>
          <a:endParaRPr lang="es-MX"/>
        </a:p>
      </dgm:t>
    </dgm:pt>
    <dgm:pt modelId="{6DAD083B-C667-449E-8C8E-9D2A8EE18BD2}" type="pres">
      <dgm:prSet presAssocID="{1CF4EB4B-D2DA-4C9D-93D5-4C3A2D576002}" presName="hierChild4" presStyleCnt="0"/>
      <dgm:spPr/>
    </dgm:pt>
    <dgm:pt modelId="{B39BC459-50D9-489C-BADF-7EF699F64EEF}" type="pres">
      <dgm:prSet presAssocID="{1CF4EB4B-D2DA-4C9D-93D5-4C3A2D57600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C4AEE2D4-458A-4632-827D-C4DFA0BA138D}" type="presOf" srcId="{1CF4EB4B-D2DA-4C9D-93D5-4C3A2D576002}" destId="{F091E86B-0D90-49A6-B0AE-3FE906EDE346}" srcOrd="1" destOrd="0" presId="urn:microsoft.com/office/officeart/2005/8/layout/orgChart1"/>
    <dgm:cxn modelId="{052D2DAE-3EE3-42C3-A402-1BE8AD46658A}" type="presOf" srcId="{81CE74A5-7112-46C9-99D5-4AD6CEF6545F}" destId="{C543F0D3-C33A-4211-8852-FCE9DB3D6E8A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B28DD12E-6535-4B80-B774-D360D8E1A71A}" type="presOf" srcId="{1CF4EB4B-D2DA-4C9D-93D5-4C3A2D576002}" destId="{6D9D2FA1-552A-4EB3-8DF9-910E34D1DA81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EF98D01C-C671-4F7D-A1C9-820CDC61DC26}" type="presOf" srcId="{4E7D7EBF-426C-4938-8BBB-023324531BD4}" destId="{7143D2D9-9841-49A9-A282-64D7C25BBC98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4B15343B-96D9-4898-8E1D-9B66F82A23BA}" srcId="{84579AF0-4408-438F-970E-BE007F0381A1}" destId="{1CF4EB4B-D2DA-4C9D-93D5-4C3A2D576002}" srcOrd="1" destOrd="0" parTransId="{4E7D7EBF-426C-4938-8BBB-023324531BD4}" sibTransId="{A5A20384-DE70-498F-B307-5F909BF82CF9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2BC511E-B22E-4E10-BDC6-CEE16A4C5504}" type="presParOf" srcId="{C212D9BA-6797-4225-A692-A814A4696490}" destId="{C543F0D3-C33A-4211-8852-FCE9DB3D6E8A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95309EE7-372C-4CD9-8E5F-DBBF91CDB6A5}" type="presParOf" srcId="{C212D9BA-6797-4225-A692-A814A4696490}" destId="{7143D2D9-9841-49A9-A282-64D7C25BBC98}" srcOrd="2" destOrd="0" presId="urn:microsoft.com/office/officeart/2005/8/layout/orgChart1"/>
    <dgm:cxn modelId="{EE45A47D-11DA-4C31-819B-4D3F6EA1D657}" type="presParOf" srcId="{C212D9BA-6797-4225-A692-A814A4696490}" destId="{1618D2FD-9A5E-4557-80E5-385CCD539666}" srcOrd="3" destOrd="0" presId="urn:microsoft.com/office/officeart/2005/8/layout/orgChart1"/>
    <dgm:cxn modelId="{3D30E67A-C740-4369-BEA1-F48852822272}" type="presParOf" srcId="{1618D2FD-9A5E-4557-80E5-385CCD539666}" destId="{A8005FFC-B941-4B3C-9DA4-712D46D5FDF7}" srcOrd="0" destOrd="0" presId="urn:microsoft.com/office/officeart/2005/8/layout/orgChart1"/>
    <dgm:cxn modelId="{3B5EEC9A-C759-40CE-A12B-37B1510B1B21}" type="presParOf" srcId="{A8005FFC-B941-4B3C-9DA4-712D46D5FDF7}" destId="{6D9D2FA1-552A-4EB3-8DF9-910E34D1DA81}" srcOrd="0" destOrd="0" presId="urn:microsoft.com/office/officeart/2005/8/layout/orgChart1"/>
    <dgm:cxn modelId="{682D8D1A-0562-4C11-9401-6C18207EEC22}" type="presParOf" srcId="{A8005FFC-B941-4B3C-9DA4-712D46D5FDF7}" destId="{F091E86B-0D90-49A6-B0AE-3FE906EDE346}" srcOrd="1" destOrd="0" presId="urn:microsoft.com/office/officeart/2005/8/layout/orgChart1"/>
    <dgm:cxn modelId="{E5D158BB-3F62-4098-8977-114A0117CB7C}" type="presParOf" srcId="{1618D2FD-9A5E-4557-80E5-385CCD539666}" destId="{6DAD083B-C667-449E-8C8E-9D2A8EE18BD2}" srcOrd="1" destOrd="0" presId="urn:microsoft.com/office/officeart/2005/8/layout/orgChart1"/>
    <dgm:cxn modelId="{1321D6DB-6699-4F95-9D92-79755667B7BE}" type="presParOf" srcId="{1618D2FD-9A5E-4557-80E5-385CCD539666}" destId="{B39BC459-50D9-489C-BADF-7EF699F64EE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23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45225" custLinFactNeighborY="16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Cultura Física y Deporte</a:t>
          </a:r>
          <a:endParaRPr lang="es-ES" sz="1200" dirty="0">
            <a:solidFill>
              <a:srgbClr val="000000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Coordinador de Planeación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Unidades Deportivas</a:t>
          </a:r>
          <a:endParaRPr lang="es-ES" sz="1200" dirty="0">
            <a:solidFill>
              <a:srgbClr val="000000"/>
            </a:solidFill>
          </a:endParaRPr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Deporte Ciudadano</a:t>
          </a:r>
          <a:endParaRPr lang="es-ES" sz="1200" b="0" dirty="0">
            <a:solidFill>
              <a:srgbClr val="000000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Coordinador(a) Técnico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Jefe(a) de 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Infraestructura y 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Jefe(a) de Deporte Selectivo 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Jefe(a) de Ligas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>
            <a:solidFill>
              <a:srgbClr val="000000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Supervisor(a)</a:t>
          </a: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General de Desarrollo Deportivo</a:t>
          </a:r>
          <a:endParaRPr lang="es-ES" sz="1200" dirty="0">
            <a:solidFill>
              <a:srgbClr val="000000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de Área Acuática</a:t>
          </a:r>
          <a:endParaRPr lang="es-ES" sz="1200" dirty="0">
            <a:solidFill>
              <a:srgbClr val="000000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      </a:t>
          </a:r>
          <a:endParaRPr lang="es-ES" sz="1200" dirty="0">
            <a:solidFill>
              <a:srgbClr val="000000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General </a:t>
          </a:r>
          <a:endParaRPr lang="es-ES" sz="1200" dirty="0">
            <a:solidFill>
              <a:srgbClr val="000000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50847" custScaleY="140737" custLinFactNeighborX="-44216" custLinFactNeighborY="16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4" custScaleX="203677" custScaleY="151073" custLinFactNeighborX="-11577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0" presStyleCnt="9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75934" custScaleY="124441" custLinFactNeighborX="-18783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1" presStyleCnt="9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75934" custScaleY="124441" custLinFactNeighborX="-2864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2" presStyleCnt="9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75934" custScaleY="124441" custLinFactNeighborX="-18783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3" presStyleCnt="9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75934" custScaleY="124441" custLinFactNeighborX="-2864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75934" custScaleY="124441" custLinFactNeighborX="-18783" custLinFactNeighborY="-15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1" presStyleCnt="4" custScaleX="199450" custScaleY="151073" custLinFactNeighborX="-8244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1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4" custScaleX="186551" custScaleY="151018" custLinFactNeighborX="7220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5" presStyleCnt="9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0" presStyleCnt="4" custScaleX="171643" custScaleY="125849" custLinFactNeighborX="7220" custLinFactNeighborY="15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0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6" presStyleCnt="9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1" presStyleCnt="4" custScaleX="171643" custScaleY="125849" custLinFactNeighborX="7220" custLinFactNeighborY="15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1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7" presStyleCnt="9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2" presStyleCnt="4" custScaleX="171643" custScaleY="125849" custLinFactNeighborX="7220" custLinFactNeighborY="8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2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8" presStyleCnt="9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3" presStyleCnt="4" custScaleX="171643" custScaleY="125849" custLinFactNeighborX="8089" custLinFactNeighborY="8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3" presStyleCnt="4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4" custScaleX="173584" custScaleY="151018" custLinFactNeighborX="18783" custLinFactNeighborY="96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4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42758" custScaleY="108282" custLinFactNeighborX="-57559" custLinFactNeighborY="23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42758" custScaleY="108282" custLinFactNeighborX="-29719" custLinFactNeighborY="23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42758" custScaleY="108282" custLinFactNeighborX="-57559" custLinFactNeighborY="8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42758" custScaleY="108282" custLinFactNeighborX="-29719" custLinFactNeighborY="8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42758" custScaleY="108282" custLinFactNeighborX="-57559" custLinFactNeighborY="-6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42758" custScaleY="108282" custLinFactNeighborX="-29719" custLinFactNeighborY="-7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93820AB-8855-435E-AD23-A2590FDF36F4}" srcId="{9460999F-411C-4C31-B047-C664E61C4334}" destId="{025CF52D-B1F5-42C4-9FDB-4652E45D6CD9}" srcOrd="9" destOrd="0" parTransId="{E729CCF0-67F5-4C72-9B24-E21B4F6C5E0C}" sibTransId="{4D574086-E868-4D91-B8E4-5032BD8EEC2E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61E03D73-35C5-438F-90B0-9666F581FF76}" srcId="{9460999F-411C-4C31-B047-C664E61C4334}" destId="{A6A9FA81-F0E4-4C02-BFB2-7A0906B4C8FC}" srcOrd="8" destOrd="0" parTransId="{D89FD8FC-E3E0-4EA7-80F4-171E17C82F0F}" sibTransId="{6E4BFB77-BD10-44B3-845C-DFDDEB20DAA1}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B6D762A9-6906-4456-AAB3-6B30E9AFDDA1}" srcId="{9460999F-411C-4C31-B047-C664E61C4334}" destId="{6412B829-53B8-4335-A8E8-BF68A4CE9E5A}" srcOrd="7" destOrd="0" parTransId="{2105C248-A41D-480D-A40F-64314007F5A9}" sibTransId="{263CF818-F6C4-414B-A7C1-27813A2C3C80}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A871B7D0-2D02-4654-A38B-9557D468BCE9}" type="presParOf" srcId="{192A4A43-5DC6-4E48-A7A3-07390C05F084}" destId="{02AD738E-EEC6-4584-9218-D79F1E3B75AB}" srcOrd="2" destOrd="0" presId="urn:microsoft.com/office/officeart/2005/8/layout/orgChart1"/>
    <dgm:cxn modelId="{6A1A6B76-4E01-418C-B29D-2409D7511D79}" type="presParOf" srcId="{192A4A43-5DC6-4E48-A7A3-07390C05F084}" destId="{26ACE941-B906-440D-8948-E35202915F75}" srcOrd="3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4" destOrd="0" presId="urn:microsoft.com/office/officeart/2005/8/layout/orgChart1"/>
    <dgm:cxn modelId="{2796F2F1-C7B1-486E-B47E-ACA2AA35758C}" type="presParOf" srcId="{192A4A43-5DC6-4E48-A7A3-07390C05F084}" destId="{4263B0A1-E827-42E9-9A5A-D1A22142AA0E}" srcOrd="5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6" destOrd="0" presId="urn:microsoft.com/office/officeart/2005/8/layout/orgChart1"/>
    <dgm:cxn modelId="{BD4B8A57-0EE6-4977-98B5-6BE05E2CF68D}" type="presParOf" srcId="{192A4A43-5DC6-4E48-A7A3-07390C05F084}" destId="{EA7A5942-546A-434A-B9D0-39B8C7B842BE}" srcOrd="7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Deporte Ciudadano </a:t>
          </a: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Profesional Especialista 1</a:t>
          </a: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2155" custScaleY="30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0119" custScaleY="108912" custLinFactNeighborY="-14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Secretarias(os)</a:t>
          </a: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O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Mantenimiento</a:t>
          </a: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Administrativo(a)</a:t>
          </a:r>
        </a:p>
        <a:p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endParaRPr lang="es-ES" sz="1200" dirty="0">
            <a:solidFill>
              <a:srgbClr val="000000"/>
            </a:solidFill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94531" custScaleY="255260" custLinFactNeighborX="4968" custLinFactNeighborY="86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83155" custLinFactNeighborX="-7278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7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00000" custLinFactNeighborX="-97136" custLinFactNeighborY="166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00000" custLinFactNeighborX="-49185" custLinFactNeighborY="113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100000" custLinFactNeighborX="-97136" custLinFactNeighborY="166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100000" custLinFactNeighborX="-49185" custLinFactNeighborY="166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82791" custLinFactNeighborX="4884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86198" custScaleY="558773" custLinFactY="100000" custLinFactNeighborX="20136" custLinFactNeighborY="168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86198" custScaleY="117039" custLinFactY="357082" custLinFactNeighborX="70714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86198" custScaleY="442947" custLinFactX="100000" custLinFactY="-134617" custLinFactNeighborX="17846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72752" custScaleY="145154" custLinFactY="25278" custLinFactNeighborX="-591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17753" custScaleY="13055" custLinFactNeighborY="1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4408" custScaleY="24935" custLinFactNeighborY="-20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Instructores(as):</a:t>
          </a: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03422" custScaleY="8738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5843" custScaleY="68948" custLinFactNeighborY="-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2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Maestro(a) de Futbol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230561" custScaleY="152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1" custScaleX="185826" custScaleY="558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109571" custScaleY="95436" custLinFactNeighborX="-12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Secretaria / O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Jefe(a) de Deporte Selectivo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l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Esgrima</a:t>
          </a:r>
        </a:p>
        <a:p>
          <a:pPr algn="l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  			</a:t>
          </a:r>
        </a:p>
        <a:p>
          <a:pPr algn="l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Box  		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l"/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Béisbol  			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l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Ruedas  	</a:t>
          </a:r>
        </a:p>
        <a:p>
          <a:pPr algn="l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Tiro con Arco  		</a:t>
          </a:r>
        </a:p>
        <a:p>
          <a:pPr algn="l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Halterofilia  		</a:t>
          </a:r>
        </a:p>
        <a:p>
          <a:pPr algn="l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Atletismo  		</a:t>
          </a:r>
        </a:p>
        <a:p>
          <a:pPr algn="l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Asociadas  	</a:t>
          </a:r>
        </a:p>
        <a:p>
          <a:pPr algn="l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 		</a:t>
          </a:r>
        </a:p>
        <a:p>
          <a:pPr algn="ctr"/>
          <a:endParaRPr lang="es-MX" sz="800" b="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ES" sz="1200" dirty="0">
            <a:solidFill>
              <a:srgbClr val="000000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13056" custScaleY="152505" custLinFactNeighborX="4341" custLinFactNeighborY="26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88543" custScaleY="598132" custLinFactNeighborX="4358" custLinFactNeighborY="-25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60302" custScaleY="81870" custLinFactNeighborX="-5624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60302" custScaleY="81870" custLinFactNeighborX="18535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60302" custScaleY="81870" custLinFactNeighborX="-5846" custLinFactNeighborY="-2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60302" custScaleY="81870" custLinFactNeighborX="18529" custLinFactNeighborY="-24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Administrativo(a)</a:t>
          </a: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Administrativo(a)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Sección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Administrativo(a)</a:t>
          </a: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Almacenista</a:t>
          </a: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Analistas</a:t>
          </a: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97102" custScaleY="138894" custLinFactNeighborY="38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41532" custScaleY="86652" custLinFactNeighborX="-10323" custLinFactNeighborY="41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41503" custScaleY="86976" custLinFactY="200000" custLinFactNeighborX="12587" custLinFactNeighborY="210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41503" custScaleY="86976" custLinFactY="200000" custLinFactNeighborX="12587" custLinFactNeighborY="2026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41532" custScaleY="86652" custLinFactNeighborX="-11997" custLinFactNeighborY="15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41532" custScaleY="86652" custLinFactY="-8814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41532" custScaleY="86652" custLinFactY="-100000" custLinFactNeighborX="-11564" custLinFactNeighborY="-150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41532" custScaleY="86652" custLinFactY="-26648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41532" custScaleY="86652" custLinFactX="74686" custLinFactY="-213330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41532" custScaleY="86652" custLinFactX="-74096" custLinFactY="-44481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8223" custScaleY="93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75803" custLinFactNeighborY="24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75803" custLinFactNeighborY="24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01381" custScaleY="74285" custLinFactY="-300000" custLinFactNeighborX="-18026" custLinFactNeighborY="-38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01381" custScaleY="74285" custLinFactX="27958" custLinFactNeighborX="100000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01381" custScaleY="74285" custLinFactNeighborX="18028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Y="78441" custLinFactNeighborX="-18917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80765" custScaleY="56832" custLinFactNeighborX="-18841" custLinFactNeighborY="-10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6535" custScaleY="48459" custLinFactNeighborX="-19645" custLinFactNeighborY="-10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Infraestructura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B</a:t>
          </a:r>
          <a:endParaRPr lang="es-ES" sz="1200" dirty="0">
            <a:solidFill>
              <a:srgbClr val="000000"/>
            </a:solidFill>
          </a:endParaRP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A2A0F3-63CE-4CAC-8FD9-720A79E583AE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Mayordomo(a)</a:t>
          </a: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Mantenimiento</a:t>
          </a: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de Mantenimiento</a:t>
          </a: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Soldador(a)</a:t>
          </a: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Mantenimiento</a:t>
          </a: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Sección</a:t>
          </a: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5A3A1-7091-47EB-9F89-D3B23F02451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Jardinero</a:t>
          </a:r>
        </a:p>
      </dgm:t>
    </dgm:pt>
    <dgm:pt modelId="{5E5125C6-C607-4809-9F0B-7562D6318DCE}" type="par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1B9A494-CA3A-43FE-8BDB-DC01728D157C}" type="sib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88D6267-93AB-4648-9E6E-AB228797E33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de 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309824B-1B1C-4556-931C-D918A1D4A198}" type="par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3F41152-F61A-434C-AC31-B05705BF9816}" type="sib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72281" custScaleY="103352" custLinFactNeighborX="-11" custLinFactNeighborY="-60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4" custAng="10800000" custFlipVert="1" custScaleX="131971" custScaleY="87674" custLinFactNeighborX="57367" custLinFactNeighborY="3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4" custScaleX="155092" custScaleY="500296" custLinFactNeighborX="88035" custLinFactNeighborY="3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2FAB4497-6191-4B0C-A0E3-C6706C6DF7CB}" type="pres">
      <dgm:prSet presAssocID="{5E5125C6-C607-4809-9F0B-7562D6318D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DECC61-3E2A-4D3F-8067-7D9364AB84C4}" type="pres">
      <dgm:prSet presAssocID="{DC95A3A1-7091-47EB-9F89-D3B23F02451C}" presName="hierRoot2" presStyleCnt="0">
        <dgm:presLayoutVars>
          <dgm:hierBranch val="init"/>
        </dgm:presLayoutVars>
      </dgm:prSet>
      <dgm:spPr/>
    </dgm:pt>
    <dgm:pt modelId="{8BDC73FA-8FE7-43B9-B165-389469E96578}" type="pres">
      <dgm:prSet presAssocID="{DC95A3A1-7091-47EB-9F89-D3B23F02451C}" presName="rootComposite" presStyleCnt="0"/>
      <dgm:spPr/>
    </dgm:pt>
    <dgm:pt modelId="{4F243FBE-805D-464E-A015-06AA991D0108}" type="pres">
      <dgm:prSet presAssocID="{DC95A3A1-7091-47EB-9F89-D3B23F02451C}" presName="rootText" presStyleLbl="node2" presStyleIdx="2" presStyleCnt="4" custScaleX="131971" custScaleY="87674" custLinFactX="18851" custLinFactNeighborX="100000" custLinFactNeighborY="33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1139D-16B0-4A3E-92D5-673F6C6DA2CD}" type="pres">
      <dgm:prSet presAssocID="{DC95A3A1-7091-47EB-9F89-D3B23F02451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54266E-31E7-432A-8244-96C25D312AFD}" type="pres">
      <dgm:prSet presAssocID="{DC95A3A1-7091-47EB-9F89-D3B23F02451C}" presName="hierChild4" presStyleCnt="0"/>
      <dgm:spPr/>
    </dgm:pt>
    <dgm:pt modelId="{8A1FDB79-88B3-4923-872B-2AB8A641B3AA}" type="pres">
      <dgm:prSet presAssocID="{DC95A3A1-7091-47EB-9F89-D3B23F02451C}" presName="hierChild5" presStyleCnt="0"/>
      <dgm:spPr/>
    </dgm:pt>
    <dgm:pt modelId="{99EF7B95-D94E-4235-9C89-24190EE68408}" type="pres">
      <dgm:prSet presAssocID="{A309824B-1B1C-4556-931C-D918A1D4A198}" presName="Name37" presStyleLbl="parChTrans1D2" presStyleIdx="3" presStyleCnt="5"/>
      <dgm:spPr/>
      <dgm:t>
        <a:bodyPr/>
        <a:lstStyle/>
        <a:p>
          <a:endParaRPr lang="es-ES"/>
        </a:p>
      </dgm:t>
    </dgm:pt>
    <dgm:pt modelId="{FC21AE88-2116-4A87-964F-67F1293AF634}" type="pres">
      <dgm:prSet presAssocID="{688D6267-93AB-4648-9E6E-AB228797E33D}" presName="hierRoot2" presStyleCnt="0">
        <dgm:presLayoutVars>
          <dgm:hierBranch val="init"/>
        </dgm:presLayoutVars>
      </dgm:prSet>
      <dgm:spPr/>
    </dgm:pt>
    <dgm:pt modelId="{E7ECFD59-5BF4-45AC-9B3B-09864413F525}" type="pres">
      <dgm:prSet presAssocID="{688D6267-93AB-4648-9E6E-AB228797E33D}" presName="rootComposite" presStyleCnt="0"/>
      <dgm:spPr/>
    </dgm:pt>
    <dgm:pt modelId="{770E0ED6-1535-40B3-830C-04161B958088}" type="pres">
      <dgm:prSet presAssocID="{688D6267-93AB-4648-9E6E-AB228797E33D}" presName="rootText" presStyleLbl="node2" presStyleIdx="3" presStyleCnt="4" custScaleX="155092" custScaleY="74191" custLinFactX="-100000" custLinFactY="-825" custLinFactNeighborX="-1410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0FA0-B697-429F-A4C3-EAE892233BC1}" type="pres">
      <dgm:prSet presAssocID="{688D6267-93AB-4648-9E6E-AB228797E3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B86BCF5-A7FC-424E-9370-FF8D95C81A0B}" type="pres">
      <dgm:prSet presAssocID="{688D6267-93AB-4648-9E6E-AB228797E33D}" presName="hierChild4" presStyleCnt="0"/>
      <dgm:spPr/>
    </dgm:pt>
    <dgm:pt modelId="{ACC3E2AB-3AEC-49A6-A77E-E1620BB4CBDE}" type="pres">
      <dgm:prSet presAssocID="{688D6267-93AB-4648-9E6E-AB228797E33D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1" custScaleX="86140" custScaleY="68912" custLinFactNeighborX="-8115" custLinFactNeighborY="-8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</dgm:ptLst>
  <dgm:cxnLst>
    <dgm:cxn modelId="{CF70EC84-ABB9-49B8-AA4E-47726448C24E}" type="presOf" srcId="{688D6267-93AB-4648-9E6E-AB228797E33D}" destId="{770E0ED6-1535-40B3-830C-04161B958088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717FF7E5-C2F0-4AFA-9B1D-F7FE992250B4}" srcId="{FB8BA5B2-5AEB-436C-8C28-DDD1D3EABD25}" destId="{DC95A3A1-7091-47EB-9F89-D3B23F02451C}" srcOrd="3" destOrd="0" parTransId="{5E5125C6-C607-4809-9F0B-7562D6318DCE}" sibTransId="{61B9A494-CA3A-43FE-8BDB-DC01728D157C}"/>
    <dgm:cxn modelId="{74BCEE58-10F1-4970-90EA-0602A58C287D}" type="presOf" srcId="{DC95A3A1-7091-47EB-9F89-D3B23F02451C}" destId="{4F243FBE-805D-464E-A015-06AA991D0108}" srcOrd="0" destOrd="0" presId="urn:microsoft.com/office/officeart/2005/8/layout/orgChart1"/>
    <dgm:cxn modelId="{F04DBCD6-037E-4FA6-AD98-E887753855F8}" type="presOf" srcId="{688D6267-93AB-4648-9E6E-AB228797E33D}" destId="{3F830FA0-B697-429F-A4C3-EAE892233BC1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BAA38915-1F9D-4629-AFF2-C468353B93A5}" type="presOf" srcId="{5E5125C6-C607-4809-9F0B-7562D6318DCE}" destId="{2FAB4497-6191-4B0C-A0E3-C6706C6DF7CB}" srcOrd="0" destOrd="0" presId="urn:microsoft.com/office/officeart/2005/8/layout/orgChart1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2" destOrd="0" parTransId="{C0CB7F67-E09D-420A-A292-079612D89198}" sibTransId="{396DD257-21C8-41F0-90A1-A82589FCF873}"/>
    <dgm:cxn modelId="{1084AC91-CD3F-452B-9134-F5609FB2F71B}" srcId="{FB8BA5B2-5AEB-436C-8C28-DDD1D3EABD25}" destId="{688D6267-93AB-4648-9E6E-AB228797E33D}" srcOrd="4" destOrd="0" parTransId="{A309824B-1B1C-4556-931C-D918A1D4A198}" sibTransId="{63F41152-F61A-434C-AC31-B05705BF9816}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1417E9F-5636-4326-AC59-2B6C82F99B0B}" type="presOf" srcId="{A309824B-1B1C-4556-931C-D918A1D4A198}" destId="{99EF7B95-D94E-4235-9C89-24190EE68408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3CE2017B-72C0-427C-995A-330C63AF080F}" type="presOf" srcId="{DC95A3A1-7091-47EB-9F89-D3B23F02451C}" destId="{6801139D-16B0-4A3E-92D5-673F6C6DA2CD}" srcOrd="1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9E416AD2-6B49-4227-8995-D91A6865B1D3}" srcId="{FB8BA5B2-5AEB-436C-8C28-DDD1D3EABD25}" destId="{E1602C42-968D-4DB0-8781-40BC4DED5F2E}" srcOrd="1" destOrd="0" parTransId="{967F2EF7-75D6-4A80-ADA4-9D8F0882BF8A}" sibTransId="{77B7B1C0-1045-471A-9E8D-C70FEA9ED4A2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6B166CD9-BECC-4C51-93D3-20AA1F4AE0FD}" type="presParOf" srcId="{E7D30714-5781-42E4-985F-BDD62CAE2B20}" destId="{2FAB4497-6191-4B0C-A0E3-C6706C6DF7CB}" srcOrd="4" destOrd="0" presId="urn:microsoft.com/office/officeart/2005/8/layout/orgChart1"/>
    <dgm:cxn modelId="{EA197396-DCA3-4571-859D-38D9FFCBB040}" type="presParOf" srcId="{E7D30714-5781-42E4-985F-BDD62CAE2B20}" destId="{08DECC61-3E2A-4D3F-8067-7D9364AB84C4}" srcOrd="5" destOrd="0" presId="urn:microsoft.com/office/officeart/2005/8/layout/orgChart1"/>
    <dgm:cxn modelId="{84FB335F-B38F-4656-8873-5ACB96D91EF8}" type="presParOf" srcId="{08DECC61-3E2A-4D3F-8067-7D9364AB84C4}" destId="{8BDC73FA-8FE7-43B9-B165-389469E96578}" srcOrd="0" destOrd="0" presId="urn:microsoft.com/office/officeart/2005/8/layout/orgChart1"/>
    <dgm:cxn modelId="{A6FA2476-DFE5-4005-80A2-5EEC8D5930FA}" type="presParOf" srcId="{8BDC73FA-8FE7-43B9-B165-389469E96578}" destId="{4F243FBE-805D-464E-A015-06AA991D0108}" srcOrd="0" destOrd="0" presId="urn:microsoft.com/office/officeart/2005/8/layout/orgChart1"/>
    <dgm:cxn modelId="{2EA0F647-FD38-49D6-AC44-25224DF04CA3}" type="presParOf" srcId="{8BDC73FA-8FE7-43B9-B165-389469E96578}" destId="{6801139D-16B0-4A3E-92D5-673F6C6DA2CD}" srcOrd="1" destOrd="0" presId="urn:microsoft.com/office/officeart/2005/8/layout/orgChart1"/>
    <dgm:cxn modelId="{DDD61921-25B1-4A2C-8C17-1895F4EC2067}" type="presParOf" srcId="{08DECC61-3E2A-4D3F-8067-7D9364AB84C4}" destId="{6654266E-31E7-432A-8244-96C25D312AFD}" srcOrd="1" destOrd="0" presId="urn:microsoft.com/office/officeart/2005/8/layout/orgChart1"/>
    <dgm:cxn modelId="{018E8D1B-1CA6-475C-A284-648CF1C89596}" type="presParOf" srcId="{08DECC61-3E2A-4D3F-8067-7D9364AB84C4}" destId="{8A1FDB79-88B3-4923-872B-2AB8A641B3AA}" srcOrd="2" destOrd="0" presId="urn:microsoft.com/office/officeart/2005/8/layout/orgChart1"/>
    <dgm:cxn modelId="{D312071B-BF39-41E0-AF5D-EB6C155345DC}" type="presParOf" srcId="{E7D30714-5781-42E4-985F-BDD62CAE2B20}" destId="{99EF7B95-D94E-4235-9C89-24190EE68408}" srcOrd="6" destOrd="0" presId="urn:microsoft.com/office/officeart/2005/8/layout/orgChart1"/>
    <dgm:cxn modelId="{9E8C688A-FBC0-49E7-B1A2-D057FE3FFE59}" type="presParOf" srcId="{E7D30714-5781-42E4-985F-BDD62CAE2B20}" destId="{FC21AE88-2116-4A87-964F-67F1293AF634}" srcOrd="7" destOrd="0" presId="urn:microsoft.com/office/officeart/2005/8/layout/orgChart1"/>
    <dgm:cxn modelId="{343AE95C-A4E0-4393-9AB8-DAB893BFABB9}" type="presParOf" srcId="{FC21AE88-2116-4A87-964F-67F1293AF634}" destId="{E7ECFD59-5BF4-45AC-9B3B-09864413F525}" srcOrd="0" destOrd="0" presId="urn:microsoft.com/office/officeart/2005/8/layout/orgChart1"/>
    <dgm:cxn modelId="{DE6544EB-4C56-4BAD-8AAA-774CAFAFFDED}" type="presParOf" srcId="{E7ECFD59-5BF4-45AC-9B3B-09864413F525}" destId="{770E0ED6-1535-40B3-830C-04161B958088}" srcOrd="0" destOrd="0" presId="urn:microsoft.com/office/officeart/2005/8/layout/orgChart1"/>
    <dgm:cxn modelId="{D703C2DE-C600-418B-AC27-F51191257045}" type="presParOf" srcId="{E7ECFD59-5BF4-45AC-9B3B-09864413F525}" destId="{3F830FA0-B697-429F-A4C3-EAE892233BC1}" srcOrd="1" destOrd="0" presId="urn:microsoft.com/office/officeart/2005/8/layout/orgChart1"/>
    <dgm:cxn modelId="{15482EF5-227F-4B3D-BF30-98ED18F920A3}" type="presParOf" srcId="{FC21AE88-2116-4A87-964F-67F1293AF634}" destId="{6B86BCF5-A7FC-424E-9370-FF8D95C81A0B}" srcOrd="1" destOrd="0" presId="urn:microsoft.com/office/officeart/2005/8/layout/orgChart1"/>
    <dgm:cxn modelId="{95DEF2F3-6006-4E72-9480-21547EDD050A}" type="presParOf" srcId="{FC21AE88-2116-4A87-964F-67F1293AF634}" destId="{ACC3E2AB-3AEC-49A6-A77E-E1620BB4CBDE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C</a:t>
          </a: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Burócratas Municipales</a:t>
          </a:r>
          <a:endParaRPr lang="es-ES" sz="1200" dirty="0">
            <a:solidFill>
              <a:srgbClr val="000000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Jorge</a:t>
          </a:r>
          <a:endParaRPr lang="es-ES" sz="1200" dirty="0">
            <a:solidFill>
              <a:srgbClr val="000000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10 de Marzo</a:t>
          </a:r>
          <a:endParaRPr lang="es-ES" sz="1200" dirty="0">
            <a:solidFill>
              <a:srgbClr val="000000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Villa Alegre</a:t>
          </a:r>
          <a:endParaRPr lang="es-ES" sz="1200" dirty="0">
            <a:solidFill>
              <a:srgbClr val="000000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del Mirador</a:t>
          </a:r>
          <a:endParaRPr lang="es-ES" sz="1200" dirty="0">
            <a:solidFill>
              <a:srgbClr val="000000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Indeco Naranjo</a:t>
          </a:r>
          <a:endParaRPr lang="es-ES" sz="1200" dirty="0">
            <a:solidFill>
              <a:srgbClr val="000000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Parque España</a:t>
          </a:r>
          <a:endParaRPr lang="es-ES" sz="1200" dirty="0">
            <a:solidFill>
              <a:srgbClr val="000000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 Infonavit</a:t>
          </a:r>
          <a:endParaRPr lang="es-ES" sz="1200" dirty="0">
            <a:solidFill>
              <a:srgbClr val="000000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Polivalente</a:t>
          </a:r>
          <a:endParaRPr lang="es-ES" sz="1200" dirty="0">
            <a:solidFill>
              <a:srgbClr val="000000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Camino Real</a:t>
          </a:r>
          <a:endParaRPr lang="es-ES" sz="1200" dirty="0">
            <a:solidFill>
              <a:srgbClr val="000000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Filiberto Sagrero</a:t>
          </a:r>
          <a:endParaRPr lang="es-ES" sz="1200" dirty="0">
            <a:solidFill>
              <a:srgbClr val="000000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Valle de Santa Lucía</a:t>
          </a:r>
          <a:endParaRPr lang="es-ES" sz="1200" dirty="0">
            <a:solidFill>
              <a:srgbClr val="000000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dirty="0">
            <a:solidFill>
              <a:srgbClr val="000000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dirty="0">
            <a:solidFill>
              <a:srgbClr val="000000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Fomerrey 113</a:t>
          </a:r>
          <a:endParaRPr lang="es-ES" sz="1200" dirty="0">
            <a:solidFill>
              <a:srgbClr val="000000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Raúl González</a:t>
          </a:r>
          <a:endParaRPr lang="es-ES" sz="1200" dirty="0">
            <a:solidFill>
              <a:srgbClr val="000000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Moderna</a:t>
          </a:r>
          <a:endParaRPr lang="es-ES" sz="1200" dirty="0">
            <a:solidFill>
              <a:srgbClr val="000000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Bernabé</a:t>
          </a:r>
          <a:endParaRPr lang="es-ES" sz="1200" dirty="0">
            <a:solidFill>
              <a:srgbClr val="000000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Los Campeones</a:t>
          </a:r>
          <a:endParaRPr lang="es-ES" sz="1200" dirty="0">
            <a:solidFill>
              <a:srgbClr val="000000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83179" custLinFactY="3653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88552" custScaleY="123022" custLinFactY="15747" custLinFactNeighborX="-486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Deportivo</a:t>
          </a: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53028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8768" custScaleY="32105" custLinFactNeighborX="-21435" custLinFactNeighborY="-458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9014" custScaleY="29802" custLinFactNeighborX="-18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A</a:t>
          </a: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9997" custScaleY="110957" custLinFactNeighborY="-2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519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3858" custScaleY="62780" custLinFactNeighborX="-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Deportivo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 de Béisbol</a:t>
          </a: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53294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75296" custScaleY="60237" custLinFactNeighborX="-4570" custLinFactNeighborY="-3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37903" custScaleY="267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1" custAng="10800000" custFlipVert="1" custScaleX="29633" custScaleY="30513" custLinFactNeighborY="-10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  <a:p>
          <a:endParaRPr lang="es-ES" sz="1200" dirty="0">
            <a:solidFill>
              <a:srgbClr val="000000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Vigilantes</a:t>
          </a: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Deportivo(a)</a:t>
          </a:r>
          <a:endParaRPr lang="es-ES" sz="1200" dirty="0">
            <a:solidFill>
              <a:srgbClr val="000000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 </a:t>
          </a:r>
          <a:endParaRPr lang="es-ES" sz="1200" dirty="0">
            <a:solidFill>
              <a:srgbClr val="000000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</a:t>
          </a: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Almacenista</a:t>
          </a: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42911" custLinFactNeighborY="-1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</dgm:ptLst>
  <dgm:cxnLst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O</a:t>
          </a: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A</a:t>
          </a:r>
          <a:endParaRPr lang="es-ES" sz="1200" dirty="0">
            <a:solidFill>
              <a:srgbClr val="000000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7540" custScaleY="97892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63511" custScaleY="51730" custLinFactNeighborX="-7009" custLinFactNeighborY="-9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Administrativo(a)</a:t>
          </a: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Administrativos(as)</a:t>
          </a:r>
          <a:endParaRPr lang="es-ES" sz="1200" dirty="0">
            <a:solidFill>
              <a:srgbClr val="000000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rgbClr val="000000"/>
            </a:solidFill>
          </a:endParaRPr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5206" custScaleY="90088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7178" custScaleY="55568" custLinFactNeighborY="-55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X="77694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X="77694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47264" custScaleY="38589" custLinFactNeighborX="-3141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47264" custScaleY="38589" custLinFactNeighborX="-22147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Administrativo(a)</a:t>
          </a: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E</a:t>
          </a: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</a:t>
          </a: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11132" custScaleY="9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4080" custScaleY="55560" custLinFactNeighborX="-4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4080" custScaleY="55560" custLinFactNeighborX="-8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No. 1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</a:t>
          </a: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Sección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Gimnasia</a:t>
          </a: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47457" custScaleY="100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6758" custScaleY="61268" custLinFactNeighborX="-5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Cajero(a)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</a:t>
          </a: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2326" custScaleY="7156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de Basquetbol</a:t>
          </a: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52274" custScaleY="103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1994" custScaleY="65595" custLinFactNeighborX="-5909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1</a:t>
          </a: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O</a:t>
          </a:r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 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83477" custScaleY="59713" custLinFactNeighborX="-4203" custLinFactNeighborY="35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51370" custScaleY="44510" custLinFactNeighborX="-8308" custLinFactNeighborY="-22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FF64723B-08B2-4B6C-BBE4-7276CEA938A7}" type="pres">
      <dgm:prSet presAssocID="{8003C285-42ED-435F-AE60-A288E91A38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 val="init"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51370" custScaleY="46202" custLinFactNeighborX="1518" custLinFactNeighborY="-22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ScaleX="47518" custScaleY="35530" custLinFactNeighborX="-7286" custLinFactNeighborY="-7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914ED821-AFED-4FAE-9A29-AC8EDE927FFB}" srcId="{89396E58-A41F-4C6A-8F4E-711CD80E42B6}" destId="{CAC26141-567B-4301-938D-252585E11EDA}" srcOrd="2" destOrd="0" parTransId="{8003C285-42ED-435F-AE60-A288E91A3834}" sibTransId="{E70F4CD4-978A-47A1-8664-75F2CB23AC18}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1</a:t>
          </a:r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 custScaleX="69424" custScaleY="58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 custScaleX="46456" custScaleY="35960" custLinFactNeighborY="-1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Administrativo(a)</a:t>
          </a: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O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Y="73635" custLinFactNeighborY="4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5962" custScaleY="44181" custLinFactNeighborX="1693" custLinFactNeighborY="9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LinFactNeighborY="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6403" custScaleY="60010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4012" custScaleY="64011" custLinFactNeighborX="-1511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1</a:t>
          </a: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7273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943179-5FA5-4A02-A280-BF0FE530A49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Temporales</a:t>
          </a:r>
        </a:p>
      </dgm:t>
    </dgm:pt>
    <dgm:pt modelId="{EBCF539E-22F9-4361-B944-EC418EFDEFDC}" type="parTrans" cxnId="{C802ECFC-8600-472F-AA26-E36F6A5CA25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70377D-2D2E-4457-9985-C560403F9844}" type="sibTrans" cxnId="{C802ECFC-8600-472F-AA26-E36F6A5CA25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54476" custScaleY="129561" custLinFactNeighborY="-33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 custScaleY="109628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F3D447B7-5825-454A-BAE2-E6C501C1FC2E}" type="pres">
      <dgm:prSet presAssocID="{EBCF539E-22F9-4361-B944-EC418EFDEFDC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05AC2B-F7FF-47B7-9D47-C9F4B2A175A5}" type="pres">
      <dgm:prSet presAssocID="{B9943179-5FA5-4A02-A280-BF0FE530A495}" presName="hierRoot2" presStyleCnt="0">
        <dgm:presLayoutVars>
          <dgm:hierBranch val="init"/>
        </dgm:presLayoutVars>
      </dgm:prSet>
      <dgm:spPr/>
    </dgm:pt>
    <dgm:pt modelId="{F1A1FFD5-5EBC-4BF1-BC15-5C547ED06284}" type="pres">
      <dgm:prSet presAssocID="{B9943179-5FA5-4A02-A280-BF0FE530A495}" presName="rootComposite" presStyleCnt="0"/>
      <dgm:spPr/>
    </dgm:pt>
    <dgm:pt modelId="{45FEA7EB-E05A-4748-A1AF-801EAC43ADD2}" type="pres">
      <dgm:prSet presAssocID="{B9943179-5FA5-4A02-A280-BF0FE530A495}" presName="rootText" presStyleLbl="node3" presStyleIdx="0" presStyleCnt="1" custScaleY="109628" custLinFactNeighborY="7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B1398D-F0FA-46B7-BCE3-CA511519F27B}" type="pres">
      <dgm:prSet presAssocID="{B9943179-5FA5-4A02-A280-BF0FE530A495}" presName="rootConnector" presStyleLbl="node3" presStyleIdx="0" presStyleCnt="1"/>
      <dgm:spPr/>
      <dgm:t>
        <a:bodyPr/>
        <a:lstStyle/>
        <a:p>
          <a:endParaRPr lang="es-ES"/>
        </a:p>
      </dgm:t>
    </dgm:pt>
    <dgm:pt modelId="{72636098-7F1B-40AD-B1D5-C25131D2CE5F}" type="pres">
      <dgm:prSet presAssocID="{B9943179-5FA5-4A02-A280-BF0FE530A495}" presName="hierChild4" presStyleCnt="0"/>
      <dgm:spPr/>
    </dgm:pt>
    <dgm:pt modelId="{27184448-4F95-4DD4-839E-5E671CCF0DF8}" type="pres">
      <dgm:prSet presAssocID="{B9943179-5FA5-4A02-A280-BF0FE530A495}" presName="hierChild5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 custScaleY="109628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 custScaleY="109628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 custScaleY="109628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C802ECFC-8600-472F-AA26-E36F6A5CA25B}" srcId="{E31A50AD-2E43-4574-A862-30D20D870CCC}" destId="{B9943179-5FA5-4A02-A280-BF0FE530A495}" srcOrd="0" destOrd="0" parTransId="{EBCF539E-22F9-4361-B944-EC418EFDEFDC}" sibTransId="{9770377D-2D2E-4457-9985-C560403F9844}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51542F1A-64ED-48A3-8241-CE3F16EC740C}" type="presOf" srcId="{B9943179-5FA5-4A02-A280-BF0FE530A495}" destId="{4BB1398D-F0FA-46B7-BCE3-CA511519F27B}" srcOrd="1" destOrd="0" presId="urn:microsoft.com/office/officeart/2005/8/layout/orgChart1"/>
    <dgm:cxn modelId="{99832B31-54B0-4BDA-ADFF-291985D306D5}" type="presOf" srcId="{B9943179-5FA5-4A02-A280-BF0FE530A495}" destId="{45FEA7EB-E05A-4748-A1AF-801EAC43ADD2}" srcOrd="0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13546E12-3897-4F09-AD06-937520A9E79F}" type="presOf" srcId="{EBCF539E-22F9-4361-B944-EC418EFDEFDC}" destId="{F3D447B7-5825-454A-BAE2-E6C501C1FC2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B5533ADC-8839-4763-88BD-52B0FED98F4E}" type="presParOf" srcId="{46BF14A3-F152-44CA-8211-120DD1B796A7}" destId="{F3D447B7-5825-454A-BAE2-E6C501C1FC2E}" srcOrd="0" destOrd="0" presId="urn:microsoft.com/office/officeart/2005/8/layout/orgChart1"/>
    <dgm:cxn modelId="{43B0F1A1-F6AB-402F-B01E-9D471521FA45}" type="presParOf" srcId="{46BF14A3-F152-44CA-8211-120DD1B796A7}" destId="{F205AC2B-F7FF-47B7-9D47-C9F4B2A175A5}" srcOrd="1" destOrd="0" presId="urn:microsoft.com/office/officeart/2005/8/layout/orgChart1"/>
    <dgm:cxn modelId="{F3A9326B-8457-4F87-9318-067C08209561}" type="presParOf" srcId="{F205AC2B-F7FF-47B7-9D47-C9F4B2A175A5}" destId="{F1A1FFD5-5EBC-4BF1-BC15-5C547ED06284}" srcOrd="0" destOrd="0" presId="urn:microsoft.com/office/officeart/2005/8/layout/orgChart1"/>
    <dgm:cxn modelId="{982B70BC-9DD3-40F8-8B7A-86B040E8B433}" type="presParOf" srcId="{F1A1FFD5-5EBC-4BF1-BC15-5C547ED06284}" destId="{45FEA7EB-E05A-4748-A1AF-801EAC43ADD2}" srcOrd="0" destOrd="0" presId="urn:microsoft.com/office/officeart/2005/8/layout/orgChart1"/>
    <dgm:cxn modelId="{2F207E98-1111-423F-AC17-691BC7D481C4}" type="presParOf" srcId="{F1A1FFD5-5EBC-4BF1-BC15-5C547ED06284}" destId="{4BB1398D-F0FA-46B7-BCE3-CA511519F27B}" srcOrd="1" destOrd="0" presId="urn:microsoft.com/office/officeart/2005/8/layout/orgChart1"/>
    <dgm:cxn modelId="{EC941090-39AB-4D10-9833-9E0D9561CC69}" type="presParOf" srcId="{F205AC2B-F7FF-47B7-9D47-C9F4B2A175A5}" destId="{72636098-7F1B-40AD-B1D5-C25131D2CE5F}" srcOrd="1" destOrd="0" presId="urn:microsoft.com/office/officeart/2005/8/layout/orgChart1"/>
    <dgm:cxn modelId="{131FA8EA-051F-4261-859B-E43EFF6BA7AA}" type="presParOf" srcId="{F205AC2B-F7FF-47B7-9D47-C9F4B2A175A5}" destId="{27184448-4F95-4DD4-839E-5E671CCF0DF8}" srcOrd="2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del Gimnasio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833" custScaleY="60082" custLinFactNeighborX="-3877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9567" custScaleY="105664" custLinFactNeighborY="-42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77529" custLinFactNeighborX="-1216" custLinFactNeighborY="1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Administrador(a)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Ayudante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 </a:t>
          </a:r>
        </a:p>
        <a:p>
          <a:endParaRPr lang="es-ES" sz="1200" dirty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91" custScaleY="83230" custLinFactNeighborY="2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5487" custScaleY="47164" custLinFactNeighborX="-3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7669" custScaleY="101336" custLinFactNeighborX="-1169" custLinFactNeighborY="-18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57001" custScaleY="53835" custLinFactNeighborX="-11675" custLinFactNeighborY="-48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</a:p>
        <a:p>
          <a:r>
            <a:rPr lang="es-ES" sz="1200" dirty="0" smtClean="0">
              <a:solidFill>
                <a:srgbClr val="000000"/>
              </a:solidFill>
            </a:rPr>
            <a:t>Administrativo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Bibliotecas</a:t>
          </a:r>
          <a:endParaRPr lang="es-ES" sz="1200" dirty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9370E-A820-402D-8A62-179E28B2CEF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Supervisores(as)</a:t>
          </a:r>
        </a:p>
      </dgm:t>
    </dgm:pt>
    <dgm:pt modelId="{D8561CD2-2CAB-4D9F-8912-840250EB4448}" type="par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8A4D1A-D29F-4727-AFDA-991AA966DB08}" type="sib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5385" custScaleY="79670" custLinFactNeighborX="16" custLinFactNeighborY="66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CD470C5-FB19-4234-AA6C-EFDD06C9188E}" type="pres">
      <dgm:prSet presAssocID="{03A20C86-4A92-4FD9-A45C-26F30B3ECD1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2" presStyleIdx="0" presStyleCnt="2" custScaleX="68329" custScaleY="74121" custLinFactNeighborX="505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2E051671-4839-49A6-9F68-CDE6E43456F8}" type="pres">
      <dgm:prSet presAssocID="{D8561CD2-2CAB-4D9F-8912-840250EB4448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540CAC6-A4E4-481C-9A6D-DC7799CD8EAA}" type="pres">
      <dgm:prSet presAssocID="{48E9370E-A820-402D-8A62-179E28B2CEF8}" presName="hierRoot2" presStyleCnt="0">
        <dgm:presLayoutVars>
          <dgm:hierBranch val="init"/>
        </dgm:presLayoutVars>
      </dgm:prSet>
      <dgm:spPr/>
    </dgm:pt>
    <dgm:pt modelId="{794D0BC2-EA94-4ADE-AFDD-76028146AC3B}" type="pres">
      <dgm:prSet presAssocID="{48E9370E-A820-402D-8A62-179E28B2CEF8}" presName="rootComposite" presStyleCnt="0"/>
      <dgm:spPr/>
    </dgm:pt>
    <dgm:pt modelId="{517ACABC-13CB-4CF8-99D2-6730CCE4549E}" type="pres">
      <dgm:prSet presAssocID="{48E9370E-A820-402D-8A62-179E28B2CEF8}" presName="rootText" presStyleLbl="node2" presStyleIdx="1" presStyleCnt="2" custScaleX="68329" custScaleY="74121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5D5EC4-973B-414E-B127-DF31B506D61C}" type="pres">
      <dgm:prSet presAssocID="{48E9370E-A820-402D-8A62-179E28B2CE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BF36B6-0180-4A88-B025-A070C35F1307}" type="pres">
      <dgm:prSet presAssocID="{48E9370E-A820-402D-8A62-179E28B2CEF8}" presName="hierChild4" presStyleCnt="0"/>
      <dgm:spPr/>
    </dgm:pt>
    <dgm:pt modelId="{8AC1945D-10D5-4FE7-A953-FCCBEDD7ADE5}" type="pres">
      <dgm:prSet presAssocID="{48E9370E-A820-402D-8A62-179E28B2CEF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E6AEA0E3-C599-4E74-A4CA-0CD34661A17B}" type="presOf" srcId="{48E9370E-A820-402D-8A62-179E28B2CEF8}" destId="{517ACABC-13CB-4CF8-99D2-6730CCE4549E}" srcOrd="0" destOrd="0" presId="urn:microsoft.com/office/officeart/2005/8/layout/orgChart1"/>
    <dgm:cxn modelId="{8DBC8F3F-DF4A-4533-AA3C-A86235816CB1}" srcId="{8F3A5752-0B5D-4641-8E32-CCA038B23664}" destId="{7CBFA367-1E00-46B4-83E9-E494645C56C4}" srcOrd="0" destOrd="0" parTransId="{03A20C86-4A92-4FD9-A45C-26F30B3ECD14}" sibTransId="{4BF95978-53C6-467E-BD64-1BB26CD5CEA5}"/>
    <dgm:cxn modelId="{66DA8F0B-5F05-4BBA-B535-B88231031C5D}" type="presOf" srcId="{7CBFA367-1E00-46B4-83E9-E494645C56C4}" destId="{A26C7DD0-22C3-472F-8956-750A0E5B231F}" srcOrd="0" destOrd="0" presId="urn:microsoft.com/office/officeart/2005/8/layout/orgChart1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4" destOrd="0" parTransId="{80B51AF4-1A6B-4086-B2DB-B0A5B0553AE0}" sibTransId="{9E3DA75A-D529-4CEE-A56A-4B836DC8874B}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1817D62B-0194-439F-B14B-E8F989B4A975}" type="presOf" srcId="{D8561CD2-2CAB-4D9F-8912-840250EB4448}" destId="{2E051671-4839-49A6-9F68-CDE6E43456F8}" srcOrd="0" destOrd="0" presId="urn:microsoft.com/office/officeart/2005/8/layout/orgChart1"/>
    <dgm:cxn modelId="{F091661C-A6EE-45B4-8E76-C166C6B23348}" srcId="{8F3A5752-0B5D-4641-8E32-CCA038B23664}" destId="{6E32675B-75C1-4ACF-BEE2-A4B2B9DB88C7}" srcOrd="3" destOrd="0" parTransId="{7B500698-6776-43DB-BE66-4CF66E80D887}" sibTransId="{D75062B4-5D00-4841-8E9C-1ECC572CA9EA}"/>
    <dgm:cxn modelId="{17C33A32-B28E-4EFE-B800-9DF371AFB3C5}" srcId="{8F3A5752-0B5D-4641-8E32-CCA038B23664}" destId="{48E9370E-A820-402D-8A62-179E28B2CEF8}" srcOrd="5" destOrd="0" parTransId="{D8561CD2-2CAB-4D9F-8912-840250EB4448}" sibTransId="{3D8A4D1A-D29F-4727-AFDA-991AA966DB08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2" destOrd="0" parTransId="{E30B5A59-28E6-4399-8C5A-56973DD9617F}" sibTransId="{42A5C743-EC14-4C3E-8DFA-859ACC3AE93D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960DFAB6-437C-4A69-B0B2-B29A96494504}" type="presOf" srcId="{48E9370E-A820-402D-8A62-179E28B2CEF8}" destId="{885D5EC4-973B-414E-B127-DF31B506D61C}" srcOrd="1" destOrd="0" presId="urn:microsoft.com/office/officeart/2005/8/layout/orgChart1"/>
    <dgm:cxn modelId="{A89A2C48-389C-44F6-83E7-F7ED6EC35561}" type="presOf" srcId="{03A20C86-4A92-4FD9-A45C-26F30B3ECD14}" destId="{3CD470C5-FB19-4234-AA6C-EFDD06C9188E}" srcOrd="0" destOrd="0" presId="urn:microsoft.com/office/officeart/2005/8/layout/orgChart1"/>
    <dgm:cxn modelId="{17374758-8D96-4B4C-AD8C-B20334B6437F}" srcId="{8F3A5752-0B5D-4641-8E32-CCA038B23664}" destId="{E23DC7F2-9606-41B2-86FC-BDD303420AFF}" srcOrd="1" destOrd="0" parTransId="{22BAB3FD-0151-4F83-B517-1BA85014DF6B}" sibTransId="{2965A17A-C81D-4275-9694-D3C88977F355}"/>
    <dgm:cxn modelId="{B69CA610-BD0D-421D-8703-30D3B052C26D}" type="presOf" srcId="{7CBFA367-1E00-46B4-83E9-E494645C56C4}" destId="{3938DC13-D574-4475-AFAD-11A9B1DD5794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0EDECBCD-6AF5-446A-83B0-0CC859ADA840}" type="presParOf" srcId="{24392372-3E5C-4E83-A7A2-75B2D5C4B789}" destId="{3CD470C5-FB19-4234-AA6C-EFDD06C9188E}" srcOrd="0" destOrd="0" presId="urn:microsoft.com/office/officeart/2005/8/layout/orgChart1"/>
    <dgm:cxn modelId="{CACC2C49-4D59-4107-8071-F4107A5CDE0E}" type="presParOf" srcId="{24392372-3E5C-4E83-A7A2-75B2D5C4B789}" destId="{5F24DD2D-ECE6-4F8B-9967-9F8D473F49A7}" srcOrd="1" destOrd="0" presId="urn:microsoft.com/office/officeart/2005/8/layout/orgChart1"/>
    <dgm:cxn modelId="{71FD82D3-2A2F-48BE-A307-80A5602235D2}" type="presParOf" srcId="{5F24DD2D-ECE6-4F8B-9967-9F8D473F49A7}" destId="{54DE3DE2-5A7B-4966-9771-CE1C247169F4}" srcOrd="0" destOrd="0" presId="urn:microsoft.com/office/officeart/2005/8/layout/orgChart1"/>
    <dgm:cxn modelId="{B9B11247-51C6-4BB1-A38C-1B1D276553D5}" type="presParOf" srcId="{54DE3DE2-5A7B-4966-9771-CE1C247169F4}" destId="{A26C7DD0-22C3-472F-8956-750A0E5B231F}" srcOrd="0" destOrd="0" presId="urn:microsoft.com/office/officeart/2005/8/layout/orgChart1"/>
    <dgm:cxn modelId="{41DC0E3F-1FBD-4840-89BC-507ABED70E23}" type="presParOf" srcId="{54DE3DE2-5A7B-4966-9771-CE1C247169F4}" destId="{3938DC13-D574-4475-AFAD-11A9B1DD5794}" srcOrd="1" destOrd="0" presId="urn:microsoft.com/office/officeart/2005/8/layout/orgChart1"/>
    <dgm:cxn modelId="{BA163E68-F011-42F7-B7F6-2C208CB549A6}" type="presParOf" srcId="{5F24DD2D-ECE6-4F8B-9967-9F8D473F49A7}" destId="{9BD6D318-E10D-4EED-873D-D8DA44AAD8DD}" srcOrd="1" destOrd="0" presId="urn:microsoft.com/office/officeart/2005/8/layout/orgChart1"/>
    <dgm:cxn modelId="{C7E317BF-E572-4076-8F47-BD56D8237B1F}" type="presParOf" srcId="{5F24DD2D-ECE6-4F8B-9967-9F8D473F49A7}" destId="{3CB280C7-2619-466C-9754-F11423BCC7E9}" srcOrd="2" destOrd="0" presId="urn:microsoft.com/office/officeart/2005/8/layout/orgChart1"/>
    <dgm:cxn modelId="{D07640B8-0C41-40F7-937E-7C69908AA541}" type="presParOf" srcId="{24392372-3E5C-4E83-A7A2-75B2D5C4B789}" destId="{2E051671-4839-49A6-9F68-CDE6E43456F8}" srcOrd="2" destOrd="0" presId="urn:microsoft.com/office/officeart/2005/8/layout/orgChart1"/>
    <dgm:cxn modelId="{E51C4A8F-6C8F-42EB-B2E6-51F127DDD64E}" type="presParOf" srcId="{24392372-3E5C-4E83-A7A2-75B2D5C4B789}" destId="{D540CAC6-A4E4-481C-9A6D-DC7799CD8EAA}" srcOrd="3" destOrd="0" presId="urn:microsoft.com/office/officeart/2005/8/layout/orgChart1"/>
    <dgm:cxn modelId="{CABF33B9-8C66-44C8-AD17-0F5F7F9F2C84}" type="presParOf" srcId="{D540CAC6-A4E4-481C-9A6D-DC7799CD8EAA}" destId="{794D0BC2-EA94-4ADE-AFDD-76028146AC3B}" srcOrd="0" destOrd="0" presId="urn:microsoft.com/office/officeart/2005/8/layout/orgChart1"/>
    <dgm:cxn modelId="{40E433DE-D0B7-46F1-8E27-53E5F650A2AF}" type="presParOf" srcId="{794D0BC2-EA94-4ADE-AFDD-76028146AC3B}" destId="{517ACABC-13CB-4CF8-99D2-6730CCE4549E}" srcOrd="0" destOrd="0" presId="urn:microsoft.com/office/officeart/2005/8/layout/orgChart1"/>
    <dgm:cxn modelId="{AE20F1D3-B03D-467F-809C-D7433361860D}" type="presParOf" srcId="{794D0BC2-EA94-4ADE-AFDD-76028146AC3B}" destId="{885D5EC4-973B-414E-B127-DF31B506D61C}" srcOrd="1" destOrd="0" presId="urn:microsoft.com/office/officeart/2005/8/layout/orgChart1"/>
    <dgm:cxn modelId="{E5C11A73-FBFC-4AD6-ACC4-99FE2DA11A12}" type="presParOf" srcId="{D540CAC6-A4E4-481C-9A6D-DC7799CD8EAA}" destId="{DFBF36B6-0180-4A88-B025-A070C35F1307}" srcOrd="1" destOrd="0" presId="urn:microsoft.com/office/officeart/2005/8/layout/orgChart1"/>
    <dgm:cxn modelId="{D1348406-5A08-4EFC-8CE6-6C7E110FE517}" type="presParOf" srcId="{D540CAC6-A4E4-481C-9A6D-DC7799CD8EAA}" destId="{8AC1945D-10D5-4FE7-A953-FCCBEDD7ADE5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Enlace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Bibliotecario(a)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 Clasificadores(as) </a:t>
          </a:r>
          <a:endParaRPr lang="es-ES" sz="1200" dirty="0">
            <a:solidFill>
              <a:srgbClr val="000000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Capturista</a:t>
          </a: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Bibliotecario(a)</a:t>
          </a: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LinFactNeighbor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0057" custScaleY="87357" custLinFactNeighborX="-6195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1670" custScaleY="87357" custLinFactNeighborX="6196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0057" custScaleY="87357" custLinFactNeighborX="-6195" custLinFactNeighborY="68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1670" custScaleY="217323" custLinFactNeighborX="6196" custLinFactNeighborY="6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0057" custScaleY="87379" custLinFactNeighborX="-6195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1670" custScaleY="87379" custLinFactNeighborX="6196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0057" custScaleY="87357" custLinFactNeighborX="-6195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1670" custScaleY="87357" custLinFactNeighborX="6196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0057" custScaleY="87357" custLinFactY="-124194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Técnicos(as) en Mantenimiento A </a:t>
          </a:r>
          <a:endParaRPr lang="es-ES" sz="1200" dirty="0">
            <a:solidFill>
              <a:srgbClr val="000000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1</a:t>
          </a:r>
          <a:endParaRPr lang="es-ES" sz="1200" dirty="0">
            <a:solidFill>
              <a:srgbClr val="000000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</a:p>
        <a:p>
          <a:endParaRPr lang="es-ES" sz="1200" dirty="0">
            <a:solidFill>
              <a:srgbClr val="000000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17FAE-8544-4424-86DB-15E5E144932B}" type="asst">
      <dgm:prSet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Auxiliar Administrativo </a:t>
          </a: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18FE51A-8EF3-4EB0-A2F3-D6D5600E8B1C}" type="asst">
      <dgm:prSet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Auxiliar Administrativo </a:t>
          </a: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79335" custScaleY="14944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LinFactNeighborX="-3083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LinFactNeighborX="3100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LinFactY="-100000" custLinFactNeighborX="-3083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LinFactY="-100000" custLinFactNeighborX="3100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58388" custLinFactNeighborX="-1814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53495" custLinFactNeighborX="3" custLinFactNeighborY="-20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Programas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1326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1711" custScaleY="36555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4579" custScaleY="44579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6500" custScaleY="8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70539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Parques </a:t>
          </a: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Mty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400</a:t>
          </a: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Aztlán</a:t>
          </a: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P. Alameda y Canoas</a:t>
          </a: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AVC </a:t>
          </a: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Secretaria/o</a:t>
          </a:r>
          <a:br>
            <a:rPr lang="es-ES" sz="1200" b="0" dirty="0" smtClean="0">
              <a:solidFill>
                <a:schemeClr val="tx1"/>
              </a:solidFill>
            </a:rPr>
          </a:br>
          <a:endParaRPr lang="es-ES" sz="1200" b="0" dirty="0" smtClean="0">
            <a:solidFill>
              <a:schemeClr val="tx1"/>
            </a:solidFill>
          </a:endParaRPr>
        </a:p>
        <a:p>
          <a:r>
            <a:rPr lang="es-ES" sz="1200" b="0" dirty="0" smtClean="0">
              <a:solidFill>
                <a:schemeClr val="tx1"/>
              </a:solidFill>
            </a:rPr>
            <a:t>Oficial Administrativo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99923" custLinFactNeighborY="-6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LinFactNeighborY="-60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99923" custLinFactNeighborY="-6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8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99923" custLinFactNeighborY="-6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4" custScaleX="137218" custScaleY="79773" custLinFactNeighborX="-7326" custLinFactNeighborY="67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1" presStyleCnt="4" custScaleX="137218" custScaleY="79773" custLinFactNeighborX="9035" custLinFactNeighborY="67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2" presStyleCnt="4" custScaleY="88444" custLinFactY="-100000" custLinFactNeighborX="23312" custLinFactNeighborY="-1073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Y="88444" custLinFactY="-100000" custLinFactNeighborX="14372" custLinFactNeighborY="-1073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EA826A4-87FA-46E9-94F8-8D9CC94AF96B}" srcId="{8FE150CD-F776-47B8-84A5-F2CF7ACAAC56}" destId="{90BB4C0D-1FEF-4863-8607-CC3880343291}" srcOrd="5" destOrd="0" parTransId="{97EE24D9-DCC4-4F9F-8DE2-60DDDB17808E}" sibTransId="{9CCB642F-07E6-4D6D-B650-3C5BD2C58F3B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1A335C9E-B407-4E79-B00A-E2676FA6E1AC}" srcId="{8FE150CD-F776-47B8-84A5-F2CF7ACAAC56}" destId="{E0B82665-92F0-42D0-9FBF-2F1C42A89475}" srcOrd="2" destOrd="0" parTransId="{94713F4F-B707-4102-917B-6EA47CF83563}" sibTransId="{47477331-0019-45B3-8B48-F2F3C5623E74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A2788D67-AE69-4AC9-AA51-C915380F1090}" srcId="{8FE150CD-F776-47B8-84A5-F2CF7ACAAC56}" destId="{089E3200-BD19-43DB-A09B-13623A36E541}" srcOrd="3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D4304843-9508-4141-958F-159A42156B0E}" srcId="{8FE150CD-F776-47B8-84A5-F2CF7ACAAC56}" destId="{110162E8-E59C-483D-802E-CDB254C99A9C}" srcOrd="7" destOrd="0" parTransId="{BC142A3B-607B-4BF7-B8B6-861851DFB1BB}" sibTransId="{591EC6BA-65AC-4FD4-916A-64833086DCDE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0FE3167-FD67-467A-9BC1-AACD2530F61F}" srcId="{8FE150CD-F776-47B8-84A5-F2CF7ACAAC56}" destId="{8B7E1B47-9E4D-4C5A-BC05-B4B7E4C35460}" srcOrd="6" destOrd="0" parTransId="{04195947-4A51-41BE-B3A7-E3212CBDEC2C}" sibTransId="{7AD0237E-2D4E-4D76-8547-A599955AF7EE}"/>
    <dgm:cxn modelId="{34768DB9-5BFA-4EAF-8438-6E260E5A0F79}" srcId="{8FE150CD-F776-47B8-84A5-F2CF7ACAAC56}" destId="{8071D23A-AD2B-48A3-BDB4-A26A7CB42C69}" srcOrd="4" destOrd="0" parTransId="{D7CBB88F-7B9D-48F0-A5EA-1B763559A139}" sibTransId="{67D46E33-C5B1-4703-93C3-4CAC9BDC6362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D1E7A915-088D-4B7A-A401-EB31A576A3A7}" type="presParOf" srcId="{6C6761D7-23C2-469E-8A4C-4D9E88EC72E6}" destId="{D4892970-E4C4-490B-87BC-0BDE270048F3}" srcOrd="2" destOrd="0" presId="urn:microsoft.com/office/officeart/2005/8/layout/orgChart1"/>
    <dgm:cxn modelId="{4A0D35B1-39CC-449A-8B7C-A47ED3FAD891}" type="presParOf" srcId="{6C6761D7-23C2-469E-8A4C-4D9E88EC72E6}" destId="{06A1E4F1-F83C-4474-817F-352F1A9080CD}" srcOrd="3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4" destOrd="0" presId="urn:microsoft.com/office/officeart/2005/8/layout/orgChart1"/>
    <dgm:cxn modelId="{7860906C-3EC1-4E2D-93FE-32CEE47A32E6}" type="presParOf" srcId="{6C6761D7-23C2-469E-8A4C-4D9E88EC72E6}" destId="{6D1EE43B-9034-469A-A69C-408C4FB20B9B}" srcOrd="5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Administrativo(a)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Públicos</a:t>
          </a: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Admvo.(a) Patrocinios  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Admvos.(as) Almacén   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FDA7C-3B25-49C8-8919-31340413CB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86009D0-36C0-48FD-8D82-B25F63E34AA8}" type="par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8A6CFF-CA88-45AE-80A1-FCD2D669B6BE}" type="sib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Admvo.(a) Reportes  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777" custScaleY="105657" custLinFactNeighborX="-636" custLinFactNeighborY="1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83010" custLinFactNeighborX="-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9" custScaleX="92244" custScaleY="59034" custLinFactNeighborX="-8398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9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83010" custLinFactNeighborX="-609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9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9" custScaleX="69096" custScaleY="59034" custLinFactNeighborX="774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9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9" custScaleX="69167" custScaleY="58873" custLinFactNeighborX="-199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9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9" custScaleX="69167" custScaleY="58873" custLinFactNeighborX="774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9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DDA50294-AD58-4B86-B320-8C70652F8D1B}" type="pres">
      <dgm:prSet presAssocID="{B86009D0-36C0-48FD-8D82-B25F63E34AA8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1C44605-891D-4AB4-B536-290C089ABA9C}" type="pres">
      <dgm:prSet presAssocID="{581FDA7C-3B25-49C8-8919-31340413CB68}" presName="hierRoot2" presStyleCnt="0">
        <dgm:presLayoutVars>
          <dgm:hierBranch val="init"/>
        </dgm:presLayoutVars>
      </dgm:prSet>
      <dgm:spPr/>
    </dgm:pt>
    <dgm:pt modelId="{D6090DF4-8E15-4895-B3A8-C096991B575D}" type="pres">
      <dgm:prSet presAssocID="{581FDA7C-3B25-49C8-8919-31340413CB68}" presName="rootComposite" presStyleCnt="0"/>
      <dgm:spPr/>
    </dgm:pt>
    <dgm:pt modelId="{FF88C864-10CB-4644-8FE4-E684FD49A168}" type="pres">
      <dgm:prSet presAssocID="{581FDA7C-3B25-49C8-8919-31340413CB68}" presName="rootText" presStyleLbl="node3" presStyleIdx="4" presStyleCnt="9" custScaleX="69167" custScaleY="58873" custLinFactNeighborX="-1993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2EF06-151C-49C7-A76B-206834F3A00D}" type="pres">
      <dgm:prSet presAssocID="{581FDA7C-3B25-49C8-8919-31340413CB68}" presName="rootConnector" presStyleLbl="node3" presStyleIdx="4" presStyleCnt="9"/>
      <dgm:spPr/>
      <dgm:t>
        <a:bodyPr/>
        <a:lstStyle/>
        <a:p>
          <a:endParaRPr lang="es-ES"/>
        </a:p>
      </dgm:t>
    </dgm:pt>
    <dgm:pt modelId="{F5E5E8E0-7572-4EA8-A440-A996A90AF995}" type="pres">
      <dgm:prSet presAssocID="{581FDA7C-3B25-49C8-8919-31340413CB68}" presName="hierChild4" presStyleCnt="0"/>
      <dgm:spPr/>
    </dgm:pt>
    <dgm:pt modelId="{D7609CDC-152A-4A3B-B892-86DD0F085EB9}" type="pres">
      <dgm:prSet presAssocID="{581FDA7C-3B25-49C8-8919-31340413CB68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5" presStyleCnt="9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5" presStyleCnt="9" custScaleX="69167" custScaleY="58873" custLinFactNeighborX="774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5" presStyleCnt="9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6" presStyleCnt="9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6" presStyleCnt="9" custScaleX="69167" custScaleY="58873" custLinFactNeighborX="-1993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6" presStyleCnt="9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83010" custLinFactNeighborX="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7" presStyleCnt="9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7" presStyleCnt="9" custScaleX="69167" custScaleY="82361" custLinFactNeighborX="497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7" presStyleCnt="9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8" presStyleCnt="9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8" presStyleCnt="9" custScaleX="69167" custScaleY="58873" custLinFactNeighborX="4973" custLinFactNeighborY="-8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8" presStyleCnt="9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F9F3530-8FF6-4218-AB86-7FC5141912A2}" type="presOf" srcId="{B86009D0-36C0-48FD-8D82-B25F63E34AA8}" destId="{DDA50294-AD58-4B86-B320-8C70652F8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0F6C2E3-E081-4C96-97D7-009C5A3C8246}" type="presOf" srcId="{581FDA7C-3B25-49C8-8919-31340413CB68}" destId="{BC12EF06-151C-49C7-A76B-206834F3A00D}" srcOrd="1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8CA04B82-5ED4-42BD-91AD-DFF2F90EFD96}" srcId="{5F242BE8-C1FB-4875-B117-8E50BEEF5A2F}" destId="{581FDA7C-3B25-49C8-8919-31340413CB68}" srcOrd="3" destOrd="0" parTransId="{B86009D0-36C0-48FD-8D82-B25F63E34AA8}" sibTransId="{0C8A6CFF-CA88-45AE-80A1-FCD2D669B6BE}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5" destOrd="0" parTransId="{8B3916A7-4A0A-4A7F-9BE7-BD5395DC9E90}" sibTransId="{4B093D82-E557-4481-8DD1-1A8360E93609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DAB1F5DF-9B0C-486F-B555-8AF88CB0D97E}" srcId="{5F242BE8-C1FB-4875-B117-8E50BEEF5A2F}" destId="{6B783302-002A-465A-9437-91D2C1CA9E12}" srcOrd="4" destOrd="0" parTransId="{DBB2A7D3-2F10-456E-B7E1-6A5D79E4D80E}" sibTransId="{5FFF3992-A6AE-4905-BC56-10C8E3B6EEC9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0FEB6445-EEDC-4B73-9D2A-6C576834C3B5}" type="presOf" srcId="{581FDA7C-3B25-49C8-8919-31340413CB68}" destId="{FF88C864-10CB-4644-8FE4-E684FD49A168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3DFA43C1-C21D-4D51-8587-1BC3EC99958E}" type="presParOf" srcId="{D2698673-998B-4128-9B61-DE3237DDCE94}" destId="{DDA50294-AD58-4B86-B320-8C70652F8D1B}" srcOrd="6" destOrd="0" presId="urn:microsoft.com/office/officeart/2005/8/layout/orgChart1"/>
    <dgm:cxn modelId="{64567578-83DC-4CC4-A84E-2818AE796D2B}" type="presParOf" srcId="{D2698673-998B-4128-9B61-DE3237DDCE94}" destId="{31C44605-891D-4AB4-B536-290C089ABA9C}" srcOrd="7" destOrd="0" presId="urn:microsoft.com/office/officeart/2005/8/layout/orgChart1"/>
    <dgm:cxn modelId="{BA25955F-2EE0-467D-BCEB-9E0DDCE103EC}" type="presParOf" srcId="{31C44605-891D-4AB4-B536-290C089ABA9C}" destId="{D6090DF4-8E15-4895-B3A8-C096991B575D}" srcOrd="0" destOrd="0" presId="urn:microsoft.com/office/officeart/2005/8/layout/orgChart1"/>
    <dgm:cxn modelId="{86CF1F39-1B6A-4A6B-A9DF-0A44247BD24D}" type="presParOf" srcId="{D6090DF4-8E15-4895-B3A8-C096991B575D}" destId="{FF88C864-10CB-4644-8FE4-E684FD49A168}" srcOrd="0" destOrd="0" presId="urn:microsoft.com/office/officeart/2005/8/layout/orgChart1"/>
    <dgm:cxn modelId="{113F22CE-24F2-495C-B725-A709D4C864B2}" type="presParOf" srcId="{D6090DF4-8E15-4895-B3A8-C096991B575D}" destId="{BC12EF06-151C-49C7-A76B-206834F3A00D}" srcOrd="1" destOrd="0" presId="urn:microsoft.com/office/officeart/2005/8/layout/orgChart1"/>
    <dgm:cxn modelId="{E159BD7C-EED1-4905-B8B1-9A9CB58E7EF5}" type="presParOf" srcId="{31C44605-891D-4AB4-B536-290C089ABA9C}" destId="{F5E5E8E0-7572-4EA8-A440-A996A90AF995}" srcOrd="1" destOrd="0" presId="urn:microsoft.com/office/officeart/2005/8/layout/orgChart1"/>
    <dgm:cxn modelId="{3653BCB2-D68D-4A27-8888-23FBB137573E}" type="presParOf" srcId="{31C44605-891D-4AB4-B536-290C089ABA9C}" destId="{D7609CDC-152A-4A3B-B892-86DD0F085EB9}" srcOrd="2" destOrd="0" presId="urn:microsoft.com/office/officeart/2005/8/layout/orgChart1"/>
    <dgm:cxn modelId="{B2FD4A31-88EC-4C7A-83E9-E347FF83589C}" type="presParOf" srcId="{D2698673-998B-4128-9B61-DE3237DDCE94}" destId="{F39920D5-8F4A-4E6A-8886-613B57DC2829}" srcOrd="8" destOrd="0" presId="urn:microsoft.com/office/officeart/2005/8/layout/orgChart1"/>
    <dgm:cxn modelId="{79AAE5CD-CF86-487B-825E-1C37EB0B2C72}" type="presParOf" srcId="{D2698673-998B-4128-9B61-DE3237DDCE94}" destId="{EABD3680-B654-4BC7-B84B-3D6454CC1544}" srcOrd="9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10" destOrd="0" presId="urn:microsoft.com/office/officeart/2005/8/layout/orgChart1"/>
    <dgm:cxn modelId="{3E83120D-B3FC-48A8-A64F-68F78B95C17C}" type="presParOf" srcId="{D2698673-998B-4128-9B61-DE3237DDCE94}" destId="{D6218E4C-6124-4FEF-A28C-90A561224996}" srcOrd="11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Patrimonio</a:t>
          </a: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Solicitudes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Inventario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65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14153" custScaleY="70763" custLinFactNeighborX="-8392" custLinFactNeighborY="26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14153" custScaleY="70763" custLinFactY="-708" custLinFactNeighborX="876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14153" custScaleY="106543" custLinFactX="43901" custLinFactY="-429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14153" custScaleY="70763" custLinFactY="68673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14153" custScaleY="70763" custLinFactNeighborX="8748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14153" custScaleY="70763" custLinFactNeighborX="-8307" custLinFactNeighborY="-87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Oficial Eléctrico(a)</a:t>
          </a: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Oficial Administrativo(a)</a:t>
          </a: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Área</a:t>
          </a: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 Administrativo(a)</a:t>
          </a: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Velador(a)</a:t>
          </a: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Generales</a:t>
          </a: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                                </a:t>
          </a:r>
          <a:endParaRPr lang="es-ES" sz="1200" b="0" dirty="0">
            <a:solidFill>
              <a:schemeClr val="tx1"/>
            </a:solidFill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de Área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Área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1447" custLinFactNeighborY="-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-327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6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6" custScaleX="86279" custScaleY="355146" custLinFactNeighborX="-560" custLinFactNeighborY="1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6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6" custScaleX="86279" custScaleY="95723" custLinFactNeighborX="-3478" custLinFactNeighborY="15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6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6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6" custScaleX="86279" custScaleY="58199" custLinFactX="2175" custLinFactY="-100000" custLinFactNeighborX="100000" custLinFactNeighborY="-13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6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580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3" presStyleCnt="6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3" presStyleCnt="6" custScaleX="76143" custScaleY="119268" custLinFactNeighborX="-4426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3" presStyleCnt="6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4" presStyleCnt="6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4" presStyleCnt="6" custScaleX="76143" custScaleY="239306" custLinFactNeighborX="-7193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4" presStyleCnt="6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5" presStyleCnt="6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6" custScaleX="126180" custScaleY="417698" custLinFactNeighborX="-10787" custLinFactNeighborY="11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6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Parques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Supervisor(a) de Recreación y 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Salvavidas</a:t>
          </a: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482" custLinFactNeighborY="-4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4444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1105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0" presStyleCnt="2" custScaleX="76143" custScaleY="67543" custLinFactNeighborX="278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1" presStyleCnt="2" custScaleX="76143" custScaleY="225145" custLinFactNeighborX="-2489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1" presStyleCnt="2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43138" custScaleY="458776" custLinFactNeighborX="-6083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RH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Admvos.(as) Patrimonio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212968" custLinFactNeighborX="-19993" custLinFactNeighborY="-2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02491" custScaleY="123454" custLinFactNeighborY="-3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2581" custScaleY="212968" custLinFactNeighborX="20601" custLinFactNeighborY="-2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3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130409" custLinFactX="-65325" custLinFactNeighborX="-100000" custLinFactNeighborY="5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49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Deportes</a:t>
          </a: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Seguridad</a:t>
          </a: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0B7613B-A762-4948-8349-24B078AD0705}" type="asst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Salvavidas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8EAAD20-95D9-4575-907D-351861E62B85}" type="parTrans" cxnId="{D1E978BB-EC1C-4D58-B4EC-96BD2223CD2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A8C4F957-D266-484F-8296-C2B989FDBF18}" type="sibTrans" cxnId="{D1E978BB-EC1C-4D58-B4EC-96BD2223CD2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252012F-B32B-4DDE-A996-C85BD70717C5}" type="asst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de Enfermería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A3DB281-4E9B-41AB-9C7D-DECF385334DC}" type="parTrans" cxnId="{E858EA70-29B2-4767-AD64-5E39F496EB38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A7DAD24-89B9-43C3-B5EC-8E19CD5D4DBE}" type="sibTrans" cxnId="{E858EA70-29B2-4767-AD64-5E39F496EB38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26076" custLinFactNeighborY="-2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65783" custLinFactNeighborX="-36185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88853" custScaleY="147344" custLinFactNeighborX="-36185" custLinFactNeighborY="-52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5AF8659F-5AB8-460A-9C20-4046169A48AD}" type="pres">
      <dgm:prSet presAssocID="{68EAAD20-95D9-4575-907D-351861E62B85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2B831DB5-9116-4EE5-9162-0D225746EE0D}" type="pres">
      <dgm:prSet presAssocID="{60B7613B-A762-4948-8349-24B078AD0705}" presName="hierRoot3" presStyleCnt="0">
        <dgm:presLayoutVars>
          <dgm:hierBranch val="init"/>
        </dgm:presLayoutVars>
      </dgm:prSet>
      <dgm:spPr/>
    </dgm:pt>
    <dgm:pt modelId="{60A2F209-A887-4D59-AA4F-AE4B722558D9}" type="pres">
      <dgm:prSet presAssocID="{60B7613B-A762-4948-8349-24B078AD0705}" presName="rootComposite3" presStyleCnt="0"/>
      <dgm:spPr/>
    </dgm:pt>
    <dgm:pt modelId="{B6E8FAC1-66F2-4424-A477-CD699173C2EA}" type="pres">
      <dgm:prSet presAssocID="{60B7613B-A762-4948-8349-24B078AD0705}" presName="rootText3" presStyleLbl="asst2" presStyleIdx="0" presStyleCnt="2" custScaleX="70057" custScaleY="53138" custLinFactNeighborX="-38825" custLinFactNeighborY="-224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824B54-3D2A-4EFA-B661-920519A15142}" type="pres">
      <dgm:prSet presAssocID="{60B7613B-A762-4948-8349-24B078AD0705}" presName="rootConnector3" presStyleLbl="asst2" presStyleIdx="0" presStyleCnt="2"/>
      <dgm:spPr/>
      <dgm:t>
        <a:bodyPr/>
        <a:lstStyle/>
        <a:p>
          <a:endParaRPr lang="es-ES"/>
        </a:p>
      </dgm:t>
    </dgm:pt>
    <dgm:pt modelId="{1A713AD0-C605-4500-A249-B849A840C27F}" type="pres">
      <dgm:prSet presAssocID="{60B7613B-A762-4948-8349-24B078AD0705}" presName="hierChild6" presStyleCnt="0"/>
      <dgm:spPr/>
    </dgm:pt>
    <dgm:pt modelId="{E5ABCEAA-9B8A-4C68-BBAE-4EED394E8CD2}" type="pres">
      <dgm:prSet presAssocID="{60B7613B-A762-4948-8349-24B078AD0705}" presName="hierChild7" presStyleCnt="0"/>
      <dgm:spPr/>
    </dgm:pt>
    <dgm:pt modelId="{032D09B8-46EA-48D8-A9D2-65DB1BC3638C}" type="pres">
      <dgm:prSet presAssocID="{3A3DB281-4E9B-41AB-9C7D-DECF385334DC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2B396845-7422-4459-AB4E-391F8EDEE332}" type="pres">
      <dgm:prSet presAssocID="{1252012F-B32B-4DDE-A996-C85BD70717C5}" presName="hierRoot3" presStyleCnt="0">
        <dgm:presLayoutVars>
          <dgm:hierBranch val="init"/>
        </dgm:presLayoutVars>
      </dgm:prSet>
      <dgm:spPr/>
    </dgm:pt>
    <dgm:pt modelId="{6F3AEDD8-3AB8-4E91-B3A6-8D2011F2075C}" type="pres">
      <dgm:prSet presAssocID="{1252012F-B32B-4DDE-A996-C85BD70717C5}" presName="rootComposite3" presStyleCnt="0"/>
      <dgm:spPr/>
    </dgm:pt>
    <dgm:pt modelId="{189CAC0A-C29D-401A-996C-A2D3BACE2E7A}" type="pres">
      <dgm:prSet presAssocID="{1252012F-B32B-4DDE-A996-C85BD70717C5}" presName="rootText3" presStyleLbl="asst2" presStyleIdx="1" presStyleCnt="2" custScaleX="70057" custScaleY="53138" custLinFactNeighborX="-47809" custLinFactNeighborY="-224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69F517-914D-4D7A-831E-41333EF67B88}" type="pres">
      <dgm:prSet presAssocID="{1252012F-B32B-4DDE-A996-C85BD70717C5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C4A5ED0-C620-4F9C-B48F-9F4986885FBD}" type="pres">
      <dgm:prSet presAssocID="{1252012F-B32B-4DDE-A996-C85BD70717C5}" presName="hierChild6" presStyleCnt="0"/>
      <dgm:spPr/>
    </dgm:pt>
    <dgm:pt modelId="{7F76237D-37ED-40FB-8548-B0EFEE73C695}" type="pres">
      <dgm:prSet presAssocID="{1252012F-B32B-4DDE-A996-C85BD70717C5}" presName="hierChild7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65783" custLinFactNeighborX="-6369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88853" custScaleY="236973" custLinFactNeighborX="-6369" custLinFactNeighborY="8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D1E978BB-EC1C-4D58-B4EC-96BD2223CD2F}" srcId="{0E4B642D-7082-4D9A-84E4-1696652CBA42}" destId="{60B7613B-A762-4948-8349-24B078AD0705}" srcOrd="0" destOrd="0" parTransId="{68EAAD20-95D9-4575-907D-351861E62B85}" sibTransId="{A8C4F957-D266-484F-8296-C2B989FDBF18}"/>
    <dgm:cxn modelId="{E858EA70-29B2-4767-AD64-5E39F496EB38}" srcId="{0E4B642D-7082-4D9A-84E4-1696652CBA42}" destId="{1252012F-B32B-4DDE-A996-C85BD70717C5}" srcOrd="1" destOrd="0" parTransId="{3A3DB281-4E9B-41AB-9C7D-DECF385334DC}" sibTransId="{4A7DAD24-89B9-43C3-B5EC-8E19CD5D4DBE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80EA35E5-1974-4B68-9E6B-7B121F4DF175}" srcId="{0E4B642D-7082-4D9A-84E4-1696652CBA42}" destId="{5C0834A1-21D1-4FC9-B716-284DFA3C451B}" srcOrd="2" destOrd="0" parTransId="{83C945F9-EF1A-43C3-A9AB-A25FAE513A4D}" sibTransId="{4BCBBB70-3C03-4F39-A11F-893276095E58}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D3AC318-6C61-4949-9D3C-BDCB43AFED7B}" type="presOf" srcId="{68EAAD20-95D9-4575-907D-351861E62B85}" destId="{5AF8659F-5AB8-460A-9C20-4046169A48A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475655B-C4CF-4B9E-9857-C9DA4BD22DE9}" type="presOf" srcId="{60B7613B-A762-4948-8349-24B078AD0705}" destId="{B6E8FAC1-66F2-4424-A477-CD699173C2EA}" srcOrd="0" destOrd="0" presId="urn:microsoft.com/office/officeart/2005/8/layout/orgChart1"/>
    <dgm:cxn modelId="{F8E8343B-75BB-4EE9-A0A5-AB5F86826A07}" type="presOf" srcId="{1252012F-B32B-4DDE-A996-C85BD70717C5}" destId="{D169F517-914D-4D7A-831E-41333EF67B88}" srcOrd="1" destOrd="0" presId="urn:microsoft.com/office/officeart/2005/8/layout/orgChart1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96889D21-D9C8-4F4D-BEC9-EF5588D9AA38}" type="presOf" srcId="{3A3DB281-4E9B-41AB-9C7D-DECF385334DC}" destId="{032D09B8-46EA-48D8-A9D2-65DB1BC3638C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7C700A-E7E0-427C-8350-C04D6142FE9D}" type="presOf" srcId="{1252012F-B32B-4DDE-A996-C85BD70717C5}" destId="{189CAC0A-C29D-401A-996C-A2D3BACE2E7A}" srcOrd="0" destOrd="0" presId="urn:microsoft.com/office/officeart/2005/8/layout/orgChart1"/>
    <dgm:cxn modelId="{DFC16B2E-8428-410C-B464-FAE1CB151686}" type="presOf" srcId="{60B7613B-A762-4948-8349-24B078AD0705}" destId="{04824B54-3D2A-4EFA-B661-920519A15142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7B04A735-AC66-4EC3-A55E-9431C93D2652}" type="presParOf" srcId="{8C63E147-3BCA-424F-BB36-D0B361F34C3A}" destId="{5AF8659F-5AB8-460A-9C20-4046169A48AD}" srcOrd="0" destOrd="0" presId="urn:microsoft.com/office/officeart/2005/8/layout/orgChart1"/>
    <dgm:cxn modelId="{A5F0A568-5039-4EC1-A985-4462CA12A165}" type="presParOf" srcId="{8C63E147-3BCA-424F-BB36-D0B361F34C3A}" destId="{2B831DB5-9116-4EE5-9162-0D225746EE0D}" srcOrd="1" destOrd="0" presId="urn:microsoft.com/office/officeart/2005/8/layout/orgChart1"/>
    <dgm:cxn modelId="{CE43E8A7-19E7-4DBD-845A-4C7FA97CB4A7}" type="presParOf" srcId="{2B831DB5-9116-4EE5-9162-0D225746EE0D}" destId="{60A2F209-A887-4D59-AA4F-AE4B722558D9}" srcOrd="0" destOrd="0" presId="urn:microsoft.com/office/officeart/2005/8/layout/orgChart1"/>
    <dgm:cxn modelId="{2B26F07C-F81E-491D-A065-071456682780}" type="presParOf" srcId="{60A2F209-A887-4D59-AA4F-AE4B722558D9}" destId="{B6E8FAC1-66F2-4424-A477-CD699173C2EA}" srcOrd="0" destOrd="0" presId="urn:microsoft.com/office/officeart/2005/8/layout/orgChart1"/>
    <dgm:cxn modelId="{F100C7E5-4DB8-477C-88E8-3F4DBDA10584}" type="presParOf" srcId="{60A2F209-A887-4D59-AA4F-AE4B722558D9}" destId="{04824B54-3D2A-4EFA-B661-920519A15142}" srcOrd="1" destOrd="0" presId="urn:microsoft.com/office/officeart/2005/8/layout/orgChart1"/>
    <dgm:cxn modelId="{C5FEC5D8-9343-479F-8969-97CEAF1FE2F8}" type="presParOf" srcId="{2B831DB5-9116-4EE5-9162-0D225746EE0D}" destId="{1A713AD0-C605-4500-A249-B849A840C27F}" srcOrd="1" destOrd="0" presId="urn:microsoft.com/office/officeart/2005/8/layout/orgChart1"/>
    <dgm:cxn modelId="{1C44EDEA-D45A-4CAA-B04E-8CBF80FAC20F}" type="presParOf" srcId="{2B831DB5-9116-4EE5-9162-0D225746EE0D}" destId="{E5ABCEAA-9B8A-4C68-BBAE-4EED394E8CD2}" srcOrd="2" destOrd="0" presId="urn:microsoft.com/office/officeart/2005/8/layout/orgChart1"/>
    <dgm:cxn modelId="{CB205E1D-B742-44A1-B61D-4FD60B5B6491}" type="presParOf" srcId="{8C63E147-3BCA-424F-BB36-D0B361F34C3A}" destId="{032D09B8-46EA-48D8-A9D2-65DB1BC3638C}" srcOrd="2" destOrd="0" presId="urn:microsoft.com/office/officeart/2005/8/layout/orgChart1"/>
    <dgm:cxn modelId="{97008317-993C-4B86-B0EE-DCF40C404356}" type="presParOf" srcId="{8C63E147-3BCA-424F-BB36-D0B361F34C3A}" destId="{2B396845-7422-4459-AB4E-391F8EDEE332}" srcOrd="3" destOrd="0" presId="urn:microsoft.com/office/officeart/2005/8/layout/orgChart1"/>
    <dgm:cxn modelId="{72F8DB19-664A-47A4-88AC-59E83469AF28}" type="presParOf" srcId="{2B396845-7422-4459-AB4E-391F8EDEE332}" destId="{6F3AEDD8-3AB8-4E91-B3A6-8D2011F2075C}" srcOrd="0" destOrd="0" presId="urn:microsoft.com/office/officeart/2005/8/layout/orgChart1"/>
    <dgm:cxn modelId="{4E1BAB72-2E9A-4CFA-BF44-25135B850D40}" type="presParOf" srcId="{6F3AEDD8-3AB8-4E91-B3A6-8D2011F2075C}" destId="{189CAC0A-C29D-401A-996C-A2D3BACE2E7A}" srcOrd="0" destOrd="0" presId="urn:microsoft.com/office/officeart/2005/8/layout/orgChart1"/>
    <dgm:cxn modelId="{DAD1E72A-FF87-4F20-9BD7-70F57A889B6C}" type="presParOf" srcId="{6F3AEDD8-3AB8-4E91-B3A6-8D2011F2075C}" destId="{D169F517-914D-4D7A-831E-41333EF67B88}" srcOrd="1" destOrd="0" presId="urn:microsoft.com/office/officeart/2005/8/layout/orgChart1"/>
    <dgm:cxn modelId="{9441D873-B1B6-4689-A992-18922853E3F1}" type="presParOf" srcId="{2B396845-7422-4459-AB4E-391F8EDEE332}" destId="{0C4A5ED0-C620-4F9C-B48F-9F4986885FBD}" srcOrd="1" destOrd="0" presId="urn:microsoft.com/office/officeart/2005/8/layout/orgChart1"/>
    <dgm:cxn modelId="{3483C0F7-C8A0-48D0-890E-79FC380B2C7C}" type="presParOf" srcId="{2B396845-7422-4459-AB4E-391F8EDEE332}" destId="{7F76237D-37ED-40FB-8548-B0EFEE73C695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</a:t>
          </a: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 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Encargado(a) Sección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Operativo(a)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Generales 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Liviana  </a:t>
          </a: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AED4111-038C-4702-984A-C4A2E98AA77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</a:t>
          </a:r>
          <a:endParaRPr lang="es-ES" sz="1200" b="0" dirty="0">
            <a:solidFill>
              <a:schemeClr val="tx1"/>
            </a:solidFill>
          </a:endParaRPr>
        </a:p>
      </dgm:t>
    </dgm:pt>
    <dgm:pt modelId="{E65F7123-48AC-4891-8BAA-06E0C8530AC4}" type="par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0C29EB1-86C6-435D-83EF-AD3C2AFD7BA7}" type="sib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Analistas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Carpinteros(as)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68449" custScaleY="487723" custLinFactY="100000" custLinFactNeighborY="168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690028" custScaleY="392073" custLinFactY="183823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9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9" custScaleX="976976" custScaleY="321859" custLinFactY="265512" custLinFactNeighborX="-91034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9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9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9" custScaleX="976976" custScaleY="2000000" custLinFactX="2895" custLinFactY="700000" custLinFactNeighborX="100000" custLinFactNeighborY="761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9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2985CFBC-AB66-4DBA-A852-5CB8F1596432}" type="pres">
      <dgm:prSet presAssocID="{E65F7123-48AC-4891-8BAA-06E0C8530AC4}" presName="Name48" presStyleLbl="parChTrans1D3" presStyleIdx="2" presStyleCnt="9"/>
      <dgm:spPr/>
      <dgm:t>
        <a:bodyPr/>
        <a:lstStyle/>
        <a:p>
          <a:endParaRPr lang="es-ES"/>
        </a:p>
      </dgm:t>
    </dgm:pt>
    <dgm:pt modelId="{586CAD44-3D55-43D8-A602-BC598A933553}" type="pres">
      <dgm:prSet presAssocID="{1AED4111-038C-4702-984A-C4A2E98AA774}" presName="hierRoot2" presStyleCnt="0">
        <dgm:presLayoutVars>
          <dgm:hierBranch val="init"/>
        </dgm:presLayoutVars>
      </dgm:prSet>
      <dgm:spPr/>
    </dgm:pt>
    <dgm:pt modelId="{798C7C82-7588-41FC-BB9B-27C1A1E85CB2}" type="pres">
      <dgm:prSet presAssocID="{1AED4111-038C-4702-984A-C4A2E98AA774}" presName="rootComposite" presStyleCnt="0"/>
      <dgm:spPr/>
    </dgm:pt>
    <dgm:pt modelId="{DFCA3A73-9091-4BEC-A560-40C777ECD0F9}" type="pres">
      <dgm:prSet presAssocID="{1AED4111-038C-4702-984A-C4A2E98AA774}" presName="rootText" presStyleLbl="node3" presStyleIdx="2" presStyleCnt="9" custScaleX="976976" custScaleY="321859" custLinFactX="500000" custLinFactY="-500000" custLinFactNeighborX="598664" custLinFactNeighborY="-523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72337-90D4-4759-89BE-946ACFB517B0}" type="pres">
      <dgm:prSet presAssocID="{1AED4111-038C-4702-984A-C4A2E98AA774}" presName="rootConnector" presStyleLbl="node3" presStyleIdx="2" presStyleCnt="9"/>
      <dgm:spPr/>
      <dgm:t>
        <a:bodyPr/>
        <a:lstStyle/>
        <a:p>
          <a:endParaRPr lang="es-ES"/>
        </a:p>
      </dgm:t>
    </dgm:pt>
    <dgm:pt modelId="{F9AA0D21-00A0-4B3B-AFDC-FDD008794756}" type="pres">
      <dgm:prSet presAssocID="{1AED4111-038C-4702-984A-C4A2E98AA774}" presName="hierChild4" presStyleCnt="0"/>
      <dgm:spPr/>
    </dgm:pt>
    <dgm:pt modelId="{673F828C-C83E-4B74-BAAD-C8E0F199D311}" type="pres">
      <dgm:prSet presAssocID="{1AED4111-038C-4702-984A-C4A2E98AA774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3" presStyleCnt="9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3" presStyleCnt="9" custScaleX="976976" custScaleY="321859" custLinFactX="-500000" custLinFactY="152532" custLinFactNeighborX="-59763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3" presStyleCnt="9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4" presStyleCnt="9" custScaleX="976976" custScaleY="321859" custLinFactY="-694979" custLinFactNeighborX="-90942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4" presStyleCnt="9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5" presStyleCnt="9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5" presStyleCnt="9" custScaleX="976976" custScaleY="321859" custLinFactX="2895" custLinFactY="-900000" custLinFactNeighborX="100000" custLinFactNeighborY="-94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5" presStyleCnt="9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6" presStyleCnt="9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6" presStyleCnt="9" custScaleX="976976" custScaleY="321859" custLinFactY="-616069" custLinFactNeighborX="-98587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6" presStyleCnt="9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7" presStyleCnt="9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7" presStyleCnt="9" custScaleX="976976" custScaleY="575330" custLinFactX="-500000" custLinFactY="1061" custLinFactNeighborX="-5976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7" presStyleCnt="9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8" presStyleCnt="9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8" presStyleCnt="9" custScaleX="976976" custScaleY="321859" custLinFactY="-700000" custLinFactNeighborX="-90942" custLinFactNeighborY="-79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8" presStyleCnt="9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43752447-A0C1-48E6-B522-91BA6DA06CF4}" type="presOf" srcId="{E65F7123-48AC-4891-8BAA-06E0C8530AC4}" destId="{2985CFBC-AB66-4DBA-A852-5CB8F159643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F7714C58-99DC-427C-B7DF-514735583F49}" type="presOf" srcId="{1AED4111-038C-4702-984A-C4A2E98AA774}" destId="{DFCA3A73-9091-4BEC-A560-40C777ECD0F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3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8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6DA9A9CD-9F3C-4C90-88ED-39E2C6F9AB16}" srcId="{01CD8C53-BFB0-4EAB-BECE-CE26ACA1A2AD}" destId="{1AED4111-038C-4702-984A-C4A2E98AA774}" srcOrd="2" destOrd="0" parTransId="{E65F7123-48AC-4891-8BAA-06E0C8530AC4}" sibTransId="{30C29EB1-86C6-435D-83EF-AD3C2AFD7BA7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6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4" destOrd="0" parTransId="{C2106665-5232-45CB-8FD9-D7178AB460C4}" sibTransId="{89F38E47-F958-4C91-92FD-25017D8BFAD2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7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F51B6134-5E6E-4E07-B6D1-EE1A79BF6DBA}" type="presOf" srcId="{1AED4111-038C-4702-984A-C4A2E98AA774}" destId="{ECA72337-90D4-4759-89BE-946ACFB517B0}" srcOrd="1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5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8758946B-F315-4647-AD43-BE87C8802F42}" type="presParOf" srcId="{77951BFF-78A5-4E3A-BAB0-A58F8F5F8883}" destId="{2985CFBC-AB66-4DBA-A852-5CB8F1596432}" srcOrd="4" destOrd="0" presId="urn:microsoft.com/office/officeart/2005/8/layout/orgChart1"/>
    <dgm:cxn modelId="{1CA0E986-BB52-4997-AF42-4CEBF0B23723}" type="presParOf" srcId="{77951BFF-78A5-4E3A-BAB0-A58F8F5F8883}" destId="{586CAD44-3D55-43D8-A602-BC598A933553}" srcOrd="5" destOrd="0" presId="urn:microsoft.com/office/officeart/2005/8/layout/orgChart1"/>
    <dgm:cxn modelId="{4FD86DFF-7C61-4092-996C-DBDA6A0430FC}" type="presParOf" srcId="{586CAD44-3D55-43D8-A602-BC598A933553}" destId="{798C7C82-7588-41FC-BB9B-27C1A1E85CB2}" srcOrd="0" destOrd="0" presId="urn:microsoft.com/office/officeart/2005/8/layout/orgChart1"/>
    <dgm:cxn modelId="{70DAAB27-7C33-4CED-AC0E-BD40C13F7B55}" type="presParOf" srcId="{798C7C82-7588-41FC-BB9B-27C1A1E85CB2}" destId="{DFCA3A73-9091-4BEC-A560-40C777ECD0F9}" srcOrd="0" destOrd="0" presId="urn:microsoft.com/office/officeart/2005/8/layout/orgChart1"/>
    <dgm:cxn modelId="{E6CC32EF-1EAE-42F6-80FE-E1550E863E87}" type="presParOf" srcId="{798C7C82-7588-41FC-BB9B-27C1A1E85CB2}" destId="{ECA72337-90D4-4759-89BE-946ACFB517B0}" srcOrd="1" destOrd="0" presId="urn:microsoft.com/office/officeart/2005/8/layout/orgChart1"/>
    <dgm:cxn modelId="{C38DCD20-D32F-46E2-8347-2C9107F849B2}" type="presParOf" srcId="{586CAD44-3D55-43D8-A602-BC598A933553}" destId="{F9AA0D21-00A0-4B3B-AFDC-FDD008794756}" srcOrd="1" destOrd="0" presId="urn:microsoft.com/office/officeart/2005/8/layout/orgChart1"/>
    <dgm:cxn modelId="{706B4B0E-AA02-4B4D-86F9-0F6ADD8B67FC}" type="presParOf" srcId="{586CAD44-3D55-43D8-A602-BC598A933553}" destId="{673F828C-C83E-4B74-BAAD-C8E0F199D311}" srcOrd="2" destOrd="0" presId="urn:microsoft.com/office/officeart/2005/8/layout/orgChart1"/>
    <dgm:cxn modelId="{E62F5411-714C-4621-991A-15DF49AA6124}" type="presParOf" srcId="{77951BFF-78A5-4E3A-BAB0-A58F8F5F8883}" destId="{A6AAC87F-458B-4CEE-933A-917237F77FBB}" srcOrd="6" destOrd="0" presId="urn:microsoft.com/office/officeart/2005/8/layout/orgChart1"/>
    <dgm:cxn modelId="{37EE4283-D81C-4741-951B-FFE43B8CEDAA}" type="presParOf" srcId="{77951BFF-78A5-4E3A-BAB0-A58F8F5F8883}" destId="{5B1062B6-4AA5-428C-A31D-9705028D3749}" srcOrd="7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8" destOrd="0" presId="urn:microsoft.com/office/officeart/2005/8/layout/orgChart1"/>
    <dgm:cxn modelId="{AD2D15D9-3A0F-4C98-A539-275B193A1E44}" type="presParOf" srcId="{77951BFF-78A5-4E3A-BAB0-A58F8F5F8883}" destId="{3C650FED-332B-4808-913D-1E0238858E44}" srcOrd="9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10" destOrd="0" presId="urn:microsoft.com/office/officeart/2005/8/layout/orgChart1"/>
    <dgm:cxn modelId="{FE3F2763-3664-4169-867F-6C916A3423DB}" type="presParOf" srcId="{77951BFF-78A5-4E3A-BAB0-A58F8F5F8883}" destId="{5AF02E70-E008-4BD9-856B-D4CADD4FDE5D}" srcOrd="11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2" destOrd="0" presId="urn:microsoft.com/office/officeart/2005/8/layout/orgChart1"/>
    <dgm:cxn modelId="{27C4B80D-1458-418D-B781-EC16DB0652B0}" type="presParOf" srcId="{77951BFF-78A5-4E3A-BAB0-A58F8F5F8883}" destId="{E7764C17-1ECF-42C2-9735-749BBDC6CF25}" srcOrd="13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4" destOrd="0" presId="urn:microsoft.com/office/officeart/2005/8/layout/orgChart1"/>
    <dgm:cxn modelId="{CB0C6D17-3745-4BC8-8B10-966362E45F35}" type="presParOf" srcId="{77951BFF-78A5-4E3A-BAB0-A58F8F5F8883}" destId="{325611CC-EF23-43C6-9C6F-80902E2DE230}" srcOrd="15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6" destOrd="0" presId="urn:microsoft.com/office/officeart/2005/8/layout/orgChart1"/>
    <dgm:cxn modelId="{2B026AA0-ECCE-483E-AD13-23E5450BB4C0}" type="presParOf" srcId="{77951BFF-78A5-4E3A-BAB0-A58F8F5F8883}" destId="{F90355EE-7E66-47C8-9E68-EEF99AC3A5DE}" srcOrd="17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Canoas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(Limpieza)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6607" custScaleY="106199" custLinFactNeighborY="62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9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5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5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5" custScaleX="163722" custScaleY="70763" custLinFactY="20711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9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5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5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9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5" custScaleX="163722" custScaleY="7076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5" custScaleX="163722" custScaleY="70763" custLinFactY="-36102" custLinFactNeighborX="-806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5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35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43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Patrimonio  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Administración del Personal  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083264-44E0-4CD2-A10C-5CC503355FC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dirty="0">
            <a:solidFill>
              <a:schemeClr val="tx1"/>
            </a:solidFill>
          </a:endParaRPr>
        </a:p>
      </dgm:t>
    </dgm:pt>
    <dgm:pt modelId="{6D10289F-AAB7-4031-A840-B272871BFA22}" type="par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6649F59-D616-40B0-9B07-C1CC40E4335A}" type="sib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  <a:endParaRPr lang="es-ES" sz="1200" b="0" dirty="0">
            <a:solidFill>
              <a:schemeClr val="tx1"/>
            </a:solidFill>
          </a:endParaRP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20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419E9F7F-E7D6-4F1A-B958-E1260BC3CBE2}" type="pres">
      <dgm:prSet presAssocID="{6D10289F-AAB7-4031-A840-B272871BFA22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97520A2-8DF4-4ED8-8233-4F11EB2917F6}" type="pres">
      <dgm:prSet presAssocID="{FD083264-44E0-4CD2-A10C-5CC503355FCE}" presName="hierRoot2" presStyleCnt="0">
        <dgm:presLayoutVars>
          <dgm:hierBranch val="init"/>
        </dgm:presLayoutVars>
      </dgm:prSet>
      <dgm:spPr/>
    </dgm:pt>
    <dgm:pt modelId="{0845FC86-2E41-4F67-B7F6-424D63DB643E}" type="pres">
      <dgm:prSet presAssocID="{FD083264-44E0-4CD2-A10C-5CC503355FCE}" presName="rootComposite" presStyleCnt="0"/>
      <dgm:spPr/>
    </dgm:pt>
    <dgm:pt modelId="{2204472C-B143-4DA2-8383-12A238991A61}" type="pres">
      <dgm:prSet presAssocID="{FD083264-44E0-4CD2-A10C-5CC503355FCE}" presName="rootText" presStyleLbl="node2" presStyleIdx="0" presStyleCnt="1" custScaleX="114538" custScaleY="117660" custLinFactNeighborY="-36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5B251-D19E-486F-B143-45AC82C92017}" type="pres">
      <dgm:prSet presAssocID="{FD083264-44E0-4CD2-A10C-5CC503355FCE}" presName="rootConnector" presStyleLbl="node2" presStyleIdx="0" presStyleCnt="1"/>
      <dgm:spPr/>
      <dgm:t>
        <a:bodyPr/>
        <a:lstStyle/>
        <a:p>
          <a:endParaRPr lang="es-ES"/>
        </a:p>
      </dgm:t>
    </dgm:pt>
    <dgm:pt modelId="{BE358A29-7BC2-4C79-88E7-5A8129F0E13A}" type="pres">
      <dgm:prSet presAssocID="{FD083264-44E0-4CD2-A10C-5CC503355FCE}" presName="hierChild4" presStyleCnt="0"/>
      <dgm:spPr/>
    </dgm:pt>
    <dgm:pt modelId="{FF40BA07-A6D9-45D0-8CFA-41A7BFE98D00}" type="pres">
      <dgm:prSet presAssocID="{FD083264-44E0-4CD2-A10C-5CC503355FCE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4" custScaleX="114538" custScaleY="83301" custLinFactNeighborY="22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4" custScaleX="114538" custScaleY="83301" custLinFactNeighborY="23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4" custScaleX="114565" custScaleY="83171" custLinFactNeighborY="-2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4" custScaleX="114565" custScaleY="83171" custLinFactNeighborY="-2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</dgm:ptLst>
  <dgm:cxnLst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C45E8F0-754C-4DC2-8F34-0BC2DE3E4898}" srcId="{8FE150CD-F776-47B8-84A5-F2CF7ACAAC56}" destId="{FD083264-44E0-4CD2-A10C-5CC503355FCE}" srcOrd="3" destOrd="0" parTransId="{6D10289F-AAB7-4031-A840-B272871BFA22}" sibTransId="{56649F59-D616-40B0-9B07-C1CC40E4335A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EE501EC5-FC18-43D6-B0AC-02659D3B4E18}" type="presOf" srcId="{FD083264-44E0-4CD2-A10C-5CC503355FCE}" destId="{4CA5B251-D19E-486F-B143-45AC82C92017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45B5E806-A6D8-4180-BE1B-C25438E06735}" type="presOf" srcId="{FD083264-44E0-4CD2-A10C-5CC503355FCE}" destId="{2204472C-B143-4DA2-8383-12A238991A6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4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B67404CE-51AD-47BE-8830-9CFFA678A6F8}" type="presOf" srcId="{6D10289F-AAB7-4031-A840-B272871BFA22}" destId="{419E9F7F-E7D6-4F1A-B958-E1260BC3CBE2}" srcOrd="0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2B01C58B-12F3-4BA6-ABD6-EDBF578513F3}" type="presParOf" srcId="{B47799F2-AAEA-4F8F-B236-6AB5BFCEE6E2}" destId="{419E9F7F-E7D6-4F1A-B958-E1260BC3CBE2}" srcOrd="0" destOrd="0" presId="urn:microsoft.com/office/officeart/2005/8/layout/orgChart1"/>
    <dgm:cxn modelId="{0C3A0127-C96B-4CC8-818F-F5F74767F14D}" type="presParOf" srcId="{B47799F2-AAEA-4F8F-B236-6AB5BFCEE6E2}" destId="{D97520A2-8DF4-4ED8-8233-4F11EB2917F6}" srcOrd="1" destOrd="0" presId="urn:microsoft.com/office/officeart/2005/8/layout/orgChart1"/>
    <dgm:cxn modelId="{9B277FA3-5CD7-486A-A41F-DE31811AAE0C}" type="presParOf" srcId="{D97520A2-8DF4-4ED8-8233-4F11EB2917F6}" destId="{0845FC86-2E41-4F67-B7F6-424D63DB643E}" srcOrd="0" destOrd="0" presId="urn:microsoft.com/office/officeart/2005/8/layout/orgChart1"/>
    <dgm:cxn modelId="{7CE02B62-964C-4E4D-9313-1FF8FADE0798}" type="presParOf" srcId="{0845FC86-2E41-4F67-B7F6-424D63DB643E}" destId="{2204472C-B143-4DA2-8383-12A238991A61}" srcOrd="0" destOrd="0" presId="urn:microsoft.com/office/officeart/2005/8/layout/orgChart1"/>
    <dgm:cxn modelId="{95FBBAE5-CAE2-412D-BABD-E81232518ABE}" type="presParOf" srcId="{0845FC86-2E41-4F67-B7F6-424D63DB643E}" destId="{4CA5B251-D19E-486F-B143-45AC82C92017}" srcOrd="1" destOrd="0" presId="urn:microsoft.com/office/officeart/2005/8/layout/orgChart1"/>
    <dgm:cxn modelId="{631275A4-F601-4896-BDC3-440D08619C93}" type="presParOf" srcId="{D97520A2-8DF4-4ED8-8233-4F11EB2917F6}" destId="{BE358A29-7BC2-4C79-88E7-5A8129F0E13A}" srcOrd="1" destOrd="0" presId="urn:microsoft.com/office/officeart/2005/8/layout/orgChart1"/>
    <dgm:cxn modelId="{08C1EB0A-5E58-4EF5-8E66-16682C0B2BC4}" type="presParOf" srcId="{D97520A2-8DF4-4ED8-8233-4F11EB2917F6}" destId="{FF40BA07-A6D9-45D0-8CFA-41A7BFE98D0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Maestra(o)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Temporal</a:t>
          </a:r>
          <a:endParaRPr lang="es-ES" sz="1200" dirty="0">
            <a:solidFill>
              <a:srgbClr val="000000"/>
            </a:solidFill>
          </a:endParaRP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157" custScaleY="117963" custLinFactNeighborY="-202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 custScaleY="134703" custLinFactNeighborY="21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 custScaleY="134703" custLinFactNeighborY="21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 custScaleY="134703" custLinFactNeighborY="21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 custScaleY="134703" custLinFactNeighborY="21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633" custLinFactNeighborY="26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875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264585" custLinFactNeighborX="-1875" custLinFactNeighborY="55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2691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2691" custLinFactNeighborY="-4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0" presStyleCnt="1" custScaleX="70593" custScaleY="52944" custLinFactX="4852" custLinFactNeighborX="100000" custLinFactNeighborY="1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Jardinería</a:t>
          </a: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Recreación y 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Seguridad</a:t>
          </a: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Área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+mn-lt"/>
            </a:rPr>
            <a:t>Salvavidas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+mn-lt"/>
            </a:rPr>
            <a:t>Auxiliar de Enfermería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7848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77412" custLinFactNeighborX="-17" custLinFactNeighborY="7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301045" custLinFactNeighborX="-230" custLinFactNeighborY="5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54" custScaleY="77412" custLinFactNeighborY="7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19754" custScaleY="273603" custLinFactNeighborY="-119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94614" custScaleY="86013" custLinFactNeighborY="3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94614" custScaleY="86013" custLinFactNeighborY="3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77412" custLinFactNeighborX="17" custLinFactNeighborY="7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19795" custScaleY="397777" custLinFactNeighborX="230" custLinFactNeighborY="5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Salud 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Canina y Felina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B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Temporal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13976" custScaleY="119282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13976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4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85962" custScaleY="73068" custLinFactNeighborX="-4554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2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Trabajadores(as) Sociales</a:t>
          </a:r>
          <a:endParaRPr lang="es-ES" sz="1200" dirty="0">
            <a:solidFill>
              <a:srgbClr val="000000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rgbClr val="000000"/>
              </a:solidFill>
            </a:rPr>
            <a:t>Enfermera(o)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General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Secretaria(o) E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Odontólogo(a)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dental</a:t>
          </a:r>
          <a:endParaRPr lang="es-ES" sz="1200" dirty="0">
            <a:solidFill>
              <a:srgbClr val="000000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(a) de Brigadas Médicas</a:t>
          </a:r>
          <a:endParaRPr lang="es-ES" sz="1200" dirty="0">
            <a:solidFill>
              <a:srgbClr val="000000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Área</a:t>
          </a:r>
          <a:endParaRPr lang="es-ES" sz="1200" dirty="0">
            <a:solidFill>
              <a:srgbClr val="000000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temporal</a:t>
          </a: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Fumigadores(as) </a:t>
          </a:r>
          <a:endParaRPr lang="es-ES" sz="1200" dirty="0">
            <a:solidFill>
              <a:srgbClr val="000000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Fumigador(a)</a:t>
          </a: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47577" custScaleY="132820" custLinFactNeighborY="-50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5328" custScaleY="99771" custLinFactNeighborX="57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9977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05328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05328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461169" custLinFactNeighborX="-3264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285812" custLinFactNeighborX="-775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912" custScaleY="502468" custLinFactNeighborX="-112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init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400052" custLinFactNeighborX="-11865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Salud</a:t>
          </a:r>
          <a:endParaRPr lang="es-ES" sz="1200" dirty="0">
            <a:solidFill>
              <a:srgbClr val="000000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B</a:t>
          </a:r>
          <a:endParaRPr lang="es-ES" sz="1200" dirty="0">
            <a:solidFill>
              <a:srgbClr val="000000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Recepcionista</a:t>
          </a:r>
        </a:p>
        <a:p>
          <a:endParaRPr lang="es-ES" sz="1200" dirty="0" smtClean="0">
            <a:solidFill>
              <a:srgbClr val="000000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Médico(a) Familiar</a:t>
          </a: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Ginecólogo(a)</a:t>
          </a: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Radiólogo(a)</a:t>
          </a: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7DF6B2-7751-43E6-8BA8-3144C64F71A0}" type="asst">
      <dgm:prSet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Encargado(a)</a:t>
          </a: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0071" custScaleY="177288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320103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432264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96031" custLinFactNeighborX="-3036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60084" custLinFactNeighborX="7489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96031" custLinFactNeighborX="-3036" custLinFactNeighborY="-83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Canina y Felina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E</a:t>
          </a: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rgbClr val="000000"/>
              </a:solidFill>
            </a:rPr>
            <a:t>Capturadores</a:t>
          </a:r>
          <a:r>
            <a:rPr lang="es-ES" sz="1200" dirty="0" smtClean="0">
              <a:solidFill>
                <a:srgbClr val="000000"/>
              </a:solidFill>
            </a:rPr>
            <a:t>(as)</a:t>
          </a: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Veterinarios(as)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4201" custScaleY="89315" custLinFactNeighborY="3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73184" custScaleY="54888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58257" custScaleY="49519" custLinFactNeighborY="-6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Prioritarios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 A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Auxiliar Temporal</a:t>
          </a:r>
          <a:endParaRPr lang="es-ES" sz="1200" dirty="0">
            <a:solidFill>
              <a:srgbClr val="000000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8CFA9C-E053-43EA-8948-4E25350A8EC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Temporal</a:t>
          </a:r>
        </a:p>
      </dgm:t>
    </dgm:pt>
    <dgm:pt modelId="{9249E883-89AE-4407-8BCB-C4E01E41333B}" type="par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D9D173-BE4F-4841-86D4-580A4C50F6E7}" type="sib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84543" custScaleY="78040" custLinFactNeighborX="-6" custLinFactNeighborY="-14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2027" custScaleY="44223" custLinFactNeighborY="-21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26ED5E49-ACFD-4F8A-9AF1-CFBE7D6A7E87}" type="pres">
      <dgm:prSet presAssocID="{9249E883-89AE-4407-8BCB-C4E01E41333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8504407-146C-427F-A41D-3F0276FB16D9}" type="pres">
      <dgm:prSet presAssocID="{0B8CFA9C-E053-43EA-8948-4E25350A8ECE}" presName="hierRoot2" presStyleCnt="0">
        <dgm:presLayoutVars>
          <dgm:hierBranch val="init"/>
        </dgm:presLayoutVars>
      </dgm:prSet>
      <dgm:spPr/>
    </dgm:pt>
    <dgm:pt modelId="{045B9EC7-5197-42BF-8A63-C84799CCA632}" type="pres">
      <dgm:prSet presAssocID="{0B8CFA9C-E053-43EA-8948-4E25350A8ECE}" presName="rootComposite" presStyleCnt="0"/>
      <dgm:spPr/>
    </dgm:pt>
    <dgm:pt modelId="{FC00D920-371C-44B9-8C91-E7D62C4B49BE}" type="pres">
      <dgm:prSet presAssocID="{0B8CFA9C-E053-43EA-8948-4E25350A8ECE}" presName="rootText" presStyleLbl="node3" presStyleIdx="3" presStyleCnt="4" custScaleX="64170" custScaleY="75439" custLinFactNeighborY="-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BD7BF1-5730-438B-9456-8242162A9731}" type="pres">
      <dgm:prSet presAssocID="{0B8CFA9C-E053-43EA-8948-4E25350A8ECE}" presName="rootConnector" presStyleLbl="node3" presStyleIdx="3" presStyleCnt="4"/>
      <dgm:spPr/>
      <dgm:t>
        <a:bodyPr/>
        <a:lstStyle/>
        <a:p>
          <a:endParaRPr lang="es-ES"/>
        </a:p>
      </dgm:t>
    </dgm:pt>
    <dgm:pt modelId="{4A24C4B9-3490-492D-BD0B-2FCE613232D7}" type="pres">
      <dgm:prSet presAssocID="{0B8CFA9C-E053-43EA-8948-4E25350A8ECE}" presName="hierChild4" presStyleCnt="0"/>
      <dgm:spPr/>
    </dgm:pt>
    <dgm:pt modelId="{65AFF166-D250-45D6-9B91-B87E50E618C5}" type="pres">
      <dgm:prSet presAssocID="{0B8CFA9C-E053-43EA-8948-4E25350A8ECE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B707319B-AA91-4572-B8C1-AEE035C76AD0}" type="presOf" srcId="{0B8CFA9C-E053-43EA-8948-4E25350A8ECE}" destId="{DDBD7BF1-5730-438B-9456-8242162A9731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F825E73D-6B43-48BD-9452-264AB32EDC72}" type="presOf" srcId="{0B8CFA9C-E053-43EA-8948-4E25350A8ECE}" destId="{FC00D920-371C-44B9-8C91-E7D62C4B49BE}" srcOrd="0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1F145973-A05C-42E6-8BD6-212673A941D4}" srcId="{5DEA21C1-6194-4577-B299-619469ECB833}" destId="{0B8CFA9C-E053-43EA-8948-4E25350A8ECE}" srcOrd="3" destOrd="0" parTransId="{9249E883-89AE-4407-8BCB-C4E01E41333B}" sibTransId="{D2D9D173-BE4F-4841-86D4-580A4C50F6E7}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3E149624-451F-435F-B478-989F049D0794}" type="presOf" srcId="{9249E883-89AE-4407-8BCB-C4E01E41333B}" destId="{26ED5E49-ACFD-4F8A-9AF1-CFBE7D6A7E87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59E653C6-D83E-4006-B9AA-04AD7E1D01C6}" type="presParOf" srcId="{B99AAC5E-FB92-450E-A6C4-BF0CBB4F7521}" destId="{26ED5E49-ACFD-4F8A-9AF1-CFBE7D6A7E87}" srcOrd="6" destOrd="0" presId="urn:microsoft.com/office/officeart/2005/8/layout/orgChart1"/>
    <dgm:cxn modelId="{1B042BAF-90D2-4125-992B-A2E8D2C30A44}" type="presParOf" srcId="{B99AAC5E-FB92-450E-A6C4-BF0CBB4F7521}" destId="{58504407-146C-427F-A41D-3F0276FB16D9}" srcOrd="7" destOrd="0" presId="urn:microsoft.com/office/officeart/2005/8/layout/orgChart1"/>
    <dgm:cxn modelId="{451154EE-A9DA-4AD5-B916-9CCA6E60BC09}" type="presParOf" srcId="{58504407-146C-427F-A41D-3F0276FB16D9}" destId="{045B9EC7-5197-42BF-8A63-C84799CCA632}" srcOrd="0" destOrd="0" presId="urn:microsoft.com/office/officeart/2005/8/layout/orgChart1"/>
    <dgm:cxn modelId="{EB654923-1112-417B-AFBA-48B9A53477A7}" type="presParOf" srcId="{045B9EC7-5197-42BF-8A63-C84799CCA632}" destId="{FC00D920-371C-44B9-8C91-E7D62C4B49BE}" srcOrd="0" destOrd="0" presId="urn:microsoft.com/office/officeart/2005/8/layout/orgChart1"/>
    <dgm:cxn modelId="{D4845781-0648-4FE1-86F8-36DD721DCA0C}" type="presParOf" srcId="{045B9EC7-5197-42BF-8A63-C84799CCA632}" destId="{DDBD7BF1-5730-438B-9456-8242162A9731}" srcOrd="1" destOrd="0" presId="urn:microsoft.com/office/officeart/2005/8/layout/orgChart1"/>
    <dgm:cxn modelId="{84D0FEE9-07EF-4DD7-8099-44B659898937}" type="presParOf" srcId="{58504407-146C-427F-A41D-3F0276FB16D9}" destId="{4A24C4B9-3490-492D-BD0B-2FCE613232D7}" srcOrd="1" destOrd="0" presId="urn:microsoft.com/office/officeart/2005/8/layout/orgChart1"/>
    <dgm:cxn modelId="{6BDF5F35-4E9B-4579-A12D-9503A904CBFB}" type="presParOf" srcId="{58504407-146C-427F-A41D-3F0276FB16D9}" destId="{65AFF166-D250-45D6-9B91-B87E50E618C5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Grupos Religiosos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Enlace</a:t>
          </a: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54575" custScaleY="36383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 val="init"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1" custScaleX="30090" custScaleY="27378" custLinFactNeighborY="-28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 Temporales</a:t>
          </a:r>
          <a:endParaRPr lang="es-ES" sz="1200" dirty="0">
            <a:solidFill>
              <a:srgbClr val="000000"/>
            </a:solidFill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Patrimonio</a:t>
          </a:r>
        </a:p>
        <a:p>
          <a:r>
            <a:rPr lang="es-ES" sz="1200" b="0" dirty="0" smtClean="0">
              <a:solidFill>
                <a:srgbClr val="000000"/>
              </a:solidFill>
            </a:rPr>
            <a:t> Seguro</a:t>
          </a:r>
          <a:endParaRPr lang="es-ES" sz="1200" b="0" dirty="0">
            <a:solidFill>
              <a:srgbClr val="000000"/>
            </a:solidFill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7153" custScaleY="127968" custLinFactNeighborY="-15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99905" custScaleY="76332" custLinFactNeighborY="3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04A97972-F67C-488C-9A86-BB967C74995F}" type="pres">
      <dgm:prSet presAssocID="{568A9E5D-10DF-49F5-A4A2-D085AD850246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4" custScaleY="148173" custLinFactNeighborY="10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EAD2CECC-F8DA-4347-95F2-973662D213C4}" type="pres">
      <dgm:prSet presAssocID="{EF7FACAD-6FC9-4BE4-9680-CB0ED3F4CAB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1" presStyleCnt="4" custScaleY="148173" custLinFactNeighborY="10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1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99905" custScaleY="76332" custLinFactNeighborY="3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2" presStyleCnt="4" custScaleY="148173" custLinFactNeighborY="98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2" presStyleCnt="4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3" presStyleCnt="4" custScaleY="148173" custLinFactNeighborY="98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3" presStyleCnt="4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78FEB014-5713-4406-B7BA-3058DBEA11C4}" type="presOf" srcId="{568A9E5D-10DF-49F5-A4A2-D085AD850246}" destId="{04A97972-F67C-488C-9A86-BB967C74995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1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F9EBCC85-F65B-40BF-B0E6-F69F596CAAA8}" type="presParOf" srcId="{1DC5C5F5-991B-477C-AD43-B83EE69F1854}" destId="{04A97972-F67C-488C-9A86-BB967C74995F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73BBBC6D-7599-4D72-99D6-4B17F4DFAD66}" type="presParOf" srcId="{1DC5C5F5-991B-477C-AD43-B83EE69F1854}" destId="{EAD2CECC-F8DA-4347-95F2-973662D213C4}" srcOrd="2" destOrd="0" presId="urn:microsoft.com/office/officeart/2005/8/layout/orgChart1"/>
    <dgm:cxn modelId="{7EA03ED5-4FA4-4D1C-89A0-BD988DBE3844}" type="presParOf" srcId="{1DC5C5F5-991B-477C-AD43-B83EE69F1854}" destId="{E9A2282F-B706-42C9-AE09-E60514BCD287}" srcOrd="3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0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0642"/>
              </a:lnTo>
              <a:lnTo>
                <a:pt x="138596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8874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3350642"/>
              </a:lnTo>
              <a:lnTo>
                <a:pt x="0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0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1383"/>
              </a:lnTo>
              <a:lnTo>
                <a:pt x="138596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8874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2651383"/>
              </a:lnTo>
              <a:lnTo>
                <a:pt x="0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0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341"/>
              </a:lnTo>
              <a:lnTo>
                <a:pt x="138596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8874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966341"/>
              </a:lnTo>
              <a:lnTo>
                <a:pt x="0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0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83"/>
              </a:lnTo>
              <a:lnTo>
                <a:pt x="138596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8874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267083"/>
              </a:lnTo>
              <a:lnTo>
                <a:pt x="0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0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623"/>
              </a:lnTo>
              <a:lnTo>
                <a:pt x="138596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8874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553623"/>
              </a:lnTo>
              <a:lnTo>
                <a:pt x="0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0" y="1053698"/>
          <a:ext cx="91440" cy="216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0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725932" y="153700"/>
          <a:ext cx="3023076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Social</a:t>
          </a:r>
        </a:p>
      </dsp:txBody>
      <dsp:txXfrm>
        <a:off x="1725932" y="153700"/>
        <a:ext cx="3023076" cy="899998"/>
      </dsp:txXfrm>
    </dsp:sp>
    <dsp:sp modelId="{A122AB98-6AEB-4224-8BB5-6741593B0990}">
      <dsp:nvSpPr>
        <dsp:cNvPr id="0" name=""/>
        <dsp:cNvSpPr/>
      </dsp:nvSpPr>
      <dsp:spPr>
        <a:xfrm>
          <a:off x="1870158" y="1269724"/>
          <a:ext cx="2734624" cy="62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Bienestar Social</a:t>
          </a:r>
        </a:p>
      </dsp:txBody>
      <dsp:txXfrm>
        <a:off x="1870158" y="1269724"/>
        <a:ext cx="2734624" cy="628976"/>
      </dsp:txXfrm>
    </dsp:sp>
    <dsp:sp modelId="{737D0D25-FC07-439A-811C-4436C0FDD776}">
      <dsp:nvSpPr>
        <dsp:cNvPr id="0" name=""/>
        <dsp:cNvSpPr/>
      </dsp:nvSpPr>
      <dsp:spPr>
        <a:xfrm>
          <a:off x="798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Director(a) de Desarrollo Social</a:t>
          </a:r>
        </a:p>
      </dsp:txBody>
      <dsp:txXfrm>
        <a:off x="798" y="2181919"/>
        <a:ext cx="3098076" cy="540809"/>
      </dsp:txXfrm>
    </dsp:sp>
    <dsp:sp modelId="{5927BD05-D1F1-4524-A4B2-ACDFB02C8A25}">
      <dsp:nvSpPr>
        <dsp:cNvPr id="0" name=""/>
        <dsp:cNvSpPr/>
      </dsp:nvSpPr>
      <dsp:spPr>
        <a:xfrm>
          <a:off x="3376067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Vinculación Ciudadana</a:t>
          </a:r>
          <a:endParaRPr lang="es-ES" sz="1200" kern="1200" dirty="0" smtClean="0">
            <a:solidFill>
              <a:srgbClr val="000000"/>
            </a:solidFill>
            <a:latin typeface="+mn-lt"/>
          </a:endParaRPr>
        </a:p>
      </dsp:txBody>
      <dsp:txXfrm>
        <a:off x="3376067" y="2181919"/>
        <a:ext cx="3098076" cy="540809"/>
      </dsp:txXfrm>
    </dsp:sp>
    <dsp:sp modelId="{57E07DF7-CE51-443E-BC95-964C680B7368}">
      <dsp:nvSpPr>
        <dsp:cNvPr id="0" name=""/>
        <dsp:cNvSpPr/>
      </dsp:nvSpPr>
      <dsp:spPr>
        <a:xfrm>
          <a:off x="798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Administrativo(a)</a:t>
          </a:r>
        </a:p>
      </dsp:txBody>
      <dsp:txXfrm>
        <a:off x="798" y="2895380"/>
        <a:ext cx="3098076" cy="540809"/>
      </dsp:txXfrm>
    </dsp:sp>
    <dsp:sp modelId="{771E9286-B055-4092-8238-783CCE0A6D8E}">
      <dsp:nvSpPr>
        <dsp:cNvPr id="0" name=""/>
        <dsp:cNvSpPr/>
      </dsp:nvSpPr>
      <dsp:spPr>
        <a:xfrm>
          <a:off x="3376067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</a:t>
          </a:r>
        </a:p>
      </dsp:txBody>
      <dsp:txXfrm>
        <a:off x="3376067" y="2895380"/>
        <a:ext cx="3098076" cy="540809"/>
      </dsp:txXfrm>
    </dsp:sp>
    <dsp:sp modelId="{3CE931B2-A068-4F2F-9DD6-EAEA6CC5BA29}">
      <dsp:nvSpPr>
        <dsp:cNvPr id="0" name=""/>
        <dsp:cNvSpPr/>
      </dsp:nvSpPr>
      <dsp:spPr>
        <a:xfrm>
          <a:off x="798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 Física y Deporte</a:t>
          </a:r>
        </a:p>
      </dsp:txBody>
      <dsp:txXfrm>
        <a:off x="798" y="3594638"/>
        <a:ext cx="3098076" cy="540809"/>
      </dsp:txXfrm>
    </dsp:sp>
    <dsp:sp modelId="{AFA9A362-FDDF-4280-AC14-8BD725FC1AAD}">
      <dsp:nvSpPr>
        <dsp:cNvPr id="0" name=""/>
        <dsp:cNvSpPr/>
      </dsp:nvSpPr>
      <dsp:spPr>
        <a:xfrm>
          <a:off x="3376067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Educación</a:t>
          </a:r>
        </a:p>
      </dsp:txBody>
      <dsp:txXfrm>
        <a:off x="3376067" y="3594638"/>
        <a:ext cx="3098076" cy="540809"/>
      </dsp:txXfrm>
    </dsp:sp>
    <dsp:sp modelId="{3D5A9447-68AD-484A-8DF0-AA6BD3EED4D1}">
      <dsp:nvSpPr>
        <dsp:cNvPr id="0" name=""/>
        <dsp:cNvSpPr/>
      </dsp:nvSpPr>
      <dsp:spPr>
        <a:xfrm>
          <a:off x="798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Públicos</a:t>
          </a:r>
        </a:p>
      </dsp:txBody>
      <dsp:txXfrm>
        <a:off x="798" y="4279680"/>
        <a:ext cx="3098076" cy="540809"/>
      </dsp:txXfrm>
    </dsp:sp>
    <dsp:sp modelId="{41340268-AE5E-4F9C-B101-F27DB87DAA86}">
      <dsp:nvSpPr>
        <dsp:cNvPr id="0" name=""/>
        <dsp:cNvSpPr/>
      </dsp:nvSpPr>
      <dsp:spPr>
        <a:xfrm>
          <a:off x="3376067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Pública</a:t>
          </a:r>
        </a:p>
      </dsp:txBody>
      <dsp:txXfrm>
        <a:off x="3376067" y="4279680"/>
        <a:ext cx="3098076" cy="540809"/>
      </dsp:txXfrm>
    </dsp:sp>
    <dsp:sp modelId="{76781323-3E25-470E-B823-5C7B8366FAC2}">
      <dsp:nvSpPr>
        <dsp:cNvPr id="0" name=""/>
        <dsp:cNvSpPr/>
      </dsp:nvSpPr>
      <dsp:spPr>
        <a:xfrm>
          <a:off x="798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Prioritarios</a:t>
          </a:r>
        </a:p>
      </dsp:txBody>
      <dsp:txXfrm>
        <a:off x="798" y="4978938"/>
        <a:ext cx="3098076" cy="540809"/>
      </dsp:txXfrm>
    </dsp:sp>
    <dsp:sp modelId="{82164179-93F5-4919-A00D-D86B09D4B625}">
      <dsp:nvSpPr>
        <dsp:cNvPr id="0" name=""/>
        <dsp:cNvSpPr/>
      </dsp:nvSpPr>
      <dsp:spPr>
        <a:xfrm>
          <a:off x="3376067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sp:txBody>
      <dsp:txXfrm>
        <a:off x="3376067" y="4978938"/>
        <a:ext cx="3098076" cy="5408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9AF3C-0EF9-45A4-8190-64D777834728}">
      <dsp:nvSpPr>
        <dsp:cNvPr id="0" name=""/>
        <dsp:cNvSpPr/>
      </dsp:nvSpPr>
      <dsp:spPr>
        <a:xfrm>
          <a:off x="3463063" y="2510619"/>
          <a:ext cx="91440" cy="42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28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EA902-A3DA-4986-9412-6391F0E7E1F3}">
      <dsp:nvSpPr>
        <dsp:cNvPr id="0" name=""/>
        <dsp:cNvSpPr/>
      </dsp:nvSpPr>
      <dsp:spPr>
        <a:xfrm>
          <a:off x="2376264" y="1349194"/>
          <a:ext cx="1132519" cy="566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54"/>
              </a:lnTo>
              <a:lnTo>
                <a:pt x="1132519" y="283254"/>
              </a:lnTo>
              <a:lnTo>
                <a:pt x="1132519" y="566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8709F-4F19-428E-88C3-3A9A5E1E5D9C}">
      <dsp:nvSpPr>
        <dsp:cNvPr id="0" name=""/>
        <dsp:cNvSpPr/>
      </dsp:nvSpPr>
      <dsp:spPr>
        <a:xfrm>
          <a:off x="1189499" y="2512265"/>
          <a:ext cx="91440" cy="403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180"/>
              </a:lnTo>
              <a:lnTo>
                <a:pt x="46124" y="120180"/>
              </a:lnTo>
              <a:lnTo>
                <a:pt x="46124" y="4034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235219" y="1349194"/>
          <a:ext cx="1141044" cy="566509"/>
        </a:xfrm>
        <a:custGeom>
          <a:avLst/>
          <a:gdLst/>
          <a:ahLst/>
          <a:cxnLst/>
          <a:rect l="0" t="0" r="0" b="0"/>
          <a:pathLst>
            <a:path>
              <a:moveTo>
                <a:pt x="1141044" y="0"/>
              </a:moveTo>
              <a:lnTo>
                <a:pt x="1141044" y="283254"/>
              </a:lnTo>
              <a:lnTo>
                <a:pt x="0" y="283254"/>
              </a:lnTo>
              <a:lnTo>
                <a:pt x="0" y="566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027432" y="363"/>
          <a:ext cx="2697662" cy="1348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027432" y="363"/>
        <a:ext cx="2697662" cy="1348831"/>
      </dsp:txXfrm>
    </dsp:sp>
    <dsp:sp modelId="{561035FD-A036-45F3-8768-74A8DEB66B75}">
      <dsp:nvSpPr>
        <dsp:cNvPr id="0" name=""/>
        <dsp:cNvSpPr/>
      </dsp:nvSpPr>
      <dsp:spPr>
        <a:xfrm>
          <a:off x="385955" y="1915704"/>
          <a:ext cx="1698529" cy="5965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85955" y="1915704"/>
        <a:ext cx="1698529" cy="596561"/>
      </dsp:txXfrm>
    </dsp:sp>
    <dsp:sp modelId="{C352BEB6-B991-46EF-A322-794F58C7C387}">
      <dsp:nvSpPr>
        <dsp:cNvPr id="0" name=""/>
        <dsp:cNvSpPr/>
      </dsp:nvSpPr>
      <dsp:spPr>
        <a:xfrm>
          <a:off x="386764" y="2915700"/>
          <a:ext cx="1697720" cy="5661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  <a:latin typeface="+mj-lt"/>
            </a:rPr>
            <a:t>Auxiliares</a:t>
          </a:r>
        </a:p>
      </dsp:txBody>
      <dsp:txXfrm>
        <a:off x="386764" y="2915700"/>
        <a:ext cx="1697720" cy="566172"/>
      </dsp:txXfrm>
    </dsp:sp>
    <dsp:sp modelId="{88F7E2BC-39DC-4929-872F-592E1E6CDBE2}">
      <dsp:nvSpPr>
        <dsp:cNvPr id="0" name=""/>
        <dsp:cNvSpPr/>
      </dsp:nvSpPr>
      <dsp:spPr>
        <a:xfrm>
          <a:off x="2659842" y="1915704"/>
          <a:ext cx="1697882" cy="594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2659842" y="1915704"/>
        <a:ext cx="1697882" cy="594915"/>
      </dsp:txXfrm>
    </dsp:sp>
    <dsp:sp modelId="{333FEC50-47FC-4F86-BF47-98A954343189}">
      <dsp:nvSpPr>
        <dsp:cNvPr id="0" name=""/>
        <dsp:cNvSpPr/>
      </dsp:nvSpPr>
      <dsp:spPr>
        <a:xfrm>
          <a:off x="2659842" y="2933478"/>
          <a:ext cx="1697882" cy="594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Temporales</a:t>
          </a:r>
        </a:p>
      </dsp:txBody>
      <dsp:txXfrm>
        <a:off x="2659842" y="2933478"/>
        <a:ext cx="1697882" cy="5949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931301" y="986730"/>
          <a:ext cx="219859" cy="381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664"/>
              </a:lnTo>
              <a:lnTo>
                <a:pt x="219859" y="381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28FDA-0486-472C-BCBA-C5D0B1178BEF}">
      <dsp:nvSpPr>
        <dsp:cNvPr id="0" name=""/>
        <dsp:cNvSpPr/>
      </dsp:nvSpPr>
      <dsp:spPr>
        <a:xfrm>
          <a:off x="4741927" y="986730"/>
          <a:ext cx="189374" cy="381664"/>
        </a:xfrm>
        <a:custGeom>
          <a:avLst/>
          <a:gdLst/>
          <a:ahLst/>
          <a:cxnLst/>
          <a:rect l="0" t="0" r="0" b="0"/>
          <a:pathLst>
            <a:path>
              <a:moveTo>
                <a:pt x="189374" y="0"/>
              </a:moveTo>
              <a:lnTo>
                <a:pt x="189374" y="381664"/>
              </a:lnTo>
              <a:lnTo>
                <a:pt x="0" y="381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4931301" y="986730"/>
          <a:ext cx="1625704" cy="903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153"/>
              </a:lnTo>
              <a:lnTo>
                <a:pt x="1625704" y="762153"/>
              </a:lnTo>
              <a:lnTo>
                <a:pt x="1625704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4885581" y="986730"/>
          <a:ext cx="91440" cy="903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8B360-D2D9-49F3-8236-109BAB28D60E}">
      <dsp:nvSpPr>
        <dsp:cNvPr id="0" name=""/>
        <dsp:cNvSpPr/>
      </dsp:nvSpPr>
      <dsp:spPr>
        <a:xfrm>
          <a:off x="3164523" y="2623640"/>
          <a:ext cx="141073" cy="375215"/>
        </a:xfrm>
        <a:custGeom>
          <a:avLst/>
          <a:gdLst/>
          <a:ahLst/>
          <a:cxnLst/>
          <a:rect l="0" t="0" r="0" b="0"/>
          <a:pathLst>
            <a:path>
              <a:moveTo>
                <a:pt x="141073" y="0"/>
              </a:moveTo>
              <a:lnTo>
                <a:pt x="141073" y="375215"/>
              </a:lnTo>
              <a:lnTo>
                <a:pt x="0" y="3752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118449" y="4212269"/>
          <a:ext cx="2438556" cy="40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6"/>
              </a:lnTo>
              <a:lnTo>
                <a:pt x="2438556" y="265406"/>
              </a:lnTo>
              <a:lnTo>
                <a:pt x="2438556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118449" y="4212269"/>
          <a:ext cx="812852" cy="40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6"/>
              </a:lnTo>
              <a:lnTo>
                <a:pt x="812852" y="265406"/>
              </a:lnTo>
              <a:lnTo>
                <a:pt x="812852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305596" y="4212269"/>
          <a:ext cx="812852" cy="406479"/>
        </a:xfrm>
        <a:custGeom>
          <a:avLst/>
          <a:gdLst/>
          <a:ahLst/>
          <a:cxnLst/>
          <a:rect l="0" t="0" r="0" b="0"/>
          <a:pathLst>
            <a:path>
              <a:moveTo>
                <a:pt x="812852" y="0"/>
              </a:moveTo>
              <a:lnTo>
                <a:pt x="812852" y="265406"/>
              </a:lnTo>
              <a:lnTo>
                <a:pt x="0" y="265406"/>
              </a:lnTo>
              <a:lnTo>
                <a:pt x="0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679892" y="4212269"/>
          <a:ext cx="2438556" cy="406479"/>
        </a:xfrm>
        <a:custGeom>
          <a:avLst/>
          <a:gdLst/>
          <a:ahLst/>
          <a:cxnLst/>
          <a:rect l="0" t="0" r="0" b="0"/>
          <a:pathLst>
            <a:path>
              <a:moveTo>
                <a:pt x="2438556" y="0"/>
              </a:moveTo>
              <a:lnTo>
                <a:pt x="2438556" y="265406"/>
              </a:lnTo>
              <a:lnTo>
                <a:pt x="0" y="265406"/>
              </a:lnTo>
              <a:lnTo>
                <a:pt x="0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305596" y="2623640"/>
          <a:ext cx="812852" cy="91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589"/>
              </a:lnTo>
              <a:lnTo>
                <a:pt x="812852" y="776589"/>
              </a:lnTo>
              <a:lnTo>
                <a:pt x="812852" y="91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492744" y="2623640"/>
          <a:ext cx="812852" cy="917663"/>
        </a:xfrm>
        <a:custGeom>
          <a:avLst/>
          <a:gdLst/>
          <a:ahLst/>
          <a:cxnLst/>
          <a:rect l="0" t="0" r="0" b="0"/>
          <a:pathLst>
            <a:path>
              <a:moveTo>
                <a:pt x="812852" y="0"/>
              </a:moveTo>
              <a:lnTo>
                <a:pt x="812852" y="776589"/>
              </a:lnTo>
              <a:lnTo>
                <a:pt x="0" y="776589"/>
              </a:lnTo>
              <a:lnTo>
                <a:pt x="0" y="91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305596" y="986730"/>
          <a:ext cx="1625704" cy="903226"/>
        </a:xfrm>
        <a:custGeom>
          <a:avLst/>
          <a:gdLst/>
          <a:ahLst/>
          <a:cxnLst/>
          <a:rect l="0" t="0" r="0" b="0"/>
          <a:pathLst>
            <a:path>
              <a:moveTo>
                <a:pt x="1625704" y="0"/>
              </a:moveTo>
              <a:lnTo>
                <a:pt x="1625704" y="762153"/>
              </a:lnTo>
              <a:lnTo>
                <a:pt x="0" y="762153"/>
              </a:lnTo>
              <a:lnTo>
                <a:pt x="0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848683" y="245993"/>
          <a:ext cx="2165236" cy="740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Vinculación Ciudadana </a:t>
          </a:r>
        </a:p>
      </dsp:txBody>
      <dsp:txXfrm>
        <a:off x="3848683" y="245993"/>
        <a:ext cx="2165236" cy="740736"/>
      </dsp:txXfrm>
    </dsp:sp>
    <dsp:sp modelId="{CA39CFAE-E2EA-4986-836A-5B47C17F74E9}">
      <dsp:nvSpPr>
        <dsp:cNvPr id="0" name=""/>
        <dsp:cNvSpPr/>
      </dsp:nvSpPr>
      <dsp:spPr>
        <a:xfrm>
          <a:off x="2633818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General Operativo(a) </a:t>
          </a:r>
        </a:p>
      </dsp:txBody>
      <dsp:txXfrm>
        <a:off x="2633818" y="1889956"/>
        <a:ext cx="1343557" cy="733683"/>
      </dsp:txXfrm>
    </dsp:sp>
    <dsp:sp modelId="{36D6C405-7143-4411-93B1-9BF8A1404A77}">
      <dsp:nvSpPr>
        <dsp:cNvPr id="0" name=""/>
        <dsp:cNvSpPr/>
      </dsp:nvSpPr>
      <dsp:spPr>
        <a:xfrm>
          <a:off x="1820965" y="3541303"/>
          <a:ext cx="1343557" cy="670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Mesas Directivas </a:t>
          </a:r>
        </a:p>
      </dsp:txBody>
      <dsp:txXfrm>
        <a:off x="1820965" y="3541303"/>
        <a:ext cx="1343557" cy="670965"/>
      </dsp:txXfrm>
    </dsp:sp>
    <dsp:sp modelId="{396AEBBD-1CC6-4A03-A15C-CD42339B9B61}">
      <dsp:nvSpPr>
        <dsp:cNvPr id="0" name=""/>
        <dsp:cNvSpPr/>
      </dsp:nvSpPr>
      <dsp:spPr>
        <a:xfrm>
          <a:off x="3446670" y="3541303"/>
          <a:ext cx="1343557" cy="670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Zonas Operativas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3446670" y="3541303"/>
        <a:ext cx="1343557" cy="670965"/>
      </dsp:txXfrm>
    </dsp:sp>
    <dsp:sp modelId="{314F7969-4745-4BE7-95BD-C80A55C847E4}">
      <dsp:nvSpPr>
        <dsp:cNvPr id="0" name=""/>
        <dsp:cNvSpPr/>
      </dsp:nvSpPr>
      <dsp:spPr>
        <a:xfrm>
          <a:off x="1008113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Zona Norte </a:t>
          </a:r>
        </a:p>
      </dsp:txBody>
      <dsp:txXfrm>
        <a:off x="1008113" y="4618748"/>
        <a:ext cx="1343557" cy="715088"/>
      </dsp:txXfrm>
    </dsp:sp>
    <dsp:sp modelId="{7D0E3248-8136-422E-96CE-B4E619B7AD1F}">
      <dsp:nvSpPr>
        <dsp:cNvPr id="0" name=""/>
        <dsp:cNvSpPr/>
      </dsp:nvSpPr>
      <dsp:spPr>
        <a:xfrm>
          <a:off x="2633818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Coordinadores(as) Operativos(as) Zona Centro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33818" y="4618748"/>
        <a:ext cx="1343557" cy="715088"/>
      </dsp:txXfrm>
    </dsp:sp>
    <dsp:sp modelId="{44332F28-5843-41B1-8A1F-F7C3356A9A5B}">
      <dsp:nvSpPr>
        <dsp:cNvPr id="0" name=""/>
        <dsp:cNvSpPr/>
      </dsp:nvSpPr>
      <dsp:spPr>
        <a:xfrm>
          <a:off x="4259522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Zona Poniente </a:t>
          </a:r>
        </a:p>
      </dsp:txBody>
      <dsp:txXfrm>
        <a:off x="4259522" y="4618748"/>
        <a:ext cx="1343557" cy="715088"/>
      </dsp:txXfrm>
    </dsp:sp>
    <dsp:sp modelId="{B5CC304E-3A9B-4E09-8205-8E4A15DE77D7}">
      <dsp:nvSpPr>
        <dsp:cNvPr id="0" name=""/>
        <dsp:cNvSpPr/>
      </dsp:nvSpPr>
      <dsp:spPr>
        <a:xfrm>
          <a:off x="5885227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Zona Sur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885227" y="4618748"/>
        <a:ext cx="1343557" cy="715088"/>
      </dsp:txXfrm>
    </dsp:sp>
    <dsp:sp modelId="{27873175-8D1D-47B5-9568-A73FEE10EDA6}">
      <dsp:nvSpPr>
        <dsp:cNvPr id="0" name=""/>
        <dsp:cNvSpPr/>
      </dsp:nvSpPr>
      <dsp:spPr>
        <a:xfrm>
          <a:off x="2099686" y="2757350"/>
          <a:ext cx="1064836" cy="483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2099686" y="2757350"/>
        <a:ext cx="1064836" cy="483008"/>
      </dsp:txXfrm>
    </dsp:sp>
    <dsp:sp modelId="{87A33439-9464-482F-9CBB-BF6797F17F38}">
      <dsp:nvSpPr>
        <dsp:cNvPr id="0" name=""/>
        <dsp:cNvSpPr/>
      </dsp:nvSpPr>
      <dsp:spPr>
        <a:xfrm>
          <a:off x="4259522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Proyectos Estratégicos </a:t>
          </a:r>
        </a:p>
      </dsp:txBody>
      <dsp:txXfrm>
        <a:off x="4259522" y="1889956"/>
        <a:ext cx="1343557" cy="733683"/>
      </dsp:txXfrm>
    </dsp:sp>
    <dsp:sp modelId="{C75CA2CC-97C6-4D10-BD69-D21A2D512436}">
      <dsp:nvSpPr>
        <dsp:cNvPr id="0" name=""/>
        <dsp:cNvSpPr/>
      </dsp:nvSpPr>
      <dsp:spPr>
        <a:xfrm>
          <a:off x="5885227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 </a:t>
          </a:r>
        </a:p>
      </dsp:txBody>
      <dsp:txXfrm>
        <a:off x="5885227" y="1889956"/>
        <a:ext cx="1343557" cy="733683"/>
      </dsp:txXfrm>
    </dsp:sp>
    <dsp:sp modelId="{6EE445D7-B2EA-47D1-8618-DD10538BF5FE}">
      <dsp:nvSpPr>
        <dsp:cNvPr id="0" name=""/>
        <dsp:cNvSpPr/>
      </dsp:nvSpPr>
      <dsp:spPr>
        <a:xfrm>
          <a:off x="3398369" y="1137749"/>
          <a:ext cx="1343557" cy="461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B</a:t>
          </a:r>
        </a:p>
      </dsp:txBody>
      <dsp:txXfrm>
        <a:off x="3398369" y="1137749"/>
        <a:ext cx="1343557" cy="461290"/>
      </dsp:txXfrm>
    </dsp:sp>
    <dsp:sp modelId="{70949A95-F512-44A2-AE4C-A62E3DFE5CAC}">
      <dsp:nvSpPr>
        <dsp:cNvPr id="0" name=""/>
        <dsp:cNvSpPr/>
      </dsp:nvSpPr>
      <dsp:spPr>
        <a:xfrm>
          <a:off x="5151161" y="1137749"/>
          <a:ext cx="1343557" cy="461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Área</a:t>
          </a:r>
        </a:p>
      </dsp:txBody>
      <dsp:txXfrm>
        <a:off x="5151161" y="1137749"/>
        <a:ext cx="1343557" cy="4612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839174"/>
          <a:ext cx="1341449" cy="753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934"/>
              </a:lnTo>
              <a:lnTo>
                <a:pt x="1341449" y="498934"/>
              </a:lnTo>
              <a:lnTo>
                <a:pt x="1341449" y="7531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839174"/>
          <a:ext cx="1341449" cy="753115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498934"/>
              </a:lnTo>
              <a:lnTo>
                <a:pt x="0" y="498934"/>
              </a:lnTo>
              <a:lnTo>
                <a:pt x="0" y="7531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46469" y="628785"/>
          <a:ext cx="2767601" cy="1210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 </a:t>
          </a:r>
        </a:p>
      </dsp:txBody>
      <dsp:txXfrm>
        <a:off x="1046469" y="628785"/>
        <a:ext cx="2767601" cy="1210388"/>
      </dsp:txXfrm>
    </dsp:sp>
    <dsp:sp modelId="{47F8C3F9-7577-4F66-8B90-0354FF56349B}">
      <dsp:nvSpPr>
        <dsp:cNvPr id="0" name=""/>
        <dsp:cNvSpPr/>
      </dsp:nvSpPr>
      <dsp:spPr>
        <a:xfrm>
          <a:off x="1553" y="2592290"/>
          <a:ext cx="2174535" cy="877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1553" y="2592290"/>
        <a:ext cx="2174535" cy="877628"/>
      </dsp:txXfrm>
    </dsp:sp>
    <dsp:sp modelId="{B55D28C6-03A1-4842-B3A7-C722CB61DC66}">
      <dsp:nvSpPr>
        <dsp:cNvPr id="0" name=""/>
        <dsp:cNvSpPr/>
      </dsp:nvSpPr>
      <dsp:spPr>
        <a:xfrm>
          <a:off x="2684451" y="2592290"/>
          <a:ext cx="2174535" cy="877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</a:t>
          </a:r>
        </a:p>
      </dsp:txBody>
      <dsp:txXfrm>
        <a:off x="2684451" y="2592290"/>
        <a:ext cx="2174535" cy="8776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304256" y="1886109"/>
          <a:ext cx="1260997" cy="748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765"/>
              </a:lnTo>
              <a:lnTo>
                <a:pt x="1260997" y="529765"/>
              </a:lnTo>
              <a:lnTo>
                <a:pt x="1260997" y="7486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43258" y="1886109"/>
          <a:ext cx="1260997" cy="748615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529765"/>
              </a:lnTo>
              <a:lnTo>
                <a:pt x="0" y="529765"/>
              </a:lnTo>
              <a:lnTo>
                <a:pt x="0" y="7486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1044258" y="843962"/>
          <a:ext cx="2519994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Estratégicos </a:t>
          </a:r>
        </a:p>
      </dsp:txBody>
      <dsp:txXfrm>
        <a:off x="1044258" y="843962"/>
        <a:ext cx="2519994" cy="1042147"/>
      </dsp:txXfrm>
    </dsp:sp>
    <dsp:sp modelId="{745C10B2-B697-40FF-819A-84ACADD2D7D8}">
      <dsp:nvSpPr>
        <dsp:cNvPr id="0" name=""/>
        <dsp:cNvSpPr/>
      </dsp:nvSpPr>
      <dsp:spPr>
        <a:xfrm>
          <a:off x="1111" y="2634725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Área</a:t>
          </a:r>
        </a:p>
      </dsp:txBody>
      <dsp:txXfrm>
        <a:off x="1111" y="2634725"/>
        <a:ext cx="2084294" cy="677645"/>
      </dsp:txXfrm>
    </dsp:sp>
    <dsp:sp modelId="{A90AF1C4-E96D-4B4F-A610-9E08A19866C1}">
      <dsp:nvSpPr>
        <dsp:cNvPr id="0" name=""/>
        <dsp:cNvSpPr/>
      </dsp:nvSpPr>
      <dsp:spPr>
        <a:xfrm>
          <a:off x="2523106" y="2634725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Informática</a:t>
          </a:r>
        </a:p>
      </dsp:txBody>
      <dsp:txXfrm>
        <a:off x="2523106" y="2634725"/>
        <a:ext cx="2084294" cy="677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1112762"/>
          <a:ext cx="91440" cy="6537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44288" y="738"/>
          <a:ext cx="2951983" cy="1112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General Operativo(a) </a:t>
          </a:r>
        </a:p>
      </dsp:txBody>
      <dsp:txXfrm>
        <a:off x="1044288" y="738"/>
        <a:ext cx="2951983" cy="1112023"/>
      </dsp:txXfrm>
    </dsp:sp>
    <dsp:sp modelId="{7C7FFC11-F991-46F4-880A-1CDA218EB5D2}">
      <dsp:nvSpPr>
        <dsp:cNvPr id="0" name=""/>
        <dsp:cNvSpPr/>
      </dsp:nvSpPr>
      <dsp:spPr>
        <a:xfrm>
          <a:off x="1361145" y="1766556"/>
          <a:ext cx="2318268" cy="1045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</dsp:txBody>
      <dsp:txXfrm>
        <a:off x="1361145" y="1766556"/>
        <a:ext cx="2318268" cy="10454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492247" y="1390097"/>
          <a:ext cx="193469" cy="500087"/>
        </a:xfrm>
        <a:custGeom>
          <a:avLst/>
          <a:gdLst/>
          <a:ahLst/>
          <a:cxnLst/>
          <a:rect l="0" t="0" r="0" b="0"/>
          <a:pathLst>
            <a:path>
              <a:moveTo>
                <a:pt x="193469" y="0"/>
              </a:moveTo>
              <a:lnTo>
                <a:pt x="193469" y="500087"/>
              </a:lnTo>
              <a:lnTo>
                <a:pt x="0" y="5000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General Operativo(a)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Coordinadores(as) Operativos(as) Zona Centro </a:t>
          </a:r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Trabajadores(as) Sociales</a:t>
          </a:r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 </a:t>
          </a:r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</a:t>
          </a:r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</a:t>
          </a:r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2232242" y="1656186"/>
          <a:ext cx="1260005" cy="4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</dsp:txBody>
      <dsp:txXfrm>
        <a:off x="2232242" y="1656186"/>
        <a:ext cx="1260005" cy="4679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702010" y="1830424"/>
          <a:ext cx="91440" cy="10483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83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BD7DB-3508-43D4-B7ED-CA91D21C1BFD}">
      <dsp:nvSpPr>
        <dsp:cNvPr id="0" name=""/>
        <dsp:cNvSpPr/>
      </dsp:nvSpPr>
      <dsp:spPr>
        <a:xfrm>
          <a:off x="4224944" y="916103"/>
          <a:ext cx="1522785" cy="380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87"/>
              </a:lnTo>
              <a:lnTo>
                <a:pt x="1522785" y="237687"/>
              </a:lnTo>
              <a:lnTo>
                <a:pt x="1522785" y="380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592110" y="1830424"/>
          <a:ext cx="237138" cy="566096"/>
        </a:xfrm>
        <a:custGeom>
          <a:avLst/>
          <a:gdLst/>
          <a:ahLst/>
          <a:cxnLst/>
          <a:rect l="0" t="0" r="0" b="0"/>
          <a:pathLst>
            <a:path>
              <a:moveTo>
                <a:pt x="237138" y="0"/>
              </a:moveTo>
              <a:lnTo>
                <a:pt x="237138" y="566096"/>
              </a:lnTo>
              <a:lnTo>
                <a:pt x="0" y="566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783529" y="1830424"/>
          <a:ext cx="91440" cy="1032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2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CB68A-2F31-415A-A5CC-EEE10D28683D}">
      <dsp:nvSpPr>
        <dsp:cNvPr id="0" name=""/>
        <dsp:cNvSpPr/>
      </dsp:nvSpPr>
      <dsp:spPr>
        <a:xfrm>
          <a:off x="2829249" y="916103"/>
          <a:ext cx="1395695" cy="380043"/>
        </a:xfrm>
        <a:custGeom>
          <a:avLst/>
          <a:gdLst/>
          <a:ahLst/>
          <a:cxnLst/>
          <a:rect l="0" t="0" r="0" b="0"/>
          <a:pathLst>
            <a:path>
              <a:moveTo>
                <a:pt x="1395695" y="0"/>
              </a:moveTo>
              <a:lnTo>
                <a:pt x="1395695" y="237687"/>
              </a:lnTo>
              <a:lnTo>
                <a:pt x="0" y="237687"/>
              </a:lnTo>
              <a:lnTo>
                <a:pt x="0" y="380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3015031" y="2731"/>
          <a:ext cx="2419826" cy="913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Zona Norte</a:t>
          </a:r>
        </a:p>
      </dsp:txBody>
      <dsp:txXfrm>
        <a:off x="3015031" y="2731"/>
        <a:ext cx="2419826" cy="913371"/>
      </dsp:txXfrm>
    </dsp:sp>
    <dsp:sp modelId="{F2E1BE7D-62BB-4D55-A68F-CA5000549E04}">
      <dsp:nvSpPr>
        <dsp:cNvPr id="0" name=""/>
        <dsp:cNvSpPr/>
      </dsp:nvSpPr>
      <dsp:spPr>
        <a:xfrm>
          <a:off x="2044710" y="1296147"/>
          <a:ext cx="1569078" cy="534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Área</a:t>
          </a:r>
        </a:p>
      </dsp:txBody>
      <dsp:txXfrm>
        <a:off x="2044710" y="1296147"/>
        <a:ext cx="1569078" cy="534276"/>
      </dsp:txXfrm>
    </dsp:sp>
    <dsp:sp modelId="{F92C6587-5E08-41BF-989D-05A4FBEC95A1}">
      <dsp:nvSpPr>
        <dsp:cNvPr id="0" name=""/>
        <dsp:cNvSpPr/>
      </dsp:nvSpPr>
      <dsp:spPr>
        <a:xfrm>
          <a:off x="1659250" y="2863341"/>
          <a:ext cx="2339998" cy="1879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1659250" y="2863341"/>
        <a:ext cx="2339998" cy="1879008"/>
      </dsp:txXfrm>
    </dsp:sp>
    <dsp:sp modelId="{20A966C6-7822-45B6-9C18-FF3DF01A5D66}">
      <dsp:nvSpPr>
        <dsp:cNvPr id="0" name=""/>
        <dsp:cNvSpPr/>
      </dsp:nvSpPr>
      <dsp:spPr>
        <a:xfrm>
          <a:off x="1236336" y="2159979"/>
          <a:ext cx="1355774" cy="473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</dsp:txBody>
      <dsp:txXfrm>
        <a:off x="1236336" y="2159979"/>
        <a:ext cx="1355774" cy="473083"/>
      </dsp:txXfrm>
    </dsp:sp>
    <dsp:sp modelId="{F80727AF-3372-4B83-BFD8-D577F70FB0A1}">
      <dsp:nvSpPr>
        <dsp:cNvPr id="0" name=""/>
        <dsp:cNvSpPr/>
      </dsp:nvSpPr>
      <dsp:spPr>
        <a:xfrm>
          <a:off x="4963190" y="1296147"/>
          <a:ext cx="1569078" cy="534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</a:p>
      </dsp:txBody>
      <dsp:txXfrm>
        <a:off x="4963190" y="1296147"/>
        <a:ext cx="1569078" cy="534276"/>
      </dsp:txXfrm>
    </dsp:sp>
    <dsp:sp modelId="{DA7781BC-512E-4C51-A831-E21D36B51DC0}">
      <dsp:nvSpPr>
        <dsp:cNvPr id="0" name=""/>
        <dsp:cNvSpPr/>
      </dsp:nvSpPr>
      <dsp:spPr>
        <a:xfrm>
          <a:off x="4577730" y="2878810"/>
          <a:ext cx="2339998" cy="1879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</dsp:txBody>
      <dsp:txXfrm>
        <a:off x="4577730" y="2878810"/>
        <a:ext cx="2339998" cy="18791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8C3C9-281D-4E90-BE66-32A010D9B2FC}">
      <dsp:nvSpPr>
        <dsp:cNvPr id="0" name=""/>
        <dsp:cNvSpPr/>
      </dsp:nvSpPr>
      <dsp:spPr>
        <a:xfrm>
          <a:off x="5423442" y="3663753"/>
          <a:ext cx="91440" cy="409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4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4068451" y="2288790"/>
          <a:ext cx="1400710" cy="658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02"/>
              </a:lnTo>
              <a:lnTo>
                <a:pt x="1400710" y="337502"/>
              </a:lnTo>
              <a:lnTo>
                <a:pt x="1400710" y="6582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2622021" y="3663753"/>
          <a:ext cx="91440" cy="409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4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67741" y="2288790"/>
          <a:ext cx="1400710" cy="658205"/>
        </a:xfrm>
        <a:custGeom>
          <a:avLst/>
          <a:gdLst/>
          <a:ahLst/>
          <a:cxnLst/>
          <a:rect l="0" t="0" r="0" b="0"/>
          <a:pathLst>
            <a:path>
              <a:moveTo>
                <a:pt x="1400710" y="0"/>
              </a:moveTo>
              <a:lnTo>
                <a:pt x="1400710" y="337502"/>
              </a:lnTo>
              <a:lnTo>
                <a:pt x="0" y="337502"/>
              </a:lnTo>
              <a:lnTo>
                <a:pt x="0" y="6582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285003"/>
          <a:ext cx="91440" cy="320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628447" y="2770"/>
          <a:ext cx="2880008" cy="12822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Zona Poniente </a:t>
          </a:r>
        </a:p>
      </dsp:txBody>
      <dsp:txXfrm>
        <a:off x="2628447" y="2770"/>
        <a:ext cx="2880008" cy="1282233"/>
      </dsp:txXfrm>
    </dsp:sp>
    <dsp:sp modelId="{94141993-79F9-4601-9E18-6D523581E11E}">
      <dsp:nvSpPr>
        <dsp:cNvPr id="0" name=""/>
        <dsp:cNvSpPr/>
      </dsp:nvSpPr>
      <dsp:spPr>
        <a:xfrm>
          <a:off x="3164373" y="1605707"/>
          <a:ext cx="1808156" cy="683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</a:p>
      </dsp:txBody>
      <dsp:txXfrm>
        <a:off x="3164373" y="1605707"/>
        <a:ext cx="1808156" cy="683083"/>
      </dsp:txXfrm>
    </dsp:sp>
    <dsp:sp modelId="{3CB38E7F-E4E8-4D6F-AAD6-F5768E7F64D0}">
      <dsp:nvSpPr>
        <dsp:cNvPr id="0" name=""/>
        <dsp:cNvSpPr/>
      </dsp:nvSpPr>
      <dsp:spPr>
        <a:xfrm>
          <a:off x="1587734" y="2946996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1587734" y="2946996"/>
        <a:ext cx="2160014" cy="716756"/>
      </dsp:txXfrm>
    </dsp:sp>
    <dsp:sp modelId="{6FB1DD8F-2533-4D0A-9AF9-38403C79851C}">
      <dsp:nvSpPr>
        <dsp:cNvPr id="0" name=""/>
        <dsp:cNvSpPr/>
      </dsp:nvSpPr>
      <dsp:spPr>
        <a:xfrm>
          <a:off x="1587734" y="4073245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</dsp:txBody>
      <dsp:txXfrm>
        <a:off x="1587734" y="4073245"/>
        <a:ext cx="2160014" cy="716756"/>
      </dsp:txXfrm>
    </dsp:sp>
    <dsp:sp modelId="{75915930-15BB-47EF-9626-A91C02243640}">
      <dsp:nvSpPr>
        <dsp:cNvPr id="0" name=""/>
        <dsp:cNvSpPr/>
      </dsp:nvSpPr>
      <dsp:spPr>
        <a:xfrm>
          <a:off x="4389155" y="2946996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4389155" y="2946996"/>
        <a:ext cx="2160014" cy="716756"/>
      </dsp:txXfrm>
    </dsp:sp>
    <dsp:sp modelId="{9C0EA64C-C9B3-4A00-90D5-1B22BF3C42DE}">
      <dsp:nvSpPr>
        <dsp:cNvPr id="0" name=""/>
        <dsp:cNvSpPr/>
      </dsp:nvSpPr>
      <dsp:spPr>
        <a:xfrm>
          <a:off x="4389155" y="4073245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 (as)</a:t>
          </a:r>
        </a:p>
      </dsp:txBody>
      <dsp:txXfrm>
        <a:off x="4389155" y="4073245"/>
        <a:ext cx="2160014" cy="71675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2552630" y="1439464"/>
          <a:ext cx="441421" cy="2232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2898"/>
              </a:lnTo>
              <a:lnTo>
                <a:pt x="441421" y="22328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2118090" y="1439464"/>
          <a:ext cx="434539" cy="2232898"/>
        </a:xfrm>
        <a:custGeom>
          <a:avLst/>
          <a:gdLst/>
          <a:ahLst/>
          <a:cxnLst/>
          <a:rect l="0" t="0" r="0" b="0"/>
          <a:pathLst>
            <a:path>
              <a:moveTo>
                <a:pt x="434539" y="0"/>
              </a:moveTo>
              <a:lnTo>
                <a:pt x="434539" y="2232898"/>
              </a:lnTo>
              <a:lnTo>
                <a:pt x="0" y="22328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2552630" y="1439464"/>
          <a:ext cx="441421" cy="972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753"/>
              </a:lnTo>
              <a:lnTo>
                <a:pt x="441421" y="9727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2120375" y="1439464"/>
          <a:ext cx="432254" cy="972753"/>
        </a:xfrm>
        <a:custGeom>
          <a:avLst/>
          <a:gdLst/>
          <a:ahLst/>
          <a:cxnLst/>
          <a:rect l="0" t="0" r="0" b="0"/>
          <a:pathLst>
            <a:path>
              <a:moveTo>
                <a:pt x="432254" y="0"/>
              </a:moveTo>
              <a:lnTo>
                <a:pt x="432254" y="972753"/>
              </a:lnTo>
              <a:lnTo>
                <a:pt x="0" y="9727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123813" y="183714"/>
          <a:ext cx="2857633" cy="125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Zona Sur</a:t>
          </a:r>
        </a:p>
      </dsp:txBody>
      <dsp:txXfrm>
        <a:off x="1123813" y="183714"/>
        <a:ext cx="2857633" cy="1255749"/>
      </dsp:txXfrm>
    </dsp:sp>
    <dsp:sp modelId="{623008E5-3287-4872-9369-D41B80726438}">
      <dsp:nvSpPr>
        <dsp:cNvPr id="0" name=""/>
        <dsp:cNvSpPr/>
      </dsp:nvSpPr>
      <dsp:spPr>
        <a:xfrm>
          <a:off x="320384" y="1980214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Área Zona Sur</a:t>
          </a:r>
        </a:p>
      </dsp:txBody>
      <dsp:txXfrm>
        <a:off x="320384" y="1980214"/>
        <a:ext cx="1799991" cy="864005"/>
      </dsp:txXfrm>
    </dsp:sp>
    <dsp:sp modelId="{35CDCCE0-1C05-432F-8006-C736B8B0208E}">
      <dsp:nvSpPr>
        <dsp:cNvPr id="0" name=""/>
        <dsp:cNvSpPr/>
      </dsp:nvSpPr>
      <dsp:spPr>
        <a:xfrm>
          <a:off x="2994051" y="1980214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 </a:t>
          </a:r>
        </a:p>
      </dsp:txBody>
      <dsp:txXfrm>
        <a:off x="2994051" y="1980214"/>
        <a:ext cx="1799991" cy="864005"/>
      </dsp:txXfrm>
    </dsp:sp>
    <dsp:sp modelId="{486A231D-E6CB-4753-A791-005438071079}">
      <dsp:nvSpPr>
        <dsp:cNvPr id="0" name=""/>
        <dsp:cNvSpPr/>
      </dsp:nvSpPr>
      <dsp:spPr>
        <a:xfrm>
          <a:off x="318099" y="3240359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318099" y="3240359"/>
        <a:ext cx="1799991" cy="864005"/>
      </dsp:txXfrm>
    </dsp:sp>
    <dsp:sp modelId="{85AC50B9-82A1-4D69-9BEB-0500B43B5D5D}">
      <dsp:nvSpPr>
        <dsp:cNvPr id="0" name=""/>
        <dsp:cNvSpPr/>
      </dsp:nvSpPr>
      <dsp:spPr>
        <a:xfrm>
          <a:off x="2994051" y="3240359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94051" y="3240359"/>
        <a:ext cx="1799991" cy="8640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37AE-5EEC-4729-83B6-202A73A8B436}">
      <dsp:nvSpPr>
        <dsp:cNvPr id="0" name=""/>
        <dsp:cNvSpPr/>
      </dsp:nvSpPr>
      <dsp:spPr>
        <a:xfrm>
          <a:off x="3348371" y="1435974"/>
          <a:ext cx="339433" cy="232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987"/>
              </a:lnTo>
              <a:lnTo>
                <a:pt x="339433" y="2325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3008938" y="1435974"/>
          <a:ext cx="339433" cy="2325987"/>
        </a:xfrm>
        <a:custGeom>
          <a:avLst/>
          <a:gdLst/>
          <a:ahLst/>
          <a:cxnLst/>
          <a:rect l="0" t="0" r="0" b="0"/>
          <a:pathLst>
            <a:path>
              <a:moveTo>
                <a:pt x="339433" y="0"/>
              </a:moveTo>
              <a:lnTo>
                <a:pt x="339433" y="2325987"/>
              </a:lnTo>
              <a:lnTo>
                <a:pt x="0" y="2325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1" y="1435974"/>
          <a:ext cx="91440" cy="565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650"/>
              </a:lnTo>
              <a:lnTo>
                <a:pt x="49060" y="234650"/>
              </a:lnTo>
              <a:lnTo>
                <a:pt x="49060" y="5655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913951" y="1554"/>
          <a:ext cx="2868841" cy="1434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Mesas Directivas</a:t>
          </a:r>
        </a:p>
      </dsp:txBody>
      <dsp:txXfrm>
        <a:off x="1913951" y="1554"/>
        <a:ext cx="2868841" cy="1434420"/>
      </dsp:txXfrm>
    </dsp:sp>
    <dsp:sp modelId="{19D8DC97-DEF9-4BB9-ABD9-F71EEC98F0DD}">
      <dsp:nvSpPr>
        <dsp:cNvPr id="0" name=""/>
        <dsp:cNvSpPr/>
      </dsp:nvSpPr>
      <dsp:spPr>
        <a:xfrm>
          <a:off x="2371623" y="2001518"/>
          <a:ext cx="1960177" cy="847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 (a)</a:t>
          </a:r>
        </a:p>
      </dsp:txBody>
      <dsp:txXfrm>
        <a:off x="2371623" y="2001518"/>
        <a:ext cx="1960177" cy="847794"/>
      </dsp:txXfrm>
    </dsp:sp>
    <dsp:sp modelId="{A581C47F-2DA5-44A6-91A3-8A0A8E29E083}">
      <dsp:nvSpPr>
        <dsp:cNvPr id="0" name=""/>
        <dsp:cNvSpPr/>
      </dsp:nvSpPr>
      <dsp:spPr>
        <a:xfrm>
          <a:off x="1500445" y="3422553"/>
          <a:ext cx="1508493" cy="678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500445" y="3422553"/>
        <a:ext cx="1508493" cy="678818"/>
      </dsp:txXfrm>
    </dsp:sp>
    <dsp:sp modelId="{9803772E-73A1-484E-9BAD-12C5846F3C24}">
      <dsp:nvSpPr>
        <dsp:cNvPr id="0" name=""/>
        <dsp:cNvSpPr/>
      </dsp:nvSpPr>
      <dsp:spPr>
        <a:xfrm>
          <a:off x="3687805" y="3422553"/>
          <a:ext cx="1508493" cy="678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</dsp:txBody>
      <dsp:txXfrm>
        <a:off x="3687805" y="3422553"/>
        <a:ext cx="1508493" cy="678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990157"/>
          <a:ext cx="248659" cy="1566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007"/>
              </a:lnTo>
              <a:lnTo>
                <a:pt x="248659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990157"/>
          <a:ext cx="238855" cy="1566007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566007"/>
              </a:lnTo>
              <a:lnTo>
                <a:pt x="0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990157"/>
          <a:ext cx="248659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248659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990157"/>
          <a:ext cx="238855" cy="69544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990157"/>
          <a:ext cx="3525274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3525274" y="2199384"/>
              </a:lnTo>
              <a:lnTo>
                <a:pt x="3525274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990157"/>
          <a:ext cx="1741199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1741199" y="2199384"/>
              </a:lnTo>
              <a:lnTo>
                <a:pt x="1741199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990157"/>
          <a:ext cx="91440" cy="2358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990157"/>
          <a:ext cx="1714863" cy="2358127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990157"/>
          <a:ext cx="3472601" cy="2358127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35325" y="234238"/>
          <a:ext cx="2159993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Secretario(a)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Desarrollo Social</a:t>
          </a:r>
        </a:p>
      </dsp:txBody>
      <dsp:txXfrm>
        <a:off x="3335325" y="234238"/>
        <a:ext cx="2159993" cy="755919"/>
      </dsp:txXfrm>
    </dsp:sp>
    <dsp:sp modelId="{A122AB98-6AEB-4224-8BB5-6741593B0990}">
      <dsp:nvSpPr>
        <dsp:cNvPr id="0" name=""/>
        <dsp:cNvSpPr/>
      </dsp:nvSpPr>
      <dsp:spPr>
        <a:xfrm>
          <a:off x="186801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Jurídico(a)</a:t>
          </a:r>
        </a:p>
      </dsp:txBody>
      <dsp:txXfrm>
        <a:off x="186801" y="3348285"/>
        <a:ext cx="1511838" cy="647996"/>
      </dsp:txXfrm>
    </dsp:sp>
    <dsp:sp modelId="{B838292E-CF48-4ACF-9FBB-C7DFDDA1F89F}">
      <dsp:nvSpPr>
        <dsp:cNvPr id="0" name=""/>
        <dsp:cNvSpPr/>
      </dsp:nvSpPr>
      <dsp:spPr>
        <a:xfrm>
          <a:off x="186801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 Jurídico(a)</a:t>
          </a:r>
        </a:p>
      </dsp:txBody>
      <dsp:txXfrm>
        <a:off x="186801" y="4313768"/>
        <a:ext cx="1511838" cy="647996"/>
      </dsp:txXfrm>
    </dsp:sp>
    <dsp:sp modelId="{9F3C72B1-35C5-4233-BBCB-24017EF016DB}">
      <dsp:nvSpPr>
        <dsp:cNvPr id="0" name=""/>
        <dsp:cNvSpPr/>
      </dsp:nvSpPr>
      <dsp:spPr>
        <a:xfrm>
          <a:off x="1944540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Proyectos</a:t>
          </a:r>
        </a:p>
      </dsp:txBody>
      <dsp:txXfrm>
        <a:off x="1944540" y="3348285"/>
        <a:ext cx="1511838" cy="647996"/>
      </dsp:txXfrm>
    </dsp:sp>
    <dsp:sp modelId="{7CD2A64E-C2AF-4F08-900E-E1009FF3026C}">
      <dsp:nvSpPr>
        <dsp:cNvPr id="0" name=""/>
        <dsp:cNvSpPr/>
      </dsp:nvSpPr>
      <dsp:spPr>
        <a:xfrm>
          <a:off x="1944540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</a:p>
      </dsp:txBody>
      <dsp:txXfrm>
        <a:off x="1944540" y="4313768"/>
        <a:ext cx="1511838" cy="647996"/>
      </dsp:txXfrm>
    </dsp:sp>
    <dsp:sp modelId="{29F95214-19A6-41AE-91E6-C61E2FEE05B6}">
      <dsp:nvSpPr>
        <dsp:cNvPr id="0" name=""/>
        <dsp:cNvSpPr/>
      </dsp:nvSpPr>
      <dsp:spPr>
        <a:xfrm>
          <a:off x="3659403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Vinculación</a:t>
          </a:r>
        </a:p>
      </dsp:txBody>
      <dsp:txXfrm>
        <a:off x="3659403" y="3348285"/>
        <a:ext cx="1511838" cy="647996"/>
      </dsp:txXfrm>
    </dsp:sp>
    <dsp:sp modelId="{01762AC5-3F38-49B4-A72F-5B0B37B1FB90}">
      <dsp:nvSpPr>
        <dsp:cNvPr id="0" name=""/>
        <dsp:cNvSpPr/>
      </dsp:nvSpPr>
      <dsp:spPr>
        <a:xfrm>
          <a:off x="5400602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 </a:t>
          </a:r>
        </a:p>
      </dsp:txBody>
      <dsp:txXfrm>
        <a:off x="5400602" y="3348285"/>
        <a:ext cx="1511838" cy="647996"/>
      </dsp:txXfrm>
    </dsp:sp>
    <dsp:sp modelId="{14141957-0A00-4A87-867B-0312D78A39FB}">
      <dsp:nvSpPr>
        <dsp:cNvPr id="0" name=""/>
        <dsp:cNvSpPr/>
      </dsp:nvSpPr>
      <dsp:spPr>
        <a:xfrm>
          <a:off x="7184677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</a:p>
      </dsp:txBody>
      <dsp:txXfrm>
        <a:off x="7184677" y="3348285"/>
        <a:ext cx="1511838" cy="647996"/>
      </dsp:txXfrm>
    </dsp:sp>
    <dsp:sp modelId="{238AD271-90C3-47DF-B3A7-6B125E9867B2}">
      <dsp:nvSpPr>
        <dsp:cNvPr id="0" name=""/>
        <dsp:cNvSpPr/>
      </dsp:nvSpPr>
      <dsp:spPr>
        <a:xfrm>
          <a:off x="2844461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Enlace </a:t>
          </a:r>
        </a:p>
      </dsp:txBody>
      <dsp:txXfrm>
        <a:off x="2844461" y="1397601"/>
        <a:ext cx="1332005" cy="576002"/>
      </dsp:txXfrm>
    </dsp:sp>
    <dsp:sp modelId="{5B92A3F6-F2CE-4F67-82FB-9479D0CA0278}">
      <dsp:nvSpPr>
        <dsp:cNvPr id="0" name=""/>
        <dsp:cNvSpPr/>
      </dsp:nvSpPr>
      <dsp:spPr>
        <a:xfrm>
          <a:off x="4663982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Asistente</a:t>
          </a:r>
        </a:p>
      </dsp:txBody>
      <dsp:txXfrm>
        <a:off x="4663982" y="1397601"/>
        <a:ext cx="1332005" cy="576002"/>
      </dsp:txXfrm>
    </dsp:sp>
    <dsp:sp modelId="{127F4A3A-C604-45FA-9AC1-92D6E8C2647D}">
      <dsp:nvSpPr>
        <dsp:cNvPr id="0" name=""/>
        <dsp:cNvSpPr/>
      </dsp:nvSpPr>
      <dsp:spPr>
        <a:xfrm>
          <a:off x="2844461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844461" y="2268163"/>
        <a:ext cx="1332005" cy="576002"/>
      </dsp:txXfrm>
    </dsp:sp>
    <dsp:sp modelId="{250097A1-EE4E-4CC3-ABF1-D9490B3D899C}">
      <dsp:nvSpPr>
        <dsp:cNvPr id="0" name=""/>
        <dsp:cNvSpPr/>
      </dsp:nvSpPr>
      <dsp:spPr>
        <a:xfrm>
          <a:off x="4663982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4663982" y="2268163"/>
        <a:ext cx="1332005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2674841" y="1448129"/>
          <a:ext cx="262350" cy="2050420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2050420"/>
              </a:lnTo>
              <a:lnTo>
                <a:pt x="0" y="2050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2937191" y="1448129"/>
          <a:ext cx="293315" cy="13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569"/>
              </a:lnTo>
              <a:lnTo>
                <a:pt x="293315" y="13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2674841" y="1448129"/>
          <a:ext cx="262350" cy="1318210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1318210"/>
              </a:lnTo>
              <a:lnTo>
                <a:pt x="0" y="1318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2937191" y="1448129"/>
          <a:ext cx="293315" cy="569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160"/>
              </a:lnTo>
              <a:lnTo>
                <a:pt x="293315" y="569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2674841" y="1448129"/>
          <a:ext cx="262350" cy="565861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565861"/>
              </a:lnTo>
              <a:lnTo>
                <a:pt x="0" y="565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891471" y="1448129"/>
          <a:ext cx="91440" cy="258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9679"/>
              </a:lnTo>
              <a:lnTo>
                <a:pt x="46517" y="2389679"/>
              </a:lnTo>
              <a:lnTo>
                <a:pt x="46517" y="258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559431" y="375261"/>
          <a:ext cx="2755520" cy="1072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Administrativo(a) </a:t>
          </a:r>
        </a:p>
      </dsp:txBody>
      <dsp:txXfrm>
        <a:off x="1559431" y="375261"/>
        <a:ext cx="2755520" cy="1072868"/>
      </dsp:txXfrm>
    </dsp:sp>
    <dsp:sp modelId="{B5FF97B9-0585-4891-A353-FA06C42D20CE}">
      <dsp:nvSpPr>
        <dsp:cNvPr id="0" name=""/>
        <dsp:cNvSpPr/>
      </dsp:nvSpPr>
      <dsp:spPr>
        <a:xfrm>
          <a:off x="1767987" y="4032444"/>
          <a:ext cx="2340001" cy="673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 </a:t>
          </a:r>
        </a:p>
      </dsp:txBody>
      <dsp:txXfrm>
        <a:off x="1767987" y="4032444"/>
        <a:ext cx="2340001" cy="673818"/>
      </dsp:txXfrm>
    </dsp:sp>
    <dsp:sp modelId="{BAD29B51-BEB0-4DC5-B714-ED6E74970C40}">
      <dsp:nvSpPr>
        <dsp:cNvPr id="0" name=""/>
        <dsp:cNvSpPr/>
      </dsp:nvSpPr>
      <dsp:spPr>
        <a:xfrm>
          <a:off x="989649" y="17705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A </a:t>
          </a:r>
        </a:p>
      </dsp:txBody>
      <dsp:txXfrm>
        <a:off x="989649" y="1770575"/>
        <a:ext cx="1685191" cy="486829"/>
      </dsp:txXfrm>
    </dsp:sp>
    <dsp:sp modelId="{34FD5BEE-9C96-4CA0-9AF6-E24242D18EAC}">
      <dsp:nvSpPr>
        <dsp:cNvPr id="0" name=""/>
        <dsp:cNvSpPr/>
      </dsp:nvSpPr>
      <dsp:spPr>
        <a:xfrm>
          <a:off x="3230507" y="17738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 </a:t>
          </a:r>
        </a:p>
      </dsp:txBody>
      <dsp:txXfrm>
        <a:off x="3230507" y="1773875"/>
        <a:ext cx="1685191" cy="486829"/>
      </dsp:txXfrm>
    </dsp:sp>
    <dsp:sp modelId="{EFFE6B15-FC58-46EE-9D99-38DF27BE4087}">
      <dsp:nvSpPr>
        <dsp:cNvPr id="0" name=""/>
        <dsp:cNvSpPr/>
      </dsp:nvSpPr>
      <dsp:spPr>
        <a:xfrm>
          <a:off x="989649" y="252292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</a:p>
      </dsp:txBody>
      <dsp:txXfrm>
        <a:off x="989649" y="2522925"/>
        <a:ext cx="1685191" cy="486829"/>
      </dsp:txXfrm>
    </dsp:sp>
    <dsp:sp modelId="{7D28F5B0-2742-4384-8800-C73BF3B6CAFB}">
      <dsp:nvSpPr>
        <dsp:cNvPr id="0" name=""/>
        <dsp:cNvSpPr/>
      </dsp:nvSpPr>
      <dsp:spPr>
        <a:xfrm>
          <a:off x="3230507" y="2520283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</a:p>
      </dsp:txBody>
      <dsp:txXfrm>
        <a:off x="3230507" y="2520283"/>
        <a:ext cx="1685191" cy="486829"/>
      </dsp:txXfrm>
    </dsp:sp>
    <dsp:sp modelId="{83A5A9A2-489B-4568-8E0D-BA57AE5B3835}">
      <dsp:nvSpPr>
        <dsp:cNvPr id="0" name=""/>
        <dsp:cNvSpPr/>
      </dsp:nvSpPr>
      <dsp:spPr>
        <a:xfrm>
          <a:off x="989649" y="325513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</dsp:txBody>
      <dsp:txXfrm>
        <a:off x="989649" y="3255135"/>
        <a:ext cx="1685191" cy="48682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AFEC-16BB-4BF1-8710-48D0373A94F4}">
      <dsp:nvSpPr>
        <dsp:cNvPr id="0" name=""/>
        <dsp:cNvSpPr/>
      </dsp:nvSpPr>
      <dsp:spPr>
        <a:xfrm>
          <a:off x="2846130" y="3476156"/>
          <a:ext cx="91440" cy="285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846130" y="2465483"/>
          <a:ext cx="91440" cy="295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4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843213" y="1371572"/>
          <a:ext cx="91440" cy="285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54"/>
              </a:lnTo>
              <a:lnTo>
                <a:pt x="48636" y="27754"/>
              </a:lnTo>
              <a:lnTo>
                <a:pt x="48636" y="285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501513" y="146217"/>
          <a:ext cx="2774841" cy="1225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 </a:t>
          </a:r>
        </a:p>
      </dsp:txBody>
      <dsp:txXfrm>
        <a:off x="1501513" y="146217"/>
        <a:ext cx="2774841" cy="1225355"/>
      </dsp:txXfrm>
    </dsp:sp>
    <dsp:sp modelId="{014D5955-FC02-4D8A-97F0-DB4DC5A4E9E8}">
      <dsp:nvSpPr>
        <dsp:cNvPr id="0" name=""/>
        <dsp:cNvSpPr/>
      </dsp:nvSpPr>
      <dsp:spPr>
        <a:xfrm>
          <a:off x="1811846" y="1656651"/>
          <a:ext cx="2160006" cy="80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Administrativo(a) </a:t>
          </a:r>
        </a:p>
      </dsp:txBody>
      <dsp:txXfrm>
        <a:off x="1811846" y="1656651"/>
        <a:ext cx="2160006" cy="808832"/>
      </dsp:txXfrm>
    </dsp:sp>
    <dsp:sp modelId="{A0829726-B8E4-4274-80A0-7C049A30F4A9}">
      <dsp:nvSpPr>
        <dsp:cNvPr id="0" name=""/>
        <dsp:cNvSpPr/>
      </dsp:nvSpPr>
      <dsp:spPr>
        <a:xfrm>
          <a:off x="1937850" y="2760977"/>
          <a:ext cx="1908000" cy="715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</a:p>
      </dsp:txBody>
      <dsp:txXfrm>
        <a:off x="1937850" y="2760977"/>
        <a:ext cx="1908000" cy="715178"/>
      </dsp:txXfrm>
    </dsp:sp>
    <dsp:sp modelId="{8A5941EB-7D84-4DCD-AAF2-D392305868A7}">
      <dsp:nvSpPr>
        <dsp:cNvPr id="0" name=""/>
        <dsp:cNvSpPr/>
      </dsp:nvSpPr>
      <dsp:spPr>
        <a:xfrm>
          <a:off x="2027852" y="3761492"/>
          <a:ext cx="1727995" cy="575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 </a:t>
          </a:r>
        </a:p>
      </dsp:txBody>
      <dsp:txXfrm>
        <a:off x="2027852" y="3761492"/>
        <a:ext cx="1727995" cy="5757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B2EDA-E296-4C63-8ADD-64BC36BD3866}">
      <dsp:nvSpPr>
        <dsp:cNvPr id="0" name=""/>
        <dsp:cNvSpPr/>
      </dsp:nvSpPr>
      <dsp:spPr>
        <a:xfrm>
          <a:off x="4302224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3564932" y="591425"/>
              </a:lnTo>
              <a:lnTo>
                <a:pt x="3564932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1782466" y="591425"/>
              </a:lnTo>
              <a:lnTo>
                <a:pt x="1782466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820837"/>
          <a:ext cx="91440" cy="746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992838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Cultura </a:t>
          </a:r>
        </a:p>
      </dsp:txBody>
      <dsp:txXfrm>
        <a:off x="3222226" y="992838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735" y="2566940"/>
        <a:ext cx="1473112" cy="756001"/>
      </dsp:txXfrm>
    </dsp:sp>
    <dsp:sp modelId="{788C2B3F-1FE3-4E19-B5E7-E5C6255BD3E5}">
      <dsp:nvSpPr>
        <dsp:cNvPr id="0" name=""/>
        <dsp:cNvSpPr/>
      </dsp:nvSpPr>
      <dsp:spPr>
        <a:xfrm>
          <a:off x="1783201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kern="1200" dirty="0" err="1" smtClean="0">
              <a:solidFill>
                <a:srgbClr val="000000"/>
              </a:solidFill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83201" y="2566940"/>
        <a:ext cx="1473112" cy="756001"/>
      </dsp:txXfrm>
    </dsp:sp>
    <dsp:sp modelId="{4422AA1F-3A35-486F-A428-6D2C75BDCD70}">
      <dsp:nvSpPr>
        <dsp:cNvPr id="0" name=""/>
        <dsp:cNvSpPr/>
      </dsp:nvSpPr>
      <dsp:spPr>
        <a:xfrm>
          <a:off x="3565667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Proyectos</a:t>
          </a:r>
        </a:p>
      </dsp:txBody>
      <dsp:txXfrm>
        <a:off x="3565667" y="2566940"/>
        <a:ext cx="1473112" cy="756001"/>
      </dsp:txXfrm>
    </dsp:sp>
    <dsp:sp modelId="{78E029D3-0F46-42F3-B2AC-7A4A855D37B2}">
      <dsp:nvSpPr>
        <dsp:cNvPr id="0" name=""/>
        <dsp:cNvSpPr/>
      </dsp:nvSpPr>
      <dsp:spPr>
        <a:xfrm>
          <a:off x="5348133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</a:t>
          </a:r>
        </a:p>
      </dsp:txBody>
      <dsp:txXfrm>
        <a:off x="5348133" y="2566940"/>
        <a:ext cx="1473112" cy="756001"/>
      </dsp:txXfrm>
    </dsp:sp>
    <dsp:sp modelId="{A12AECA4-76A9-4D09-AAC9-B06941678D5E}">
      <dsp:nvSpPr>
        <dsp:cNvPr id="0" name=""/>
        <dsp:cNvSpPr/>
      </dsp:nvSpPr>
      <dsp:spPr>
        <a:xfrm>
          <a:off x="7130600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7130600" y="2566940"/>
        <a:ext cx="1473112" cy="7560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105997" y="1189224"/>
          <a:ext cx="2131508" cy="85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057"/>
              </a:lnTo>
              <a:lnTo>
                <a:pt x="2131508" y="606057"/>
              </a:lnTo>
              <a:lnTo>
                <a:pt x="2131508" y="856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060277" y="1189224"/>
          <a:ext cx="91440" cy="856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532"/>
              </a:lnTo>
              <a:lnTo>
                <a:pt x="46125" y="605532"/>
              </a:lnTo>
              <a:lnTo>
                <a:pt x="46125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952005" y="2695672"/>
          <a:ext cx="91440" cy="553727"/>
        </a:xfrm>
        <a:custGeom>
          <a:avLst/>
          <a:gdLst/>
          <a:ahLst/>
          <a:cxnLst/>
          <a:rect l="0" t="0" r="0" b="0"/>
          <a:pathLst>
            <a:path>
              <a:moveTo>
                <a:pt x="45982" y="0"/>
              </a:moveTo>
              <a:lnTo>
                <a:pt x="45982" y="303231"/>
              </a:lnTo>
              <a:lnTo>
                <a:pt x="45720" y="303231"/>
              </a:lnTo>
              <a:lnTo>
                <a:pt x="45720" y="553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997988" y="1189224"/>
          <a:ext cx="2108009" cy="856029"/>
        </a:xfrm>
        <a:custGeom>
          <a:avLst/>
          <a:gdLst/>
          <a:ahLst/>
          <a:cxnLst/>
          <a:rect l="0" t="0" r="0" b="0"/>
          <a:pathLst>
            <a:path>
              <a:moveTo>
                <a:pt x="2108009" y="0"/>
              </a:moveTo>
              <a:lnTo>
                <a:pt x="2108009" y="605532"/>
              </a:lnTo>
              <a:lnTo>
                <a:pt x="0" y="605532"/>
              </a:lnTo>
              <a:lnTo>
                <a:pt x="0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034959" y="152730"/>
          <a:ext cx="2142077" cy="1036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2034959" y="152730"/>
        <a:ext cx="2142077" cy="1036493"/>
      </dsp:txXfrm>
    </dsp:sp>
    <dsp:sp modelId="{63F34BBA-E0FA-4989-B85E-8914F8D1D3AD}">
      <dsp:nvSpPr>
        <dsp:cNvPr id="0" name=""/>
        <dsp:cNvSpPr/>
      </dsp:nvSpPr>
      <dsp:spPr>
        <a:xfrm>
          <a:off x="131044" y="2045253"/>
          <a:ext cx="1733887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</dsp:txBody>
      <dsp:txXfrm>
        <a:off x="131044" y="2045253"/>
        <a:ext cx="1733887" cy="650419"/>
      </dsp:txXfrm>
    </dsp:sp>
    <dsp:sp modelId="{77EE6A04-79D7-4CE4-A9B5-411F64538077}">
      <dsp:nvSpPr>
        <dsp:cNvPr id="0" name=""/>
        <dsp:cNvSpPr/>
      </dsp:nvSpPr>
      <dsp:spPr>
        <a:xfrm>
          <a:off x="130782" y="3249400"/>
          <a:ext cx="1733887" cy="134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0782" y="3249400"/>
        <a:ext cx="1733887" cy="1343447"/>
      </dsp:txXfrm>
    </dsp:sp>
    <dsp:sp modelId="{0B452168-7237-4DD4-A2CD-82CF743CE15F}">
      <dsp:nvSpPr>
        <dsp:cNvPr id="0" name=""/>
        <dsp:cNvSpPr/>
      </dsp:nvSpPr>
      <dsp:spPr>
        <a:xfrm>
          <a:off x="2239173" y="2045253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9173" y="2045253"/>
        <a:ext cx="1734459" cy="650419"/>
      </dsp:txXfrm>
    </dsp:sp>
    <dsp:sp modelId="{0CF1DA18-2BED-4249-97F0-99C9BA003ED2}">
      <dsp:nvSpPr>
        <dsp:cNvPr id="0" name=""/>
        <dsp:cNvSpPr/>
      </dsp:nvSpPr>
      <dsp:spPr>
        <a:xfrm>
          <a:off x="4370276" y="2045778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370276" y="2045778"/>
        <a:ext cx="1734459" cy="6504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384002"/>
          <a:ext cx="312543" cy="632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347"/>
              </a:lnTo>
              <a:lnTo>
                <a:pt x="312543" y="6323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9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3111716" y="692378"/>
              </a:lnTo>
              <a:lnTo>
                <a:pt x="3111716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1037238" y="692378"/>
              </a:lnTo>
              <a:lnTo>
                <a:pt x="1037238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384002"/>
          <a:ext cx="91440" cy="1345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53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03052" y="231998"/>
          <a:ext cx="2339993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2803052" y="231998"/>
        <a:ext cx="2339993" cy="1152003"/>
      </dsp:txXfrm>
    </dsp:sp>
    <dsp:sp modelId="{7727897A-866A-4D6B-80A8-383650D7A534}">
      <dsp:nvSpPr>
        <dsp:cNvPr id="0" name=""/>
        <dsp:cNvSpPr/>
      </dsp:nvSpPr>
      <dsp:spPr>
        <a:xfrm>
          <a:off x="3115826" y="2729369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Oficial Administrativo(a)</a:t>
          </a:r>
        </a:p>
      </dsp:txBody>
      <dsp:txXfrm>
        <a:off x="3115826" y="2729369"/>
        <a:ext cx="1714444" cy="719998"/>
      </dsp:txXfrm>
    </dsp:sp>
    <dsp:sp modelId="{8EB81392-14AF-4586-B2EB-C1289ADB3A1E}">
      <dsp:nvSpPr>
        <dsp:cNvPr id="0" name=""/>
        <dsp:cNvSpPr/>
      </dsp:nvSpPr>
      <dsp:spPr>
        <a:xfrm>
          <a:off x="4110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4110" y="4321762"/>
        <a:ext cx="1714444" cy="719998"/>
      </dsp:txXfrm>
    </dsp:sp>
    <dsp:sp modelId="{25F58A1A-CB80-4303-B8BA-99113B5CB7BA}">
      <dsp:nvSpPr>
        <dsp:cNvPr id="0" name=""/>
        <dsp:cNvSpPr/>
      </dsp:nvSpPr>
      <dsp:spPr>
        <a:xfrm>
          <a:off x="2078587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2078587" y="4321762"/>
        <a:ext cx="1714444" cy="719998"/>
      </dsp:txXfrm>
    </dsp:sp>
    <dsp:sp modelId="{D3AC3D8B-E79D-448C-A119-E0B916D3BCBF}">
      <dsp:nvSpPr>
        <dsp:cNvPr id="0" name=""/>
        <dsp:cNvSpPr/>
      </dsp:nvSpPr>
      <dsp:spPr>
        <a:xfrm>
          <a:off x="4153065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153065" y="4321762"/>
        <a:ext cx="1714444" cy="719998"/>
      </dsp:txXfrm>
    </dsp:sp>
    <dsp:sp modelId="{B6BC957E-CFA0-4639-9BDD-A4460613A9E6}">
      <dsp:nvSpPr>
        <dsp:cNvPr id="0" name=""/>
        <dsp:cNvSpPr/>
      </dsp:nvSpPr>
      <dsp:spPr>
        <a:xfrm>
          <a:off x="6227543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6227543" y="4321762"/>
        <a:ext cx="1714444" cy="719998"/>
      </dsp:txXfrm>
    </dsp:sp>
    <dsp:sp modelId="{B9C7B403-E6AC-40B9-8BB5-49FCC32C5BB2}">
      <dsp:nvSpPr>
        <dsp:cNvPr id="0" name=""/>
        <dsp:cNvSpPr/>
      </dsp:nvSpPr>
      <dsp:spPr>
        <a:xfrm>
          <a:off x="4285592" y="1692349"/>
          <a:ext cx="1439996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4285592" y="1692349"/>
        <a:ext cx="1439996" cy="6479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503227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209"/>
              </a:lnTo>
              <a:lnTo>
                <a:pt x="2574494" y="453209"/>
              </a:lnTo>
              <a:lnTo>
                <a:pt x="2574494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7507" y="1957390"/>
          <a:ext cx="91440" cy="849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83013" y="3527367"/>
          <a:ext cx="91440" cy="46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3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28733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2574494" y="0"/>
              </a:moveTo>
              <a:lnTo>
                <a:pt x="2574494" y="453209"/>
              </a:lnTo>
              <a:lnTo>
                <a:pt x="0" y="453209"/>
              </a:lnTo>
              <a:lnTo>
                <a:pt x="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1961762" y="494221"/>
          <a:ext cx="3082931" cy="1463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61762" y="494221"/>
        <a:ext cx="3082931" cy="1463168"/>
      </dsp:txXfrm>
    </dsp:sp>
    <dsp:sp modelId="{D1EB352E-134F-4CA8-B76E-264A49F673E9}">
      <dsp:nvSpPr>
        <dsp:cNvPr id="0" name=""/>
        <dsp:cNvSpPr/>
      </dsp:nvSpPr>
      <dsp:spPr>
        <a:xfrm>
          <a:off x="38260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</dsp:txBody>
      <dsp:txXfrm>
        <a:off x="38260" y="2807374"/>
        <a:ext cx="1780946" cy="719993"/>
      </dsp:txXfrm>
    </dsp:sp>
    <dsp:sp modelId="{D0CA83AD-5F3F-444E-8E18-7289F6E66AB2}">
      <dsp:nvSpPr>
        <dsp:cNvPr id="0" name=""/>
        <dsp:cNvSpPr/>
      </dsp:nvSpPr>
      <dsp:spPr>
        <a:xfrm>
          <a:off x="3854" y="3995692"/>
          <a:ext cx="1849758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3854" y="3995692"/>
        <a:ext cx="1849758" cy="822114"/>
      </dsp:txXfrm>
    </dsp:sp>
    <dsp:sp modelId="{A9B27FAC-55FD-4A1D-975E-F9C48A0C5ACE}">
      <dsp:nvSpPr>
        <dsp:cNvPr id="0" name=""/>
        <dsp:cNvSpPr/>
      </dsp:nvSpPr>
      <dsp:spPr>
        <a:xfrm>
          <a:off x="2612754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2612754" y="2807374"/>
        <a:ext cx="1780946" cy="719993"/>
      </dsp:txXfrm>
    </dsp:sp>
    <dsp:sp modelId="{90246C1D-FCDC-4815-A6D5-ED35A473D837}">
      <dsp:nvSpPr>
        <dsp:cNvPr id="0" name=""/>
        <dsp:cNvSpPr/>
      </dsp:nvSpPr>
      <dsp:spPr>
        <a:xfrm>
          <a:off x="5187248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5187248" y="2807374"/>
        <a:ext cx="1780946" cy="71999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241937"/>
          <a:ext cx="3505264" cy="62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937"/>
              </a:lnTo>
              <a:lnTo>
                <a:pt x="3505264" y="468937"/>
              </a:lnTo>
              <a:lnTo>
                <a:pt x="3505264" y="6210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9EB9D-4470-474F-B9EA-70F73CE4A963}">
      <dsp:nvSpPr>
        <dsp:cNvPr id="0" name=""/>
        <dsp:cNvSpPr/>
      </dsp:nvSpPr>
      <dsp:spPr>
        <a:xfrm>
          <a:off x="4230216" y="2241937"/>
          <a:ext cx="1752632" cy="618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236"/>
              </a:lnTo>
              <a:lnTo>
                <a:pt x="1752632" y="466236"/>
              </a:lnTo>
              <a:lnTo>
                <a:pt x="1752632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184496" y="2241937"/>
          <a:ext cx="91440" cy="6278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78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477583" y="2241937"/>
          <a:ext cx="1752632" cy="618324"/>
        </a:xfrm>
        <a:custGeom>
          <a:avLst/>
          <a:gdLst/>
          <a:ahLst/>
          <a:cxnLst/>
          <a:rect l="0" t="0" r="0" b="0"/>
          <a:pathLst>
            <a:path>
              <a:moveTo>
                <a:pt x="1752632" y="0"/>
              </a:moveTo>
              <a:lnTo>
                <a:pt x="1752632" y="466236"/>
              </a:lnTo>
              <a:lnTo>
                <a:pt x="0" y="466236"/>
              </a:lnTo>
              <a:lnTo>
                <a:pt x="0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724951" y="2241937"/>
          <a:ext cx="3505264" cy="618324"/>
        </a:xfrm>
        <a:custGeom>
          <a:avLst/>
          <a:gdLst/>
          <a:ahLst/>
          <a:cxnLst/>
          <a:rect l="0" t="0" r="0" b="0"/>
          <a:pathLst>
            <a:path>
              <a:moveTo>
                <a:pt x="3505264" y="0"/>
              </a:moveTo>
              <a:lnTo>
                <a:pt x="3505264" y="466236"/>
              </a:lnTo>
              <a:lnTo>
                <a:pt x="0" y="466236"/>
              </a:lnTo>
              <a:lnTo>
                <a:pt x="0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3173610" y="1216408"/>
          <a:ext cx="2113211" cy="1025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Proyectos</a:t>
          </a:r>
        </a:p>
      </dsp:txBody>
      <dsp:txXfrm>
        <a:off x="3173610" y="1216408"/>
        <a:ext cx="2113211" cy="1025528"/>
      </dsp:txXfrm>
    </dsp:sp>
    <dsp:sp modelId="{B00A8240-B192-4B1A-BED3-826CE7918735}">
      <dsp:nvSpPr>
        <dsp:cNvPr id="0" name=""/>
        <dsp:cNvSpPr/>
      </dsp:nvSpPr>
      <dsp:spPr>
        <a:xfrm>
          <a:off x="722" y="2860262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722" y="2860262"/>
        <a:ext cx="1448456" cy="621532"/>
      </dsp:txXfrm>
    </dsp:sp>
    <dsp:sp modelId="{48ED984C-FD57-4B6F-ABEC-D73E5B65A5F4}">
      <dsp:nvSpPr>
        <dsp:cNvPr id="0" name=""/>
        <dsp:cNvSpPr/>
      </dsp:nvSpPr>
      <dsp:spPr>
        <a:xfrm>
          <a:off x="1753355" y="2860262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1753355" y="2860262"/>
        <a:ext cx="1448456" cy="621532"/>
      </dsp:txXfrm>
    </dsp:sp>
    <dsp:sp modelId="{7621AAD5-F12B-46FF-A5E9-BB310E9D83C7}">
      <dsp:nvSpPr>
        <dsp:cNvPr id="0" name=""/>
        <dsp:cNvSpPr/>
      </dsp:nvSpPr>
      <dsp:spPr>
        <a:xfrm>
          <a:off x="3505987" y="2869785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3505987" y="2869785"/>
        <a:ext cx="1448456" cy="621532"/>
      </dsp:txXfrm>
    </dsp:sp>
    <dsp:sp modelId="{770FCD2B-49D7-443D-9941-1766E5F3DD22}">
      <dsp:nvSpPr>
        <dsp:cNvPr id="0" name=""/>
        <dsp:cNvSpPr/>
      </dsp:nvSpPr>
      <dsp:spPr>
        <a:xfrm>
          <a:off x="5258620" y="2860262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</a:p>
      </dsp:txBody>
      <dsp:txXfrm>
        <a:off x="5258620" y="2860262"/>
        <a:ext cx="1448456" cy="622800"/>
      </dsp:txXfrm>
    </dsp:sp>
    <dsp:sp modelId="{EB5E604F-65DC-459C-B552-A80D7CF0DE9D}">
      <dsp:nvSpPr>
        <dsp:cNvPr id="0" name=""/>
        <dsp:cNvSpPr/>
      </dsp:nvSpPr>
      <dsp:spPr>
        <a:xfrm>
          <a:off x="7011252" y="2862963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7011252" y="2862963"/>
        <a:ext cx="1448456" cy="6228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456027"/>
          <a:ext cx="3404454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3404454" y="491367"/>
              </a:lnTo>
              <a:lnTo>
                <a:pt x="3404454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456027"/>
          <a:ext cx="1702369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1702369" y="491367"/>
              </a:lnTo>
              <a:lnTo>
                <a:pt x="1702369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700850"/>
          <a:ext cx="91440" cy="212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456027"/>
          <a:ext cx="91440" cy="653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500"/>
              </a:lnTo>
              <a:lnTo>
                <a:pt x="46005" y="495500"/>
              </a:lnTo>
              <a:lnTo>
                <a:pt x="46005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456027"/>
          <a:ext cx="1701942" cy="653019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456027"/>
          <a:ext cx="3404312" cy="653019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384548"/>
          <a:ext cx="91440" cy="474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047736" y="545950"/>
          <a:ext cx="2111167" cy="838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3047736" y="545950"/>
        <a:ext cx="2111167" cy="838598"/>
      </dsp:txXfrm>
    </dsp:sp>
    <dsp:sp modelId="{484BAC4D-337B-4C8A-AC8E-F1BD81C4533D}">
      <dsp:nvSpPr>
        <dsp:cNvPr id="0" name=""/>
        <dsp:cNvSpPr/>
      </dsp:nvSpPr>
      <dsp:spPr>
        <a:xfrm>
          <a:off x="3258855" y="1858687"/>
          <a:ext cx="1688928" cy="5973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Centros Culturales </a:t>
          </a:r>
        </a:p>
      </dsp:txBody>
      <dsp:txXfrm>
        <a:off x="3258855" y="1858687"/>
        <a:ext cx="1688928" cy="597340"/>
      </dsp:txXfrm>
    </dsp:sp>
    <dsp:sp modelId="{27F0CFB3-BC26-4514-B5C2-F6286E21C8C3}">
      <dsp:nvSpPr>
        <dsp:cNvPr id="0" name=""/>
        <dsp:cNvSpPr/>
      </dsp:nvSpPr>
      <dsp:spPr>
        <a:xfrm>
          <a:off x="534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</a:t>
          </a:r>
        </a:p>
      </dsp:txBody>
      <dsp:txXfrm>
        <a:off x="5341" y="3109046"/>
        <a:ext cx="1387332" cy="592929"/>
      </dsp:txXfrm>
    </dsp:sp>
    <dsp:sp modelId="{5CFD16C3-83D9-43B7-9787-020C7EFF1DA2}">
      <dsp:nvSpPr>
        <dsp:cNvPr id="0" name=""/>
        <dsp:cNvSpPr/>
      </dsp:nvSpPr>
      <dsp:spPr>
        <a:xfrm>
          <a:off x="170771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</dsp:txBody>
      <dsp:txXfrm>
        <a:off x="1707711" y="3109046"/>
        <a:ext cx="1387332" cy="592929"/>
      </dsp:txXfrm>
    </dsp:sp>
    <dsp:sp modelId="{9F850073-27DC-4FAB-9524-2567BBD7F961}">
      <dsp:nvSpPr>
        <dsp:cNvPr id="0" name=""/>
        <dsp:cNvSpPr/>
      </dsp:nvSpPr>
      <dsp:spPr>
        <a:xfrm>
          <a:off x="3410081" y="3109046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 </a:t>
          </a:r>
        </a:p>
      </dsp:txBody>
      <dsp:txXfrm>
        <a:off x="3410081" y="3109046"/>
        <a:ext cx="1387047" cy="591804"/>
      </dsp:txXfrm>
    </dsp:sp>
    <dsp:sp modelId="{94F415F8-985A-444F-B8A0-FA340BA9CAB7}">
      <dsp:nvSpPr>
        <dsp:cNvPr id="0" name=""/>
        <dsp:cNvSpPr/>
      </dsp:nvSpPr>
      <dsp:spPr>
        <a:xfrm>
          <a:off x="3409938" y="3913463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3409938" y="3913463"/>
        <a:ext cx="1387332" cy="592929"/>
      </dsp:txXfrm>
    </dsp:sp>
    <dsp:sp modelId="{135B3FCF-A9AF-47DE-ABEF-7C2BA4EE02D3}">
      <dsp:nvSpPr>
        <dsp:cNvPr id="0" name=""/>
        <dsp:cNvSpPr/>
      </dsp:nvSpPr>
      <dsp:spPr>
        <a:xfrm>
          <a:off x="5112165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5112165" y="3104913"/>
        <a:ext cx="1387047" cy="591804"/>
      </dsp:txXfrm>
    </dsp:sp>
    <dsp:sp modelId="{17A7D9CB-75AE-440D-A1F9-FE99ACE5F3ED}">
      <dsp:nvSpPr>
        <dsp:cNvPr id="0" name=""/>
        <dsp:cNvSpPr/>
      </dsp:nvSpPr>
      <dsp:spPr>
        <a:xfrm>
          <a:off x="6814250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6814250" y="3104913"/>
        <a:ext cx="1387047" cy="59180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2061110"/>
          <a:ext cx="304097" cy="60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026"/>
              </a:lnTo>
              <a:lnTo>
                <a:pt x="304097" y="600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813889" y="2061110"/>
          <a:ext cx="267524" cy="600026"/>
        </a:xfrm>
        <a:custGeom>
          <a:avLst/>
          <a:gdLst/>
          <a:ahLst/>
          <a:cxnLst/>
          <a:rect l="0" t="0" r="0" b="0"/>
          <a:pathLst>
            <a:path>
              <a:moveTo>
                <a:pt x="267524" y="0"/>
              </a:moveTo>
              <a:lnTo>
                <a:pt x="267524" y="600026"/>
              </a:lnTo>
              <a:lnTo>
                <a:pt x="0" y="600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2061110"/>
          <a:ext cx="3381964" cy="1442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900"/>
              </a:lnTo>
              <a:lnTo>
                <a:pt x="3381964" y="1295900"/>
              </a:lnTo>
              <a:lnTo>
                <a:pt x="3381964" y="14426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2061110"/>
          <a:ext cx="1690982" cy="1450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872"/>
              </a:lnTo>
              <a:lnTo>
                <a:pt x="1690982" y="1303872"/>
              </a:lnTo>
              <a:lnTo>
                <a:pt x="1690982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2061110"/>
          <a:ext cx="91440" cy="1450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2061110"/>
          <a:ext cx="1690982" cy="1450611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303872"/>
              </a:lnTo>
              <a:lnTo>
                <a:pt x="0" y="1303872"/>
              </a:lnTo>
              <a:lnTo>
                <a:pt x="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2061110"/>
          <a:ext cx="3381964" cy="1450611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303872"/>
              </a:lnTo>
              <a:lnTo>
                <a:pt x="0" y="1303872"/>
              </a:lnTo>
              <a:lnTo>
                <a:pt x="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3010198" y="1061306"/>
          <a:ext cx="2142432" cy="9998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10198" y="1061306"/>
        <a:ext cx="2142432" cy="999803"/>
      </dsp:txXfrm>
    </dsp:sp>
    <dsp:sp modelId="{874A6971-A530-4707-93D8-12EB989909D4}">
      <dsp:nvSpPr>
        <dsp:cNvPr id="0" name=""/>
        <dsp:cNvSpPr/>
      </dsp:nvSpPr>
      <dsp:spPr>
        <a:xfrm>
          <a:off x="697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Encargado(a)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97" y="3511721"/>
        <a:ext cx="1397505" cy="571314"/>
      </dsp:txXfrm>
    </dsp:sp>
    <dsp:sp modelId="{2E8BEB8B-9C8A-430D-8A77-D3F5AB74010B}">
      <dsp:nvSpPr>
        <dsp:cNvPr id="0" name=""/>
        <dsp:cNvSpPr/>
      </dsp:nvSpPr>
      <dsp:spPr>
        <a:xfrm>
          <a:off x="1691679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sp:txBody>
      <dsp:txXfrm>
        <a:off x="1691679" y="3511721"/>
        <a:ext cx="1397505" cy="571314"/>
      </dsp:txXfrm>
    </dsp:sp>
    <dsp:sp modelId="{E360D8B5-04E8-45E6-B2B9-E4B8346BEB8E}">
      <dsp:nvSpPr>
        <dsp:cNvPr id="0" name=""/>
        <dsp:cNvSpPr/>
      </dsp:nvSpPr>
      <dsp:spPr>
        <a:xfrm>
          <a:off x="3382661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sp:txBody>
      <dsp:txXfrm>
        <a:off x="3382661" y="3511721"/>
        <a:ext cx="1397505" cy="571314"/>
      </dsp:txXfrm>
    </dsp:sp>
    <dsp:sp modelId="{2EB3D05B-357D-4922-A924-D5082C9A83CF}">
      <dsp:nvSpPr>
        <dsp:cNvPr id="0" name=""/>
        <dsp:cNvSpPr/>
      </dsp:nvSpPr>
      <dsp:spPr>
        <a:xfrm>
          <a:off x="5073643" y="3511721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sp:txBody>
      <dsp:txXfrm>
        <a:off x="5073643" y="3511721"/>
        <a:ext cx="1397505" cy="572397"/>
      </dsp:txXfrm>
    </dsp:sp>
    <dsp:sp modelId="{1CDDF9B0-8CD1-43CF-B3AE-327E4F909398}">
      <dsp:nvSpPr>
        <dsp:cNvPr id="0" name=""/>
        <dsp:cNvSpPr/>
      </dsp:nvSpPr>
      <dsp:spPr>
        <a:xfrm>
          <a:off x="6764625" y="3503748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6764625" y="3503748"/>
        <a:ext cx="1397505" cy="572397"/>
      </dsp:txXfrm>
    </dsp:sp>
    <dsp:sp modelId="{2B9981EF-9734-4952-BEA1-62B5A3C28209}">
      <dsp:nvSpPr>
        <dsp:cNvPr id="0" name=""/>
        <dsp:cNvSpPr/>
      </dsp:nvSpPr>
      <dsp:spPr>
        <a:xfrm>
          <a:off x="2728391" y="2418326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28391" y="2418326"/>
        <a:ext cx="1085498" cy="485619"/>
      </dsp:txXfrm>
    </dsp:sp>
    <dsp:sp modelId="{2AC215A7-34D7-45C0-85AF-F58079C7DEB8}">
      <dsp:nvSpPr>
        <dsp:cNvPr id="0" name=""/>
        <dsp:cNvSpPr/>
      </dsp:nvSpPr>
      <dsp:spPr>
        <a:xfrm>
          <a:off x="4385511" y="2418326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Promotor(a)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85511" y="2418326"/>
        <a:ext cx="1085498" cy="48561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925667" y="1978151"/>
          <a:ext cx="1519773" cy="569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69"/>
              </a:lnTo>
              <a:lnTo>
                <a:pt x="1519773" y="284769"/>
              </a:lnTo>
              <a:lnTo>
                <a:pt x="1519773" y="5695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2405893" y="3497694"/>
          <a:ext cx="1344586" cy="569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69"/>
              </a:lnTo>
              <a:lnTo>
                <a:pt x="1344586" y="284769"/>
              </a:lnTo>
              <a:lnTo>
                <a:pt x="1344586" y="5695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1061307" y="3497694"/>
          <a:ext cx="1344586" cy="569538"/>
        </a:xfrm>
        <a:custGeom>
          <a:avLst/>
          <a:gdLst/>
          <a:ahLst/>
          <a:cxnLst/>
          <a:rect l="0" t="0" r="0" b="0"/>
          <a:pathLst>
            <a:path>
              <a:moveTo>
                <a:pt x="1344586" y="0"/>
              </a:moveTo>
              <a:lnTo>
                <a:pt x="1344586" y="284769"/>
              </a:lnTo>
              <a:lnTo>
                <a:pt x="0" y="284769"/>
              </a:lnTo>
              <a:lnTo>
                <a:pt x="0" y="5695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2405893" y="1978151"/>
          <a:ext cx="1519773" cy="569538"/>
        </a:xfrm>
        <a:custGeom>
          <a:avLst/>
          <a:gdLst/>
          <a:ahLst/>
          <a:cxnLst/>
          <a:rect l="0" t="0" r="0" b="0"/>
          <a:pathLst>
            <a:path>
              <a:moveTo>
                <a:pt x="1519773" y="0"/>
              </a:moveTo>
              <a:lnTo>
                <a:pt x="1519773" y="284769"/>
              </a:lnTo>
              <a:lnTo>
                <a:pt x="0" y="284769"/>
              </a:lnTo>
              <a:lnTo>
                <a:pt x="0" y="5695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2405080" y="622107"/>
          <a:ext cx="3041174" cy="13560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405080" y="622107"/>
        <a:ext cx="3041174" cy="1356044"/>
      </dsp:txXfrm>
    </dsp:sp>
    <dsp:sp modelId="{19E62891-7B04-43F4-96E4-1DB4411BA228}">
      <dsp:nvSpPr>
        <dsp:cNvPr id="0" name=""/>
        <dsp:cNvSpPr/>
      </dsp:nvSpPr>
      <dsp:spPr>
        <a:xfrm>
          <a:off x="1170889" y="2547690"/>
          <a:ext cx="2470008" cy="95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Municipal de Arte</a:t>
          </a:r>
        </a:p>
      </dsp:txBody>
      <dsp:txXfrm>
        <a:off x="1170889" y="2547690"/>
        <a:ext cx="2470008" cy="950004"/>
      </dsp:txXfrm>
    </dsp:sp>
    <dsp:sp modelId="{D02ADB12-5F30-452D-867E-67D60C04BE59}">
      <dsp:nvSpPr>
        <dsp:cNvPr id="0" name=""/>
        <dsp:cNvSpPr/>
      </dsp:nvSpPr>
      <dsp:spPr>
        <a:xfrm>
          <a:off x="1490" y="4067233"/>
          <a:ext cx="2119633" cy="901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1490" y="4067233"/>
        <a:ext cx="2119633" cy="901756"/>
      </dsp:txXfrm>
    </dsp:sp>
    <dsp:sp modelId="{9E9F911D-AFA6-4CB1-A715-37A4E278C53E}">
      <dsp:nvSpPr>
        <dsp:cNvPr id="0" name=""/>
        <dsp:cNvSpPr/>
      </dsp:nvSpPr>
      <dsp:spPr>
        <a:xfrm>
          <a:off x="2690663" y="4067233"/>
          <a:ext cx="2119633" cy="901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2690663" y="4067233"/>
        <a:ext cx="2119633" cy="901756"/>
      </dsp:txXfrm>
    </dsp:sp>
    <dsp:sp modelId="{44949337-B8D3-4FF5-9552-F8D34BDA42E5}">
      <dsp:nvSpPr>
        <dsp:cNvPr id="0" name=""/>
        <dsp:cNvSpPr/>
      </dsp:nvSpPr>
      <dsp:spPr>
        <a:xfrm>
          <a:off x="4210436" y="2547690"/>
          <a:ext cx="2470008" cy="95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</a:t>
          </a:r>
        </a:p>
      </dsp:txBody>
      <dsp:txXfrm>
        <a:off x="4210436" y="2547690"/>
        <a:ext cx="2470008" cy="950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3D2D9-9841-49A9-A282-64D7C25BBC98}">
      <dsp:nvSpPr>
        <dsp:cNvPr id="0" name=""/>
        <dsp:cNvSpPr/>
      </dsp:nvSpPr>
      <dsp:spPr>
        <a:xfrm>
          <a:off x="4265482" y="1276442"/>
          <a:ext cx="1345243" cy="1759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246"/>
              </a:lnTo>
              <a:lnTo>
                <a:pt x="1345243" y="469246"/>
              </a:lnTo>
              <a:lnTo>
                <a:pt x="1345243" y="17597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3F0D3-C33A-4211-8852-FCE9DB3D6E8A}">
      <dsp:nvSpPr>
        <dsp:cNvPr id="0" name=""/>
        <dsp:cNvSpPr/>
      </dsp:nvSpPr>
      <dsp:spPr>
        <a:xfrm>
          <a:off x="2992383" y="1276442"/>
          <a:ext cx="1273099" cy="1759736"/>
        </a:xfrm>
        <a:custGeom>
          <a:avLst/>
          <a:gdLst/>
          <a:ahLst/>
          <a:cxnLst/>
          <a:rect l="0" t="0" r="0" b="0"/>
          <a:pathLst>
            <a:path>
              <a:moveTo>
                <a:pt x="1273099" y="0"/>
              </a:moveTo>
              <a:lnTo>
                <a:pt x="1273099" y="469246"/>
              </a:lnTo>
              <a:lnTo>
                <a:pt x="0" y="469246"/>
              </a:lnTo>
              <a:lnTo>
                <a:pt x="0" y="17597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650649" y="66761"/>
          <a:ext cx="3229666" cy="12096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Social</a:t>
          </a:r>
        </a:p>
      </dsp:txBody>
      <dsp:txXfrm>
        <a:off x="2650649" y="66761"/>
        <a:ext cx="3229666" cy="1209680"/>
      </dsp:txXfrm>
    </dsp:sp>
    <dsp:sp modelId="{FC74B5C8-FA7D-4472-8EDA-B13A79EFD391}">
      <dsp:nvSpPr>
        <dsp:cNvPr id="0" name=""/>
        <dsp:cNvSpPr/>
      </dsp:nvSpPr>
      <dsp:spPr>
        <a:xfrm>
          <a:off x="1971237" y="3036178"/>
          <a:ext cx="2042292" cy="816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1971237" y="3036178"/>
        <a:ext cx="2042292" cy="816941"/>
      </dsp:txXfrm>
    </dsp:sp>
    <dsp:sp modelId="{6D9D2FA1-552A-4EB3-8DF9-910E34D1DA81}">
      <dsp:nvSpPr>
        <dsp:cNvPr id="0" name=""/>
        <dsp:cNvSpPr/>
      </dsp:nvSpPr>
      <dsp:spPr>
        <a:xfrm>
          <a:off x="4589579" y="3036178"/>
          <a:ext cx="2042292" cy="816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589579" y="3036178"/>
        <a:ext cx="2042292" cy="81694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908269"/>
          <a:ext cx="91440" cy="241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0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619015"/>
          <a:ext cx="91440" cy="334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8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616195" y="226641"/>
          <a:ext cx="3059991" cy="1392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1616195" y="226641"/>
        <a:ext cx="3059991" cy="1392374"/>
      </dsp:txXfrm>
    </dsp:sp>
    <dsp:sp modelId="{BFFA5F52-C6F8-4DB0-84FB-63B6D66FDD0B}">
      <dsp:nvSpPr>
        <dsp:cNvPr id="0" name=""/>
        <dsp:cNvSpPr/>
      </dsp:nvSpPr>
      <dsp:spPr>
        <a:xfrm>
          <a:off x="1760191" y="1953888"/>
          <a:ext cx="2771998" cy="954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la Orquesta</a:t>
          </a:r>
        </a:p>
      </dsp:txBody>
      <dsp:txXfrm>
        <a:off x="1760191" y="1953888"/>
        <a:ext cx="2771998" cy="954380"/>
      </dsp:txXfrm>
    </dsp:sp>
    <dsp:sp modelId="{3BED58B0-8A60-4306-8AB1-8838D7CECDC5}">
      <dsp:nvSpPr>
        <dsp:cNvPr id="0" name=""/>
        <dsp:cNvSpPr/>
      </dsp:nvSpPr>
      <dsp:spPr>
        <a:xfrm>
          <a:off x="1886189" y="3149345"/>
          <a:ext cx="2520003" cy="160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Músicos(as)</a:t>
          </a:r>
        </a:p>
      </dsp:txBody>
      <dsp:txXfrm>
        <a:off x="1886189" y="3149345"/>
        <a:ext cx="2520003" cy="16022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373466" y="739226"/>
          <a:ext cx="234837" cy="175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531"/>
              </a:lnTo>
              <a:lnTo>
                <a:pt x="234837" y="17535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49470" y="739226"/>
          <a:ext cx="223996" cy="1753869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753869"/>
              </a:lnTo>
              <a:lnTo>
                <a:pt x="0" y="1753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73466" y="739226"/>
          <a:ext cx="234837" cy="1118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595"/>
              </a:lnTo>
              <a:lnTo>
                <a:pt x="234837" y="11185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49470" y="739226"/>
          <a:ext cx="223996" cy="1118933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118933"/>
              </a:lnTo>
              <a:lnTo>
                <a:pt x="0" y="11189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73466" y="739226"/>
          <a:ext cx="234837" cy="48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659"/>
              </a:lnTo>
              <a:lnTo>
                <a:pt x="234837" y="4836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149470" y="739226"/>
          <a:ext cx="223996" cy="483997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483997"/>
              </a:lnTo>
              <a:lnTo>
                <a:pt x="0" y="4839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373466" y="739226"/>
          <a:ext cx="3594129" cy="2283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5148"/>
              </a:lnTo>
              <a:lnTo>
                <a:pt x="3594129" y="2185148"/>
              </a:lnTo>
              <a:lnTo>
                <a:pt x="3594129" y="2283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033568" y="3737358"/>
          <a:ext cx="106807" cy="126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052"/>
              </a:lnTo>
              <a:lnTo>
                <a:pt x="106807" y="126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5934924" y="3737358"/>
          <a:ext cx="98643" cy="1271227"/>
        </a:xfrm>
        <a:custGeom>
          <a:avLst/>
          <a:gdLst/>
          <a:ahLst/>
          <a:cxnLst/>
          <a:rect l="0" t="0" r="0" b="0"/>
          <a:pathLst>
            <a:path>
              <a:moveTo>
                <a:pt x="98643" y="0"/>
              </a:moveTo>
              <a:lnTo>
                <a:pt x="98643" y="1271227"/>
              </a:lnTo>
              <a:lnTo>
                <a:pt x="0" y="12712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033568" y="3737358"/>
          <a:ext cx="98643" cy="516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232"/>
              </a:lnTo>
              <a:lnTo>
                <a:pt x="98643" y="5162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5934924" y="3737358"/>
          <a:ext cx="98643" cy="516232"/>
        </a:xfrm>
        <a:custGeom>
          <a:avLst/>
          <a:gdLst/>
          <a:ahLst/>
          <a:cxnLst/>
          <a:rect l="0" t="0" r="0" b="0"/>
          <a:pathLst>
            <a:path>
              <a:moveTo>
                <a:pt x="98643" y="0"/>
              </a:moveTo>
              <a:lnTo>
                <a:pt x="98643" y="516232"/>
              </a:lnTo>
              <a:lnTo>
                <a:pt x="0" y="5162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373466" y="739226"/>
          <a:ext cx="1660101" cy="228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109"/>
              </a:lnTo>
              <a:lnTo>
                <a:pt x="1660101" y="2190109"/>
              </a:lnTo>
              <a:lnTo>
                <a:pt x="1660101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3877833" y="739226"/>
          <a:ext cx="495632" cy="2288752"/>
        </a:xfrm>
        <a:custGeom>
          <a:avLst/>
          <a:gdLst/>
          <a:ahLst/>
          <a:cxnLst/>
          <a:rect l="0" t="0" r="0" b="0"/>
          <a:pathLst>
            <a:path>
              <a:moveTo>
                <a:pt x="495632" y="0"/>
              </a:moveTo>
              <a:lnTo>
                <a:pt x="495632" y="2190109"/>
              </a:lnTo>
              <a:lnTo>
                <a:pt x="0" y="2190109"/>
              </a:lnTo>
              <a:lnTo>
                <a:pt x="0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652835" y="3737616"/>
          <a:ext cx="102784" cy="1931726"/>
        </a:xfrm>
        <a:custGeom>
          <a:avLst/>
          <a:gdLst/>
          <a:ahLst/>
          <a:cxnLst/>
          <a:rect l="0" t="0" r="0" b="0"/>
          <a:pathLst>
            <a:path>
              <a:moveTo>
                <a:pt x="102784" y="0"/>
              </a:moveTo>
              <a:lnTo>
                <a:pt x="102784" y="1931726"/>
              </a:lnTo>
              <a:lnTo>
                <a:pt x="0" y="19317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1755619" y="3737616"/>
          <a:ext cx="180499" cy="124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080"/>
              </a:lnTo>
              <a:lnTo>
                <a:pt x="180499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652835" y="3737616"/>
          <a:ext cx="102784" cy="1242080"/>
        </a:xfrm>
        <a:custGeom>
          <a:avLst/>
          <a:gdLst/>
          <a:ahLst/>
          <a:cxnLst/>
          <a:rect l="0" t="0" r="0" b="0"/>
          <a:pathLst>
            <a:path>
              <a:moveTo>
                <a:pt x="102784" y="0"/>
              </a:moveTo>
              <a:lnTo>
                <a:pt x="102784" y="1242080"/>
              </a:lnTo>
              <a:lnTo>
                <a:pt x="0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1755619" y="3737616"/>
          <a:ext cx="180499" cy="539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91"/>
              </a:lnTo>
              <a:lnTo>
                <a:pt x="180499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652835" y="3737616"/>
          <a:ext cx="102784" cy="539291"/>
        </a:xfrm>
        <a:custGeom>
          <a:avLst/>
          <a:gdLst/>
          <a:ahLst/>
          <a:cxnLst/>
          <a:rect l="0" t="0" r="0" b="0"/>
          <a:pathLst>
            <a:path>
              <a:moveTo>
                <a:pt x="102784" y="0"/>
              </a:moveTo>
              <a:lnTo>
                <a:pt x="102784" y="539291"/>
              </a:lnTo>
              <a:lnTo>
                <a:pt x="0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755619" y="739226"/>
          <a:ext cx="2617846" cy="2288752"/>
        </a:xfrm>
        <a:custGeom>
          <a:avLst/>
          <a:gdLst/>
          <a:ahLst/>
          <a:cxnLst/>
          <a:rect l="0" t="0" r="0" b="0"/>
          <a:pathLst>
            <a:path>
              <a:moveTo>
                <a:pt x="2617846" y="0"/>
              </a:moveTo>
              <a:lnTo>
                <a:pt x="2617846" y="2190109"/>
              </a:lnTo>
              <a:lnTo>
                <a:pt x="0" y="2190109"/>
              </a:lnTo>
              <a:lnTo>
                <a:pt x="0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95158" y="78139"/>
          <a:ext cx="2356615" cy="661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Cultura Física y Deporte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95158" y="78139"/>
        <a:ext cx="2356615" cy="661086"/>
      </dsp:txXfrm>
    </dsp:sp>
    <dsp:sp modelId="{48FCCE86-1B3A-4663-AC1B-92EE4DF9C8B2}">
      <dsp:nvSpPr>
        <dsp:cNvPr id="0" name=""/>
        <dsp:cNvSpPr/>
      </dsp:nvSpPr>
      <dsp:spPr>
        <a:xfrm>
          <a:off x="798884" y="3027978"/>
          <a:ext cx="1913470" cy="70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General de Desarrollo Deportivo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98884" y="3027978"/>
        <a:ext cx="1913470" cy="709637"/>
      </dsp:txXfrm>
    </dsp:sp>
    <dsp:sp modelId="{DD7FF7A3-DFD8-4E1B-946C-B0A2C5F311DB}">
      <dsp:nvSpPr>
        <dsp:cNvPr id="0" name=""/>
        <dsp:cNvSpPr/>
      </dsp:nvSpPr>
      <dsp:spPr>
        <a:xfrm>
          <a:off x="0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Deporte Ciudadano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0" y="3984638"/>
        <a:ext cx="1652835" cy="584538"/>
      </dsp:txXfrm>
    </dsp:sp>
    <dsp:sp modelId="{01C90863-4FFC-42E2-996A-A2EF500EEE75}">
      <dsp:nvSpPr>
        <dsp:cNvPr id="0" name=""/>
        <dsp:cNvSpPr/>
      </dsp:nvSpPr>
      <dsp:spPr>
        <a:xfrm>
          <a:off x="1936118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Técnico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 Natación </a:t>
          </a:r>
        </a:p>
      </dsp:txBody>
      <dsp:txXfrm>
        <a:off x="1936118" y="3984638"/>
        <a:ext cx="1652835" cy="584538"/>
      </dsp:txXfrm>
    </dsp:sp>
    <dsp:sp modelId="{4B843E2F-EE2D-4C98-85EF-5B1F03A15805}">
      <dsp:nvSpPr>
        <dsp:cNvPr id="0" name=""/>
        <dsp:cNvSpPr/>
      </dsp:nvSpPr>
      <dsp:spPr>
        <a:xfrm>
          <a:off x="0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0" y="4687427"/>
        <a:ext cx="1652835" cy="584538"/>
      </dsp:txXfrm>
    </dsp:sp>
    <dsp:sp modelId="{F7481589-9C1E-4C06-A8C0-BD5C63C6C77A}">
      <dsp:nvSpPr>
        <dsp:cNvPr id="0" name=""/>
        <dsp:cNvSpPr/>
      </dsp:nvSpPr>
      <dsp:spPr>
        <a:xfrm>
          <a:off x="1936118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Deporte Selectivo </a:t>
          </a:r>
        </a:p>
      </dsp:txBody>
      <dsp:txXfrm>
        <a:off x="1936118" y="4687427"/>
        <a:ext cx="1652835" cy="584538"/>
      </dsp:txXfrm>
    </dsp:sp>
    <dsp:sp modelId="{D8AE5DD6-8EDD-4661-8DF6-48E8E03125CA}">
      <dsp:nvSpPr>
        <dsp:cNvPr id="0" name=""/>
        <dsp:cNvSpPr/>
      </dsp:nvSpPr>
      <dsp:spPr>
        <a:xfrm>
          <a:off x="0" y="5377073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de Área Acuática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0" y="5377073"/>
        <a:ext cx="1652835" cy="584538"/>
      </dsp:txXfrm>
    </dsp:sp>
    <dsp:sp modelId="{FF95627C-3B1A-4B2E-8166-AE5905FCA17E}">
      <dsp:nvSpPr>
        <dsp:cNvPr id="0" name=""/>
        <dsp:cNvSpPr/>
      </dsp:nvSpPr>
      <dsp:spPr>
        <a:xfrm>
          <a:off x="2940954" y="3027978"/>
          <a:ext cx="1873759" cy="70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Unidades Deportivas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40954" y="3027978"/>
        <a:ext cx="1873759" cy="709637"/>
      </dsp:txXfrm>
    </dsp:sp>
    <dsp:sp modelId="{D4E2BA58-BB11-413D-A5EC-CBAF4B797ABE}">
      <dsp:nvSpPr>
        <dsp:cNvPr id="0" name=""/>
        <dsp:cNvSpPr/>
      </dsp:nvSpPr>
      <dsp:spPr>
        <a:xfrm>
          <a:off x="5157279" y="3027978"/>
          <a:ext cx="175257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 de Planeación</a:t>
          </a:r>
        </a:p>
      </dsp:txBody>
      <dsp:txXfrm>
        <a:off x="5157279" y="3027978"/>
        <a:ext cx="1752577" cy="709379"/>
      </dsp:txXfrm>
    </dsp:sp>
    <dsp:sp modelId="{923FA23E-A418-4062-900F-1FCC2EF62FC7}">
      <dsp:nvSpPr>
        <dsp:cNvPr id="0" name=""/>
        <dsp:cNvSpPr/>
      </dsp:nvSpPr>
      <dsp:spPr>
        <a:xfrm>
          <a:off x="4322401" y="3958014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Cultura Física </a:t>
          </a:r>
        </a:p>
      </dsp:txBody>
      <dsp:txXfrm>
        <a:off x="4322401" y="3958014"/>
        <a:ext cx="1612522" cy="591152"/>
      </dsp:txXfrm>
    </dsp:sp>
    <dsp:sp modelId="{86FF3132-3E5B-4DBB-8F73-CC6AC21334F9}">
      <dsp:nvSpPr>
        <dsp:cNvPr id="0" name=""/>
        <dsp:cNvSpPr/>
      </dsp:nvSpPr>
      <dsp:spPr>
        <a:xfrm>
          <a:off x="6132211" y="3958014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Eventos </a:t>
          </a:r>
        </a:p>
      </dsp:txBody>
      <dsp:txXfrm>
        <a:off x="6132211" y="3958014"/>
        <a:ext cx="1612522" cy="591152"/>
      </dsp:txXfrm>
    </dsp:sp>
    <dsp:sp modelId="{94C488EF-E173-4203-B39A-A2F71DF7152B}">
      <dsp:nvSpPr>
        <dsp:cNvPr id="0" name=""/>
        <dsp:cNvSpPr/>
      </dsp:nvSpPr>
      <dsp:spPr>
        <a:xfrm>
          <a:off x="4322401" y="4713009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Infraestructura y Mantenimiento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22401" y="4713009"/>
        <a:ext cx="1612522" cy="591152"/>
      </dsp:txXfrm>
    </dsp:sp>
    <dsp:sp modelId="{23AEAB90-D66E-4C24-AC58-79C7959CF7DF}">
      <dsp:nvSpPr>
        <dsp:cNvPr id="0" name=""/>
        <dsp:cNvSpPr/>
      </dsp:nvSpPr>
      <dsp:spPr>
        <a:xfrm>
          <a:off x="6140375" y="4710834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    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140375" y="4710834"/>
        <a:ext cx="1612522" cy="591152"/>
      </dsp:txXfrm>
    </dsp:sp>
    <dsp:sp modelId="{81A27537-C461-47F0-B34F-42C3D086165D}">
      <dsp:nvSpPr>
        <dsp:cNvPr id="0" name=""/>
        <dsp:cNvSpPr/>
      </dsp:nvSpPr>
      <dsp:spPr>
        <a:xfrm>
          <a:off x="7152217" y="3023018"/>
          <a:ext cx="163075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General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52217" y="3023018"/>
        <a:ext cx="1630757" cy="709379"/>
      </dsp:txXfrm>
    </dsp:sp>
    <dsp:sp modelId="{D471276E-15DB-4607-B221-1200AEDD62F0}">
      <dsp:nvSpPr>
        <dsp:cNvPr id="0" name=""/>
        <dsp:cNvSpPr/>
      </dsp:nvSpPr>
      <dsp:spPr>
        <a:xfrm>
          <a:off x="2808311" y="968905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</a:p>
      </dsp:txBody>
      <dsp:txXfrm>
        <a:off x="2808311" y="968905"/>
        <a:ext cx="1341158" cy="508634"/>
      </dsp:txXfrm>
    </dsp:sp>
    <dsp:sp modelId="{FB41900A-FAD5-43F7-BC70-49699BF04225}">
      <dsp:nvSpPr>
        <dsp:cNvPr id="0" name=""/>
        <dsp:cNvSpPr/>
      </dsp:nvSpPr>
      <dsp:spPr>
        <a:xfrm>
          <a:off x="4608303" y="968567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08303" y="968567"/>
        <a:ext cx="1341158" cy="508634"/>
      </dsp:txXfrm>
    </dsp:sp>
    <dsp:sp modelId="{03F7B51C-13DD-4428-982A-38057E45B74B}">
      <dsp:nvSpPr>
        <dsp:cNvPr id="0" name=""/>
        <dsp:cNvSpPr/>
      </dsp:nvSpPr>
      <dsp:spPr>
        <a:xfrm>
          <a:off x="2808311" y="1603842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B </a:t>
          </a:r>
        </a:p>
      </dsp:txBody>
      <dsp:txXfrm>
        <a:off x="2808311" y="1603842"/>
        <a:ext cx="1341158" cy="508634"/>
      </dsp:txXfrm>
    </dsp:sp>
    <dsp:sp modelId="{B4E630E5-A943-410F-A0C3-EA9EEDD61BE3}">
      <dsp:nvSpPr>
        <dsp:cNvPr id="0" name=""/>
        <dsp:cNvSpPr/>
      </dsp:nvSpPr>
      <dsp:spPr>
        <a:xfrm>
          <a:off x="4608303" y="1603503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4608303" y="1603503"/>
        <a:ext cx="1341158" cy="508634"/>
      </dsp:txXfrm>
    </dsp:sp>
    <dsp:sp modelId="{278E7FE3-7D1B-4B00-8129-22A19AEF4BDC}">
      <dsp:nvSpPr>
        <dsp:cNvPr id="0" name=""/>
        <dsp:cNvSpPr/>
      </dsp:nvSpPr>
      <dsp:spPr>
        <a:xfrm>
          <a:off x="2808311" y="2238778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</dsp:txBody>
      <dsp:txXfrm>
        <a:off x="2808311" y="2238778"/>
        <a:ext cx="1341158" cy="508634"/>
      </dsp:txXfrm>
    </dsp:sp>
    <dsp:sp modelId="{0EF93B45-F6A4-4BCB-A16F-782D2EFE9663}">
      <dsp:nvSpPr>
        <dsp:cNvPr id="0" name=""/>
        <dsp:cNvSpPr/>
      </dsp:nvSpPr>
      <dsp:spPr>
        <a:xfrm>
          <a:off x="4608303" y="2238440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</a:t>
          </a:r>
        </a:p>
      </dsp:txBody>
      <dsp:txXfrm>
        <a:off x="4608303" y="2238440"/>
        <a:ext cx="1341158" cy="50863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3338656" y="678546"/>
          <a:ext cx="91440" cy="617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214379" y="35"/>
          <a:ext cx="2339992" cy="678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Deporte Ciudadano </a:t>
          </a:r>
        </a:p>
      </dsp:txBody>
      <dsp:txXfrm>
        <a:off x="2214379" y="35"/>
        <a:ext cx="2339992" cy="678510"/>
      </dsp:txXfrm>
    </dsp:sp>
    <dsp:sp modelId="{6EFBC02F-1F2E-4453-81E3-036FBB56D2B8}">
      <dsp:nvSpPr>
        <dsp:cNvPr id="0" name=""/>
        <dsp:cNvSpPr/>
      </dsp:nvSpPr>
      <dsp:spPr>
        <a:xfrm>
          <a:off x="2484384" y="1296150"/>
          <a:ext cx="1799983" cy="2443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1</a:t>
          </a:r>
        </a:p>
      </dsp:txBody>
      <dsp:txXfrm>
        <a:off x="2484384" y="1296150"/>
        <a:ext cx="1799983" cy="244322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4404306" y="1158481"/>
          <a:ext cx="144556" cy="518087"/>
        </a:xfrm>
        <a:custGeom>
          <a:avLst/>
          <a:gdLst/>
          <a:ahLst/>
          <a:cxnLst/>
          <a:rect l="0" t="0" r="0" b="0"/>
          <a:pathLst>
            <a:path>
              <a:moveTo>
                <a:pt x="144556" y="0"/>
              </a:moveTo>
              <a:lnTo>
                <a:pt x="144556" y="518087"/>
              </a:lnTo>
              <a:lnTo>
                <a:pt x="0" y="5180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6207525" y="2692230"/>
          <a:ext cx="222598" cy="1172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592"/>
              </a:lnTo>
              <a:lnTo>
                <a:pt x="222598" y="1172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6207525" y="2692230"/>
          <a:ext cx="218893" cy="2281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401"/>
              </a:lnTo>
              <a:lnTo>
                <a:pt x="218893" y="22814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942437" y="2692230"/>
          <a:ext cx="265088" cy="1375282"/>
        </a:xfrm>
        <a:custGeom>
          <a:avLst/>
          <a:gdLst/>
          <a:ahLst/>
          <a:cxnLst/>
          <a:rect l="0" t="0" r="0" b="0"/>
          <a:pathLst>
            <a:path>
              <a:moveTo>
                <a:pt x="265088" y="0"/>
              </a:moveTo>
              <a:lnTo>
                <a:pt x="265088" y="1375282"/>
              </a:lnTo>
              <a:lnTo>
                <a:pt x="0" y="1375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548862" y="1158481"/>
          <a:ext cx="1658662" cy="109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893"/>
              </a:lnTo>
              <a:lnTo>
                <a:pt x="1658662" y="1028893"/>
              </a:lnTo>
              <a:lnTo>
                <a:pt x="1658662" y="1099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2661143" y="2693461"/>
          <a:ext cx="230543" cy="1475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680"/>
              </a:lnTo>
              <a:lnTo>
                <a:pt x="230543" y="1475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2425468" y="2693461"/>
          <a:ext cx="235675" cy="1475680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1475680"/>
              </a:lnTo>
              <a:lnTo>
                <a:pt x="0" y="1475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2661143" y="2693461"/>
          <a:ext cx="230543" cy="549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461"/>
              </a:lnTo>
              <a:lnTo>
                <a:pt x="230543" y="5494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2425468" y="2693461"/>
          <a:ext cx="235675" cy="726298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726298"/>
              </a:lnTo>
              <a:lnTo>
                <a:pt x="0" y="7262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661143" y="1158481"/>
          <a:ext cx="1887719" cy="1101121"/>
        </a:xfrm>
        <a:custGeom>
          <a:avLst/>
          <a:gdLst/>
          <a:ahLst/>
          <a:cxnLst/>
          <a:rect l="0" t="0" r="0" b="0"/>
          <a:pathLst>
            <a:path>
              <a:moveTo>
                <a:pt x="1887719" y="0"/>
              </a:moveTo>
              <a:lnTo>
                <a:pt x="1887719" y="1030124"/>
              </a:lnTo>
              <a:lnTo>
                <a:pt x="0" y="1030124"/>
              </a:lnTo>
              <a:lnTo>
                <a:pt x="0" y="110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553111" y="295498"/>
          <a:ext cx="1991503" cy="862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553111" y="295498"/>
        <a:ext cx="1991503" cy="862983"/>
      </dsp:txXfrm>
    </dsp:sp>
    <dsp:sp modelId="{EEA40343-2367-430C-9F9D-F95276D86A7F}">
      <dsp:nvSpPr>
        <dsp:cNvPr id="0" name=""/>
        <dsp:cNvSpPr/>
      </dsp:nvSpPr>
      <dsp:spPr>
        <a:xfrm>
          <a:off x="2077103" y="2259603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77103" y="2259603"/>
        <a:ext cx="1168081" cy="433858"/>
      </dsp:txXfrm>
    </dsp:sp>
    <dsp:sp modelId="{440B497E-2F6A-4933-AC44-DFB4CFDF335A}">
      <dsp:nvSpPr>
        <dsp:cNvPr id="0" name=""/>
        <dsp:cNvSpPr/>
      </dsp:nvSpPr>
      <dsp:spPr>
        <a:xfrm>
          <a:off x="1244431" y="3116065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sp:txBody>
      <dsp:txXfrm>
        <a:off x="1244431" y="3116065"/>
        <a:ext cx="1181036" cy="607388"/>
      </dsp:txXfrm>
    </dsp:sp>
    <dsp:sp modelId="{80800B27-C2EF-457D-9BF9-06FB558ACE70}">
      <dsp:nvSpPr>
        <dsp:cNvPr id="0" name=""/>
        <dsp:cNvSpPr/>
      </dsp:nvSpPr>
      <dsp:spPr>
        <a:xfrm>
          <a:off x="2891687" y="2939229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2891687" y="2939229"/>
        <a:ext cx="1181036" cy="607388"/>
      </dsp:txXfrm>
    </dsp:sp>
    <dsp:sp modelId="{C6880A2E-438C-4B59-8DCC-837F57D956DB}">
      <dsp:nvSpPr>
        <dsp:cNvPr id="0" name=""/>
        <dsp:cNvSpPr/>
      </dsp:nvSpPr>
      <dsp:spPr>
        <a:xfrm>
          <a:off x="1244431" y="3865447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Mantenimiento</a:t>
          </a:r>
        </a:p>
      </dsp:txBody>
      <dsp:txXfrm>
        <a:off x="1244431" y="3865447"/>
        <a:ext cx="1181036" cy="607388"/>
      </dsp:txXfrm>
    </dsp:sp>
    <dsp:sp modelId="{67478183-57FC-42AE-8396-57ABB052EA34}">
      <dsp:nvSpPr>
        <dsp:cNvPr id="0" name=""/>
        <dsp:cNvSpPr/>
      </dsp:nvSpPr>
      <dsp:spPr>
        <a:xfrm>
          <a:off x="2891687" y="3865447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sp:txBody>
      <dsp:txXfrm>
        <a:off x="2891687" y="3865447"/>
        <a:ext cx="1181036" cy="607388"/>
      </dsp:txXfrm>
    </dsp:sp>
    <dsp:sp modelId="{FC7A6262-42A4-4D23-AED8-7DC580203F43}">
      <dsp:nvSpPr>
        <dsp:cNvPr id="0" name=""/>
        <dsp:cNvSpPr/>
      </dsp:nvSpPr>
      <dsp:spPr>
        <a:xfrm>
          <a:off x="5623485" y="2258372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623485" y="2258372"/>
        <a:ext cx="1168081" cy="433858"/>
      </dsp:txXfrm>
    </dsp:sp>
    <dsp:sp modelId="{B342C0FA-D607-4E01-95C5-708F1117E5C4}">
      <dsp:nvSpPr>
        <dsp:cNvPr id="0" name=""/>
        <dsp:cNvSpPr/>
      </dsp:nvSpPr>
      <dsp:spPr>
        <a:xfrm>
          <a:off x="4683439" y="3122962"/>
          <a:ext cx="1258997" cy="1889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</a:t>
          </a:r>
        </a:p>
      </dsp:txBody>
      <dsp:txXfrm>
        <a:off x="4683439" y="3122962"/>
        <a:ext cx="1258997" cy="1889101"/>
      </dsp:txXfrm>
    </dsp:sp>
    <dsp:sp modelId="{109AEACF-2030-482A-9F3F-831A46BC59CA}">
      <dsp:nvSpPr>
        <dsp:cNvPr id="0" name=""/>
        <dsp:cNvSpPr/>
      </dsp:nvSpPr>
      <dsp:spPr>
        <a:xfrm>
          <a:off x="6426419" y="4775789"/>
          <a:ext cx="1258997" cy="3956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</dsp:txBody>
      <dsp:txXfrm>
        <a:off x="6426419" y="4775789"/>
        <a:ext cx="1258997" cy="395685"/>
      </dsp:txXfrm>
    </dsp:sp>
    <dsp:sp modelId="{09E97D8D-67AB-4B92-B1A5-E1A93D9768A6}">
      <dsp:nvSpPr>
        <dsp:cNvPr id="0" name=""/>
        <dsp:cNvSpPr/>
      </dsp:nvSpPr>
      <dsp:spPr>
        <a:xfrm>
          <a:off x="6430124" y="3116065"/>
          <a:ext cx="1258997" cy="14975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430124" y="3116065"/>
        <a:ext cx="1258997" cy="1497516"/>
      </dsp:txXfrm>
    </dsp:sp>
    <dsp:sp modelId="{4C330964-E5CA-4C02-A01D-8A2EE83E9780}">
      <dsp:nvSpPr>
        <dsp:cNvPr id="0" name=""/>
        <dsp:cNvSpPr/>
      </dsp:nvSpPr>
      <dsp:spPr>
        <a:xfrm>
          <a:off x="3236225" y="1431201"/>
          <a:ext cx="1168081" cy="490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Secretarias(os)</a:t>
          </a:r>
        </a:p>
      </dsp:txBody>
      <dsp:txXfrm>
        <a:off x="3236225" y="1431201"/>
        <a:ext cx="1168081" cy="49073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3799799" y="1717765"/>
          <a:ext cx="91440" cy="4880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0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727139" y="895344"/>
          <a:ext cx="2236759" cy="822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727139" y="895344"/>
        <a:ext cx="2236759" cy="822421"/>
      </dsp:txXfrm>
    </dsp:sp>
    <dsp:sp modelId="{BD10F608-A80A-42F4-8DAA-414391E447AE}">
      <dsp:nvSpPr>
        <dsp:cNvPr id="0" name=""/>
        <dsp:cNvSpPr/>
      </dsp:nvSpPr>
      <dsp:spPr>
        <a:xfrm>
          <a:off x="2937863" y="2205800"/>
          <a:ext cx="1815311" cy="1570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</dsp:txBody>
      <dsp:txXfrm>
        <a:off x="2937863" y="2205800"/>
        <a:ext cx="1815311" cy="157082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560E9-8E7C-4FE0-B776-42B61D14143C}">
      <dsp:nvSpPr>
        <dsp:cNvPr id="0" name=""/>
        <dsp:cNvSpPr/>
      </dsp:nvSpPr>
      <dsp:spPr>
        <a:xfrm>
          <a:off x="4391487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61"/>
              </a:lnTo>
              <a:lnTo>
                <a:pt x="1610261" y="388361"/>
              </a:lnTo>
              <a:lnTo>
                <a:pt x="1610261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781226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1610261" y="0"/>
              </a:moveTo>
              <a:lnTo>
                <a:pt x="1610261" y="388361"/>
              </a:lnTo>
              <a:lnTo>
                <a:pt x="0" y="388361"/>
              </a:lnTo>
              <a:lnTo>
                <a:pt x="0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163189"/>
          <a:ext cx="91440" cy="45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2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015153" y="235"/>
          <a:ext cx="2752668" cy="1162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015153" y="235"/>
        <a:ext cx="2752668" cy="1162954"/>
      </dsp:txXfrm>
    </dsp:sp>
    <dsp:sp modelId="{94C7EDBA-BCD6-4A4D-B6F8-C772F26D1FC5}">
      <dsp:nvSpPr>
        <dsp:cNvPr id="0" name=""/>
        <dsp:cNvSpPr/>
      </dsp:nvSpPr>
      <dsp:spPr>
        <a:xfrm>
          <a:off x="3382173" y="1613464"/>
          <a:ext cx="2018628" cy="917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</dsp:txBody>
      <dsp:txXfrm>
        <a:off x="3382173" y="1613464"/>
        <a:ext cx="2018628" cy="917556"/>
      </dsp:txXfrm>
    </dsp:sp>
    <dsp:sp modelId="{A5D29336-0AF0-4111-A45C-A220EB0D16F6}">
      <dsp:nvSpPr>
        <dsp:cNvPr id="0" name=""/>
        <dsp:cNvSpPr/>
      </dsp:nvSpPr>
      <dsp:spPr>
        <a:xfrm>
          <a:off x="1450431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1450431" y="3198848"/>
        <a:ext cx="2661588" cy="1769703"/>
      </dsp:txXfrm>
    </dsp:sp>
    <dsp:sp modelId="{A7A1F951-7745-438A-85E4-3B9635BC2785}">
      <dsp:nvSpPr>
        <dsp:cNvPr id="0" name=""/>
        <dsp:cNvSpPr/>
      </dsp:nvSpPr>
      <dsp:spPr>
        <a:xfrm>
          <a:off x="4670954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sp:txBody>
      <dsp:txXfrm>
        <a:off x="4670954" y="3198848"/>
        <a:ext cx="2661588" cy="176970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94483" y="820808"/>
          <a:ext cx="251517" cy="495685"/>
        </a:xfrm>
        <a:custGeom>
          <a:avLst/>
          <a:gdLst/>
          <a:ahLst/>
          <a:cxnLst/>
          <a:rect l="0" t="0" r="0" b="0"/>
          <a:pathLst>
            <a:path>
              <a:moveTo>
                <a:pt x="251517" y="0"/>
              </a:moveTo>
              <a:lnTo>
                <a:pt x="251517" y="495685"/>
              </a:lnTo>
              <a:lnTo>
                <a:pt x="0" y="4956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00280" y="820808"/>
          <a:ext cx="91440" cy="9913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1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03765" y="1688"/>
          <a:ext cx="2484471" cy="819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Deportivas</a:t>
          </a:r>
        </a:p>
      </dsp:txBody>
      <dsp:txXfrm>
        <a:off x="2903765" y="1688"/>
        <a:ext cx="2484471" cy="819119"/>
      </dsp:txXfrm>
    </dsp:sp>
    <dsp:sp modelId="{67F1DC44-2E3B-4303-A402-930E7F58F13F}">
      <dsp:nvSpPr>
        <dsp:cNvPr id="0" name=""/>
        <dsp:cNvSpPr/>
      </dsp:nvSpPr>
      <dsp:spPr>
        <a:xfrm>
          <a:off x="3144791" y="1812179"/>
          <a:ext cx="2002417" cy="3010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Futbol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</a:t>
          </a:r>
        </a:p>
      </dsp:txBody>
      <dsp:txXfrm>
        <a:off x="3144791" y="1812179"/>
        <a:ext cx="2002417" cy="3010668"/>
      </dsp:txXfrm>
    </dsp:sp>
    <dsp:sp modelId="{AEA21AD5-A041-401A-AB0B-7561A463D652}">
      <dsp:nvSpPr>
        <dsp:cNvPr id="0" name=""/>
        <dsp:cNvSpPr/>
      </dsp:nvSpPr>
      <dsp:spPr>
        <a:xfrm>
          <a:off x="2713772" y="1059394"/>
          <a:ext cx="1180711" cy="514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C </a:t>
          </a:r>
        </a:p>
      </dsp:txBody>
      <dsp:txXfrm>
        <a:off x="2713772" y="1059394"/>
        <a:ext cx="1180711" cy="51419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4225208" y="1008111"/>
          <a:ext cx="277217" cy="102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26"/>
              </a:lnTo>
              <a:lnTo>
                <a:pt x="277217" y="102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3992917" y="1008111"/>
          <a:ext cx="232290" cy="1031155"/>
        </a:xfrm>
        <a:custGeom>
          <a:avLst/>
          <a:gdLst/>
          <a:ahLst/>
          <a:cxnLst/>
          <a:rect l="0" t="0" r="0" b="0"/>
          <a:pathLst>
            <a:path>
              <a:moveTo>
                <a:pt x="232290" y="0"/>
              </a:moveTo>
              <a:lnTo>
                <a:pt x="232290" y="1031155"/>
              </a:lnTo>
              <a:lnTo>
                <a:pt x="0" y="1031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4225208" y="1008111"/>
          <a:ext cx="277284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52"/>
              </a:lnTo>
              <a:lnTo>
                <a:pt x="277284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95410" y="1008111"/>
          <a:ext cx="229798" cy="445852"/>
        </a:xfrm>
        <a:custGeom>
          <a:avLst/>
          <a:gdLst/>
          <a:ahLst/>
          <a:cxnLst/>
          <a:rect l="0" t="0" r="0" b="0"/>
          <a:pathLst>
            <a:path>
              <a:moveTo>
                <a:pt x="229798" y="0"/>
              </a:moveTo>
              <a:lnTo>
                <a:pt x="229798" y="445852"/>
              </a:lnTo>
              <a:lnTo>
                <a:pt x="0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4179488" y="1008111"/>
          <a:ext cx="91440" cy="1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481"/>
              </a:lnTo>
              <a:lnTo>
                <a:pt x="45910" y="1420481"/>
              </a:lnTo>
              <a:lnTo>
                <a:pt x="45910" y="1538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3029022" y="151884"/>
          <a:ext cx="2392370" cy="856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3029022" y="151884"/>
        <a:ext cx="2392370" cy="856226"/>
      </dsp:txXfrm>
    </dsp:sp>
    <dsp:sp modelId="{DB87B778-1BA9-440A-A1B4-733CE7F7D788}">
      <dsp:nvSpPr>
        <dsp:cNvPr id="0" name=""/>
        <dsp:cNvSpPr/>
      </dsp:nvSpPr>
      <dsp:spPr>
        <a:xfrm>
          <a:off x="2605398" y="2546495"/>
          <a:ext cx="3240001" cy="335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Esgrima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  			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Box  		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Béisbol  			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Ruedas  	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Tiro con Arco  		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Halterofilia  		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Atletismo  		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Asociadas  	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 		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ES" sz="1200" kern="1200" dirty="0">
            <a:solidFill>
              <a:srgbClr val="000000"/>
            </a:solidFill>
          </a:endParaRPr>
        </a:p>
      </dsp:txBody>
      <dsp:txXfrm>
        <a:off x="2605398" y="2546495"/>
        <a:ext cx="3240001" cy="3358162"/>
      </dsp:txXfrm>
    </dsp:sp>
    <dsp:sp modelId="{B942DF9C-BA00-42B3-AF71-148728147FCE}">
      <dsp:nvSpPr>
        <dsp:cNvPr id="0" name=""/>
        <dsp:cNvSpPr/>
      </dsp:nvSpPr>
      <dsp:spPr>
        <a:xfrm>
          <a:off x="2195405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Secretaria / O</a:t>
          </a:r>
        </a:p>
      </dsp:txBody>
      <dsp:txXfrm>
        <a:off x="2195405" y="1224137"/>
        <a:ext cx="1800004" cy="459652"/>
      </dsp:txXfrm>
    </dsp:sp>
    <dsp:sp modelId="{B277CEB9-CD22-4D45-8CC0-6CDCD3DE2D25}">
      <dsp:nvSpPr>
        <dsp:cNvPr id="0" name=""/>
        <dsp:cNvSpPr/>
      </dsp:nvSpPr>
      <dsp:spPr>
        <a:xfrm>
          <a:off x="4502493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Jefe(a) de Deporte Selectivo</a:t>
          </a:r>
        </a:p>
      </dsp:txBody>
      <dsp:txXfrm>
        <a:off x="4502493" y="1224137"/>
        <a:ext cx="1800004" cy="459652"/>
      </dsp:txXfrm>
    </dsp:sp>
    <dsp:sp modelId="{20A6C9EB-FCC5-4FBF-83AB-941BDE69F892}">
      <dsp:nvSpPr>
        <dsp:cNvPr id="0" name=""/>
        <dsp:cNvSpPr/>
      </dsp:nvSpPr>
      <dsp:spPr>
        <a:xfrm>
          <a:off x="2192912" y="1809440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2192912" y="1809440"/>
        <a:ext cx="1800004" cy="459652"/>
      </dsp:txXfrm>
    </dsp:sp>
    <dsp:sp modelId="{CE951814-180D-4DB7-AB5A-0A5121004604}">
      <dsp:nvSpPr>
        <dsp:cNvPr id="0" name=""/>
        <dsp:cNvSpPr/>
      </dsp:nvSpPr>
      <dsp:spPr>
        <a:xfrm>
          <a:off x="4502425" y="1806711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</dsp:txBody>
      <dsp:txXfrm>
        <a:off x="4502425" y="1806711"/>
        <a:ext cx="1800004" cy="45965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4109984" y="1133518"/>
          <a:ext cx="281502" cy="2959289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2959289"/>
              </a:lnTo>
              <a:lnTo>
                <a:pt x="0" y="29592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4391487" y="1133518"/>
          <a:ext cx="289030" cy="606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314"/>
              </a:lnTo>
              <a:lnTo>
                <a:pt x="28903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4391487" y="1133518"/>
          <a:ext cx="289030" cy="2167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198"/>
              </a:lnTo>
              <a:lnTo>
                <a:pt x="28903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09984" y="1133518"/>
          <a:ext cx="281502" cy="1375114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1375114"/>
              </a:lnTo>
              <a:lnTo>
                <a:pt x="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91487" y="1133518"/>
          <a:ext cx="289030" cy="137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114"/>
              </a:lnTo>
              <a:lnTo>
                <a:pt x="28903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04460" y="1133518"/>
          <a:ext cx="287027" cy="2167198"/>
        </a:xfrm>
        <a:custGeom>
          <a:avLst/>
          <a:gdLst/>
          <a:ahLst/>
          <a:cxnLst/>
          <a:rect l="0" t="0" r="0" b="0"/>
          <a:pathLst>
            <a:path>
              <a:moveTo>
                <a:pt x="287027" y="0"/>
              </a:moveTo>
              <a:lnTo>
                <a:pt x="287027" y="2167198"/>
              </a:lnTo>
              <a:lnTo>
                <a:pt x="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5543003" y="4373334"/>
          <a:ext cx="91440" cy="256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91487" y="1133518"/>
          <a:ext cx="294554" cy="296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395"/>
              </a:lnTo>
              <a:lnTo>
                <a:pt x="294554" y="2962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125817" y="1133518"/>
          <a:ext cx="265669" cy="606314"/>
        </a:xfrm>
        <a:custGeom>
          <a:avLst/>
          <a:gdLst/>
          <a:ahLst/>
          <a:cxnLst/>
          <a:rect l="0" t="0" r="0" b="0"/>
          <a:pathLst>
            <a:path>
              <a:moveTo>
                <a:pt x="265669" y="0"/>
              </a:moveTo>
              <a:lnTo>
                <a:pt x="265669" y="606314"/>
              </a:lnTo>
              <a:lnTo>
                <a:pt x="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34127" y="247480"/>
          <a:ext cx="2514720" cy="886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</a:t>
          </a:r>
        </a:p>
      </dsp:txBody>
      <dsp:txXfrm>
        <a:off x="3134127" y="247480"/>
        <a:ext cx="2514720" cy="886037"/>
      </dsp:txXfrm>
    </dsp:sp>
    <dsp:sp modelId="{BEC61B7C-0C80-4034-B3B0-969749014DF8}">
      <dsp:nvSpPr>
        <dsp:cNvPr id="0" name=""/>
        <dsp:cNvSpPr/>
      </dsp:nvSpPr>
      <dsp:spPr>
        <a:xfrm>
          <a:off x="2320085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20085" y="1463446"/>
        <a:ext cx="1805732" cy="552773"/>
      </dsp:txXfrm>
    </dsp:sp>
    <dsp:sp modelId="{FB41900A-FAD5-43F7-BC70-49699BF04225}">
      <dsp:nvSpPr>
        <dsp:cNvPr id="0" name=""/>
        <dsp:cNvSpPr/>
      </dsp:nvSpPr>
      <dsp:spPr>
        <a:xfrm>
          <a:off x="4686042" y="3818494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</a:t>
          </a:r>
        </a:p>
      </dsp:txBody>
      <dsp:txXfrm>
        <a:off x="4686042" y="3818494"/>
        <a:ext cx="1805362" cy="554840"/>
      </dsp:txXfrm>
    </dsp:sp>
    <dsp:sp modelId="{E1D1B538-2968-4431-A519-46183B42B7A9}">
      <dsp:nvSpPr>
        <dsp:cNvPr id="0" name=""/>
        <dsp:cNvSpPr/>
      </dsp:nvSpPr>
      <dsp:spPr>
        <a:xfrm>
          <a:off x="4686042" y="4629735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86042" y="4629735"/>
        <a:ext cx="1805362" cy="554840"/>
      </dsp:txXfrm>
    </dsp:sp>
    <dsp:sp modelId="{03F7B51C-13DD-4428-982A-38057E45B74B}">
      <dsp:nvSpPr>
        <dsp:cNvPr id="0" name=""/>
        <dsp:cNvSpPr/>
      </dsp:nvSpPr>
      <dsp:spPr>
        <a:xfrm>
          <a:off x="2298728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</dsp:txBody>
      <dsp:txXfrm>
        <a:off x="2298728" y="3024330"/>
        <a:ext cx="1805732" cy="552773"/>
      </dsp:txXfrm>
    </dsp:sp>
    <dsp:sp modelId="{B4E630E5-A943-410F-A0C3-EA9EEDD61BE3}">
      <dsp:nvSpPr>
        <dsp:cNvPr id="0" name=""/>
        <dsp:cNvSpPr/>
      </dsp:nvSpPr>
      <dsp:spPr>
        <a:xfrm>
          <a:off x="4680517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</a:t>
          </a:r>
        </a:p>
      </dsp:txBody>
      <dsp:txXfrm>
        <a:off x="4680517" y="2232246"/>
        <a:ext cx="1805732" cy="552773"/>
      </dsp:txXfrm>
    </dsp:sp>
    <dsp:sp modelId="{278E7FE3-7D1B-4B00-8129-22A19AEF4BDC}">
      <dsp:nvSpPr>
        <dsp:cNvPr id="0" name=""/>
        <dsp:cNvSpPr/>
      </dsp:nvSpPr>
      <dsp:spPr>
        <a:xfrm>
          <a:off x="2304252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Sección</a:t>
          </a:r>
        </a:p>
      </dsp:txBody>
      <dsp:txXfrm>
        <a:off x="2304252" y="2232246"/>
        <a:ext cx="1805732" cy="552773"/>
      </dsp:txXfrm>
    </dsp:sp>
    <dsp:sp modelId="{0EF93B45-F6A4-4BCB-A16F-782D2EFE9663}">
      <dsp:nvSpPr>
        <dsp:cNvPr id="0" name=""/>
        <dsp:cNvSpPr/>
      </dsp:nvSpPr>
      <dsp:spPr>
        <a:xfrm>
          <a:off x="4680517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</a:t>
          </a:r>
        </a:p>
      </dsp:txBody>
      <dsp:txXfrm>
        <a:off x="4680517" y="3024330"/>
        <a:ext cx="1805732" cy="552773"/>
      </dsp:txXfrm>
    </dsp:sp>
    <dsp:sp modelId="{ABF5C09C-022D-4C00-A2AB-ED401B7344A1}">
      <dsp:nvSpPr>
        <dsp:cNvPr id="0" name=""/>
        <dsp:cNvSpPr/>
      </dsp:nvSpPr>
      <dsp:spPr>
        <a:xfrm>
          <a:off x="4680517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</a:p>
      </dsp:txBody>
      <dsp:txXfrm>
        <a:off x="4680517" y="1463446"/>
        <a:ext cx="1805732" cy="552773"/>
      </dsp:txXfrm>
    </dsp:sp>
    <dsp:sp modelId="{C31D9618-95E8-4F02-9F02-08F5BDAAEA7A}">
      <dsp:nvSpPr>
        <dsp:cNvPr id="0" name=""/>
        <dsp:cNvSpPr/>
      </dsp:nvSpPr>
      <dsp:spPr>
        <a:xfrm>
          <a:off x="2304252" y="3816421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</a:p>
      </dsp:txBody>
      <dsp:txXfrm>
        <a:off x="2304252" y="3816421"/>
        <a:ext cx="1805732" cy="55277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327920" y="1457828"/>
          <a:ext cx="1273947" cy="696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308"/>
              </a:lnTo>
              <a:lnTo>
                <a:pt x="1273947" y="475308"/>
              </a:lnTo>
              <a:lnTo>
                <a:pt x="1273947" y="696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457828"/>
          <a:ext cx="1273947" cy="696407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475308"/>
              </a:lnTo>
              <a:lnTo>
                <a:pt x="0" y="475308"/>
              </a:lnTo>
              <a:lnTo>
                <a:pt x="0" y="696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77924" y="470234"/>
          <a:ext cx="2699990" cy="987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Física</a:t>
          </a:r>
        </a:p>
      </dsp:txBody>
      <dsp:txXfrm>
        <a:off x="977924" y="470234"/>
        <a:ext cx="2699990" cy="987593"/>
      </dsp:txXfrm>
    </dsp:sp>
    <dsp:sp modelId="{297D227A-6FD1-4EBB-86E6-2CA0CC339ECB}">
      <dsp:nvSpPr>
        <dsp:cNvPr id="0" name=""/>
        <dsp:cNvSpPr/>
      </dsp:nvSpPr>
      <dsp:spPr>
        <a:xfrm>
          <a:off x="1122" y="2154236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1122" y="2154236"/>
        <a:ext cx="2105699" cy="798091"/>
      </dsp:txXfrm>
    </dsp:sp>
    <dsp:sp modelId="{B8DB22C7-6207-4DCA-8297-4BA8C47B221A}">
      <dsp:nvSpPr>
        <dsp:cNvPr id="0" name=""/>
        <dsp:cNvSpPr/>
      </dsp:nvSpPr>
      <dsp:spPr>
        <a:xfrm>
          <a:off x="2549018" y="2154236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2549018" y="2154236"/>
        <a:ext cx="2105699" cy="798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026864" y="1177286"/>
          <a:ext cx="177491" cy="4567791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4567791"/>
              </a:lnTo>
              <a:lnTo>
                <a:pt x="0" y="4567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204355" y="1177286"/>
          <a:ext cx="177491" cy="383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1967"/>
              </a:lnTo>
              <a:lnTo>
                <a:pt x="177491" y="3831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026864" y="1177286"/>
          <a:ext cx="177491" cy="3827860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827860"/>
              </a:lnTo>
              <a:lnTo>
                <a:pt x="0" y="3827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204355" y="1177286"/>
          <a:ext cx="177491" cy="3090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508"/>
              </a:lnTo>
              <a:lnTo>
                <a:pt x="177491" y="30905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26864" y="1177286"/>
          <a:ext cx="177491" cy="3089377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089377"/>
              </a:lnTo>
              <a:lnTo>
                <a:pt x="0" y="30893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173"/>
              </a:lnTo>
              <a:lnTo>
                <a:pt x="177491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26864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2350173"/>
              </a:lnTo>
              <a:lnTo>
                <a:pt x="0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639"/>
              </a:lnTo>
              <a:lnTo>
                <a:pt x="177491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26864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1623639"/>
              </a:lnTo>
              <a:lnTo>
                <a:pt x="0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77286"/>
          <a:ext cx="324166" cy="401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890"/>
              </a:lnTo>
              <a:lnTo>
                <a:pt x="324166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2880200" y="1177286"/>
          <a:ext cx="324155" cy="401890"/>
        </a:xfrm>
        <a:custGeom>
          <a:avLst/>
          <a:gdLst/>
          <a:ahLst/>
          <a:cxnLst/>
          <a:rect l="0" t="0" r="0" b="0"/>
          <a:pathLst>
            <a:path>
              <a:moveTo>
                <a:pt x="324155" y="0"/>
              </a:moveTo>
              <a:lnTo>
                <a:pt x="324155" y="401890"/>
              </a:lnTo>
              <a:lnTo>
                <a:pt x="0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2880212" y="1177286"/>
          <a:ext cx="324143" cy="959008"/>
        </a:xfrm>
        <a:custGeom>
          <a:avLst/>
          <a:gdLst/>
          <a:ahLst/>
          <a:cxnLst/>
          <a:rect l="0" t="0" r="0" b="0"/>
          <a:pathLst>
            <a:path>
              <a:moveTo>
                <a:pt x="324143" y="0"/>
              </a:moveTo>
              <a:lnTo>
                <a:pt x="324143" y="959008"/>
              </a:lnTo>
              <a:lnTo>
                <a:pt x="0" y="959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34192" y="424486"/>
          <a:ext cx="2940327" cy="752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sp:txBody>
      <dsp:txXfrm>
        <a:off x="1734192" y="424486"/>
        <a:ext cx="2940327" cy="752799"/>
      </dsp:txXfrm>
    </dsp:sp>
    <dsp:sp modelId="{A668F1D7-27A0-4A39-A406-5B39602EF0D7}">
      <dsp:nvSpPr>
        <dsp:cNvPr id="0" name=""/>
        <dsp:cNvSpPr/>
      </dsp:nvSpPr>
      <dsp:spPr>
        <a:xfrm>
          <a:off x="1728209" y="1925268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728209" y="1925268"/>
        <a:ext cx="1152002" cy="422054"/>
      </dsp:txXfrm>
    </dsp:sp>
    <dsp:sp modelId="{A20DA8DE-3EAE-496A-B828-0A5813CDECAF}">
      <dsp:nvSpPr>
        <dsp:cNvPr id="0" name=""/>
        <dsp:cNvSpPr/>
      </dsp:nvSpPr>
      <dsp:spPr>
        <a:xfrm>
          <a:off x="1728197" y="1368149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728197" y="1368149"/>
        <a:ext cx="1152002" cy="422054"/>
      </dsp:txXfrm>
    </dsp:sp>
    <dsp:sp modelId="{0A80B95C-D6D8-45A7-AB30-3C8EE843497F}">
      <dsp:nvSpPr>
        <dsp:cNvPr id="0" name=""/>
        <dsp:cNvSpPr/>
      </dsp:nvSpPr>
      <dsp:spPr>
        <a:xfrm>
          <a:off x="3528522" y="1368149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3528522" y="1368149"/>
        <a:ext cx="1152002" cy="422054"/>
      </dsp:txXfrm>
    </dsp:sp>
    <dsp:sp modelId="{CA81ADA6-D911-4D6D-B109-B08F6320F697}">
      <dsp:nvSpPr>
        <dsp:cNvPr id="0" name=""/>
        <dsp:cNvSpPr/>
      </dsp:nvSpPr>
      <dsp:spPr>
        <a:xfrm>
          <a:off x="216018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216018" y="2530927"/>
        <a:ext cx="2810845" cy="539997"/>
      </dsp:txXfrm>
    </dsp:sp>
    <dsp:sp modelId="{F2E3A372-0A99-4177-9934-37E01310721A}">
      <dsp:nvSpPr>
        <dsp:cNvPr id="0" name=""/>
        <dsp:cNvSpPr/>
      </dsp:nvSpPr>
      <dsp:spPr>
        <a:xfrm>
          <a:off x="3381847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381847" y="2530927"/>
        <a:ext cx="2810845" cy="539997"/>
      </dsp:txXfrm>
    </dsp:sp>
    <dsp:sp modelId="{DEDB21DC-FC23-4B10-8AB8-EDD7E848D268}">
      <dsp:nvSpPr>
        <dsp:cNvPr id="0" name=""/>
        <dsp:cNvSpPr/>
      </dsp:nvSpPr>
      <dsp:spPr>
        <a:xfrm>
          <a:off x="216018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216018" y="3257461"/>
        <a:ext cx="2810845" cy="539997"/>
      </dsp:txXfrm>
    </dsp:sp>
    <dsp:sp modelId="{8BF7BF3D-E5BE-42F0-BDC0-DD9764E9E486}">
      <dsp:nvSpPr>
        <dsp:cNvPr id="0" name=""/>
        <dsp:cNvSpPr/>
      </dsp:nvSpPr>
      <dsp:spPr>
        <a:xfrm>
          <a:off x="3381847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381847" y="3257461"/>
        <a:ext cx="2810845" cy="539997"/>
      </dsp:txXfrm>
    </dsp:sp>
    <dsp:sp modelId="{EB176D71-8A4B-4152-991F-344ED7A9809D}">
      <dsp:nvSpPr>
        <dsp:cNvPr id="0" name=""/>
        <dsp:cNvSpPr/>
      </dsp:nvSpPr>
      <dsp:spPr>
        <a:xfrm>
          <a:off x="216018" y="399666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216018" y="3996665"/>
        <a:ext cx="2810845" cy="539997"/>
      </dsp:txXfrm>
    </dsp:sp>
    <dsp:sp modelId="{474D0195-21CE-4C91-9751-22DA80B88221}">
      <dsp:nvSpPr>
        <dsp:cNvPr id="0" name=""/>
        <dsp:cNvSpPr/>
      </dsp:nvSpPr>
      <dsp:spPr>
        <a:xfrm>
          <a:off x="3381847" y="3997796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381847" y="3997796"/>
        <a:ext cx="2810845" cy="539997"/>
      </dsp:txXfrm>
    </dsp:sp>
    <dsp:sp modelId="{4A17E49B-139D-448D-834F-1C62567D7755}">
      <dsp:nvSpPr>
        <dsp:cNvPr id="0" name=""/>
        <dsp:cNvSpPr/>
      </dsp:nvSpPr>
      <dsp:spPr>
        <a:xfrm>
          <a:off x="216018" y="473514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216018" y="4735147"/>
        <a:ext cx="2810845" cy="539997"/>
      </dsp:txXfrm>
    </dsp:sp>
    <dsp:sp modelId="{8C6D4B5B-B413-4D49-BD6D-7FF3064261CB}">
      <dsp:nvSpPr>
        <dsp:cNvPr id="0" name=""/>
        <dsp:cNvSpPr/>
      </dsp:nvSpPr>
      <dsp:spPr>
        <a:xfrm>
          <a:off x="3381847" y="473925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381847" y="4739255"/>
        <a:ext cx="2810845" cy="539997"/>
      </dsp:txXfrm>
    </dsp:sp>
    <dsp:sp modelId="{4789E1C4-2079-4334-BDF0-845E39C09FFC}">
      <dsp:nvSpPr>
        <dsp:cNvPr id="0" name=""/>
        <dsp:cNvSpPr/>
      </dsp:nvSpPr>
      <dsp:spPr>
        <a:xfrm>
          <a:off x="216018" y="5475078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216018" y="5475078"/>
        <a:ext cx="2810845" cy="53999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08163" y="1162137"/>
          <a:ext cx="250238" cy="620035"/>
        </a:xfrm>
        <a:custGeom>
          <a:avLst/>
          <a:gdLst/>
          <a:ahLst/>
          <a:cxnLst/>
          <a:rect l="0" t="0" r="0" b="0"/>
          <a:pathLst>
            <a:path>
              <a:moveTo>
                <a:pt x="250238" y="0"/>
              </a:moveTo>
              <a:lnTo>
                <a:pt x="250238" y="620035"/>
              </a:lnTo>
              <a:lnTo>
                <a:pt x="0" y="6200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3012682" y="1162137"/>
          <a:ext cx="91440" cy="1646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160"/>
              </a:lnTo>
              <a:lnTo>
                <a:pt x="47413" y="1412160"/>
              </a:lnTo>
              <a:lnTo>
                <a:pt x="47413" y="16461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944051" y="288029"/>
          <a:ext cx="2228701" cy="87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1944051" y="288029"/>
        <a:ext cx="2228701" cy="874107"/>
      </dsp:txXfrm>
    </dsp:sp>
    <dsp:sp modelId="{12A4A7F0-01B7-473D-B4FA-1BB11D43004A}">
      <dsp:nvSpPr>
        <dsp:cNvPr id="0" name=""/>
        <dsp:cNvSpPr/>
      </dsp:nvSpPr>
      <dsp:spPr>
        <a:xfrm>
          <a:off x="2160091" y="2808311"/>
          <a:ext cx="1800010" cy="633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2160091" y="2808311"/>
        <a:ext cx="1800010" cy="633307"/>
      </dsp:txXfrm>
    </dsp:sp>
    <dsp:sp modelId="{F6666403-C46B-492A-A2A1-22DBA94377D9}">
      <dsp:nvSpPr>
        <dsp:cNvPr id="0" name=""/>
        <dsp:cNvSpPr/>
      </dsp:nvSpPr>
      <dsp:spPr>
        <a:xfrm>
          <a:off x="1548167" y="1512171"/>
          <a:ext cx="1259996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sp:txBody>
      <dsp:txXfrm>
        <a:off x="1548167" y="1512171"/>
        <a:ext cx="1259996" cy="54000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48A6-A33C-43D8-9B63-08EB576E2124}">
      <dsp:nvSpPr>
        <dsp:cNvPr id="0" name=""/>
        <dsp:cNvSpPr/>
      </dsp:nvSpPr>
      <dsp:spPr>
        <a:xfrm>
          <a:off x="3763055" y="791913"/>
          <a:ext cx="233250" cy="432198"/>
        </a:xfrm>
        <a:custGeom>
          <a:avLst/>
          <a:gdLst/>
          <a:ahLst/>
          <a:cxnLst/>
          <a:rect l="0" t="0" r="0" b="0"/>
          <a:pathLst>
            <a:path>
              <a:moveTo>
                <a:pt x="233250" y="0"/>
              </a:moveTo>
              <a:lnTo>
                <a:pt x="233250" y="432198"/>
              </a:lnTo>
              <a:lnTo>
                <a:pt x="0" y="432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7B95-D94E-4235-9C89-24190EE68408}">
      <dsp:nvSpPr>
        <dsp:cNvPr id="0" name=""/>
        <dsp:cNvSpPr/>
      </dsp:nvSpPr>
      <dsp:spPr>
        <a:xfrm>
          <a:off x="3950586" y="791913"/>
          <a:ext cx="91440" cy="903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4497-6191-4B0C-A0E3-C6706C6DF7CB}">
      <dsp:nvSpPr>
        <dsp:cNvPr id="0" name=""/>
        <dsp:cNvSpPr/>
      </dsp:nvSpPr>
      <dsp:spPr>
        <a:xfrm>
          <a:off x="3996306" y="791913"/>
          <a:ext cx="2449202" cy="1743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16"/>
              </a:lnTo>
              <a:lnTo>
                <a:pt x="2449202" y="1611416"/>
              </a:lnTo>
              <a:lnTo>
                <a:pt x="2449202" y="1743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950586" y="791913"/>
          <a:ext cx="91440" cy="1760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0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548958" y="791913"/>
          <a:ext cx="2447347" cy="1745720"/>
        </a:xfrm>
        <a:custGeom>
          <a:avLst/>
          <a:gdLst/>
          <a:ahLst/>
          <a:cxnLst/>
          <a:rect l="0" t="0" r="0" b="0"/>
          <a:pathLst>
            <a:path>
              <a:moveTo>
                <a:pt x="2447347" y="0"/>
              </a:moveTo>
              <a:lnTo>
                <a:pt x="2447347" y="1614074"/>
              </a:lnTo>
              <a:lnTo>
                <a:pt x="0" y="1614074"/>
              </a:lnTo>
              <a:lnTo>
                <a:pt x="0" y="17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916304" y="144016"/>
          <a:ext cx="2160002" cy="647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Infraestructura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304" y="144016"/>
        <a:ext cx="2160002" cy="647896"/>
      </dsp:txXfrm>
    </dsp:sp>
    <dsp:sp modelId="{4897FC56-B6F8-4F4D-B0F2-DB961AA0EBBE}">
      <dsp:nvSpPr>
        <dsp:cNvPr id="0" name=""/>
        <dsp:cNvSpPr/>
      </dsp:nvSpPr>
      <dsp:spPr>
        <a:xfrm rot="10800000" flipV="1">
          <a:off x="721654" y="2537634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 rot="-10800000">
        <a:off x="721654" y="2537634"/>
        <a:ext cx="1654609" cy="549613"/>
      </dsp:txXfrm>
    </dsp:sp>
    <dsp:sp modelId="{3FEA2526-F31B-4B10-A353-16D87F5DBC96}">
      <dsp:nvSpPr>
        <dsp:cNvPr id="0" name=""/>
        <dsp:cNvSpPr/>
      </dsp:nvSpPr>
      <dsp:spPr>
        <a:xfrm>
          <a:off x="3024059" y="2552359"/>
          <a:ext cx="1944492" cy="31362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Mayordomo(a)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Soldador(a)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Sección</a:t>
          </a:r>
        </a:p>
      </dsp:txBody>
      <dsp:txXfrm>
        <a:off x="3024059" y="2552359"/>
        <a:ext cx="1944492" cy="3136273"/>
      </dsp:txXfrm>
    </dsp:sp>
    <dsp:sp modelId="{4F243FBE-805D-464E-A015-06AA991D0108}">
      <dsp:nvSpPr>
        <dsp:cNvPr id="0" name=""/>
        <dsp:cNvSpPr/>
      </dsp:nvSpPr>
      <dsp:spPr>
        <a:xfrm>
          <a:off x="5618204" y="2534976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Jardinero</a:t>
          </a:r>
        </a:p>
      </dsp:txBody>
      <dsp:txXfrm>
        <a:off x="5618204" y="2534976"/>
        <a:ext cx="1654609" cy="549613"/>
      </dsp:txXfrm>
    </dsp:sp>
    <dsp:sp modelId="{770E0ED6-1535-40B3-830C-04161B958088}">
      <dsp:nvSpPr>
        <dsp:cNvPr id="0" name=""/>
        <dsp:cNvSpPr/>
      </dsp:nvSpPr>
      <dsp:spPr>
        <a:xfrm>
          <a:off x="3024059" y="1695152"/>
          <a:ext cx="1944492" cy="465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de 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4059" y="1695152"/>
        <a:ext cx="1944492" cy="465091"/>
      </dsp:txXfrm>
    </dsp:sp>
    <dsp:sp modelId="{357849DF-3162-477D-9B70-22787989D04A}">
      <dsp:nvSpPr>
        <dsp:cNvPr id="0" name=""/>
        <dsp:cNvSpPr/>
      </dsp:nvSpPr>
      <dsp:spPr>
        <a:xfrm>
          <a:off x="2683060" y="1008113"/>
          <a:ext cx="1079995" cy="43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83060" y="1008113"/>
        <a:ext cx="1079995" cy="43199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00246" y="1041567"/>
          <a:ext cx="456996" cy="419373"/>
        </a:xfrm>
        <a:custGeom>
          <a:avLst/>
          <a:gdLst/>
          <a:ahLst/>
          <a:cxnLst/>
          <a:rect l="0" t="0" r="0" b="0"/>
          <a:pathLst>
            <a:path>
              <a:moveTo>
                <a:pt x="456996" y="0"/>
              </a:moveTo>
              <a:lnTo>
                <a:pt x="456996" y="419373"/>
              </a:lnTo>
              <a:lnTo>
                <a:pt x="0" y="4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41567"/>
          <a:ext cx="199005" cy="497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05"/>
              </a:lnTo>
              <a:lnTo>
                <a:pt x="199005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41567"/>
          <a:ext cx="161067" cy="4978505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78505"/>
              </a:lnTo>
              <a:lnTo>
                <a:pt x="0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41567"/>
          <a:ext cx="199005" cy="454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189"/>
              </a:lnTo>
              <a:lnTo>
                <a:pt x="199005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41567"/>
          <a:ext cx="161067" cy="454718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547189"/>
              </a:lnTo>
              <a:lnTo>
                <a:pt x="0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41567"/>
          <a:ext cx="199005" cy="411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869"/>
              </a:lnTo>
              <a:lnTo>
                <a:pt x="199005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41567"/>
          <a:ext cx="161067" cy="411586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115869"/>
              </a:lnTo>
              <a:lnTo>
                <a:pt x="0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41567"/>
          <a:ext cx="199005" cy="368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53"/>
              </a:lnTo>
              <a:lnTo>
                <a:pt x="199005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41567"/>
          <a:ext cx="161067" cy="36845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84553"/>
              </a:lnTo>
              <a:lnTo>
                <a:pt x="0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41567"/>
          <a:ext cx="199005" cy="324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59"/>
              </a:lnTo>
              <a:lnTo>
                <a:pt x="199005" y="32465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41567"/>
          <a:ext cx="161067" cy="324219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242191"/>
              </a:lnTo>
              <a:lnTo>
                <a:pt x="0" y="3242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41567"/>
          <a:ext cx="199005" cy="279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9"/>
              </a:lnTo>
              <a:lnTo>
                <a:pt x="199005" y="27958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41567"/>
          <a:ext cx="171036" cy="2795755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95755"/>
              </a:lnTo>
              <a:lnTo>
                <a:pt x="0" y="27957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41567"/>
          <a:ext cx="198686" cy="234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10"/>
              </a:lnTo>
              <a:lnTo>
                <a:pt x="198686" y="234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41567"/>
          <a:ext cx="161067" cy="2336706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336706"/>
              </a:lnTo>
              <a:lnTo>
                <a:pt x="0" y="2336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41567"/>
          <a:ext cx="199005" cy="188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401"/>
              </a:lnTo>
              <a:lnTo>
                <a:pt x="199005" y="1887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41567"/>
          <a:ext cx="161067" cy="188294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82942"/>
              </a:lnTo>
              <a:lnTo>
                <a:pt x="0" y="1882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41567"/>
          <a:ext cx="198686" cy="141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27"/>
              </a:lnTo>
              <a:lnTo>
                <a:pt x="198686" y="14152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41567"/>
          <a:ext cx="161067" cy="141560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415604"/>
              </a:lnTo>
              <a:lnTo>
                <a:pt x="0" y="141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41567"/>
          <a:ext cx="199005" cy="9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880"/>
              </a:lnTo>
              <a:lnTo>
                <a:pt x="199005" y="952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41567"/>
          <a:ext cx="161067" cy="95132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951320"/>
              </a:lnTo>
              <a:lnTo>
                <a:pt x="0" y="9513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53474" y="377059"/>
          <a:ext cx="2807534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Unidades Deportivas</a:t>
          </a:r>
        </a:p>
      </dsp:txBody>
      <dsp:txXfrm>
        <a:off x="2653474" y="377059"/>
        <a:ext cx="2807534" cy="664508"/>
      </dsp:txXfrm>
    </dsp:sp>
    <dsp:sp modelId="{ED3F0F30-170A-4527-B751-6D3217DB41D6}">
      <dsp:nvSpPr>
        <dsp:cNvPr id="0" name=""/>
        <dsp:cNvSpPr/>
      </dsp:nvSpPr>
      <dsp:spPr>
        <a:xfrm>
          <a:off x="1021049" y="181721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Burócratas Municipales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1817219"/>
        <a:ext cx="2875125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Villa Alegre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1818778"/>
        <a:ext cx="2875125" cy="351337"/>
      </dsp:txXfrm>
    </dsp:sp>
    <dsp:sp modelId="{7A26762C-04F5-45DB-A1A6-855D247A1108}">
      <dsp:nvSpPr>
        <dsp:cNvPr id="0" name=""/>
        <dsp:cNvSpPr/>
      </dsp:nvSpPr>
      <dsp:spPr>
        <a:xfrm>
          <a:off x="1021049" y="22815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del Mirador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281503"/>
        <a:ext cx="2875125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2281125"/>
        <a:ext cx="2875125" cy="351337"/>
      </dsp:txXfrm>
    </dsp:sp>
    <dsp:sp modelId="{F1C747A7-3B21-4FC6-8159-4A5C664380DC}">
      <dsp:nvSpPr>
        <dsp:cNvPr id="0" name=""/>
        <dsp:cNvSpPr/>
      </dsp:nvSpPr>
      <dsp:spPr>
        <a:xfrm>
          <a:off x="1021049" y="2748841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10 de Marzo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748841"/>
        <a:ext cx="2875125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Indeco Naranjo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2753299"/>
        <a:ext cx="2875125" cy="351337"/>
      </dsp:txXfrm>
    </dsp:sp>
    <dsp:sp modelId="{7ADA4633-49A5-4637-AD87-527CD894DE20}">
      <dsp:nvSpPr>
        <dsp:cNvPr id="0" name=""/>
        <dsp:cNvSpPr/>
      </dsp:nvSpPr>
      <dsp:spPr>
        <a:xfrm>
          <a:off x="1021049" y="320260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Parque España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3202605"/>
        <a:ext cx="2875125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 Infonavit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3207009"/>
        <a:ext cx="2875125" cy="351337"/>
      </dsp:txXfrm>
    </dsp:sp>
    <dsp:sp modelId="{0F20FF93-99BB-4FCA-B04A-7E48395EE134}">
      <dsp:nvSpPr>
        <dsp:cNvPr id="0" name=""/>
        <dsp:cNvSpPr/>
      </dsp:nvSpPr>
      <dsp:spPr>
        <a:xfrm>
          <a:off x="1011081" y="3661654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Polivalente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11081" y="3661654"/>
        <a:ext cx="2875125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Camino Real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3661737"/>
        <a:ext cx="2875125" cy="351337"/>
      </dsp:txXfrm>
    </dsp:sp>
    <dsp:sp modelId="{E7F5DC0E-ECA0-4B7A-AC99-C3799BD629D8}">
      <dsp:nvSpPr>
        <dsp:cNvPr id="0" name=""/>
        <dsp:cNvSpPr/>
      </dsp:nvSpPr>
      <dsp:spPr>
        <a:xfrm>
          <a:off x="1021049" y="4108090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108090"/>
        <a:ext cx="2875125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Filiberto Sagrero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112458"/>
        <a:ext cx="2875125" cy="351337"/>
      </dsp:txXfrm>
    </dsp:sp>
    <dsp:sp modelId="{490E0795-38BB-453A-9315-7AE031670888}">
      <dsp:nvSpPr>
        <dsp:cNvPr id="0" name=""/>
        <dsp:cNvSpPr/>
      </dsp:nvSpPr>
      <dsp:spPr>
        <a:xfrm>
          <a:off x="1021049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Valle de Santa Lucía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550452"/>
        <a:ext cx="2875125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550452"/>
        <a:ext cx="2875125" cy="351337"/>
      </dsp:txXfrm>
    </dsp:sp>
    <dsp:sp modelId="{FAD833AA-338C-4D2F-83E9-6B0B632F2250}">
      <dsp:nvSpPr>
        <dsp:cNvPr id="0" name=""/>
        <dsp:cNvSpPr/>
      </dsp:nvSpPr>
      <dsp:spPr>
        <a:xfrm>
          <a:off x="1021049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981768"/>
        <a:ext cx="2875125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Fomerrey 113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981768"/>
        <a:ext cx="2875125" cy="351337"/>
      </dsp:txXfrm>
    </dsp:sp>
    <dsp:sp modelId="{F94EB1C5-681C-4624-9D7E-7FC1B3C4894D}">
      <dsp:nvSpPr>
        <dsp:cNvPr id="0" name=""/>
        <dsp:cNvSpPr/>
      </dsp:nvSpPr>
      <dsp:spPr>
        <a:xfrm>
          <a:off x="1021049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Raúl González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413087"/>
        <a:ext cx="2875125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Moderna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413087"/>
        <a:ext cx="2875125" cy="351337"/>
      </dsp:txXfrm>
    </dsp:sp>
    <dsp:sp modelId="{DC9CF347-9AC1-4D19-B15D-DAE7059D536C}">
      <dsp:nvSpPr>
        <dsp:cNvPr id="0" name=""/>
        <dsp:cNvSpPr/>
      </dsp:nvSpPr>
      <dsp:spPr>
        <a:xfrm>
          <a:off x="1021049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Bernabé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844403"/>
        <a:ext cx="2875125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Los Campeones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844403"/>
        <a:ext cx="2875125" cy="351337"/>
      </dsp:txXfrm>
    </dsp:sp>
    <dsp:sp modelId="{9F862B86-439A-4AB3-9FF6-FE0099689528}">
      <dsp:nvSpPr>
        <dsp:cNvPr id="0" name=""/>
        <dsp:cNvSpPr/>
      </dsp:nvSpPr>
      <dsp:spPr>
        <a:xfrm>
          <a:off x="2232247" y="1237800"/>
          <a:ext cx="1367998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C</a:t>
          </a:r>
        </a:p>
      </dsp:txBody>
      <dsp:txXfrm>
        <a:off x="2232247" y="1237800"/>
        <a:ext cx="1367998" cy="44627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832993" y="1977261"/>
          <a:ext cx="274827" cy="700078"/>
        </a:xfrm>
        <a:custGeom>
          <a:avLst/>
          <a:gdLst/>
          <a:ahLst/>
          <a:cxnLst/>
          <a:rect l="0" t="0" r="0" b="0"/>
          <a:pathLst>
            <a:path>
              <a:moveTo>
                <a:pt x="274827" y="0"/>
              </a:moveTo>
              <a:lnTo>
                <a:pt x="274827" y="700078"/>
              </a:lnTo>
              <a:lnTo>
                <a:pt x="0" y="700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57634" y="1977261"/>
          <a:ext cx="91440" cy="1551134"/>
        </a:xfrm>
        <a:custGeom>
          <a:avLst/>
          <a:gdLst/>
          <a:ahLst/>
          <a:cxnLst/>
          <a:rect l="0" t="0" r="0" b="0"/>
          <a:pathLst>
            <a:path>
              <a:moveTo>
                <a:pt x="50186" y="0"/>
              </a:moveTo>
              <a:lnTo>
                <a:pt x="50186" y="1163586"/>
              </a:lnTo>
              <a:lnTo>
                <a:pt x="45720" y="1163586"/>
              </a:lnTo>
              <a:lnTo>
                <a:pt x="45720" y="1551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47827" y="998645"/>
          <a:ext cx="2519987" cy="978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Deportivo</a:t>
          </a:r>
        </a:p>
      </dsp:txBody>
      <dsp:txXfrm>
        <a:off x="1847827" y="998645"/>
        <a:ext cx="2519987" cy="978615"/>
      </dsp:txXfrm>
    </dsp:sp>
    <dsp:sp modelId="{7488CD22-623A-44D8-BB5F-E4D6CC8D37E8}">
      <dsp:nvSpPr>
        <dsp:cNvPr id="0" name=""/>
        <dsp:cNvSpPr/>
      </dsp:nvSpPr>
      <dsp:spPr>
        <a:xfrm>
          <a:off x="2203356" y="3528396"/>
          <a:ext cx="1799996" cy="592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2203356" y="3528396"/>
        <a:ext cx="1799996" cy="592487"/>
      </dsp:txXfrm>
    </dsp:sp>
    <dsp:sp modelId="{8B3ACF25-AA08-46EB-B11E-DBBC5DAF0912}">
      <dsp:nvSpPr>
        <dsp:cNvPr id="0" name=""/>
        <dsp:cNvSpPr/>
      </dsp:nvSpPr>
      <dsp:spPr>
        <a:xfrm>
          <a:off x="1393011" y="2402346"/>
          <a:ext cx="1439982" cy="549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sp:txBody>
      <dsp:txXfrm>
        <a:off x="1393011" y="2402346"/>
        <a:ext cx="1439982" cy="54998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401472" y="947250"/>
          <a:ext cx="1699059" cy="679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686"/>
              </a:lnTo>
              <a:lnTo>
                <a:pt x="1699059" y="531686"/>
              </a:lnTo>
              <a:lnTo>
                <a:pt x="1699059" y="679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2355752" y="947250"/>
          <a:ext cx="91440" cy="679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9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702413" y="947250"/>
          <a:ext cx="1699059" cy="679125"/>
        </a:xfrm>
        <a:custGeom>
          <a:avLst/>
          <a:gdLst/>
          <a:ahLst/>
          <a:cxnLst/>
          <a:rect l="0" t="0" r="0" b="0"/>
          <a:pathLst>
            <a:path>
              <a:moveTo>
                <a:pt x="1699059" y="0"/>
              </a:moveTo>
              <a:lnTo>
                <a:pt x="1699059" y="531686"/>
              </a:lnTo>
              <a:lnTo>
                <a:pt x="0" y="531686"/>
              </a:lnTo>
              <a:lnTo>
                <a:pt x="0" y="679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18566" y="168231"/>
          <a:ext cx="1965811" cy="779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1418566" y="168231"/>
        <a:ext cx="1965811" cy="779018"/>
      </dsp:txXfrm>
    </dsp:sp>
    <dsp:sp modelId="{A4355BDB-2C53-4247-BB9E-B81BCB301B8E}">
      <dsp:nvSpPr>
        <dsp:cNvPr id="0" name=""/>
        <dsp:cNvSpPr/>
      </dsp:nvSpPr>
      <dsp:spPr>
        <a:xfrm>
          <a:off x="322" y="1626375"/>
          <a:ext cx="1404181" cy="702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322" y="1626375"/>
        <a:ext cx="1404181" cy="702090"/>
      </dsp:txXfrm>
    </dsp:sp>
    <dsp:sp modelId="{A6C51691-4FCF-47B5-98BE-9D7A7A5590AD}">
      <dsp:nvSpPr>
        <dsp:cNvPr id="0" name=""/>
        <dsp:cNvSpPr/>
      </dsp:nvSpPr>
      <dsp:spPr>
        <a:xfrm>
          <a:off x="1699381" y="1626375"/>
          <a:ext cx="1404181" cy="702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A</a:t>
          </a:r>
        </a:p>
      </dsp:txBody>
      <dsp:txXfrm>
        <a:off x="1699381" y="1626375"/>
        <a:ext cx="1404181" cy="702090"/>
      </dsp:txXfrm>
    </dsp:sp>
    <dsp:sp modelId="{2349C9EB-608B-41FE-9BA3-60303CE8C98D}">
      <dsp:nvSpPr>
        <dsp:cNvPr id="0" name=""/>
        <dsp:cNvSpPr/>
      </dsp:nvSpPr>
      <dsp:spPr>
        <a:xfrm>
          <a:off x="3398441" y="1626375"/>
          <a:ext cx="1404181" cy="702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3398441" y="1626375"/>
        <a:ext cx="1404181" cy="70209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47566" y="1168108"/>
          <a:ext cx="313583" cy="869206"/>
        </a:xfrm>
        <a:custGeom>
          <a:avLst/>
          <a:gdLst/>
          <a:ahLst/>
          <a:cxnLst/>
          <a:rect l="0" t="0" r="0" b="0"/>
          <a:pathLst>
            <a:path>
              <a:moveTo>
                <a:pt x="313583" y="0"/>
              </a:moveTo>
              <a:lnTo>
                <a:pt x="313583" y="869206"/>
              </a:lnTo>
              <a:lnTo>
                <a:pt x="0" y="8692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299"/>
              </a:lnTo>
              <a:lnTo>
                <a:pt x="2173489" y="1622299"/>
              </a:lnTo>
              <a:lnTo>
                <a:pt x="2173489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168108"/>
          <a:ext cx="91440" cy="1845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766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2173489" y="0"/>
              </a:moveTo>
              <a:lnTo>
                <a:pt x="2173489" y="1622299"/>
              </a:lnTo>
              <a:lnTo>
                <a:pt x="0" y="1622299"/>
              </a:lnTo>
              <a:lnTo>
                <a:pt x="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82812" y="107414"/>
          <a:ext cx="2556675" cy="1060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 </a:t>
          </a:r>
        </a:p>
      </dsp:txBody>
      <dsp:txXfrm>
        <a:off x="2282812" y="107414"/>
        <a:ext cx="2556675" cy="1060694"/>
      </dsp:txXfrm>
    </dsp:sp>
    <dsp:sp modelId="{68F90279-E630-440E-8937-16E69DB36ADA}">
      <dsp:nvSpPr>
        <dsp:cNvPr id="0" name=""/>
        <dsp:cNvSpPr/>
      </dsp:nvSpPr>
      <dsp:spPr>
        <a:xfrm>
          <a:off x="52366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523661" y="3013154"/>
        <a:ext cx="1727997" cy="730478"/>
      </dsp:txXfrm>
    </dsp:sp>
    <dsp:sp modelId="{47CE08D7-9963-408D-ADF4-8160FED4550A}">
      <dsp:nvSpPr>
        <dsp:cNvPr id="0" name=""/>
        <dsp:cNvSpPr/>
      </dsp:nvSpPr>
      <dsp:spPr>
        <a:xfrm>
          <a:off x="269715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2697151" y="3013154"/>
        <a:ext cx="1727997" cy="730478"/>
      </dsp:txXfrm>
    </dsp:sp>
    <dsp:sp modelId="{FD85042B-3A5E-41AD-8A4A-B4AFFF75C61F}">
      <dsp:nvSpPr>
        <dsp:cNvPr id="0" name=""/>
        <dsp:cNvSpPr/>
      </dsp:nvSpPr>
      <dsp:spPr>
        <a:xfrm>
          <a:off x="4870640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Sección</a:t>
          </a:r>
        </a:p>
      </dsp:txBody>
      <dsp:txXfrm>
        <a:off x="4870640" y="3013154"/>
        <a:ext cx="1727997" cy="730478"/>
      </dsp:txXfrm>
    </dsp:sp>
    <dsp:sp modelId="{96C211A2-E9F8-42E0-B8C2-16D65DF6A4DB}">
      <dsp:nvSpPr>
        <dsp:cNvPr id="0" name=""/>
        <dsp:cNvSpPr/>
      </dsp:nvSpPr>
      <dsp:spPr>
        <a:xfrm>
          <a:off x="1680751" y="1704363"/>
          <a:ext cx="1566814" cy="665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</dsp:txBody>
      <dsp:txXfrm>
        <a:off x="1680751" y="1704363"/>
        <a:ext cx="1566814" cy="66590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12513" y="1149065"/>
          <a:ext cx="301101" cy="882504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82504"/>
              </a:lnTo>
              <a:lnTo>
                <a:pt x="0" y="8825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113614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19788" y="1630127"/>
              </a:lnTo>
              <a:lnTo>
                <a:pt x="1019788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93826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19788" y="0"/>
              </a:moveTo>
              <a:lnTo>
                <a:pt x="1019788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582194" y="1743"/>
          <a:ext cx="306284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Deportivo</a:t>
          </a:r>
        </a:p>
      </dsp:txBody>
      <dsp:txXfrm>
        <a:off x="1582194" y="1743"/>
        <a:ext cx="3062841" cy="1147321"/>
      </dsp:txXfrm>
    </dsp:sp>
    <dsp:sp modelId="{08CD3FED-6585-4B0B-9DF6-B123BD23D011}">
      <dsp:nvSpPr>
        <dsp:cNvPr id="0" name=""/>
        <dsp:cNvSpPr/>
      </dsp:nvSpPr>
      <dsp:spPr>
        <a:xfrm>
          <a:off x="1283830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1283830" y="2988984"/>
        <a:ext cx="1619992" cy="827439"/>
      </dsp:txXfrm>
    </dsp:sp>
    <dsp:sp modelId="{7FE83826-4D8E-47BC-A7D4-FAA6ABFA3119}">
      <dsp:nvSpPr>
        <dsp:cNvPr id="0" name=""/>
        <dsp:cNvSpPr/>
      </dsp:nvSpPr>
      <dsp:spPr>
        <a:xfrm>
          <a:off x="3323406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 de Béisbol</a:t>
          </a:r>
        </a:p>
      </dsp:txBody>
      <dsp:txXfrm>
        <a:off x="3323406" y="2988984"/>
        <a:ext cx="1619992" cy="827439"/>
      </dsp:txXfrm>
    </dsp:sp>
    <dsp:sp modelId="{BB4A5560-FC0B-4ECA-8C6C-59A077D4E231}">
      <dsp:nvSpPr>
        <dsp:cNvPr id="0" name=""/>
        <dsp:cNvSpPr/>
      </dsp:nvSpPr>
      <dsp:spPr>
        <a:xfrm>
          <a:off x="1308086" y="1730683"/>
          <a:ext cx="1504427" cy="601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sp:txBody>
      <dsp:txXfrm>
        <a:off x="1308086" y="1730683"/>
        <a:ext cx="1504427" cy="60177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C455-0A0E-4406-9C25-18B4D7F91955}">
      <dsp:nvSpPr>
        <dsp:cNvPr id="0" name=""/>
        <dsp:cNvSpPr/>
      </dsp:nvSpPr>
      <dsp:spPr>
        <a:xfrm>
          <a:off x="3002279" y="697985"/>
          <a:ext cx="91440" cy="814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4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057998" y="312"/>
          <a:ext cx="1980002" cy="697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</a:t>
          </a:r>
        </a:p>
      </dsp:txBody>
      <dsp:txXfrm>
        <a:off x="2057998" y="312"/>
        <a:ext cx="1980002" cy="697673"/>
      </dsp:txXfrm>
    </dsp:sp>
    <dsp:sp modelId="{C9082A56-6250-40D2-8D8A-7126CA1AC704}">
      <dsp:nvSpPr>
        <dsp:cNvPr id="0" name=""/>
        <dsp:cNvSpPr/>
      </dsp:nvSpPr>
      <dsp:spPr>
        <a:xfrm rot="10800000" flipV="1">
          <a:off x="2274005" y="1512177"/>
          <a:ext cx="1547988" cy="7969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 rot="-10800000">
        <a:off x="2274005" y="1512177"/>
        <a:ext cx="1547988" cy="79697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8032-9C90-42C3-AA40-1188A013BF7D}">
      <dsp:nvSpPr>
        <dsp:cNvPr id="0" name=""/>
        <dsp:cNvSpPr/>
      </dsp:nvSpPr>
      <dsp:spPr>
        <a:xfrm>
          <a:off x="6947102" y="3539930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93"/>
              </a:lnTo>
              <a:lnTo>
                <a:pt x="786680" y="221993"/>
              </a:lnTo>
              <a:lnTo>
                <a:pt x="78668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160421" y="3539930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786680" y="0"/>
              </a:moveTo>
              <a:lnTo>
                <a:pt x="786680" y="221993"/>
              </a:lnTo>
              <a:lnTo>
                <a:pt x="0" y="221993"/>
              </a:lnTo>
              <a:lnTo>
                <a:pt x="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00379" y="201622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3146723" y="468497"/>
              </a:lnTo>
              <a:lnTo>
                <a:pt x="3146723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00379" y="201622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1573361" y="468497"/>
              </a:lnTo>
              <a:lnTo>
                <a:pt x="1573361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54659" y="2016227"/>
          <a:ext cx="91440" cy="605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27017" y="201622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1573361" y="0"/>
              </a:moveTo>
              <a:lnTo>
                <a:pt x="1573361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53656" y="201622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3146723" y="0"/>
              </a:moveTo>
              <a:lnTo>
                <a:pt x="3146723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30376" y="1087092"/>
          <a:ext cx="2340004" cy="929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2630376" y="1087092"/>
        <a:ext cx="2340004" cy="929134"/>
      </dsp:txXfrm>
    </dsp:sp>
    <dsp:sp modelId="{537FD853-5822-4BEC-B14F-FB2BBCF6ECC4}">
      <dsp:nvSpPr>
        <dsp:cNvPr id="0" name=""/>
        <dsp:cNvSpPr/>
      </dsp:nvSpPr>
      <dsp:spPr>
        <a:xfrm>
          <a:off x="3506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3506" y="2621256"/>
        <a:ext cx="1300298" cy="918674"/>
      </dsp:txXfrm>
    </dsp:sp>
    <dsp:sp modelId="{444235FD-96AA-418A-9702-4ABF4DBD1F53}">
      <dsp:nvSpPr>
        <dsp:cNvPr id="0" name=""/>
        <dsp:cNvSpPr/>
      </dsp:nvSpPr>
      <dsp:spPr>
        <a:xfrm>
          <a:off x="1576868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</a:p>
      </dsp:txBody>
      <dsp:txXfrm>
        <a:off x="1576868" y="2621256"/>
        <a:ext cx="1300298" cy="918674"/>
      </dsp:txXfrm>
    </dsp:sp>
    <dsp:sp modelId="{9236AA52-1264-4406-BD4A-608840D71BA1}">
      <dsp:nvSpPr>
        <dsp:cNvPr id="0" name=""/>
        <dsp:cNvSpPr/>
      </dsp:nvSpPr>
      <dsp:spPr>
        <a:xfrm>
          <a:off x="3150229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</a:p>
      </dsp:txBody>
      <dsp:txXfrm>
        <a:off x="3150229" y="2621256"/>
        <a:ext cx="1300298" cy="918674"/>
      </dsp:txXfrm>
    </dsp:sp>
    <dsp:sp modelId="{22402E13-EB93-4D22-8F32-64C747FF543A}">
      <dsp:nvSpPr>
        <dsp:cNvPr id="0" name=""/>
        <dsp:cNvSpPr/>
      </dsp:nvSpPr>
      <dsp:spPr>
        <a:xfrm>
          <a:off x="4723591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</a:t>
          </a:r>
        </a:p>
      </dsp:txBody>
      <dsp:txXfrm>
        <a:off x="4723591" y="2621256"/>
        <a:ext cx="1300298" cy="918674"/>
      </dsp:txXfrm>
    </dsp:sp>
    <dsp:sp modelId="{65C1147C-7F84-4F9E-B319-C6AEC4FCFD55}">
      <dsp:nvSpPr>
        <dsp:cNvPr id="0" name=""/>
        <dsp:cNvSpPr/>
      </dsp:nvSpPr>
      <dsp:spPr>
        <a:xfrm>
          <a:off x="6296952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</dsp:txBody>
      <dsp:txXfrm>
        <a:off x="6296952" y="2621256"/>
        <a:ext cx="1300298" cy="918674"/>
      </dsp:txXfrm>
    </dsp:sp>
    <dsp:sp modelId="{1C9F3876-D97A-4A89-A4D1-8DCCA31BA02C}">
      <dsp:nvSpPr>
        <dsp:cNvPr id="0" name=""/>
        <dsp:cNvSpPr/>
      </dsp:nvSpPr>
      <dsp:spPr>
        <a:xfrm>
          <a:off x="5510272" y="3898455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510272" y="3898455"/>
        <a:ext cx="1300298" cy="650149"/>
      </dsp:txXfrm>
    </dsp:sp>
    <dsp:sp modelId="{AFF61B6F-500D-4DF8-B72D-042B1B26788A}">
      <dsp:nvSpPr>
        <dsp:cNvPr id="0" name=""/>
        <dsp:cNvSpPr/>
      </dsp:nvSpPr>
      <dsp:spPr>
        <a:xfrm>
          <a:off x="7083633" y="3898455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083633" y="3898455"/>
        <a:ext cx="1300298" cy="65014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36305" y="1380369"/>
          <a:ext cx="414283" cy="750284"/>
        </a:xfrm>
        <a:custGeom>
          <a:avLst/>
          <a:gdLst/>
          <a:ahLst/>
          <a:cxnLst/>
          <a:rect l="0" t="0" r="0" b="0"/>
          <a:pathLst>
            <a:path>
              <a:moveTo>
                <a:pt x="414283" y="0"/>
              </a:moveTo>
              <a:lnTo>
                <a:pt x="414283" y="750284"/>
              </a:lnTo>
              <a:lnTo>
                <a:pt x="0" y="7502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88"/>
              </a:lnTo>
              <a:lnTo>
                <a:pt x="2656892" y="1706788"/>
              </a:lnTo>
              <a:lnTo>
                <a:pt x="2656892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380369"/>
          <a:ext cx="91440" cy="1955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493697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2656892" y="0"/>
              </a:moveTo>
              <a:lnTo>
                <a:pt x="2656892" y="1706788"/>
              </a:lnTo>
              <a:lnTo>
                <a:pt x="0" y="1706788"/>
              </a:lnTo>
              <a:lnTo>
                <a:pt x="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78326" y="222248"/>
          <a:ext cx="2544525" cy="11581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</a:t>
          </a:r>
        </a:p>
      </dsp:txBody>
      <dsp:txXfrm>
        <a:off x="2878326" y="222248"/>
        <a:ext cx="2544525" cy="1158120"/>
      </dsp:txXfrm>
    </dsp:sp>
    <dsp:sp modelId="{F439CFAB-A6C0-41A2-B8D8-271470E343FB}">
      <dsp:nvSpPr>
        <dsp:cNvPr id="0" name=""/>
        <dsp:cNvSpPr/>
      </dsp:nvSpPr>
      <dsp:spPr>
        <a:xfrm>
          <a:off x="413693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</a:p>
      </dsp:txBody>
      <dsp:txXfrm>
        <a:off x="413693" y="3335600"/>
        <a:ext cx="2160007" cy="1272262"/>
      </dsp:txXfrm>
    </dsp:sp>
    <dsp:sp modelId="{BCE779C9-E6DC-4BB5-916B-42DEF69034F0}">
      <dsp:nvSpPr>
        <dsp:cNvPr id="0" name=""/>
        <dsp:cNvSpPr/>
      </dsp:nvSpPr>
      <dsp:spPr>
        <a:xfrm>
          <a:off x="3070585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70585" y="3335600"/>
        <a:ext cx="2160007" cy="1272262"/>
      </dsp:txXfrm>
    </dsp:sp>
    <dsp:sp modelId="{2D30FC6A-F12B-411D-89CD-8F0CA156B0DD}">
      <dsp:nvSpPr>
        <dsp:cNvPr id="0" name=""/>
        <dsp:cNvSpPr/>
      </dsp:nvSpPr>
      <dsp:spPr>
        <a:xfrm>
          <a:off x="5727478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</a:t>
          </a:r>
        </a:p>
      </dsp:txBody>
      <dsp:txXfrm>
        <a:off x="5727478" y="3335600"/>
        <a:ext cx="2160007" cy="1272262"/>
      </dsp:txXfrm>
    </dsp:sp>
    <dsp:sp modelId="{1FD2D8CC-BA3B-434D-88BB-D6A960BA3113}">
      <dsp:nvSpPr>
        <dsp:cNvPr id="0" name=""/>
        <dsp:cNvSpPr/>
      </dsp:nvSpPr>
      <dsp:spPr>
        <a:xfrm>
          <a:off x="2233559" y="1824655"/>
          <a:ext cx="1502746" cy="6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O</a:t>
          </a:r>
        </a:p>
      </dsp:txBody>
      <dsp:txXfrm>
        <a:off x="2233559" y="1824655"/>
        <a:ext cx="1502746" cy="611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1" y="1402238"/>
          <a:ext cx="361514" cy="68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54"/>
              </a:lnTo>
              <a:lnTo>
                <a:pt x="361514" y="683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640999" y="1402238"/>
          <a:ext cx="334992" cy="683454"/>
        </a:xfrm>
        <a:custGeom>
          <a:avLst/>
          <a:gdLst/>
          <a:ahLst/>
          <a:cxnLst/>
          <a:rect l="0" t="0" r="0" b="0"/>
          <a:pathLst>
            <a:path>
              <a:moveTo>
                <a:pt x="334992" y="0"/>
              </a:moveTo>
              <a:lnTo>
                <a:pt x="334992" y="683454"/>
              </a:lnTo>
              <a:lnTo>
                <a:pt x="0" y="683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365126"/>
          <a:ext cx="1211851" cy="68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143"/>
              </a:lnTo>
              <a:lnTo>
                <a:pt x="1211851" y="425143"/>
              </a:lnTo>
              <a:lnTo>
                <a:pt x="1211851" y="6830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764140" y="3365126"/>
          <a:ext cx="1211851" cy="683000"/>
        </a:xfrm>
        <a:custGeom>
          <a:avLst/>
          <a:gdLst/>
          <a:ahLst/>
          <a:cxnLst/>
          <a:rect l="0" t="0" r="0" b="0"/>
          <a:pathLst>
            <a:path>
              <a:moveTo>
                <a:pt x="1211851" y="0"/>
              </a:moveTo>
              <a:lnTo>
                <a:pt x="1211851" y="425143"/>
              </a:lnTo>
              <a:lnTo>
                <a:pt x="0" y="425143"/>
              </a:lnTo>
              <a:lnTo>
                <a:pt x="0" y="6830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402238"/>
          <a:ext cx="91440" cy="128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05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684180" y="296058"/>
          <a:ext cx="2583622" cy="1106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684180" y="296058"/>
        <a:ext cx="2583622" cy="1106179"/>
      </dsp:txXfrm>
    </dsp:sp>
    <dsp:sp modelId="{086950E9-743A-4495-98E4-541B4F97974D}">
      <dsp:nvSpPr>
        <dsp:cNvPr id="0" name=""/>
        <dsp:cNvSpPr/>
      </dsp:nvSpPr>
      <dsp:spPr>
        <a:xfrm>
          <a:off x="2028333" y="2682813"/>
          <a:ext cx="1895317" cy="682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Administrativo(a)</a:t>
          </a:r>
        </a:p>
      </dsp:txBody>
      <dsp:txXfrm>
        <a:off x="2028333" y="2682813"/>
        <a:ext cx="1895317" cy="682312"/>
      </dsp:txXfrm>
    </dsp:sp>
    <dsp:sp modelId="{1188F178-7FDF-4815-BB89-8365F58972F8}">
      <dsp:nvSpPr>
        <dsp:cNvPr id="0" name=""/>
        <dsp:cNvSpPr/>
      </dsp:nvSpPr>
      <dsp:spPr>
        <a:xfrm>
          <a:off x="810146" y="4048126"/>
          <a:ext cx="1907989" cy="619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Administrativos(as)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810146" y="4048126"/>
        <a:ext cx="1907989" cy="619039"/>
      </dsp:txXfrm>
    </dsp:sp>
    <dsp:sp modelId="{B6B9E623-1CDB-4588-B45C-F85CB3BA8F77}">
      <dsp:nvSpPr>
        <dsp:cNvPr id="0" name=""/>
        <dsp:cNvSpPr/>
      </dsp:nvSpPr>
      <dsp:spPr>
        <a:xfrm>
          <a:off x="3233848" y="4048126"/>
          <a:ext cx="1907989" cy="619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33848" y="4048126"/>
        <a:ext cx="1907989" cy="619039"/>
      </dsp:txXfrm>
    </dsp:sp>
    <dsp:sp modelId="{63F093BD-CAAF-40A7-B590-54C5948C490E}">
      <dsp:nvSpPr>
        <dsp:cNvPr id="0" name=""/>
        <dsp:cNvSpPr/>
      </dsp:nvSpPr>
      <dsp:spPr>
        <a:xfrm>
          <a:off x="1480302" y="1848777"/>
          <a:ext cx="1160697" cy="473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1480302" y="1848777"/>
        <a:ext cx="1160697" cy="473829"/>
      </dsp:txXfrm>
    </dsp:sp>
    <dsp:sp modelId="{343812E9-0047-40DA-9DFF-0E300689337E}">
      <dsp:nvSpPr>
        <dsp:cNvPr id="0" name=""/>
        <dsp:cNvSpPr/>
      </dsp:nvSpPr>
      <dsp:spPr>
        <a:xfrm>
          <a:off x="3337506" y="1848777"/>
          <a:ext cx="1160697" cy="473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337506" y="1848777"/>
        <a:ext cx="1160697" cy="47382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396861"/>
          <a:ext cx="288040" cy="894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173"/>
              </a:lnTo>
              <a:lnTo>
                <a:pt x="28804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36262" y="1396861"/>
          <a:ext cx="288176" cy="894173"/>
        </a:xfrm>
        <a:custGeom>
          <a:avLst/>
          <a:gdLst/>
          <a:ahLst/>
          <a:cxnLst/>
          <a:rect l="0" t="0" r="0" b="0"/>
          <a:pathLst>
            <a:path>
              <a:moveTo>
                <a:pt x="288176" y="0"/>
              </a:moveTo>
              <a:lnTo>
                <a:pt x="288176" y="894173"/>
              </a:lnTo>
              <a:lnTo>
                <a:pt x="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457"/>
              </a:lnTo>
              <a:lnTo>
                <a:pt x="2352065" y="1711457"/>
              </a:lnTo>
              <a:lnTo>
                <a:pt x="2352065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3278719" y="1396861"/>
          <a:ext cx="91440" cy="19155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972374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2352065" y="0"/>
              </a:moveTo>
              <a:lnTo>
                <a:pt x="2352065" y="1711457"/>
              </a:lnTo>
              <a:lnTo>
                <a:pt x="0" y="1711457"/>
              </a:lnTo>
              <a:lnTo>
                <a:pt x="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244316" y="496866"/>
          <a:ext cx="216024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Administrativo(a)</a:t>
          </a:r>
        </a:p>
      </dsp:txBody>
      <dsp:txXfrm>
        <a:off x="2244316" y="496866"/>
        <a:ext cx="2160245" cy="899995"/>
      </dsp:txXfrm>
    </dsp:sp>
    <dsp:sp modelId="{2E6F7FA2-41A7-4747-B3BB-DA46FB9CD60B}">
      <dsp:nvSpPr>
        <dsp:cNvPr id="0" name=""/>
        <dsp:cNvSpPr/>
      </dsp:nvSpPr>
      <dsp:spPr>
        <a:xfrm>
          <a:off x="44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</a:p>
      </dsp:txBody>
      <dsp:txXfrm>
        <a:off x="446" y="3312424"/>
        <a:ext cx="1943855" cy="630003"/>
      </dsp:txXfrm>
    </dsp:sp>
    <dsp:sp modelId="{0DC8F29D-F261-41AA-9A88-9D1575A8D9E3}">
      <dsp:nvSpPr>
        <dsp:cNvPr id="0" name=""/>
        <dsp:cNvSpPr/>
      </dsp:nvSpPr>
      <dsp:spPr>
        <a:xfrm>
          <a:off x="2352511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</dsp:txBody>
      <dsp:txXfrm>
        <a:off x="2352511" y="3312424"/>
        <a:ext cx="1943855" cy="630003"/>
      </dsp:txXfrm>
    </dsp:sp>
    <dsp:sp modelId="{C6910EE0-408A-4450-A2D1-A63EF8D20EEA}">
      <dsp:nvSpPr>
        <dsp:cNvPr id="0" name=""/>
        <dsp:cNvSpPr/>
      </dsp:nvSpPr>
      <dsp:spPr>
        <a:xfrm>
          <a:off x="470457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4704576" y="3312424"/>
        <a:ext cx="1943855" cy="630003"/>
      </dsp:txXfrm>
    </dsp:sp>
    <dsp:sp modelId="{C0CD15E1-2301-4103-BB93-C0900E8D60FD}">
      <dsp:nvSpPr>
        <dsp:cNvPr id="0" name=""/>
        <dsp:cNvSpPr/>
      </dsp:nvSpPr>
      <dsp:spPr>
        <a:xfrm>
          <a:off x="1596254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E</a:t>
          </a:r>
        </a:p>
      </dsp:txBody>
      <dsp:txXfrm>
        <a:off x="1596254" y="2021033"/>
        <a:ext cx="1440008" cy="540003"/>
      </dsp:txXfrm>
    </dsp:sp>
    <dsp:sp modelId="{C13FFAA3-CA1A-45D1-B32F-9142124C6664}">
      <dsp:nvSpPr>
        <dsp:cNvPr id="0" name=""/>
        <dsp:cNvSpPr/>
      </dsp:nvSpPr>
      <dsp:spPr>
        <a:xfrm>
          <a:off x="3612480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</a:t>
          </a:r>
        </a:p>
      </dsp:txBody>
      <dsp:txXfrm>
        <a:off x="3612480" y="2021033"/>
        <a:ext cx="1440008" cy="540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59815" y="1145583"/>
          <a:ext cx="288184" cy="819819"/>
        </a:xfrm>
        <a:custGeom>
          <a:avLst/>
          <a:gdLst/>
          <a:ahLst/>
          <a:cxnLst/>
          <a:rect l="0" t="0" r="0" b="0"/>
          <a:pathLst>
            <a:path>
              <a:moveTo>
                <a:pt x="288184" y="0"/>
              </a:moveTo>
              <a:lnTo>
                <a:pt x="288184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145583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733998" y="245581"/>
          <a:ext cx="2628003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No. 1</a:t>
          </a:r>
        </a:p>
      </dsp:txBody>
      <dsp:txXfrm>
        <a:off x="1733998" y="245581"/>
        <a:ext cx="2628003" cy="900001"/>
      </dsp:txXfrm>
    </dsp:sp>
    <dsp:sp modelId="{466D8C12-7584-4133-9262-1096EA141629}">
      <dsp:nvSpPr>
        <dsp:cNvPr id="0" name=""/>
        <dsp:cNvSpPr/>
      </dsp:nvSpPr>
      <dsp:spPr>
        <a:xfrm>
          <a:off x="409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Sección</a:t>
          </a:r>
        </a:p>
      </dsp:txBody>
      <dsp:txXfrm>
        <a:off x="409" y="2785222"/>
        <a:ext cx="1782216" cy="1033195"/>
      </dsp:txXfrm>
    </dsp:sp>
    <dsp:sp modelId="{FC0023AF-D2E5-4C0B-A073-6EBAEDA3FF4C}">
      <dsp:nvSpPr>
        <dsp:cNvPr id="0" name=""/>
        <dsp:cNvSpPr/>
      </dsp:nvSpPr>
      <dsp:spPr>
        <a:xfrm>
          <a:off x="2156891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2156891" y="2785222"/>
        <a:ext cx="1782216" cy="1033195"/>
      </dsp:txXfrm>
    </dsp:sp>
    <dsp:sp modelId="{2B8F99EA-F8B9-427A-8700-73B817F30E96}">
      <dsp:nvSpPr>
        <dsp:cNvPr id="0" name=""/>
        <dsp:cNvSpPr/>
      </dsp:nvSpPr>
      <dsp:spPr>
        <a:xfrm>
          <a:off x="4313373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Gimnasia</a:t>
          </a:r>
        </a:p>
      </dsp:txBody>
      <dsp:txXfrm>
        <a:off x="4313373" y="2785222"/>
        <a:ext cx="1782216" cy="1033195"/>
      </dsp:txXfrm>
    </dsp:sp>
    <dsp:sp modelId="{9389BE4D-8A49-4416-981D-1745AAED9B1D}">
      <dsp:nvSpPr>
        <dsp:cNvPr id="0" name=""/>
        <dsp:cNvSpPr/>
      </dsp:nvSpPr>
      <dsp:spPr>
        <a:xfrm>
          <a:off x="1391821" y="1692420"/>
          <a:ext cx="1367993" cy="54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</a:t>
          </a:r>
        </a:p>
      </dsp:txBody>
      <dsp:txXfrm>
        <a:off x="1391821" y="1692420"/>
        <a:ext cx="1367993" cy="54596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8929" y="996564"/>
          <a:ext cx="432220" cy="887277"/>
        </a:xfrm>
        <a:custGeom>
          <a:avLst/>
          <a:gdLst/>
          <a:ahLst/>
          <a:cxnLst/>
          <a:rect l="0" t="0" r="0" b="0"/>
          <a:pathLst>
            <a:path>
              <a:moveTo>
                <a:pt x="432220" y="0"/>
              </a:moveTo>
              <a:lnTo>
                <a:pt x="432220" y="887277"/>
              </a:lnTo>
              <a:lnTo>
                <a:pt x="0" y="8872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996564"/>
          <a:ext cx="2199211" cy="1831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644"/>
              </a:lnTo>
              <a:lnTo>
                <a:pt x="2199211" y="1622644"/>
              </a:lnTo>
              <a:lnTo>
                <a:pt x="2199211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96564"/>
          <a:ext cx="91440" cy="1831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61938" y="996564"/>
          <a:ext cx="2199211" cy="1831696"/>
        </a:xfrm>
        <a:custGeom>
          <a:avLst/>
          <a:gdLst/>
          <a:ahLst/>
          <a:cxnLst/>
          <a:rect l="0" t="0" r="0" b="0"/>
          <a:pathLst>
            <a:path>
              <a:moveTo>
                <a:pt x="2199211" y="0"/>
              </a:moveTo>
              <a:lnTo>
                <a:pt x="2199211" y="1622644"/>
              </a:lnTo>
              <a:lnTo>
                <a:pt x="0" y="1622644"/>
              </a:lnTo>
              <a:lnTo>
                <a:pt x="0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55020" y="1076"/>
          <a:ext cx="2612258" cy="995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A</a:t>
          </a:r>
        </a:p>
      </dsp:txBody>
      <dsp:txXfrm>
        <a:off x="2255020" y="1076"/>
        <a:ext cx="2612258" cy="995487"/>
      </dsp:txXfrm>
    </dsp:sp>
    <dsp:sp modelId="{47CE08D7-9963-408D-ADF4-8160FED4550A}">
      <dsp:nvSpPr>
        <dsp:cNvPr id="0" name=""/>
        <dsp:cNvSpPr/>
      </dsp:nvSpPr>
      <dsp:spPr>
        <a:xfrm>
          <a:off x="471385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471385" y="2828261"/>
        <a:ext cx="1781106" cy="987085"/>
      </dsp:txXfrm>
    </dsp:sp>
    <dsp:sp modelId="{FD85042B-3A5E-41AD-8A4A-B4AFFF75C61F}">
      <dsp:nvSpPr>
        <dsp:cNvPr id="0" name=""/>
        <dsp:cNvSpPr/>
      </dsp:nvSpPr>
      <dsp:spPr>
        <a:xfrm>
          <a:off x="2670596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Cajero(a)</a:t>
          </a:r>
        </a:p>
      </dsp:txBody>
      <dsp:txXfrm>
        <a:off x="2670596" y="2828261"/>
        <a:ext cx="1781106" cy="987085"/>
      </dsp:txXfrm>
    </dsp:sp>
    <dsp:sp modelId="{481DFCC8-5AA1-49A6-904F-C1F1EDDDFC58}">
      <dsp:nvSpPr>
        <dsp:cNvPr id="0" name=""/>
        <dsp:cNvSpPr/>
      </dsp:nvSpPr>
      <dsp:spPr>
        <a:xfrm>
          <a:off x="4869807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</a:t>
          </a:r>
        </a:p>
      </dsp:txBody>
      <dsp:txXfrm>
        <a:off x="4869807" y="2828261"/>
        <a:ext cx="1781106" cy="987085"/>
      </dsp:txXfrm>
    </dsp:sp>
    <dsp:sp modelId="{96C211A2-E9F8-42E0-B8C2-16D65DF6A4DB}">
      <dsp:nvSpPr>
        <dsp:cNvPr id="0" name=""/>
        <dsp:cNvSpPr/>
      </dsp:nvSpPr>
      <dsp:spPr>
        <a:xfrm>
          <a:off x="1688936" y="1527622"/>
          <a:ext cx="1439992" cy="7124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/ E</a:t>
          </a:r>
        </a:p>
      </dsp:txBody>
      <dsp:txXfrm>
        <a:off x="1688936" y="1527622"/>
        <a:ext cx="1439992" cy="71244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033133"/>
          <a:ext cx="252157" cy="659014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659014"/>
              </a:lnTo>
              <a:lnTo>
                <a:pt x="0" y="6590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49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2789114" y="1421534"/>
              </a:lnTo>
              <a:lnTo>
                <a:pt x="278911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929704" y="1421534"/>
              </a:lnTo>
              <a:lnTo>
                <a:pt x="92970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241132"/>
          <a:ext cx="2339998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2391150" y="241132"/>
        <a:ext cx="2339998" cy="792000"/>
      </dsp:txXfrm>
    </dsp:sp>
    <dsp:sp modelId="{47CE08D7-9963-408D-ADF4-8160FED4550A}">
      <dsp:nvSpPr>
        <dsp:cNvPr id="0" name=""/>
        <dsp:cNvSpPr/>
      </dsp:nvSpPr>
      <dsp:spPr>
        <a:xfrm>
          <a:off x="3684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3684" y="2616021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1863093" y="2616021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Sección</a:t>
          </a:r>
        </a:p>
      </dsp:txBody>
      <dsp:txXfrm>
        <a:off x="3722503" y="2616021"/>
        <a:ext cx="1536702" cy="768351"/>
      </dsp:txXfrm>
    </dsp:sp>
    <dsp:sp modelId="{E04C956A-9805-4155-8ABD-6994E424FB8F}">
      <dsp:nvSpPr>
        <dsp:cNvPr id="0" name=""/>
        <dsp:cNvSpPr/>
      </dsp:nvSpPr>
      <dsp:spPr>
        <a:xfrm>
          <a:off x="558191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Basquetbol</a:t>
          </a:r>
        </a:p>
      </dsp:txBody>
      <dsp:txXfrm>
        <a:off x="5581913" y="2616021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2048988" y="1440148"/>
          <a:ext cx="1260003" cy="50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</dsp:txBody>
      <dsp:txXfrm>
        <a:off x="2048988" y="1440148"/>
        <a:ext cx="1260003" cy="50399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3403288" y="1340983"/>
          <a:ext cx="380754" cy="687113"/>
        </a:xfrm>
        <a:custGeom>
          <a:avLst/>
          <a:gdLst/>
          <a:ahLst/>
          <a:cxnLst/>
          <a:rect l="0" t="0" r="0" b="0"/>
          <a:pathLst>
            <a:path>
              <a:moveTo>
                <a:pt x="380754" y="0"/>
              </a:moveTo>
              <a:lnTo>
                <a:pt x="380754" y="687113"/>
              </a:lnTo>
              <a:lnTo>
                <a:pt x="0" y="6871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84043" y="1340983"/>
          <a:ext cx="1174697" cy="1759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624"/>
              </a:lnTo>
              <a:lnTo>
                <a:pt x="1174697" y="1465624"/>
              </a:lnTo>
              <a:lnTo>
                <a:pt x="1174697" y="17599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654645" y="1340983"/>
          <a:ext cx="1129397" cy="1759957"/>
        </a:xfrm>
        <a:custGeom>
          <a:avLst/>
          <a:gdLst/>
          <a:ahLst/>
          <a:cxnLst/>
          <a:rect l="0" t="0" r="0" b="0"/>
          <a:pathLst>
            <a:path>
              <a:moveTo>
                <a:pt x="1129397" y="0"/>
              </a:moveTo>
              <a:lnTo>
                <a:pt x="1129397" y="1465624"/>
              </a:lnTo>
              <a:lnTo>
                <a:pt x="0" y="1465624"/>
              </a:lnTo>
              <a:lnTo>
                <a:pt x="0" y="17599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14041" y="504054"/>
          <a:ext cx="2340003" cy="836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1</a:t>
          </a:r>
        </a:p>
      </dsp:txBody>
      <dsp:txXfrm>
        <a:off x="2614041" y="504054"/>
        <a:ext cx="2340003" cy="836929"/>
      </dsp:txXfrm>
    </dsp:sp>
    <dsp:sp modelId="{7537FDA9-B49B-442D-9DE3-BBA9A8C44385}">
      <dsp:nvSpPr>
        <dsp:cNvPr id="0" name=""/>
        <dsp:cNvSpPr/>
      </dsp:nvSpPr>
      <dsp:spPr>
        <a:xfrm>
          <a:off x="1934651" y="3100940"/>
          <a:ext cx="1439989" cy="623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1934651" y="3100940"/>
        <a:ext cx="1439989" cy="623845"/>
      </dsp:txXfrm>
    </dsp:sp>
    <dsp:sp modelId="{BC8060E1-EAEE-4EE2-AA12-FD950A7FA3A8}">
      <dsp:nvSpPr>
        <dsp:cNvPr id="0" name=""/>
        <dsp:cNvSpPr/>
      </dsp:nvSpPr>
      <dsp:spPr>
        <a:xfrm>
          <a:off x="4238746" y="3100940"/>
          <a:ext cx="1439989" cy="647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 </a:t>
          </a:r>
        </a:p>
      </dsp:txBody>
      <dsp:txXfrm>
        <a:off x="4238746" y="3100940"/>
        <a:ext cx="1439989" cy="647560"/>
      </dsp:txXfrm>
    </dsp:sp>
    <dsp:sp modelId="{9343905C-19EC-4254-819E-4EA95F0DF57C}">
      <dsp:nvSpPr>
        <dsp:cNvPr id="0" name=""/>
        <dsp:cNvSpPr/>
      </dsp:nvSpPr>
      <dsp:spPr>
        <a:xfrm>
          <a:off x="2071277" y="1779104"/>
          <a:ext cx="1332011" cy="497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O</a:t>
          </a:r>
        </a:p>
      </dsp:txBody>
      <dsp:txXfrm>
        <a:off x="2071277" y="1779104"/>
        <a:ext cx="1332011" cy="49798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014914"/>
          <a:ext cx="91440" cy="7132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32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381816" y="2044"/>
          <a:ext cx="2420942" cy="1012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1</a:t>
          </a:r>
        </a:p>
      </dsp:txBody>
      <dsp:txXfrm>
        <a:off x="1381816" y="2044"/>
        <a:ext cx="2420942" cy="1012870"/>
      </dsp:txXfrm>
    </dsp:sp>
    <dsp:sp modelId="{5FC0240D-E289-42F4-A8DF-1DDEE67D73CD}">
      <dsp:nvSpPr>
        <dsp:cNvPr id="0" name=""/>
        <dsp:cNvSpPr/>
      </dsp:nvSpPr>
      <dsp:spPr>
        <a:xfrm>
          <a:off x="1782284" y="1728200"/>
          <a:ext cx="1620006" cy="626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</a:p>
      </dsp:txBody>
      <dsp:txXfrm>
        <a:off x="1782284" y="1728200"/>
        <a:ext cx="1620006" cy="626995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976607" y="1454421"/>
          <a:ext cx="212993" cy="667083"/>
        </a:xfrm>
        <a:custGeom>
          <a:avLst/>
          <a:gdLst/>
          <a:ahLst/>
          <a:cxnLst/>
          <a:rect l="0" t="0" r="0" b="0"/>
          <a:pathLst>
            <a:path>
              <a:moveTo>
                <a:pt x="212993" y="0"/>
              </a:moveTo>
              <a:lnTo>
                <a:pt x="212993" y="667083"/>
              </a:lnTo>
              <a:lnTo>
                <a:pt x="0" y="6670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89600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283"/>
              </a:lnTo>
              <a:lnTo>
                <a:pt x="1055305" y="1409283"/>
              </a:lnTo>
              <a:lnTo>
                <a:pt x="1055305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134294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1055305" y="0"/>
              </a:moveTo>
              <a:lnTo>
                <a:pt x="1055305" y="1409283"/>
              </a:lnTo>
              <a:lnTo>
                <a:pt x="0" y="1409283"/>
              </a:lnTo>
              <a:lnTo>
                <a:pt x="0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80372" y="564005"/>
          <a:ext cx="2418457" cy="890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Administrativo(a)</a:t>
          </a:r>
        </a:p>
      </dsp:txBody>
      <dsp:txXfrm>
        <a:off x="1980372" y="564005"/>
        <a:ext cx="2418457" cy="890415"/>
      </dsp:txXfrm>
    </dsp:sp>
    <dsp:sp modelId="{027E0837-CF06-434B-8453-53E974BA80E8}">
      <dsp:nvSpPr>
        <dsp:cNvPr id="0" name=""/>
        <dsp:cNvSpPr/>
      </dsp:nvSpPr>
      <dsp:spPr>
        <a:xfrm>
          <a:off x="1332927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32927" y="3117642"/>
        <a:ext cx="1602735" cy="656079"/>
      </dsp:txXfrm>
    </dsp:sp>
    <dsp:sp modelId="{4F22EBA1-8B10-4175-9402-BEF5DECABA63}">
      <dsp:nvSpPr>
        <dsp:cNvPr id="0" name=""/>
        <dsp:cNvSpPr/>
      </dsp:nvSpPr>
      <dsp:spPr>
        <a:xfrm>
          <a:off x="3443538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3443538" y="3117642"/>
        <a:ext cx="1602735" cy="656079"/>
      </dsp:txXfrm>
    </dsp:sp>
    <dsp:sp modelId="{63464403-3396-417A-B9B2-F4D87917F733}">
      <dsp:nvSpPr>
        <dsp:cNvPr id="0" name=""/>
        <dsp:cNvSpPr/>
      </dsp:nvSpPr>
      <dsp:spPr>
        <a:xfrm>
          <a:off x="1623190" y="1854379"/>
          <a:ext cx="1353416" cy="534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O</a:t>
          </a:r>
        </a:p>
      </dsp:txBody>
      <dsp:txXfrm>
        <a:off x="1623190" y="1854379"/>
        <a:ext cx="1353416" cy="53424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19370" y="1008109"/>
          <a:ext cx="341779" cy="719963"/>
        </a:xfrm>
        <a:custGeom>
          <a:avLst/>
          <a:gdLst/>
          <a:ahLst/>
          <a:cxnLst/>
          <a:rect l="0" t="0" r="0" b="0"/>
          <a:pathLst>
            <a:path>
              <a:moveTo>
                <a:pt x="341779" y="0"/>
              </a:moveTo>
              <a:lnTo>
                <a:pt x="341779" y="719963"/>
              </a:lnTo>
              <a:lnTo>
                <a:pt x="0" y="7199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2"/>
              </a:lnTo>
              <a:lnTo>
                <a:pt x="1838480" y="1488512"/>
              </a:lnTo>
              <a:lnTo>
                <a:pt x="183848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008109"/>
          <a:ext cx="91440" cy="1687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22669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1838480" y="0"/>
              </a:moveTo>
              <a:lnTo>
                <a:pt x="1838480" y="1488512"/>
              </a:lnTo>
              <a:lnTo>
                <a:pt x="0" y="1488512"/>
              </a:lnTo>
              <a:lnTo>
                <a:pt x="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46400" y="59353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2346400" y="59353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002667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</a:t>
          </a:r>
        </a:p>
      </dsp:txBody>
      <dsp:txXfrm>
        <a:off x="1002667" y="2695861"/>
        <a:ext cx="1440003" cy="759128"/>
      </dsp:txXfrm>
    </dsp:sp>
    <dsp:sp modelId="{FD85042B-3A5E-41AD-8A4A-B4AFFF75C61F}">
      <dsp:nvSpPr>
        <dsp:cNvPr id="0" name=""/>
        <dsp:cNvSpPr/>
      </dsp:nvSpPr>
      <dsp:spPr>
        <a:xfrm>
          <a:off x="2841148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2841148" y="2695861"/>
        <a:ext cx="1440003" cy="759128"/>
      </dsp:txXfrm>
    </dsp:sp>
    <dsp:sp modelId="{B007F721-2441-4550-B12D-646D3DE57F71}">
      <dsp:nvSpPr>
        <dsp:cNvPr id="0" name=""/>
        <dsp:cNvSpPr/>
      </dsp:nvSpPr>
      <dsp:spPr>
        <a:xfrm>
          <a:off x="4679629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4679629" y="2695861"/>
        <a:ext cx="1440003" cy="759128"/>
      </dsp:txXfrm>
    </dsp:sp>
    <dsp:sp modelId="{96C211A2-E9F8-42E0-B8C2-16D65DF6A4DB}">
      <dsp:nvSpPr>
        <dsp:cNvPr id="0" name=""/>
        <dsp:cNvSpPr/>
      </dsp:nvSpPr>
      <dsp:spPr>
        <a:xfrm>
          <a:off x="1959365" y="1443399"/>
          <a:ext cx="1260005" cy="569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</dsp:txBody>
      <dsp:txXfrm>
        <a:off x="1959365" y="1443399"/>
        <a:ext cx="1260005" cy="56934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586" y="950150"/>
          <a:ext cx="227910" cy="796898"/>
        </a:xfrm>
        <a:custGeom>
          <a:avLst/>
          <a:gdLst/>
          <a:ahLst/>
          <a:cxnLst/>
          <a:rect l="0" t="0" r="0" b="0"/>
          <a:pathLst>
            <a:path>
              <a:moveTo>
                <a:pt x="227910" y="0"/>
              </a:moveTo>
              <a:lnTo>
                <a:pt x="227910" y="796898"/>
              </a:lnTo>
              <a:lnTo>
                <a:pt x="0" y="7968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627496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472"/>
              </a:lnTo>
              <a:lnTo>
                <a:pt x="958366" y="1546472"/>
              </a:lnTo>
              <a:lnTo>
                <a:pt x="958366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669129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958366" y="0"/>
              </a:moveTo>
              <a:lnTo>
                <a:pt x="958366" y="1546472"/>
              </a:lnTo>
              <a:lnTo>
                <a:pt x="0" y="1546472"/>
              </a:lnTo>
              <a:lnTo>
                <a:pt x="0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12747" y="1394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</dsp:txBody>
      <dsp:txXfrm>
        <a:off x="2412747" y="1394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910001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</a:t>
          </a:r>
        </a:p>
      </dsp:txBody>
      <dsp:txXfrm>
        <a:off x="1910001" y="2695861"/>
        <a:ext cx="1518256" cy="759128"/>
      </dsp:txXfrm>
    </dsp:sp>
    <dsp:sp modelId="{FD85042B-3A5E-41AD-8A4A-B4AFFF75C61F}">
      <dsp:nvSpPr>
        <dsp:cNvPr id="0" name=""/>
        <dsp:cNvSpPr/>
      </dsp:nvSpPr>
      <dsp:spPr>
        <a:xfrm>
          <a:off x="3826735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3826735" y="2695861"/>
        <a:ext cx="1518256" cy="759128"/>
      </dsp:txXfrm>
    </dsp:sp>
    <dsp:sp modelId="{96C211A2-E9F8-42E0-B8C2-16D65DF6A4DB}">
      <dsp:nvSpPr>
        <dsp:cNvPr id="0" name=""/>
        <dsp:cNvSpPr/>
      </dsp:nvSpPr>
      <dsp:spPr>
        <a:xfrm>
          <a:off x="1995199" y="1443394"/>
          <a:ext cx="1404386" cy="607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</dsp:txBody>
      <dsp:txXfrm>
        <a:off x="1995199" y="1443394"/>
        <a:ext cx="1404386" cy="60730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55052" y="1559"/>
          <a:ext cx="2519996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1</a:t>
          </a:r>
        </a:p>
      </dsp:txBody>
      <dsp:txXfrm>
        <a:off x="655052" y="1559"/>
        <a:ext cx="2519996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1015047" y="1823722"/>
        <a:ext cx="1800007" cy="967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1396491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2622465" y="393680"/>
              </a:lnTo>
              <a:lnTo>
                <a:pt x="262246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1396491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874155" y="393680"/>
              </a:lnTo>
              <a:lnTo>
                <a:pt x="87415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1396491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447B7-5825-454A-BAE2-E6C501C1FC2E}">
      <dsp:nvSpPr>
        <dsp:cNvPr id="0" name=""/>
        <dsp:cNvSpPr/>
      </dsp:nvSpPr>
      <dsp:spPr>
        <a:xfrm>
          <a:off x="680186" y="2733884"/>
          <a:ext cx="91440" cy="362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5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1396491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232371" y="460488"/>
          <a:ext cx="2232000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232371" y="460488"/>
        <a:ext cx="2232000" cy="936003"/>
      </dsp:txXfrm>
    </dsp:sp>
    <dsp:sp modelId="{A8990391-8BC5-47C2-AC60-DE385918E6C0}">
      <dsp:nvSpPr>
        <dsp:cNvPr id="0" name=""/>
        <dsp:cNvSpPr/>
      </dsp:nvSpPr>
      <dsp:spPr>
        <a:xfrm>
          <a:off x="3464" y="1941885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3464" y="1941885"/>
        <a:ext cx="1444884" cy="791999"/>
      </dsp:txXfrm>
    </dsp:sp>
    <dsp:sp modelId="{45FEA7EB-E05A-4748-A1AF-801EAC43ADD2}">
      <dsp:nvSpPr>
        <dsp:cNvPr id="0" name=""/>
        <dsp:cNvSpPr/>
      </dsp:nvSpPr>
      <dsp:spPr>
        <a:xfrm>
          <a:off x="3464" y="3096434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Temporales</a:t>
          </a:r>
        </a:p>
      </dsp:txBody>
      <dsp:txXfrm>
        <a:off x="3464" y="3096434"/>
        <a:ext cx="1444884" cy="791999"/>
      </dsp:txXfrm>
    </dsp:sp>
    <dsp:sp modelId="{0C383773-3E75-40C1-8F41-944F99267FEE}">
      <dsp:nvSpPr>
        <dsp:cNvPr id="0" name=""/>
        <dsp:cNvSpPr/>
      </dsp:nvSpPr>
      <dsp:spPr>
        <a:xfrm>
          <a:off x="1751774" y="1941885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1751774" y="1941885"/>
        <a:ext cx="1444884" cy="791999"/>
      </dsp:txXfrm>
    </dsp:sp>
    <dsp:sp modelId="{01A0B41B-7573-4DE0-B7B2-1833FFE8216D}">
      <dsp:nvSpPr>
        <dsp:cNvPr id="0" name=""/>
        <dsp:cNvSpPr/>
      </dsp:nvSpPr>
      <dsp:spPr>
        <a:xfrm>
          <a:off x="3500084" y="1941885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3500084" y="1941885"/>
        <a:ext cx="1444884" cy="791999"/>
      </dsp:txXfrm>
    </dsp:sp>
    <dsp:sp modelId="{BA3CFFF1-5937-4474-84EB-077FB0973A74}">
      <dsp:nvSpPr>
        <dsp:cNvPr id="0" name=""/>
        <dsp:cNvSpPr/>
      </dsp:nvSpPr>
      <dsp:spPr>
        <a:xfrm>
          <a:off x="5248395" y="1941885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5248395" y="1941885"/>
        <a:ext cx="1444884" cy="79199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2719" y="900627"/>
          <a:ext cx="258430" cy="759339"/>
        </a:xfrm>
        <a:custGeom>
          <a:avLst/>
          <a:gdLst/>
          <a:ahLst/>
          <a:cxnLst/>
          <a:rect l="0" t="0" r="0" b="0"/>
          <a:pathLst>
            <a:path>
              <a:moveTo>
                <a:pt x="258430" y="0"/>
              </a:moveTo>
              <a:lnTo>
                <a:pt x="258430" y="759339"/>
              </a:lnTo>
              <a:lnTo>
                <a:pt x="0" y="7593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3561149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985"/>
              </a:lnTo>
              <a:lnTo>
                <a:pt x="1087504" y="1464985"/>
              </a:lnTo>
              <a:lnTo>
                <a:pt x="1087504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473645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1087504" y="0"/>
              </a:moveTo>
              <a:lnTo>
                <a:pt x="1087504" y="1464985"/>
              </a:lnTo>
              <a:lnTo>
                <a:pt x="0" y="1464985"/>
              </a:lnTo>
              <a:lnTo>
                <a:pt x="0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01154" y="1863"/>
          <a:ext cx="2519991" cy="89876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del Gimnasio</a:t>
          </a:r>
        </a:p>
      </dsp:txBody>
      <dsp:txXfrm>
        <a:off x="2301154" y="1863"/>
        <a:ext cx="2519991" cy="898764"/>
      </dsp:txXfrm>
    </dsp:sp>
    <dsp:sp modelId="{FD85042B-3A5E-41AD-8A4A-B4AFFF75C61F}">
      <dsp:nvSpPr>
        <dsp:cNvPr id="0" name=""/>
        <dsp:cNvSpPr/>
      </dsp:nvSpPr>
      <dsp:spPr>
        <a:xfrm>
          <a:off x="157488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1574880" y="2554354"/>
        <a:ext cx="1797528" cy="900166"/>
      </dsp:txXfrm>
    </dsp:sp>
    <dsp:sp modelId="{C96B9213-2CAF-4CCB-A5F5-957CEF20391E}">
      <dsp:nvSpPr>
        <dsp:cNvPr id="0" name=""/>
        <dsp:cNvSpPr/>
      </dsp:nvSpPr>
      <dsp:spPr>
        <a:xfrm>
          <a:off x="374989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3749890" y="2554354"/>
        <a:ext cx="1797528" cy="900166"/>
      </dsp:txXfrm>
    </dsp:sp>
    <dsp:sp modelId="{96C211A2-E9F8-42E0-B8C2-16D65DF6A4DB}">
      <dsp:nvSpPr>
        <dsp:cNvPr id="0" name=""/>
        <dsp:cNvSpPr/>
      </dsp:nvSpPr>
      <dsp:spPr>
        <a:xfrm>
          <a:off x="2011500" y="1389968"/>
          <a:ext cx="1291218" cy="53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</dsp:txBody>
      <dsp:txXfrm>
        <a:off x="2011500" y="1389968"/>
        <a:ext cx="1291218" cy="53999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197314"/>
          <a:ext cx="2224840" cy="890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894"/>
              </a:lnTo>
              <a:lnTo>
                <a:pt x="2224840" y="695894"/>
              </a:lnTo>
              <a:lnTo>
                <a:pt x="2224840" y="890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197314"/>
          <a:ext cx="91440" cy="890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197314"/>
          <a:ext cx="2247426" cy="890993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95968"/>
              </a:lnTo>
              <a:lnTo>
                <a:pt x="0" y="695968"/>
              </a:lnTo>
              <a:lnTo>
                <a:pt x="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80398" y="216024"/>
          <a:ext cx="2592285" cy="98128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Moderna</a:t>
          </a:r>
        </a:p>
      </dsp:txBody>
      <dsp:txXfrm>
        <a:off x="1880398" y="216024"/>
        <a:ext cx="2592285" cy="981289"/>
      </dsp:txXfrm>
    </dsp:sp>
    <dsp:sp modelId="{68F90279-E630-440E-8937-16E69DB36ADA}">
      <dsp:nvSpPr>
        <dsp:cNvPr id="0" name=""/>
        <dsp:cNvSpPr/>
      </dsp:nvSpPr>
      <dsp:spPr>
        <a:xfrm>
          <a:off x="426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</a:p>
      </dsp:txBody>
      <dsp:txXfrm>
        <a:off x="426" y="2088307"/>
        <a:ext cx="1857377" cy="720002"/>
      </dsp:txXfrm>
    </dsp:sp>
    <dsp:sp modelId="{FD85042B-3A5E-41AD-8A4A-B4AFFF75C61F}">
      <dsp:nvSpPr>
        <dsp:cNvPr id="0" name=""/>
        <dsp:cNvSpPr/>
      </dsp:nvSpPr>
      <dsp:spPr>
        <a:xfrm>
          <a:off x="2247852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Sección</a:t>
          </a:r>
        </a:p>
      </dsp:txBody>
      <dsp:txXfrm>
        <a:off x="2247852" y="2088307"/>
        <a:ext cx="1857377" cy="720002"/>
      </dsp:txXfrm>
    </dsp:sp>
    <dsp:sp modelId="{B007F721-2441-4550-B12D-646D3DE57F71}">
      <dsp:nvSpPr>
        <dsp:cNvPr id="0" name=""/>
        <dsp:cNvSpPr/>
      </dsp:nvSpPr>
      <dsp:spPr>
        <a:xfrm>
          <a:off x="4472693" y="2088233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4472693" y="2088233"/>
        <a:ext cx="1857377" cy="720002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90098" y="1453453"/>
          <a:ext cx="371051" cy="890987"/>
        </a:xfrm>
        <a:custGeom>
          <a:avLst/>
          <a:gdLst/>
          <a:ahLst/>
          <a:cxnLst/>
          <a:rect l="0" t="0" r="0" b="0"/>
          <a:pathLst>
            <a:path>
              <a:moveTo>
                <a:pt x="371051" y="0"/>
              </a:moveTo>
              <a:lnTo>
                <a:pt x="371051" y="890987"/>
              </a:lnTo>
              <a:lnTo>
                <a:pt x="0" y="890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195"/>
              </a:lnTo>
              <a:lnTo>
                <a:pt x="2415694" y="1706195"/>
              </a:lnTo>
              <a:lnTo>
                <a:pt x="2415694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453453"/>
          <a:ext cx="91440" cy="1986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45455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2415694" y="0"/>
              </a:moveTo>
              <a:lnTo>
                <a:pt x="2415694" y="1706195"/>
              </a:lnTo>
              <a:lnTo>
                <a:pt x="0" y="1706195"/>
              </a:lnTo>
              <a:lnTo>
                <a:pt x="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128289" y="340888"/>
          <a:ext cx="2865720" cy="1112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Administrador(a) </a:t>
          </a:r>
        </a:p>
      </dsp:txBody>
      <dsp:txXfrm>
        <a:off x="2128289" y="340888"/>
        <a:ext cx="2865720" cy="1112564"/>
      </dsp:txXfrm>
    </dsp:sp>
    <dsp:sp modelId="{68F90279-E630-440E-8937-16E69DB36ADA}">
      <dsp:nvSpPr>
        <dsp:cNvPr id="0" name=""/>
        <dsp:cNvSpPr/>
      </dsp:nvSpPr>
      <dsp:spPr>
        <a:xfrm>
          <a:off x="218322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</dsp:txBody>
      <dsp:txXfrm>
        <a:off x="218322" y="3440363"/>
        <a:ext cx="1854265" cy="832612"/>
      </dsp:txXfrm>
    </dsp:sp>
    <dsp:sp modelId="{FD85042B-3A5E-41AD-8A4A-B4AFFF75C61F}">
      <dsp:nvSpPr>
        <dsp:cNvPr id="0" name=""/>
        <dsp:cNvSpPr/>
      </dsp:nvSpPr>
      <dsp:spPr>
        <a:xfrm>
          <a:off x="2634017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2634017" y="3440363"/>
        <a:ext cx="1854265" cy="832612"/>
      </dsp:txXfrm>
    </dsp:sp>
    <dsp:sp modelId="{B007F721-2441-4550-B12D-646D3DE57F71}">
      <dsp:nvSpPr>
        <dsp:cNvPr id="0" name=""/>
        <dsp:cNvSpPr/>
      </dsp:nvSpPr>
      <dsp:spPr>
        <a:xfrm>
          <a:off x="5049711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Sección</a:t>
          </a:r>
        </a:p>
      </dsp:txBody>
      <dsp:txXfrm>
        <a:off x="5049711" y="3440363"/>
        <a:ext cx="1854265" cy="832612"/>
      </dsp:txXfrm>
    </dsp:sp>
    <dsp:sp modelId="{96C211A2-E9F8-42E0-B8C2-16D65DF6A4DB}">
      <dsp:nvSpPr>
        <dsp:cNvPr id="0" name=""/>
        <dsp:cNvSpPr/>
      </dsp:nvSpPr>
      <dsp:spPr>
        <a:xfrm>
          <a:off x="1706670" y="2029212"/>
          <a:ext cx="1483428" cy="6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O</a:t>
          </a:r>
        </a:p>
      </dsp:txBody>
      <dsp:txXfrm>
        <a:off x="1706670" y="2029212"/>
        <a:ext cx="1483428" cy="63045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384254" y="1440037"/>
          <a:ext cx="477599" cy="704496"/>
        </a:xfrm>
        <a:custGeom>
          <a:avLst/>
          <a:gdLst/>
          <a:ahLst/>
          <a:cxnLst/>
          <a:rect l="0" t="0" r="0" b="0"/>
          <a:pathLst>
            <a:path>
              <a:moveTo>
                <a:pt x="477599" y="0"/>
              </a:moveTo>
              <a:lnTo>
                <a:pt x="477599" y="704496"/>
              </a:lnTo>
              <a:lnTo>
                <a:pt x="0" y="7044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1440037"/>
          <a:ext cx="2777672" cy="159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662"/>
              </a:lnTo>
              <a:lnTo>
                <a:pt x="2777672" y="1351662"/>
              </a:lnTo>
              <a:lnTo>
                <a:pt x="2777672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1440037"/>
          <a:ext cx="91440" cy="1590393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351662"/>
              </a:lnTo>
              <a:lnTo>
                <a:pt x="45720" y="1351662"/>
              </a:lnTo>
              <a:lnTo>
                <a:pt x="45720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1440037"/>
          <a:ext cx="2724515" cy="1590393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351662"/>
              </a:lnTo>
              <a:lnTo>
                <a:pt x="0" y="1351662"/>
              </a:lnTo>
              <a:lnTo>
                <a:pt x="0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637855" y="288034"/>
          <a:ext cx="2447996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Educación </a:t>
          </a:r>
        </a:p>
      </dsp:txBody>
      <dsp:txXfrm>
        <a:off x="2637855" y="288034"/>
        <a:ext cx="2447996" cy="1152003"/>
      </dsp:txXfrm>
    </dsp:sp>
    <dsp:sp modelId="{ECD6F034-0843-4543-A3AE-98E7E38A772F}">
      <dsp:nvSpPr>
        <dsp:cNvPr id="0" name=""/>
        <dsp:cNvSpPr/>
      </dsp:nvSpPr>
      <dsp:spPr>
        <a:xfrm>
          <a:off x="522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522" y="3030431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</a:t>
          </a:r>
        </a:p>
      </dsp:txBody>
      <dsp:txXfrm>
        <a:off x="2722195" y="3030431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5502710" y="3030431"/>
        <a:ext cx="2273631" cy="808196"/>
      </dsp:txXfrm>
    </dsp:sp>
    <dsp:sp modelId="{7DBBC19C-001A-42BF-A9E1-8C13D8BDC9EE}">
      <dsp:nvSpPr>
        <dsp:cNvPr id="0" name=""/>
        <dsp:cNvSpPr/>
      </dsp:nvSpPr>
      <dsp:spPr>
        <a:xfrm>
          <a:off x="2088261" y="1838531"/>
          <a:ext cx="1295992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</a:t>
          </a:r>
        </a:p>
      </dsp:txBody>
      <dsp:txXfrm>
        <a:off x="2088261" y="1838531"/>
        <a:ext cx="1295992" cy="61200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A6B71-4861-460D-B448-64D7301D8591}">
      <dsp:nvSpPr>
        <dsp:cNvPr id="0" name=""/>
        <dsp:cNvSpPr/>
      </dsp:nvSpPr>
      <dsp:spPr>
        <a:xfrm>
          <a:off x="2155741" y="1584181"/>
          <a:ext cx="398436" cy="149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511"/>
              </a:lnTo>
              <a:lnTo>
                <a:pt x="398436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732679" y="1584181"/>
          <a:ext cx="423061" cy="1497511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1497511"/>
              </a:lnTo>
              <a:lnTo>
                <a:pt x="0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155741" y="1584181"/>
          <a:ext cx="398436" cy="708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868"/>
              </a:lnTo>
              <a:lnTo>
                <a:pt x="398436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732679" y="1584181"/>
          <a:ext cx="423061" cy="708868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708868"/>
              </a:lnTo>
              <a:lnTo>
                <a:pt x="0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51671-4839-49A6-9F68-CDE6E43456F8}">
      <dsp:nvSpPr>
        <dsp:cNvPr id="0" name=""/>
        <dsp:cNvSpPr/>
      </dsp:nvSpPr>
      <dsp:spPr>
        <a:xfrm>
          <a:off x="2155741" y="1584181"/>
          <a:ext cx="964466" cy="2367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982"/>
              </a:lnTo>
              <a:lnTo>
                <a:pt x="964466" y="2140982"/>
              </a:lnTo>
              <a:lnTo>
                <a:pt x="964466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470C5-FB19-4234-AA6C-EFDD06C9188E}">
      <dsp:nvSpPr>
        <dsp:cNvPr id="0" name=""/>
        <dsp:cNvSpPr/>
      </dsp:nvSpPr>
      <dsp:spPr>
        <a:xfrm>
          <a:off x="1201492" y="1584181"/>
          <a:ext cx="954249" cy="2367796"/>
        </a:xfrm>
        <a:custGeom>
          <a:avLst/>
          <a:gdLst/>
          <a:ahLst/>
          <a:cxnLst/>
          <a:rect l="0" t="0" r="0" b="0"/>
          <a:pathLst>
            <a:path>
              <a:moveTo>
                <a:pt x="954249" y="0"/>
              </a:moveTo>
              <a:lnTo>
                <a:pt x="954249" y="2140982"/>
              </a:lnTo>
              <a:lnTo>
                <a:pt x="0" y="2140982"/>
              </a:lnTo>
              <a:lnTo>
                <a:pt x="0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017514" y="723692"/>
          <a:ext cx="2276455" cy="8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</a:t>
          </a:r>
        </a:p>
      </dsp:txBody>
      <dsp:txXfrm>
        <a:off x="1017514" y="723692"/>
        <a:ext cx="2276455" cy="860488"/>
      </dsp:txXfrm>
    </dsp:sp>
    <dsp:sp modelId="{A26C7DD0-22C3-472F-8956-750A0E5B231F}">
      <dsp:nvSpPr>
        <dsp:cNvPr id="0" name=""/>
        <dsp:cNvSpPr/>
      </dsp:nvSpPr>
      <dsp:spPr>
        <a:xfrm>
          <a:off x="463494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Bibliotecas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3494" y="3951977"/>
        <a:ext cx="1475996" cy="800555"/>
      </dsp:txXfrm>
    </dsp:sp>
    <dsp:sp modelId="{517ACABC-13CB-4CF8-99D2-6730CCE4549E}">
      <dsp:nvSpPr>
        <dsp:cNvPr id="0" name=""/>
        <dsp:cNvSpPr/>
      </dsp:nvSpPr>
      <dsp:spPr>
        <a:xfrm>
          <a:off x="2382209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Supervisores(as)</a:t>
          </a:r>
        </a:p>
      </dsp:txBody>
      <dsp:txXfrm>
        <a:off x="2382209" y="3951977"/>
        <a:ext cx="1475996" cy="800555"/>
      </dsp:txXfrm>
    </dsp:sp>
    <dsp:sp modelId="{8152EA35-9CDF-40B9-A284-B90D945FE2BB}">
      <dsp:nvSpPr>
        <dsp:cNvPr id="0" name=""/>
        <dsp:cNvSpPr/>
      </dsp:nvSpPr>
      <dsp:spPr>
        <a:xfrm>
          <a:off x="308288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1990367"/>
        <a:ext cx="1424391" cy="605366"/>
      </dsp:txXfrm>
    </dsp:sp>
    <dsp:sp modelId="{879CF3CE-3826-4411-8750-4A90CA157093}">
      <dsp:nvSpPr>
        <dsp:cNvPr id="0" name=""/>
        <dsp:cNvSpPr/>
      </dsp:nvSpPr>
      <dsp:spPr>
        <a:xfrm>
          <a:off x="2554177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54177" y="1990367"/>
        <a:ext cx="1424391" cy="605366"/>
      </dsp:txXfrm>
    </dsp:sp>
    <dsp:sp modelId="{1010ADA0-FBE6-43F8-A34B-DB3F073225DF}">
      <dsp:nvSpPr>
        <dsp:cNvPr id="0" name=""/>
        <dsp:cNvSpPr/>
      </dsp:nvSpPr>
      <dsp:spPr>
        <a:xfrm>
          <a:off x="308288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2779009"/>
        <a:ext cx="1424391" cy="605366"/>
      </dsp:txXfrm>
    </dsp:sp>
    <dsp:sp modelId="{B5E18026-23BC-4B30-B57F-ECE5140B52DE}">
      <dsp:nvSpPr>
        <dsp:cNvPr id="0" name=""/>
        <dsp:cNvSpPr/>
      </dsp:nvSpPr>
      <dsp:spPr>
        <a:xfrm>
          <a:off x="2554177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</dsp:txBody>
      <dsp:txXfrm>
        <a:off x="2554177" y="2779009"/>
        <a:ext cx="1424391" cy="605366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841965" y="920013"/>
          <a:ext cx="208311" cy="2256208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2256208"/>
              </a:lnTo>
              <a:lnTo>
                <a:pt x="0" y="2256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050276" y="920013"/>
          <a:ext cx="208323" cy="3848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051"/>
              </a:lnTo>
              <a:lnTo>
                <a:pt x="208323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841965" y="920013"/>
          <a:ext cx="208311" cy="3848051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848051"/>
              </a:lnTo>
              <a:lnTo>
                <a:pt x="0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050276" y="920013"/>
          <a:ext cx="208323" cy="305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032"/>
              </a:lnTo>
              <a:lnTo>
                <a:pt x="208323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841965" y="920013"/>
          <a:ext cx="208311" cy="3056032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056032"/>
              </a:lnTo>
              <a:lnTo>
                <a:pt x="0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50276" y="920013"/>
          <a:ext cx="208323" cy="187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199"/>
              </a:lnTo>
              <a:lnTo>
                <a:pt x="208323" y="18771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841965" y="920013"/>
          <a:ext cx="208311" cy="1475625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1475625"/>
              </a:lnTo>
              <a:lnTo>
                <a:pt x="0" y="14756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50276" y="920013"/>
          <a:ext cx="208323" cy="72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414"/>
              </a:lnTo>
              <a:lnTo>
                <a:pt x="208323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41965" y="920013"/>
          <a:ext cx="208311" cy="727414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727414"/>
              </a:lnTo>
              <a:lnTo>
                <a:pt x="0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925402" y="296140"/>
          <a:ext cx="2249748" cy="623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1925402" y="296140"/>
        <a:ext cx="2249748" cy="623873"/>
      </dsp:txXfrm>
    </dsp:sp>
    <dsp:sp modelId="{907B92F7-AFBA-4A50-B054-4F4BE3C5BD64}">
      <dsp:nvSpPr>
        <dsp:cNvPr id="0" name=""/>
        <dsp:cNvSpPr/>
      </dsp:nvSpPr>
      <dsp:spPr>
        <a:xfrm>
          <a:off x="720086" y="1374928"/>
          <a:ext cx="2121879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Sección</a:t>
          </a:r>
        </a:p>
      </dsp:txBody>
      <dsp:txXfrm>
        <a:off x="720086" y="1374928"/>
        <a:ext cx="2121879" cy="544996"/>
      </dsp:txXfrm>
    </dsp:sp>
    <dsp:sp modelId="{98D0B439-05E9-48E2-8366-542DD34C9435}">
      <dsp:nvSpPr>
        <dsp:cNvPr id="0" name=""/>
        <dsp:cNvSpPr/>
      </dsp:nvSpPr>
      <dsp:spPr>
        <a:xfrm>
          <a:off x="3258600" y="1374928"/>
          <a:ext cx="214200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Enlace</a:t>
          </a:r>
        </a:p>
      </dsp:txBody>
      <dsp:txXfrm>
        <a:off x="3258600" y="1374928"/>
        <a:ext cx="2142005" cy="544996"/>
      </dsp:txXfrm>
    </dsp:sp>
    <dsp:sp modelId="{9F4699FF-5008-4F8A-A4AA-F268A7531ADD}">
      <dsp:nvSpPr>
        <dsp:cNvPr id="0" name=""/>
        <dsp:cNvSpPr/>
      </dsp:nvSpPr>
      <dsp:spPr>
        <a:xfrm>
          <a:off x="720086" y="2123139"/>
          <a:ext cx="2121879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Capturista</a:t>
          </a:r>
        </a:p>
      </dsp:txBody>
      <dsp:txXfrm>
        <a:off x="720086" y="2123139"/>
        <a:ext cx="2121879" cy="544996"/>
      </dsp:txXfrm>
    </dsp:sp>
    <dsp:sp modelId="{2CEB68AE-346B-4F99-9443-D3AF8E3F845E}">
      <dsp:nvSpPr>
        <dsp:cNvPr id="0" name=""/>
        <dsp:cNvSpPr/>
      </dsp:nvSpPr>
      <dsp:spPr>
        <a:xfrm>
          <a:off x="3258600" y="2119302"/>
          <a:ext cx="2142005" cy="1355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Bibliotecario(a)</a:t>
          </a:r>
        </a:p>
      </dsp:txBody>
      <dsp:txXfrm>
        <a:off x="3258600" y="2119302"/>
        <a:ext cx="2142005" cy="1355819"/>
      </dsp:txXfrm>
    </dsp:sp>
    <dsp:sp modelId="{724BD599-F0BA-4C9F-8E3A-00C76D7BF2D8}">
      <dsp:nvSpPr>
        <dsp:cNvPr id="0" name=""/>
        <dsp:cNvSpPr/>
      </dsp:nvSpPr>
      <dsp:spPr>
        <a:xfrm>
          <a:off x="720086" y="3703478"/>
          <a:ext cx="2121879" cy="5451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Bibliotecario(a)</a:t>
          </a:r>
        </a:p>
      </dsp:txBody>
      <dsp:txXfrm>
        <a:off x="720086" y="3703478"/>
        <a:ext cx="2121879" cy="545134"/>
      </dsp:txXfrm>
    </dsp:sp>
    <dsp:sp modelId="{E88BB908-2DA5-4A10-8A8A-663536CE506E}">
      <dsp:nvSpPr>
        <dsp:cNvPr id="0" name=""/>
        <dsp:cNvSpPr/>
      </dsp:nvSpPr>
      <dsp:spPr>
        <a:xfrm>
          <a:off x="3258600" y="3703478"/>
          <a:ext cx="2142005" cy="545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 Clasificadores(as)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58600" y="3703478"/>
        <a:ext cx="2142005" cy="545134"/>
      </dsp:txXfrm>
    </dsp:sp>
    <dsp:sp modelId="{68DBA4D7-5E1A-43FE-99B5-255978C69DF9}">
      <dsp:nvSpPr>
        <dsp:cNvPr id="0" name=""/>
        <dsp:cNvSpPr/>
      </dsp:nvSpPr>
      <dsp:spPr>
        <a:xfrm>
          <a:off x="720086" y="4495566"/>
          <a:ext cx="2121879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en Mantenimiento A </a:t>
          </a:r>
        </a:p>
      </dsp:txBody>
      <dsp:txXfrm>
        <a:off x="720086" y="4495566"/>
        <a:ext cx="2121879" cy="544996"/>
      </dsp:txXfrm>
    </dsp:sp>
    <dsp:sp modelId="{CBA7A604-34D3-4032-AA40-3F76CC23DF93}">
      <dsp:nvSpPr>
        <dsp:cNvPr id="0" name=""/>
        <dsp:cNvSpPr/>
      </dsp:nvSpPr>
      <dsp:spPr>
        <a:xfrm>
          <a:off x="3258600" y="4495566"/>
          <a:ext cx="214200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58600" y="4495566"/>
        <a:ext cx="2142005" cy="544996"/>
      </dsp:txXfrm>
    </dsp:sp>
    <dsp:sp modelId="{9619E9DC-5DC6-412E-A318-941EEB04D18A}">
      <dsp:nvSpPr>
        <dsp:cNvPr id="0" name=""/>
        <dsp:cNvSpPr/>
      </dsp:nvSpPr>
      <dsp:spPr>
        <a:xfrm>
          <a:off x="720086" y="2903723"/>
          <a:ext cx="2121879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Bibliotecario(a)</a:t>
          </a:r>
        </a:p>
      </dsp:txBody>
      <dsp:txXfrm>
        <a:off x="720086" y="2903723"/>
        <a:ext cx="2121879" cy="544996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900000"/>
          <a:ext cx="163805" cy="725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92"/>
              </a:lnTo>
              <a:lnTo>
                <a:pt x="163805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84775" y="900000"/>
          <a:ext cx="163600" cy="725092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725092"/>
              </a:lnTo>
              <a:lnTo>
                <a:pt x="0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900000"/>
          <a:ext cx="163805" cy="160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201"/>
              </a:lnTo>
              <a:lnTo>
                <a:pt x="163805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84775" y="900000"/>
          <a:ext cx="163600" cy="1607201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1607201"/>
              </a:lnTo>
              <a:lnTo>
                <a:pt x="0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900000"/>
          <a:ext cx="3643460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3643460" y="2285981"/>
              </a:lnTo>
              <a:lnTo>
                <a:pt x="364346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900000"/>
          <a:ext cx="2186076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2186076" y="2285981"/>
              </a:lnTo>
              <a:lnTo>
                <a:pt x="2186076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900000"/>
          <a:ext cx="728692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728692" y="2285981"/>
              </a:lnTo>
              <a:lnTo>
                <a:pt x="728692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900000"/>
          <a:ext cx="728692" cy="24124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900000"/>
          <a:ext cx="2186076" cy="24124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900000"/>
          <a:ext cx="3643460" cy="24124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68375" y="0"/>
          <a:ext cx="2159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3168375" y="0"/>
        <a:ext cx="2159999" cy="900000"/>
      </dsp:txXfrm>
    </dsp:sp>
    <dsp:sp modelId="{D5971C25-22CF-4024-94D8-B9C4ADE55CD0}">
      <dsp:nvSpPr>
        <dsp:cNvPr id="0" name=""/>
        <dsp:cNvSpPr/>
      </dsp:nvSpPr>
      <dsp:spPr>
        <a:xfrm>
          <a:off x="2690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90" y="3312449"/>
        <a:ext cx="1204449" cy="720001"/>
      </dsp:txXfrm>
    </dsp:sp>
    <dsp:sp modelId="{B679DCC4-6138-4768-B5CD-F0704A279DA6}">
      <dsp:nvSpPr>
        <dsp:cNvPr id="0" name=""/>
        <dsp:cNvSpPr/>
      </dsp:nvSpPr>
      <dsp:spPr>
        <a:xfrm>
          <a:off x="1460074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B</a:t>
          </a:r>
        </a:p>
      </dsp:txBody>
      <dsp:txXfrm>
        <a:off x="1460074" y="3312449"/>
        <a:ext cx="1204449" cy="720001"/>
      </dsp:txXfrm>
    </dsp:sp>
    <dsp:sp modelId="{51C32D44-AB48-4718-9350-84BD6A582910}">
      <dsp:nvSpPr>
        <dsp:cNvPr id="0" name=""/>
        <dsp:cNvSpPr/>
      </dsp:nvSpPr>
      <dsp:spPr>
        <a:xfrm>
          <a:off x="2917458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7458" y="3312449"/>
        <a:ext cx="1204449" cy="720001"/>
      </dsp:txXfrm>
    </dsp:sp>
    <dsp:sp modelId="{5D05A064-B26B-40F1-BAB8-C952F71956E6}">
      <dsp:nvSpPr>
        <dsp:cNvPr id="0" name=""/>
        <dsp:cNvSpPr/>
      </dsp:nvSpPr>
      <dsp:spPr>
        <a:xfrm>
          <a:off x="4374842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1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74842" y="3312449"/>
        <a:ext cx="1204449" cy="720001"/>
      </dsp:txXfrm>
    </dsp:sp>
    <dsp:sp modelId="{656C1EF5-BB9E-4B17-A830-A05B16235C81}">
      <dsp:nvSpPr>
        <dsp:cNvPr id="0" name=""/>
        <dsp:cNvSpPr/>
      </dsp:nvSpPr>
      <dsp:spPr>
        <a:xfrm>
          <a:off x="5832226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5832226" y="3312449"/>
        <a:ext cx="1204449" cy="720001"/>
      </dsp:txXfrm>
    </dsp:sp>
    <dsp:sp modelId="{05D76ADD-FDDA-4BD2-BF7D-F91383756818}">
      <dsp:nvSpPr>
        <dsp:cNvPr id="0" name=""/>
        <dsp:cNvSpPr/>
      </dsp:nvSpPr>
      <dsp:spPr>
        <a:xfrm>
          <a:off x="7289611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Técnicos(as) en Mantenimiento A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289611" y="3312449"/>
        <a:ext cx="1204449" cy="720001"/>
      </dsp:txXfrm>
    </dsp:sp>
    <dsp:sp modelId="{32DA4FC1-38BF-44C8-B772-A5442007D112}">
      <dsp:nvSpPr>
        <dsp:cNvPr id="0" name=""/>
        <dsp:cNvSpPr/>
      </dsp:nvSpPr>
      <dsp:spPr>
        <a:xfrm>
          <a:off x="2880325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2880325" y="2206090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412180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4412180" y="2206090"/>
        <a:ext cx="1204449" cy="602224"/>
      </dsp:txXfrm>
    </dsp:sp>
    <dsp:sp modelId="{D1E07DFB-3766-446A-8886-DEAB87EF2DE6}">
      <dsp:nvSpPr>
        <dsp:cNvPr id="0" name=""/>
        <dsp:cNvSpPr/>
      </dsp:nvSpPr>
      <dsp:spPr>
        <a:xfrm>
          <a:off x="2880325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Auxiliar Administrativo </a:t>
          </a:r>
        </a:p>
      </dsp:txBody>
      <dsp:txXfrm>
        <a:off x="2880325" y="1323981"/>
        <a:ext cx="1204449" cy="602224"/>
      </dsp:txXfrm>
    </dsp:sp>
    <dsp:sp modelId="{872AA2FF-1F0E-4D22-A061-D1ED4659116F}">
      <dsp:nvSpPr>
        <dsp:cNvPr id="0" name=""/>
        <dsp:cNvSpPr/>
      </dsp:nvSpPr>
      <dsp:spPr>
        <a:xfrm>
          <a:off x="4412180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Auxiliar Administrativo </a:t>
          </a:r>
        </a:p>
      </dsp:txBody>
      <dsp:txXfrm>
        <a:off x="4412180" y="1323981"/>
        <a:ext cx="1204449" cy="60222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3372347" y="1604315"/>
        <a:ext cx="2864792" cy="218804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01259" y="2163090"/>
          <a:ext cx="91440" cy="621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870"/>
              </a:lnTo>
              <a:lnTo>
                <a:pt x="47030" y="206870"/>
              </a:lnTo>
              <a:lnTo>
                <a:pt x="47030" y="6212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1011087"/>
          <a:ext cx="3093959" cy="115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0" y="1011087"/>
        <a:ext cx="3093959" cy="1152002"/>
      </dsp:txXfrm>
    </dsp:sp>
    <dsp:sp modelId="{F406D603-0F97-49D1-A230-75F2EB1A2562}">
      <dsp:nvSpPr>
        <dsp:cNvPr id="0" name=""/>
        <dsp:cNvSpPr/>
      </dsp:nvSpPr>
      <dsp:spPr>
        <a:xfrm>
          <a:off x="288285" y="2784292"/>
          <a:ext cx="2520010" cy="1055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288285" y="2784292"/>
        <a:ext cx="2520010" cy="105546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2008" y="3393756"/>
          <a:ext cx="91440" cy="478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5"/>
              </a:lnTo>
              <a:lnTo>
                <a:pt x="64590" y="12765"/>
              </a:lnTo>
              <a:lnTo>
                <a:pt x="64590" y="4789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186" y="2053224"/>
          <a:ext cx="91440" cy="529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04"/>
              </a:lnTo>
              <a:lnTo>
                <a:pt x="48541" y="62804"/>
              </a:lnTo>
              <a:lnTo>
                <a:pt x="48541" y="529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60" y="981979"/>
          <a:ext cx="3166891" cy="1071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1460" y="981979"/>
        <a:ext cx="3166891" cy="1071244"/>
      </dsp:txXfrm>
    </dsp:sp>
    <dsp:sp modelId="{F406D603-0F97-49D1-A230-75F2EB1A2562}">
      <dsp:nvSpPr>
        <dsp:cNvPr id="0" name=""/>
        <dsp:cNvSpPr/>
      </dsp:nvSpPr>
      <dsp:spPr>
        <a:xfrm>
          <a:off x="439737" y="2582231"/>
          <a:ext cx="2295981" cy="811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Programas</a:t>
          </a:r>
        </a:p>
      </dsp:txBody>
      <dsp:txXfrm>
        <a:off x="439737" y="2582231"/>
        <a:ext cx="2295981" cy="811525"/>
      </dsp:txXfrm>
    </dsp:sp>
    <dsp:sp modelId="{A26C7DD0-22C3-472F-8956-750A0E5B231F}">
      <dsp:nvSpPr>
        <dsp:cNvPr id="0" name=""/>
        <dsp:cNvSpPr/>
      </dsp:nvSpPr>
      <dsp:spPr>
        <a:xfrm>
          <a:off x="616938" y="3872724"/>
          <a:ext cx="1979318" cy="989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616938" y="3872724"/>
        <a:ext cx="1979318" cy="989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7999" y="2646712"/>
          <a:ext cx="1267495" cy="770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460"/>
              </a:lnTo>
              <a:lnTo>
                <a:pt x="1267495" y="449460"/>
              </a:lnTo>
              <a:lnTo>
                <a:pt x="1267495" y="7709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80504" y="2646712"/>
          <a:ext cx="1267495" cy="770985"/>
        </a:xfrm>
        <a:custGeom>
          <a:avLst/>
          <a:gdLst/>
          <a:ahLst/>
          <a:cxnLst/>
          <a:rect l="0" t="0" r="0" b="0"/>
          <a:pathLst>
            <a:path>
              <a:moveTo>
                <a:pt x="1267495" y="0"/>
              </a:moveTo>
              <a:lnTo>
                <a:pt x="1267495" y="449460"/>
              </a:lnTo>
              <a:lnTo>
                <a:pt x="0" y="449460"/>
              </a:lnTo>
              <a:lnTo>
                <a:pt x="0" y="7709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79" y="1285086"/>
          <a:ext cx="91440" cy="515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723625" y="1989"/>
          <a:ext cx="2648749" cy="12830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723625" y="1989"/>
        <a:ext cx="2648749" cy="1283097"/>
      </dsp:txXfrm>
    </dsp:sp>
    <dsp:sp modelId="{D16EA8BC-7653-4B40-800E-97DC84F26E35}">
      <dsp:nvSpPr>
        <dsp:cNvPr id="0" name=""/>
        <dsp:cNvSpPr/>
      </dsp:nvSpPr>
      <dsp:spPr>
        <a:xfrm>
          <a:off x="1967999" y="1800199"/>
          <a:ext cx="2160001" cy="8465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67999" y="1800199"/>
        <a:ext cx="2160001" cy="846512"/>
      </dsp:txXfrm>
    </dsp:sp>
    <dsp:sp modelId="{46D98955-34D8-4A0B-A542-AAEDAFBE03D5}">
      <dsp:nvSpPr>
        <dsp:cNvPr id="0" name=""/>
        <dsp:cNvSpPr/>
      </dsp:nvSpPr>
      <dsp:spPr>
        <a:xfrm>
          <a:off x="834533" y="3417697"/>
          <a:ext cx="1891942" cy="756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sp:txBody>
      <dsp:txXfrm>
        <a:off x="834533" y="3417697"/>
        <a:ext cx="1891942" cy="756776"/>
      </dsp:txXfrm>
    </dsp:sp>
    <dsp:sp modelId="{B6B4C1F5-6231-4957-B426-E5CB41B4305F}">
      <dsp:nvSpPr>
        <dsp:cNvPr id="0" name=""/>
        <dsp:cNvSpPr/>
      </dsp:nvSpPr>
      <dsp:spPr>
        <a:xfrm>
          <a:off x="3369524" y="3417697"/>
          <a:ext cx="1891942" cy="756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3369524" y="3417697"/>
        <a:ext cx="1891942" cy="75677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8" y="1032548"/>
          <a:ext cx="445450" cy="731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88"/>
              </a:lnTo>
              <a:lnTo>
                <a:pt x="445450" y="7316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815543" y="1032548"/>
          <a:ext cx="437104" cy="731688"/>
        </a:xfrm>
        <a:custGeom>
          <a:avLst/>
          <a:gdLst/>
          <a:ahLst/>
          <a:cxnLst/>
          <a:rect l="0" t="0" r="0" b="0"/>
          <a:pathLst>
            <a:path>
              <a:moveTo>
                <a:pt x="437104" y="0"/>
              </a:moveTo>
              <a:lnTo>
                <a:pt x="437104" y="731688"/>
              </a:lnTo>
              <a:lnTo>
                <a:pt x="0" y="7316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8" y="1032548"/>
          <a:ext cx="349866" cy="1922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639"/>
              </a:lnTo>
              <a:lnTo>
                <a:pt x="349866" y="1922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933389" y="1032548"/>
          <a:ext cx="319258" cy="1922639"/>
        </a:xfrm>
        <a:custGeom>
          <a:avLst/>
          <a:gdLst/>
          <a:ahLst/>
          <a:cxnLst/>
          <a:rect l="0" t="0" r="0" b="0"/>
          <a:pathLst>
            <a:path>
              <a:moveTo>
                <a:pt x="319258" y="0"/>
              </a:moveTo>
              <a:lnTo>
                <a:pt x="319258" y="1922639"/>
              </a:lnTo>
              <a:lnTo>
                <a:pt x="0" y="1922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032548"/>
          <a:ext cx="3329406" cy="287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51"/>
              </a:lnTo>
              <a:lnTo>
                <a:pt x="3329406" y="2686551"/>
              </a:lnTo>
              <a:lnTo>
                <a:pt x="3329406" y="28746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032548"/>
          <a:ext cx="1109802" cy="287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51"/>
              </a:lnTo>
              <a:lnTo>
                <a:pt x="1109802" y="2686551"/>
              </a:lnTo>
              <a:lnTo>
                <a:pt x="1109802" y="28746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142845" y="1032548"/>
          <a:ext cx="1109802" cy="2873913"/>
        </a:xfrm>
        <a:custGeom>
          <a:avLst/>
          <a:gdLst/>
          <a:ahLst/>
          <a:cxnLst/>
          <a:rect l="0" t="0" r="0" b="0"/>
          <a:pathLst>
            <a:path>
              <a:moveTo>
                <a:pt x="1109802" y="0"/>
              </a:moveTo>
              <a:lnTo>
                <a:pt x="1109802" y="2685861"/>
              </a:lnTo>
              <a:lnTo>
                <a:pt x="0" y="2685861"/>
              </a:lnTo>
              <a:lnTo>
                <a:pt x="0" y="28739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923241" y="1032548"/>
          <a:ext cx="3329406" cy="2874603"/>
        </a:xfrm>
        <a:custGeom>
          <a:avLst/>
          <a:gdLst/>
          <a:ahLst/>
          <a:cxnLst/>
          <a:rect l="0" t="0" r="0" b="0"/>
          <a:pathLst>
            <a:path>
              <a:moveTo>
                <a:pt x="3329406" y="0"/>
              </a:moveTo>
              <a:lnTo>
                <a:pt x="3329406" y="2686551"/>
              </a:lnTo>
              <a:lnTo>
                <a:pt x="0" y="2686551"/>
              </a:lnTo>
              <a:lnTo>
                <a:pt x="0" y="28746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02508" y="0"/>
          <a:ext cx="3100278" cy="1032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Públicos </a:t>
          </a:r>
        </a:p>
      </dsp:txBody>
      <dsp:txXfrm>
        <a:off x="2702508" y="0"/>
        <a:ext cx="3100278" cy="1032548"/>
      </dsp:txXfrm>
    </dsp:sp>
    <dsp:sp modelId="{F8108F41-11A6-4BB2-8576-6B4930629144}">
      <dsp:nvSpPr>
        <dsp:cNvPr id="0" name=""/>
        <dsp:cNvSpPr/>
      </dsp:nvSpPr>
      <dsp:spPr>
        <a:xfrm>
          <a:off x="1491" y="3907151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Mty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400</a:t>
          </a:r>
        </a:p>
      </dsp:txBody>
      <dsp:txXfrm>
        <a:off x="1491" y="3907151"/>
        <a:ext cx="1843500" cy="894796"/>
      </dsp:txXfrm>
    </dsp:sp>
    <dsp:sp modelId="{BB628240-0F39-4862-BA3F-83CC0363689A}">
      <dsp:nvSpPr>
        <dsp:cNvPr id="0" name=""/>
        <dsp:cNvSpPr/>
      </dsp:nvSpPr>
      <dsp:spPr>
        <a:xfrm>
          <a:off x="2221095" y="3906462"/>
          <a:ext cx="1843500" cy="895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Aztlán</a:t>
          </a:r>
        </a:p>
      </dsp:txBody>
      <dsp:txXfrm>
        <a:off x="2221095" y="3906462"/>
        <a:ext cx="1843500" cy="895485"/>
      </dsp:txXfrm>
    </dsp:sp>
    <dsp:sp modelId="{5595AAC0-CD01-45C6-AE8E-4A0CED053EE3}">
      <dsp:nvSpPr>
        <dsp:cNvPr id="0" name=""/>
        <dsp:cNvSpPr/>
      </dsp:nvSpPr>
      <dsp:spPr>
        <a:xfrm>
          <a:off x="4440699" y="3907151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P. Alameda y Canoas</a:t>
          </a:r>
        </a:p>
      </dsp:txBody>
      <dsp:txXfrm>
        <a:off x="4440699" y="3907151"/>
        <a:ext cx="1843500" cy="894796"/>
      </dsp:txXfrm>
    </dsp:sp>
    <dsp:sp modelId="{699D600C-22B6-4E53-A7E3-EA62EC92FA90}">
      <dsp:nvSpPr>
        <dsp:cNvPr id="0" name=""/>
        <dsp:cNvSpPr/>
      </dsp:nvSpPr>
      <dsp:spPr>
        <a:xfrm>
          <a:off x="6660304" y="3907151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AVC </a:t>
          </a:r>
        </a:p>
      </dsp:txBody>
      <dsp:txXfrm>
        <a:off x="6660304" y="3907151"/>
        <a:ext cx="1843500" cy="894796"/>
      </dsp:txXfrm>
    </dsp:sp>
    <dsp:sp modelId="{E0EE2F53-60A9-4F75-9898-904BD68A5314}">
      <dsp:nvSpPr>
        <dsp:cNvPr id="0" name=""/>
        <dsp:cNvSpPr/>
      </dsp:nvSpPr>
      <dsp:spPr>
        <a:xfrm>
          <a:off x="1475854" y="2598010"/>
          <a:ext cx="2457534" cy="714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Parques </a:t>
          </a:r>
        </a:p>
      </dsp:txBody>
      <dsp:txXfrm>
        <a:off x="1475854" y="2598010"/>
        <a:ext cx="2457534" cy="714355"/>
      </dsp:txXfrm>
    </dsp:sp>
    <dsp:sp modelId="{0B0AD3C7-6E7D-49BC-B8B1-61DFD4EBFEE5}">
      <dsp:nvSpPr>
        <dsp:cNvPr id="0" name=""/>
        <dsp:cNvSpPr/>
      </dsp:nvSpPr>
      <dsp:spPr>
        <a:xfrm>
          <a:off x="4602514" y="2598010"/>
          <a:ext cx="2457534" cy="714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02514" y="2598010"/>
        <a:ext cx="2457534" cy="714355"/>
      </dsp:txXfrm>
    </dsp:sp>
    <dsp:sp modelId="{D505D837-DBC2-4B50-8E0E-E06632D105AC}">
      <dsp:nvSpPr>
        <dsp:cNvPr id="0" name=""/>
        <dsp:cNvSpPr/>
      </dsp:nvSpPr>
      <dsp:spPr>
        <a:xfrm>
          <a:off x="2024572" y="1368235"/>
          <a:ext cx="1790971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Secretaria/o</a:t>
          </a:r>
          <a:br>
            <a:rPr lang="es-ES" sz="1200" b="0" kern="1200" dirty="0" smtClean="0">
              <a:solidFill>
                <a:schemeClr val="tx1"/>
              </a:solidFill>
            </a:rPr>
          </a:br>
          <a:endParaRPr lang="es-ES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024572" y="1368235"/>
        <a:ext cx="1790971" cy="792003"/>
      </dsp:txXfrm>
    </dsp:sp>
    <dsp:sp modelId="{53A1B6B1-543F-4031-814A-C310B34B4C02}">
      <dsp:nvSpPr>
        <dsp:cNvPr id="0" name=""/>
        <dsp:cNvSpPr/>
      </dsp:nvSpPr>
      <dsp:spPr>
        <a:xfrm>
          <a:off x="4698098" y="1368235"/>
          <a:ext cx="1790971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698098" y="1368235"/>
        <a:ext cx="1790971" cy="79200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FF30-664F-42F8-9641-3377BAD9DBD3}">
      <dsp:nvSpPr>
        <dsp:cNvPr id="0" name=""/>
        <dsp:cNvSpPr/>
      </dsp:nvSpPr>
      <dsp:spPr>
        <a:xfrm>
          <a:off x="8073247" y="2764611"/>
          <a:ext cx="230457" cy="1805526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1805526"/>
              </a:lnTo>
              <a:lnTo>
                <a:pt x="0" y="18055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73247" y="2764611"/>
          <a:ext cx="230457" cy="805593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805593"/>
              </a:lnTo>
              <a:lnTo>
                <a:pt x="0" y="805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38748" y="1301023"/>
          <a:ext cx="3258593" cy="5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6"/>
              </a:lnTo>
              <a:lnTo>
                <a:pt x="3258593" y="327016"/>
              </a:lnTo>
              <a:lnTo>
                <a:pt x="3258593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39524" y="2764611"/>
          <a:ext cx="199230" cy="220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299"/>
              </a:lnTo>
              <a:lnTo>
                <a:pt x="19923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40271" y="2764611"/>
          <a:ext cx="199252" cy="2203299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2203299"/>
              </a:lnTo>
              <a:lnTo>
                <a:pt x="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0294-AD58-4B86-B320-8C70652F8D1B}">
      <dsp:nvSpPr>
        <dsp:cNvPr id="0" name=""/>
        <dsp:cNvSpPr/>
      </dsp:nvSpPr>
      <dsp:spPr>
        <a:xfrm>
          <a:off x="4239524" y="2764611"/>
          <a:ext cx="199230" cy="143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77"/>
              </a:lnTo>
              <a:lnTo>
                <a:pt x="19923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0271" y="2764611"/>
          <a:ext cx="199252" cy="1438777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1438777"/>
              </a:lnTo>
              <a:lnTo>
                <a:pt x="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39524" y="2764611"/>
          <a:ext cx="199230" cy="67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60"/>
              </a:lnTo>
              <a:lnTo>
                <a:pt x="199230" y="677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38719" y="2764611"/>
          <a:ext cx="200804" cy="678140"/>
        </a:xfrm>
        <a:custGeom>
          <a:avLst/>
          <a:gdLst/>
          <a:ahLst/>
          <a:cxnLst/>
          <a:rect l="0" t="0" r="0" b="0"/>
          <a:pathLst>
            <a:path>
              <a:moveTo>
                <a:pt x="200804" y="0"/>
              </a:moveTo>
              <a:lnTo>
                <a:pt x="200804" y="678140"/>
              </a:lnTo>
              <a:lnTo>
                <a:pt x="0" y="678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93028" y="1301023"/>
          <a:ext cx="91440" cy="55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16"/>
              </a:lnTo>
              <a:lnTo>
                <a:pt x="46495" y="327016"/>
              </a:lnTo>
              <a:lnTo>
                <a:pt x="46495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62278" y="2764611"/>
          <a:ext cx="91440" cy="355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7998" y="1301023"/>
          <a:ext cx="3230750" cy="556494"/>
        </a:xfrm>
        <a:custGeom>
          <a:avLst/>
          <a:gdLst/>
          <a:ahLst/>
          <a:cxnLst/>
          <a:rect l="0" t="0" r="0" b="0"/>
          <a:pathLst>
            <a:path>
              <a:moveTo>
                <a:pt x="3230750" y="0"/>
              </a:moveTo>
              <a:lnTo>
                <a:pt x="3230750" y="327016"/>
              </a:lnTo>
              <a:lnTo>
                <a:pt x="0" y="327016"/>
              </a:lnTo>
              <a:lnTo>
                <a:pt x="0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98752" y="146454"/>
          <a:ext cx="2879991" cy="1154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2798752" y="146454"/>
        <a:ext cx="2879991" cy="1154568"/>
      </dsp:txXfrm>
    </dsp:sp>
    <dsp:sp modelId="{DA42B9A0-D3E5-49B8-BC0C-5385DD1658A9}">
      <dsp:nvSpPr>
        <dsp:cNvPr id="0" name=""/>
        <dsp:cNvSpPr/>
      </dsp:nvSpPr>
      <dsp:spPr>
        <a:xfrm>
          <a:off x="0" y="1857518"/>
          <a:ext cx="2015996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Administrativo(a)</a:t>
          </a:r>
        </a:p>
      </dsp:txBody>
      <dsp:txXfrm>
        <a:off x="0" y="1857518"/>
        <a:ext cx="2015996" cy="907093"/>
      </dsp:txXfrm>
    </dsp:sp>
    <dsp:sp modelId="{55EF794C-1DBE-4752-A40A-89034D10B047}">
      <dsp:nvSpPr>
        <dsp:cNvPr id="0" name=""/>
        <dsp:cNvSpPr/>
      </dsp:nvSpPr>
      <dsp:spPr>
        <a:xfrm>
          <a:off x="0" y="3120204"/>
          <a:ext cx="2015996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</a:p>
      </dsp:txBody>
      <dsp:txXfrm>
        <a:off x="0" y="3120204"/>
        <a:ext cx="2015996" cy="645095"/>
      </dsp:txXfrm>
    </dsp:sp>
    <dsp:sp modelId="{656531A4-5F1E-439F-AA41-FE8204494663}">
      <dsp:nvSpPr>
        <dsp:cNvPr id="0" name=""/>
        <dsp:cNvSpPr/>
      </dsp:nvSpPr>
      <dsp:spPr>
        <a:xfrm>
          <a:off x="3231569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1569" y="1857518"/>
        <a:ext cx="2015908" cy="907093"/>
      </dsp:txXfrm>
    </dsp:sp>
    <dsp:sp modelId="{95F922D2-DE86-4348-BA47-D9000326FBCF}">
      <dsp:nvSpPr>
        <dsp:cNvPr id="0" name=""/>
        <dsp:cNvSpPr/>
      </dsp:nvSpPr>
      <dsp:spPr>
        <a:xfrm>
          <a:off x="2528624" y="3120204"/>
          <a:ext cx="1510095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120204"/>
        <a:ext cx="1510095" cy="645095"/>
      </dsp:txXfrm>
    </dsp:sp>
    <dsp:sp modelId="{4677D045-6F6A-4262-BB80-EBC2772762BD}">
      <dsp:nvSpPr>
        <dsp:cNvPr id="0" name=""/>
        <dsp:cNvSpPr/>
      </dsp:nvSpPr>
      <dsp:spPr>
        <a:xfrm>
          <a:off x="4438754" y="3120204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Admvo.(a) Patrocinios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120204"/>
        <a:ext cx="1511647" cy="643335"/>
      </dsp:txXfrm>
    </dsp:sp>
    <dsp:sp modelId="{B4B44210-B41E-4F83-93C5-F7B08EA000AD}">
      <dsp:nvSpPr>
        <dsp:cNvPr id="0" name=""/>
        <dsp:cNvSpPr/>
      </dsp:nvSpPr>
      <dsp:spPr>
        <a:xfrm>
          <a:off x="252862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Admvos.(as) Almacén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881721"/>
        <a:ext cx="1511647" cy="643335"/>
      </dsp:txXfrm>
    </dsp:sp>
    <dsp:sp modelId="{FF88C864-10CB-4644-8FE4-E684FD49A168}">
      <dsp:nvSpPr>
        <dsp:cNvPr id="0" name=""/>
        <dsp:cNvSpPr/>
      </dsp:nvSpPr>
      <dsp:spPr>
        <a:xfrm>
          <a:off x="443875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881721"/>
        <a:ext cx="1511647" cy="643335"/>
      </dsp:txXfrm>
    </dsp:sp>
    <dsp:sp modelId="{B5E86959-6CB7-4E74-8A96-8CEC8DF34B3A}">
      <dsp:nvSpPr>
        <dsp:cNvPr id="0" name=""/>
        <dsp:cNvSpPr/>
      </dsp:nvSpPr>
      <dsp:spPr>
        <a:xfrm>
          <a:off x="252862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Admvo.(a) Reportes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4646243"/>
        <a:ext cx="1511647" cy="643335"/>
      </dsp:txXfrm>
    </dsp:sp>
    <dsp:sp modelId="{2EBD4E98-87CA-4371-8999-E6C4F3C661DD}">
      <dsp:nvSpPr>
        <dsp:cNvPr id="0" name=""/>
        <dsp:cNvSpPr/>
      </dsp:nvSpPr>
      <dsp:spPr>
        <a:xfrm>
          <a:off x="443875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4646243"/>
        <a:ext cx="1511647" cy="643335"/>
      </dsp:txXfrm>
    </dsp:sp>
    <dsp:sp modelId="{97D50050-7FED-4B51-A7EF-8B6B2036BC1A}">
      <dsp:nvSpPr>
        <dsp:cNvPr id="0" name=""/>
        <dsp:cNvSpPr/>
      </dsp:nvSpPr>
      <dsp:spPr>
        <a:xfrm>
          <a:off x="6489387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Públicos</a:t>
          </a:r>
        </a:p>
      </dsp:txBody>
      <dsp:txXfrm>
        <a:off x="6489387" y="1857518"/>
        <a:ext cx="2015908" cy="907093"/>
      </dsp:txXfrm>
    </dsp:sp>
    <dsp:sp modelId="{AC3075E5-FDBC-4D49-A015-FCAD1C801437}">
      <dsp:nvSpPr>
        <dsp:cNvPr id="0" name=""/>
        <dsp:cNvSpPr/>
      </dsp:nvSpPr>
      <dsp:spPr>
        <a:xfrm>
          <a:off x="6561600" y="3120204"/>
          <a:ext cx="151164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3120204"/>
        <a:ext cx="1511647" cy="900001"/>
      </dsp:txXfrm>
    </dsp:sp>
    <dsp:sp modelId="{BF582BC0-12EE-4523-A89F-9E293C94A3DF}">
      <dsp:nvSpPr>
        <dsp:cNvPr id="0" name=""/>
        <dsp:cNvSpPr/>
      </dsp:nvSpPr>
      <dsp:spPr>
        <a:xfrm>
          <a:off x="6561600" y="4248470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4248470"/>
        <a:ext cx="1511647" cy="643335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916308" y="1536373"/>
          <a:ext cx="336339" cy="725061"/>
        </a:xfrm>
        <a:custGeom>
          <a:avLst/>
          <a:gdLst/>
          <a:ahLst/>
          <a:cxnLst/>
          <a:rect l="0" t="0" r="0" b="0"/>
          <a:pathLst>
            <a:path>
              <a:moveTo>
                <a:pt x="336339" y="0"/>
              </a:moveTo>
              <a:lnTo>
                <a:pt x="336339" y="725061"/>
              </a:lnTo>
              <a:lnTo>
                <a:pt x="0" y="7250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4252647" y="1536373"/>
          <a:ext cx="344226" cy="725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61"/>
              </a:lnTo>
              <a:lnTo>
                <a:pt x="344226" y="7250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14788" y="1536373"/>
          <a:ext cx="337859" cy="1747636"/>
        </a:xfrm>
        <a:custGeom>
          <a:avLst/>
          <a:gdLst/>
          <a:ahLst/>
          <a:cxnLst/>
          <a:rect l="0" t="0" r="0" b="0"/>
          <a:pathLst>
            <a:path>
              <a:moveTo>
                <a:pt x="337859" y="0"/>
              </a:moveTo>
              <a:lnTo>
                <a:pt x="337859" y="1747636"/>
              </a:lnTo>
              <a:lnTo>
                <a:pt x="0" y="17476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7" y="1536373"/>
          <a:ext cx="344226" cy="2883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3822"/>
              </a:lnTo>
              <a:lnTo>
                <a:pt x="344226" y="2883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4252647" y="1536373"/>
          <a:ext cx="344530" cy="1747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640"/>
              </a:lnTo>
              <a:lnTo>
                <a:pt x="344530" y="1747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14788" y="1536373"/>
          <a:ext cx="337859" cy="2888865"/>
        </a:xfrm>
        <a:custGeom>
          <a:avLst/>
          <a:gdLst/>
          <a:ahLst/>
          <a:cxnLst/>
          <a:rect l="0" t="0" r="0" b="0"/>
          <a:pathLst>
            <a:path>
              <a:moveTo>
                <a:pt x="337859" y="0"/>
              </a:moveTo>
              <a:lnTo>
                <a:pt x="337859" y="2888865"/>
              </a:lnTo>
              <a:lnTo>
                <a:pt x="0" y="28888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06594" y="586754"/>
          <a:ext cx="2892107" cy="949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de Parques</a:t>
          </a:r>
        </a:p>
      </dsp:txBody>
      <dsp:txXfrm>
        <a:off x="2806594" y="586754"/>
        <a:ext cx="2892107" cy="949618"/>
      </dsp:txXfrm>
    </dsp:sp>
    <dsp:sp modelId="{82263DF7-1335-4B60-A28E-658851096793}">
      <dsp:nvSpPr>
        <dsp:cNvPr id="0" name=""/>
        <dsp:cNvSpPr/>
      </dsp:nvSpPr>
      <dsp:spPr>
        <a:xfrm>
          <a:off x="1873303" y="4108861"/>
          <a:ext cx="2041484" cy="6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Solicitudes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73303" y="4108861"/>
        <a:ext cx="2041484" cy="632754"/>
      </dsp:txXfrm>
    </dsp:sp>
    <dsp:sp modelId="{D54F7AE0-506F-4914-8AFC-F99EF7604CA4}">
      <dsp:nvSpPr>
        <dsp:cNvPr id="0" name=""/>
        <dsp:cNvSpPr/>
      </dsp:nvSpPr>
      <dsp:spPr>
        <a:xfrm>
          <a:off x="4597178" y="2967636"/>
          <a:ext cx="2041484" cy="6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Inventario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97178" y="2967636"/>
        <a:ext cx="2041484" cy="632754"/>
      </dsp:txXfrm>
    </dsp:sp>
    <dsp:sp modelId="{7E4380D1-4B76-46AC-9E47-5E3CE3975933}">
      <dsp:nvSpPr>
        <dsp:cNvPr id="0" name=""/>
        <dsp:cNvSpPr/>
      </dsp:nvSpPr>
      <dsp:spPr>
        <a:xfrm>
          <a:off x="4596874" y="3943848"/>
          <a:ext cx="2041484" cy="952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96874" y="3943848"/>
        <a:ext cx="2041484" cy="952694"/>
      </dsp:txXfrm>
    </dsp:sp>
    <dsp:sp modelId="{D505D837-DBC2-4B50-8E0E-E06632D105AC}">
      <dsp:nvSpPr>
        <dsp:cNvPr id="0" name=""/>
        <dsp:cNvSpPr/>
      </dsp:nvSpPr>
      <dsp:spPr>
        <a:xfrm>
          <a:off x="1873303" y="2967632"/>
          <a:ext cx="2041484" cy="6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Patrimonio</a:t>
          </a:r>
        </a:p>
      </dsp:txBody>
      <dsp:txXfrm>
        <a:off x="1873303" y="2967632"/>
        <a:ext cx="2041484" cy="632754"/>
      </dsp:txXfrm>
    </dsp:sp>
    <dsp:sp modelId="{D2A2C65B-D4E1-4D46-84E9-FF3D85293291}">
      <dsp:nvSpPr>
        <dsp:cNvPr id="0" name=""/>
        <dsp:cNvSpPr/>
      </dsp:nvSpPr>
      <dsp:spPr>
        <a:xfrm>
          <a:off x="4596874" y="1945057"/>
          <a:ext cx="2041484" cy="6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</a:p>
      </dsp:txBody>
      <dsp:txXfrm>
        <a:off x="4596874" y="1945057"/>
        <a:ext cx="2041484" cy="632754"/>
      </dsp:txXfrm>
    </dsp:sp>
    <dsp:sp modelId="{53A1B6B1-543F-4031-814A-C310B34B4C02}">
      <dsp:nvSpPr>
        <dsp:cNvPr id="0" name=""/>
        <dsp:cNvSpPr/>
      </dsp:nvSpPr>
      <dsp:spPr>
        <a:xfrm>
          <a:off x="1874823" y="1945057"/>
          <a:ext cx="2041484" cy="6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</a:p>
      </dsp:txBody>
      <dsp:txXfrm>
        <a:off x="1874823" y="1945057"/>
        <a:ext cx="2041484" cy="632754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730518" y="1891384"/>
          <a:ext cx="91440" cy="268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8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40162" y="822345"/>
          <a:ext cx="2736075" cy="52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04"/>
              </a:lnTo>
              <a:lnTo>
                <a:pt x="2736075" y="351004"/>
              </a:lnTo>
              <a:lnTo>
                <a:pt x="2736075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33353" y="1891384"/>
          <a:ext cx="780850" cy="30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31"/>
              </a:lnTo>
              <a:lnTo>
                <a:pt x="780850" y="131331"/>
              </a:lnTo>
              <a:lnTo>
                <a:pt x="78085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52486" y="1891384"/>
          <a:ext cx="780867" cy="305084"/>
        </a:xfrm>
        <a:custGeom>
          <a:avLst/>
          <a:gdLst/>
          <a:ahLst/>
          <a:cxnLst/>
          <a:rect l="0" t="0" r="0" b="0"/>
          <a:pathLst>
            <a:path>
              <a:moveTo>
                <a:pt x="780867" y="0"/>
              </a:moveTo>
              <a:lnTo>
                <a:pt x="780867" y="131331"/>
              </a:lnTo>
              <a:lnTo>
                <a:pt x="0" y="131331"/>
              </a:lnTo>
              <a:lnTo>
                <a:pt x="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987633" y="822345"/>
          <a:ext cx="91440" cy="524756"/>
        </a:xfrm>
        <a:custGeom>
          <a:avLst/>
          <a:gdLst/>
          <a:ahLst/>
          <a:cxnLst/>
          <a:rect l="0" t="0" r="0" b="0"/>
          <a:pathLst>
            <a:path>
              <a:moveTo>
                <a:pt x="52529" y="0"/>
              </a:moveTo>
              <a:lnTo>
                <a:pt x="52529" y="351004"/>
              </a:lnTo>
              <a:lnTo>
                <a:pt x="45720" y="351004"/>
              </a:lnTo>
              <a:lnTo>
                <a:pt x="4572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692479" y="1891384"/>
          <a:ext cx="143552" cy="175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120"/>
              </a:lnTo>
              <a:lnTo>
                <a:pt x="143552" y="17511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692479" y="1891384"/>
          <a:ext cx="170459" cy="69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97"/>
              </a:lnTo>
              <a:lnTo>
                <a:pt x="170459" y="697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563720" y="1891384"/>
          <a:ext cx="128758" cy="1751794"/>
        </a:xfrm>
        <a:custGeom>
          <a:avLst/>
          <a:gdLst/>
          <a:ahLst/>
          <a:cxnLst/>
          <a:rect l="0" t="0" r="0" b="0"/>
          <a:pathLst>
            <a:path>
              <a:moveTo>
                <a:pt x="128758" y="0"/>
              </a:moveTo>
              <a:lnTo>
                <a:pt x="128758" y="1751794"/>
              </a:lnTo>
              <a:lnTo>
                <a:pt x="0" y="1751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92479" y="822345"/>
          <a:ext cx="3347683" cy="524756"/>
        </a:xfrm>
        <a:custGeom>
          <a:avLst/>
          <a:gdLst/>
          <a:ahLst/>
          <a:cxnLst/>
          <a:rect l="0" t="0" r="0" b="0"/>
          <a:pathLst>
            <a:path>
              <a:moveTo>
                <a:pt x="3347683" y="0"/>
              </a:moveTo>
              <a:lnTo>
                <a:pt x="3347683" y="351004"/>
              </a:lnTo>
              <a:lnTo>
                <a:pt x="0" y="351004"/>
              </a:lnTo>
              <a:lnTo>
                <a:pt x="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870165" y="1"/>
          <a:ext cx="2339995" cy="822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</a:t>
          </a:r>
        </a:p>
      </dsp:txBody>
      <dsp:txXfrm>
        <a:off x="3870165" y="1"/>
        <a:ext cx="2339995" cy="822344"/>
      </dsp:txXfrm>
    </dsp:sp>
    <dsp:sp modelId="{DA42B9A0-D3E5-49B8-BC0C-5385DD1658A9}">
      <dsp:nvSpPr>
        <dsp:cNvPr id="0" name=""/>
        <dsp:cNvSpPr/>
      </dsp:nvSpPr>
      <dsp:spPr>
        <a:xfrm>
          <a:off x="648477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</a:p>
      </dsp:txBody>
      <dsp:txXfrm>
        <a:off x="648477" y="1347101"/>
        <a:ext cx="2088004" cy="544282"/>
      </dsp:txXfrm>
    </dsp:sp>
    <dsp:sp modelId="{55EF794C-1DBE-4752-A40A-89034D10B047}">
      <dsp:nvSpPr>
        <dsp:cNvPr id="0" name=""/>
        <dsp:cNvSpPr/>
      </dsp:nvSpPr>
      <dsp:spPr>
        <a:xfrm>
          <a:off x="135990" y="2173955"/>
          <a:ext cx="1427729" cy="293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                             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5990" y="2173955"/>
        <a:ext cx="1427729" cy="2938447"/>
      </dsp:txXfrm>
    </dsp:sp>
    <dsp:sp modelId="{10381FC7-7103-4F02-88EC-96E16AD41133}">
      <dsp:nvSpPr>
        <dsp:cNvPr id="0" name=""/>
        <dsp:cNvSpPr/>
      </dsp:nvSpPr>
      <dsp:spPr>
        <a:xfrm>
          <a:off x="1862938" y="2192579"/>
          <a:ext cx="1427729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62938" y="2192579"/>
        <a:ext cx="1427729" cy="792003"/>
      </dsp:txXfrm>
    </dsp:sp>
    <dsp:sp modelId="{098021AB-4660-4B8B-9B21-D3FDDBB38C7F}">
      <dsp:nvSpPr>
        <dsp:cNvPr id="0" name=""/>
        <dsp:cNvSpPr/>
      </dsp:nvSpPr>
      <dsp:spPr>
        <a:xfrm>
          <a:off x="1836031" y="3401737"/>
          <a:ext cx="1427729" cy="481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6031" y="3401737"/>
        <a:ext cx="1427729" cy="481533"/>
      </dsp:txXfrm>
    </dsp:sp>
    <dsp:sp modelId="{656531A4-5F1E-439F-AA41-FE8204494663}">
      <dsp:nvSpPr>
        <dsp:cNvPr id="0" name=""/>
        <dsp:cNvSpPr/>
      </dsp:nvSpPr>
      <dsp:spPr>
        <a:xfrm>
          <a:off x="3989351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Eléctrico(a)</a:t>
          </a:r>
        </a:p>
      </dsp:txBody>
      <dsp:txXfrm>
        <a:off x="3989351" y="1347101"/>
        <a:ext cx="2088004" cy="544282"/>
      </dsp:txXfrm>
    </dsp:sp>
    <dsp:sp modelId="{95F922D2-DE86-4348-BA47-D9000326FBCF}">
      <dsp:nvSpPr>
        <dsp:cNvPr id="0" name=""/>
        <dsp:cNvSpPr/>
      </dsp:nvSpPr>
      <dsp:spPr>
        <a:xfrm>
          <a:off x="3622485" y="2196468"/>
          <a:ext cx="1260001" cy="9868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622485" y="2196468"/>
        <a:ext cx="1260001" cy="986813"/>
      </dsp:txXfrm>
    </dsp:sp>
    <dsp:sp modelId="{4677D045-6F6A-4262-BB80-EBC2772762BD}">
      <dsp:nvSpPr>
        <dsp:cNvPr id="0" name=""/>
        <dsp:cNvSpPr/>
      </dsp:nvSpPr>
      <dsp:spPr>
        <a:xfrm>
          <a:off x="5184203" y="2196468"/>
          <a:ext cx="1260001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184203" y="2196468"/>
        <a:ext cx="1260001" cy="1979997"/>
      </dsp:txXfrm>
    </dsp:sp>
    <dsp:sp modelId="{97D50050-7FED-4B51-A7EF-8B6B2036BC1A}">
      <dsp:nvSpPr>
        <dsp:cNvPr id="0" name=""/>
        <dsp:cNvSpPr/>
      </dsp:nvSpPr>
      <dsp:spPr>
        <a:xfrm>
          <a:off x="6732236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Administrativo(a)</a:t>
          </a:r>
        </a:p>
      </dsp:txBody>
      <dsp:txXfrm>
        <a:off x="6732236" y="1347101"/>
        <a:ext cx="2088004" cy="544282"/>
      </dsp:txXfrm>
    </dsp:sp>
    <dsp:sp modelId="{AC3075E5-FDBC-4D49-A015-FCAD1C801437}">
      <dsp:nvSpPr>
        <dsp:cNvPr id="0" name=""/>
        <dsp:cNvSpPr/>
      </dsp:nvSpPr>
      <dsp:spPr>
        <a:xfrm>
          <a:off x="6732236" y="2160237"/>
          <a:ext cx="2088004" cy="345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32236" y="2160237"/>
        <a:ext cx="2088004" cy="345599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4601362" y="1004666"/>
          <a:ext cx="2999481" cy="391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57"/>
              </a:lnTo>
              <a:lnTo>
                <a:pt x="2999481" y="183257"/>
              </a:lnTo>
              <a:lnTo>
                <a:pt x="2999481" y="391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4148789" y="2047628"/>
          <a:ext cx="934913" cy="495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423"/>
              </a:lnTo>
              <a:lnTo>
                <a:pt x="934913" y="287423"/>
              </a:lnTo>
              <a:lnTo>
                <a:pt x="934913" y="4954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3213856" y="2047628"/>
          <a:ext cx="934933" cy="495457"/>
        </a:xfrm>
        <a:custGeom>
          <a:avLst/>
          <a:gdLst/>
          <a:ahLst/>
          <a:cxnLst/>
          <a:rect l="0" t="0" r="0" b="0"/>
          <a:pathLst>
            <a:path>
              <a:moveTo>
                <a:pt x="934933" y="0"/>
              </a:moveTo>
              <a:lnTo>
                <a:pt x="934933" y="287423"/>
              </a:lnTo>
              <a:lnTo>
                <a:pt x="0" y="287423"/>
              </a:lnTo>
              <a:lnTo>
                <a:pt x="0" y="4954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48789" y="1004666"/>
          <a:ext cx="452572" cy="391291"/>
        </a:xfrm>
        <a:custGeom>
          <a:avLst/>
          <a:gdLst/>
          <a:ahLst/>
          <a:cxnLst/>
          <a:rect l="0" t="0" r="0" b="0"/>
          <a:pathLst>
            <a:path>
              <a:moveTo>
                <a:pt x="452572" y="0"/>
              </a:moveTo>
              <a:lnTo>
                <a:pt x="452572" y="183257"/>
              </a:lnTo>
              <a:lnTo>
                <a:pt x="0" y="183257"/>
              </a:lnTo>
              <a:lnTo>
                <a:pt x="0" y="391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342691" y="1004666"/>
          <a:ext cx="3258671" cy="391291"/>
        </a:xfrm>
        <a:custGeom>
          <a:avLst/>
          <a:gdLst/>
          <a:ahLst/>
          <a:cxnLst/>
          <a:rect l="0" t="0" r="0" b="0"/>
          <a:pathLst>
            <a:path>
              <a:moveTo>
                <a:pt x="3258671" y="0"/>
              </a:moveTo>
              <a:lnTo>
                <a:pt x="3258671" y="183257"/>
              </a:lnTo>
              <a:lnTo>
                <a:pt x="0" y="183257"/>
              </a:lnTo>
              <a:lnTo>
                <a:pt x="0" y="391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200522" y="20071"/>
          <a:ext cx="2801680" cy="984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Parques</a:t>
          </a:r>
        </a:p>
      </dsp:txBody>
      <dsp:txXfrm>
        <a:off x="3200522" y="20071"/>
        <a:ext cx="2801680" cy="984594"/>
      </dsp:txXfrm>
    </dsp:sp>
    <dsp:sp modelId="{DA42B9A0-D3E5-49B8-BC0C-5385DD1658A9}">
      <dsp:nvSpPr>
        <dsp:cNvPr id="0" name=""/>
        <dsp:cNvSpPr/>
      </dsp:nvSpPr>
      <dsp:spPr>
        <a:xfrm>
          <a:off x="92705" y="1395957"/>
          <a:ext cx="2499972" cy="651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92705" y="1395957"/>
        <a:ext cx="2499972" cy="651670"/>
      </dsp:txXfrm>
    </dsp:sp>
    <dsp:sp modelId="{656531A4-5F1E-439F-AA41-FE8204494663}">
      <dsp:nvSpPr>
        <dsp:cNvPr id="0" name=""/>
        <dsp:cNvSpPr/>
      </dsp:nvSpPr>
      <dsp:spPr>
        <a:xfrm>
          <a:off x="2898803" y="1395957"/>
          <a:ext cx="2499972" cy="651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Supervisor(a) de Recreación y 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898803" y="1395957"/>
        <a:ext cx="2499972" cy="651670"/>
      </dsp:txXfrm>
    </dsp:sp>
    <dsp:sp modelId="{95F922D2-DE86-4348-BA47-D9000326FBCF}">
      <dsp:nvSpPr>
        <dsp:cNvPr id="0" name=""/>
        <dsp:cNvSpPr/>
      </dsp:nvSpPr>
      <dsp:spPr>
        <a:xfrm>
          <a:off x="2459555" y="2543086"/>
          <a:ext cx="1508601" cy="669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Salvavidas</a:t>
          </a:r>
        </a:p>
      </dsp:txBody>
      <dsp:txXfrm>
        <a:off x="2459555" y="2543086"/>
        <a:ext cx="1508601" cy="669106"/>
      </dsp:txXfrm>
    </dsp:sp>
    <dsp:sp modelId="{4677D045-6F6A-4262-BB80-EBC2772762BD}">
      <dsp:nvSpPr>
        <dsp:cNvPr id="0" name=""/>
        <dsp:cNvSpPr/>
      </dsp:nvSpPr>
      <dsp:spPr>
        <a:xfrm>
          <a:off x="4329402" y="2543086"/>
          <a:ext cx="1508601" cy="223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29402" y="2543086"/>
        <a:ext cx="1508601" cy="2230370"/>
      </dsp:txXfrm>
    </dsp:sp>
    <dsp:sp modelId="{AC3075E5-FDBC-4D49-A015-FCAD1C801437}">
      <dsp:nvSpPr>
        <dsp:cNvPr id="0" name=""/>
        <dsp:cNvSpPr/>
      </dsp:nvSpPr>
      <dsp:spPr>
        <a:xfrm>
          <a:off x="6182865" y="1395957"/>
          <a:ext cx="2835956" cy="4544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</a:t>
          </a:r>
        </a:p>
      </dsp:txBody>
      <dsp:txXfrm>
        <a:off x="6182865" y="1395957"/>
        <a:ext cx="2835956" cy="4544805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3545" y="753461"/>
          <a:ext cx="282588" cy="140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111"/>
              </a:lnTo>
              <a:lnTo>
                <a:pt x="282588" y="1404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59689" y="753461"/>
          <a:ext cx="283856" cy="1052712"/>
        </a:xfrm>
        <a:custGeom>
          <a:avLst/>
          <a:gdLst/>
          <a:ahLst/>
          <a:cxnLst/>
          <a:rect l="0" t="0" r="0" b="0"/>
          <a:pathLst>
            <a:path>
              <a:moveTo>
                <a:pt x="283856" y="0"/>
              </a:moveTo>
              <a:lnTo>
                <a:pt x="283856" y="1052712"/>
              </a:lnTo>
              <a:lnTo>
                <a:pt x="0" y="1052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3545" y="753461"/>
          <a:ext cx="282588" cy="62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584"/>
              </a:lnTo>
              <a:lnTo>
                <a:pt x="282588" y="624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056620" y="3488914"/>
          <a:ext cx="91440" cy="31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3545" y="753461"/>
          <a:ext cx="2858795" cy="214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293"/>
              </a:lnTo>
              <a:lnTo>
                <a:pt x="2858795" y="2011293"/>
              </a:lnTo>
              <a:lnTo>
                <a:pt x="2858795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4443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0"/>
              </a:lnTo>
              <a:lnTo>
                <a:pt x="137223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97219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137223" y="0"/>
              </a:moveTo>
              <a:lnTo>
                <a:pt x="137223" y="739830"/>
              </a:lnTo>
              <a:lnTo>
                <a:pt x="0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188723" y="3488914"/>
          <a:ext cx="91440" cy="1329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8723" y="753461"/>
          <a:ext cx="91440" cy="2148516"/>
        </a:xfrm>
        <a:custGeom>
          <a:avLst/>
          <a:gdLst/>
          <a:ahLst/>
          <a:cxnLst/>
          <a:rect l="0" t="0" r="0" b="0"/>
          <a:pathLst>
            <a:path>
              <a:moveTo>
                <a:pt x="54822" y="0"/>
              </a:moveTo>
              <a:lnTo>
                <a:pt x="54822" y="2011293"/>
              </a:lnTo>
              <a:lnTo>
                <a:pt x="45720" y="2011293"/>
              </a:lnTo>
              <a:lnTo>
                <a:pt x="4572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346976" y="3488914"/>
          <a:ext cx="91440" cy="31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9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92696" y="753461"/>
          <a:ext cx="2850849" cy="2148516"/>
        </a:xfrm>
        <a:custGeom>
          <a:avLst/>
          <a:gdLst/>
          <a:ahLst/>
          <a:cxnLst/>
          <a:rect l="0" t="0" r="0" b="0"/>
          <a:pathLst>
            <a:path>
              <a:moveTo>
                <a:pt x="2850849" y="0"/>
              </a:moveTo>
              <a:lnTo>
                <a:pt x="2850849" y="2011293"/>
              </a:lnTo>
              <a:lnTo>
                <a:pt x="0" y="2011293"/>
              </a:lnTo>
              <a:lnTo>
                <a:pt x="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12393" y="0"/>
          <a:ext cx="2262304" cy="753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</a:t>
          </a:r>
        </a:p>
      </dsp:txBody>
      <dsp:txXfrm>
        <a:off x="3112393" y="0"/>
        <a:ext cx="2262304" cy="753461"/>
      </dsp:txXfrm>
    </dsp:sp>
    <dsp:sp modelId="{F8108F41-11A6-4BB2-8576-6B4930629144}">
      <dsp:nvSpPr>
        <dsp:cNvPr id="0" name=""/>
        <dsp:cNvSpPr/>
      </dsp:nvSpPr>
      <dsp:spPr>
        <a:xfrm>
          <a:off x="609901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2901977"/>
        <a:ext cx="1565588" cy="586937"/>
      </dsp:txXfrm>
    </dsp:sp>
    <dsp:sp modelId="{35914401-882C-4012-96AB-F51ABC99EEC8}">
      <dsp:nvSpPr>
        <dsp:cNvPr id="0" name=""/>
        <dsp:cNvSpPr/>
      </dsp:nvSpPr>
      <dsp:spPr>
        <a:xfrm>
          <a:off x="609901" y="3806835"/>
          <a:ext cx="156558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3806835"/>
        <a:ext cx="1565588" cy="1391628"/>
      </dsp:txXfrm>
    </dsp:sp>
    <dsp:sp modelId="{5595AAC0-CD01-45C6-AE8E-4A0CED053EE3}">
      <dsp:nvSpPr>
        <dsp:cNvPr id="0" name=""/>
        <dsp:cNvSpPr/>
      </dsp:nvSpPr>
      <dsp:spPr>
        <a:xfrm>
          <a:off x="3451648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51648" y="2901977"/>
        <a:ext cx="1565588" cy="586937"/>
      </dsp:txXfrm>
    </dsp:sp>
    <dsp:sp modelId="{7192D00E-8680-4BEF-A301-920933B5BA4F}">
      <dsp:nvSpPr>
        <dsp:cNvPr id="0" name=""/>
        <dsp:cNvSpPr/>
      </dsp:nvSpPr>
      <dsp:spPr>
        <a:xfrm>
          <a:off x="3564720" y="4818570"/>
          <a:ext cx="1339444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64720" y="4818570"/>
        <a:ext cx="1339444" cy="806703"/>
      </dsp:txXfrm>
    </dsp:sp>
    <dsp:sp modelId="{AF7B52E1-DB17-4F30-9587-C2C92B1C6358}">
      <dsp:nvSpPr>
        <dsp:cNvPr id="0" name=""/>
        <dsp:cNvSpPr/>
      </dsp:nvSpPr>
      <dsp:spPr>
        <a:xfrm>
          <a:off x="2711223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11223" y="3825393"/>
        <a:ext cx="1385995" cy="806703"/>
      </dsp:txXfrm>
    </dsp:sp>
    <dsp:sp modelId="{A44A7B16-8A4B-4E33-A66C-71E01EA773DB}">
      <dsp:nvSpPr>
        <dsp:cNvPr id="0" name=""/>
        <dsp:cNvSpPr/>
      </dsp:nvSpPr>
      <dsp:spPr>
        <a:xfrm>
          <a:off x="4371666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1666" y="3825393"/>
        <a:ext cx="1385995" cy="806703"/>
      </dsp:txXfrm>
    </dsp:sp>
    <dsp:sp modelId="{699D600C-22B6-4E53-A7E3-EA62EC92FA90}">
      <dsp:nvSpPr>
        <dsp:cNvPr id="0" name=""/>
        <dsp:cNvSpPr/>
      </dsp:nvSpPr>
      <dsp:spPr>
        <a:xfrm>
          <a:off x="6319546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19546" y="2901977"/>
        <a:ext cx="1565588" cy="586937"/>
      </dsp:txXfrm>
    </dsp:sp>
    <dsp:sp modelId="{B692001E-130E-467F-A8AA-4533AD345208}">
      <dsp:nvSpPr>
        <dsp:cNvPr id="0" name=""/>
        <dsp:cNvSpPr/>
      </dsp:nvSpPr>
      <dsp:spPr>
        <a:xfrm>
          <a:off x="6301341" y="3806979"/>
          <a:ext cx="160199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01341" y="3806979"/>
        <a:ext cx="1601998" cy="1391628"/>
      </dsp:txXfrm>
    </dsp:sp>
    <dsp:sp modelId="{0B0AD3C7-6E7D-49BC-B8B1-61DFD4EBFEE5}">
      <dsp:nvSpPr>
        <dsp:cNvPr id="0" name=""/>
        <dsp:cNvSpPr/>
      </dsp:nvSpPr>
      <dsp:spPr>
        <a:xfrm>
          <a:off x="4526134" y="1087344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RH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087344"/>
        <a:ext cx="1739535" cy="581402"/>
      </dsp:txXfrm>
    </dsp:sp>
    <dsp:sp modelId="{D505D837-DBC2-4B50-8E0E-E06632D105AC}">
      <dsp:nvSpPr>
        <dsp:cNvPr id="0" name=""/>
        <dsp:cNvSpPr/>
      </dsp:nvSpPr>
      <dsp:spPr>
        <a:xfrm>
          <a:off x="2220153" y="1380097"/>
          <a:ext cx="1739535" cy="852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20153" y="1380097"/>
        <a:ext cx="1739535" cy="852150"/>
      </dsp:txXfrm>
    </dsp:sp>
    <dsp:sp modelId="{53A1B6B1-543F-4031-814A-C310B34B4C02}">
      <dsp:nvSpPr>
        <dsp:cNvPr id="0" name=""/>
        <dsp:cNvSpPr/>
      </dsp:nvSpPr>
      <dsp:spPr>
        <a:xfrm>
          <a:off x="4526134" y="1866871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Admvos.(as) Patrimonio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866871"/>
        <a:ext cx="1739535" cy="581402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062-D2F0-4438-9E4C-67962C9E1337}">
      <dsp:nvSpPr>
        <dsp:cNvPr id="0" name=""/>
        <dsp:cNvSpPr/>
      </dsp:nvSpPr>
      <dsp:spPr>
        <a:xfrm>
          <a:off x="6742757" y="2415813"/>
          <a:ext cx="91440" cy="366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560323" y="1105241"/>
          <a:ext cx="2228153" cy="579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523"/>
              </a:lnTo>
              <a:lnTo>
                <a:pt x="2228153" y="345523"/>
              </a:lnTo>
              <a:lnTo>
                <a:pt x="2228153" y="579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D09B8-46EA-48D8-A9D2-65DB1BC3638C}">
      <dsp:nvSpPr>
        <dsp:cNvPr id="0" name=""/>
        <dsp:cNvSpPr/>
      </dsp:nvSpPr>
      <dsp:spPr>
        <a:xfrm>
          <a:off x="2545634" y="2415813"/>
          <a:ext cx="307975" cy="664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346"/>
              </a:lnTo>
              <a:lnTo>
                <a:pt x="307975" y="6643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8659F-5AB8-460A-9C20-4046169A48AD}">
      <dsp:nvSpPr>
        <dsp:cNvPr id="0" name=""/>
        <dsp:cNvSpPr/>
      </dsp:nvSpPr>
      <dsp:spPr>
        <a:xfrm>
          <a:off x="2253394" y="2415813"/>
          <a:ext cx="292240" cy="664346"/>
        </a:xfrm>
        <a:custGeom>
          <a:avLst/>
          <a:gdLst/>
          <a:ahLst/>
          <a:cxnLst/>
          <a:rect l="0" t="0" r="0" b="0"/>
          <a:pathLst>
            <a:path>
              <a:moveTo>
                <a:pt x="292240" y="0"/>
              </a:moveTo>
              <a:lnTo>
                <a:pt x="292240" y="664346"/>
              </a:lnTo>
              <a:lnTo>
                <a:pt x="0" y="6643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499914" y="2415813"/>
          <a:ext cx="91440" cy="1353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38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545634" y="1105241"/>
          <a:ext cx="2014689" cy="579048"/>
        </a:xfrm>
        <a:custGeom>
          <a:avLst/>
          <a:gdLst/>
          <a:ahLst/>
          <a:cxnLst/>
          <a:rect l="0" t="0" r="0" b="0"/>
          <a:pathLst>
            <a:path>
              <a:moveTo>
                <a:pt x="2014689" y="0"/>
              </a:moveTo>
              <a:lnTo>
                <a:pt x="2014689" y="345523"/>
              </a:lnTo>
              <a:lnTo>
                <a:pt x="0" y="345523"/>
              </a:lnTo>
              <a:lnTo>
                <a:pt x="0" y="579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87831" y="0"/>
          <a:ext cx="3144985" cy="1105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</a:t>
          </a:r>
        </a:p>
      </dsp:txBody>
      <dsp:txXfrm>
        <a:off x="2987831" y="0"/>
        <a:ext cx="3144985" cy="1105241"/>
      </dsp:txXfrm>
    </dsp:sp>
    <dsp:sp modelId="{DA42B9A0-D3E5-49B8-BC0C-5385DD1658A9}">
      <dsp:nvSpPr>
        <dsp:cNvPr id="0" name=""/>
        <dsp:cNvSpPr/>
      </dsp:nvSpPr>
      <dsp:spPr>
        <a:xfrm>
          <a:off x="1557566" y="1684290"/>
          <a:ext cx="1976135" cy="731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Deportes</a:t>
          </a:r>
        </a:p>
      </dsp:txBody>
      <dsp:txXfrm>
        <a:off x="1557566" y="1684290"/>
        <a:ext cx="1976135" cy="731523"/>
      </dsp:txXfrm>
    </dsp:sp>
    <dsp:sp modelId="{C656559B-5FD5-4D0F-9FB0-31DF93C25D1B}">
      <dsp:nvSpPr>
        <dsp:cNvPr id="0" name=""/>
        <dsp:cNvSpPr/>
      </dsp:nvSpPr>
      <dsp:spPr>
        <a:xfrm>
          <a:off x="1557566" y="3769659"/>
          <a:ext cx="1976135" cy="1638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57566" y="3769659"/>
        <a:ext cx="1976135" cy="1638502"/>
      </dsp:txXfrm>
    </dsp:sp>
    <dsp:sp modelId="{B6E8FAC1-66F2-4424-A477-CD699173C2EA}">
      <dsp:nvSpPr>
        <dsp:cNvPr id="0" name=""/>
        <dsp:cNvSpPr/>
      </dsp:nvSpPr>
      <dsp:spPr>
        <a:xfrm>
          <a:off x="695291" y="2784705"/>
          <a:ext cx="1558102" cy="590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Salvavidas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95291" y="2784705"/>
        <a:ext cx="1558102" cy="590907"/>
      </dsp:txXfrm>
    </dsp:sp>
    <dsp:sp modelId="{189CAC0A-C29D-401A-996C-A2D3BACE2E7A}">
      <dsp:nvSpPr>
        <dsp:cNvPr id="0" name=""/>
        <dsp:cNvSpPr/>
      </dsp:nvSpPr>
      <dsp:spPr>
        <a:xfrm>
          <a:off x="2853609" y="2784705"/>
          <a:ext cx="1558102" cy="590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Enfermería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53609" y="2784705"/>
        <a:ext cx="1558102" cy="590907"/>
      </dsp:txXfrm>
    </dsp:sp>
    <dsp:sp modelId="{656531A4-5F1E-439F-AA41-FE8204494663}">
      <dsp:nvSpPr>
        <dsp:cNvPr id="0" name=""/>
        <dsp:cNvSpPr/>
      </dsp:nvSpPr>
      <dsp:spPr>
        <a:xfrm>
          <a:off x="5800409" y="1684290"/>
          <a:ext cx="1976135" cy="731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Seguridad</a:t>
          </a:r>
        </a:p>
      </dsp:txBody>
      <dsp:txXfrm>
        <a:off x="5800409" y="1684290"/>
        <a:ext cx="1976135" cy="731523"/>
      </dsp:txXfrm>
    </dsp:sp>
    <dsp:sp modelId="{B83DC4F0-80D1-46AB-BAA9-D77BEFFC85B1}">
      <dsp:nvSpPr>
        <dsp:cNvPr id="0" name=""/>
        <dsp:cNvSpPr/>
      </dsp:nvSpPr>
      <dsp:spPr>
        <a:xfrm>
          <a:off x="5800409" y="2782526"/>
          <a:ext cx="1976135" cy="2635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800409" y="2782526"/>
        <a:ext cx="1976135" cy="263519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2734-3B70-4527-859D-504F7488A889}">
      <dsp:nvSpPr>
        <dsp:cNvPr id="0" name=""/>
        <dsp:cNvSpPr/>
      </dsp:nvSpPr>
      <dsp:spPr>
        <a:xfrm>
          <a:off x="3988685" y="1699226"/>
          <a:ext cx="263962" cy="2231982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2231982"/>
              </a:lnTo>
              <a:lnTo>
                <a:pt x="0" y="22319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966011" y="1699226"/>
          <a:ext cx="286636" cy="366456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3664563"/>
              </a:lnTo>
              <a:lnTo>
                <a:pt x="0" y="3664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968792" y="1699226"/>
          <a:ext cx="283855" cy="1655918"/>
        </a:xfrm>
        <a:custGeom>
          <a:avLst/>
          <a:gdLst/>
          <a:ahLst/>
          <a:cxnLst/>
          <a:rect l="0" t="0" r="0" b="0"/>
          <a:pathLst>
            <a:path>
              <a:moveTo>
                <a:pt x="283855" y="0"/>
              </a:moveTo>
              <a:lnTo>
                <a:pt x="283855" y="1655918"/>
              </a:lnTo>
              <a:lnTo>
                <a:pt x="0" y="1655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8" y="1699226"/>
          <a:ext cx="295065" cy="5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35"/>
              </a:lnTo>
              <a:lnTo>
                <a:pt x="295065" y="500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988685" y="1699226"/>
          <a:ext cx="263962" cy="1079853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1079853"/>
              </a:lnTo>
              <a:lnTo>
                <a:pt x="0" y="10798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966011" y="1699226"/>
          <a:ext cx="286636" cy="288005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2880053"/>
              </a:lnTo>
              <a:lnTo>
                <a:pt x="0" y="28800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5CFBC-AB66-4DBA-A852-5CB8F1596432}">
      <dsp:nvSpPr>
        <dsp:cNvPr id="0" name=""/>
        <dsp:cNvSpPr/>
      </dsp:nvSpPr>
      <dsp:spPr>
        <a:xfrm>
          <a:off x="4252648" y="1699226"/>
          <a:ext cx="289322" cy="108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38"/>
              </a:lnTo>
              <a:lnTo>
                <a:pt x="289322" y="10896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8" y="1699226"/>
          <a:ext cx="295065" cy="2757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400"/>
              </a:lnTo>
              <a:lnTo>
                <a:pt x="295065" y="2757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988446" y="1699226"/>
          <a:ext cx="264201" cy="500407"/>
        </a:xfrm>
        <a:custGeom>
          <a:avLst/>
          <a:gdLst/>
          <a:ahLst/>
          <a:cxnLst/>
          <a:rect l="0" t="0" r="0" b="0"/>
          <a:pathLst>
            <a:path>
              <a:moveTo>
                <a:pt x="264201" y="0"/>
              </a:moveTo>
              <a:lnTo>
                <a:pt x="264201" y="500407"/>
              </a:lnTo>
              <a:lnTo>
                <a:pt x="0" y="5004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8" y="984782"/>
          <a:ext cx="91440" cy="204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92647" y="350230"/>
          <a:ext cx="2520000" cy="634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</a:t>
          </a:r>
        </a:p>
      </dsp:txBody>
      <dsp:txXfrm>
        <a:off x="2992647" y="350230"/>
        <a:ext cx="2520000" cy="634551"/>
      </dsp:txXfrm>
    </dsp:sp>
    <dsp:sp modelId="{F8108F41-11A6-4BB2-8576-6B4930629144}">
      <dsp:nvSpPr>
        <dsp:cNvPr id="0" name=""/>
        <dsp:cNvSpPr/>
      </dsp:nvSpPr>
      <dsp:spPr>
        <a:xfrm>
          <a:off x="3354887" y="1189119"/>
          <a:ext cx="1795521" cy="51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</a:t>
          </a:r>
        </a:p>
      </dsp:txBody>
      <dsp:txXfrm>
        <a:off x="3354887" y="1189119"/>
        <a:ext cx="1795521" cy="510106"/>
      </dsp:txXfrm>
    </dsp:sp>
    <dsp:sp modelId="{7D93722B-8B56-4D9C-A191-D64A6C9C522B}">
      <dsp:nvSpPr>
        <dsp:cNvPr id="0" name=""/>
        <dsp:cNvSpPr/>
      </dsp:nvSpPr>
      <dsp:spPr>
        <a:xfrm>
          <a:off x="1446257" y="1990256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257" y="1990256"/>
        <a:ext cx="2542188" cy="418754"/>
      </dsp:txXfrm>
    </dsp:sp>
    <dsp:sp modelId="{C9C98B90-2368-42E5-A938-1CAC7B95F1D9}">
      <dsp:nvSpPr>
        <dsp:cNvPr id="0" name=""/>
        <dsp:cNvSpPr/>
      </dsp:nvSpPr>
      <dsp:spPr>
        <a:xfrm>
          <a:off x="4547713" y="3155577"/>
          <a:ext cx="2542188" cy="26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Encargado(a) Sección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Operativo(a)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Generales 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Liviana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3155577"/>
        <a:ext cx="2542188" cy="2602099"/>
      </dsp:txXfrm>
    </dsp:sp>
    <dsp:sp modelId="{DFCA3A73-9091-4BEC-A560-40C777ECD0F9}">
      <dsp:nvSpPr>
        <dsp:cNvPr id="0" name=""/>
        <dsp:cNvSpPr/>
      </dsp:nvSpPr>
      <dsp:spPr>
        <a:xfrm>
          <a:off x="4541970" y="257948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1970" y="2579487"/>
        <a:ext cx="2542188" cy="418754"/>
      </dsp:txXfrm>
    </dsp:sp>
    <dsp:sp modelId="{95AECAAC-11D6-46E1-B29B-EF47714339EB}">
      <dsp:nvSpPr>
        <dsp:cNvPr id="0" name=""/>
        <dsp:cNvSpPr/>
      </dsp:nvSpPr>
      <dsp:spPr>
        <a:xfrm>
          <a:off x="1423822" y="43699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369902"/>
        <a:ext cx="2542188" cy="418754"/>
      </dsp:txXfrm>
    </dsp:sp>
    <dsp:sp modelId="{917CF2CD-CFB2-4184-A6AF-445F9C88C039}">
      <dsp:nvSpPr>
        <dsp:cNvPr id="0" name=""/>
        <dsp:cNvSpPr/>
      </dsp:nvSpPr>
      <dsp:spPr>
        <a:xfrm>
          <a:off x="1446497" y="25697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2569702"/>
        <a:ext cx="2542188" cy="418754"/>
      </dsp:txXfrm>
    </dsp:sp>
    <dsp:sp modelId="{D8D6D9BB-E399-4587-B2AA-235491C102FB}">
      <dsp:nvSpPr>
        <dsp:cNvPr id="0" name=""/>
        <dsp:cNvSpPr/>
      </dsp:nvSpPr>
      <dsp:spPr>
        <a:xfrm>
          <a:off x="4547713" y="1990484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1990484"/>
        <a:ext cx="2542188" cy="418754"/>
      </dsp:txXfrm>
    </dsp:sp>
    <dsp:sp modelId="{D7BD79C1-93F8-4D48-BC3C-1707F7D1CC69}">
      <dsp:nvSpPr>
        <dsp:cNvPr id="0" name=""/>
        <dsp:cNvSpPr/>
      </dsp:nvSpPr>
      <dsp:spPr>
        <a:xfrm>
          <a:off x="1426604" y="314576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6604" y="3145767"/>
        <a:ext cx="2542188" cy="418754"/>
      </dsp:txXfrm>
    </dsp:sp>
    <dsp:sp modelId="{BB1A5C11-5421-465A-924B-FCF70AE1E666}">
      <dsp:nvSpPr>
        <dsp:cNvPr id="0" name=""/>
        <dsp:cNvSpPr/>
      </dsp:nvSpPr>
      <dsp:spPr>
        <a:xfrm>
          <a:off x="1423822" y="4989523"/>
          <a:ext cx="2542188" cy="748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989523"/>
        <a:ext cx="2542188" cy="748532"/>
      </dsp:txXfrm>
    </dsp:sp>
    <dsp:sp modelId="{68B84FFC-9C3A-4CA7-A735-AED9480FC480}">
      <dsp:nvSpPr>
        <dsp:cNvPr id="0" name=""/>
        <dsp:cNvSpPr/>
      </dsp:nvSpPr>
      <dsp:spPr>
        <a:xfrm>
          <a:off x="1446497" y="3721831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3721831"/>
        <a:ext cx="2542188" cy="418754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7" y="1292810"/>
          <a:ext cx="309477" cy="64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573"/>
              </a:lnTo>
              <a:lnTo>
                <a:pt x="309477" y="646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3989554" y="1292810"/>
          <a:ext cx="263093" cy="649792"/>
        </a:xfrm>
        <a:custGeom>
          <a:avLst/>
          <a:gdLst/>
          <a:ahLst/>
          <a:cxnLst/>
          <a:rect l="0" t="0" r="0" b="0"/>
          <a:pathLst>
            <a:path>
              <a:moveTo>
                <a:pt x="263093" y="0"/>
              </a:moveTo>
              <a:lnTo>
                <a:pt x="263093" y="649792"/>
              </a:lnTo>
              <a:lnTo>
                <a:pt x="0" y="64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7" y="1292810"/>
          <a:ext cx="292202" cy="138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057"/>
              </a:lnTo>
              <a:lnTo>
                <a:pt x="292202" y="1389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7" y="1292810"/>
          <a:ext cx="292202" cy="230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720"/>
              </a:lnTo>
              <a:lnTo>
                <a:pt x="292202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3968793" y="1292810"/>
          <a:ext cx="283854" cy="3224403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3224403"/>
              </a:lnTo>
              <a:lnTo>
                <a:pt x="0" y="32244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3951517" y="1292810"/>
          <a:ext cx="301130" cy="3981342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981342"/>
              </a:lnTo>
              <a:lnTo>
                <a:pt x="0" y="3981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3998528" y="1292810"/>
          <a:ext cx="254119" cy="1389054"/>
        </a:xfrm>
        <a:custGeom>
          <a:avLst/>
          <a:gdLst/>
          <a:ahLst/>
          <a:cxnLst/>
          <a:rect l="0" t="0" r="0" b="0"/>
          <a:pathLst>
            <a:path>
              <a:moveTo>
                <a:pt x="254119" y="0"/>
              </a:moveTo>
              <a:lnTo>
                <a:pt x="254119" y="1389054"/>
              </a:lnTo>
              <a:lnTo>
                <a:pt x="0" y="13890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4252647" y="1292810"/>
          <a:ext cx="292202" cy="3224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403"/>
              </a:lnTo>
              <a:lnTo>
                <a:pt x="292202" y="32244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3968793" y="1292810"/>
          <a:ext cx="283854" cy="2300720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2300720"/>
              </a:lnTo>
              <a:lnTo>
                <a:pt x="0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02651" y="481018"/>
          <a:ext cx="2699993" cy="811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Canoas</a:t>
          </a:r>
        </a:p>
      </dsp:txBody>
      <dsp:txXfrm>
        <a:off x="2902651" y="481018"/>
        <a:ext cx="2699993" cy="811792"/>
      </dsp:txXfrm>
    </dsp:sp>
    <dsp:sp modelId="{D88C0EFF-918F-4225-B106-326EBE5CF20B}">
      <dsp:nvSpPr>
        <dsp:cNvPr id="0" name=""/>
        <dsp:cNvSpPr/>
      </dsp:nvSpPr>
      <dsp:spPr>
        <a:xfrm>
          <a:off x="1465787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3203492"/>
        <a:ext cx="2503005" cy="780077"/>
      </dsp:txXfrm>
    </dsp:sp>
    <dsp:sp modelId="{82263DF7-1335-4B60-A28E-658851096793}">
      <dsp:nvSpPr>
        <dsp:cNvPr id="0" name=""/>
        <dsp:cNvSpPr/>
      </dsp:nvSpPr>
      <dsp:spPr>
        <a:xfrm>
          <a:off x="4544850" y="424675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4246755"/>
        <a:ext cx="2503005" cy="540917"/>
      </dsp:txXfrm>
    </dsp:sp>
    <dsp:sp modelId="{D54F7AE0-506F-4914-8AFC-F99EF7604CA4}">
      <dsp:nvSpPr>
        <dsp:cNvPr id="0" name=""/>
        <dsp:cNvSpPr/>
      </dsp:nvSpPr>
      <dsp:spPr>
        <a:xfrm>
          <a:off x="1495522" y="241140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5522" y="2411406"/>
        <a:ext cx="2503005" cy="540917"/>
      </dsp:txXfrm>
    </dsp:sp>
    <dsp:sp modelId="{0747DA8D-1F4F-49C5-946D-40C8AA1FCC3F}">
      <dsp:nvSpPr>
        <dsp:cNvPr id="0" name=""/>
        <dsp:cNvSpPr/>
      </dsp:nvSpPr>
      <dsp:spPr>
        <a:xfrm>
          <a:off x="1448511" y="500369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5003694"/>
        <a:ext cx="2503005" cy="540917"/>
      </dsp:txXfrm>
    </dsp:sp>
    <dsp:sp modelId="{7E4380D1-4B76-46AC-9E47-5E3CE3975933}">
      <dsp:nvSpPr>
        <dsp:cNvPr id="0" name=""/>
        <dsp:cNvSpPr/>
      </dsp:nvSpPr>
      <dsp:spPr>
        <a:xfrm>
          <a:off x="1465787" y="424675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(Limpieza)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4246755"/>
        <a:ext cx="2503005" cy="540917"/>
      </dsp:txXfrm>
    </dsp:sp>
    <dsp:sp modelId="{0B0AD3C7-6E7D-49BC-B8B1-61DFD4EBFEE5}">
      <dsp:nvSpPr>
        <dsp:cNvPr id="0" name=""/>
        <dsp:cNvSpPr/>
      </dsp:nvSpPr>
      <dsp:spPr>
        <a:xfrm>
          <a:off x="4544850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3203492"/>
        <a:ext cx="2503005" cy="780077"/>
      </dsp:txXfrm>
    </dsp:sp>
    <dsp:sp modelId="{D505D837-DBC2-4B50-8E0E-E06632D105AC}">
      <dsp:nvSpPr>
        <dsp:cNvPr id="0" name=""/>
        <dsp:cNvSpPr/>
      </dsp:nvSpPr>
      <dsp:spPr>
        <a:xfrm>
          <a:off x="4544850" y="2411410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2411410"/>
        <a:ext cx="2503005" cy="540917"/>
      </dsp:txXfrm>
    </dsp:sp>
    <dsp:sp modelId="{D2A2C65B-D4E1-4D46-84E9-FF3D85293291}">
      <dsp:nvSpPr>
        <dsp:cNvPr id="0" name=""/>
        <dsp:cNvSpPr/>
      </dsp:nvSpPr>
      <dsp:spPr>
        <a:xfrm>
          <a:off x="1486548" y="167214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6548" y="1672144"/>
        <a:ext cx="2503005" cy="540917"/>
      </dsp:txXfrm>
    </dsp:sp>
    <dsp:sp modelId="{53A1B6B1-543F-4031-814A-C310B34B4C02}">
      <dsp:nvSpPr>
        <dsp:cNvPr id="0" name=""/>
        <dsp:cNvSpPr/>
      </dsp:nvSpPr>
      <dsp:spPr>
        <a:xfrm>
          <a:off x="4562125" y="166892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25" y="1668926"/>
        <a:ext cx="2503005" cy="54091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FB79-B64E-47E8-A917-4865096BA14A}">
      <dsp:nvSpPr>
        <dsp:cNvPr id="0" name=""/>
        <dsp:cNvSpPr/>
      </dsp:nvSpPr>
      <dsp:spPr>
        <a:xfrm>
          <a:off x="2834454" y="1346038"/>
          <a:ext cx="222704" cy="2050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208"/>
              </a:lnTo>
              <a:lnTo>
                <a:pt x="222704" y="2050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611749" y="1346038"/>
          <a:ext cx="222704" cy="2049519"/>
        </a:xfrm>
        <a:custGeom>
          <a:avLst/>
          <a:gdLst/>
          <a:ahLst/>
          <a:cxnLst/>
          <a:rect l="0" t="0" r="0" b="0"/>
          <a:pathLst>
            <a:path>
              <a:moveTo>
                <a:pt x="222704" y="0"/>
              </a:moveTo>
              <a:lnTo>
                <a:pt x="222704" y="2049519"/>
              </a:lnTo>
              <a:lnTo>
                <a:pt x="0" y="20495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346038"/>
          <a:ext cx="222704" cy="100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517"/>
              </a:lnTo>
              <a:lnTo>
                <a:pt x="222704" y="1003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611177" y="1346038"/>
          <a:ext cx="223277" cy="1000124"/>
        </a:xfrm>
        <a:custGeom>
          <a:avLst/>
          <a:gdLst/>
          <a:ahLst/>
          <a:cxnLst/>
          <a:rect l="0" t="0" r="0" b="0"/>
          <a:pathLst>
            <a:path>
              <a:moveTo>
                <a:pt x="223277" y="0"/>
              </a:moveTo>
              <a:lnTo>
                <a:pt x="223277" y="1000124"/>
              </a:lnTo>
              <a:lnTo>
                <a:pt x="0" y="1000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9F7F-E7D6-4F1A-B958-E1260BC3CBE2}">
      <dsp:nvSpPr>
        <dsp:cNvPr id="0" name=""/>
        <dsp:cNvSpPr/>
      </dsp:nvSpPr>
      <dsp:spPr>
        <a:xfrm>
          <a:off x="2788734" y="1346038"/>
          <a:ext cx="91440" cy="2851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12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119448" y="219799"/>
          <a:ext cx="3430012" cy="1126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1119448" y="219799"/>
        <a:ext cx="3430012" cy="1126238"/>
      </dsp:txXfrm>
    </dsp:sp>
    <dsp:sp modelId="{2204472C-B143-4DA2-8383-12A238991A61}">
      <dsp:nvSpPr>
        <dsp:cNvPr id="0" name=""/>
        <dsp:cNvSpPr/>
      </dsp:nvSpPr>
      <dsp:spPr>
        <a:xfrm>
          <a:off x="1619780" y="4197305"/>
          <a:ext cx="2429347" cy="1247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19780" y="4197305"/>
        <a:ext cx="2429347" cy="1247782"/>
      </dsp:txXfrm>
    </dsp:sp>
    <dsp:sp modelId="{C2FC546E-C85C-47AF-A999-61633F840BD5}">
      <dsp:nvSpPr>
        <dsp:cNvPr id="0" name=""/>
        <dsp:cNvSpPr/>
      </dsp:nvSpPr>
      <dsp:spPr>
        <a:xfrm>
          <a:off x="181829" y="1904460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Patrimonio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1829" y="1904460"/>
        <a:ext cx="2429347" cy="883405"/>
      </dsp:txXfrm>
    </dsp:sp>
    <dsp:sp modelId="{A04FC355-2161-4837-BEE0-FACFB747D6BE}">
      <dsp:nvSpPr>
        <dsp:cNvPr id="0" name=""/>
        <dsp:cNvSpPr/>
      </dsp:nvSpPr>
      <dsp:spPr>
        <a:xfrm>
          <a:off x="3057159" y="1907853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57159" y="1907853"/>
        <a:ext cx="2429347" cy="883405"/>
      </dsp:txXfrm>
    </dsp:sp>
    <dsp:sp modelId="{76DA659A-70FE-409A-B6D9-EE4DAE48DDF5}">
      <dsp:nvSpPr>
        <dsp:cNvPr id="0" name=""/>
        <dsp:cNvSpPr/>
      </dsp:nvSpPr>
      <dsp:spPr>
        <a:xfrm>
          <a:off x="181829" y="2954544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Administración del Personal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1829" y="2954544"/>
        <a:ext cx="2429920" cy="882027"/>
      </dsp:txXfrm>
    </dsp:sp>
    <dsp:sp modelId="{D377109B-6CE0-40B6-8635-032B3A0DB7EB}">
      <dsp:nvSpPr>
        <dsp:cNvPr id="0" name=""/>
        <dsp:cNvSpPr/>
      </dsp:nvSpPr>
      <dsp:spPr>
        <a:xfrm>
          <a:off x="3057159" y="2955233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57159" y="2955233"/>
        <a:ext cx="2429920" cy="882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086247"/>
          <a:ext cx="2910405" cy="674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146"/>
              </a:lnTo>
              <a:lnTo>
                <a:pt x="2910405" y="506146"/>
              </a:lnTo>
              <a:lnTo>
                <a:pt x="2910405" y="674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086247"/>
          <a:ext cx="970135" cy="674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146"/>
              </a:lnTo>
              <a:lnTo>
                <a:pt x="970135" y="506146"/>
              </a:lnTo>
              <a:lnTo>
                <a:pt x="970135" y="674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086247"/>
          <a:ext cx="970135" cy="674516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506146"/>
              </a:lnTo>
              <a:lnTo>
                <a:pt x="0" y="506146"/>
              </a:lnTo>
              <a:lnTo>
                <a:pt x="0" y="674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086247"/>
          <a:ext cx="2910405" cy="674516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506146"/>
              </a:lnTo>
              <a:lnTo>
                <a:pt x="0" y="506146"/>
              </a:lnTo>
              <a:lnTo>
                <a:pt x="0" y="674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592285" y="1140462"/>
          <a:ext cx="2247458" cy="9457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Huertos y Enlace CMT</a:t>
          </a:r>
        </a:p>
      </dsp:txBody>
      <dsp:txXfrm>
        <a:off x="2592285" y="1140462"/>
        <a:ext cx="2247458" cy="945785"/>
      </dsp:txXfrm>
    </dsp:sp>
    <dsp:sp modelId="{E54347ED-FC84-4072-A4CF-49CCF081AD45}">
      <dsp:nvSpPr>
        <dsp:cNvPr id="0" name=""/>
        <dsp:cNvSpPr/>
      </dsp:nvSpPr>
      <dsp:spPr>
        <a:xfrm>
          <a:off x="3844" y="2760764"/>
          <a:ext cx="1603529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</a:t>
          </a:r>
        </a:p>
      </dsp:txBody>
      <dsp:txXfrm>
        <a:off x="3844" y="2760764"/>
        <a:ext cx="1603529" cy="1080001"/>
      </dsp:txXfrm>
    </dsp:sp>
    <dsp:sp modelId="{BF25BA90-64ED-4ACD-B273-C084258BDA2A}">
      <dsp:nvSpPr>
        <dsp:cNvPr id="0" name=""/>
        <dsp:cNvSpPr/>
      </dsp:nvSpPr>
      <dsp:spPr>
        <a:xfrm>
          <a:off x="1944114" y="2760764"/>
          <a:ext cx="1603529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</a:p>
      </dsp:txBody>
      <dsp:txXfrm>
        <a:off x="1944114" y="2760764"/>
        <a:ext cx="1603529" cy="1080001"/>
      </dsp:txXfrm>
    </dsp:sp>
    <dsp:sp modelId="{8A0E1643-1DC6-47DC-B9AC-5A5EB10D169C}">
      <dsp:nvSpPr>
        <dsp:cNvPr id="0" name=""/>
        <dsp:cNvSpPr/>
      </dsp:nvSpPr>
      <dsp:spPr>
        <a:xfrm>
          <a:off x="3884385" y="2760764"/>
          <a:ext cx="1603529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Maestra(o)</a:t>
          </a:r>
        </a:p>
      </dsp:txBody>
      <dsp:txXfrm>
        <a:off x="3884385" y="2760764"/>
        <a:ext cx="1603529" cy="1080001"/>
      </dsp:txXfrm>
    </dsp:sp>
    <dsp:sp modelId="{269A406B-27FD-4B4A-86F1-7DEFDF191E38}">
      <dsp:nvSpPr>
        <dsp:cNvPr id="0" name=""/>
        <dsp:cNvSpPr/>
      </dsp:nvSpPr>
      <dsp:spPr>
        <a:xfrm>
          <a:off x="5824656" y="2760764"/>
          <a:ext cx="1603529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824656" y="2760764"/>
        <a:ext cx="1603529" cy="1080001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679400" y="2426754"/>
          <a:ext cx="415890" cy="45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83"/>
              </a:lnTo>
              <a:lnTo>
                <a:pt x="415890" y="455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633680" y="2426754"/>
          <a:ext cx="91440" cy="903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65692" y="1243090"/>
          <a:ext cx="1713708" cy="61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64"/>
              </a:lnTo>
              <a:lnTo>
                <a:pt x="1713708" y="411064"/>
              </a:lnTo>
              <a:lnTo>
                <a:pt x="1713708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47363" y="2426754"/>
          <a:ext cx="91440" cy="495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293083" y="1243090"/>
          <a:ext cx="1672608" cy="618338"/>
        </a:xfrm>
        <a:custGeom>
          <a:avLst/>
          <a:gdLst/>
          <a:ahLst/>
          <a:cxnLst/>
          <a:rect l="0" t="0" r="0" b="0"/>
          <a:pathLst>
            <a:path>
              <a:moveTo>
                <a:pt x="1672608" y="0"/>
              </a:moveTo>
              <a:lnTo>
                <a:pt x="1672608" y="411064"/>
              </a:lnTo>
              <a:lnTo>
                <a:pt x="0" y="411064"/>
              </a:lnTo>
              <a:lnTo>
                <a:pt x="0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569967" y="262091"/>
          <a:ext cx="2791450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2569967" y="262091"/>
        <a:ext cx="2791450" cy="980999"/>
      </dsp:txXfrm>
    </dsp:sp>
    <dsp:sp modelId="{DA42B9A0-D3E5-49B8-BC0C-5385DD1658A9}">
      <dsp:nvSpPr>
        <dsp:cNvPr id="0" name=""/>
        <dsp:cNvSpPr/>
      </dsp:nvSpPr>
      <dsp:spPr>
        <a:xfrm>
          <a:off x="1416086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16086" y="1861429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302510" y="2922061"/>
          <a:ext cx="1981146" cy="261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02510" y="2922061"/>
        <a:ext cx="1981146" cy="2611506"/>
      </dsp:txXfrm>
    </dsp:sp>
    <dsp:sp modelId="{656531A4-5F1E-439F-AA41-FE8204494663}">
      <dsp:nvSpPr>
        <dsp:cNvPr id="0" name=""/>
        <dsp:cNvSpPr/>
      </dsp:nvSpPr>
      <dsp:spPr>
        <a:xfrm>
          <a:off x="4802403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802403" y="1861429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688827" y="3330114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88827" y="3330114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095291" y="2620654"/>
          <a:ext cx="1393533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</dsp:txBody>
      <dsp:txXfrm>
        <a:off x="6095291" y="2620654"/>
        <a:ext cx="1393533" cy="52256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4C07-0C79-4618-97BD-53A6D98DBD4F}">
      <dsp:nvSpPr>
        <dsp:cNvPr id="0" name=""/>
        <dsp:cNvSpPr/>
      </dsp:nvSpPr>
      <dsp:spPr>
        <a:xfrm>
          <a:off x="7435022" y="2088233"/>
          <a:ext cx="91440" cy="339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778"/>
              </a:lnTo>
              <a:lnTo>
                <a:pt x="45722" y="159778"/>
              </a:lnTo>
              <a:lnTo>
                <a:pt x="45722" y="339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986158"/>
          <a:ext cx="3228094" cy="44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02"/>
              </a:lnTo>
              <a:lnTo>
                <a:pt x="3228094" y="260402"/>
              </a:lnTo>
              <a:lnTo>
                <a:pt x="3228094" y="440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52647" y="2088233"/>
          <a:ext cx="225667" cy="723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108"/>
              </a:lnTo>
              <a:lnTo>
                <a:pt x="225667" y="7231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73044" y="2088233"/>
          <a:ext cx="179603" cy="723108"/>
        </a:xfrm>
        <a:custGeom>
          <a:avLst/>
          <a:gdLst/>
          <a:ahLst/>
          <a:cxnLst/>
          <a:rect l="0" t="0" r="0" b="0"/>
          <a:pathLst>
            <a:path>
              <a:moveTo>
                <a:pt x="179603" y="0"/>
              </a:moveTo>
              <a:lnTo>
                <a:pt x="179603" y="723108"/>
              </a:lnTo>
              <a:lnTo>
                <a:pt x="0" y="7231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206927" y="2088233"/>
          <a:ext cx="91440" cy="1404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44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06927" y="986158"/>
          <a:ext cx="91440" cy="440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978831" y="2088233"/>
          <a:ext cx="91440" cy="33919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159590"/>
              </a:lnTo>
              <a:lnTo>
                <a:pt x="45720" y="159590"/>
              </a:lnTo>
              <a:lnTo>
                <a:pt x="45720" y="339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024553" y="986158"/>
          <a:ext cx="3228094" cy="440006"/>
        </a:xfrm>
        <a:custGeom>
          <a:avLst/>
          <a:gdLst/>
          <a:ahLst/>
          <a:cxnLst/>
          <a:rect l="0" t="0" r="0" b="0"/>
          <a:pathLst>
            <a:path>
              <a:moveTo>
                <a:pt x="3228094" y="0"/>
              </a:moveTo>
              <a:lnTo>
                <a:pt x="3228094" y="260402"/>
              </a:lnTo>
              <a:lnTo>
                <a:pt x="0" y="260402"/>
              </a:lnTo>
              <a:lnTo>
                <a:pt x="0" y="440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02647" y="0"/>
          <a:ext cx="2700001" cy="986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Aztlán</a:t>
          </a:r>
        </a:p>
      </dsp:txBody>
      <dsp:txXfrm>
        <a:off x="2902647" y="0"/>
        <a:ext cx="2700001" cy="986158"/>
      </dsp:txXfrm>
    </dsp:sp>
    <dsp:sp modelId="{F8108F41-11A6-4BB2-8576-6B4930629144}">
      <dsp:nvSpPr>
        <dsp:cNvPr id="0" name=""/>
        <dsp:cNvSpPr/>
      </dsp:nvSpPr>
      <dsp:spPr>
        <a:xfrm>
          <a:off x="2" y="1426164"/>
          <a:ext cx="2049102" cy="662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Jardinería</a:t>
          </a:r>
        </a:p>
      </dsp:txBody>
      <dsp:txXfrm>
        <a:off x="2" y="1426164"/>
        <a:ext cx="2049102" cy="662068"/>
      </dsp:txXfrm>
    </dsp:sp>
    <dsp:sp modelId="{35914401-882C-4012-96AB-F51ABC99EEC8}">
      <dsp:nvSpPr>
        <dsp:cNvPr id="0" name=""/>
        <dsp:cNvSpPr/>
      </dsp:nvSpPr>
      <dsp:spPr>
        <a:xfrm>
          <a:off x="0" y="2427427"/>
          <a:ext cx="2049102" cy="2574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0" y="2427427"/>
        <a:ext cx="2049102" cy="2574698"/>
      </dsp:txXfrm>
    </dsp:sp>
    <dsp:sp modelId="{5595AAC0-CD01-45C6-AE8E-4A0CED053EE3}">
      <dsp:nvSpPr>
        <dsp:cNvPr id="0" name=""/>
        <dsp:cNvSpPr/>
      </dsp:nvSpPr>
      <dsp:spPr>
        <a:xfrm>
          <a:off x="3228447" y="1426164"/>
          <a:ext cx="2048400" cy="662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Recreación y 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228447" y="1426164"/>
        <a:ext cx="2048400" cy="662068"/>
      </dsp:txXfrm>
    </dsp:sp>
    <dsp:sp modelId="{7192D00E-8680-4BEF-A301-920933B5BA4F}">
      <dsp:nvSpPr>
        <dsp:cNvPr id="0" name=""/>
        <dsp:cNvSpPr/>
      </dsp:nvSpPr>
      <dsp:spPr>
        <a:xfrm>
          <a:off x="3228447" y="3492645"/>
          <a:ext cx="2048400" cy="23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228447" y="3492645"/>
        <a:ext cx="2048400" cy="2339999"/>
      </dsp:txXfrm>
    </dsp:sp>
    <dsp:sp modelId="{AF7B52E1-DB17-4F30-9587-C2C92B1C6358}">
      <dsp:nvSpPr>
        <dsp:cNvPr id="0" name=""/>
        <dsp:cNvSpPr/>
      </dsp:nvSpPr>
      <dsp:spPr>
        <a:xfrm>
          <a:off x="2454665" y="2443527"/>
          <a:ext cx="1618379" cy="735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+mn-lt"/>
            </a:rPr>
            <a:t>Salvavidas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454665" y="2443527"/>
        <a:ext cx="1618379" cy="735629"/>
      </dsp:txXfrm>
    </dsp:sp>
    <dsp:sp modelId="{A44A7B16-8A4B-4E33-A66C-71E01EA773DB}">
      <dsp:nvSpPr>
        <dsp:cNvPr id="0" name=""/>
        <dsp:cNvSpPr/>
      </dsp:nvSpPr>
      <dsp:spPr>
        <a:xfrm>
          <a:off x="4478315" y="2443527"/>
          <a:ext cx="1618379" cy="735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+mn-lt"/>
            </a:rPr>
            <a:t>Auxiliar de Enfermería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478315" y="2443527"/>
        <a:ext cx="1618379" cy="735629"/>
      </dsp:txXfrm>
    </dsp:sp>
    <dsp:sp modelId="{699D600C-22B6-4E53-A7E3-EA62EC92FA90}">
      <dsp:nvSpPr>
        <dsp:cNvPr id="0" name=""/>
        <dsp:cNvSpPr/>
      </dsp:nvSpPr>
      <dsp:spPr>
        <a:xfrm>
          <a:off x="6456191" y="1426164"/>
          <a:ext cx="2049102" cy="662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Seguridad</a:t>
          </a:r>
        </a:p>
      </dsp:txBody>
      <dsp:txXfrm>
        <a:off x="6456191" y="1426164"/>
        <a:ext cx="2049102" cy="662068"/>
      </dsp:txXfrm>
    </dsp:sp>
    <dsp:sp modelId="{B692001E-130E-467F-A8AA-4533AD345208}">
      <dsp:nvSpPr>
        <dsp:cNvPr id="0" name=""/>
        <dsp:cNvSpPr/>
      </dsp:nvSpPr>
      <dsp:spPr>
        <a:xfrm>
          <a:off x="6456193" y="2427615"/>
          <a:ext cx="2049102" cy="340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Área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6456193" y="2427615"/>
        <a:ext cx="2049102" cy="340200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457"/>
              </a:lnTo>
              <a:lnTo>
                <a:pt x="139736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62457"/>
              </a:lnTo>
              <a:lnTo>
                <a:pt x="0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3595484" y="1296081"/>
              </a:lnTo>
              <a:lnTo>
                <a:pt x="3595484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1797742" y="1296081"/>
              </a:lnTo>
              <a:lnTo>
                <a:pt x="1797742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263726"/>
          <a:ext cx="91440" cy="1435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327725"/>
          <a:ext cx="2306648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Salud Pública </a:t>
          </a:r>
        </a:p>
      </dsp:txBody>
      <dsp:txXfrm>
        <a:off x="3203159" y="327725"/>
        <a:ext cx="2306648" cy="936001"/>
      </dsp:txXfrm>
    </dsp:sp>
    <dsp:sp modelId="{F0C4384C-AAF6-4E1D-B697-D90ED7D85EDE}">
      <dsp:nvSpPr>
        <dsp:cNvPr id="0" name=""/>
        <dsp:cNvSpPr/>
      </dsp:nvSpPr>
      <dsp:spPr>
        <a:xfrm>
          <a:off x="1865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1865" y="2699545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 </a:t>
          </a:r>
        </a:p>
      </dsp:txBody>
      <dsp:txXfrm>
        <a:off x="1799607" y="2699545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3597349" y="2699545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Salud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95091" y="2699545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Canina y Felina</a:t>
          </a:r>
        </a:p>
      </dsp:txBody>
      <dsp:txXfrm>
        <a:off x="7192833" y="2699545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</a:t>
          </a:r>
        </a:p>
      </dsp:txBody>
      <dsp:txXfrm>
        <a:off x="2885924" y="1656183"/>
        <a:ext cx="1330822" cy="540001"/>
      </dsp:txXfrm>
    </dsp:sp>
    <dsp:sp modelId="{F575BE00-8131-4208-B246-289C54D55378}">
      <dsp:nvSpPr>
        <dsp:cNvPr id="0" name=""/>
        <dsp:cNvSpPr/>
      </dsp:nvSpPr>
      <dsp:spPr>
        <a:xfrm>
          <a:off x="4496220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 </a:t>
          </a:r>
        </a:p>
      </dsp:txBody>
      <dsp:txXfrm>
        <a:off x="4496220" y="1656183"/>
        <a:ext cx="1330822" cy="540001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969626" y="966348"/>
          <a:ext cx="206837" cy="469156"/>
        </a:xfrm>
        <a:custGeom>
          <a:avLst/>
          <a:gdLst/>
          <a:ahLst/>
          <a:cxnLst/>
          <a:rect l="0" t="0" r="0" b="0"/>
          <a:pathLst>
            <a:path>
              <a:moveTo>
                <a:pt x="206837" y="0"/>
              </a:moveTo>
              <a:lnTo>
                <a:pt x="206837" y="469156"/>
              </a:lnTo>
              <a:lnTo>
                <a:pt x="0" y="4691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176464" y="966348"/>
          <a:ext cx="2783294" cy="1267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324"/>
              </a:lnTo>
              <a:lnTo>
                <a:pt x="2783294" y="1123324"/>
              </a:lnTo>
              <a:lnTo>
                <a:pt x="2783294" y="1267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966348"/>
          <a:ext cx="927265" cy="1267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324"/>
              </a:lnTo>
              <a:lnTo>
                <a:pt x="927265" y="1123324"/>
              </a:lnTo>
              <a:lnTo>
                <a:pt x="927265" y="1267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7700" y="966348"/>
          <a:ext cx="928763" cy="1267591"/>
        </a:xfrm>
        <a:custGeom>
          <a:avLst/>
          <a:gdLst/>
          <a:ahLst/>
          <a:cxnLst/>
          <a:rect l="0" t="0" r="0" b="0"/>
          <a:pathLst>
            <a:path>
              <a:moveTo>
                <a:pt x="928763" y="0"/>
              </a:moveTo>
              <a:lnTo>
                <a:pt x="928763" y="1123324"/>
              </a:lnTo>
              <a:lnTo>
                <a:pt x="0" y="1123324"/>
              </a:lnTo>
              <a:lnTo>
                <a:pt x="0" y="1267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331518" y="3053390"/>
          <a:ext cx="91440" cy="2885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5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377238" y="966348"/>
          <a:ext cx="2799225" cy="1267591"/>
        </a:xfrm>
        <a:custGeom>
          <a:avLst/>
          <a:gdLst/>
          <a:ahLst/>
          <a:cxnLst/>
          <a:rect l="0" t="0" r="0" b="0"/>
          <a:pathLst>
            <a:path>
              <a:moveTo>
                <a:pt x="2799225" y="0"/>
              </a:moveTo>
              <a:lnTo>
                <a:pt x="2799225" y="1123324"/>
              </a:lnTo>
              <a:lnTo>
                <a:pt x="0" y="1123324"/>
              </a:lnTo>
              <a:lnTo>
                <a:pt x="0" y="1267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985746" y="0"/>
          <a:ext cx="2381435" cy="966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2985746" y="0"/>
        <a:ext cx="2381435" cy="966348"/>
      </dsp:txXfrm>
    </dsp:sp>
    <dsp:sp modelId="{F0C4384C-AAF6-4E1D-B697-D90ED7D85EDE}">
      <dsp:nvSpPr>
        <dsp:cNvPr id="0" name=""/>
        <dsp:cNvSpPr/>
      </dsp:nvSpPr>
      <dsp:spPr>
        <a:xfrm>
          <a:off x="594239" y="2233940"/>
          <a:ext cx="1565997" cy="81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594239" y="2233940"/>
        <a:ext cx="1565997" cy="819450"/>
      </dsp:txXfrm>
    </dsp:sp>
    <dsp:sp modelId="{A9115B0F-1236-4BD8-9394-7D9210ACEADD}">
      <dsp:nvSpPr>
        <dsp:cNvPr id="0" name=""/>
        <dsp:cNvSpPr/>
      </dsp:nvSpPr>
      <dsp:spPr>
        <a:xfrm>
          <a:off x="594239" y="3341923"/>
          <a:ext cx="1565997" cy="6869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594239" y="3341923"/>
        <a:ext cx="1565997" cy="686985"/>
      </dsp:txXfrm>
    </dsp:sp>
    <dsp:sp modelId="{37AEF8C9-F153-4456-B4E8-AFD354C090D5}">
      <dsp:nvSpPr>
        <dsp:cNvPr id="0" name=""/>
        <dsp:cNvSpPr/>
      </dsp:nvSpPr>
      <dsp:spPr>
        <a:xfrm>
          <a:off x="2463953" y="2233940"/>
          <a:ext cx="1567494" cy="81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</a:p>
      </dsp:txBody>
      <dsp:txXfrm>
        <a:off x="2463953" y="2233940"/>
        <a:ext cx="1567494" cy="819450"/>
      </dsp:txXfrm>
    </dsp:sp>
    <dsp:sp modelId="{9B1F9D7B-5894-4150-8F2D-428D6DE0962B}">
      <dsp:nvSpPr>
        <dsp:cNvPr id="0" name=""/>
        <dsp:cNvSpPr/>
      </dsp:nvSpPr>
      <dsp:spPr>
        <a:xfrm>
          <a:off x="4319982" y="2233940"/>
          <a:ext cx="1567494" cy="81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</dsp:txBody>
      <dsp:txXfrm>
        <a:off x="4319982" y="2233940"/>
        <a:ext cx="1567494" cy="819450"/>
      </dsp:txXfrm>
    </dsp:sp>
    <dsp:sp modelId="{35BB5E74-0F2B-40C4-8FE2-43D641402863}">
      <dsp:nvSpPr>
        <dsp:cNvPr id="0" name=""/>
        <dsp:cNvSpPr/>
      </dsp:nvSpPr>
      <dsp:spPr>
        <a:xfrm>
          <a:off x="6176010" y="2233940"/>
          <a:ext cx="1567494" cy="81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Temporal</a:t>
          </a:r>
        </a:p>
      </dsp:txBody>
      <dsp:txXfrm>
        <a:off x="6176010" y="2233940"/>
        <a:ext cx="1567494" cy="819450"/>
      </dsp:txXfrm>
    </dsp:sp>
    <dsp:sp modelId="{F575BE00-8131-4208-B246-289C54D55378}">
      <dsp:nvSpPr>
        <dsp:cNvPr id="0" name=""/>
        <dsp:cNvSpPr/>
      </dsp:nvSpPr>
      <dsp:spPr>
        <a:xfrm>
          <a:off x="2788533" y="1184521"/>
          <a:ext cx="1181092" cy="5019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B</a:t>
          </a:r>
        </a:p>
      </dsp:txBody>
      <dsp:txXfrm>
        <a:off x="2788533" y="1184521"/>
        <a:ext cx="1181092" cy="501966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353695"/>
          <a:ext cx="91440" cy="110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66371" y="0"/>
          <a:ext cx="2803761" cy="1353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66371" y="0"/>
        <a:ext cx="2803761" cy="1353695"/>
      </dsp:txXfrm>
    </dsp:sp>
    <dsp:sp modelId="{35BB5E74-0F2B-40C4-8FE2-43D641402863}">
      <dsp:nvSpPr>
        <dsp:cNvPr id="0" name=""/>
        <dsp:cNvSpPr/>
      </dsp:nvSpPr>
      <dsp:spPr>
        <a:xfrm>
          <a:off x="1345957" y="2462338"/>
          <a:ext cx="1844589" cy="848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1345957" y="2462338"/>
        <a:ext cx="1844589" cy="848488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699160"/>
          <a:ext cx="194366" cy="1348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968"/>
              </a:lnTo>
              <a:lnTo>
                <a:pt x="194366" y="13489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4125" y="699160"/>
          <a:ext cx="194366" cy="1348968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1348968"/>
              </a:lnTo>
              <a:lnTo>
                <a:pt x="0" y="13489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699160"/>
          <a:ext cx="194366" cy="54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49"/>
              </a:lnTo>
              <a:lnTo>
                <a:pt x="194366" y="545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4125" y="699160"/>
          <a:ext cx="194366" cy="545249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545249"/>
              </a:lnTo>
              <a:lnTo>
                <a:pt x="0" y="545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699160"/>
          <a:ext cx="3627038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3627038" y="1926133"/>
              </a:lnTo>
              <a:lnTo>
                <a:pt x="3627038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699160"/>
          <a:ext cx="2065650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2065650" y="1926133"/>
              </a:lnTo>
              <a:lnTo>
                <a:pt x="206565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699160"/>
          <a:ext cx="534877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534877" y="1926133"/>
              </a:lnTo>
              <a:lnTo>
                <a:pt x="534877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42871" y="699160"/>
          <a:ext cx="985620" cy="2036677"/>
        </a:xfrm>
        <a:custGeom>
          <a:avLst/>
          <a:gdLst/>
          <a:ahLst/>
          <a:cxnLst/>
          <a:rect l="0" t="0" r="0" b="0"/>
          <a:pathLst>
            <a:path>
              <a:moveTo>
                <a:pt x="985620" y="0"/>
              </a:moveTo>
              <a:lnTo>
                <a:pt x="985620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270414" y="3261029"/>
          <a:ext cx="187445" cy="1213497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1213497"/>
              </a:lnTo>
              <a:lnTo>
                <a:pt x="0" y="12134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270414" y="3261029"/>
          <a:ext cx="187445" cy="466013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466013"/>
              </a:lnTo>
              <a:lnTo>
                <a:pt x="0" y="4660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1958005" y="699160"/>
          <a:ext cx="2470486" cy="2036677"/>
        </a:xfrm>
        <a:custGeom>
          <a:avLst/>
          <a:gdLst/>
          <a:ahLst/>
          <a:cxnLst/>
          <a:rect l="0" t="0" r="0" b="0"/>
          <a:pathLst>
            <a:path>
              <a:moveTo>
                <a:pt x="2470486" y="0"/>
              </a:moveTo>
              <a:lnTo>
                <a:pt x="2470486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18320" y="699160"/>
          <a:ext cx="3810171" cy="2036677"/>
        </a:xfrm>
        <a:custGeom>
          <a:avLst/>
          <a:gdLst/>
          <a:ahLst/>
          <a:cxnLst/>
          <a:rect l="0" t="0" r="0" b="0"/>
          <a:pathLst>
            <a:path>
              <a:moveTo>
                <a:pt x="3810171" y="0"/>
              </a:moveTo>
              <a:lnTo>
                <a:pt x="3810171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651651" y="0"/>
          <a:ext cx="1553681" cy="699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</a:t>
          </a:r>
        </a:p>
      </dsp:txBody>
      <dsp:txXfrm>
        <a:off x="3651651" y="0"/>
        <a:ext cx="1553681" cy="699160"/>
      </dsp:txXfrm>
    </dsp:sp>
    <dsp:sp modelId="{C75F0CD5-6A2C-4EE2-8445-B7828AAD1B5C}">
      <dsp:nvSpPr>
        <dsp:cNvPr id="0" name=""/>
        <dsp:cNvSpPr/>
      </dsp:nvSpPr>
      <dsp:spPr>
        <a:xfrm>
          <a:off x="63876" y="2735837"/>
          <a:ext cx="1108886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Trabajadores(as) Sociales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876" y="2735837"/>
        <a:ext cx="1108886" cy="525191"/>
      </dsp:txXfrm>
    </dsp:sp>
    <dsp:sp modelId="{032BAB47-5D8D-4928-87C6-EDC51EB0EBBC}">
      <dsp:nvSpPr>
        <dsp:cNvPr id="0" name=""/>
        <dsp:cNvSpPr/>
      </dsp:nvSpPr>
      <dsp:spPr>
        <a:xfrm>
          <a:off x="1333188" y="2735837"/>
          <a:ext cx="1249634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1333188" y="2735837"/>
        <a:ext cx="1249634" cy="525191"/>
      </dsp:txXfrm>
    </dsp:sp>
    <dsp:sp modelId="{E333131B-15CF-40C0-9E90-1D5CB3286B19}">
      <dsp:nvSpPr>
        <dsp:cNvPr id="0" name=""/>
        <dsp:cNvSpPr/>
      </dsp:nvSpPr>
      <dsp:spPr>
        <a:xfrm>
          <a:off x="1161527" y="3463844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161527" y="3463844"/>
        <a:ext cx="1108886" cy="526396"/>
      </dsp:txXfrm>
    </dsp:sp>
    <dsp:sp modelId="{9B2529B9-D4A3-4B12-A508-06CAF74F87A3}">
      <dsp:nvSpPr>
        <dsp:cNvPr id="0" name=""/>
        <dsp:cNvSpPr/>
      </dsp:nvSpPr>
      <dsp:spPr>
        <a:xfrm>
          <a:off x="1161527" y="4211328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Fumigador(a)</a:t>
          </a:r>
        </a:p>
      </dsp:txBody>
      <dsp:txXfrm>
        <a:off x="1161527" y="4211328"/>
        <a:ext cx="1108886" cy="526396"/>
      </dsp:txXfrm>
    </dsp:sp>
    <dsp:sp modelId="{9D9960D1-5F01-4D26-87B2-AD715FCF54C0}">
      <dsp:nvSpPr>
        <dsp:cNvPr id="0" name=""/>
        <dsp:cNvSpPr/>
      </dsp:nvSpPr>
      <dsp:spPr>
        <a:xfrm>
          <a:off x="2769546" y="2735837"/>
          <a:ext cx="1346649" cy="2427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Enfermera(o)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Enfermeras(os) </a:t>
          </a:r>
        </a:p>
      </dsp:txBody>
      <dsp:txXfrm>
        <a:off x="2769546" y="2735837"/>
        <a:ext cx="1346649" cy="2427579"/>
      </dsp:txXfrm>
    </dsp:sp>
    <dsp:sp modelId="{C3073F2C-C0A1-4D4E-8B81-A2EFE4C4C3F4}">
      <dsp:nvSpPr>
        <dsp:cNvPr id="0" name=""/>
        <dsp:cNvSpPr/>
      </dsp:nvSpPr>
      <dsp:spPr>
        <a:xfrm>
          <a:off x="4290044" y="2735837"/>
          <a:ext cx="1346649" cy="1504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temporal</a:t>
          </a:r>
        </a:p>
      </dsp:txBody>
      <dsp:txXfrm>
        <a:off x="4290044" y="2735837"/>
        <a:ext cx="1346649" cy="1504505"/>
      </dsp:txXfrm>
    </dsp:sp>
    <dsp:sp modelId="{673E2BAB-A261-407F-BCEF-69321DEFB9E6}">
      <dsp:nvSpPr>
        <dsp:cNvPr id="0" name=""/>
        <dsp:cNvSpPr/>
      </dsp:nvSpPr>
      <dsp:spPr>
        <a:xfrm>
          <a:off x="5820817" y="2735837"/>
          <a:ext cx="1346649" cy="2644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E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</dsp:txBody>
      <dsp:txXfrm>
        <a:off x="5820817" y="2735837"/>
        <a:ext cx="1346649" cy="2644976"/>
      </dsp:txXfrm>
    </dsp:sp>
    <dsp:sp modelId="{35668D7B-64FF-4E93-BD22-858CDEA4814B}">
      <dsp:nvSpPr>
        <dsp:cNvPr id="0" name=""/>
        <dsp:cNvSpPr/>
      </dsp:nvSpPr>
      <dsp:spPr>
        <a:xfrm>
          <a:off x="7382205" y="2735837"/>
          <a:ext cx="1346649" cy="210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Odontólogo(a)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dental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382205" y="2735837"/>
        <a:ext cx="1346649" cy="2105861"/>
      </dsp:txXfrm>
    </dsp:sp>
    <dsp:sp modelId="{6BCD3ED6-4B78-4F85-A909-190CC4A54B10}">
      <dsp:nvSpPr>
        <dsp:cNvPr id="0" name=""/>
        <dsp:cNvSpPr/>
      </dsp:nvSpPr>
      <dsp:spPr>
        <a:xfrm>
          <a:off x="2991175" y="95309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</a:p>
      </dsp:txBody>
      <dsp:txXfrm>
        <a:off x="2991175" y="953094"/>
        <a:ext cx="1242949" cy="582631"/>
      </dsp:txXfrm>
    </dsp:sp>
    <dsp:sp modelId="{BA94924F-E12D-42F1-B3F0-19849563DFE2}">
      <dsp:nvSpPr>
        <dsp:cNvPr id="0" name=""/>
        <dsp:cNvSpPr/>
      </dsp:nvSpPr>
      <dsp:spPr>
        <a:xfrm>
          <a:off x="4622858" y="95309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(a) de Brigadas Médicas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953094"/>
        <a:ext cx="1242949" cy="582631"/>
      </dsp:txXfrm>
    </dsp:sp>
    <dsp:sp modelId="{104F34FA-359A-42D4-BAD3-F86091F3DAC2}">
      <dsp:nvSpPr>
        <dsp:cNvPr id="0" name=""/>
        <dsp:cNvSpPr/>
      </dsp:nvSpPr>
      <dsp:spPr>
        <a:xfrm>
          <a:off x="2991175" y="175681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Área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91175" y="1756812"/>
        <a:ext cx="1242949" cy="582631"/>
      </dsp:txXfrm>
    </dsp:sp>
    <dsp:sp modelId="{11BCB754-559D-45F8-B339-0E04607D0D59}">
      <dsp:nvSpPr>
        <dsp:cNvPr id="0" name=""/>
        <dsp:cNvSpPr/>
      </dsp:nvSpPr>
      <dsp:spPr>
        <a:xfrm>
          <a:off x="4622858" y="175681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756812"/>
        <a:ext cx="1242949" cy="5826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65369" y="1011334"/>
          <a:ext cx="121784" cy="133487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1334876"/>
              </a:lnTo>
              <a:lnTo>
                <a:pt x="0" y="1334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3" y="1011334"/>
          <a:ext cx="161848" cy="96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02"/>
              </a:lnTo>
              <a:lnTo>
                <a:pt x="161848" y="9649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65369" y="1011334"/>
          <a:ext cx="121784" cy="60584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605846"/>
              </a:lnTo>
              <a:lnTo>
                <a:pt x="0" y="6058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3" y="1011334"/>
          <a:ext cx="775499" cy="212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515"/>
              </a:lnTo>
              <a:lnTo>
                <a:pt x="775499" y="2032515"/>
              </a:lnTo>
              <a:lnTo>
                <a:pt x="775499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3" y="1011334"/>
          <a:ext cx="3663323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3663323" y="2034404"/>
              </a:lnTo>
              <a:lnTo>
                <a:pt x="3663323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011334"/>
          <a:ext cx="664655" cy="2128874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011334"/>
          <a:ext cx="2129445" cy="2128874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3" y="1011334"/>
          <a:ext cx="2199969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2199969" y="2034404"/>
              </a:lnTo>
              <a:lnTo>
                <a:pt x="2199969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011334"/>
          <a:ext cx="3594937" cy="212698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2032515"/>
              </a:lnTo>
              <a:lnTo>
                <a:pt x="0" y="2032515"/>
              </a:lnTo>
              <a:lnTo>
                <a:pt x="0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97154" y="213796"/>
          <a:ext cx="1979999" cy="797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97154" y="213796"/>
        <a:ext cx="1979999" cy="797538"/>
      </dsp:txXfrm>
    </dsp:sp>
    <dsp:sp modelId="{3D7ED4C6-66A3-437F-971A-990AE29CF41B}">
      <dsp:nvSpPr>
        <dsp:cNvPr id="0" name=""/>
        <dsp:cNvSpPr/>
      </dsp:nvSpPr>
      <dsp:spPr>
        <a:xfrm>
          <a:off x="140395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Pediatra</a:t>
          </a:r>
        </a:p>
      </dsp:txBody>
      <dsp:txXfrm>
        <a:off x="140395" y="3138319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140209"/>
          <a:ext cx="1303633" cy="14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Médicos(as) </a:t>
          </a:r>
        </a:p>
      </dsp:txBody>
      <dsp:txXfrm>
        <a:off x="5935306" y="3140209"/>
        <a:ext cx="1303633" cy="1439998"/>
      </dsp:txXfrm>
    </dsp:sp>
    <dsp:sp modelId="{070507A6-E0AF-48EF-93FF-8657D0B5415B}">
      <dsp:nvSpPr>
        <dsp:cNvPr id="0" name=""/>
        <dsp:cNvSpPr/>
      </dsp:nvSpPr>
      <dsp:spPr>
        <a:xfrm>
          <a:off x="1605887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Médico(a) Familiar</a:t>
          </a:r>
        </a:p>
      </dsp:txBody>
      <dsp:txXfrm>
        <a:off x="1605887" y="3140209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Ginecólogo(a)</a:t>
          </a:r>
        </a:p>
      </dsp:txBody>
      <dsp:txXfrm>
        <a:off x="3070676" y="3140209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140209"/>
          <a:ext cx="1303642" cy="1944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Recepcionista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7398656" y="3140209"/>
        <a:ext cx="1303642" cy="1944559"/>
      </dsp:txXfrm>
    </dsp:sp>
    <dsp:sp modelId="{C5EFC27F-1E30-412E-AFC1-8446AD0CF35C}">
      <dsp:nvSpPr>
        <dsp:cNvPr id="0" name=""/>
        <dsp:cNvSpPr/>
      </dsp:nvSpPr>
      <dsp:spPr>
        <a:xfrm>
          <a:off x="4510832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Radiólogo(a)</a:t>
          </a:r>
        </a:p>
      </dsp:txBody>
      <dsp:txXfrm>
        <a:off x="4510832" y="3138319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3085679" y="140118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5679" y="1401181"/>
        <a:ext cx="1179689" cy="431999"/>
      </dsp:txXfrm>
    </dsp:sp>
    <dsp:sp modelId="{76E05969-6592-4B29-B960-8EC73AF2A182}">
      <dsp:nvSpPr>
        <dsp:cNvPr id="0" name=""/>
        <dsp:cNvSpPr/>
      </dsp:nvSpPr>
      <dsp:spPr>
        <a:xfrm>
          <a:off x="4549002" y="1391237"/>
          <a:ext cx="1416997" cy="116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49002" y="1391237"/>
        <a:ext cx="1416997" cy="1169999"/>
      </dsp:txXfrm>
    </dsp:sp>
    <dsp:sp modelId="{62C1D5C0-736B-417D-9A26-C3059CEAF551}">
      <dsp:nvSpPr>
        <dsp:cNvPr id="0" name=""/>
        <dsp:cNvSpPr/>
      </dsp:nvSpPr>
      <dsp:spPr>
        <a:xfrm>
          <a:off x="3085679" y="213021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Encargado(a)</a:t>
          </a:r>
        </a:p>
      </dsp:txBody>
      <dsp:txXfrm>
        <a:off x="3085679" y="2130211"/>
        <a:ext cx="1179689" cy="43199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2874112" y="1581030"/>
          <a:ext cx="250727" cy="592563"/>
        </a:xfrm>
        <a:custGeom>
          <a:avLst/>
          <a:gdLst/>
          <a:ahLst/>
          <a:cxnLst/>
          <a:rect l="0" t="0" r="0" b="0"/>
          <a:pathLst>
            <a:path>
              <a:moveTo>
                <a:pt x="250727" y="0"/>
              </a:moveTo>
              <a:lnTo>
                <a:pt x="250727" y="592563"/>
              </a:lnTo>
              <a:lnTo>
                <a:pt x="0" y="592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328119" y="3859758"/>
          <a:ext cx="91440" cy="32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124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004"/>
              </a:lnTo>
              <a:lnTo>
                <a:pt x="2248999" y="1200004"/>
              </a:lnTo>
              <a:lnTo>
                <a:pt x="2248999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079119" y="1581030"/>
          <a:ext cx="91440" cy="1450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75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2248999" y="0"/>
              </a:moveTo>
              <a:lnTo>
                <a:pt x="2248999" y="1200004"/>
              </a:lnTo>
              <a:lnTo>
                <a:pt x="0" y="1200004"/>
              </a:lnTo>
              <a:lnTo>
                <a:pt x="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80743" y="514663"/>
          <a:ext cx="2488192" cy="106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Canina y Felina</a:t>
          </a:r>
        </a:p>
      </dsp:txBody>
      <dsp:txXfrm>
        <a:off x="1880743" y="514663"/>
        <a:ext cx="2488192" cy="1066366"/>
      </dsp:txXfrm>
    </dsp:sp>
    <dsp:sp modelId="{35BB5E74-0F2B-40C4-8FE2-43D641402863}">
      <dsp:nvSpPr>
        <dsp:cNvPr id="0" name=""/>
        <dsp:cNvSpPr/>
      </dsp:nvSpPr>
      <dsp:spPr>
        <a:xfrm>
          <a:off x="2068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</dsp:txBody>
      <dsp:txXfrm>
        <a:off x="2068" y="3031761"/>
        <a:ext cx="1747544" cy="827996"/>
      </dsp:txXfrm>
    </dsp:sp>
    <dsp:sp modelId="{241B9707-52B5-42B8-A01E-5F40637E76E3}">
      <dsp:nvSpPr>
        <dsp:cNvPr id="0" name=""/>
        <dsp:cNvSpPr/>
      </dsp:nvSpPr>
      <dsp:spPr>
        <a:xfrm>
          <a:off x="2251067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rgbClr val="000000"/>
              </a:solidFill>
            </a:rPr>
            <a:t>Capturadores</a:t>
          </a:r>
          <a:r>
            <a:rPr lang="es-ES" sz="1200" kern="1200" dirty="0" smtClean="0">
              <a:solidFill>
                <a:srgbClr val="000000"/>
              </a:solidFill>
            </a:rPr>
            <a:t>(as)</a:t>
          </a:r>
        </a:p>
      </dsp:txBody>
      <dsp:txXfrm>
        <a:off x="2251067" y="3031761"/>
        <a:ext cx="1747544" cy="827996"/>
      </dsp:txXfrm>
    </dsp:sp>
    <dsp:sp modelId="{E8875E5F-529F-49F4-8362-65CE89566DEC}">
      <dsp:nvSpPr>
        <dsp:cNvPr id="0" name=""/>
        <dsp:cNvSpPr/>
      </dsp:nvSpPr>
      <dsp:spPr>
        <a:xfrm>
          <a:off x="4500066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Veterinarios(as)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00066" y="3031761"/>
        <a:ext cx="1747544" cy="827996"/>
      </dsp:txXfrm>
    </dsp:sp>
    <dsp:sp modelId="{62DDBF7A-D7C4-49B5-83B5-4F01CC7CB2F5}">
      <dsp:nvSpPr>
        <dsp:cNvPr id="0" name=""/>
        <dsp:cNvSpPr/>
      </dsp:nvSpPr>
      <dsp:spPr>
        <a:xfrm>
          <a:off x="4500066" y="4183781"/>
          <a:ext cx="1747544" cy="655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</dsp:txBody>
      <dsp:txXfrm>
        <a:off x="4500066" y="4183781"/>
        <a:ext cx="1747544" cy="655329"/>
      </dsp:txXfrm>
    </dsp:sp>
    <dsp:sp modelId="{B0690E9A-9F3C-4050-A999-6DD71938E2EF}">
      <dsp:nvSpPr>
        <dsp:cNvPr id="0" name=""/>
        <dsp:cNvSpPr/>
      </dsp:nvSpPr>
      <dsp:spPr>
        <a:xfrm>
          <a:off x="1483006" y="1877981"/>
          <a:ext cx="1391106" cy="591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E</a:t>
          </a:r>
        </a:p>
      </dsp:txBody>
      <dsp:txXfrm>
        <a:off x="1483006" y="1877981"/>
        <a:ext cx="1391106" cy="591226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D5E49-ACFD-4F8A-9AF1-CFBE7D6A7E87}">
      <dsp:nvSpPr>
        <dsp:cNvPr id="0" name=""/>
        <dsp:cNvSpPr/>
      </dsp:nvSpPr>
      <dsp:spPr>
        <a:xfrm>
          <a:off x="4428492" y="2796650"/>
          <a:ext cx="3536012" cy="83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92"/>
              </a:lnTo>
              <a:lnTo>
                <a:pt x="3536012" y="544192"/>
              </a:lnTo>
              <a:lnTo>
                <a:pt x="3536012" y="83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53382-FC03-4953-A347-251155AEEA12}">
      <dsp:nvSpPr>
        <dsp:cNvPr id="0" name=""/>
        <dsp:cNvSpPr/>
      </dsp:nvSpPr>
      <dsp:spPr>
        <a:xfrm>
          <a:off x="4428492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881"/>
              </a:lnTo>
              <a:lnTo>
                <a:pt x="1178670" y="541881"/>
              </a:lnTo>
              <a:lnTo>
                <a:pt x="117867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249821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1178670" y="0"/>
              </a:moveTo>
              <a:lnTo>
                <a:pt x="1178670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892479" y="2796650"/>
          <a:ext cx="3536012" cy="832501"/>
        </a:xfrm>
        <a:custGeom>
          <a:avLst/>
          <a:gdLst/>
          <a:ahLst/>
          <a:cxnLst/>
          <a:rect l="0" t="0" r="0" b="0"/>
          <a:pathLst>
            <a:path>
              <a:moveTo>
                <a:pt x="3536012" y="0"/>
              </a:moveTo>
              <a:lnTo>
                <a:pt x="3536012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4382605" y="1706619"/>
          <a:ext cx="91440" cy="478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08"/>
              </a:lnTo>
              <a:lnTo>
                <a:pt x="45886" y="187408"/>
              </a:lnTo>
              <a:lnTo>
                <a:pt x="45886" y="478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58332" y="626620"/>
          <a:ext cx="233998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Prioritarios</a:t>
          </a:r>
        </a:p>
      </dsp:txBody>
      <dsp:txXfrm>
        <a:off x="3258332" y="626620"/>
        <a:ext cx="2339987" cy="1079998"/>
      </dsp:txXfrm>
    </dsp:sp>
    <dsp:sp modelId="{C49571D2-F9E1-4DE2-931F-F8FA277B80FB}">
      <dsp:nvSpPr>
        <dsp:cNvPr id="0" name=""/>
        <dsp:cNvSpPr/>
      </dsp:nvSpPr>
      <dsp:spPr>
        <a:xfrm>
          <a:off x="3708488" y="2184647"/>
          <a:ext cx="1440007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</a:p>
      </dsp:txBody>
      <dsp:txXfrm>
        <a:off x="3708488" y="2184647"/>
        <a:ext cx="1440007" cy="612003"/>
      </dsp:txXfrm>
    </dsp:sp>
    <dsp:sp modelId="{51D3928A-6004-48B0-8538-4BF3F6E23C85}">
      <dsp:nvSpPr>
        <dsp:cNvPr id="0" name=""/>
        <dsp:cNvSpPr/>
      </dsp:nvSpPr>
      <dsp:spPr>
        <a:xfrm>
          <a:off x="4428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4428" y="3629152"/>
        <a:ext cx="1776102" cy="1044003"/>
      </dsp:txXfrm>
    </dsp:sp>
    <dsp:sp modelId="{5E54AC4C-A7D8-4C4D-800D-9D30C3F001A1}">
      <dsp:nvSpPr>
        <dsp:cNvPr id="0" name=""/>
        <dsp:cNvSpPr/>
      </dsp:nvSpPr>
      <dsp:spPr>
        <a:xfrm>
          <a:off x="2361770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 A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61770" y="3629152"/>
        <a:ext cx="1776102" cy="1044003"/>
      </dsp:txXfrm>
    </dsp:sp>
    <dsp:sp modelId="{278CC5F3-F362-46E8-A01D-7D1A0535723C}">
      <dsp:nvSpPr>
        <dsp:cNvPr id="0" name=""/>
        <dsp:cNvSpPr/>
      </dsp:nvSpPr>
      <dsp:spPr>
        <a:xfrm>
          <a:off x="4719111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Auxiliar 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719111" y="3629152"/>
        <a:ext cx="1776102" cy="1044003"/>
      </dsp:txXfrm>
    </dsp:sp>
    <dsp:sp modelId="{FC00D920-371C-44B9-8C91-E7D62C4B49BE}">
      <dsp:nvSpPr>
        <dsp:cNvPr id="0" name=""/>
        <dsp:cNvSpPr/>
      </dsp:nvSpPr>
      <dsp:spPr>
        <a:xfrm>
          <a:off x="7076453" y="3631463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Temporal</a:t>
          </a:r>
        </a:p>
      </dsp:txBody>
      <dsp:txXfrm>
        <a:off x="7076453" y="3631463"/>
        <a:ext cx="1776102" cy="1044003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014E-5F6F-4B8C-84C6-1810EEDF6F37}">
      <dsp:nvSpPr>
        <dsp:cNvPr id="0" name=""/>
        <dsp:cNvSpPr/>
      </dsp:nvSpPr>
      <dsp:spPr>
        <a:xfrm>
          <a:off x="1718088" y="2058214"/>
          <a:ext cx="91440" cy="41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6107" y="0"/>
              </a:lnTo>
              <a:lnTo>
                <a:pt x="46107" y="4155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850" y="882919"/>
          <a:ext cx="3525915" cy="1175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Grupos Religiosos</a:t>
          </a:r>
        </a:p>
      </dsp:txBody>
      <dsp:txXfrm>
        <a:off x="850" y="882919"/>
        <a:ext cx="3525915" cy="1175294"/>
      </dsp:txXfrm>
    </dsp:sp>
    <dsp:sp modelId="{27DEE30A-3B78-4D33-BB4B-BC175B51B204}">
      <dsp:nvSpPr>
        <dsp:cNvPr id="0" name=""/>
        <dsp:cNvSpPr/>
      </dsp:nvSpPr>
      <dsp:spPr>
        <a:xfrm>
          <a:off x="792186" y="2473797"/>
          <a:ext cx="1944018" cy="884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Enlace</a:t>
          </a:r>
        </a:p>
      </dsp:txBody>
      <dsp:txXfrm>
        <a:off x="792186" y="2473797"/>
        <a:ext cx="1944018" cy="884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5656285" y="2737854"/>
          <a:ext cx="970135" cy="387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65"/>
              </a:lnTo>
              <a:lnTo>
                <a:pt x="970135" y="218865"/>
              </a:lnTo>
              <a:lnTo>
                <a:pt x="970135" y="387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4686150" y="2737854"/>
          <a:ext cx="970135" cy="387236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218865"/>
              </a:lnTo>
              <a:lnTo>
                <a:pt x="0" y="218865"/>
              </a:lnTo>
              <a:lnTo>
                <a:pt x="0" y="387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716014" y="1638089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90"/>
              </a:lnTo>
              <a:lnTo>
                <a:pt x="1940270" y="319390"/>
              </a:lnTo>
              <a:lnTo>
                <a:pt x="194027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775744" y="2737854"/>
          <a:ext cx="970135" cy="39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013"/>
              </a:lnTo>
              <a:lnTo>
                <a:pt x="970135" y="224013"/>
              </a:lnTo>
              <a:lnTo>
                <a:pt x="970135" y="392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97972-F67C-488C-9A86-BB967C74995F}">
      <dsp:nvSpPr>
        <dsp:cNvPr id="0" name=""/>
        <dsp:cNvSpPr/>
      </dsp:nvSpPr>
      <dsp:spPr>
        <a:xfrm>
          <a:off x="805609" y="2737854"/>
          <a:ext cx="970135" cy="394628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226258"/>
              </a:lnTo>
              <a:lnTo>
                <a:pt x="0" y="226258"/>
              </a:lnTo>
              <a:lnTo>
                <a:pt x="0" y="3946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775744" y="1638089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1940270" y="0"/>
              </a:moveTo>
              <a:lnTo>
                <a:pt x="1940270" y="319390"/>
              </a:lnTo>
              <a:lnTo>
                <a:pt x="0" y="319390"/>
              </a:lnTo>
              <a:lnTo>
                <a:pt x="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456017" y="612087"/>
          <a:ext cx="2519994" cy="102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Oficio y Control de almacén</a:t>
          </a:r>
        </a:p>
      </dsp:txBody>
      <dsp:txXfrm>
        <a:off x="2456017" y="612087"/>
        <a:ext cx="2519994" cy="1026002"/>
      </dsp:txXfrm>
    </dsp:sp>
    <dsp:sp modelId="{7B658CFB-8011-47EE-A5F8-BFDDDA227166}">
      <dsp:nvSpPr>
        <dsp:cNvPr id="0" name=""/>
        <dsp:cNvSpPr/>
      </dsp:nvSpPr>
      <dsp:spPr>
        <a:xfrm>
          <a:off x="974741" y="2125851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sp:txBody>
      <dsp:txXfrm>
        <a:off x="974741" y="2125851"/>
        <a:ext cx="1602006" cy="612003"/>
      </dsp:txXfrm>
    </dsp:sp>
    <dsp:sp modelId="{E54347ED-FC84-4072-A4CF-49CCF081AD45}">
      <dsp:nvSpPr>
        <dsp:cNvPr id="0" name=""/>
        <dsp:cNvSpPr/>
      </dsp:nvSpPr>
      <dsp:spPr>
        <a:xfrm>
          <a:off x="3844" y="3132482"/>
          <a:ext cx="1603529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sp:txBody>
      <dsp:txXfrm>
        <a:off x="3844" y="3132482"/>
        <a:ext cx="1603529" cy="1187998"/>
      </dsp:txXfrm>
    </dsp:sp>
    <dsp:sp modelId="{8A0E1643-1DC6-47DC-B9AC-5A5EB10D169C}">
      <dsp:nvSpPr>
        <dsp:cNvPr id="0" name=""/>
        <dsp:cNvSpPr/>
      </dsp:nvSpPr>
      <dsp:spPr>
        <a:xfrm>
          <a:off x="1944114" y="3130237"/>
          <a:ext cx="1603529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44114" y="3130237"/>
        <a:ext cx="1603529" cy="1187998"/>
      </dsp:txXfrm>
    </dsp:sp>
    <dsp:sp modelId="{7143B0EB-96B0-45D8-96D8-881F24DD0577}">
      <dsp:nvSpPr>
        <dsp:cNvPr id="0" name=""/>
        <dsp:cNvSpPr/>
      </dsp:nvSpPr>
      <dsp:spPr>
        <a:xfrm>
          <a:off x="4855282" y="2125851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 Seguro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4855282" y="2125851"/>
        <a:ext cx="1602006" cy="612003"/>
      </dsp:txXfrm>
    </dsp:sp>
    <dsp:sp modelId="{B136A9E3-EA26-49DA-99C0-2F250FEAEB60}">
      <dsp:nvSpPr>
        <dsp:cNvPr id="0" name=""/>
        <dsp:cNvSpPr/>
      </dsp:nvSpPr>
      <dsp:spPr>
        <a:xfrm>
          <a:off x="3884385" y="3125090"/>
          <a:ext cx="1603529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3884385" y="3125090"/>
        <a:ext cx="1603529" cy="1187998"/>
      </dsp:txXfrm>
    </dsp:sp>
    <dsp:sp modelId="{74ACC1DE-8831-4FA8-830B-53FE41B71B2B}">
      <dsp:nvSpPr>
        <dsp:cNvPr id="0" name=""/>
        <dsp:cNvSpPr/>
      </dsp:nvSpPr>
      <dsp:spPr>
        <a:xfrm>
          <a:off x="5824656" y="3125090"/>
          <a:ext cx="1603529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</a:p>
      </dsp:txBody>
      <dsp:txXfrm>
        <a:off x="5824656" y="3125090"/>
        <a:ext cx="1603529" cy="1187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07/08/2020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776977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48004467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1011422"/>
              </p:ext>
            </p:extLst>
          </p:nvPr>
        </p:nvGraphicFramePr>
        <p:xfrm>
          <a:off x="179512" y="1196752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42039972"/>
              </p:ext>
            </p:extLst>
          </p:nvPr>
        </p:nvGraphicFramePr>
        <p:xfrm>
          <a:off x="3059832" y="1556792"/>
          <a:ext cx="35283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9607707"/>
              </p:ext>
            </p:extLst>
          </p:nvPr>
        </p:nvGraphicFramePr>
        <p:xfrm>
          <a:off x="1475656" y="1700808"/>
          <a:ext cx="6096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94722776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20800935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39914605"/>
              </p:ext>
            </p:extLst>
          </p:nvPr>
        </p:nvGraphicFramePr>
        <p:xfrm>
          <a:off x="2411760" y="1772816"/>
          <a:ext cx="47525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44760941"/>
              </p:ext>
            </p:extLst>
          </p:nvPr>
        </p:nvGraphicFramePr>
        <p:xfrm>
          <a:off x="251520" y="112474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0255769"/>
              </p:ext>
            </p:extLst>
          </p:nvPr>
        </p:nvGraphicFramePr>
        <p:xfrm>
          <a:off x="2195736" y="1412776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44135144"/>
              </p:ext>
            </p:extLst>
          </p:nvPr>
        </p:nvGraphicFramePr>
        <p:xfrm>
          <a:off x="2267744" y="1556792"/>
          <a:ext cx="46085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1992287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94023959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90056990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5566706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22347926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5938438"/>
              </p:ext>
            </p:extLst>
          </p:nvPr>
        </p:nvGraphicFramePr>
        <p:xfrm>
          <a:off x="2019370" y="1484784"/>
          <a:ext cx="51052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3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450538"/>
              </p:ext>
            </p:extLst>
          </p:nvPr>
        </p:nvGraphicFramePr>
        <p:xfrm>
          <a:off x="1331640" y="1700808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62383647"/>
              </p:ext>
            </p:extLst>
          </p:nvPr>
        </p:nvGraphicFramePr>
        <p:xfrm>
          <a:off x="1634809" y="1124744"/>
          <a:ext cx="5874383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4965155"/>
              </p:ext>
            </p:extLst>
          </p:nvPr>
        </p:nvGraphicFramePr>
        <p:xfrm>
          <a:off x="1670813" y="1512168"/>
          <a:ext cx="5802375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4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442248" y="1333231"/>
          <a:ext cx="6214143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4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586342" y="90872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093777" y="1075350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5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320977" y="1163346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0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2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467544" y="980728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5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206470" y="891590"/>
          <a:ext cx="6681936" cy="559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8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403648" y="1412776"/>
          <a:ext cx="62923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6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4201741"/>
              </p:ext>
            </p:extLst>
          </p:nvPr>
        </p:nvGraphicFramePr>
        <p:xfrm>
          <a:off x="179512" y="824049"/>
          <a:ext cx="8782975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6879657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16770181"/>
              </p:ext>
            </p:extLst>
          </p:nvPr>
        </p:nvGraphicFramePr>
        <p:xfrm>
          <a:off x="1331640" y="1916832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34773099"/>
              </p:ext>
            </p:extLst>
          </p:nvPr>
        </p:nvGraphicFramePr>
        <p:xfrm>
          <a:off x="35496" y="993828"/>
          <a:ext cx="910850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17219325"/>
              </p:ext>
            </p:extLst>
          </p:nvPr>
        </p:nvGraphicFramePr>
        <p:xfrm>
          <a:off x="755576" y="1196752"/>
          <a:ext cx="769103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97532359"/>
              </p:ext>
            </p:extLst>
          </p:nvPr>
        </p:nvGraphicFramePr>
        <p:xfrm>
          <a:off x="179512" y="1340768"/>
          <a:ext cx="878297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16066089"/>
              </p:ext>
            </p:extLst>
          </p:nvPr>
        </p:nvGraphicFramePr>
        <p:xfrm>
          <a:off x="580092" y="1628800"/>
          <a:ext cx="82403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8222338"/>
              </p:ext>
            </p:extLst>
          </p:nvPr>
        </p:nvGraphicFramePr>
        <p:xfrm>
          <a:off x="361025" y="7647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88183416"/>
              </p:ext>
            </p:extLst>
          </p:nvPr>
        </p:nvGraphicFramePr>
        <p:xfrm>
          <a:off x="179512" y="1052736"/>
          <a:ext cx="8782975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26331514"/>
              </p:ext>
            </p:extLst>
          </p:nvPr>
        </p:nvGraphicFramePr>
        <p:xfrm>
          <a:off x="2267744" y="1916832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58899892"/>
              </p:ext>
            </p:extLst>
          </p:nvPr>
        </p:nvGraphicFramePr>
        <p:xfrm>
          <a:off x="1547664" y="1772816"/>
          <a:ext cx="609600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08191652"/>
              </p:ext>
            </p:extLst>
          </p:nvPr>
        </p:nvGraphicFramePr>
        <p:xfrm>
          <a:off x="467544" y="908720"/>
          <a:ext cx="7992888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88421944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95615839"/>
              </p:ext>
            </p:extLst>
          </p:nvPr>
        </p:nvGraphicFramePr>
        <p:xfrm>
          <a:off x="1428328" y="1412776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526798"/>
              </p:ext>
            </p:extLst>
          </p:nvPr>
        </p:nvGraphicFramePr>
        <p:xfrm>
          <a:off x="2195736" y="2612700"/>
          <a:ext cx="4802945" cy="24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2484880"/>
              </p:ext>
            </p:extLst>
          </p:nvPr>
        </p:nvGraphicFramePr>
        <p:xfrm>
          <a:off x="1010850" y="2132856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15677826"/>
              </p:ext>
            </p:extLst>
          </p:nvPr>
        </p:nvGraphicFramePr>
        <p:xfrm>
          <a:off x="1524000" y="2204864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91880" y="1556792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19072435"/>
              </p:ext>
            </p:extLst>
          </p:nvPr>
        </p:nvGraphicFramePr>
        <p:xfrm>
          <a:off x="1547664" y="2492895"/>
          <a:ext cx="6096000" cy="25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99781831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84784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24127067"/>
              </p:ext>
            </p:extLst>
          </p:nvPr>
        </p:nvGraphicFramePr>
        <p:xfrm>
          <a:off x="421410" y="1844824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64210565"/>
              </p:ext>
            </p:extLst>
          </p:nvPr>
        </p:nvGraphicFramePr>
        <p:xfrm>
          <a:off x="1247560" y="1844824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91121135"/>
              </p:ext>
            </p:extLst>
          </p:nvPr>
        </p:nvGraphicFramePr>
        <p:xfrm>
          <a:off x="152400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0215447"/>
              </p:ext>
            </p:extLst>
          </p:nvPr>
        </p:nvGraphicFramePr>
        <p:xfrm>
          <a:off x="198399" y="1328923"/>
          <a:ext cx="85324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268760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79557466"/>
              </p:ext>
            </p:extLst>
          </p:nvPr>
        </p:nvGraphicFramePr>
        <p:xfrm>
          <a:off x="1010850" y="1916832"/>
          <a:ext cx="71223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6032957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47864" y="1484784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52482726"/>
              </p:ext>
            </p:extLst>
          </p:nvPr>
        </p:nvGraphicFramePr>
        <p:xfrm>
          <a:off x="827584" y="1813272"/>
          <a:ext cx="71761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563888" y="1737683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20697074"/>
              </p:ext>
            </p:extLst>
          </p:nvPr>
        </p:nvGraphicFramePr>
        <p:xfrm>
          <a:off x="1979712" y="2564904"/>
          <a:ext cx="518457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5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35339500"/>
              </p:ext>
            </p:extLst>
          </p:nvPr>
        </p:nvGraphicFramePr>
        <p:xfrm>
          <a:off x="1524000" y="1810001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21794225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84784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00771991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76963681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33380933"/>
              </p:ext>
            </p:extLst>
          </p:nvPr>
        </p:nvGraphicFramePr>
        <p:xfrm>
          <a:off x="1010850" y="2204864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63592194"/>
              </p:ext>
            </p:extLst>
          </p:nvPr>
        </p:nvGraphicFramePr>
        <p:xfrm>
          <a:off x="1411223" y="2276872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9756186"/>
              </p:ext>
            </p:extLst>
          </p:nvPr>
        </p:nvGraphicFramePr>
        <p:xfrm>
          <a:off x="1010850" y="1612358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196752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07118606"/>
              </p:ext>
            </p:extLst>
          </p:nvPr>
        </p:nvGraphicFramePr>
        <p:xfrm>
          <a:off x="683568" y="1628800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471589897"/>
              </p:ext>
            </p:extLst>
          </p:nvPr>
        </p:nvGraphicFramePr>
        <p:xfrm>
          <a:off x="2411760" y="980728"/>
          <a:ext cx="4310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90317199"/>
              </p:ext>
            </p:extLst>
          </p:nvPr>
        </p:nvGraphicFramePr>
        <p:xfrm>
          <a:off x="1547664" y="1196752"/>
          <a:ext cx="61206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0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6183803"/>
              </p:ext>
            </p:extLst>
          </p:nvPr>
        </p:nvGraphicFramePr>
        <p:xfrm>
          <a:off x="323528" y="1700808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61082544"/>
              </p:ext>
            </p:extLst>
          </p:nvPr>
        </p:nvGraphicFramePr>
        <p:xfrm>
          <a:off x="1475656" y="174126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56374955"/>
              </p:ext>
            </p:extLst>
          </p:nvPr>
        </p:nvGraphicFramePr>
        <p:xfrm>
          <a:off x="3059832" y="1124744"/>
          <a:ext cx="3096344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47971726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76397233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3210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85596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6" name="Diagrama 35"/>
          <p:cNvGraphicFramePr/>
          <p:nvPr>
            <p:extLst/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6324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9" name="Diagrama 18"/>
          <p:cNvGraphicFramePr/>
          <p:nvPr>
            <p:extLst/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0180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1347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1" name="Diagrama 20"/>
          <p:cNvGraphicFramePr/>
          <p:nvPr>
            <p:extLst/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77912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1520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/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396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5" name="Diagrama 24"/>
          <p:cNvGraphicFramePr/>
          <p:nvPr>
            <p:extLst/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5572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/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217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315176" y="777479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277778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Alameda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7402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31721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2" name="Diagrama 21"/>
          <p:cNvGraphicFramePr/>
          <p:nvPr>
            <p:extLst/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6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8" name="Diagrama 17"/>
          <p:cNvGraphicFramePr/>
          <p:nvPr>
            <p:extLst/>
          </p:nvPr>
        </p:nvGraphicFramePr>
        <p:xfrm>
          <a:off x="1763688" y="980728"/>
          <a:ext cx="566890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14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50034835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/>
          </p:nvPr>
        </p:nvGraphicFramePr>
        <p:xfrm>
          <a:off x="611560" y="764704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86111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3355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0" name="Diagrama 19"/>
          <p:cNvGraphicFramePr/>
          <p:nvPr>
            <p:extLst/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1432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16377521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70569091"/>
              </p:ext>
            </p:extLst>
          </p:nvPr>
        </p:nvGraphicFramePr>
        <p:xfrm>
          <a:off x="395536" y="1772816"/>
          <a:ext cx="83529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42621629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5424070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21451031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798577149"/>
              </p:ext>
            </p:extLst>
          </p:nvPr>
        </p:nvGraphicFramePr>
        <p:xfrm>
          <a:off x="1475656" y="1124744"/>
          <a:ext cx="6249680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15721</TotalTime>
  <Words>2284</Words>
  <Application>Microsoft Office PowerPoint</Application>
  <PresentationFormat>Presentación en pantalla (4:3)</PresentationFormat>
  <Paragraphs>892</Paragraphs>
  <Slides>102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1634</cp:revision>
  <cp:lastPrinted>2019-12-20T16:52:38Z</cp:lastPrinted>
  <dcterms:created xsi:type="dcterms:W3CDTF">2018-05-18T00:47:28Z</dcterms:created>
  <dcterms:modified xsi:type="dcterms:W3CDTF">2020-08-07T18:01:50Z</dcterms:modified>
</cp:coreProperties>
</file>