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443" r:id="rId26"/>
    <p:sldId id="444" r:id="rId27"/>
    <p:sldId id="628" r:id="rId28"/>
    <p:sldId id="561" r:id="rId29"/>
    <p:sldId id="562" r:id="rId30"/>
    <p:sldId id="563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576" r:id="rId43"/>
    <p:sldId id="577" r:id="rId44"/>
    <p:sldId id="578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29" r:id="rId72"/>
    <p:sldId id="630" r:id="rId73"/>
    <p:sldId id="631" r:id="rId74"/>
    <p:sldId id="632" r:id="rId75"/>
    <p:sldId id="633" r:id="rId76"/>
    <p:sldId id="634" r:id="rId77"/>
    <p:sldId id="635" r:id="rId78"/>
    <p:sldId id="636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38" r:id="rId92"/>
    <p:sldId id="640" r:id="rId93"/>
    <p:sldId id="641" r:id="rId94"/>
    <p:sldId id="642" r:id="rId95"/>
    <p:sldId id="643" r:id="rId96"/>
    <p:sldId id="644" r:id="rId97"/>
    <p:sldId id="645" r:id="rId98"/>
    <p:sldId id="646" r:id="rId99"/>
    <p:sldId id="539" r:id="rId100"/>
    <p:sldId id="639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-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j-lt"/>
            </a:rPr>
            <a:t>Auxiliares</a:t>
          </a: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30EA89-C95B-41BE-83FA-795BF11387C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Temporales</a:t>
          </a:r>
        </a:p>
      </dgm:t>
    </dgm:pt>
    <dgm:pt modelId="{7ECC8443-3E09-44E5-94CA-2E98846C4997}" type="parTrans" cxnId="{C6045574-24DC-4D32-9BB6-F0DAF45DD1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B5A704-B6C9-4F65-B458-A4B42DABF6AA}" type="sibTrans" cxnId="{C6045574-24DC-4D32-9BB6-F0DAF45DD1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44228" custLinFactNeighborX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F968709F-4F19-428E-88C3-3A9A5E1E5D9C}" type="pres">
      <dgm:prSet presAssocID="{561AEDA5-A089-4FF4-919E-CD81C1EAD4F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2" custScaleX="62933" custScaleY="41975" custLinFactNeighborX="-313" custLinFactNeighborY="-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2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39" custScaleY="44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8E59AF3C-0EF9-45A4-8190-64D777834728}" type="pres">
      <dgm:prSet presAssocID="{7ECC8443-3E09-44E5-94CA-2E98846C499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0BD6301-6D43-43C9-9104-3839063B2E63}" type="pres">
      <dgm:prSet presAssocID="{7830EA89-C95B-41BE-83FA-795BF11387CE}" presName="hierRoot2" presStyleCnt="0">
        <dgm:presLayoutVars>
          <dgm:hierBranch val="init"/>
        </dgm:presLayoutVars>
      </dgm:prSet>
      <dgm:spPr/>
    </dgm:pt>
    <dgm:pt modelId="{6A8E23F8-3044-4D8B-A57C-95BF28A36B29}" type="pres">
      <dgm:prSet presAssocID="{7830EA89-C95B-41BE-83FA-795BF11387CE}" presName="rootComposite" presStyleCnt="0"/>
      <dgm:spPr/>
    </dgm:pt>
    <dgm:pt modelId="{333FEC50-47FC-4F86-BF47-98A954343189}" type="pres">
      <dgm:prSet presAssocID="{7830EA89-C95B-41BE-83FA-795BF11387CE}" presName="rootText" presStyleLbl="node3" presStyleIdx="1" presStyleCnt="2" custScaleX="62939" custScaleY="44106" custLinFactNeighborY="-10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05275A-44F1-4319-ACAE-0AB600C9EA09}" type="pres">
      <dgm:prSet presAssocID="{7830EA89-C95B-41BE-83FA-795BF11387CE}" presName="rootConnector" presStyleLbl="node3" presStyleIdx="1" presStyleCnt="2"/>
      <dgm:spPr/>
      <dgm:t>
        <a:bodyPr/>
        <a:lstStyle/>
        <a:p>
          <a:endParaRPr lang="es-ES"/>
        </a:p>
      </dgm:t>
    </dgm:pt>
    <dgm:pt modelId="{25B62CD8-965F-4D6F-97B7-697E7756B7C3}" type="pres">
      <dgm:prSet presAssocID="{7830EA89-C95B-41BE-83FA-795BF11387CE}" presName="hierChild4" presStyleCnt="0"/>
      <dgm:spPr/>
    </dgm:pt>
    <dgm:pt modelId="{DB1F36CE-26A1-460C-9080-B1995C1E52FB}" type="pres">
      <dgm:prSet presAssocID="{7830EA89-C95B-41BE-83FA-795BF11387CE}" presName="hierChild5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C6045574-24DC-4D32-9BB6-F0DAF45DD12A}" srcId="{B812E9A7-F66E-44D7-9692-228F3D11C6D3}" destId="{7830EA89-C95B-41BE-83FA-795BF11387CE}" srcOrd="0" destOrd="0" parTransId="{7ECC8443-3E09-44E5-94CA-2E98846C4997}" sibTransId="{5FB5A704-B6C9-4F65-B458-A4B42DABF6AA}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9CBEEA4C-1194-4643-83BC-4FC417A9C64A}" type="presOf" srcId="{7830EA89-C95B-41BE-83FA-795BF11387CE}" destId="{E605275A-44F1-4319-ACAE-0AB600C9EA09}" srcOrd="1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C8DC8446-4EFA-498A-A7AC-960A522F8C12}" type="presOf" srcId="{7830EA89-C95B-41BE-83FA-795BF11387CE}" destId="{333FEC50-47FC-4F86-BF47-98A954343189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42CAD82A-7049-49EE-9D2E-24FAB1F8017E}" type="presOf" srcId="{7ECC8443-3E09-44E5-94CA-2E98846C4997}" destId="{8E59AF3C-0EF9-45A4-8190-64D777834728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2304E44F-C674-4E6A-B65B-625FBEDFCCB8}" type="presOf" srcId="{561AEDA5-A089-4FF4-919E-CD81C1EAD4F0}" destId="{F968709F-4F19-428E-88C3-3A9A5E1E5D9C}" srcOrd="0" destOrd="0" presId="urn:microsoft.com/office/officeart/2005/8/layout/orgChart1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F52FF7D7-D6E9-42E9-9862-8695C32D1EC3}" type="presParOf" srcId="{C04D60F5-9C8C-48F2-98C3-17F6A33B2A5E}" destId="{F968709F-4F19-428E-88C3-3A9A5E1E5D9C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E7B486F6-90C2-4D45-9F18-F84F8F10F43F}" type="presParOf" srcId="{A5421F63-9B7F-472F-AE4C-6FCC87523656}" destId="{8E59AF3C-0EF9-45A4-8190-64D777834728}" srcOrd="0" destOrd="0" presId="urn:microsoft.com/office/officeart/2005/8/layout/orgChart1"/>
    <dgm:cxn modelId="{441C186B-81AC-4A07-8F04-00B41985BC6F}" type="presParOf" srcId="{A5421F63-9B7F-472F-AE4C-6FCC87523656}" destId="{70BD6301-6D43-43C9-9104-3839063B2E63}" srcOrd="1" destOrd="0" presId="urn:microsoft.com/office/officeart/2005/8/layout/orgChart1"/>
    <dgm:cxn modelId="{329C6AF9-9D07-47A8-B84F-5CB501275C9F}" type="presParOf" srcId="{70BD6301-6D43-43C9-9104-3839063B2E63}" destId="{6A8E23F8-3044-4D8B-A57C-95BF28A36B29}" srcOrd="0" destOrd="0" presId="urn:microsoft.com/office/officeart/2005/8/layout/orgChart1"/>
    <dgm:cxn modelId="{1526C41F-F038-4E08-9299-10F300A1D39C}" type="presParOf" srcId="{6A8E23F8-3044-4D8B-A57C-95BF28A36B29}" destId="{333FEC50-47FC-4F86-BF47-98A954343189}" srcOrd="0" destOrd="0" presId="urn:microsoft.com/office/officeart/2005/8/layout/orgChart1"/>
    <dgm:cxn modelId="{EDFF9580-40AE-4CF6-AA6B-7434FE381A2F}" type="presParOf" srcId="{6A8E23F8-3044-4D8B-A57C-95BF28A36B29}" destId="{E605275A-44F1-4319-ACAE-0AB600C9EA09}" srcOrd="1" destOrd="0" presId="urn:microsoft.com/office/officeart/2005/8/layout/orgChart1"/>
    <dgm:cxn modelId="{41B6BD6A-5E17-44F9-9194-D96F2D9865C6}" type="presParOf" srcId="{70BD6301-6D43-43C9-9104-3839063B2E63}" destId="{25B62CD8-965F-4D6F-97B7-697E7756B7C3}" srcOrd="1" destOrd="0" presId="urn:microsoft.com/office/officeart/2005/8/layout/orgChart1"/>
    <dgm:cxn modelId="{42902DEF-8998-4D2C-9353-11FE80730416}" type="presParOf" srcId="{70BD6301-6D43-43C9-9104-3839063B2E63}" destId="{DB1F36CE-26A1-460C-9080-B1995C1E52FB}" srcOrd="2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</a:t>
          </a:r>
        </a:p>
        <a:p>
          <a:r>
            <a:rPr lang="es-ES" sz="1200" dirty="0" smtClean="0"/>
            <a:t>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Área de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  <a:endParaRPr lang="es-ES" sz="1200" dirty="0"/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  <a:endParaRPr lang="es-ES" sz="1200" dirty="0"/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</a:t>
          </a:r>
          <a:br>
            <a:rPr lang="es-ES" sz="1200" dirty="0" smtClean="0"/>
          </a:br>
          <a:r>
            <a:rPr lang="es-ES" sz="1200" dirty="0" smtClean="0"/>
            <a:t>Administrativo(a)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</a:t>
          </a:r>
          <a:br>
            <a:rPr lang="es-ES" sz="1200" dirty="0" smtClean="0"/>
          </a:br>
          <a:r>
            <a:rPr lang="es-ES" sz="1200" dirty="0" smtClean="0"/>
            <a:t>de Área</a:t>
          </a: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874F45FD-7495-40B7-BAD1-B4DEA88967C2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88EB8508-6E64-4C94-AC13-8EB38B7BD672}" type="parTrans" cxnId="{19E97151-EF44-4E47-8E34-664FF4EDF868}">
      <dgm:prSet/>
      <dgm:spPr/>
      <dgm:t>
        <a:bodyPr/>
        <a:lstStyle/>
        <a:p>
          <a:endParaRPr lang="es-ES" sz="1200"/>
        </a:p>
      </dgm:t>
    </dgm:pt>
    <dgm:pt modelId="{216A2C5E-B781-493E-A04B-3D2877FD3689}" type="sibTrans" cxnId="{19E97151-EF44-4E47-8E34-664FF4EDF868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Y="3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6148B360-D2D9-49F3-8236-109BAB28D60E}" type="pres">
      <dgm:prSet presAssocID="{88EB8508-6E64-4C94-AC13-8EB38B7BD67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74A0B03-7B67-414B-901B-6EE9CD34E70E}" type="pres">
      <dgm:prSet presAssocID="{874F45FD-7495-40B7-BAD1-B4DEA88967C2}" presName="hierRoot3" presStyleCnt="0">
        <dgm:presLayoutVars>
          <dgm:hierBranch val="init"/>
        </dgm:presLayoutVars>
      </dgm:prSet>
      <dgm:spPr/>
    </dgm:pt>
    <dgm:pt modelId="{DBEE4F6B-6735-44D2-B305-7D05D37B59A7}" type="pres">
      <dgm:prSet presAssocID="{874F45FD-7495-40B7-BAD1-B4DEA88967C2}" presName="rootComposite3" presStyleCnt="0"/>
      <dgm:spPr/>
    </dgm:pt>
    <dgm:pt modelId="{27873175-8D1D-47B5-9568-A73FEE10EDA6}" type="pres">
      <dgm:prSet presAssocID="{874F45FD-7495-40B7-BAD1-B4DEA88967C2}" presName="rootText3" presStyleLbl="asst2" presStyleIdx="0" presStyleCnt="1" custScaleX="79255" custScaleY="71900" custLinFactNeighborY="-4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83584-A06A-4CF4-878C-D8050FFC7A17}" type="pres">
      <dgm:prSet presAssocID="{874F45FD-7495-40B7-BAD1-B4DEA88967C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60FD392-45B2-4899-90C6-591B773E4231}" type="pres">
      <dgm:prSet presAssocID="{874F45FD-7495-40B7-BAD1-B4DEA88967C2}" presName="hierChild6" presStyleCnt="0"/>
      <dgm:spPr/>
    </dgm:pt>
    <dgm:pt modelId="{07D09504-5179-4E82-8BDA-C73F7C1C2B44}" type="pres">
      <dgm:prSet presAssocID="{874F45FD-7495-40B7-BAD1-B4DEA88967C2}" presName="hierChild7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 custLinFactNeighborX="-3595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 custLinFactNeighborX="5864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51649B2E-234A-45A9-8197-8F784B4B24A0}" type="presOf" srcId="{874F45FD-7495-40B7-BAD1-B4DEA88967C2}" destId="{27873175-8D1D-47B5-9568-A73FEE10EDA6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1808D4EA-09F6-4CF4-A7EE-1911366216A9}" type="presOf" srcId="{874F45FD-7495-40B7-BAD1-B4DEA88967C2}" destId="{0A783584-A06A-4CF4-878C-D8050FFC7A17}" srcOrd="1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757A3F64-B7B3-4F53-B9B2-7381169618B6}" type="presOf" srcId="{88EB8508-6E64-4C94-AC13-8EB38B7BD672}" destId="{6148B360-D2D9-49F3-8236-109BAB28D60E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19E97151-EF44-4E47-8E34-664FF4EDF868}" srcId="{08C3753C-2000-4DEE-932F-38BF28FD84F7}" destId="{874F45FD-7495-40B7-BAD1-B4DEA88967C2}" srcOrd="2" destOrd="0" parTransId="{88EB8508-6E64-4C94-AC13-8EB38B7BD672}" sibTransId="{216A2C5E-B781-493E-A04B-3D2877FD3689}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427C671F-F255-4F3E-8F6C-7C80FC34A7A8}" type="presParOf" srcId="{70C6E268-9427-449F-82FC-2E654FBEC319}" destId="{6148B360-D2D9-49F3-8236-109BAB28D60E}" srcOrd="0" destOrd="0" presId="urn:microsoft.com/office/officeart/2005/8/layout/orgChart1"/>
    <dgm:cxn modelId="{4B6AE864-57D7-4EC2-ACBD-42D5F7D5E89C}" type="presParOf" srcId="{70C6E268-9427-449F-82FC-2E654FBEC319}" destId="{874A0B03-7B67-414B-901B-6EE9CD34E70E}" srcOrd="1" destOrd="0" presId="urn:microsoft.com/office/officeart/2005/8/layout/orgChart1"/>
    <dgm:cxn modelId="{BFD971FB-4A71-4F4C-9285-85D3FC57A10E}" type="presParOf" srcId="{874A0B03-7B67-414B-901B-6EE9CD34E70E}" destId="{DBEE4F6B-6735-44D2-B305-7D05D37B59A7}" srcOrd="0" destOrd="0" presId="urn:microsoft.com/office/officeart/2005/8/layout/orgChart1"/>
    <dgm:cxn modelId="{B4BB433C-9A54-4208-839F-73B76AB40152}" type="presParOf" srcId="{DBEE4F6B-6735-44D2-B305-7D05D37B59A7}" destId="{27873175-8D1D-47B5-9568-A73FEE10EDA6}" srcOrd="0" destOrd="0" presId="urn:microsoft.com/office/officeart/2005/8/layout/orgChart1"/>
    <dgm:cxn modelId="{45C92923-CAFD-421C-AC1E-B94EC2CF4817}" type="presParOf" srcId="{DBEE4F6B-6735-44D2-B305-7D05D37B59A7}" destId="{0A783584-A06A-4CF4-878C-D8050FFC7A17}" srcOrd="1" destOrd="0" presId="urn:microsoft.com/office/officeart/2005/8/layout/orgChart1"/>
    <dgm:cxn modelId="{BEFBE9E2-2EE6-40F1-9AB4-56158672FF42}" type="presParOf" srcId="{874A0B03-7B67-414B-901B-6EE9CD34E70E}" destId="{C60FD392-45B2-4899-90C6-591B773E4231}" srcOrd="1" destOrd="0" presId="urn:microsoft.com/office/officeart/2005/8/layout/orgChart1"/>
    <dgm:cxn modelId="{9A012CCF-5B0F-4869-976B-7EFEAC89E075}" type="presParOf" srcId="{874A0B03-7B67-414B-901B-6EE9CD34E70E}" destId="{07D09504-5179-4E82-8BDA-C73F7C1C2B44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  <a:br>
            <a:rPr lang="es-ES" sz="1200" dirty="0" smtClean="0"/>
          </a:br>
          <a:r>
            <a:rPr lang="es-ES" sz="1200" dirty="0" smtClean="0"/>
            <a:t>Administrativo(a)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</a:t>
          </a:r>
        </a:p>
        <a:p>
          <a:r>
            <a:rPr lang="es-ES" sz="1200" dirty="0" smtClean="0"/>
            <a:t>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78137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55345" custLinFactNeighborY="-7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 </a:t>
          </a:r>
          <a:endParaRPr lang="es-ES" sz="1200" dirty="0"/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Sociales </a:t>
          </a:r>
          <a:endParaRPr lang="es-ES" sz="1200" dirty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 </a:t>
          </a:r>
          <a:endParaRPr lang="es-ES" sz="1200" dirty="0"/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 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96570" custScaleY="71737" custLinFactNeighborX="-4328" custLinFactNeighborY="-15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Área de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Secretaria(o)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DEE6A7F-E3EC-4B93-8E58-EBC24B99022B}" type="pres">
      <dgm:prSet presAssocID="{F3F5681E-5344-4FDF-930C-1AE8ED1363BF}" presName="rootComposite" presStyleCnt="0"/>
      <dgm:spPr/>
      <dgm:t>
        <a:bodyPr/>
        <a:lstStyle/>
        <a:p>
          <a:endParaRPr lang="es-ES"/>
        </a:p>
      </dgm:t>
    </dgm:pt>
    <dgm:pt modelId="{F2E1BE7D-62BB-4D55-A68F-CA5000549E04}" type="pres">
      <dgm:prSet presAssocID="{F3F5681E-5344-4FDF-930C-1AE8ED1363BF}" presName="rootText" presStyleLbl="node2" presStyleIdx="0" presStyleCnt="2" custScaleX="115733" custScaleY="78815" custLinFactNeighborX="-6147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  <dgm:t>
        <a:bodyPr/>
        <a:lstStyle/>
        <a:p>
          <a:endParaRPr lang="es-ES"/>
        </a:p>
      </dgm:t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3" presStyleIdx="0" presStyleCnt="2" custScaleX="172595" custScaleY="277186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70CA800E-A054-447A-9123-1F369818FD6D}" type="pres">
      <dgm:prSet presAssocID="{F3F5681E-5344-4FDF-930C-1AE8ED1363BF}" presName="hierChild5" presStyleCnt="0"/>
      <dgm:spPr/>
      <dgm:t>
        <a:bodyPr/>
        <a:lstStyle/>
        <a:p>
          <a:endParaRPr lang="es-ES"/>
        </a:p>
      </dgm:t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6B85ACC-C8D2-4781-894B-14AFF5B0AD38}" type="pres">
      <dgm:prSet presAssocID="{BD036DA5-3AFF-451C-895C-651C4B3787CD}" presName="rootComposite3" presStyleCnt="0"/>
      <dgm:spPr/>
      <dgm:t>
        <a:bodyPr/>
        <a:lstStyle/>
        <a:p>
          <a:endParaRPr lang="es-ES"/>
        </a:p>
      </dgm:t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  <dgm:t>
        <a:bodyPr/>
        <a:lstStyle/>
        <a:p>
          <a:endParaRPr lang="es-ES"/>
        </a:p>
      </dgm:t>
    </dgm:pt>
    <dgm:pt modelId="{3E5C98DB-6147-445D-9B38-85C1ECA9CAEB}" type="pres">
      <dgm:prSet presAssocID="{BD036DA5-3AFF-451C-895C-651C4B3787CD}" presName="hierChild7" presStyleCnt="0"/>
      <dgm:spPr/>
      <dgm:t>
        <a:bodyPr/>
        <a:lstStyle/>
        <a:p>
          <a:endParaRPr lang="es-ES"/>
        </a:p>
      </dgm:t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FEEFFD1-EABF-4B61-8321-A87834D2CC28}" type="pres">
      <dgm:prSet presAssocID="{483D98F0-B23E-440A-9606-11FD13FE8C4C}" presName="rootComposite" presStyleCnt="0"/>
      <dgm:spPr/>
      <dgm:t>
        <a:bodyPr/>
        <a:lstStyle/>
        <a:p>
          <a:endParaRPr lang="es-ES"/>
        </a:p>
      </dgm:t>
    </dgm:pt>
    <dgm:pt modelId="{F80727AF-3372-4B83-BFD8-D577F70FB0A1}" type="pres">
      <dgm:prSet presAssocID="{483D98F0-B23E-440A-9606-11FD13FE8C4C}" presName="rootText" presStyleLbl="node2" presStyleIdx="1" presStyleCnt="2" custScaleX="115733" custScaleY="78815" custLinFactNeighborX="15521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  <dgm:t>
        <a:bodyPr/>
        <a:lstStyle/>
        <a:p>
          <a:endParaRPr lang="es-ES"/>
        </a:p>
      </dgm:t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2FE45B-CE1C-4FBE-9B85-FF249FC842F3}" type="pres">
      <dgm:prSet presAssocID="{0597B1DB-176E-420F-9B3E-B22261C7A5FF}" presName="rootComposite" presStyleCnt="0"/>
      <dgm:spPr/>
      <dgm:t>
        <a:bodyPr/>
        <a:lstStyle/>
        <a:p>
          <a:endParaRPr lang="es-ES"/>
        </a:p>
      </dgm:t>
    </dgm:pt>
    <dgm:pt modelId="{DA7781BC-512E-4C51-A831-E21D36B51DC0}" type="pres">
      <dgm:prSet presAssocID="{0597B1DB-176E-420F-9B3E-B22261C7A5FF}" presName="rootText" presStyleLbl="node3" presStyleIdx="1" presStyleCnt="2" custScaleX="172595" custScaleY="277214" custLinFactY="26718" custLinFactNeighborX="155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  <dgm:t>
        <a:bodyPr/>
        <a:lstStyle/>
        <a:p>
          <a:endParaRPr lang="es-ES"/>
        </a:p>
      </dgm:t>
    </dgm:pt>
    <dgm:pt modelId="{13024B60-7CDE-47F8-A5E7-23EE8706D84E}" type="pres">
      <dgm:prSet presAssocID="{0597B1DB-176E-420F-9B3E-B22261C7A5FF}" presName="hierChild5" presStyleCnt="0"/>
      <dgm:spPr/>
      <dgm:t>
        <a:bodyPr/>
        <a:lstStyle/>
        <a:p>
          <a:endParaRPr lang="es-ES"/>
        </a:p>
      </dgm:t>
    </dgm:pt>
    <dgm:pt modelId="{4C24ABB2-DA7F-4646-88AE-EE9B39D6364D}" type="pres">
      <dgm:prSet presAssocID="{483D98F0-B23E-440A-9606-11FD13FE8C4C}" presName="hierChild5" presStyleCnt="0"/>
      <dgm:spPr/>
      <dgm:t>
        <a:bodyPr/>
        <a:lstStyle/>
        <a:p>
          <a:endParaRPr lang="es-ES"/>
        </a:p>
      </dgm:t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 </a:t>
          </a:r>
          <a:endParaRPr lang="es-ES" sz="1200" dirty="0"/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113782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ScaleX="71670" custScaleY="68804" custLinFactNeighborX="-6711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ScaleX="71670" custScaleY="68804" custLinFactNeighborX="-7089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 custScaleX="71670" custScaleY="68804" custLinFactNeighborX="-6802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 custScaleX="71670" custScaleY="68804" custLinFactNeighborX="-7089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91035" custScaleY="9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62201" custScaleY="53805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47868" custScaleY="43081" custLinFactNeighborX="-271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47868" custScaleY="43081" custLinFactNeighborX="-25795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</a:t>
          </a:r>
          <a:br>
            <a:rPr lang="es-ES" sz="1200" dirty="0" smtClean="0"/>
          </a:br>
          <a:r>
            <a:rPr lang="es-ES" sz="1200" dirty="0" smtClean="0"/>
            <a:t>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2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236" custScaleY="72701" custLinFactY="-25858" custLinFactNeighborX="4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90911" custScaleY="52526" custLinFactNeighborX="-3653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90911" custScaleY="52526" custLinFactNeighborX="779" custLinFactNeighborY="9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90911" custScaleY="52526" custLinFactNeighborX="-3653" custLinFactNeighborY="-5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90911" custScaleY="52526" custLinFactNeighborX="779" custLinFactNeighborY="-5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90911" custScaleY="52526" custLinFactY="-14770" custLinFactNeighborX="-365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88138" custScaleY="66008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77855" custScaleY="58365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70510" custScaleY="46989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X="85533" custScaleY="63539" custLinFactNeighborX="-5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 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B7950DCE-6CEB-49A6-A2DE-42CC79E6EDD6}" type="asst">
      <dgm:prSet custT="1"/>
      <dgm:spPr/>
      <dgm:t>
        <a:bodyPr/>
        <a:lstStyle/>
        <a:p>
          <a:r>
            <a:rPr lang="es-ES" sz="1200" dirty="0" smtClean="0"/>
            <a:t>Auxiliar Temporal</a:t>
          </a:r>
        </a:p>
      </dgm:t>
    </dgm:pt>
    <dgm:pt modelId="{4C7C39C6-B01A-488A-A03B-5C265B7CF583}" type="parTrans" cxnId="{BE80F153-2012-4A9C-AE9E-1584DAF91BF1}">
      <dgm:prSet/>
      <dgm:spPr/>
      <dgm:t>
        <a:bodyPr/>
        <a:lstStyle/>
        <a:p>
          <a:endParaRPr lang="es-ES"/>
        </a:p>
      </dgm:t>
    </dgm:pt>
    <dgm:pt modelId="{85E4879D-C9C5-4311-AFCE-6E876FEB3011}" type="sibTrans" cxnId="{BE80F153-2012-4A9C-AE9E-1584DAF91BF1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15555" custLinFactNeighborY="5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 custScaleX="63329" custScaleY="49679" custLinFactNeighborX="-15555" custLinFactNeighborY="57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 custScaleX="63329" custScaleY="69514" custLinFactNeighborX="-15555" custLinFactNeighborY="-49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44D7E2B5-8A00-40B7-8D3E-277773303AD7}" type="pres">
      <dgm:prSet presAssocID="{4C7C39C6-B01A-488A-A03B-5C265B7CF58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9A12C5A8-7843-4EAA-A434-FEF564F0E1EC}" type="pres">
      <dgm:prSet presAssocID="{B7950DCE-6CEB-49A6-A2DE-42CC79E6EDD6}" presName="hierRoot3" presStyleCnt="0">
        <dgm:presLayoutVars>
          <dgm:hierBranch val="init"/>
        </dgm:presLayoutVars>
      </dgm:prSet>
      <dgm:spPr/>
    </dgm:pt>
    <dgm:pt modelId="{C0B319B0-BA36-4BB5-9F6C-A5212D9DBD8D}" type="pres">
      <dgm:prSet presAssocID="{B7950DCE-6CEB-49A6-A2DE-42CC79E6EDD6}" presName="rootComposite3" presStyleCnt="0"/>
      <dgm:spPr/>
    </dgm:pt>
    <dgm:pt modelId="{5A489B28-BDD6-4F71-B0B7-7728C9B122BB}" type="pres">
      <dgm:prSet presAssocID="{B7950DCE-6CEB-49A6-A2DE-42CC79E6EDD6}" presName="rootText3" presStyleLbl="asst2" presStyleIdx="0" presStyleCnt="1" custScaleX="52101" custScaleY="39141" custLinFactNeighborX="-12755" custLinFactNeighborY="5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F2B84-2230-4AD0-B9CA-F8D8E5D7706E}" type="pres">
      <dgm:prSet presAssocID="{B7950DCE-6CEB-49A6-A2DE-42CC79E6EDD6}" presName="rootConnector3" presStyleLbl="asst2" presStyleIdx="0" presStyleCnt="1"/>
      <dgm:spPr/>
      <dgm:t>
        <a:bodyPr/>
        <a:lstStyle/>
        <a:p>
          <a:endParaRPr lang="es-ES"/>
        </a:p>
      </dgm:t>
    </dgm:pt>
    <dgm:pt modelId="{1644C617-F397-424A-A129-F692A18551AB}" type="pres">
      <dgm:prSet presAssocID="{B7950DCE-6CEB-49A6-A2DE-42CC79E6EDD6}" presName="hierChild6" presStyleCnt="0"/>
      <dgm:spPr/>
    </dgm:pt>
    <dgm:pt modelId="{01EEF5EF-78A1-4F95-937E-208BB1A4B053}" type="pres">
      <dgm:prSet presAssocID="{B7950DCE-6CEB-49A6-A2DE-42CC79E6EDD6}" presName="hierChild7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 custScaleX="63329" custScaleY="49679" custLinFactNeighborX="-15555" custLinFactNeighborY="57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 custScaleX="63329" custScaleY="69514" custLinFactNeighborX="-15555" custLinFactNeighborY="92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95189E01-F908-451B-8D79-7596C56D9757}" type="presOf" srcId="{B7950DCE-6CEB-49A6-A2DE-42CC79E6EDD6}" destId="{5A489B28-BDD6-4F71-B0B7-7728C9B122BB}" srcOrd="0" destOrd="0" presId="urn:microsoft.com/office/officeart/2005/8/layout/orgChart1"/>
    <dgm:cxn modelId="{EFD1DCA4-2C01-4B3C-B2EE-726E7C9B355B}" type="presOf" srcId="{4C7C39C6-B01A-488A-A03B-5C265B7CF583}" destId="{44D7E2B5-8A00-40B7-8D3E-277773303AD7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BE80F153-2012-4A9C-AE9E-1584DAF91BF1}" srcId="{8FFE6622-5FE4-4E9C-BA45-5C97165005FC}" destId="{B7950DCE-6CEB-49A6-A2DE-42CC79E6EDD6}" srcOrd="1" destOrd="0" parTransId="{4C7C39C6-B01A-488A-A03B-5C265B7CF583}" sibTransId="{85E4879D-C9C5-4311-AFCE-6E876FEB3011}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6B65CAF-A6FC-405D-A3C5-1411E09E85B8}" type="presOf" srcId="{B7950DCE-6CEB-49A6-A2DE-42CC79E6EDD6}" destId="{812F2B84-2230-4AD0-B9CA-F8D8E5D7706E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E72458D-13BF-4587-BCAC-2FD455E1340D}" type="presParOf" srcId="{7C815D14-96C7-41CC-A164-448C3F4EA152}" destId="{44D7E2B5-8A00-40B7-8D3E-277773303AD7}" srcOrd="0" destOrd="0" presId="urn:microsoft.com/office/officeart/2005/8/layout/orgChart1"/>
    <dgm:cxn modelId="{677A2501-930D-44D5-8025-409C6F291E39}" type="presParOf" srcId="{7C815D14-96C7-41CC-A164-448C3F4EA152}" destId="{9A12C5A8-7843-4EAA-A434-FEF564F0E1EC}" srcOrd="1" destOrd="0" presId="urn:microsoft.com/office/officeart/2005/8/layout/orgChart1"/>
    <dgm:cxn modelId="{1A834CC9-4D04-41BC-99FC-1E53B1178F5F}" type="presParOf" srcId="{9A12C5A8-7843-4EAA-A434-FEF564F0E1EC}" destId="{C0B319B0-BA36-4BB5-9F6C-A5212D9DBD8D}" srcOrd="0" destOrd="0" presId="urn:microsoft.com/office/officeart/2005/8/layout/orgChart1"/>
    <dgm:cxn modelId="{404CE2CC-DC01-4992-9E59-BD816B5B56F3}" type="presParOf" srcId="{C0B319B0-BA36-4BB5-9F6C-A5212D9DBD8D}" destId="{5A489B28-BDD6-4F71-B0B7-7728C9B122BB}" srcOrd="0" destOrd="0" presId="urn:microsoft.com/office/officeart/2005/8/layout/orgChart1"/>
    <dgm:cxn modelId="{55412792-C6A9-4EB2-82E2-910485B6B6F0}" type="presParOf" srcId="{C0B319B0-BA36-4BB5-9F6C-A5212D9DBD8D}" destId="{812F2B84-2230-4AD0-B9CA-F8D8E5D7706E}" srcOrd="1" destOrd="0" presId="urn:microsoft.com/office/officeart/2005/8/layout/orgChart1"/>
    <dgm:cxn modelId="{0C523B08-B916-48DD-AE97-0B66C84CC781}" type="presParOf" srcId="{9A12C5A8-7843-4EAA-A434-FEF564F0E1EC}" destId="{1644C617-F397-424A-A129-F692A18551AB}" srcOrd="1" destOrd="0" presId="urn:microsoft.com/office/officeart/2005/8/layout/orgChart1"/>
    <dgm:cxn modelId="{C5EE19A4-376B-4CB9-B259-97FF45BEB35C}" type="presParOf" srcId="{9A12C5A8-7843-4EAA-A434-FEF564F0E1EC}" destId="{01EEF5EF-78A1-4F95-937E-208BB1A4B053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 </a:t>
          </a:r>
          <a:endParaRPr lang="es-ES" sz="1200" dirty="0"/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 </a:t>
          </a:r>
          <a:endParaRPr lang="es-ES" sz="1200" dirty="0"/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 </a:t>
          </a:r>
          <a:endParaRPr lang="es-ES" sz="1200" dirty="0"/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13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7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1" custScaleX="57653" custScaleY="48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3" presStyleIdx="0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3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1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F9E18BCE-7E01-4E18-A6D2-5BE18EB81BDD}" type="presOf" srcId="{CD28FCB0-2B7E-4B7C-9F9F-57A9F3101FA3}" destId="{F4FA3E7E-9B21-4585-8E1C-50C5DB3FB555}" srcOrd="0" destOrd="0" presId="urn:microsoft.com/office/officeart/2005/8/layout/orgChart1"/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831AEA67-779E-40C1-A05D-EDC4D49A3995}" type="presOf" srcId="{CD28FCB0-2B7E-4B7C-9F9F-57A9F3101FA3}" destId="{30CBFBD7-3D84-4636-B7E4-B67718ACD1BC}" srcOrd="1" destOrd="0" presId="urn:microsoft.com/office/officeart/2005/8/layout/orgChart1"/>
    <dgm:cxn modelId="{9FB6E553-ADC0-492C-8B84-F6FC147A5E98}" type="presOf" srcId="{69DF2EF8-6B00-43E5-80A6-7160C6FEFA91}" destId="{BDA07C68-498C-42E3-9ACB-047DED45DBC2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09125360-90FB-43B7-A853-1F7FDA6FA687}" type="presParOf" srcId="{E7E9A441-F650-4583-9C25-B0572DC39494}" destId="{BDA07C68-498C-42E3-9ACB-047DED45DBC2}" srcOrd="0" destOrd="0" presId="urn:microsoft.com/office/officeart/2005/8/layout/orgChart1"/>
    <dgm:cxn modelId="{323D9E87-FE91-4ECF-9FEB-3083BE006277}" type="presParOf" srcId="{E7E9A441-F650-4583-9C25-B0572DC39494}" destId="{0C53E4BB-940B-4E96-A420-E79C092D9372}" srcOrd="1" destOrd="0" presId="urn:microsoft.com/office/officeart/2005/8/layout/orgChart1"/>
    <dgm:cxn modelId="{9F80A594-952F-44F7-8BC8-946E7B19DC10}" type="presParOf" srcId="{0C53E4BB-940B-4E96-A420-E79C092D9372}" destId="{8B15A32B-685B-448B-AB21-330F0B4299A7}" srcOrd="0" destOrd="0" presId="urn:microsoft.com/office/officeart/2005/8/layout/orgChart1"/>
    <dgm:cxn modelId="{24F9F49C-1840-41C9-832E-C30AAD2A4D96}" type="presParOf" srcId="{8B15A32B-685B-448B-AB21-330F0B4299A7}" destId="{F4FA3E7E-9B21-4585-8E1C-50C5DB3FB555}" srcOrd="0" destOrd="0" presId="urn:microsoft.com/office/officeart/2005/8/layout/orgChart1"/>
    <dgm:cxn modelId="{10B5574E-7705-442E-995A-8C611D5F9EAF}" type="presParOf" srcId="{8B15A32B-685B-448B-AB21-330F0B4299A7}" destId="{30CBFBD7-3D84-4636-B7E4-B67718ACD1BC}" srcOrd="1" destOrd="0" presId="urn:microsoft.com/office/officeart/2005/8/layout/orgChart1"/>
    <dgm:cxn modelId="{DFDF9E75-3C38-4083-BC5D-21800CC9BFF3}" type="presParOf" srcId="{0C53E4BB-940B-4E96-A420-E79C092D9372}" destId="{FE13145C-68E9-4A7B-B4ED-60A4F2C5E22D}" srcOrd="1" destOrd="0" presId="urn:microsoft.com/office/officeart/2005/8/layout/orgChart1"/>
    <dgm:cxn modelId="{B0F303EF-3F04-45BB-908D-2CE55707AD07}" type="presParOf" srcId="{0C53E4BB-940B-4E96-A420-E79C092D9372}" destId="{E8107E49-10EF-4C9E-8A49-0C8798A09F80}" srcOrd="2" destOrd="0" presId="urn:microsoft.com/office/officeart/2005/8/layout/orgChart1"/>
    <dgm:cxn modelId="{4F1F4EF3-9F15-4AA7-BC54-8F9FCDB0F5EE}" type="presParOf" srcId="{E7E9A441-F650-4583-9C25-B0572DC39494}" destId="{09DBF9EF-1DD1-4655-8CFD-8F0D72C52F01}" srcOrd="2" destOrd="0" presId="urn:microsoft.com/office/officeart/2005/8/layout/orgChart1"/>
    <dgm:cxn modelId="{526F24F3-55E5-4210-82DD-3E1B3DE22E4F}" type="presParOf" srcId="{E7E9A441-F650-4583-9C25-B0572DC39494}" destId="{9D00E92E-3447-487A-B8A7-9EE02D2FEA2B}" srcOrd="3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 </a:t>
          </a:r>
          <a:endParaRPr lang="es-ES" sz="1200" dirty="0"/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22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 custScaleX="92478" custScaleY="79048" custLinFactNeighborY="-39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dirty="0"/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</a:t>
          </a:r>
        </a:p>
        <a:p>
          <a:r>
            <a:rPr lang="es-ES" sz="1200" dirty="0" smtClean="0"/>
            <a:t>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5F881151-5D09-40B0-A200-FC1DBD62ED0B}" type="pres">
      <dgm:prSet presAssocID="{BCF1387B-E41D-4B53-88DA-0FC8381287FC}" presName="hierChild3" presStyleCnt="0"/>
      <dgm:spPr/>
    </dgm:pt>
    <dgm:pt modelId="{C88370C2-D77B-4561-8F8E-53FA7860AF40}" type="pres">
      <dgm:prSet presAssocID="{3B815997-0579-48C4-B642-26CFF140424C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1" presStyleIdx="0" presStyleCnt="4" custScaleX="83300" custScaleY="64077" custLinFactNeighborX="-6583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1" presStyleIdx="1" presStyleCnt="4" custScaleX="83300" custScaleY="64077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1" presStyleIdx="2" presStyleCnt="4" custScaleX="83300" custScaleY="64077" custLinFactNeighborX="-6583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1" presStyleIdx="3" presStyleCnt="4" custScaleX="83300" custScaleY="64077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</dgm:ptLst>
  <dgm:cxnLst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EA134FD-0441-4421-9205-CA19361993F1}" type="presOf" srcId="{D076FFAC-57C0-4AFC-8C1E-42B16348EA0C}" destId="{C0802821-5D5F-480C-9815-142CED55C7D0}" srcOrd="1" destOrd="0" presId="urn:microsoft.com/office/officeart/2005/8/layout/orgChart1"/>
    <dgm:cxn modelId="{68339E5A-42CE-4E87-B34C-0A2F03EC17E2}" type="presOf" srcId="{96FC9F46-98F8-4FB3-B076-C065D0F8160C}" destId="{A225CD73-CAC9-4637-9967-3F7AA7470838}" srcOrd="0" destOrd="0" presId="urn:microsoft.com/office/officeart/2005/8/layout/orgChart1"/>
    <dgm:cxn modelId="{4A09A36F-D39B-46D0-9736-A0C48C598E50}" type="presOf" srcId="{3B815997-0579-48C4-B642-26CFF140424C}" destId="{C88370C2-D77B-4561-8F8E-53FA7860AF40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CC5E9D9-90A8-4943-9A6D-82F8D08678B0}" type="presOf" srcId="{4251DDC0-257F-4D06-BABC-9FAFA8862459}" destId="{78F5716E-E00F-4271-8CFC-2A40EF6AD71D}" srcOrd="1" destOrd="0" presId="urn:microsoft.com/office/officeart/2005/8/layout/orgChart1"/>
    <dgm:cxn modelId="{59FA879E-E258-4824-8F9A-26E93C8CF05D}" type="presOf" srcId="{5E913538-4186-483A-8943-152C96E1160B}" destId="{7DC38653-31E4-4352-AE57-4AF563B7A07C}" srcOrd="1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0E047166-5118-4B5D-A689-535F344079E0}" type="presOf" srcId="{5E913538-4186-483A-8943-152C96E1160B}" destId="{D9AAECC1-A185-43C2-B8E2-A6E36211ADE1}" srcOrd="0" destOrd="0" presId="urn:microsoft.com/office/officeart/2005/8/layout/orgChart1"/>
    <dgm:cxn modelId="{27472C45-E761-4D47-8678-00C29CC278E0}" type="presOf" srcId="{24987534-C89B-47F3-86BF-1BE365F80A1A}" destId="{37964AE0-7628-405D-9CFC-FAFEFDEB9186}" srcOrd="0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2A2730B2-E135-412E-85D5-B4A8A4B9A842}" type="presOf" srcId="{D076FFAC-57C0-4AFC-8C1E-42B16348EA0C}" destId="{5BF4DC55-7FDC-4B9B-A604-4223FAAD48EC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876166B3-616A-473C-9FEF-A37A733F5C56}" type="presOf" srcId="{96FC9F46-98F8-4FB3-B076-C065D0F8160C}" destId="{AD9D8889-0B8D-4C6D-9FFD-406B44776E6D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8AF7948B-24D8-4EC2-85F0-9388262D77BF}" type="presOf" srcId="{35B71793-831F-406F-B876-EC74172A347B}" destId="{640D038C-D143-4CF7-B764-5BC8350E3378}" srcOrd="0" destOrd="0" presId="urn:microsoft.com/office/officeart/2005/8/layout/orgChart1"/>
    <dgm:cxn modelId="{978C5592-C4DC-4492-87E6-88277EDF917B}" type="presOf" srcId="{4251DDC0-257F-4D06-BABC-9FAFA8862459}" destId="{BABD8DCB-32BF-435D-9D98-42018125754E}" srcOrd="0" destOrd="0" presId="urn:microsoft.com/office/officeart/2005/8/layout/orgChart1"/>
    <dgm:cxn modelId="{2A3F4A4A-7DAB-486E-BFD2-AEDA3271F221}" type="presOf" srcId="{DC5E9F61-EACD-4183-AAB8-21606CB070F1}" destId="{8D96DD25-0A41-4453-B70C-CC234B091A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  <dgm:cxn modelId="{70FD9E98-176C-4E79-AD02-BCDC8B1AB76E}" type="presParOf" srcId="{5F881151-5D09-40B0-A200-FC1DBD62ED0B}" destId="{C88370C2-D77B-4561-8F8E-53FA7860AF40}" srcOrd="0" destOrd="0" presId="urn:microsoft.com/office/officeart/2005/8/layout/orgChart1"/>
    <dgm:cxn modelId="{1B1201F6-F883-4045-95F1-4AD6EC374D92}" type="presParOf" srcId="{5F881151-5D09-40B0-A200-FC1DBD62ED0B}" destId="{70DC133E-A8CD-416D-BAF1-18845D972416}" srcOrd="1" destOrd="0" presId="urn:microsoft.com/office/officeart/2005/8/layout/orgChart1"/>
    <dgm:cxn modelId="{E98BDB43-5F36-4D6F-B8C4-6E3D1F2AE0B2}" type="presParOf" srcId="{70DC133E-A8CD-416D-BAF1-18845D972416}" destId="{8798153E-1A6C-44E5-B20F-E85C40E304DF}" srcOrd="0" destOrd="0" presId="urn:microsoft.com/office/officeart/2005/8/layout/orgChart1"/>
    <dgm:cxn modelId="{D25761F0-6DC4-42DA-A8AF-690DA9BA6707}" type="presParOf" srcId="{8798153E-1A6C-44E5-B20F-E85C40E304DF}" destId="{D9AAECC1-A185-43C2-B8E2-A6E36211ADE1}" srcOrd="0" destOrd="0" presId="urn:microsoft.com/office/officeart/2005/8/layout/orgChart1"/>
    <dgm:cxn modelId="{578E83D0-82DE-4FD4-BEC3-08A789056F57}" type="presParOf" srcId="{8798153E-1A6C-44E5-B20F-E85C40E304DF}" destId="{7DC38653-31E4-4352-AE57-4AF563B7A07C}" srcOrd="1" destOrd="0" presId="urn:microsoft.com/office/officeart/2005/8/layout/orgChart1"/>
    <dgm:cxn modelId="{04FD9CAD-BA6D-4168-8E5D-BCCC27BB01EB}" type="presParOf" srcId="{70DC133E-A8CD-416D-BAF1-18845D972416}" destId="{B3CA1DAF-2BC4-47B0-AA7E-714017E75B8D}" srcOrd="1" destOrd="0" presId="urn:microsoft.com/office/officeart/2005/8/layout/orgChart1"/>
    <dgm:cxn modelId="{A60B47B3-5937-4BAB-B1A8-FA673A03A5E3}" type="presParOf" srcId="{70DC133E-A8CD-416D-BAF1-18845D972416}" destId="{06C652FA-BA57-4CFF-B97C-5A3F818C02BC}" srcOrd="2" destOrd="0" presId="urn:microsoft.com/office/officeart/2005/8/layout/orgChart1"/>
    <dgm:cxn modelId="{D6E4170C-3DF1-4D9D-9ED5-E04D7E858B4F}" type="presParOf" srcId="{5F881151-5D09-40B0-A200-FC1DBD62ED0B}" destId="{640D038C-D143-4CF7-B764-5BC8350E3378}" srcOrd="2" destOrd="0" presId="urn:microsoft.com/office/officeart/2005/8/layout/orgChart1"/>
    <dgm:cxn modelId="{53154BA8-60C7-44C7-B92D-2BC97B16B7D0}" type="presParOf" srcId="{5F881151-5D09-40B0-A200-FC1DBD62ED0B}" destId="{725379B1-ABF3-4B10-B778-8D8A7FABFAFB}" srcOrd="3" destOrd="0" presId="urn:microsoft.com/office/officeart/2005/8/layout/orgChart1"/>
    <dgm:cxn modelId="{A2AABEEB-38E8-413C-80E4-58DEC9154DB9}" type="presParOf" srcId="{725379B1-ABF3-4B10-B778-8D8A7FABFAFB}" destId="{CC759892-E546-499A-8C96-334FCEC0B250}" srcOrd="0" destOrd="0" presId="urn:microsoft.com/office/officeart/2005/8/layout/orgChart1"/>
    <dgm:cxn modelId="{BE356BFB-FC33-4EC5-BBCC-C390C77110E7}" type="presParOf" srcId="{CC759892-E546-499A-8C96-334FCEC0B250}" destId="{BABD8DCB-32BF-435D-9D98-42018125754E}" srcOrd="0" destOrd="0" presId="urn:microsoft.com/office/officeart/2005/8/layout/orgChart1"/>
    <dgm:cxn modelId="{7EAA8D0F-420E-475F-8D22-2FCC9AB5E975}" type="presParOf" srcId="{CC759892-E546-499A-8C96-334FCEC0B250}" destId="{78F5716E-E00F-4271-8CFC-2A40EF6AD71D}" srcOrd="1" destOrd="0" presId="urn:microsoft.com/office/officeart/2005/8/layout/orgChart1"/>
    <dgm:cxn modelId="{5EC0B6B1-F01A-4EF0-8B3F-B62F3240EAAB}" type="presParOf" srcId="{725379B1-ABF3-4B10-B778-8D8A7FABFAFB}" destId="{F71A1F87-EAA9-4573-B4AD-D1E8C8C72B81}" srcOrd="1" destOrd="0" presId="urn:microsoft.com/office/officeart/2005/8/layout/orgChart1"/>
    <dgm:cxn modelId="{9C5933AB-E4D8-4454-B1A0-5C707A5A9C98}" type="presParOf" srcId="{725379B1-ABF3-4B10-B778-8D8A7FABFAFB}" destId="{3F9ED038-EA38-4D85-A9E3-9897F427D2D6}" srcOrd="2" destOrd="0" presId="urn:microsoft.com/office/officeart/2005/8/layout/orgChart1"/>
    <dgm:cxn modelId="{1A535FC9-CF24-436E-ADB5-A3687204A91E}" type="presParOf" srcId="{5F881151-5D09-40B0-A200-FC1DBD62ED0B}" destId="{8D96DD25-0A41-4453-B70C-CC234B091AE5}" srcOrd="4" destOrd="0" presId="urn:microsoft.com/office/officeart/2005/8/layout/orgChart1"/>
    <dgm:cxn modelId="{63AE8CF8-AC6C-4644-B455-099D457CC170}" type="presParOf" srcId="{5F881151-5D09-40B0-A200-FC1DBD62ED0B}" destId="{C2A4523B-92F7-4613-A7DF-01062634B4B6}" srcOrd="5" destOrd="0" presId="urn:microsoft.com/office/officeart/2005/8/layout/orgChart1"/>
    <dgm:cxn modelId="{F81399AB-9005-4B5D-8243-1571BB5BEC71}" type="presParOf" srcId="{C2A4523B-92F7-4613-A7DF-01062634B4B6}" destId="{9CD2E797-087D-4AB0-9958-1CE6D0C62219}" srcOrd="0" destOrd="0" presId="urn:microsoft.com/office/officeart/2005/8/layout/orgChart1"/>
    <dgm:cxn modelId="{89105EEA-1E8A-4383-8A96-D612FD8254EC}" type="presParOf" srcId="{9CD2E797-087D-4AB0-9958-1CE6D0C62219}" destId="{A225CD73-CAC9-4637-9967-3F7AA7470838}" srcOrd="0" destOrd="0" presId="urn:microsoft.com/office/officeart/2005/8/layout/orgChart1"/>
    <dgm:cxn modelId="{DEE32E1E-84AA-40B3-87DC-D79512A59B23}" type="presParOf" srcId="{9CD2E797-087D-4AB0-9958-1CE6D0C62219}" destId="{AD9D8889-0B8D-4C6D-9FFD-406B44776E6D}" srcOrd="1" destOrd="0" presId="urn:microsoft.com/office/officeart/2005/8/layout/orgChart1"/>
    <dgm:cxn modelId="{5D060F19-A2F4-472B-B088-CD1A390A9235}" type="presParOf" srcId="{C2A4523B-92F7-4613-A7DF-01062634B4B6}" destId="{79713534-6AAF-4597-8AB2-98C952C142E7}" srcOrd="1" destOrd="0" presId="urn:microsoft.com/office/officeart/2005/8/layout/orgChart1"/>
    <dgm:cxn modelId="{5B9270ED-6064-463F-9B2A-1C85C0A2C3FC}" type="presParOf" srcId="{C2A4523B-92F7-4613-A7DF-01062634B4B6}" destId="{0E47D292-5A30-45EA-BB8B-B344E5BBEEA7}" srcOrd="2" destOrd="0" presId="urn:microsoft.com/office/officeart/2005/8/layout/orgChart1"/>
    <dgm:cxn modelId="{42FAE587-20BE-4BDD-9DCC-62FF05EAB04A}" type="presParOf" srcId="{5F881151-5D09-40B0-A200-FC1DBD62ED0B}" destId="{37964AE0-7628-405D-9CFC-FAFEFDEB9186}" srcOrd="6" destOrd="0" presId="urn:microsoft.com/office/officeart/2005/8/layout/orgChart1"/>
    <dgm:cxn modelId="{12BE48D1-13B2-4EB7-9B17-A0747C330A26}" type="presParOf" srcId="{5F881151-5D09-40B0-A200-FC1DBD62ED0B}" destId="{805B2361-6410-4884-A71F-D882F2E71556}" srcOrd="7" destOrd="0" presId="urn:microsoft.com/office/officeart/2005/8/layout/orgChart1"/>
    <dgm:cxn modelId="{A8007EEC-9389-4075-910D-53A4E71CF5D8}" type="presParOf" srcId="{805B2361-6410-4884-A71F-D882F2E71556}" destId="{61FB8D82-F632-4C13-83D3-8D344A59E73B}" srcOrd="0" destOrd="0" presId="urn:microsoft.com/office/officeart/2005/8/layout/orgChart1"/>
    <dgm:cxn modelId="{0B90F770-0616-4EAE-B0FE-3911D3C004CA}" type="presParOf" srcId="{61FB8D82-F632-4C13-83D3-8D344A59E73B}" destId="{5BF4DC55-7FDC-4B9B-A604-4223FAAD48EC}" srcOrd="0" destOrd="0" presId="urn:microsoft.com/office/officeart/2005/8/layout/orgChart1"/>
    <dgm:cxn modelId="{839A3DE2-44BF-439A-9B61-9B98DA469F4F}" type="presParOf" srcId="{61FB8D82-F632-4C13-83D3-8D344A59E73B}" destId="{C0802821-5D5F-480C-9815-142CED55C7D0}" srcOrd="1" destOrd="0" presId="urn:microsoft.com/office/officeart/2005/8/layout/orgChart1"/>
    <dgm:cxn modelId="{9D2C09CE-B3F7-4E9E-AFC8-16A23789CD04}" type="presParOf" srcId="{805B2361-6410-4884-A71F-D882F2E71556}" destId="{3BFBAFCC-70EC-4B54-B3C1-9C374B6F0301}" srcOrd="1" destOrd="0" presId="urn:microsoft.com/office/officeart/2005/8/layout/orgChart1"/>
    <dgm:cxn modelId="{6952128E-BEC2-404E-AEB0-87660A4F5C17}" type="presParOf" srcId="{805B2361-6410-4884-A71F-D882F2E71556}" destId="{11FC71E2-9530-4136-A526-DFA8D3855B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 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Técnico(a)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</a:t>
          </a:r>
          <a:br>
            <a:rPr lang="es-ES" sz="1200" dirty="0" smtClean="0"/>
          </a:br>
          <a:r>
            <a:rPr lang="es-ES" sz="1200" dirty="0" smtClean="0"/>
            <a:t>Física </a:t>
          </a:r>
          <a:endParaRPr lang="es-ES" sz="1200" dirty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  <a:endParaRPr lang="es-ES" sz="1200" dirty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14C5FBAB-11CC-4455-A6F1-C15434545635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  <a:endParaRPr lang="es-ES" sz="1200" dirty="0"/>
        </a:p>
      </dgm:t>
    </dgm:pt>
    <dgm:pt modelId="{C1A29665-5D18-4F29-B34B-8FA96D90429E}" type="parTrans" cxnId="{7F958B0B-5175-4802-A53D-31DFB0E10B99}">
      <dgm:prSet/>
      <dgm:spPr/>
      <dgm:t>
        <a:bodyPr/>
        <a:lstStyle/>
        <a:p>
          <a:endParaRPr lang="es-ES"/>
        </a:p>
      </dgm:t>
    </dgm:pt>
    <dgm:pt modelId="{4C703FDF-5A54-4954-B311-175A2CD5EF7A}" type="sibTrans" cxnId="{7F958B0B-5175-4802-A53D-31DFB0E10B99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F5B60803-8A1B-43E9-956C-964CFAFC6B7B}" type="pres">
      <dgm:prSet presAssocID="{E0DA9469-98BC-4BF3-B630-7EB869F686EB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0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7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7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79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7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12668" custScaleY="105099" custLinFactNeighborX="1036" custLinFactNeighborY="-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7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798" custScaleY="104993" custLinFactNeighborY="-24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4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3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5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3" custScaleX="12586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3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6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3" custScaleX="125868" custLinFactNeighborY="-24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9122C977-15EC-4A29-91B1-4AF79850F70F}" type="pres">
      <dgm:prSet presAssocID="{C1A29665-5D18-4F29-B34B-8FA96D90429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8A8FBE4D-AF6A-42B0-9E39-E5EFF6D5254B}" type="pres">
      <dgm:prSet presAssocID="{14C5FBAB-11CC-4455-A6F1-C15434545635}" presName="hierRoot2" presStyleCnt="0">
        <dgm:presLayoutVars>
          <dgm:hierBranch val="init"/>
        </dgm:presLayoutVars>
      </dgm:prSet>
      <dgm:spPr/>
    </dgm:pt>
    <dgm:pt modelId="{FA8EE3D3-F4E2-42EF-909B-1575D41205C5}" type="pres">
      <dgm:prSet presAssocID="{14C5FBAB-11CC-4455-A6F1-C15434545635}" presName="rootComposite" presStyleCnt="0"/>
      <dgm:spPr/>
    </dgm:pt>
    <dgm:pt modelId="{3EAAD530-5F45-4EA4-9143-ACEE9D77532B}" type="pres">
      <dgm:prSet presAssocID="{14C5FBAB-11CC-4455-A6F1-C15434545635}" presName="rootText" presStyleLbl="node2" presStyleIdx="3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2AE7D5-A80A-4FA1-8589-CFF723D46431}" type="pres">
      <dgm:prSet presAssocID="{14C5FBAB-11CC-4455-A6F1-C15434545635}" presName="rootConnector" presStyleLbl="node2" presStyleIdx="3" presStyleCnt="4"/>
      <dgm:spPr/>
      <dgm:t>
        <a:bodyPr/>
        <a:lstStyle/>
        <a:p>
          <a:endParaRPr lang="es-ES"/>
        </a:p>
      </dgm:t>
    </dgm:pt>
    <dgm:pt modelId="{E6483991-CAB0-4D7D-9340-3C598B7FF6BB}" type="pres">
      <dgm:prSet presAssocID="{14C5FBAB-11CC-4455-A6F1-C15434545635}" presName="hierChild4" presStyleCnt="0"/>
      <dgm:spPr/>
    </dgm:pt>
    <dgm:pt modelId="{3C70BDEE-8B75-4D2D-803C-391A4D338295}" type="pres">
      <dgm:prSet presAssocID="{14C5FBAB-11CC-4455-A6F1-C15434545635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 custScaleY="92099" custLinFactNeighborX="-7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 custScaleY="92099" custLinFactNeighborX="10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 custScaleY="92099" custLinFactNeighborX="-7805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 custScaleY="92099" custLinFactNeighborX="10679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C4B50C40-1039-47D0-857E-361A3F9410FF}" type="presOf" srcId="{14C5FBAB-11CC-4455-A6F1-C15434545635}" destId="{D72AE7D5-A80A-4FA1-8589-CFF723D46431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CE73D360-C694-4A18-9D1F-15EE1DA62DF0}" type="presOf" srcId="{14C5FBAB-11CC-4455-A6F1-C15434545635}" destId="{3EAAD530-5F45-4EA4-9143-ACEE9D77532B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902FC937-2B38-4A33-B1A5-49FD2C5D6E35}" type="presOf" srcId="{C1A29665-5D18-4F29-B34B-8FA96D90429E}" destId="{9122C977-15EC-4A29-91B1-4AF79850F70F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7F958B0B-5175-4802-A53D-31DFB0E10B99}" srcId="{9460999F-411C-4C31-B047-C664E61C4334}" destId="{14C5FBAB-11CC-4455-A6F1-C15434545635}" srcOrd="7" destOrd="0" parTransId="{C1A29665-5D18-4F29-B34B-8FA96D90429E}" sibTransId="{4C703FDF-5A54-4954-B311-175A2CD5EF7A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5FBDE9A-8209-4121-88C8-21E4E2819465}" srcId="{9460999F-411C-4C31-B047-C664E61C4334}" destId="{F9C3854A-C10C-4F6E-9485-CA4D78EC7AE4}" srcOrd="4" destOrd="0" parTransId="{E0DA9469-98BC-4BF3-B630-7EB869F686EB}" sibTransId="{1C5BBE4E-6868-413A-BBED-0B8B23CC488F}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B6D762A9-6906-4456-AAB3-6B30E9AFDDA1}" srcId="{9460999F-411C-4C31-B047-C664E61C4334}" destId="{6412B829-53B8-4335-A8E8-BF68A4CE9E5A}" srcOrd="5" destOrd="0" parTransId="{2105C248-A41D-480D-A40F-64314007F5A9}" sibTransId="{263CF818-F6C4-414B-A7C1-27813A2C3C80}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1184436-B397-482A-BEDC-F660E3037676}" type="presParOf" srcId="{192A4A43-5DC6-4E48-A7A3-07390C05F084}" destId="{F5B60803-8A1B-43E9-956C-964CFAFC6B7B}" srcOrd="0" destOrd="0" presId="urn:microsoft.com/office/officeart/2005/8/layout/orgChart1"/>
    <dgm:cxn modelId="{3767C97E-0866-40D7-848A-1D6D2FDE8BB6}" type="presParOf" srcId="{192A4A43-5DC6-4E48-A7A3-07390C05F084}" destId="{15E093A9-D10E-439C-BCBF-14B170D29987}" srcOrd="1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1BDCD597-4EB3-4272-8F18-AC9343374980}" type="presParOf" srcId="{192A4A43-5DC6-4E48-A7A3-07390C05F084}" destId="{9122C977-15EC-4A29-91B1-4AF79850F70F}" srcOrd="6" destOrd="0" presId="urn:microsoft.com/office/officeart/2005/8/layout/orgChart1"/>
    <dgm:cxn modelId="{10507ACE-6C5C-4018-B260-48A13A928C84}" type="presParOf" srcId="{192A4A43-5DC6-4E48-A7A3-07390C05F084}" destId="{8A8FBE4D-AF6A-42B0-9E39-E5EFF6D5254B}" srcOrd="7" destOrd="0" presId="urn:microsoft.com/office/officeart/2005/8/layout/orgChart1"/>
    <dgm:cxn modelId="{3619AEEB-8579-47EE-94B2-ECB5B8A4C5D9}" type="presParOf" srcId="{8A8FBE4D-AF6A-42B0-9E39-E5EFF6D5254B}" destId="{FA8EE3D3-F4E2-42EF-909B-1575D41205C5}" srcOrd="0" destOrd="0" presId="urn:microsoft.com/office/officeart/2005/8/layout/orgChart1"/>
    <dgm:cxn modelId="{3FA7F424-167D-4952-9606-B16C64EB4D30}" type="presParOf" srcId="{FA8EE3D3-F4E2-42EF-909B-1575D41205C5}" destId="{3EAAD530-5F45-4EA4-9143-ACEE9D77532B}" srcOrd="0" destOrd="0" presId="urn:microsoft.com/office/officeart/2005/8/layout/orgChart1"/>
    <dgm:cxn modelId="{B0A25B59-8780-4209-9BAF-98FED59C1CF8}" type="presParOf" srcId="{FA8EE3D3-F4E2-42EF-909B-1575D41205C5}" destId="{D72AE7D5-A80A-4FA1-8589-CFF723D46431}" srcOrd="1" destOrd="0" presId="urn:microsoft.com/office/officeart/2005/8/layout/orgChart1"/>
    <dgm:cxn modelId="{CA8FEB2F-146D-47E9-8D71-AF6D19C21359}" type="presParOf" srcId="{8A8FBE4D-AF6A-42B0-9E39-E5EFF6D5254B}" destId="{E6483991-CAB0-4D7D-9340-3C598B7FF6BB}" srcOrd="1" destOrd="0" presId="urn:microsoft.com/office/officeart/2005/8/layout/orgChart1"/>
    <dgm:cxn modelId="{B909C65C-E6B3-4767-A821-5676435F5DFC}" type="presParOf" srcId="{8A8FBE4D-AF6A-42B0-9E39-E5EFF6D5254B}" destId="{3C70BDEE-8B75-4D2D-803C-391A4D338295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  <a:endParaRPr lang="es-ES" sz="1200" dirty="0"/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Supervisor(a)</a:t>
          </a: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A30224B1-1F86-451D-BDB2-FE91FAB1CC68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Administrativo(a) </a:t>
          </a:r>
          <a:endParaRPr lang="es-ES" sz="1200" dirty="0"/>
        </a:p>
      </dgm:t>
    </dgm:pt>
    <dgm:pt modelId="{45E7BE88-F779-4524-8615-8BEC1D2FFF33}" type="parTrans" cxnId="{D0F7E673-A07E-4C91-A52A-35A58B953D87}">
      <dgm:prSet/>
      <dgm:spPr/>
      <dgm:t>
        <a:bodyPr/>
        <a:lstStyle/>
        <a:p>
          <a:endParaRPr lang="es-ES" sz="1200"/>
        </a:p>
      </dgm:t>
    </dgm:pt>
    <dgm:pt modelId="{D459FFB9-22E0-49FD-BEE4-1818C4F9E4AA}" type="sibTrans" cxnId="{D0F7E673-A07E-4C91-A52A-35A58B953D87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CB2AE8-FCC6-48BC-B04F-71DD32DB933A}" type="pres">
      <dgm:prSet presAssocID="{492D5198-4FB6-48F5-BAC2-BCD58288DA26}" presName="hierRoot1" presStyleCnt="0">
        <dgm:presLayoutVars>
          <dgm:hierBranch val="init"/>
        </dgm:presLayoutVars>
      </dgm:prSet>
      <dgm:spPr/>
    </dgm:pt>
    <dgm:pt modelId="{A3E63441-8638-4C51-BD0A-A32364DDA4EF}" type="pres">
      <dgm:prSet presAssocID="{492D5198-4FB6-48F5-BAC2-BCD58288DA26}" presName="rootComposite1" presStyleCnt="0"/>
      <dgm:spPr/>
    </dgm:pt>
    <dgm:pt modelId="{24B2E264-104A-49E1-9921-EC443582DF3C}" type="pres">
      <dgm:prSet presAssocID="{492D5198-4FB6-48F5-BAC2-BCD58288DA26}" presName="rootText1" presStyleLbl="node0" presStyleIdx="0" presStyleCnt="1" custScaleX="136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BF97B3-61F8-460E-A8AD-1B3DACA3A48C}" type="pres">
      <dgm:prSet presAssocID="{492D5198-4FB6-48F5-BAC2-BCD58288DA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0CB5EC0-DD36-4ECF-9BE1-43A476DE41CC}" type="pres">
      <dgm:prSet presAssocID="{492D5198-4FB6-48F5-BAC2-BCD58288DA26}" presName="hierChild2" presStyleCnt="0"/>
      <dgm:spPr/>
    </dgm:pt>
    <dgm:pt modelId="{0966F5F7-377A-4308-8404-1EA2EDFF830D}" type="pres">
      <dgm:prSet presAssocID="{8DF1AF3B-34F2-456E-AF1C-F5DEA396926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2" presStyleIdx="0" presStyleCnt="2" custScaleX="71612" custScaleY="74952" custLinFactNeighborX="-820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24269649-6BA3-4C3C-84EF-C26313180784}" type="pres">
      <dgm:prSet presAssocID="{E1EBB56D-0249-4821-A313-20F8C3655CF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2" presStyleIdx="1" presStyleCnt="2" custScaleX="71612" custScaleY="74952" custLinFactNeighborX="4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AA8C87D6-AEC5-4B22-8C05-F10BDDAA7AF6}" type="pres">
      <dgm:prSet presAssocID="{492D5198-4FB6-48F5-BAC2-BCD58288DA26}" presName="hierChild3" presStyleCnt="0"/>
      <dgm:spPr/>
    </dgm:pt>
    <dgm:pt modelId="{FBF4E5BB-6E30-467B-9FC7-768E66D80386}" type="pres">
      <dgm:prSet presAssocID="{73E69401-7717-43C3-A749-A81E8ADFF87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1" presStyleIdx="0" presStyleCnt="2" custScaleX="71612" custScaleY="74952" custLinFactNeighborX="-1186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5B4E527C-1C29-4E7A-B227-682B7EFF44BF}" type="pres">
      <dgm:prSet presAssocID="{45E7BE88-F779-4524-8615-8BEC1D2FFF3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9128E12-D140-4554-A79F-B5FED0EE4D0F}" type="pres">
      <dgm:prSet presAssocID="{A30224B1-1F86-451D-BDB2-FE91FAB1CC68}" presName="hierRoot3" presStyleCnt="0">
        <dgm:presLayoutVars>
          <dgm:hierBranch val="init"/>
        </dgm:presLayoutVars>
      </dgm:prSet>
      <dgm:spPr/>
    </dgm:pt>
    <dgm:pt modelId="{AF45525C-19BF-4214-994C-90232ABD8400}" type="pres">
      <dgm:prSet presAssocID="{A30224B1-1F86-451D-BDB2-FE91FAB1CC68}" presName="rootComposite3" presStyleCnt="0"/>
      <dgm:spPr/>
    </dgm:pt>
    <dgm:pt modelId="{C33D5C5F-FF68-4973-9CB3-577D3529AC0A}" type="pres">
      <dgm:prSet presAssocID="{A30224B1-1F86-451D-BDB2-FE91FAB1CC68}" presName="rootText3" presStyleLbl="asst1" presStyleIdx="1" presStyleCnt="2" custScaleX="71612" custScaleY="74952" custLinFactNeighborX="-10915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AC35C-5728-4014-8777-E7000BA065D3}" type="pres">
      <dgm:prSet presAssocID="{A30224B1-1F86-451D-BDB2-FE91FAB1CC6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BAC7A5B-D69E-40F1-8599-EAD260DD1AAB}" type="pres">
      <dgm:prSet presAssocID="{A30224B1-1F86-451D-BDB2-FE91FAB1CC68}" presName="hierChild6" presStyleCnt="0"/>
      <dgm:spPr/>
    </dgm:pt>
    <dgm:pt modelId="{7DC31B94-124F-460E-83AF-305C2EE1E0C7}" type="pres">
      <dgm:prSet presAssocID="{A30224B1-1F86-451D-BDB2-FE91FAB1CC68}" presName="hierChild7" presStyleCnt="0"/>
      <dgm:spPr/>
    </dgm:pt>
  </dgm:ptLst>
  <dgm:cxnLst>
    <dgm:cxn modelId="{349C39B6-E243-4E34-ABAE-AC18AEB43DFA}" type="presOf" srcId="{C3A7D2F3-D15F-4C0A-8E3B-15A096B0B3BD}" destId="{66835E2E-C577-4026-9792-02E1B24EAB3D}" srcOrd="0" destOrd="0" presId="urn:microsoft.com/office/officeart/2005/8/layout/orgChart1"/>
    <dgm:cxn modelId="{84FCCE42-C62A-453A-9FB1-E863F8C071A7}" type="presOf" srcId="{A30224B1-1F86-451D-BDB2-FE91FAB1CC68}" destId="{6A9AC35C-5728-4014-8777-E7000BA065D3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D0F7E673-A07E-4C91-A52A-35A58B953D87}" srcId="{492D5198-4FB6-48F5-BAC2-BCD58288DA26}" destId="{A30224B1-1F86-451D-BDB2-FE91FAB1CC68}" srcOrd="1" destOrd="0" parTransId="{45E7BE88-F779-4524-8615-8BEC1D2FFF33}" sibTransId="{D459FFB9-22E0-49FD-BEE4-1818C4F9E4AA}"/>
    <dgm:cxn modelId="{FAD90B12-EF50-457A-8409-D096327AEA98}" type="presOf" srcId="{DE62707B-D407-41B1-A38B-1AC0D9629393}" destId="{893FC441-2D58-4EB6-87A9-A0E22FCB42A5}" srcOrd="0" destOrd="0" presId="urn:microsoft.com/office/officeart/2005/8/layout/orgChart1"/>
    <dgm:cxn modelId="{33002F0E-91DA-406E-8E2C-EBFE4FE4729B}" srcId="{31C68441-D038-40B0-A546-B632AABFDB11}" destId="{492D5198-4FB6-48F5-BAC2-BCD58288DA26}" srcOrd="0" destOrd="0" parTransId="{581C2B2C-223E-47C7-9564-8F5953D4F61D}" sibTransId="{A7E93A62-54DF-4104-9259-C6D09B518F74}"/>
    <dgm:cxn modelId="{4A915485-88ED-4329-8DA9-216075D4BAF3}" type="presOf" srcId="{E1EBB56D-0249-4821-A313-20F8C3655CF7}" destId="{24269649-6BA3-4C3C-84EF-C26313180784}" srcOrd="0" destOrd="0" presId="urn:microsoft.com/office/officeart/2005/8/layout/orgChart1"/>
    <dgm:cxn modelId="{3A26F7C3-8638-46C7-A3F0-1115147FFFEA}" type="presOf" srcId="{A30224B1-1F86-451D-BDB2-FE91FAB1CC68}" destId="{C33D5C5F-FF68-4973-9CB3-577D3529AC0A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64974E92-5F11-4950-9471-4DA033160F25}" type="presOf" srcId="{73E69401-7717-43C3-A749-A81E8ADFF875}" destId="{FBF4E5BB-6E30-467B-9FC7-768E66D80386}" srcOrd="0" destOrd="0" presId="urn:microsoft.com/office/officeart/2005/8/layout/orgChart1"/>
    <dgm:cxn modelId="{6CCCF0A4-A178-46B4-8CDD-C7ED27BC13A9}" type="presOf" srcId="{492D5198-4FB6-48F5-BAC2-BCD58288DA26}" destId="{A4BF97B3-61F8-460E-A8AD-1B3DACA3A48C}" srcOrd="1" destOrd="0" presId="urn:microsoft.com/office/officeart/2005/8/layout/orgChart1"/>
    <dgm:cxn modelId="{E9CC3186-448B-4088-A632-2EEE2AD09667}" type="presOf" srcId="{8DF1AF3B-34F2-456E-AF1C-F5DEA396926D}" destId="{0966F5F7-377A-4308-8404-1EA2EDFF830D}" srcOrd="0" destOrd="0" presId="urn:microsoft.com/office/officeart/2005/8/layout/orgChart1"/>
    <dgm:cxn modelId="{68A5DC61-35A7-4702-85B8-90BC8607823A}" type="presOf" srcId="{DE62707B-D407-41B1-A38B-1AC0D9629393}" destId="{367CFD06-8646-49C7-A689-1F953D6A870F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9D014881-6178-4448-89AF-014FE3D99BA0}" type="presOf" srcId="{45E7BE88-F779-4524-8615-8BEC1D2FFF33}" destId="{5B4E527C-1C29-4E7A-B227-682B7EFF44BF}" srcOrd="0" destOrd="0" presId="urn:microsoft.com/office/officeart/2005/8/layout/orgChart1"/>
    <dgm:cxn modelId="{B0243942-EDC6-4CE0-B687-8B2042C87F40}" type="presOf" srcId="{05458C5C-2050-45C1-A3AC-098B99B324B9}" destId="{1E1ACBA1-9B8D-4185-AE48-48EA515E70EA}" srcOrd="1" destOrd="0" presId="urn:microsoft.com/office/officeart/2005/8/layout/orgChart1"/>
    <dgm:cxn modelId="{6C3CD16C-A65C-4A6C-8585-DB70BC2603E9}" type="presOf" srcId="{492D5198-4FB6-48F5-BAC2-BCD58288DA26}" destId="{24B2E264-104A-49E1-9921-EC443582DF3C}" srcOrd="0" destOrd="0" presId="urn:microsoft.com/office/officeart/2005/8/layout/orgChart1"/>
    <dgm:cxn modelId="{EB19F2A4-D7FE-4AB7-A830-BA616A6B111A}" type="presOf" srcId="{05458C5C-2050-45C1-A3AC-098B99B324B9}" destId="{380D16CF-0A93-4353-A936-64DD40D2FBDC}" srcOrd="0" destOrd="0" presId="urn:microsoft.com/office/officeart/2005/8/layout/orgChart1"/>
    <dgm:cxn modelId="{E7965D72-ACDB-4A72-A340-D3A3CCAE6962}" type="presOf" srcId="{C3A7D2F3-D15F-4C0A-8E3B-15A096B0B3BD}" destId="{7BBD7C89-35C0-48E9-AB8A-DE432DBFB711}" srcOrd="1" destOrd="0" presId="urn:microsoft.com/office/officeart/2005/8/layout/orgChart1"/>
    <dgm:cxn modelId="{48470DAC-7E11-43FF-84BD-6A8279C3E078}" type="presParOf" srcId="{416E5E32-24E8-44B1-8E2B-CF35299A9F50}" destId="{94CB2AE8-FCC6-48BC-B04F-71DD32DB933A}" srcOrd="0" destOrd="0" presId="urn:microsoft.com/office/officeart/2005/8/layout/orgChart1"/>
    <dgm:cxn modelId="{52953BD2-AB8A-49C9-B87F-7330C602AFD9}" type="presParOf" srcId="{94CB2AE8-FCC6-48BC-B04F-71DD32DB933A}" destId="{A3E63441-8638-4C51-BD0A-A32364DDA4EF}" srcOrd="0" destOrd="0" presId="urn:microsoft.com/office/officeart/2005/8/layout/orgChart1"/>
    <dgm:cxn modelId="{2C85537F-AAFD-47B4-B8D1-5B6B2C09A8D0}" type="presParOf" srcId="{A3E63441-8638-4C51-BD0A-A32364DDA4EF}" destId="{24B2E264-104A-49E1-9921-EC443582DF3C}" srcOrd="0" destOrd="0" presId="urn:microsoft.com/office/officeart/2005/8/layout/orgChart1"/>
    <dgm:cxn modelId="{0EB59E9E-6890-44E7-BBBB-2E4811C08965}" type="presParOf" srcId="{A3E63441-8638-4C51-BD0A-A32364DDA4EF}" destId="{A4BF97B3-61F8-460E-A8AD-1B3DACA3A48C}" srcOrd="1" destOrd="0" presId="urn:microsoft.com/office/officeart/2005/8/layout/orgChart1"/>
    <dgm:cxn modelId="{A351BEA1-1262-453F-965A-690BE2A4BF5D}" type="presParOf" srcId="{94CB2AE8-FCC6-48BC-B04F-71DD32DB933A}" destId="{30CB5EC0-DD36-4ECF-9BE1-43A476DE41CC}" srcOrd="1" destOrd="0" presId="urn:microsoft.com/office/officeart/2005/8/layout/orgChart1"/>
    <dgm:cxn modelId="{5A7FCC63-547E-404F-BCA3-25AA3C2211F1}" type="presParOf" srcId="{30CB5EC0-DD36-4ECF-9BE1-43A476DE41CC}" destId="{0966F5F7-377A-4308-8404-1EA2EDFF830D}" srcOrd="0" destOrd="0" presId="urn:microsoft.com/office/officeart/2005/8/layout/orgChart1"/>
    <dgm:cxn modelId="{F9195946-DFFD-40DF-98F0-8DA4BB6B3F63}" type="presParOf" srcId="{30CB5EC0-DD36-4ECF-9BE1-43A476DE41CC}" destId="{162164BB-815D-4A2A-A89D-0AD180845AF7}" srcOrd="1" destOrd="0" presId="urn:microsoft.com/office/officeart/2005/8/layout/orgChart1"/>
    <dgm:cxn modelId="{A97EDB6B-9808-477C-AFA9-EB121297DAA3}" type="presParOf" srcId="{162164BB-815D-4A2A-A89D-0AD180845AF7}" destId="{B36C74AF-CCF6-452A-9F32-45DD350235F3}" srcOrd="0" destOrd="0" presId="urn:microsoft.com/office/officeart/2005/8/layout/orgChart1"/>
    <dgm:cxn modelId="{56BD002D-D3DC-4582-A6E2-EDB2A043BB4F}" type="presParOf" srcId="{B36C74AF-CCF6-452A-9F32-45DD350235F3}" destId="{380D16CF-0A93-4353-A936-64DD40D2FBDC}" srcOrd="0" destOrd="0" presId="urn:microsoft.com/office/officeart/2005/8/layout/orgChart1"/>
    <dgm:cxn modelId="{D73E8CAB-C937-4792-9B94-FB5B37EEF4C8}" type="presParOf" srcId="{B36C74AF-CCF6-452A-9F32-45DD350235F3}" destId="{1E1ACBA1-9B8D-4185-AE48-48EA515E70EA}" srcOrd="1" destOrd="0" presId="urn:microsoft.com/office/officeart/2005/8/layout/orgChart1"/>
    <dgm:cxn modelId="{8C825D1A-3C74-4805-B007-8D697A42C234}" type="presParOf" srcId="{162164BB-815D-4A2A-A89D-0AD180845AF7}" destId="{48AADC69-00D6-47D5-959C-52C64F7DFF82}" srcOrd="1" destOrd="0" presId="urn:microsoft.com/office/officeart/2005/8/layout/orgChart1"/>
    <dgm:cxn modelId="{82672C9A-0073-4DA9-B5EF-D0D470EDCB5D}" type="presParOf" srcId="{162164BB-815D-4A2A-A89D-0AD180845AF7}" destId="{6231A951-60E0-4920-81B4-7DFFDCA590D5}" srcOrd="2" destOrd="0" presId="urn:microsoft.com/office/officeart/2005/8/layout/orgChart1"/>
    <dgm:cxn modelId="{EA56B7C5-9456-44E6-A5AC-8CC4C9EA1281}" type="presParOf" srcId="{30CB5EC0-DD36-4ECF-9BE1-43A476DE41CC}" destId="{24269649-6BA3-4C3C-84EF-C26313180784}" srcOrd="2" destOrd="0" presId="urn:microsoft.com/office/officeart/2005/8/layout/orgChart1"/>
    <dgm:cxn modelId="{CEF8B55A-A053-4B1C-BFD9-210B8E4D1C81}" type="presParOf" srcId="{30CB5EC0-DD36-4ECF-9BE1-43A476DE41CC}" destId="{8DCB71FC-89AB-4FE2-B997-2151D851F483}" srcOrd="3" destOrd="0" presId="urn:microsoft.com/office/officeart/2005/8/layout/orgChart1"/>
    <dgm:cxn modelId="{073BF5B7-9B96-49D4-ABDA-DAF38826070F}" type="presParOf" srcId="{8DCB71FC-89AB-4FE2-B997-2151D851F483}" destId="{D3053D50-6023-4B5C-8DB6-A93154014B9C}" srcOrd="0" destOrd="0" presId="urn:microsoft.com/office/officeart/2005/8/layout/orgChart1"/>
    <dgm:cxn modelId="{C51AA9E4-FF4F-4F24-84AC-7CAB75844E7C}" type="presParOf" srcId="{D3053D50-6023-4B5C-8DB6-A93154014B9C}" destId="{66835E2E-C577-4026-9792-02E1B24EAB3D}" srcOrd="0" destOrd="0" presId="urn:microsoft.com/office/officeart/2005/8/layout/orgChart1"/>
    <dgm:cxn modelId="{ADE82163-5653-4D8F-A5AB-66088A460263}" type="presParOf" srcId="{D3053D50-6023-4B5C-8DB6-A93154014B9C}" destId="{7BBD7C89-35C0-48E9-AB8A-DE432DBFB711}" srcOrd="1" destOrd="0" presId="urn:microsoft.com/office/officeart/2005/8/layout/orgChart1"/>
    <dgm:cxn modelId="{34D81053-EE84-45BC-8035-5B2974BDE3A4}" type="presParOf" srcId="{8DCB71FC-89AB-4FE2-B997-2151D851F483}" destId="{7D50DFA6-4E67-4D91-9720-DFC069FEF096}" srcOrd="1" destOrd="0" presId="urn:microsoft.com/office/officeart/2005/8/layout/orgChart1"/>
    <dgm:cxn modelId="{B2F1DC76-583E-4961-B5EE-AD15F1825304}" type="presParOf" srcId="{8DCB71FC-89AB-4FE2-B997-2151D851F483}" destId="{752296D9-0E39-49E7-BC4D-165F5C65740E}" srcOrd="2" destOrd="0" presId="urn:microsoft.com/office/officeart/2005/8/layout/orgChart1"/>
    <dgm:cxn modelId="{0CA448EE-57AE-49F1-A2C8-3023247A870A}" type="presParOf" srcId="{94CB2AE8-FCC6-48BC-B04F-71DD32DB933A}" destId="{AA8C87D6-AEC5-4B22-8C05-F10BDDAA7AF6}" srcOrd="2" destOrd="0" presId="urn:microsoft.com/office/officeart/2005/8/layout/orgChart1"/>
    <dgm:cxn modelId="{CFAD3A83-2B3E-4A24-A3D6-4F5664D29A18}" type="presParOf" srcId="{AA8C87D6-AEC5-4B22-8C05-F10BDDAA7AF6}" destId="{FBF4E5BB-6E30-467B-9FC7-768E66D80386}" srcOrd="0" destOrd="0" presId="urn:microsoft.com/office/officeart/2005/8/layout/orgChart1"/>
    <dgm:cxn modelId="{1C098665-7C95-437E-BF02-5B573EB165C3}" type="presParOf" srcId="{AA8C87D6-AEC5-4B22-8C05-F10BDDAA7AF6}" destId="{14621227-9621-4B0D-983B-824F77AA44BF}" srcOrd="1" destOrd="0" presId="urn:microsoft.com/office/officeart/2005/8/layout/orgChart1"/>
    <dgm:cxn modelId="{F78901C3-A10C-45E1-8E56-1EB5C9594A74}" type="presParOf" srcId="{14621227-9621-4B0D-983B-824F77AA44BF}" destId="{4E3EF4A3-98D2-4D3A-92D4-A5F0735C7044}" srcOrd="0" destOrd="0" presId="urn:microsoft.com/office/officeart/2005/8/layout/orgChart1"/>
    <dgm:cxn modelId="{7543245B-48C8-4E93-99F2-FF02488193EC}" type="presParOf" srcId="{4E3EF4A3-98D2-4D3A-92D4-A5F0735C7044}" destId="{893FC441-2D58-4EB6-87A9-A0E22FCB42A5}" srcOrd="0" destOrd="0" presId="urn:microsoft.com/office/officeart/2005/8/layout/orgChart1"/>
    <dgm:cxn modelId="{09FF3E59-6BDC-4EAC-A271-040792529A58}" type="presParOf" srcId="{4E3EF4A3-98D2-4D3A-92D4-A5F0735C7044}" destId="{367CFD06-8646-49C7-A689-1F953D6A870F}" srcOrd="1" destOrd="0" presId="urn:microsoft.com/office/officeart/2005/8/layout/orgChart1"/>
    <dgm:cxn modelId="{07DBE3F2-1412-421B-966A-9BA11E861FC6}" type="presParOf" srcId="{14621227-9621-4B0D-983B-824F77AA44BF}" destId="{C5348CFF-7125-475B-8C3C-13A4BD4709F6}" srcOrd="1" destOrd="0" presId="urn:microsoft.com/office/officeart/2005/8/layout/orgChart1"/>
    <dgm:cxn modelId="{3A0C9CF5-5472-4367-8191-E1A6ADEB194B}" type="presParOf" srcId="{14621227-9621-4B0D-983B-824F77AA44BF}" destId="{846834F4-D83C-4F8A-B140-006E282C0A15}" srcOrd="2" destOrd="0" presId="urn:microsoft.com/office/officeart/2005/8/layout/orgChart1"/>
    <dgm:cxn modelId="{132727B1-63D7-44BA-A90A-10E7D5CC5701}" type="presParOf" srcId="{AA8C87D6-AEC5-4B22-8C05-F10BDDAA7AF6}" destId="{5B4E527C-1C29-4E7A-B227-682B7EFF44BF}" srcOrd="2" destOrd="0" presId="urn:microsoft.com/office/officeart/2005/8/layout/orgChart1"/>
    <dgm:cxn modelId="{DCE47EA6-02F8-4969-A015-AF691ED9A7BF}" type="presParOf" srcId="{AA8C87D6-AEC5-4B22-8C05-F10BDDAA7AF6}" destId="{B9128E12-D140-4554-A79F-B5FED0EE4D0F}" srcOrd="3" destOrd="0" presId="urn:microsoft.com/office/officeart/2005/8/layout/orgChart1"/>
    <dgm:cxn modelId="{F0B3AF1E-0BAD-42AA-B7AE-64FFCCE5D89E}" type="presParOf" srcId="{B9128E12-D140-4554-A79F-B5FED0EE4D0F}" destId="{AF45525C-19BF-4214-994C-90232ABD8400}" srcOrd="0" destOrd="0" presId="urn:microsoft.com/office/officeart/2005/8/layout/orgChart1"/>
    <dgm:cxn modelId="{C9EE4F03-F526-4930-ADA1-E5638DC80676}" type="presParOf" srcId="{AF45525C-19BF-4214-994C-90232ABD8400}" destId="{C33D5C5F-FF68-4973-9CB3-577D3529AC0A}" srcOrd="0" destOrd="0" presId="urn:microsoft.com/office/officeart/2005/8/layout/orgChart1"/>
    <dgm:cxn modelId="{72F8632C-D39B-4A5A-BF50-7D2528C07866}" type="presParOf" srcId="{AF45525C-19BF-4214-994C-90232ABD8400}" destId="{6A9AC35C-5728-4014-8777-E7000BA065D3}" srcOrd="1" destOrd="0" presId="urn:microsoft.com/office/officeart/2005/8/layout/orgChart1"/>
    <dgm:cxn modelId="{75CFFFF9-364B-4CA4-BF51-5FA6C1D2A283}" type="presParOf" srcId="{B9128E12-D140-4554-A79F-B5FED0EE4D0F}" destId="{9BAC7A5B-D69E-40F1-8599-EAD260DD1AAB}" srcOrd="1" destOrd="0" presId="urn:microsoft.com/office/officeart/2005/8/layout/orgChart1"/>
    <dgm:cxn modelId="{7248AAB2-7C52-440F-BA93-7B7F49F4ABE5}" type="presParOf" srcId="{B9128E12-D140-4554-A79F-B5FED0EE4D0F}" destId="{7DC31B94-124F-460E-83AF-305C2EE1E0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</a:t>
          </a:r>
          <a:br>
            <a:rPr lang="es-ES" sz="1200" dirty="0" smtClean="0"/>
          </a:br>
          <a:r>
            <a:rPr lang="es-ES" sz="1200" dirty="0" smtClean="0"/>
            <a:t>Deportivos(as) 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 </a:t>
          </a:r>
          <a:endParaRPr lang="es-ES" sz="1200" dirty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18247" custScaleY="116428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/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A23A677-BAB8-430C-8EFD-7246D5E3D1EC}" type="pres">
      <dgm:prSet presAssocID="{8EF149C7-5249-43C7-9F4C-89239511224C}" presName="rootComposite1" presStyleCnt="0"/>
      <dgm:spPr/>
      <dgm:t>
        <a:bodyPr/>
        <a:lstStyle/>
        <a:p>
          <a:endParaRPr lang="es-ES"/>
        </a:p>
      </dgm:t>
    </dgm:pt>
    <dgm:pt modelId="{CC9DE339-EABF-4DCF-BCEE-7DA1F3C27B98}" type="pres">
      <dgm:prSet presAssocID="{8EF149C7-5249-43C7-9F4C-89239511224C}" presName="rootText1" presStyleLbl="node0" presStyleIdx="0" presStyleCnt="1" custScaleX="135353" custScaleY="11400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  <dgm:t>
        <a:bodyPr/>
        <a:lstStyle/>
        <a:p>
          <a:endParaRPr lang="es-ES"/>
        </a:p>
      </dgm:t>
    </dgm:pt>
    <dgm:pt modelId="{FE0C480F-B1D7-4C88-8056-7F642ED955EB}" type="pres">
      <dgm:prSet presAssocID="{61268AB9-AFB8-4D3D-9890-F4891BDEBAE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3618644-38AD-4D44-88B6-9BFDA2A3C660}" type="pres">
      <dgm:prSet presAssocID="{99305564-2305-4FAC-9685-791863CDFBF4}" presName="rootComposite" presStyleCnt="0"/>
      <dgm:spPr/>
      <dgm:t>
        <a:bodyPr/>
        <a:lstStyle/>
        <a:p>
          <a:endParaRPr lang="es-ES"/>
        </a:p>
      </dgm:t>
    </dgm:pt>
    <dgm:pt modelId="{95D7A905-ADD2-4A8E-A0F3-2CAE75B8A31F}" type="pres">
      <dgm:prSet presAssocID="{99305564-2305-4FAC-9685-791863CDFBF4}" presName="rootText" presStyleLbl="node2" presStyleIdx="0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  <dgm:t>
        <a:bodyPr/>
        <a:lstStyle/>
        <a:p>
          <a:endParaRPr lang="es-ES"/>
        </a:p>
      </dgm:t>
    </dgm:pt>
    <dgm:pt modelId="{43155715-DD2C-41E2-B0BA-1F6899C654F5}" type="pres">
      <dgm:prSet presAssocID="{99305564-2305-4FAC-9685-791863CDFBF4}" presName="hierChild5" presStyleCnt="0"/>
      <dgm:spPr/>
      <dgm:t>
        <a:bodyPr/>
        <a:lstStyle/>
        <a:p>
          <a:endParaRPr lang="es-ES"/>
        </a:p>
      </dgm:t>
    </dgm:pt>
    <dgm:pt modelId="{DE4D3C01-501C-457B-B94F-F2B0A6CD1AF8}" type="pres">
      <dgm:prSet presAssocID="{204DC1C7-4DDD-4204-B268-6DD0429DA59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F650BF7-C340-448D-ADFE-B23DAD0C2EAC}" type="pres">
      <dgm:prSet presAssocID="{E76E906A-6832-4CD5-8951-ED9161055607}" presName="rootComposite" presStyleCnt="0"/>
      <dgm:spPr/>
      <dgm:t>
        <a:bodyPr/>
        <a:lstStyle/>
        <a:p>
          <a:endParaRPr lang="es-ES"/>
        </a:p>
      </dgm:t>
    </dgm:pt>
    <dgm:pt modelId="{BD10F608-A80A-42F4-8DAA-414391E447AE}" type="pres">
      <dgm:prSet presAssocID="{E76E906A-6832-4CD5-8951-ED9161055607}" presName="rootText" presStyleLbl="node2" presStyleIdx="1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3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  <dgm:t>
        <a:bodyPr/>
        <a:lstStyle/>
        <a:p>
          <a:endParaRPr lang="es-ES"/>
        </a:p>
      </dgm:t>
    </dgm:pt>
    <dgm:pt modelId="{3AFB0D49-446E-4473-A1AF-EB579EE73888}" type="pres">
      <dgm:prSet presAssocID="{E76E906A-6832-4CD5-8951-ED9161055607}" presName="hierChild5" presStyleCnt="0"/>
      <dgm:spPr/>
      <dgm:t>
        <a:bodyPr/>
        <a:lstStyle/>
        <a:p>
          <a:endParaRPr lang="es-ES"/>
        </a:p>
      </dgm:t>
    </dgm:pt>
    <dgm:pt modelId="{7D348839-4088-438F-AC80-7E703D3FB4BC}" type="pres">
      <dgm:prSet presAssocID="{F9463E28-00DA-40B8-8ACB-8A6C98296D6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3FA05AA-6A44-45AD-A80D-5539C68C05B7}" type="pres">
      <dgm:prSet presAssocID="{CFA44C66-ED7C-42F4-AF7D-5D8FB60766AE}" presName="rootComposite" presStyleCnt="0"/>
      <dgm:spPr/>
      <dgm:t>
        <a:bodyPr/>
        <a:lstStyle/>
        <a:p>
          <a:endParaRPr lang="es-ES"/>
        </a:p>
      </dgm:t>
    </dgm:pt>
    <dgm:pt modelId="{477BFD6A-4235-46DD-9046-7B1AD41DBBE8}" type="pres">
      <dgm:prSet presAssocID="{CFA44C66-ED7C-42F4-AF7D-5D8FB60766AE}" presName="rootText" presStyleLbl="node2" presStyleIdx="2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  <dgm:t>
        <a:bodyPr/>
        <a:lstStyle/>
        <a:p>
          <a:endParaRPr lang="es-ES"/>
        </a:p>
      </dgm:t>
    </dgm:pt>
    <dgm:pt modelId="{C88563E2-DA14-4098-ADE6-3100DEEC5A47}" type="pres">
      <dgm:prSet presAssocID="{CFA44C66-ED7C-42F4-AF7D-5D8FB60766AE}" presName="hierChild5" presStyleCnt="0"/>
      <dgm:spPr/>
      <dgm:t>
        <a:bodyPr/>
        <a:lstStyle/>
        <a:p>
          <a:endParaRPr lang="es-ES"/>
        </a:p>
      </dgm:t>
    </dgm:pt>
    <dgm:pt modelId="{65156121-D85F-40B6-B020-B2BEC307F581}" type="pres">
      <dgm:prSet presAssocID="{8EF149C7-5249-43C7-9F4C-89239511224C}" presName="hierChild3" presStyleCnt="0"/>
      <dgm:spPr/>
      <dgm:t>
        <a:bodyPr/>
        <a:lstStyle/>
        <a:p>
          <a:endParaRPr lang="es-ES"/>
        </a:p>
      </dgm:t>
    </dgm:pt>
  </dgm:ptLst>
  <dgm:cxnLst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 </a:t>
          </a:r>
          <a:endParaRPr lang="es-ES" sz="1200" dirty="0"/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74372" custScaleY="174372" custLinFactNeighborX="12174" custLinFactNeighborY="-23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6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6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6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6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 custLinFactNeighborX="4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 custLinFactNeighborX="6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 custLinFactNeighborX="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6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6" custLinFactNeighborX="2814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6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 custLinFactNeighborX="9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3" presStyleCnt="6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3" presStyleCnt="6" custLinFactNeighborX="9701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3" presStyleCnt="6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4" presStyleCnt="6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4" presStyleCnt="6" custLinFactNeighborX="9701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4" presStyleCnt="6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 custLinFactNeighborX="-10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5" presStyleCnt="6" custLinFactNeighborX="-10225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5" presStyleCnt="6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Y="81374" custLinFactNeighborX="12174" custLinFactNeighborY="-28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 </a:t>
          </a:r>
          <a:endParaRPr lang="es-ES" sz="1200" dirty="0"/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57301" custScaleY="154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105513" custScaleY="72600" custLinFactNeighborY="-4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 custScaleX="105487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 custScaleY="121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8844" custScaleY="56695" custLinFactNeighborX="-3953" custLinFactNeighborY="-15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</a:t>
          </a:r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</a:t>
          </a:r>
        </a:p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con 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 custScaleY="148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6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6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6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6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6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6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6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6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6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6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6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6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6" presStyleCnt="16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6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6" presStyleCnt="16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7" presStyleCnt="16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7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7" presStyleCnt="16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8" presStyleCnt="16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8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8" presStyleCnt="16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9" presStyleCnt="16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9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9" presStyleCnt="16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0" presStyleCnt="16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0" presStyleCnt="16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1" presStyleCnt="16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1" presStyleCnt="16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2" presStyleCnt="16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2" presStyleCnt="16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3" presStyleCnt="16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3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3" presStyleCnt="16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4" presStyleCnt="16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4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4" presStyleCnt="16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5" presStyleCnt="16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5" presStyleCnt="16" custScaleX="156464" custLinFactNeighborY="-3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5" presStyleCnt="16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89237" custLinFactNeighborX="-15485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189237" custLinFactNeighborX="15510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Sección  </a:t>
          </a:r>
          <a:endParaRPr lang="es-ES" sz="1200" dirty="0"/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dirty="0"/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60019" custScaleY="153571" custLinFactNeighborX="4917" custLinFactNeighborY="12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5" custScaleY="94129" custLinFactNeighborX="2392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5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5" custScaleY="94129" custLinFactNeighborX="1733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5" custScaleY="94129" custLinFactNeighborX="4745" custLinFactNeighborY="4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5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5" custScaleY="94129" custLinFactNeighborX="-6640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5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4" presStyleCnt="6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4" presStyleCnt="5" custScaleY="94129" custLinFactNeighborX="-6640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4" presStyleCnt="5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ScaleX="89422" custScaleY="87069" custLinFactNeighborX="-12827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5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1B5344CB-4550-470F-A64D-16830A1F548A}" type="presParOf" srcId="{DCFB1E79-49EE-41A6-AA28-6AAE666E5DC6}" destId="{21809558-53A5-4599-90C5-7FB4CC8B7C31}" srcOrd="8" destOrd="0" presId="urn:microsoft.com/office/officeart/2005/8/layout/orgChart1"/>
    <dgm:cxn modelId="{143112C0-CD68-4EA2-9441-244AE7032790}" type="presParOf" srcId="{DCFB1E79-49EE-41A6-AA28-6AAE666E5DC6}" destId="{81EDC1EE-E1A1-48C0-BDE9-DD6C63FE63EE}" srcOrd="9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01381" custScaleY="74285" custLinFactY="-300000" custLinFactNeighborX="-18026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01381" custScaleY="74285" custLinFactX="2795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01381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11127" custScaleY="102579" custLinFactNeighborY="-2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11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66659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r>
            <a:rPr lang="es-ES" sz="1200" dirty="0" smtClean="0"/>
            <a:t> </a:t>
          </a:r>
        </a:p>
        <a:p>
          <a:r>
            <a:rPr lang="es-ES" sz="1200" dirty="0" smtClean="0"/>
            <a:t>Encargado(a)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Jardinero 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Chofer</a:t>
          </a:r>
          <a:endParaRPr lang="es-ES" sz="1200" dirty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</a:t>
          </a:r>
          <a:br>
            <a:rPr lang="es-ES" sz="1200" dirty="0" smtClean="0"/>
          </a:br>
          <a:r>
            <a:rPr lang="es-ES" sz="1200" dirty="0" smtClean="0"/>
            <a:t>y Mantenimiento</a:t>
          </a:r>
          <a:endParaRPr lang="es-ES" sz="1200" dirty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Auxiliar de 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r>
            <a:rPr lang="es-ES" sz="1200" dirty="0" smtClean="0"/>
            <a:t> </a:t>
          </a:r>
        </a:p>
        <a:p>
          <a:r>
            <a:rPr lang="es-ES" sz="1200" dirty="0" smtClean="0"/>
            <a:t>Oficial Mantenimiento</a:t>
          </a: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08088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X="84905" custScaleY="61910" custLinFactNeighborX="-1286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X="84905" custScaleY="61910" custLinFactNeighborX="-5058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4154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0772" custScaleY="131738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114958" custScaleY="98535" custLinFactNeighborY="-36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3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3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1" presStyleCnt="3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1" presStyleCnt="3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2" presStyleCnt="3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94429" custScaleY="71164" custLinFactNeighborX="-4566" custLinFactNeighborY="-26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3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2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2" destOrd="0" presId="urn:microsoft.com/office/officeart/2005/8/layout/orgChart1"/>
    <dgm:cxn modelId="{97001BB4-BE58-44A2-AEEC-7F47902F3E63}" type="presParOf" srcId="{C0BD56FF-B96E-4D09-B2FA-E1F2E15409A9}" destId="{1C993955-7A84-4612-81CC-CF69A94EF498}" srcOrd="3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4" destOrd="0" presId="urn:microsoft.com/office/officeart/2005/8/layout/orgChart1"/>
    <dgm:cxn modelId="{B7F4F91F-83B1-4604-8E5C-0C138F161B7B}" type="presParOf" srcId="{C0BD56FF-B96E-4D09-B2FA-E1F2E15409A9}" destId="{4C79A8DB-AC54-412A-A409-564074BFE6AB}" srcOrd="5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>
        <a:solidFill>
          <a:schemeClr val="accent1"/>
        </a:solidFill>
      </dgm:spPr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26742" custScaleY="22934" custLinFactNeighborY="2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X="18603" custScaleY="19456" custLinFactNeighborX="-1128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 custScaleX="18603" custScaleY="19456" custLinFactNeighborX="1131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5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238" custScaleY="56990" custLinFactNeighborY="-2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8194" custScaleY="9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2" custScaleX="66070" custScaleY="54510" custLinFactNeighborX="-1940" custLinFactNeighborY="-37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2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2" custScaleX="66070" custScaleY="54510" custLinFactNeighborY="-37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54097" custScaleY="43277" custLinFactNeighborX="-3418" custLinFactNeighborY="-2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br>
            <a:rPr lang="es-ES" sz="1200" dirty="0" smtClean="0"/>
          </a:br>
          <a:r>
            <a:rPr lang="es-ES" sz="1200" dirty="0" smtClean="0"/>
            <a:t>Deportivas 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 </a:t>
          </a:r>
          <a:endParaRPr lang="es-ES" sz="1200" dirty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 custScaleY="169561" custLinFactNeighborY="-24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5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5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1" presStyleCnt="5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1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1" presStyleCnt="5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2" presStyleCnt="5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2" presStyleCnt="5" custLinFactNeighborY="-45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2" presStyleCnt="5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02948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02948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3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3" presStyleCnt="5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4" presStyleCnt="5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4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4" presStyleCnt="5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 </a:t>
          </a:r>
          <a:endParaRPr lang="es-ES" sz="1200" dirty="0"/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8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 custScaleX="94362" custScaleY="72664" custLinFactNeighborX="19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 custScaleX="94362" custScaleY="72664" custLinFactNeighborX="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 custScaleX="94362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 custScaleX="94362" custScaleY="72664" custLinFactNeighborX="-8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 custScaleX="94362" custScaleY="72664" custLinFactNeighborX="-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92041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</a:t>
          </a:r>
          <a:endParaRPr lang="es-ES" sz="1200" dirty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/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55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38589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38589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5474" custLinFactNeighborX="-3771" custLinFactNeighborY="3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87832" custScaleY="75285" custLinFactNeighborX="-7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87832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  <a:p>
          <a:r>
            <a:rPr lang="es-MX" sz="1200" dirty="0" smtClean="0">
              <a:latin typeface="Calibri" panose="020F0502020204030204" pitchFamily="34" charset="0"/>
            </a:rPr>
            <a:t> 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1297" custScaleY="109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80798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4396" custScaleY="70280" custLinFactNeighborX="-2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8218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70280" custLinFactNeighborX="-5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 </a:t>
          </a:r>
          <a:endParaRPr lang="es-ES" sz="1200" dirty="0"/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ScaleX="78029" custScaleY="62423" custLinFactNeighborX="-30261" custLinFactNeighborY="-40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53753" custScaleY="49939" custLinFactNeighborX="-30261" custLinFactNeighborY="-20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68740" custScaleY="66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latin typeface="Calibri" panose="020F0502020204030204" pitchFamily="34" charset="0"/>
            </a:rPr>
          </a:b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7205" custScaleY="91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3836" custScaleY="44864" custLinFactNeighborY="-2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12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0013" custScaleY="600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 custScaleX="72500" custScaleY="60417" custLinFactNeighborY="-16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8068" custScaleY="5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r>
            <a:rPr lang="es-ES" sz="1200" dirty="0" smtClean="0"/>
            <a:t> </a:t>
          </a:r>
          <a:endParaRPr lang="es-ES" sz="1200" dirty="0"/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54245" custLinFactNeighborX="-3967" custLinFactNeighborY="-25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6554" custScaleY="82393" custLinFactNeighborY="-7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130F3EDE-2488-44CE-96EC-8C6277561343}" type="pres">
      <dgm:prSet presAssocID="{479EB43A-F573-49BC-992E-2F7CCB001A9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0" presStyleCnt="1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0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4131FE48-1419-43E4-BB7D-01F970A6E4A3}" type="presParOf" srcId="{25DED46E-1EC4-47CB-8EB3-6F9069C64B9D}" destId="{130F3EDE-2488-44CE-96EC-8C6277561343}" srcOrd="0" destOrd="0" presId="urn:microsoft.com/office/officeart/2005/8/layout/orgChart1"/>
    <dgm:cxn modelId="{2089A1A0-57CB-4AFE-BAC6-08038FE2CD70}" type="presParOf" srcId="{25DED46E-1EC4-47CB-8EB3-6F9069C64B9D}" destId="{9CB2CCFB-56CA-48F5-B144-90028E629FF7}" srcOrd="1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847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70280" custLinFactNeighborX="-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60168" custScaleY="44334" custLinFactNeighborX="-5342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Supervisores(as) 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FE3F94D-7F2C-44AE-90A0-664F50E3AA43}" type="pres">
      <dgm:prSet presAssocID="{29CD2B9F-F199-4FC6-B746-16FFA113C426}" presName="hierRoot1" presStyleCnt="0">
        <dgm:presLayoutVars>
          <dgm:hierBranch val="init"/>
        </dgm:presLayoutVars>
      </dgm:prSet>
      <dgm:spPr/>
    </dgm:pt>
    <dgm:pt modelId="{625F29D4-AFB9-4A98-98F5-2E17FA715A61}" type="pres">
      <dgm:prSet presAssocID="{29CD2B9F-F199-4FC6-B746-16FFA113C426}" presName="rootComposite1" presStyleCnt="0"/>
      <dgm:spPr/>
    </dgm:pt>
    <dgm:pt modelId="{21739167-0916-4035-B46B-8308D9D02427}" type="pres">
      <dgm:prSet presAssocID="{29CD2B9F-F199-4FC6-B746-16FFA113C426}" presName="rootText1" presStyleLbl="node0" presStyleIdx="0" presStyleCnt="1" custScaleX="86645" custScaleY="69316" custLinFactNeighborY="18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7909ED-6499-40FF-A537-B052C7DA9CD4}" type="pres">
      <dgm:prSet presAssocID="{29CD2B9F-F199-4FC6-B746-16FFA113C4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F4F6938-5E76-43AC-9C7A-55C81158A297}" type="pres">
      <dgm:prSet presAssocID="{29CD2B9F-F199-4FC6-B746-16FFA113C426}" presName="hierChild2" presStyleCnt="0"/>
      <dgm:spPr/>
    </dgm:pt>
    <dgm:pt modelId="{D2314691-F75A-41BB-B597-9EBA5C1EC790}" type="pres">
      <dgm:prSet presAssocID="{9531F16E-39FD-4E8D-BCDB-6EFC77C4E48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2" presStyleIdx="0" presStyleCnt="2" custScaleX="59196" custScaleY="47357" custLinFactNeighborX="-4249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2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0A16326A-F88B-4404-82C9-E9DFBE29DAC0}" type="pres">
      <dgm:prSet presAssocID="{ADBFDFFD-14CA-41F1-82A4-6D7D01C3C63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2" presStyleIdx="1" presStyleCnt="2" custScaleX="59196" custScaleY="47357" custLinFactNeighborX="3365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D57A183D-F3F7-402E-989B-1CF549E51824}" type="pres">
      <dgm:prSet presAssocID="{29CD2B9F-F199-4FC6-B746-16FFA113C426}" presName="hierChild3" presStyleCnt="0"/>
      <dgm:spPr/>
    </dgm:pt>
    <dgm:pt modelId="{01448244-17DE-41F6-8819-1346253E970E}" type="pres">
      <dgm:prSet presAssocID="{8DB09310-F3D1-4F66-AB71-5FA19E60886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1" presStyleIdx="0" presStyleCnt="2" custScaleX="59196" custScaleY="47357" custLinFactNeighborX="-4103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1" presStyleIdx="1" presStyleCnt="2" custScaleX="59196" custScaleY="47357" custLinFactNeighborX="-15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</dgm:ptLst>
  <dgm:cxnLst>
    <dgm:cxn modelId="{FAFD9114-50EE-42E0-A802-4DD786D1F236}" type="presOf" srcId="{29CD2B9F-F199-4FC6-B746-16FFA113C426}" destId="{21739167-0916-4035-B46B-8308D9D02427}" srcOrd="0" destOrd="0" presId="urn:microsoft.com/office/officeart/2005/8/layout/orgChart1"/>
    <dgm:cxn modelId="{C9DF3AA8-1EEE-4340-A24F-D76FD1205AF9}" type="presOf" srcId="{ADBFDFFD-14CA-41F1-82A4-6D7D01C3C633}" destId="{0A16326A-F88B-4404-82C9-E9DFBE29DAC0}" srcOrd="0" destOrd="0" presId="urn:microsoft.com/office/officeart/2005/8/layout/orgChart1"/>
    <dgm:cxn modelId="{7CE4F611-934B-42E2-8793-C1F5B2503918}" type="presOf" srcId="{9A564759-3C90-4D21-91D0-9197F2744CDB}" destId="{3C869963-FEE6-476A-ACE6-9268FE708DAB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D88AC6D5-26E5-4537-81F6-11C357873783}" type="presOf" srcId="{8DB09310-F3D1-4F66-AB71-5FA19E60886A}" destId="{01448244-17DE-41F6-8819-1346253E970E}" srcOrd="0" destOrd="0" presId="urn:microsoft.com/office/officeart/2005/8/layout/orgChart1"/>
    <dgm:cxn modelId="{C08B880C-4B81-460B-A2B6-03E5D9D01387}" type="presOf" srcId="{A07BAD41-2DF0-4DE1-8E1A-2B4369002E79}" destId="{89B0C5B1-098B-433A-B975-941F45EBA7D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CCDDE9E3-975C-422D-83A9-B042F09DF090}" type="presOf" srcId="{0DBFEB2D-F9A4-4CBA-8394-1E1287284571}" destId="{78477EE5-B0CD-436E-96B2-5A846FA6A82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E25A4AE-21A9-46B9-A5E6-756BAF189318}" type="presOf" srcId="{0DBFEB2D-F9A4-4CBA-8394-1E1287284571}" destId="{C147CAB0-404D-410A-8157-865DD990A6EA}" srcOrd="1" destOrd="0" presId="urn:microsoft.com/office/officeart/2005/8/layout/orgChart1"/>
    <dgm:cxn modelId="{37D599CB-887C-4AE0-9725-57A099F42872}" type="presOf" srcId="{9A564759-3C90-4D21-91D0-9197F2744CDB}" destId="{1EBF0D39-EDC9-4FC4-ADBE-3B8EE4449A9F}" srcOrd="0" destOrd="0" presId="urn:microsoft.com/office/officeart/2005/8/layout/orgChart1"/>
    <dgm:cxn modelId="{90B1A7E6-2182-4D6F-99B7-2A9FF5518B33}" type="presOf" srcId="{E8C2A32D-32B1-4964-9B8C-CD3985F507A7}" destId="{E3C9C123-9D89-49CC-BC4F-E98BB5E27B6E}" srcOrd="1" destOrd="0" presId="urn:microsoft.com/office/officeart/2005/8/layout/orgChart1"/>
    <dgm:cxn modelId="{F5878A4E-628E-4BB3-BD23-5EBD67A8F018}" srcId="{6EC0367C-9F9B-4AC4-8ED5-E3905D55E67E}" destId="{29CD2B9F-F199-4FC6-B746-16FFA113C426}" srcOrd="0" destOrd="0" parTransId="{95F80771-30F9-42A9-9E35-F3966DCF1279}" sibTransId="{AB28F781-027F-4500-B5BA-9D624FBEF848}"/>
    <dgm:cxn modelId="{CB2476C1-52E1-4AA9-83CA-768390E35889}" type="presOf" srcId="{0747C1DE-96F4-43E3-A661-3881B6412BE2}" destId="{CF30CBA6-CE71-4FBF-BE69-DAB4AACB3126}" srcOrd="0" destOrd="0" presId="urn:microsoft.com/office/officeart/2005/8/layout/orgChart1"/>
    <dgm:cxn modelId="{661B2580-6AE3-4562-AF70-80AAB55545E5}" type="presOf" srcId="{A07BAD41-2DF0-4DE1-8E1A-2B4369002E79}" destId="{C1FE7963-7EBB-411B-8885-DC572F88F12D}" srcOrd="1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AA1A4B2-CD47-43B9-A58C-610EDEEC6156}" type="presOf" srcId="{29CD2B9F-F199-4FC6-B746-16FFA113C426}" destId="{867909ED-6499-40FF-A537-B052C7DA9CD4}" srcOrd="1" destOrd="0" presId="urn:microsoft.com/office/officeart/2005/8/layout/orgChart1"/>
    <dgm:cxn modelId="{8C69802B-07C0-415F-88E8-833C9D2FE23D}" type="presOf" srcId="{E8C2A32D-32B1-4964-9B8C-CD3985F507A7}" destId="{42214CB6-05E6-49DD-B9AC-8B7FEE9BB4F0}" srcOrd="0" destOrd="0" presId="urn:microsoft.com/office/officeart/2005/8/layout/orgChart1"/>
    <dgm:cxn modelId="{1A5249D9-D31E-4EEC-86B7-314FCF10502E}" type="presOf" srcId="{9531F16E-39FD-4E8D-BCDB-6EFC77C4E48E}" destId="{D2314691-F75A-41BB-B597-9EBA5C1EC790}" srcOrd="0" destOrd="0" presId="urn:microsoft.com/office/officeart/2005/8/layout/orgChart1"/>
    <dgm:cxn modelId="{362A9C8B-DED8-49D6-B8D4-5D72761C7DAC}" type="presParOf" srcId="{CEBF4497-2AB3-4D71-A5E7-A4D401359F64}" destId="{9FE3F94D-7F2C-44AE-90A0-664F50E3AA43}" srcOrd="0" destOrd="0" presId="urn:microsoft.com/office/officeart/2005/8/layout/orgChart1"/>
    <dgm:cxn modelId="{5EE0AF9D-C878-4B22-A440-AF3A916A237B}" type="presParOf" srcId="{9FE3F94D-7F2C-44AE-90A0-664F50E3AA43}" destId="{625F29D4-AFB9-4A98-98F5-2E17FA715A61}" srcOrd="0" destOrd="0" presId="urn:microsoft.com/office/officeart/2005/8/layout/orgChart1"/>
    <dgm:cxn modelId="{D44E8AB3-9DD9-4576-BB9B-A3C6784555F0}" type="presParOf" srcId="{625F29D4-AFB9-4A98-98F5-2E17FA715A61}" destId="{21739167-0916-4035-B46B-8308D9D02427}" srcOrd="0" destOrd="0" presId="urn:microsoft.com/office/officeart/2005/8/layout/orgChart1"/>
    <dgm:cxn modelId="{DB800D21-B012-488D-9031-BBC940B2E342}" type="presParOf" srcId="{625F29D4-AFB9-4A98-98F5-2E17FA715A61}" destId="{867909ED-6499-40FF-A537-B052C7DA9CD4}" srcOrd="1" destOrd="0" presId="urn:microsoft.com/office/officeart/2005/8/layout/orgChart1"/>
    <dgm:cxn modelId="{6177CCBF-493A-4A7B-AD79-B8071CEDD575}" type="presParOf" srcId="{9FE3F94D-7F2C-44AE-90A0-664F50E3AA43}" destId="{BF4F6938-5E76-43AC-9C7A-55C81158A297}" srcOrd="1" destOrd="0" presId="urn:microsoft.com/office/officeart/2005/8/layout/orgChart1"/>
    <dgm:cxn modelId="{4D0190BF-7755-4ECD-A14D-826A65345EE0}" type="presParOf" srcId="{BF4F6938-5E76-43AC-9C7A-55C81158A297}" destId="{D2314691-F75A-41BB-B597-9EBA5C1EC790}" srcOrd="0" destOrd="0" presId="urn:microsoft.com/office/officeart/2005/8/layout/orgChart1"/>
    <dgm:cxn modelId="{77488BEB-0673-4EB9-A4BE-1E73C175685B}" type="presParOf" srcId="{BF4F6938-5E76-43AC-9C7A-55C81158A297}" destId="{2CDE9EB2-84A1-47B4-A967-9F4789F13535}" srcOrd="1" destOrd="0" presId="urn:microsoft.com/office/officeart/2005/8/layout/orgChart1"/>
    <dgm:cxn modelId="{CEC2F8A4-01A2-44A6-BD30-38470909E686}" type="presParOf" srcId="{2CDE9EB2-84A1-47B4-A967-9F4789F13535}" destId="{906FEF15-18BD-461C-AF22-5F1FD5972951}" srcOrd="0" destOrd="0" presId="urn:microsoft.com/office/officeart/2005/8/layout/orgChart1"/>
    <dgm:cxn modelId="{84CAC201-9141-4F6F-BD7E-2FB649CF4FFE}" type="presParOf" srcId="{906FEF15-18BD-461C-AF22-5F1FD5972951}" destId="{1EBF0D39-EDC9-4FC4-ADBE-3B8EE4449A9F}" srcOrd="0" destOrd="0" presId="urn:microsoft.com/office/officeart/2005/8/layout/orgChart1"/>
    <dgm:cxn modelId="{3E20B986-7E44-4B03-961C-711F0ABE2941}" type="presParOf" srcId="{906FEF15-18BD-461C-AF22-5F1FD5972951}" destId="{3C869963-FEE6-476A-ACE6-9268FE708DAB}" srcOrd="1" destOrd="0" presId="urn:microsoft.com/office/officeart/2005/8/layout/orgChart1"/>
    <dgm:cxn modelId="{218D5F6F-DBAD-4388-93EF-3DDE93964FD8}" type="presParOf" srcId="{2CDE9EB2-84A1-47B4-A967-9F4789F13535}" destId="{960F678F-6CB3-42F7-BC5D-7D05E2215CD1}" srcOrd="1" destOrd="0" presId="urn:microsoft.com/office/officeart/2005/8/layout/orgChart1"/>
    <dgm:cxn modelId="{011DEB21-93F3-4154-AEA4-4C8E7DAD4A72}" type="presParOf" srcId="{2CDE9EB2-84A1-47B4-A967-9F4789F13535}" destId="{5FEC0647-3B59-4208-A328-AE8B0EC4C2AC}" srcOrd="2" destOrd="0" presId="urn:microsoft.com/office/officeart/2005/8/layout/orgChart1"/>
    <dgm:cxn modelId="{0EA27BB6-B818-472C-B9ED-4B6D28307393}" type="presParOf" srcId="{BF4F6938-5E76-43AC-9C7A-55C81158A297}" destId="{0A16326A-F88B-4404-82C9-E9DFBE29DAC0}" srcOrd="2" destOrd="0" presId="urn:microsoft.com/office/officeart/2005/8/layout/orgChart1"/>
    <dgm:cxn modelId="{9CD0C5C0-B326-4166-B039-789BD1D74836}" type="presParOf" srcId="{BF4F6938-5E76-43AC-9C7A-55C81158A297}" destId="{F7943852-7DF3-4318-8F9F-A11A4CBD4402}" srcOrd="3" destOrd="0" presId="urn:microsoft.com/office/officeart/2005/8/layout/orgChart1"/>
    <dgm:cxn modelId="{A9BE041C-6A92-460C-ACDE-612DD6CF63B5}" type="presParOf" srcId="{F7943852-7DF3-4318-8F9F-A11A4CBD4402}" destId="{CD0FB82B-0C0A-4B11-9890-F4055DB9B164}" srcOrd="0" destOrd="0" presId="urn:microsoft.com/office/officeart/2005/8/layout/orgChart1"/>
    <dgm:cxn modelId="{83A9334F-06CE-4CCA-B6C2-BD6310356D19}" type="presParOf" srcId="{CD0FB82B-0C0A-4B11-9890-F4055DB9B164}" destId="{42214CB6-05E6-49DD-B9AC-8B7FEE9BB4F0}" srcOrd="0" destOrd="0" presId="urn:microsoft.com/office/officeart/2005/8/layout/orgChart1"/>
    <dgm:cxn modelId="{B413EF1B-25B7-42AB-A840-973B3C2BB589}" type="presParOf" srcId="{CD0FB82B-0C0A-4B11-9890-F4055DB9B164}" destId="{E3C9C123-9D89-49CC-BC4F-E98BB5E27B6E}" srcOrd="1" destOrd="0" presId="urn:microsoft.com/office/officeart/2005/8/layout/orgChart1"/>
    <dgm:cxn modelId="{7190F01B-8087-4979-8BF4-75F4B2AE9954}" type="presParOf" srcId="{F7943852-7DF3-4318-8F9F-A11A4CBD4402}" destId="{44DD8E32-419D-46C4-A4DE-FF2089383652}" srcOrd="1" destOrd="0" presId="urn:microsoft.com/office/officeart/2005/8/layout/orgChart1"/>
    <dgm:cxn modelId="{B7B43E30-308A-4995-B643-CC0E8E4E77BA}" type="presParOf" srcId="{F7943852-7DF3-4318-8F9F-A11A4CBD4402}" destId="{689B7AAD-68ED-47C2-9D53-10048D917644}" srcOrd="2" destOrd="0" presId="urn:microsoft.com/office/officeart/2005/8/layout/orgChart1"/>
    <dgm:cxn modelId="{695AF262-7089-4D33-8637-F10EAB6986FB}" type="presParOf" srcId="{9FE3F94D-7F2C-44AE-90A0-664F50E3AA43}" destId="{D57A183D-F3F7-402E-989B-1CF549E51824}" srcOrd="2" destOrd="0" presId="urn:microsoft.com/office/officeart/2005/8/layout/orgChart1"/>
    <dgm:cxn modelId="{097D6CB6-8925-4D39-AA02-5E43C02508C6}" type="presParOf" srcId="{D57A183D-F3F7-402E-989B-1CF549E51824}" destId="{01448244-17DE-41F6-8819-1346253E970E}" srcOrd="0" destOrd="0" presId="urn:microsoft.com/office/officeart/2005/8/layout/orgChart1"/>
    <dgm:cxn modelId="{BD8F1E98-D776-4C23-AC1D-9BF272E01A0A}" type="presParOf" srcId="{D57A183D-F3F7-402E-989B-1CF549E51824}" destId="{635F1EDD-11C0-4EF0-8941-272A50ADD2EF}" srcOrd="1" destOrd="0" presId="urn:microsoft.com/office/officeart/2005/8/layout/orgChart1"/>
    <dgm:cxn modelId="{F3B251CE-D23F-4508-81AA-A735B5C188A5}" type="presParOf" srcId="{635F1EDD-11C0-4EF0-8941-272A50ADD2EF}" destId="{B57E670B-7BB1-4CD1-8C89-719340A8FDA0}" srcOrd="0" destOrd="0" presId="urn:microsoft.com/office/officeart/2005/8/layout/orgChart1"/>
    <dgm:cxn modelId="{52752F06-5151-4A45-8B51-6939EBC897E1}" type="presParOf" srcId="{B57E670B-7BB1-4CD1-8C89-719340A8FDA0}" destId="{89B0C5B1-098B-433A-B975-941F45EBA7D3}" srcOrd="0" destOrd="0" presId="urn:microsoft.com/office/officeart/2005/8/layout/orgChart1"/>
    <dgm:cxn modelId="{5A0E1AA2-BD84-40FC-ACEA-D84DE2EDAD70}" type="presParOf" srcId="{B57E670B-7BB1-4CD1-8C89-719340A8FDA0}" destId="{C1FE7963-7EBB-411B-8885-DC572F88F12D}" srcOrd="1" destOrd="0" presId="urn:microsoft.com/office/officeart/2005/8/layout/orgChart1"/>
    <dgm:cxn modelId="{9FA2CFA1-7659-4668-9DFB-90DF59E5F85B}" type="presParOf" srcId="{635F1EDD-11C0-4EF0-8941-272A50ADD2EF}" destId="{49F94F7C-FA6D-43C6-BC6B-D0E0E1E2D7C1}" srcOrd="1" destOrd="0" presId="urn:microsoft.com/office/officeart/2005/8/layout/orgChart1"/>
    <dgm:cxn modelId="{20839B74-FFE3-4524-B0EF-F08285141CCA}" type="presParOf" srcId="{635F1EDD-11C0-4EF0-8941-272A50ADD2EF}" destId="{E74B96CA-1E5C-4C21-A90E-F7F7EEDDCF64}" srcOrd="2" destOrd="0" presId="urn:microsoft.com/office/officeart/2005/8/layout/orgChart1"/>
    <dgm:cxn modelId="{2ED74395-5684-44CD-943F-A1323552A4D2}" type="presParOf" srcId="{D57A183D-F3F7-402E-989B-1CF549E51824}" destId="{CF30CBA6-CE71-4FBF-BE69-DAB4AACB3126}" srcOrd="2" destOrd="0" presId="urn:microsoft.com/office/officeart/2005/8/layout/orgChart1"/>
    <dgm:cxn modelId="{C158E3C2-43BB-4031-9A5A-52BE15572CD3}" type="presParOf" srcId="{D57A183D-F3F7-402E-989B-1CF549E51824}" destId="{CCB7B39E-050E-45E4-AC11-71C35B7B340B}" srcOrd="3" destOrd="0" presId="urn:microsoft.com/office/officeart/2005/8/layout/orgChart1"/>
    <dgm:cxn modelId="{7B844E9C-D949-4EFF-A772-CFB53E453396}" type="presParOf" srcId="{CCB7B39E-050E-45E4-AC11-71C35B7B340B}" destId="{42826D43-8BA9-400D-9394-B649EEF847F9}" srcOrd="0" destOrd="0" presId="urn:microsoft.com/office/officeart/2005/8/layout/orgChart1"/>
    <dgm:cxn modelId="{138F37D9-14A6-4F73-831F-60B83056E595}" type="presParOf" srcId="{42826D43-8BA9-400D-9394-B649EEF847F9}" destId="{78477EE5-B0CD-436E-96B2-5A846FA6A823}" srcOrd="0" destOrd="0" presId="urn:microsoft.com/office/officeart/2005/8/layout/orgChart1"/>
    <dgm:cxn modelId="{ACA6CE9E-D2F7-4A43-B167-29850F722A86}" type="presParOf" srcId="{42826D43-8BA9-400D-9394-B649EEF847F9}" destId="{C147CAB0-404D-410A-8157-865DD990A6EA}" srcOrd="1" destOrd="0" presId="urn:microsoft.com/office/officeart/2005/8/layout/orgChart1"/>
    <dgm:cxn modelId="{46160C20-F5CD-4B61-BBE1-C288533F76C7}" type="presParOf" srcId="{CCB7B39E-050E-45E4-AC11-71C35B7B340B}" destId="{62941202-286D-4864-99FF-5D923BA971B8}" srcOrd="1" destOrd="0" presId="urn:microsoft.com/office/officeart/2005/8/layout/orgChart1"/>
    <dgm:cxn modelId="{FCA6CF38-F233-43FF-BE2C-561014E92660}" type="presParOf" srcId="{CCB7B39E-050E-45E4-AC11-71C35B7B340B}" destId="{F1C63FCA-133F-4C98-A206-07F6B52897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Ejecutivo(a) Enlace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  <a:endParaRPr lang="es-ES" sz="1200" dirty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 </a:t>
          </a:r>
          <a:endParaRPr lang="es-ES" sz="1200" dirty="0"/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 </a:t>
          </a:r>
          <a:endParaRPr lang="es-ES" sz="1200" dirty="0"/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/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68380" custScaleY="93055" custLinFactNeighborY="-2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3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3" presStyleCnt="9" custScaleX="168380" custScaleY="93055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3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4" presStyleCnt="9" custScaleX="168380" custScaleY="106669" custLinFactNeighborY="-37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4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9" custScaleX="168380" custScaleY="93055" custLinFactNeighborY="-3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9" custScaleX="168380" custScaleY="93055" custLinFactNeighborY="-48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ScaleY="93055" custLinFactNeighborY="-48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ScaleY="93055" custLinFactNeighborY="-66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75A91D6-ACCD-4F86-BE1D-6C26809AF70E}" srcId="{97526780-917F-4B95-87C2-DEBA4340DFFD}" destId="{741C366D-7F8F-494D-9379-E3633689B11C}" srcOrd="3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4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A5FB8F30-0761-4879-B706-E265EBE6F6BE}" type="presParOf" srcId="{572A18B2-335C-4529-87B1-8CF99C8A0E96}" destId="{C781B721-AF70-4CF6-AE94-45C3A151EDF6}" srcOrd="6" destOrd="0" presId="urn:microsoft.com/office/officeart/2005/8/layout/orgChart1"/>
    <dgm:cxn modelId="{532010BB-6304-4E40-BCF1-8F547AC85857}" type="presParOf" srcId="{572A18B2-335C-4529-87B1-8CF99C8A0E96}" destId="{7910A3B7-F1C5-46A2-A047-053BFAA0CBF6}" srcOrd="7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8" destOrd="0" presId="urn:microsoft.com/office/officeart/2005/8/layout/orgChart1"/>
    <dgm:cxn modelId="{22284DEF-6B95-458B-8EC5-E8ED8A552CDE}" type="presParOf" srcId="{572A18B2-335C-4529-87B1-8CF99C8A0E96}" destId="{01FA4C12-0D16-4949-AAAA-6A285CB2F611}" srcOrd="9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10" destOrd="0" presId="urn:microsoft.com/office/officeart/2005/8/layout/orgChart1"/>
    <dgm:cxn modelId="{4C56ACD8-45BC-4365-8084-2A505C21C3F5}" type="presParOf" srcId="{572A18B2-335C-4529-87B1-8CF99C8A0E96}" destId="{42EB727D-2098-4E23-B7F4-9BD370B94D37}" srcOrd="11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 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NeighborY="-66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 custLinFactNeighborX="-9062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 custLinFactNeighborX="9078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3495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2410" custScaleY="53495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Programas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4142" custScaleY="55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 </a:t>
          </a:r>
          <a:endParaRPr lang="es-ES" sz="1200" dirty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Supervisores(as)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9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9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9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9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5" custScaleX="127070" custScaleY="85716" custLinFactNeighborX="-6023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5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1" presStyleCnt="5" custScaleX="127070" custScaleY="107959" custLinFactNeighborX="4208" custLinFactNeighborY="29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6" presStyleCnt="9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2" presStyleCnt="5" custScaleX="127070" custScaleY="107959" custLinFactNeighborX="-7204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7" presStyleCnt="9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3" presStyleCnt="5" custScaleX="127070" custScaleY="107959" custLinFactNeighborX="3925" custLinFactNeighborY="6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3" presStyleCnt="5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8" presStyleCnt="9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4" presStyleCnt="5" custScaleX="127070" custScaleY="107959" custLinFactNeighborX="-5338" custLinFactNeighborY="-72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4" presStyleCnt="5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7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5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6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D7809244-E8F3-4F41-B532-CF7696927941}" srcId="{01CD8C53-BFB0-4EAB-BECE-CE26ACA1A2AD}" destId="{D789A12A-592D-42AC-98AE-69AA9C3340DB}" srcOrd="8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4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3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2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1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BDC9578A-D25E-4A95-ADF8-676B06CD0DBD}" type="presParOf" srcId="{594E12A0-88F1-4210-B936-7F84A0EC5D79}" destId="{84286404-0953-4595-883D-38B47D03912F}" srcOrd="2" destOrd="0" presId="urn:microsoft.com/office/officeart/2005/8/layout/orgChart1"/>
    <dgm:cxn modelId="{994BE8CF-9449-4BB4-9E2F-F82131701670}" type="presParOf" srcId="{594E12A0-88F1-4210-B936-7F84A0EC5D79}" destId="{5E020755-DD67-411C-9E5B-EADF1FB744DD}" srcOrd="3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4" destOrd="0" presId="urn:microsoft.com/office/officeart/2005/8/layout/orgChart1"/>
    <dgm:cxn modelId="{A63A084A-A8A3-4893-B1DF-73AAA8861CA1}" type="presParOf" srcId="{594E12A0-88F1-4210-B936-7F84A0EC5D79}" destId="{30070025-E847-41EF-9B1D-A0F15F79B03B}" srcOrd="5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6" destOrd="0" presId="urn:microsoft.com/office/officeart/2005/8/layout/orgChart1"/>
    <dgm:cxn modelId="{1093A95F-576C-4FA1-9F48-E5AB2D0E5572}" type="presParOf" srcId="{594E12A0-88F1-4210-B936-7F84A0EC5D79}" destId="{DAF37147-1FFD-4339-9D4C-490D9B33BAC8}" srcOrd="7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8" destOrd="0" presId="urn:microsoft.com/office/officeart/2005/8/layout/orgChart1"/>
    <dgm:cxn modelId="{83358DAD-5509-4CD6-A771-72D4FCA61F4D}" type="presParOf" srcId="{594E12A0-88F1-4210-B936-7F84A0EC5D79}" destId="{E4EF6622-0322-4D88-A6EE-0678E380D086}" srcOrd="9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</a:t>
          </a:r>
          <a:br>
            <a:rPr lang="es-ES" sz="1200" dirty="0" smtClean="0"/>
          </a:br>
          <a:r>
            <a:rPr lang="es-ES" sz="1200" dirty="0" smtClean="0"/>
            <a:t>Especialista 1 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 </a:t>
          </a:r>
          <a:endParaRPr lang="es-ES" sz="1200" dirty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</a:t>
          </a:r>
          <a:br>
            <a:rPr lang="es-ES" sz="1200" dirty="0" smtClean="0"/>
          </a:br>
          <a:r>
            <a:rPr lang="es-ES" sz="1200" dirty="0" smtClean="0"/>
            <a:t>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91372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 custLinFactNeighborY="-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 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 </a:t>
          </a:r>
          <a:endParaRPr lang="es-ES" sz="1200" dirty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Pintor(a)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73821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 custScaleX="90152" custScaleY="81137" custLinFactNeighborX="-3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B </a:t>
          </a:r>
          <a:endParaRPr lang="es-ES" sz="1200" dirty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 custScaleY="11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 custLinFactNeighborY="-353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 custScaleX="132649" custScaleY="91293" custLinFactNeighborY="-10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</a:t>
          </a:r>
          <a:br>
            <a:rPr lang="es-ES" sz="1200" dirty="0" smtClean="0"/>
          </a:br>
          <a:r>
            <a:rPr lang="es-ES" sz="1200" dirty="0" smtClean="0"/>
            <a:t>General Parques 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 </a:t>
          </a:r>
          <a:endParaRPr lang="es-ES" sz="1200" dirty="0"/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 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19954" custLinFactNeighborY="20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08787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59981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 custLinFactNeighborY="-12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</a:t>
          </a:r>
          <a:br>
            <a:rPr lang="es-ES" sz="1200" dirty="0" smtClean="0"/>
          </a:br>
          <a:r>
            <a:rPr lang="es-ES" sz="1200" dirty="0" smtClean="0"/>
            <a:t>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 </a:t>
          </a:r>
          <a:endParaRPr lang="es-ES" sz="1200" dirty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 </a:t>
          </a:r>
          <a:endParaRPr lang="es-ES" sz="1200" b="1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68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 custLinFactNeighborY="-35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01072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01072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 custLinFactNeighborY="-4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 custLinFactNeighborY="-22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01072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 </a:t>
          </a:r>
          <a:endParaRPr lang="es-ES" sz="1200" dirty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94180" custScaleY="129334" custLinFactNeighborY="22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 custLinFactNeighborY="32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 custLinFactNeighborY="17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 custLinFactNeighborY="4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00035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 custLinFactNeighborY="2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 custScaleY="100035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 custLinFactNeighborY="241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 custLinFactNeighborY="-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 custLinFactNeighborY="28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dirty="0"/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 </a:t>
          </a:r>
          <a:endParaRPr lang="es-ES" sz="1200" dirty="0"/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</a:t>
          </a:r>
          <a:endParaRPr lang="es-ES" sz="1200" dirty="0"/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 custScaleY="121615" custLinFactNeighborY="23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00086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 custScaleY="100086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 custLinFactNeighborY="-47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 custLinFactNeighborX="-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 custLinFactNeighborX="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</a:t>
          </a:r>
          <a:br>
            <a:rPr lang="es-ES" sz="1200" dirty="0" smtClean="0"/>
          </a:br>
          <a:r>
            <a:rPr lang="es-ES" sz="1200" dirty="0" smtClean="0"/>
            <a:t>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 </a:t>
          </a:r>
          <a:endParaRPr lang="es-ES" sz="1200" dirty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 </a:t>
          </a:r>
          <a:endParaRPr lang="es-ES" sz="1200" dirty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 custScaleY="114951" custLinFactNeighborY="31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 custLinFactNeighborY="39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 custLinFactNeighborY="1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 custLinFactNeighborY="-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 custLinFactNeighborY="-22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</a:p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dirty="0"/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  <a:endParaRPr lang="es-ES" sz="1200" dirty="0"/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 </a:t>
          </a:r>
          <a:endParaRPr lang="es-ES" sz="1200" dirty="0"/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dirty="0"/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dirty="0"/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64B664BE-AFE7-497B-BF83-7E72209545F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B4D4D8F5-96FF-438F-8E4E-810601C91AE5}" type="parTrans" cxnId="{C96AD936-58CE-4546-9482-23889301974D}">
      <dgm:prSet/>
      <dgm:spPr/>
      <dgm:t>
        <a:bodyPr/>
        <a:lstStyle/>
        <a:p>
          <a:endParaRPr lang="es-ES" sz="1200"/>
        </a:p>
      </dgm:t>
    </dgm:pt>
    <dgm:pt modelId="{3A6389C2-7880-4301-BCBE-5A20BD303B27}" type="sibTrans" cxnId="{C96AD936-58CE-4546-9482-23889301974D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0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 custLinFactNeighborY="-10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 custLinFactNeighborY="-26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 custScaleY="10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74CEA46-F0EF-4C86-AD56-F303BB1C5AA3}" type="pres">
      <dgm:prSet presAssocID="{DA0313F8-80EA-4B7D-81C5-8A2E97FC516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4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4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4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5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5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5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6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6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6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7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7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F1F7968F-CE3D-42CB-91A9-0C1BFFEEB6E5}" type="pres">
      <dgm:prSet presAssocID="{B4D4D8F5-96FF-438F-8E4E-810601C91AE5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32D92A4-5E03-469E-8F7F-2ADAC82A0A78}" type="pres">
      <dgm:prSet presAssocID="{64B664BE-AFE7-497B-BF83-7E72209545F1}" presName="hierRoot2" presStyleCnt="0">
        <dgm:presLayoutVars>
          <dgm:hierBranch val="init"/>
        </dgm:presLayoutVars>
      </dgm:prSet>
      <dgm:spPr/>
    </dgm:pt>
    <dgm:pt modelId="{00602F36-04FD-45E8-AEBF-023E7C4AFC24}" type="pres">
      <dgm:prSet presAssocID="{64B664BE-AFE7-497B-BF83-7E72209545F1}" presName="rootComposite" presStyleCnt="0"/>
      <dgm:spPr/>
    </dgm:pt>
    <dgm:pt modelId="{1E1BD486-5CD6-43E6-ACA1-874FEC790617}" type="pres">
      <dgm:prSet presAssocID="{64B664BE-AFE7-497B-BF83-7E72209545F1}" presName="rootText" presStyleLbl="node4" presStyleIdx="8" presStyleCnt="9" custScaleX="152999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08114-DF59-4C56-85DF-8B3BF47FF6DC}" type="pres">
      <dgm:prSet presAssocID="{64B664BE-AFE7-497B-BF83-7E72209545F1}" presName="rootConnector" presStyleLbl="node4" presStyleIdx="8" presStyleCnt="9"/>
      <dgm:spPr/>
      <dgm:t>
        <a:bodyPr/>
        <a:lstStyle/>
        <a:p>
          <a:endParaRPr lang="es-ES"/>
        </a:p>
      </dgm:t>
    </dgm:pt>
    <dgm:pt modelId="{C6FDF101-A0A5-43E8-9B26-BBFC348C287B}" type="pres">
      <dgm:prSet presAssocID="{64B664BE-AFE7-497B-BF83-7E72209545F1}" presName="hierChild4" presStyleCnt="0"/>
      <dgm:spPr/>
    </dgm:pt>
    <dgm:pt modelId="{CC0A717E-818F-46AF-A526-013A020DF8FC}" type="pres">
      <dgm:prSet presAssocID="{64B664BE-AFE7-497B-BF83-7E72209545F1}" presName="hierChild5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 custLinFactNeighborX="-7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 custLinFactNeighborX="6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 custLinFactNeighborX="-7748" custLinFactNeighborY="-7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E901ADEE-3EA3-4D85-84A4-029A7B4D15D0}" type="presOf" srcId="{B4D4D8F5-96FF-438F-8E4E-810601C91AE5}" destId="{F1F7968F-CE3D-42CB-91A9-0C1BFFEEB6E5}" srcOrd="0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2333FD2B-4128-4F41-AF8B-9104B8BDEA58}" type="presOf" srcId="{BF2A8E72-6211-4CBE-99A1-31CD16B9FDC6}" destId="{296D0CAD-8BDC-497F-B7BB-43E04C9C2A82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1F621D7D-8E99-4C6C-8A5C-587CAFE27F31}" type="presOf" srcId="{64B664BE-AFE7-497B-BF83-7E72209545F1}" destId="{5DA08114-DF59-4C56-85DF-8B3BF47FF6DC}" srcOrd="1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04F4738C-D588-47A6-8DBA-48547FC4E7DB}" type="presOf" srcId="{64B664BE-AFE7-497B-BF83-7E72209545F1}" destId="{1E1BD486-5CD6-43E6-ACA1-874FEC7906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4455DBA8-D8D6-4CFF-A1F0-A159ADB0D1D1}" type="presOf" srcId="{26377AA2-40AB-40F8-885E-8C2CECBAB8B2}" destId="{9733675C-17B1-4E88-B5BF-D955DE1F769D}" srcOrd="0" destOrd="0" presId="urn:microsoft.com/office/officeart/2005/8/layout/orgChart1"/>
    <dgm:cxn modelId="{F3A4830A-D40E-4C91-A910-509BF449DD10}" type="presOf" srcId="{26377AA2-40AB-40F8-885E-8C2CECBAB8B2}" destId="{3C9355DF-250A-483D-A90D-8410924D4CFF}" srcOrd="1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C96AD936-58CE-4546-9482-23889301974D}" srcId="{E6C5F23A-0206-4E11-AFF4-ED459CECBA11}" destId="{64B664BE-AFE7-497B-BF83-7E72209545F1}" srcOrd="0" destOrd="0" parTransId="{B4D4D8F5-96FF-438F-8E4E-810601C91AE5}" sibTransId="{3A6389C2-7880-4301-BCBE-5A20BD303B27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845EBF93-984E-467A-95F3-0734AE7EF073}" type="presOf" srcId="{C2BD06CF-6093-4690-A736-AE158455A468}" destId="{CB11A161-DF45-4ABD-A0E6-BFD11358A492}" srcOrd="0" destOrd="0" presId="urn:microsoft.com/office/officeart/2005/8/layout/orgChart1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EF30B196-C145-4312-B616-03065BBC3EF1}" type="presOf" srcId="{DA0313F8-80EA-4B7D-81C5-8A2E97FC516F}" destId="{474CEA46-F0EF-4C86-AD56-F303BB1C5AA3}" srcOrd="0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3178AD28-7FEB-4FAC-8814-01AADDA6F6DE}" type="presOf" srcId="{C2BD06CF-6093-4690-A736-AE158455A468}" destId="{0C82494C-609C-400A-8F53-6C6B1F74D108}" srcOrd="1" destOrd="0" presId="urn:microsoft.com/office/officeart/2005/8/layout/orgChart1"/>
    <dgm:cxn modelId="{E7285690-08B6-4DF4-9C7A-BAEA40D2E920}" type="presOf" srcId="{7C458954-6BAF-49BB-8C7B-331D5185CB84}" destId="{04619CB8-3B4E-44CB-B0B4-DE4BA5CC37E8}" srcOrd="0" destOrd="0" presId="urn:microsoft.com/office/officeart/2005/8/layout/orgChart1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1E800989-87D4-4781-8234-65FCA2196A6F}" type="presOf" srcId="{7C458954-6BAF-49BB-8C7B-331D5185CB84}" destId="{A8E6C850-4867-4D7C-B9BC-A7311EED57A6}" srcOrd="1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860255E2-02CB-48D3-8292-356F969CC974}" type="presOf" srcId="{DF505B6B-DDD2-4A2F-B8BF-0350C916F2B7}" destId="{683D0084-83E2-4EF7-B9FA-FBEA7B83938A}" srcOrd="0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052BCD6B-3A33-498C-8FDB-CD318D47CD2E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9450882F-A204-4A6B-80D0-A61B806FCD9C}" type="presParOf" srcId="{ED51E9D7-962F-446A-8B64-DD2172F18CE9}" destId="{474CEA46-F0EF-4C86-AD56-F303BB1C5AA3}" srcOrd="0" destOrd="0" presId="urn:microsoft.com/office/officeart/2005/8/layout/orgChart1"/>
    <dgm:cxn modelId="{A0836155-7F66-407C-82DF-B2C02204A0A0}" type="presParOf" srcId="{ED51E9D7-962F-446A-8B64-DD2172F18CE9}" destId="{0928E6F8-3F6E-4226-A309-C471BD24295D}" srcOrd="1" destOrd="0" presId="urn:microsoft.com/office/officeart/2005/8/layout/orgChart1"/>
    <dgm:cxn modelId="{A1E6A6B9-C56F-4E15-B446-3635E536252B}" type="presParOf" srcId="{0928E6F8-3F6E-4226-A309-C471BD24295D}" destId="{92D8E757-FD3C-49FE-893B-DCCC301354E1}" srcOrd="0" destOrd="0" presId="urn:microsoft.com/office/officeart/2005/8/layout/orgChart1"/>
    <dgm:cxn modelId="{84D652C4-74C5-4937-B3B1-2409DB6C7043}" type="presParOf" srcId="{92D8E757-FD3C-49FE-893B-DCCC301354E1}" destId="{04619CB8-3B4E-44CB-B0B4-DE4BA5CC37E8}" srcOrd="0" destOrd="0" presId="urn:microsoft.com/office/officeart/2005/8/layout/orgChart1"/>
    <dgm:cxn modelId="{4A647CD1-A0F6-403A-A47C-060F37CD1E83}" type="presParOf" srcId="{92D8E757-FD3C-49FE-893B-DCCC301354E1}" destId="{A8E6C850-4867-4D7C-B9BC-A7311EED57A6}" srcOrd="1" destOrd="0" presId="urn:microsoft.com/office/officeart/2005/8/layout/orgChart1"/>
    <dgm:cxn modelId="{648E539E-EA18-4972-957F-2C659EF9B850}" type="presParOf" srcId="{0928E6F8-3F6E-4226-A309-C471BD24295D}" destId="{E526E54B-32C0-4BBC-8E24-1F02187536C0}" srcOrd="1" destOrd="0" presId="urn:microsoft.com/office/officeart/2005/8/layout/orgChart1"/>
    <dgm:cxn modelId="{93A77155-6C04-4963-BB46-84F23BD6658F}" type="presParOf" srcId="{E526E54B-32C0-4BBC-8E24-1F02187536C0}" destId="{296D0CAD-8BDC-497F-B7BB-43E04C9C2A82}" srcOrd="0" destOrd="0" presId="urn:microsoft.com/office/officeart/2005/8/layout/orgChart1"/>
    <dgm:cxn modelId="{39C9D713-C9A6-4317-B437-70D9E889A344}" type="presParOf" srcId="{E526E54B-32C0-4BBC-8E24-1F02187536C0}" destId="{B8C2711E-8CA9-42BB-BCF9-68F9AB2A8CD2}" srcOrd="1" destOrd="0" presId="urn:microsoft.com/office/officeart/2005/8/layout/orgChart1"/>
    <dgm:cxn modelId="{85728453-A003-47B3-8E2B-F6C012435459}" type="presParOf" srcId="{B8C2711E-8CA9-42BB-BCF9-68F9AB2A8CD2}" destId="{1BDBE31E-8030-47C7-9EEF-3934AC8DCD7B}" srcOrd="0" destOrd="0" presId="urn:microsoft.com/office/officeart/2005/8/layout/orgChart1"/>
    <dgm:cxn modelId="{0292D7E1-8402-4520-9F8F-9991B70816A5}" type="presParOf" srcId="{1BDBE31E-8030-47C7-9EEF-3934AC8DCD7B}" destId="{CB11A161-DF45-4ABD-A0E6-BFD11358A492}" srcOrd="0" destOrd="0" presId="urn:microsoft.com/office/officeart/2005/8/layout/orgChart1"/>
    <dgm:cxn modelId="{E946ED0D-EE4C-44B1-AA4F-02B4C87FBCBD}" type="presParOf" srcId="{1BDBE31E-8030-47C7-9EEF-3934AC8DCD7B}" destId="{0C82494C-609C-400A-8F53-6C6B1F74D108}" srcOrd="1" destOrd="0" presId="urn:microsoft.com/office/officeart/2005/8/layout/orgChart1"/>
    <dgm:cxn modelId="{990DD07A-A141-4798-9A08-2FB062E08FEF}" type="presParOf" srcId="{B8C2711E-8CA9-42BB-BCF9-68F9AB2A8CD2}" destId="{BB360176-4121-44E9-863E-349F2D973512}" srcOrd="1" destOrd="0" presId="urn:microsoft.com/office/officeart/2005/8/layout/orgChart1"/>
    <dgm:cxn modelId="{2FD2984E-5514-4BEA-B34E-FAD1ECE83DE2}" type="presParOf" srcId="{BB360176-4121-44E9-863E-349F2D973512}" destId="{683D0084-83E2-4EF7-B9FA-FBEA7B83938A}" srcOrd="0" destOrd="0" presId="urn:microsoft.com/office/officeart/2005/8/layout/orgChart1"/>
    <dgm:cxn modelId="{6CFE632C-818A-4051-B90A-59A5C1F053C7}" type="presParOf" srcId="{BB360176-4121-44E9-863E-349F2D973512}" destId="{5440CA00-C57D-4F4B-A7CB-DE03E5A6E605}" srcOrd="1" destOrd="0" presId="urn:microsoft.com/office/officeart/2005/8/layout/orgChart1"/>
    <dgm:cxn modelId="{85239341-E633-4B8D-8B90-7B5995330DB1}" type="presParOf" srcId="{5440CA00-C57D-4F4B-A7CB-DE03E5A6E605}" destId="{53EFA7AA-A469-4E9F-96EE-CC1BF59350EE}" srcOrd="0" destOrd="0" presId="urn:microsoft.com/office/officeart/2005/8/layout/orgChart1"/>
    <dgm:cxn modelId="{6220BC57-1860-4120-A133-4DE313971F50}" type="presParOf" srcId="{53EFA7AA-A469-4E9F-96EE-CC1BF59350EE}" destId="{9733675C-17B1-4E88-B5BF-D955DE1F769D}" srcOrd="0" destOrd="0" presId="urn:microsoft.com/office/officeart/2005/8/layout/orgChart1"/>
    <dgm:cxn modelId="{EBA129FE-452D-4456-BBC2-C2F9B39F8902}" type="presParOf" srcId="{53EFA7AA-A469-4E9F-96EE-CC1BF59350EE}" destId="{3C9355DF-250A-483D-A90D-8410924D4CFF}" srcOrd="1" destOrd="0" presId="urn:microsoft.com/office/officeart/2005/8/layout/orgChart1"/>
    <dgm:cxn modelId="{F03E22F1-03A3-4CE8-A170-EB0B4FFAB5C4}" type="presParOf" srcId="{5440CA00-C57D-4F4B-A7CB-DE03E5A6E605}" destId="{21B36529-2D4F-4DB2-B363-A669D94406E5}" srcOrd="1" destOrd="0" presId="urn:microsoft.com/office/officeart/2005/8/layout/orgChart1"/>
    <dgm:cxn modelId="{DE939DC2-5331-4305-BA1E-CE542A0D4EA5}" type="presParOf" srcId="{5440CA00-C57D-4F4B-A7CB-DE03E5A6E605}" destId="{5A46AFCA-578A-49C9-AEE4-A4189902D433}" srcOrd="2" destOrd="0" presId="urn:microsoft.com/office/officeart/2005/8/layout/orgChart1"/>
    <dgm:cxn modelId="{BF82D5E8-C74C-4B4C-B118-5C95263A5E8F}" type="presParOf" srcId="{B8C2711E-8CA9-42BB-BCF9-68F9AB2A8CD2}" destId="{7B2E6421-6C93-4DF9-9F69-88608DFFAC5C}" srcOrd="2" destOrd="0" presId="urn:microsoft.com/office/officeart/2005/8/layout/orgChart1"/>
    <dgm:cxn modelId="{F057AD99-D23C-44E7-92F1-9850A3A19817}" type="presParOf" srcId="{0928E6F8-3F6E-4226-A309-C471BD24295D}" destId="{50920DC9-18E5-4071-B469-2EABE9F5D35E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8E42E5B2-9EBE-4EB5-B34C-6620C39184BA}" type="presParOf" srcId="{EEE11474-C2CB-4981-A1A3-1F490729C008}" destId="{F1F7968F-CE3D-42CB-91A9-0C1BFFEEB6E5}" srcOrd="0" destOrd="0" presId="urn:microsoft.com/office/officeart/2005/8/layout/orgChart1"/>
    <dgm:cxn modelId="{B309A9DA-55A6-4A93-A805-EC88B0A4EDC9}" type="presParOf" srcId="{EEE11474-C2CB-4981-A1A3-1F490729C008}" destId="{632D92A4-5E03-469E-8F7F-2ADAC82A0A78}" srcOrd="1" destOrd="0" presId="urn:microsoft.com/office/officeart/2005/8/layout/orgChart1"/>
    <dgm:cxn modelId="{787EA155-2A70-419A-8515-39E84C3C6953}" type="presParOf" srcId="{632D92A4-5E03-469E-8F7F-2ADAC82A0A78}" destId="{00602F36-04FD-45E8-AEBF-023E7C4AFC24}" srcOrd="0" destOrd="0" presId="urn:microsoft.com/office/officeart/2005/8/layout/orgChart1"/>
    <dgm:cxn modelId="{ECAD4423-4075-4B2B-8CC0-9E86918D4ECE}" type="presParOf" srcId="{00602F36-04FD-45E8-AEBF-023E7C4AFC24}" destId="{1E1BD486-5CD6-43E6-ACA1-874FEC790617}" srcOrd="0" destOrd="0" presId="urn:microsoft.com/office/officeart/2005/8/layout/orgChart1"/>
    <dgm:cxn modelId="{81F5CF3F-2211-4A65-A071-B563BAE69982}" type="presParOf" srcId="{00602F36-04FD-45E8-AEBF-023E7C4AFC24}" destId="{5DA08114-DF59-4C56-85DF-8B3BF47FF6DC}" srcOrd="1" destOrd="0" presId="urn:microsoft.com/office/officeart/2005/8/layout/orgChart1"/>
    <dgm:cxn modelId="{66B31069-9DD2-4C17-A8F2-0B5CDADD184A}" type="presParOf" srcId="{632D92A4-5E03-469E-8F7F-2ADAC82A0A78}" destId="{C6FDF101-A0A5-43E8-9B26-BBFC348C287B}" srcOrd="1" destOrd="0" presId="urn:microsoft.com/office/officeart/2005/8/layout/orgChart1"/>
    <dgm:cxn modelId="{39E0D2F6-4CE2-46B2-8B14-79E4E0416D62}" type="presParOf" srcId="{632D92A4-5E03-469E-8F7F-2ADAC82A0A78}" destId="{CC0A717E-818F-46AF-A526-013A020DF8FC}" srcOrd="2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  <a:endParaRPr lang="es-ES" sz="1200" dirty="0"/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</a:t>
          </a:r>
        </a:p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Sección </a:t>
          </a:r>
          <a:endParaRPr lang="es-ES" sz="1200" dirty="0"/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68982" custScaleY="138456" custLinFactNeighborY="15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 custLinFactNeighborY="10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 custLinFactNeighborY="-1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 custLinFactNeighborY="-1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 custLinFactNeighborY="1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 custLinFactNeighborY="-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00160" custLinFactNeighborY="16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 custLinFactNeighborY="14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 custLinFactNeighborY="3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 custLinFactNeighborY="-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 custLinFactNeighborY="-15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dirty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Enfermería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  <a:r>
            <a:rPr lang="es-ES" sz="1200" dirty="0" smtClean="0"/>
            <a:t> </a:t>
          </a:r>
          <a:endParaRPr lang="es-ES" sz="1200" dirty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152" custScaleY="76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 Pública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y Felina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Temporal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                  </a:t>
          </a: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 Enfermeras(os)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Secretaria/O 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dental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Brigadas Médicas</a:t>
          </a:r>
          <a:endParaRPr lang="es-ES" sz="1200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  <a:endParaRPr lang="es-ES" sz="1200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temporal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endParaRPr lang="es-ES" sz="1200" dirty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47577" custScaleY="132820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61169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50246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</a:p>
        <a:p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Salud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-50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Y="-46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78191" custLinFactNeighborY="-46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68906" custLinFactNeighborX="-100000" custLinFactNeighborY="-46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71995" custLinFactNeighborX="-100000" custLinFactNeighborY="-46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43151" custLinFactNeighborX="100000" custLinFactNeighborY="-46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43718" custLinFactNeighborX="-200000" custLinFactNeighborY="-46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9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9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Y="-30694" custLinFactNeighborX="-303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3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</a:t>
          </a:r>
          <a:br>
            <a:rPr lang="es-ES" sz="1200" dirty="0" smtClean="0"/>
          </a:br>
          <a:r>
            <a:rPr lang="es-ES" sz="1200" dirty="0" smtClean="0"/>
            <a:t>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</a:t>
          </a:r>
          <a:br>
            <a:rPr lang="es-ES" sz="1200" dirty="0" smtClean="0"/>
          </a:br>
          <a:r>
            <a:rPr lang="es-ES" sz="1200" dirty="0" smtClean="0"/>
            <a:t>Mantenimiento 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Mantenimiento</a:t>
          </a:r>
          <a:endParaRPr lang="es-ES" sz="1200" dirty="0"/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  <a:br>
            <a:rPr lang="es-ES" sz="1200" dirty="0" smtClean="0"/>
          </a:b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Auxiliar Temporal</a:t>
          </a:r>
          <a:endParaRPr lang="es-ES" sz="1200" dirty="0"/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/>
            <a:t>Auxiliar Temporal</a:t>
          </a: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/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/>
            <a:t>Enlace</a:t>
          </a: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/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30090" custScaleY="27378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</a:t>
          </a:r>
        </a:p>
        <a:p>
          <a:r>
            <a:rPr lang="es-ES" sz="1200" b="0" dirty="0" smtClean="0"/>
            <a:t>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04A97972-F67C-488C-9A86-BB967C74995F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 custScaleY="103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EAD2CECC-F8DA-4347-95F2-973662D213C4}" type="pres">
      <dgm:prSet presAssocID="{EF7FACAD-6FC9-4BE4-9680-CB0ED3F4CAB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1" presStyleCnt="4" custScaleY="103272" custLinFactNeighborY="-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1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2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3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3" presStyleCnt="4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78FEB014-5713-4406-B7BA-3058DBEA11C4}" type="presOf" srcId="{568A9E5D-10DF-49F5-A4A2-D085AD850246}" destId="{04A97972-F67C-488C-9A86-BB967C74995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1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F9EBCC85-F65B-40BF-B0E6-F69F596CAAA8}" type="presParOf" srcId="{1DC5C5F5-991B-477C-AD43-B83EE69F1854}" destId="{04A97972-F67C-488C-9A86-BB967C74995F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73BBBC6D-7599-4D72-99D6-4B17F4DFAD66}" type="presParOf" srcId="{1DC5C5F5-991B-477C-AD43-B83EE69F1854}" destId="{EAD2CECC-F8DA-4347-95F2-973662D213C4}" srcOrd="2" destOrd="0" presId="urn:microsoft.com/office/officeart/2005/8/layout/orgChart1"/>
    <dgm:cxn modelId="{7EA03ED5-4FA4-4D1C-89A0-BD988DBE3844}" type="presParOf" srcId="{1DC5C5F5-991B-477C-AD43-B83EE69F1854}" destId="{E9A2282F-B706-42C9-AE09-E60514BCD287}" srcOrd="3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642"/>
              </a:lnTo>
              <a:lnTo>
                <a:pt x="138596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8874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3350642"/>
              </a:lnTo>
              <a:lnTo>
                <a:pt x="0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83"/>
              </a:lnTo>
              <a:lnTo>
                <a:pt x="138596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8874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2651383"/>
              </a:lnTo>
              <a:lnTo>
                <a:pt x="0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41"/>
              </a:lnTo>
              <a:lnTo>
                <a:pt x="138596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8874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966341"/>
              </a:lnTo>
              <a:lnTo>
                <a:pt x="0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83"/>
              </a:lnTo>
              <a:lnTo>
                <a:pt x="138596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8874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267083"/>
              </a:lnTo>
              <a:lnTo>
                <a:pt x="0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23"/>
              </a:lnTo>
              <a:lnTo>
                <a:pt x="138596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8874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553623"/>
              </a:lnTo>
              <a:lnTo>
                <a:pt x="0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1053698"/>
          <a:ext cx="91440" cy="21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25932" y="153700"/>
          <a:ext cx="302307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725932" y="153700"/>
        <a:ext cx="3023076" cy="899998"/>
      </dsp:txXfrm>
    </dsp:sp>
    <dsp:sp modelId="{A122AB98-6AEB-4224-8BB5-6741593B0990}">
      <dsp:nvSpPr>
        <dsp:cNvPr id="0" name=""/>
        <dsp:cNvSpPr/>
      </dsp:nvSpPr>
      <dsp:spPr>
        <a:xfrm>
          <a:off x="1870158" y="1269724"/>
          <a:ext cx="2734624" cy="62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1870158" y="1269724"/>
        <a:ext cx="2734624" cy="628976"/>
      </dsp:txXfrm>
    </dsp:sp>
    <dsp:sp modelId="{737D0D25-FC07-439A-811C-4436C0FDD776}">
      <dsp:nvSpPr>
        <dsp:cNvPr id="0" name=""/>
        <dsp:cNvSpPr/>
      </dsp:nvSpPr>
      <dsp:spPr>
        <a:xfrm>
          <a:off x="798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798" y="2181919"/>
        <a:ext cx="3098076" cy="540809"/>
      </dsp:txXfrm>
    </dsp:sp>
    <dsp:sp modelId="{5927BD05-D1F1-4524-A4B2-ACDFB02C8A25}">
      <dsp:nvSpPr>
        <dsp:cNvPr id="0" name=""/>
        <dsp:cNvSpPr/>
      </dsp:nvSpPr>
      <dsp:spPr>
        <a:xfrm>
          <a:off x="3376067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6067" y="2181919"/>
        <a:ext cx="3098076" cy="540809"/>
      </dsp:txXfrm>
    </dsp:sp>
    <dsp:sp modelId="{57E07DF7-CE51-443E-BC95-964C680B7368}">
      <dsp:nvSpPr>
        <dsp:cNvPr id="0" name=""/>
        <dsp:cNvSpPr/>
      </dsp:nvSpPr>
      <dsp:spPr>
        <a:xfrm>
          <a:off x="798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798" y="2895380"/>
        <a:ext cx="3098076" cy="540809"/>
      </dsp:txXfrm>
    </dsp:sp>
    <dsp:sp modelId="{771E9286-B055-4092-8238-783CCE0A6D8E}">
      <dsp:nvSpPr>
        <dsp:cNvPr id="0" name=""/>
        <dsp:cNvSpPr/>
      </dsp:nvSpPr>
      <dsp:spPr>
        <a:xfrm>
          <a:off x="3376067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</a:t>
          </a:r>
          <a:endParaRPr lang="es-ES" sz="1200" kern="1200" dirty="0">
            <a:latin typeface="+mn-lt"/>
          </a:endParaRPr>
        </a:p>
      </dsp:txBody>
      <dsp:txXfrm>
        <a:off x="3376067" y="2895380"/>
        <a:ext cx="3098076" cy="540809"/>
      </dsp:txXfrm>
    </dsp:sp>
    <dsp:sp modelId="{3CE931B2-A068-4F2F-9DD6-EAEA6CC5BA29}">
      <dsp:nvSpPr>
        <dsp:cNvPr id="0" name=""/>
        <dsp:cNvSpPr/>
      </dsp:nvSpPr>
      <dsp:spPr>
        <a:xfrm>
          <a:off x="798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798" y="3594638"/>
        <a:ext cx="3098076" cy="540809"/>
      </dsp:txXfrm>
    </dsp:sp>
    <dsp:sp modelId="{AFA9A362-FDDF-4280-AC14-8BD725FC1AAD}">
      <dsp:nvSpPr>
        <dsp:cNvPr id="0" name=""/>
        <dsp:cNvSpPr/>
      </dsp:nvSpPr>
      <dsp:spPr>
        <a:xfrm>
          <a:off x="3376067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</a:p>
      </dsp:txBody>
      <dsp:txXfrm>
        <a:off x="3376067" y="3594638"/>
        <a:ext cx="3098076" cy="540809"/>
      </dsp:txXfrm>
    </dsp:sp>
    <dsp:sp modelId="{3D5A9447-68AD-484A-8DF0-AA6BD3EED4D1}">
      <dsp:nvSpPr>
        <dsp:cNvPr id="0" name=""/>
        <dsp:cNvSpPr/>
      </dsp:nvSpPr>
      <dsp:spPr>
        <a:xfrm>
          <a:off x="798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</a:p>
      </dsp:txBody>
      <dsp:txXfrm>
        <a:off x="798" y="4279680"/>
        <a:ext cx="3098076" cy="540809"/>
      </dsp:txXfrm>
    </dsp:sp>
    <dsp:sp modelId="{41340268-AE5E-4F9C-B101-F27DB87DAA86}">
      <dsp:nvSpPr>
        <dsp:cNvPr id="0" name=""/>
        <dsp:cNvSpPr/>
      </dsp:nvSpPr>
      <dsp:spPr>
        <a:xfrm>
          <a:off x="3376067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 </a:t>
          </a:r>
          <a:endParaRPr lang="es-ES" sz="1200" kern="1200" dirty="0">
            <a:latin typeface="+mn-lt"/>
          </a:endParaRPr>
        </a:p>
      </dsp:txBody>
      <dsp:txXfrm>
        <a:off x="3376067" y="4279680"/>
        <a:ext cx="3098076" cy="540809"/>
      </dsp:txXfrm>
    </dsp:sp>
    <dsp:sp modelId="{76781323-3E25-470E-B823-5C7B8366FAC2}">
      <dsp:nvSpPr>
        <dsp:cNvPr id="0" name=""/>
        <dsp:cNvSpPr/>
      </dsp:nvSpPr>
      <dsp:spPr>
        <a:xfrm>
          <a:off x="798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798" y="4978938"/>
        <a:ext cx="3098076" cy="540809"/>
      </dsp:txXfrm>
    </dsp:sp>
    <dsp:sp modelId="{82164179-93F5-4919-A00D-D86B09D4B625}">
      <dsp:nvSpPr>
        <dsp:cNvPr id="0" name=""/>
        <dsp:cNvSpPr/>
      </dsp:nvSpPr>
      <dsp:spPr>
        <a:xfrm>
          <a:off x="3376067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6067" y="4978938"/>
        <a:ext cx="3098076" cy="54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9AF3C-0EF9-45A4-8190-64D777834728}">
      <dsp:nvSpPr>
        <dsp:cNvPr id="0" name=""/>
        <dsp:cNvSpPr/>
      </dsp:nvSpPr>
      <dsp:spPr>
        <a:xfrm>
          <a:off x="3463063" y="2510619"/>
          <a:ext cx="91440" cy="422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8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EA902-A3DA-4986-9412-6391F0E7E1F3}">
      <dsp:nvSpPr>
        <dsp:cNvPr id="0" name=""/>
        <dsp:cNvSpPr/>
      </dsp:nvSpPr>
      <dsp:spPr>
        <a:xfrm>
          <a:off x="2376264" y="1349194"/>
          <a:ext cx="1132519" cy="566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54"/>
              </a:lnTo>
              <a:lnTo>
                <a:pt x="1132519" y="283254"/>
              </a:lnTo>
              <a:lnTo>
                <a:pt x="1132519" y="566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709F-4F19-428E-88C3-3A9A5E1E5D9C}">
      <dsp:nvSpPr>
        <dsp:cNvPr id="0" name=""/>
        <dsp:cNvSpPr/>
      </dsp:nvSpPr>
      <dsp:spPr>
        <a:xfrm>
          <a:off x="1189499" y="2512265"/>
          <a:ext cx="91440" cy="40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180"/>
              </a:lnTo>
              <a:lnTo>
                <a:pt x="46124" y="120180"/>
              </a:lnTo>
              <a:lnTo>
                <a:pt x="46124" y="4034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235219" y="1349194"/>
          <a:ext cx="1141044" cy="566509"/>
        </a:xfrm>
        <a:custGeom>
          <a:avLst/>
          <a:gdLst/>
          <a:ahLst/>
          <a:cxnLst/>
          <a:rect l="0" t="0" r="0" b="0"/>
          <a:pathLst>
            <a:path>
              <a:moveTo>
                <a:pt x="1141044" y="0"/>
              </a:moveTo>
              <a:lnTo>
                <a:pt x="1141044" y="283254"/>
              </a:lnTo>
              <a:lnTo>
                <a:pt x="0" y="283254"/>
              </a:lnTo>
              <a:lnTo>
                <a:pt x="0" y="566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27432" y="363"/>
          <a:ext cx="2697662" cy="1348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027432" y="363"/>
        <a:ext cx="2697662" cy="1348831"/>
      </dsp:txXfrm>
    </dsp:sp>
    <dsp:sp modelId="{561035FD-A036-45F3-8768-74A8DEB66B75}">
      <dsp:nvSpPr>
        <dsp:cNvPr id="0" name=""/>
        <dsp:cNvSpPr/>
      </dsp:nvSpPr>
      <dsp:spPr>
        <a:xfrm>
          <a:off x="385955" y="1915704"/>
          <a:ext cx="1698529" cy="596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85955" y="1915704"/>
        <a:ext cx="1698529" cy="596561"/>
      </dsp:txXfrm>
    </dsp:sp>
    <dsp:sp modelId="{C352BEB6-B991-46EF-A322-794F58C7C387}">
      <dsp:nvSpPr>
        <dsp:cNvPr id="0" name=""/>
        <dsp:cNvSpPr/>
      </dsp:nvSpPr>
      <dsp:spPr>
        <a:xfrm>
          <a:off x="386764" y="2915700"/>
          <a:ext cx="1697720" cy="5661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j-lt"/>
            </a:rPr>
            <a:t>Auxiliares</a:t>
          </a:r>
        </a:p>
      </dsp:txBody>
      <dsp:txXfrm>
        <a:off x="386764" y="2915700"/>
        <a:ext cx="1697720" cy="566172"/>
      </dsp:txXfrm>
    </dsp:sp>
    <dsp:sp modelId="{88F7E2BC-39DC-4929-872F-592E1E6CDBE2}">
      <dsp:nvSpPr>
        <dsp:cNvPr id="0" name=""/>
        <dsp:cNvSpPr/>
      </dsp:nvSpPr>
      <dsp:spPr>
        <a:xfrm>
          <a:off x="2659842" y="1915704"/>
          <a:ext cx="1697882" cy="594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659842" y="1915704"/>
        <a:ext cx="1697882" cy="594915"/>
      </dsp:txXfrm>
    </dsp:sp>
    <dsp:sp modelId="{333FEC50-47FC-4F86-BF47-98A954343189}">
      <dsp:nvSpPr>
        <dsp:cNvPr id="0" name=""/>
        <dsp:cNvSpPr/>
      </dsp:nvSpPr>
      <dsp:spPr>
        <a:xfrm>
          <a:off x="2659842" y="2933478"/>
          <a:ext cx="1697882" cy="594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Temporales</a:t>
          </a:r>
        </a:p>
      </dsp:txBody>
      <dsp:txXfrm>
        <a:off x="2659842" y="2933478"/>
        <a:ext cx="1697882" cy="594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5133332" y="986730"/>
          <a:ext cx="219859" cy="38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64"/>
              </a:lnTo>
              <a:lnTo>
                <a:pt x="219859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943957" y="986730"/>
          <a:ext cx="189374" cy="381664"/>
        </a:xfrm>
        <a:custGeom>
          <a:avLst/>
          <a:gdLst/>
          <a:ahLst/>
          <a:cxnLst/>
          <a:rect l="0" t="0" r="0" b="0"/>
          <a:pathLst>
            <a:path>
              <a:moveTo>
                <a:pt x="189374" y="0"/>
              </a:moveTo>
              <a:lnTo>
                <a:pt x="189374" y="381664"/>
              </a:lnTo>
              <a:lnTo>
                <a:pt x="0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33332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53"/>
              </a:lnTo>
              <a:lnTo>
                <a:pt x="1625704" y="762153"/>
              </a:lnTo>
              <a:lnTo>
                <a:pt x="1625704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87612" y="986730"/>
          <a:ext cx="91440" cy="903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8B360-D2D9-49F3-8236-109BAB28D60E}">
      <dsp:nvSpPr>
        <dsp:cNvPr id="0" name=""/>
        <dsp:cNvSpPr/>
      </dsp:nvSpPr>
      <dsp:spPr>
        <a:xfrm>
          <a:off x="3366554" y="2623640"/>
          <a:ext cx="141073" cy="375215"/>
        </a:xfrm>
        <a:custGeom>
          <a:avLst/>
          <a:gdLst/>
          <a:ahLst/>
          <a:cxnLst/>
          <a:rect l="0" t="0" r="0" b="0"/>
          <a:pathLst>
            <a:path>
              <a:moveTo>
                <a:pt x="141073" y="0"/>
              </a:moveTo>
              <a:lnTo>
                <a:pt x="141073" y="375215"/>
              </a:lnTo>
              <a:lnTo>
                <a:pt x="0" y="3752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320479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2438556" y="265406"/>
              </a:lnTo>
              <a:lnTo>
                <a:pt x="2438556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320479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812852" y="265406"/>
              </a:lnTo>
              <a:lnTo>
                <a:pt x="812852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507627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81923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2438556" y="0"/>
              </a:moveTo>
              <a:lnTo>
                <a:pt x="2438556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507627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89"/>
              </a:lnTo>
              <a:lnTo>
                <a:pt x="812852" y="776589"/>
              </a:lnTo>
              <a:lnTo>
                <a:pt x="812852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694775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776589"/>
              </a:lnTo>
              <a:lnTo>
                <a:pt x="0" y="776589"/>
              </a:lnTo>
              <a:lnTo>
                <a:pt x="0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507627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1625704" y="0"/>
              </a:moveTo>
              <a:lnTo>
                <a:pt x="1625704" y="762153"/>
              </a:lnTo>
              <a:lnTo>
                <a:pt x="0" y="762153"/>
              </a:lnTo>
              <a:lnTo>
                <a:pt x="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50713" y="245993"/>
          <a:ext cx="2165236" cy="740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Vinculación Ciudadana </a:t>
          </a:r>
        </a:p>
      </dsp:txBody>
      <dsp:txXfrm>
        <a:off x="4050713" y="245993"/>
        <a:ext cx="2165236" cy="740736"/>
      </dsp:txXfrm>
    </dsp:sp>
    <dsp:sp modelId="{CA39CFAE-E2EA-4986-836A-5B47C17F74E9}">
      <dsp:nvSpPr>
        <dsp:cNvPr id="0" name=""/>
        <dsp:cNvSpPr/>
      </dsp:nvSpPr>
      <dsp:spPr>
        <a:xfrm>
          <a:off x="283584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835848" y="1889956"/>
        <a:ext cx="1343557" cy="733683"/>
      </dsp:txXfrm>
    </dsp:sp>
    <dsp:sp modelId="{36D6C405-7143-4411-93B1-9BF8A1404A77}">
      <dsp:nvSpPr>
        <dsp:cNvPr id="0" name=""/>
        <dsp:cNvSpPr/>
      </dsp:nvSpPr>
      <dsp:spPr>
        <a:xfrm>
          <a:off x="2022996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22996" y="3541303"/>
        <a:ext cx="1343557" cy="670965"/>
      </dsp:txXfrm>
    </dsp:sp>
    <dsp:sp modelId="{396AEBBD-1CC6-4A03-A15C-CD42339B9B61}">
      <dsp:nvSpPr>
        <dsp:cNvPr id="0" name=""/>
        <dsp:cNvSpPr/>
      </dsp:nvSpPr>
      <dsp:spPr>
        <a:xfrm>
          <a:off x="3648701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648701" y="3541303"/>
        <a:ext cx="1343557" cy="670965"/>
      </dsp:txXfrm>
    </dsp:sp>
    <dsp:sp modelId="{314F7969-4745-4BE7-95BD-C80A55C847E4}">
      <dsp:nvSpPr>
        <dsp:cNvPr id="0" name=""/>
        <dsp:cNvSpPr/>
      </dsp:nvSpPr>
      <dsp:spPr>
        <a:xfrm>
          <a:off x="1210144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 </a:t>
          </a:r>
        </a:p>
      </dsp:txBody>
      <dsp:txXfrm>
        <a:off x="1210144" y="4618748"/>
        <a:ext cx="1343557" cy="715088"/>
      </dsp:txXfrm>
    </dsp:sp>
    <dsp:sp modelId="{7D0E3248-8136-422E-96CE-B4E619B7AD1F}">
      <dsp:nvSpPr>
        <dsp:cNvPr id="0" name=""/>
        <dsp:cNvSpPr/>
      </dsp:nvSpPr>
      <dsp:spPr>
        <a:xfrm>
          <a:off x="283584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  <a:endParaRPr lang="es-ES" sz="1200" kern="1200" dirty="0"/>
        </a:p>
      </dsp:txBody>
      <dsp:txXfrm>
        <a:off x="2835848" y="4618748"/>
        <a:ext cx="1343557" cy="715088"/>
      </dsp:txXfrm>
    </dsp:sp>
    <dsp:sp modelId="{44332F28-5843-41B1-8A1F-F7C3356A9A5B}">
      <dsp:nvSpPr>
        <dsp:cNvPr id="0" name=""/>
        <dsp:cNvSpPr/>
      </dsp:nvSpPr>
      <dsp:spPr>
        <a:xfrm>
          <a:off x="4461553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461553" y="4618748"/>
        <a:ext cx="1343557" cy="715088"/>
      </dsp:txXfrm>
    </dsp:sp>
    <dsp:sp modelId="{B5CC304E-3A9B-4E09-8205-8E4A15DE77D7}">
      <dsp:nvSpPr>
        <dsp:cNvPr id="0" name=""/>
        <dsp:cNvSpPr/>
      </dsp:nvSpPr>
      <dsp:spPr>
        <a:xfrm>
          <a:off x="608725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  <a:endParaRPr lang="es-ES" sz="1200" kern="1200" dirty="0"/>
        </a:p>
      </dsp:txBody>
      <dsp:txXfrm>
        <a:off x="6087258" y="4618748"/>
        <a:ext cx="1343557" cy="715088"/>
      </dsp:txXfrm>
    </dsp:sp>
    <dsp:sp modelId="{27873175-8D1D-47B5-9568-A73FEE10EDA6}">
      <dsp:nvSpPr>
        <dsp:cNvPr id="0" name=""/>
        <dsp:cNvSpPr/>
      </dsp:nvSpPr>
      <dsp:spPr>
        <a:xfrm>
          <a:off x="2301717" y="2757350"/>
          <a:ext cx="1064836" cy="483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01717" y="2757350"/>
        <a:ext cx="1064836" cy="483008"/>
      </dsp:txXfrm>
    </dsp:sp>
    <dsp:sp modelId="{87A33439-9464-482F-9CBB-BF6797F17F38}">
      <dsp:nvSpPr>
        <dsp:cNvPr id="0" name=""/>
        <dsp:cNvSpPr/>
      </dsp:nvSpPr>
      <dsp:spPr>
        <a:xfrm>
          <a:off x="4461553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461553" y="1889956"/>
        <a:ext cx="1343557" cy="733683"/>
      </dsp:txXfrm>
    </dsp:sp>
    <dsp:sp modelId="{C75CA2CC-97C6-4D10-BD69-D21A2D512436}">
      <dsp:nvSpPr>
        <dsp:cNvPr id="0" name=""/>
        <dsp:cNvSpPr/>
      </dsp:nvSpPr>
      <dsp:spPr>
        <a:xfrm>
          <a:off x="608725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</a:p>
      </dsp:txBody>
      <dsp:txXfrm>
        <a:off x="6087258" y="1889956"/>
        <a:ext cx="1343557" cy="733683"/>
      </dsp:txXfrm>
    </dsp:sp>
    <dsp:sp modelId="{6EE445D7-B2EA-47D1-8618-DD10538BF5FE}">
      <dsp:nvSpPr>
        <dsp:cNvPr id="0" name=""/>
        <dsp:cNvSpPr/>
      </dsp:nvSpPr>
      <dsp:spPr>
        <a:xfrm>
          <a:off x="3600400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3600400" y="1137749"/>
        <a:ext cx="1343557" cy="461290"/>
      </dsp:txXfrm>
    </dsp:sp>
    <dsp:sp modelId="{70949A95-F512-44A2-AE4C-A62E3DFE5CAC}">
      <dsp:nvSpPr>
        <dsp:cNvPr id="0" name=""/>
        <dsp:cNvSpPr/>
      </dsp:nvSpPr>
      <dsp:spPr>
        <a:xfrm>
          <a:off x="5353192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br>
            <a:rPr lang="es-ES" sz="1200" kern="1200" dirty="0" smtClean="0"/>
          </a:br>
          <a:r>
            <a:rPr lang="es-ES" sz="1200" kern="1200" dirty="0" smtClean="0"/>
            <a:t>de Área</a:t>
          </a:r>
        </a:p>
      </dsp:txBody>
      <dsp:txXfrm>
        <a:off x="5353192" y="1137749"/>
        <a:ext cx="1343557" cy="461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53"/>
              </a:lnTo>
              <a:lnTo>
                <a:pt x="1341449" y="559453"/>
              </a:lnTo>
              <a:lnTo>
                <a:pt x="1341449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59453"/>
              </a:lnTo>
              <a:lnTo>
                <a:pt x="0" y="559453"/>
              </a:lnTo>
              <a:lnTo>
                <a:pt x="0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628785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</a:p>
      </dsp:txBody>
      <dsp:txXfrm>
        <a:off x="1046469" y="628785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53" y="2652809"/>
        <a:ext cx="2174535" cy="877628"/>
      </dsp:txXfrm>
    </dsp:sp>
    <dsp:sp modelId="{B55D28C6-03A1-4842-B3A7-C722CB61DC66}">
      <dsp:nvSpPr>
        <dsp:cNvPr id="0" name=""/>
        <dsp:cNvSpPr/>
      </dsp:nvSpPr>
      <dsp:spPr>
        <a:xfrm>
          <a:off x="2684451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84451" y="2652809"/>
        <a:ext cx="2174535" cy="877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304256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40"/>
              </a:lnTo>
              <a:lnTo>
                <a:pt x="1260997" y="328140"/>
              </a:lnTo>
              <a:lnTo>
                <a:pt x="1260997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43258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328140"/>
              </a:lnTo>
              <a:lnTo>
                <a:pt x="0" y="328140"/>
              </a:lnTo>
              <a:lnTo>
                <a:pt x="0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1044258" y="843962"/>
          <a:ext cx="25199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Estratégicos </a:t>
          </a:r>
        </a:p>
      </dsp:txBody>
      <dsp:txXfrm>
        <a:off x="1044258" y="843962"/>
        <a:ext cx="2519994" cy="1042147"/>
      </dsp:txXfrm>
    </dsp:sp>
    <dsp:sp modelId="{745C10B2-B697-40FF-819A-84ACADD2D7D8}">
      <dsp:nvSpPr>
        <dsp:cNvPr id="0" name=""/>
        <dsp:cNvSpPr/>
      </dsp:nvSpPr>
      <dsp:spPr>
        <a:xfrm>
          <a:off x="1111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1111" y="2433101"/>
        <a:ext cx="2084294" cy="677645"/>
      </dsp:txXfrm>
    </dsp:sp>
    <dsp:sp modelId="{A90AF1C4-E96D-4B4F-A610-9E08A19866C1}">
      <dsp:nvSpPr>
        <dsp:cNvPr id="0" name=""/>
        <dsp:cNvSpPr/>
      </dsp:nvSpPr>
      <dsp:spPr>
        <a:xfrm>
          <a:off x="2523106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2523106" y="2433101"/>
        <a:ext cx="2084294" cy="677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1112762"/>
          <a:ext cx="91440" cy="653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44288" y="738"/>
          <a:ext cx="2951983" cy="1112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44288" y="738"/>
        <a:ext cx="2951983" cy="1112023"/>
      </dsp:txXfrm>
    </dsp:sp>
    <dsp:sp modelId="{7C7FFC11-F991-46F4-880A-1CDA218EB5D2}">
      <dsp:nvSpPr>
        <dsp:cNvPr id="0" name=""/>
        <dsp:cNvSpPr/>
      </dsp:nvSpPr>
      <dsp:spPr>
        <a:xfrm>
          <a:off x="1361145" y="1766556"/>
          <a:ext cx="2318268" cy="1045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361145" y="1766556"/>
        <a:ext cx="2318268" cy="1045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492247" y="1390097"/>
          <a:ext cx="193469" cy="500087"/>
        </a:xfrm>
        <a:custGeom>
          <a:avLst/>
          <a:gdLst/>
          <a:ahLst/>
          <a:cxnLst/>
          <a:rect l="0" t="0" r="0" b="0"/>
          <a:pathLst>
            <a:path>
              <a:moveTo>
                <a:pt x="193469" y="0"/>
              </a:moveTo>
              <a:lnTo>
                <a:pt x="193469" y="500087"/>
              </a:lnTo>
              <a:lnTo>
                <a:pt x="0" y="500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 </a:t>
          </a:r>
          <a:endParaRPr lang="es-ES" sz="1200" kern="1200" dirty="0"/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 </a:t>
          </a:r>
          <a:endParaRPr lang="es-ES" sz="1200" kern="1200" dirty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 </a:t>
          </a:r>
          <a:endParaRPr lang="es-ES" sz="1200" kern="1200" dirty="0"/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2232242" y="1656186"/>
          <a:ext cx="1260005" cy="4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232242" y="1656186"/>
        <a:ext cx="1260005" cy="4679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702010" y="1830424"/>
          <a:ext cx="91440" cy="1048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83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24944" y="916103"/>
          <a:ext cx="1522785" cy="380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7"/>
              </a:lnTo>
              <a:lnTo>
                <a:pt x="1522785" y="237687"/>
              </a:lnTo>
              <a:lnTo>
                <a:pt x="1522785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592110" y="1830424"/>
          <a:ext cx="237138" cy="566096"/>
        </a:xfrm>
        <a:custGeom>
          <a:avLst/>
          <a:gdLst/>
          <a:ahLst/>
          <a:cxnLst/>
          <a:rect l="0" t="0" r="0" b="0"/>
          <a:pathLst>
            <a:path>
              <a:moveTo>
                <a:pt x="237138" y="0"/>
              </a:moveTo>
              <a:lnTo>
                <a:pt x="237138" y="566096"/>
              </a:lnTo>
              <a:lnTo>
                <a:pt x="0" y="566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783529" y="1830424"/>
          <a:ext cx="91440" cy="1032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2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829249" y="916103"/>
          <a:ext cx="1395695" cy="380043"/>
        </a:xfrm>
        <a:custGeom>
          <a:avLst/>
          <a:gdLst/>
          <a:ahLst/>
          <a:cxnLst/>
          <a:rect l="0" t="0" r="0" b="0"/>
          <a:pathLst>
            <a:path>
              <a:moveTo>
                <a:pt x="1395695" y="0"/>
              </a:moveTo>
              <a:lnTo>
                <a:pt x="1395695" y="237687"/>
              </a:lnTo>
              <a:lnTo>
                <a:pt x="0" y="237687"/>
              </a:lnTo>
              <a:lnTo>
                <a:pt x="0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015031" y="2731"/>
          <a:ext cx="2419826" cy="91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</a:t>
          </a:r>
        </a:p>
      </dsp:txBody>
      <dsp:txXfrm>
        <a:off x="3015031" y="2731"/>
        <a:ext cx="2419826" cy="913371"/>
      </dsp:txXfrm>
    </dsp:sp>
    <dsp:sp modelId="{F2E1BE7D-62BB-4D55-A68F-CA5000549E04}">
      <dsp:nvSpPr>
        <dsp:cNvPr id="0" name=""/>
        <dsp:cNvSpPr/>
      </dsp:nvSpPr>
      <dsp:spPr>
        <a:xfrm>
          <a:off x="204471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044710" y="1296147"/>
        <a:ext cx="1569078" cy="534276"/>
      </dsp:txXfrm>
    </dsp:sp>
    <dsp:sp modelId="{F92C6587-5E08-41BF-989D-05A4FBEC95A1}">
      <dsp:nvSpPr>
        <dsp:cNvPr id="0" name=""/>
        <dsp:cNvSpPr/>
      </dsp:nvSpPr>
      <dsp:spPr>
        <a:xfrm>
          <a:off x="1659250" y="2863341"/>
          <a:ext cx="2339998" cy="187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59250" y="2863341"/>
        <a:ext cx="2339998" cy="1879008"/>
      </dsp:txXfrm>
    </dsp:sp>
    <dsp:sp modelId="{20A966C6-7822-45B6-9C18-FF3DF01A5D66}">
      <dsp:nvSpPr>
        <dsp:cNvPr id="0" name=""/>
        <dsp:cNvSpPr/>
      </dsp:nvSpPr>
      <dsp:spPr>
        <a:xfrm>
          <a:off x="1236336" y="2159979"/>
          <a:ext cx="1355774" cy="47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236336" y="2159979"/>
        <a:ext cx="1355774" cy="473083"/>
      </dsp:txXfrm>
    </dsp:sp>
    <dsp:sp modelId="{F80727AF-3372-4B83-BFD8-D577F70FB0A1}">
      <dsp:nvSpPr>
        <dsp:cNvPr id="0" name=""/>
        <dsp:cNvSpPr/>
      </dsp:nvSpPr>
      <dsp:spPr>
        <a:xfrm>
          <a:off x="496319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63190" y="1296147"/>
        <a:ext cx="1569078" cy="534276"/>
      </dsp:txXfrm>
    </dsp:sp>
    <dsp:sp modelId="{DA7781BC-512E-4C51-A831-E21D36B51DC0}">
      <dsp:nvSpPr>
        <dsp:cNvPr id="0" name=""/>
        <dsp:cNvSpPr/>
      </dsp:nvSpPr>
      <dsp:spPr>
        <a:xfrm>
          <a:off x="4577730" y="2878810"/>
          <a:ext cx="2339998" cy="187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577730" y="2878810"/>
        <a:ext cx="2339998" cy="1879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423442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02"/>
              </a:lnTo>
              <a:lnTo>
                <a:pt x="1400710" y="337502"/>
              </a:lnTo>
              <a:lnTo>
                <a:pt x="140071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22021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6774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1400710" y="0"/>
              </a:moveTo>
              <a:lnTo>
                <a:pt x="1400710" y="337502"/>
              </a:lnTo>
              <a:lnTo>
                <a:pt x="0" y="337502"/>
              </a:lnTo>
              <a:lnTo>
                <a:pt x="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285003"/>
          <a:ext cx="91440" cy="320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628447" y="2770"/>
          <a:ext cx="2880008" cy="12822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628447" y="2770"/>
        <a:ext cx="2880008" cy="1282233"/>
      </dsp:txXfrm>
    </dsp:sp>
    <dsp:sp modelId="{94141993-79F9-4601-9E18-6D523581E11E}">
      <dsp:nvSpPr>
        <dsp:cNvPr id="0" name=""/>
        <dsp:cNvSpPr/>
      </dsp:nvSpPr>
      <dsp:spPr>
        <a:xfrm>
          <a:off x="3164373" y="1605707"/>
          <a:ext cx="1808156" cy="68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164373" y="1605707"/>
        <a:ext cx="1808156" cy="683083"/>
      </dsp:txXfrm>
    </dsp:sp>
    <dsp:sp modelId="{3CB38E7F-E4E8-4D6F-AAD6-F5768E7F64D0}">
      <dsp:nvSpPr>
        <dsp:cNvPr id="0" name=""/>
        <dsp:cNvSpPr/>
      </dsp:nvSpPr>
      <dsp:spPr>
        <a:xfrm>
          <a:off x="1587734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87734" y="2946996"/>
        <a:ext cx="2160014" cy="716756"/>
      </dsp:txXfrm>
    </dsp:sp>
    <dsp:sp modelId="{6FB1DD8F-2533-4D0A-9AF9-38403C79851C}">
      <dsp:nvSpPr>
        <dsp:cNvPr id="0" name=""/>
        <dsp:cNvSpPr/>
      </dsp:nvSpPr>
      <dsp:spPr>
        <a:xfrm>
          <a:off x="1587734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87734" y="4073245"/>
        <a:ext cx="2160014" cy="716756"/>
      </dsp:txXfrm>
    </dsp:sp>
    <dsp:sp modelId="{75915930-15BB-47EF-9626-A91C02243640}">
      <dsp:nvSpPr>
        <dsp:cNvPr id="0" name=""/>
        <dsp:cNvSpPr/>
      </dsp:nvSpPr>
      <dsp:spPr>
        <a:xfrm>
          <a:off x="4389155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89155" y="2946996"/>
        <a:ext cx="2160014" cy="716756"/>
      </dsp:txXfrm>
    </dsp:sp>
    <dsp:sp modelId="{9C0EA64C-C9B3-4A00-90D5-1B22BF3C42DE}">
      <dsp:nvSpPr>
        <dsp:cNvPr id="0" name=""/>
        <dsp:cNvSpPr/>
      </dsp:nvSpPr>
      <dsp:spPr>
        <a:xfrm>
          <a:off x="4389155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4389155" y="4073245"/>
        <a:ext cx="2160014" cy="7167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439464"/>
          <a:ext cx="441421" cy="2360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55"/>
              </a:lnTo>
              <a:lnTo>
                <a:pt x="441421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118090" y="1439464"/>
          <a:ext cx="434539" cy="2360055"/>
        </a:xfrm>
        <a:custGeom>
          <a:avLst/>
          <a:gdLst/>
          <a:ahLst/>
          <a:cxnLst/>
          <a:rect l="0" t="0" r="0" b="0"/>
          <a:pathLst>
            <a:path>
              <a:moveTo>
                <a:pt x="434539" y="0"/>
              </a:moveTo>
              <a:lnTo>
                <a:pt x="434539" y="2360055"/>
              </a:lnTo>
              <a:lnTo>
                <a:pt x="0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439464"/>
          <a:ext cx="441421" cy="97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753"/>
              </a:lnTo>
              <a:lnTo>
                <a:pt x="441421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120375" y="1439464"/>
          <a:ext cx="432254" cy="972753"/>
        </a:xfrm>
        <a:custGeom>
          <a:avLst/>
          <a:gdLst/>
          <a:ahLst/>
          <a:cxnLst/>
          <a:rect l="0" t="0" r="0" b="0"/>
          <a:pathLst>
            <a:path>
              <a:moveTo>
                <a:pt x="432254" y="0"/>
              </a:moveTo>
              <a:lnTo>
                <a:pt x="432254" y="972753"/>
              </a:lnTo>
              <a:lnTo>
                <a:pt x="0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123813" y="183714"/>
          <a:ext cx="2857633" cy="125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1123813" y="183714"/>
        <a:ext cx="2857633" cy="1255749"/>
      </dsp:txXfrm>
    </dsp:sp>
    <dsp:sp modelId="{623008E5-3287-4872-9369-D41B80726438}">
      <dsp:nvSpPr>
        <dsp:cNvPr id="0" name=""/>
        <dsp:cNvSpPr/>
      </dsp:nvSpPr>
      <dsp:spPr>
        <a:xfrm>
          <a:off x="320384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320384" y="1980214"/>
        <a:ext cx="1799991" cy="864005"/>
      </dsp:txXfrm>
    </dsp:sp>
    <dsp:sp modelId="{35CDCCE0-1C05-432F-8006-C736B8B0208E}">
      <dsp:nvSpPr>
        <dsp:cNvPr id="0" name=""/>
        <dsp:cNvSpPr/>
      </dsp:nvSpPr>
      <dsp:spPr>
        <a:xfrm>
          <a:off x="2994051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 </a:t>
          </a:r>
          <a:endParaRPr lang="es-ES" sz="1200" kern="1200" dirty="0"/>
        </a:p>
      </dsp:txBody>
      <dsp:txXfrm>
        <a:off x="2994051" y="1980214"/>
        <a:ext cx="1799991" cy="864005"/>
      </dsp:txXfrm>
    </dsp:sp>
    <dsp:sp modelId="{486A231D-E6CB-4753-A791-005438071079}">
      <dsp:nvSpPr>
        <dsp:cNvPr id="0" name=""/>
        <dsp:cNvSpPr/>
      </dsp:nvSpPr>
      <dsp:spPr>
        <a:xfrm>
          <a:off x="318099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318099" y="3367516"/>
        <a:ext cx="1799991" cy="864005"/>
      </dsp:txXfrm>
    </dsp:sp>
    <dsp:sp modelId="{85AC50B9-82A1-4D69-9BEB-0500B43B5D5D}">
      <dsp:nvSpPr>
        <dsp:cNvPr id="0" name=""/>
        <dsp:cNvSpPr/>
      </dsp:nvSpPr>
      <dsp:spPr>
        <a:xfrm>
          <a:off x="2994051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994051" y="3367516"/>
        <a:ext cx="1799991" cy="8640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3348371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987"/>
              </a:lnTo>
              <a:lnTo>
                <a:pt x="339433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3008938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339433" y="0"/>
              </a:moveTo>
              <a:lnTo>
                <a:pt x="339433" y="2325987"/>
              </a:lnTo>
              <a:lnTo>
                <a:pt x="0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435974"/>
          <a:ext cx="91440" cy="565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50"/>
              </a:lnTo>
              <a:lnTo>
                <a:pt x="49060" y="234650"/>
              </a:lnTo>
              <a:lnTo>
                <a:pt x="49060" y="565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913951" y="1554"/>
          <a:ext cx="2868841" cy="1434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1913951" y="1554"/>
        <a:ext cx="2868841" cy="1434420"/>
      </dsp:txXfrm>
    </dsp:sp>
    <dsp:sp modelId="{19D8DC97-DEF9-4BB9-ABD9-F71EEC98F0DD}">
      <dsp:nvSpPr>
        <dsp:cNvPr id="0" name=""/>
        <dsp:cNvSpPr/>
      </dsp:nvSpPr>
      <dsp:spPr>
        <a:xfrm>
          <a:off x="2371623" y="2001518"/>
          <a:ext cx="1960177" cy="84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2371623" y="2001518"/>
        <a:ext cx="1960177" cy="847794"/>
      </dsp:txXfrm>
    </dsp:sp>
    <dsp:sp modelId="{A581C47F-2DA5-44A6-91A3-8A0A8E29E083}">
      <dsp:nvSpPr>
        <dsp:cNvPr id="0" name=""/>
        <dsp:cNvSpPr/>
      </dsp:nvSpPr>
      <dsp:spPr>
        <a:xfrm>
          <a:off x="150044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1500445" y="3422553"/>
        <a:ext cx="1508493" cy="678818"/>
      </dsp:txXfrm>
    </dsp:sp>
    <dsp:sp modelId="{9803772E-73A1-484E-9BAD-12C5846F3C24}">
      <dsp:nvSpPr>
        <dsp:cNvPr id="0" name=""/>
        <dsp:cNvSpPr/>
      </dsp:nvSpPr>
      <dsp:spPr>
        <a:xfrm>
          <a:off x="368780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3687805" y="3422553"/>
        <a:ext cx="1508493" cy="67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990157"/>
          <a:ext cx="248659" cy="156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07"/>
              </a:lnTo>
              <a:lnTo>
                <a:pt x="248659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990157"/>
          <a:ext cx="238855" cy="1566007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007"/>
              </a:lnTo>
              <a:lnTo>
                <a:pt x="0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990157"/>
          <a:ext cx="248659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248659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990157"/>
          <a:ext cx="238855" cy="69544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990157"/>
          <a:ext cx="3525274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3525274" y="2199384"/>
              </a:lnTo>
              <a:lnTo>
                <a:pt x="3525274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990157"/>
          <a:ext cx="1741199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1741199" y="2199384"/>
              </a:lnTo>
              <a:lnTo>
                <a:pt x="1741199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990157"/>
          <a:ext cx="91440" cy="23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990157"/>
          <a:ext cx="1714863" cy="2358127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990157"/>
          <a:ext cx="3472601" cy="2358127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35325" y="234238"/>
          <a:ext cx="2159993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</a:t>
          </a:r>
          <a:br>
            <a:rPr lang="es-ES" sz="1200" kern="1200" dirty="0" smtClean="0"/>
          </a:br>
          <a:r>
            <a:rPr lang="es-ES" sz="1200" kern="1200" dirty="0" smtClean="0"/>
            <a:t>Desarrollo Social</a:t>
          </a:r>
        </a:p>
      </dsp:txBody>
      <dsp:txXfrm>
        <a:off x="3335325" y="234238"/>
        <a:ext cx="2159993" cy="755919"/>
      </dsp:txXfrm>
    </dsp:sp>
    <dsp:sp modelId="{A122AB98-6AEB-4224-8BB5-6741593B0990}">
      <dsp:nvSpPr>
        <dsp:cNvPr id="0" name=""/>
        <dsp:cNvSpPr/>
      </dsp:nvSpPr>
      <dsp:spPr>
        <a:xfrm>
          <a:off x="186801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186801" y="3348285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186801" y="4313768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944540" y="3348285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540" y="4313768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8285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400602" y="3348285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7184677" y="3348285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844461" y="1397601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663982" y="1397601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844461" y="2268163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663982" y="2268163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674841" y="1448129"/>
          <a:ext cx="262350" cy="205042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2050420"/>
              </a:lnTo>
              <a:lnTo>
                <a:pt x="0" y="2050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937191" y="1448129"/>
          <a:ext cx="293315" cy="13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69"/>
              </a:lnTo>
              <a:lnTo>
                <a:pt x="293315" y="13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674841" y="1448129"/>
          <a:ext cx="262350" cy="131821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1318210"/>
              </a:lnTo>
              <a:lnTo>
                <a:pt x="0" y="1318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937191" y="1448129"/>
          <a:ext cx="293315" cy="56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60"/>
              </a:lnTo>
              <a:lnTo>
                <a:pt x="293315" y="569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74841" y="1448129"/>
          <a:ext cx="262350" cy="565861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565861"/>
              </a:lnTo>
              <a:lnTo>
                <a:pt x="0" y="565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891471" y="1448129"/>
          <a:ext cx="91440" cy="280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706"/>
              </a:lnTo>
              <a:lnTo>
                <a:pt x="46517" y="2605706"/>
              </a:lnTo>
              <a:lnTo>
                <a:pt x="46517" y="2800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559431" y="375261"/>
          <a:ext cx="2755520" cy="10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559431" y="375261"/>
        <a:ext cx="2755520" cy="1072868"/>
      </dsp:txXfrm>
    </dsp:sp>
    <dsp:sp modelId="{B5FF97B9-0585-4891-A353-FA06C42D20CE}">
      <dsp:nvSpPr>
        <dsp:cNvPr id="0" name=""/>
        <dsp:cNvSpPr/>
      </dsp:nvSpPr>
      <dsp:spPr>
        <a:xfrm>
          <a:off x="1767987" y="4248471"/>
          <a:ext cx="2340001" cy="673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767987" y="4248471"/>
        <a:ext cx="2340001" cy="673818"/>
      </dsp:txXfrm>
    </dsp:sp>
    <dsp:sp modelId="{BAD29B51-BEB0-4DC5-B714-ED6E74970C40}">
      <dsp:nvSpPr>
        <dsp:cNvPr id="0" name=""/>
        <dsp:cNvSpPr/>
      </dsp:nvSpPr>
      <dsp:spPr>
        <a:xfrm>
          <a:off x="989649" y="17705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989649" y="1770575"/>
        <a:ext cx="1685191" cy="486829"/>
      </dsp:txXfrm>
    </dsp:sp>
    <dsp:sp modelId="{34FD5BEE-9C96-4CA0-9AF6-E24242D18EAC}">
      <dsp:nvSpPr>
        <dsp:cNvPr id="0" name=""/>
        <dsp:cNvSpPr/>
      </dsp:nvSpPr>
      <dsp:spPr>
        <a:xfrm>
          <a:off x="3230507" y="17738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3230507" y="1773875"/>
        <a:ext cx="1685191" cy="486829"/>
      </dsp:txXfrm>
    </dsp:sp>
    <dsp:sp modelId="{EFFE6B15-FC58-46EE-9D99-38DF27BE4087}">
      <dsp:nvSpPr>
        <dsp:cNvPr id="0" name=""/>
        <dsp:cNvSpPr/>
      </dsp:nvSpPr>
      <dsp:spPr>
        <a:xfrm>
          <a:off x="989649" y="252292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989649" y="2522925"/>
        <a:ext cx="1685191" cy="486829"/>
      </dsp:txXfrm>
    </dsp:sp>
    <dsp:sp modelId="{7D28F5B0-2742-4384-8800-C73BF3B6CAFB}">
      <dsp:nvSpPr>
        <dsp:cNvPr id="0" name=""/>
        <dsp:cNvSpPr/>
      </dsp:nvSpPr>
      <dsp:spPr>
        <a:xfrm>
          <a:off x="3230507" y="2520283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3230507" y="2520283"/>
        <a:ext cx="1685191" cy="486829"/>
      </dsp:txXfrm>
    </dsp:sp>
    <dsp:sp modelId="{83A5A9A2-489B-4568-8E0D-BA57AE5B3835}">
      <dsp:nvSpPr>
        <dsp:cNvPr id="0" name=""/>
        <dsp:cNvSpPr/>
      </dsp:nvSpPr>
      <dsp:spPr>
        <a:xfrm>
          <a:off x="989649" y="325513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</a:p>
      </dsp:txBody>
      <dsp:txXfrm>
        <a:off x="989649" y="3255135"/>
        <a:ext cx="1685191" cy="4868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6130" y="3476156"/>
          <a:ext cx="91440" cy="285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6130" y="2465483"/>
          <a:ext cx="91440" cy="29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3213" y="1371572"/>
          <a:ext cx="91440" cy="28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4"/>
              </a:lnTo>
              <a:lnTo>
                <a:pt x="48636" y="27754"/>
              </a:lnTo>
              <a:lnTo>
                <a:pt x="48636" y="285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501513" y="146217"/>
          <a:ext cx="2774841" cy="1225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501513" y="146217"/>
        <a:ext cx="2774841" cy="1225355"/>
      </dsp:txXfrm>
    </dsp:sp>
    <dsp:sp modelId="{014D5955-FC02-4D8A-97F0-DB4DC5A4E9E8}">
      <dsp:nvSpPr>
        <dsp:cNvPr id="0" name=""/>
        <dsp:cNvSpPr/>
      </dsp:nvSpPr>
      <dsp:spPr>
        <a:xfrm>
          <a:off x="1811846" y="1656651"/>
          <a:ext cx="2160006" cy="80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11846" y="1656651"/>
        <a:ext cx="2160006" cy="808832"/>
      </dsp:txXfrm>
    </dsp:sp>
    <dsp:sp modelId="{A0829726-B8E4-4274-80A0-7C049A30F4A9}">
      <dsp:nvSpPr>
        <dsp:cNvPr id="0" name=""/>
        <dsp:cNvSpPr/>
      </dsp:nvSpPr>
      <dsp:spPr>
        <a:xfrm>
          <a:off x="1937850" y="2760977"/>
          <a:ext cx="1908000" cy="715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937850" y="2760977"/>
        <a:ext cx="1908000" cy="715178"/>
      </dsp:txXfrm>
    </dsp:sp>
    <dsp:sp modelId="{8A5941EB-7D84-4DCD-AAF2-D392305868A7}">
      <dsp:nvSpPr>
        <dsp:cNvPr id="0" name=""/>
        <dsp:cNvSpPr/>
      </dsp:nvSpPr>
      <dsp:spPr>
        <a:xfrm>
          <a:off x="2027852" y="3761492"/>
          <a:ext cx="1727995" cy="575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2027852" y="3761492"/>
        <a:ext cx="1727995" cy="5757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068308" y="1734631"/>
          <a:ext cx="233915" cy="677631"/>
        </a:xfrm>
        <a:custGeom>
          <a:avLst/>
          <a:gdLst/>
          <a:ahLst/>
          <a:cxnLst/>
          <a:rect l="0" t="0" r="0" b="0"/>
          <a:pathLst>
            <a:path>
              <a:moveTo>
                <a:pt x="233915" y="0"/>
              </a:moveTo>
              <a:lnTo>
                <a:pt x="233915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734631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06631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906631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Área Administrativa</a:t>
          </a:r>
          <a:endParaRPr lang="es-ES" sz="1200" b="0" kern="1200" dirty="0"/>
        </a:p>
      </dsp:txBody>
      <dsp:txXfrm>
        <a:off x="735" y="3089894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1783201" y="3089894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3565667" y="3089894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89894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7130600" y="3089894"/>
        <a:ext cx="1473112" cy="756001"/>
      </dsp:txXfrm>
    </dsp:sp>
    <dsp:sp modelId="{5C0D4334-9DAD-4AD8-B83E-4443D721B36A}">
      <dsp:nvSpPr>
        <dsp:cNvPr id="0" name=""/>
        <dsp:cNvSpPr/>
      </dsp:nvSpPr>
      <dsp:spPr>
        <a:xfrm>
          <a:off x="2808311" y="2178262"/>
          <a:ext cx="1259997" cy="4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808311" y="2178262"/>
        <a:ext cx="1259997" cy="46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861451" y="2712582"/>
          <a:ext cx="91440" cy="889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7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937647" y="1611601"/>
          <a:ext cx="969524" cy="529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89"/>
              </a:lnTo>
              <a:lnTo>
                <a:pt x="969524" y="288389"/>
              </a:lnTo>
              <a:lnTo>
                <a:pt x="969524" y="5298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7E2B5-8A00-40B7-8D3E-277773303AD7}">
      <dsp:nvSpPr>
        <dsp:cNvPr id="0" name=""/>
        <dsp:cNvSpPr/>
      </dsp:nvSpPr>
      <dsp:spPr>
        <a:xfrm>
          <a:off x="1791069" y="2712582"/>
          <a:ext cx="177052" cy="461337"/>
        </a:xfrm>
        <a:custGeom>
          <a:avLst/>
          <a:gdLst/>
          <a:ahLst/>
          <a:cxnLst/>
          <a:rect l="0" t="0" r="0" b="0"/>
          <a:pathLst>
            <a:path>
              <a:moveTo>
                <a:pt x="177052" y="0"/>
              </a:moveTo>
              <a:lnTo>
                <a:pt x="177052" y="461337"/>
              </a:lnTo>
              <a:lnTo>
                <a:pt x="0" y="4613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922402" y="2712582"/>
          <a:ext cx="91440" cy="891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16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968122" y="1611601"/>
          <a:ext cx="969524" cy="529824"/>
        </a:xfrm>
        <a:custGeom>
          <a:avLst/>
          <a:gdLst/>
          <a:ahLst/>
          <a:cxnLst/>
          <a:rect l="0" t="0" r="0" b="0"/>
          <a:pathLst>
            <a:path>
              <a:moveTo>
                <a:pt x="969524" y="0"/>
              </a:moveTo>
              <a:lnTo>
                <a:pt x="969524" y="288389"/>
              </a:lnTo>
              <a:lnTo>
                <a:pt x="0" y="288389"/>
              </a:lnTo>
              <a:lnTo>
                <a:pt x="0" y="5298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905349" y="612598"/>
          <a:ext cx="2064595" cy="999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Área Administrativa</a:t>
          </a:r>
          <a:endParaRPr lang="es-ES" sz="1200" b="0" kern="1200" dirty="0"/>
        </a:p>
      </dsp:txBody>
      <dsp:txXfrm>
        <a:off x="1905349" y="612598"/>
        <a:ext cx="2064595" cy="999002"/>
      </dsp:txXfrm>
    </dsp:sp>
    <dsp:sp modelId="{63F34BBA-E0FA-4989-B85E-8914F8D1D3AD}">
      <dsp:nvSpPr>
        <dsp:cNvPr id="0" name=""/>
        <dsp:cNvSpPr/>
      </dsp:nvSpPr>
      <dsp:spPr>
        <a:xfrm>
          <a:off x="1240033" y="2141426"/>
          <a:ext cx="1456178" cy="57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40033" y="2141426"/>
        <a:ext cx="1456178" cy="571156"/>
      </dsp:txXfrm>
    </dsp:sp>
    <dsp:sp modelId="{77EE6A04-79D7-4CE4-A9B5-411F64538077}">
      <dsp:nvSpPr>
        <dsp:cNvPr id="0" name=""/>
        <dsp:cNvSpPr/>
      </dsp:nvSpPr>
      <dsp:spPr>
        <a:xfrm>
          <a:off x="1240033" y="3604203"/>
          <a:ext cx="1456178" cy="799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240033" y="3604203"/>
        <a:ext cx="1456178" cy="799197"/>
      </dsp:txXfrm>
    </dsp:sp>
    <dsp:sp modelId="{5A489B28-BDD6-4F71-B0B7-7728C9B122BB}">
      <dsp:nvSpPr>
        <dsp:cNvPr id="0" name=""/>
        <dsp:cNvSpPr/>
      </dsp:nvSpPr>
      <dsp:spPr>
        <a:xfrm>
          <a:off x="593066" y="2948918"/>
          <a:ext cx="1198003" cy="45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Temporal</a:t>
          </a:r>
        </a:p>
      </dsp:txBody>
      <dsp:txXfrm>
        <a:off x="593066" y="2948918"/>
        <a:ext cx="1198003" cy="450001"/>
      </dsp:txXfrm>
    </dsp:sp>
    <dsp:sp modelId="{0B452168-7237-4DD4-A2CD-82CF743CE15F}">
      <dsp:nvSpPr>
        <dsp:cNvPr id="0" name=""/>
        <dsp:cNvSpPr/>
      </dsp:nvSpPr>
      <dsp:spPr>
        <a:xfrm>
          <a:off x="3179082" y="2141426"/>
          <a:ext cx="1456178" cy="571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 </a:t>
          </a:r>
          <a:endParaRPr lang="es-ES" sz="1200" kern="1200" dirty="0"/>
        </a:p>
      </dsp:txBody>
      <dsp:txXfrm>
        <a:off x="3179082" y="2141426"/>
        <a:ext cx="1456178" cy="571156"/>
      </dsp:txXfrm>
    </dsp:sp>
    <dsp:sp modelId="{B2CC1832-A8E7-4F2A-90A2-7B2FA13E5027}">
      <dsp:nvSpPr>
        <dsp:cNvPr id="0" name=""/>
        <dsp:cNvSpPr/>
      </dsp:nvSpPr>
      <dsp:spPr>
        <a:xfrm>
          <a:off x="3179082" y="3602375"/>
          <a:ext cx="1456178" cy="799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179082" y="3602375"/>
        <a:ext cx="1456178" cy="7991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3111716" y="296616"/>
              </a:lnTo>
              <a:lnTo>
                <a:pt x="3111716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1037238" y="296616"/>
              </a:lnTo>
              <a:lnTo>
                <a:pt x="1037238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2294835"/>
          <a:ext cx="91440" cy="243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1142831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03052" y="1142831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5382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5382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 </a:t>
          </a:r>
          <a:endParaRPr lang="es-ES" sz="1200" kern="1200" dirty="0"/>
        </a:p>
      </dsp:txBody>
      <dsp:txXfrm>
        <a:off x="4110" y="3734899"/>
        <a:ext cx="1714444" cy="539998"/>
      </dsp:txXfrm>
    </dsp:sp>
    <dsp:sp modelId="{25F58A1A-CB80-4303-B8BA-99113B5CB7BA}">
      <dsp:nvSpPr>
        <dsp:cNvPr id="0" name=""/>
        <dsp:cNvSpPr/>
      </dsp:nvSpPr>
      <dsp:spPr>
        <a:xfrm>
          <a:off x="2078587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 </a:t>
          </a:r>
          <a:endParaRPr lang="es-ES" sz="1200" kern="1200" dirty="0"/>
        </a:p>
      </dsp:txBody>
      <dsp:txXfrm>
        <a:off x="2078587" y="3734899"/>
        <a:ext cx="1714444" cy="539998"/>
      </dsp:txXfrm>
    </dsp:sp>
    <dsp:sp modelId="{D3AC3D8B-E79D-448C-A119-E0B916D3BCBF}">
      <dsp:nvSpPr>
        <dsp:cNvPr id="0" name=""/>
        <dsp:cNvSpPr/>
      </dsp:nvSpPr>
      <dsp:spPr>
        <a:xfrm>
          <a:off x="4153065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 </a:t>
          </a:r>
          <a:endParaRPr lang="es-ES" sz="1200" kern="1200" dirty="0"/>
        </a:p>
      </dsp:txBody>
      <dsp:txXfrm>
        <a:off x="4153065" y="3734899"/>
        <a:ext cx="1714444" cy="539998"/>
      </dsp:txXfrm>
    </dsp:sp>
    <dsp:sp modelId="{B6BC957E-CFA0-4639-9BDD-A4460613A9E6}">
      <dsp:nvSpPr>
        <dsp:cNvPr id="0" name=""/>
        <dsp:cNvSpPr/>
      </dsp:nvSpPr>
      <dsp:spPr>
        <a:xfrm>
          <a:off x="6227543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 </a:t>
          </a:r>
          <a:endParaRPr lang="es-ES" sz="1200" kern="1200" dirty="0"/>
        </a:p>
      </dsp:txBody>
      <dsp:txXfrm>
        <a:off x="6227543" y="3734899"/>
        <a:ext cx="1714444" cy="53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2700299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75"/>
              </a:lnTo>
              <a:lnTo>
                <a:pt x="1192083" y="357875"/>
              </a:lnTo>
              <a:lnTo>
                <a:pt x="1192083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508216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1192083" y="0"/>
              </a:moveTo>
              <a:lnTo>
                <a:pt x="1192083" y="357875"/>
              </a:lnTo>
              <a:lnTo>
                <a:pt x="0" y="357875"/>
              </a:lnTo>
              <a:lnTo>
                <a:pt x="0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2654579" y="1628965"/>
          <a:ext cx="91440" cy="409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309953" y="309239"/>
          <a:ext cx="2780692" cy="1319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/>
        </a:p>
      </dsp:txBody>
      <dsp:txXfrm>
        <a:off x="1309953" y="309239"/>
        <a:ext cx="2780692" cy="1319725"/>
      </dsp:txXfrm>
    </dsp:sp>
    <dsp:sp modelId="{D1EB352E-134F-4CA8-B76E-264A49F673E9}">
      <dsp:nvSpPr>
        <dsp:cNvPr id="0" name=""/>
        <dsp:cNvSpPr/>
      </dsp:nvSpPr>
      <dsp:spPr>
        <a:xfrm>
          <a:off x="1717795" y="2038783"/>
          <a:ext cx="1965008" cy="821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717795" y="2038783"/>
        <a:ext cx="1965008" cy="821119"/>
      </dsp:txXfrm>
    </dsp:sp>
    <dsp:sp modelId="{F4FA3E7E-9B21-4585-8E1C-50C5DB3FB555}">
      <dsp:nvSpPr>
        <dsp:cNvPr id="0" name=""/>
        <dsp:cNvSpPr/>
      </dsp:nvSpPr>
      <dsp:spPr>
        <a:xfrm>
          <a:off x="674009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674009" y="3575654"/>
        <a:ext cx="1668415" cy="741517"/>
      </dsp:txXfrm>
    </dsp:sp>
    <dsp:sp modelId="{D0CA83AD-5F3F-444E-8E18-7289F6E66AB2}">
      <dsp:nvSpPr>
        <dsp:cNvPr id="0" name=""/>
        <dsp:cNvSpPr/>
      </dsp:nvSpPr>
      <dsp:spPr>
        <a:xfrm>
          <a:off x="3058175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058175" y="3575654"/>
        <a:ext cx="1668415" cy="74151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664431" y="893079"/>
          <a:ext cx="2448000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2664431" y="893079"/>
        <a:ext cx="2448000" cy="1188000"/>
      </dsp:txXfrm>
    </dsp:sp>
    <dsp:sp modelId="{B00A8240-B192-4B1A-BED3-826CE7918735}">
      <dsp:nvSpPr>
        <dsp:cNvPr id="0" name=""/>
        <dsp:cNvSpPr/>
      </dsp:nvSpPr>
      <dsp:spPr>
        <a:xfrm>
          <a:off x="4022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642430"/>
        <a:ext cx="1677930" cy="720000"/>
      </dsp:txXfrm>
    </dsp:sp>
    <dsp:sp modelId="{48ED984C-FD57-4B6F-ABEC-D73E5B65A5F4}">
      <dsp:nvSpPr>
        <dsp:cNvPr id="0" name=""/>
        <dsp:cNvSpPr/>
      </dsp:nvSpPr>
      <dsp:spPr>
        <a:xfrm>
          <a:off x="2034318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642430"/>
        <a:ext cx="1677930" cy="720000"/>
      </dsp:txXfrm>
    </dsp:sp>
    <dsp:sp modelId="{7621AAD5-F12B-46FF-A5E9-BB310E9D83C7}">
      <dsp:nvSpPr>
        <dsp:cNvPr id="0" name=""/>
        <dsp:cNvSpPr/>
      </dsp:nvSpPr>
      <dsp:spPr>
        <a:xfrm>
          <a:off x="4064614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 </a:t>
          </a:r>
          <a:endParaRPr lang="es-ES" sz="1200" kern="1200" dirty="0"/>
        </a:p>
      </dsp:txBody>
      <dsp:txXfrm>
        <a:off x="4064614" y="2642430"/>
        <a:ext cx="1677930" cy="720000"/>
      </dsp:txXfrm>
    </dsp:sp>
    <dsp:sp modelId="{770FCD2B-49D7-443D-9941-1766E5F3DD22}">
      <dsp:nvSpPr>
        <dsp:cNvPr id="0" name=""/>
        <dsp:cNvSpPr/>
      </dsp:nvSpPr>
      <dsp:spPr>
        <a:xfrm>
          <a:off x="6094910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642430"/>
        <a:ext cx="167793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89644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76"/>
              </a:lnTo>
              <a:lnTo>
                <a:pt x="2032044" y="172676"/>
              </a:lnTo>
              <a:lnTo>
                <a:pt x="2032044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01458"/>
          <a:ext cx="91440" cy="17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8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2164939"/>
          <a:ext cx="91440" cy="360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71275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2032044" y="0"/>
              </a:moveTo>
              <a:lnTo>
                <a:pt x="2032044" y="172676"/>
              </a:lnTo>
              <a:lnTo>
                <a:pt x="0" y="172676"/>
              </a:lnTo>
              <a:lnTo>
                <a:pt x="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01303"/>
          <a:ext cx="91440" cy="250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6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43315" y="200305"/>
          <a:ext cx="2520008" cy="1000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2843315" y="200305"/>
        <a:ext cx="2520008" cy="1000998"/>
      </dsp:txXfrm>
    </dsp:sp>
    <dsp:sp modelId="{484BAC4D-337B-4C8A-AC8E-F1BD81C4533D}">
      <dsp:nvSpPr>
        <dsp:cNvPr id="0" name=""/>
        <dsp:cNvSpPr/>
      </dsp:nvSpPr>
      <dsp:spPr>
        <a:xfrm>
          <a:off x="3095320" y="1451920"/>
          <a:ext cx="2015999" cy="71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095320" y="1451920"/>
        <a:ext cx="2015999" cy="713018"/>
      </dsp:txXfrm>
    </dsp:sp>
    <dsp:sp modelId="{27F0CFB3-BC26-4514-B5C2-F6286E21C8C3}">
      <dsp:nvSpPr>
        <dsp:cNvPr id="0" name=""/>
        <dsp:cNvSpPr/>
      </dsp:nvSpPr>
      <dsp:spPr>
        <a:xfrm>
          <a:off x="1243276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243276" y="2525638"/>
        <a:ext cx="1655998" cy="707754"/>
      </dsp:txXfrm>
    </dsp:sp>
    <dsp:sp modelId="{5CFD16C3-83D9-43B7-9787-020C7EFF1DA2}">
      <dsp:nvSpPr>
        <dsp:cNvPr id="0" name=""/>
        <dsp:cNvSpPr/>
      </dsp:nvSpPr>
      <dsp:spPr>
        <a:xfrm>
          <a:off x="3275320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75320" y="2525638"/>
        <a:ext cx="1655998" cy="707754"/>
      </dsp:txXfrm>
    </dsp:sp>
    <dsp:sp modelId="{E0B0DD8C-29EA-4176-B854-541ABDE1C631}">
      <dsp:nvSpPr>
        <dsp:cNvPr id="0" name=""/>
        <dsp:cNvSpPr/>
      </dsp:nvSpPr>
      <dsp:spPr>
        <a:xfrm>
          <a:off x="3275320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3275320" y="3393704"/>
        <a:ext cx="1655998" cy="707754"/>
      </dsp:txXfrm>
    </dsp:sp>
    <dsp:sp modelId="{35B22613-0582-43FE-BEE3-2B1DA1DF0B61}">
      <dsp:nvSpPr>
        <dsp:cNvPr id="0" name=""/>
        <dsp:cNvSpPr/>
      </dsp:nvSpPr>
      <dsp:spPr>
        <a:xfrm>
          <a:off x="3275320" y="4279265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75320" y="4279265"/>
        <a:ext cx="1655998" cy="707754"/>
      </dsp:txXfrm>
    </dsp:sp>
    <dsp:sp modelId="{9F850073-27DC-4FAB-9524-2567BBD7F961}">
      <dsp:nvSpPr>
        <dsp:cNvPr id="0" name=""/>
        <dsp:cNvSpPr/>
      </dsp:nvSpPr>
      <dsp:spPr>
        <a:xfrm>
          <a:off x="5307365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307365" y="2525638"/>
        <a:ext cx="1655998" cy="707754"/>
      </dsp:txXfrm>
    </dsp:sp>
    <dsp:sp modelId="{94F415F8-985A-444F-B8A0-FA340BA9CAB7}">
      <dsp:nvSpPr>
        <dsp:cNvPr id="0" name=""/>
        <dsp:cNvSpPr/>
      </dsp:nvSpPr>
      <dsp:spPr>
        <a:xfrm>
          <a:off x="5307365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307365" y="3393704"/>
        <a:ext cx="1655998" cy="70775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916368"/>
          <a:ext cx="383238" cy="7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182"/>
              </a:lnTo>
              <a:lnTo>
                <a:pt x="383238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44266" y="1916368"/>
          <a:ext cx="337147" cy="756182"/>
        </a:xfrm>
        <a:custGeom>
          <a:avLst/>
          <a:gdLst/>
          <a:ahLst/>
          <a:cxnLst/>
          <a:rect l="0" t="0" r="0" b="0"/>
          <a:pathLst>
            <a:path>
              <a:moveTo>
                <a:pt x="337147" y="0"/>
              </a:moveTo>
              <a:lnTo>
                <a:pt x="337147" y="756182"/>
              </a:lnTo>
              <a:lnTo>
                <a:pt x="0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3196589" y="1598761"/>
              </a:lnTo>
              <a:lnTo>
                <a:pt x="319658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8141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1065529" y="1598761"/>
              </a:lnTo>
              <a:lnTo>
                <a:pt x="106552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301588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1065529" y="0"/>
              </a:moveTo>
              <a:lnTo>
                <a:pt x="106552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884825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3196589" y="0"/>
              </a:moveTo>
              <a:lnTo>
                <a:pt x="319658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4" y="656366"/>
          <a:ext cx="2699999" cy="12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2731414" y="656366"/>
        <a:ext cx="2699999" cy="1260002"/>
      </dsp:txXfrm>
    </dsp:sp>
    <dsp:sp modelId="{874A6971-A530-4707-93D8-12EB989909D4}">
      <dsp:nvSpPr>
        <dsp:cNvPr id="0" name=""/>
        <dsp:cNvSpPr/>
      </dsp:nvSpPr>
      <dsp:spPr>
        <a:xfrm>
          <a:off x="4222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</a:t>
          </a:r>
          <a:endParaRPr lang="es-ES" sz="1200" kern="1200" dirty="0"/>
        </a:p>
      </dsp:txBody>
      <dsp:txXfrm>
        <a:off x="4222" y="3700055"/>
        <a:ext cx="1761206" cy="719998"/>
      </dsp:txXfrm>
    </dsp:sp>
    <dsp:sp modelId="{2E8BEB8B-9C8A-430D-8A77-D3F5AB74010B}">
      <dsp:nvSpPr>
        <dsp:cNvPr id="0" name=""/>
        <dsp:cNvSpPr/>
      </dsp:nvSpPr>
      <dsp:spPr>
        <a:xfrm>
          <a:off x="213528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kern="1200" dirty="0"/>
        </a:p>
      </dsp:txBody>
      <dsp:txXfrm>
        <a:off x="2135281" y="3700055"/>
        <a:ext cx="1761206" cy="719998"/>
      </dsp:txXfrm>
    </dsp:sp>
    <dsp:sp modelId="{E360D8B5-04E8-45E6-B2B9-E4B8346BEB8E}">
      <dsp:nvSpPr>
        <dsp:cNvPr id="0" name=""/>
        <dsp:cNvSpPr/>
      </dsp:nvSpPr>
      <dsp:spPr>
        <a:xfrm>
          <a:off x="426634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6341" y="3700055"/>
        <a:ext cx="1761206" cy="719998"/>
      </dsp:txXfrm>
    </dsp:sp>
    <dsp:sp modelId="{2EB3D05B-357D-4922-A924-D5082C9A83CF}">
      <dsp:nvSpPr>
        <dsp:cNvPr id="0" name=""/>
        <dsp:cNvSpPr/>
      </dsp:nvSpPr>
      <dsp:spPr>
        <a:xfrm>
          <a:off x="6397400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97400" y="3700055"/>
        <a:ext cx="1761206" cy="719998"/>
      </dsp:txXfrm>
    </dsp:sp>
    <dsp:sp modelId="{2B9981EF-9734-4952-BEA1-62B5A3C28209}">
      <dsp:nvSpPr>
        <dsp:cNvPr id="0" name=""/>
        <dsp:cNvSpPr/>
      </dsp:nvSpPr>
      <dsp:spPr>
        <a:xfrm>
          <a:off x="2376267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endParaRPr lang="es-ES" sz="1200" kern="1200" dirty="0"/>
        </a:p>
      </dsp:txBody>
      <dsp:txXfrm>
        <a:off x="2376267" y="2366550"/>
        <a:ext cx="1367999" cy="612001"/>
      </dsp:txXfrm>
    </dsp:sp>
    <dsp:sp modelId="{2AC215A7-34D7-45C0-85AF-F58079C7DEB8}">
      <dsp:nvSpPr>
        <dsp:cNvPr id="0" name=""/>
        <dsp:cNvSpPr/>
      </dsp:nvSpPr>
      <dsp:spPr>
        <a:xfrm>
          <a:off x="4464652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 </a:t>
          </a:r>
          <a:endParaRPr lang="es-ES" sz="1200" kern="1200" dirty="0"/>
        </a:p>
      </dsp:txBody>
      <dsp:txXfrm>
        <a:off x="4464652" y="2366550"/>
        <a:ext cx="1367999" cy="612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1126479"/>
          <a:ext cx="423616" cy="225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22"/>
              </a:lnTo>
              <a:lnTo>
                <a:pt x="423616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664092" y="1126479"/>
          <a:ext cx="383907" cy="2257822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2257822"/>
              </a:lnTo>
              <a:lnTo>
                <a:pt x="0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1126479"/>
          <a:ext cx="423616" cy="96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711"/>
              </a:lnTo>
              <a:lnTo>
                <a:pt x="423616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664092" y="1126479"/>
          <a:ext cx="383907" cy="961711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961711"/>
              </a:lnTo>
              <a:lnTo>
                <a:pt x="0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788003" y="2827"/>
          <a:ext cx="2519992" cy="11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1788003" y="2827"/>
        <a:ext cx="2519992" cy="1123652"/>
      </dsp:txXfrm>
    </dsp:sp>
    <dsp:sp modelId="{D9AAECC1-A185-43C2-B8E2-A6E36211ADE1}">
      <dsp:nvSpPr>
        <dsp:cNvPr id="0" name=""/>
        <dsp:cNvSpPr/>
      </dsp:nvSpPr>
      <dsp:spPr>
        <a:xfrm>
          <a:off x="792088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Municipal de Arte</a:t>
          </a:r>
        </a:p>
      </dsp:txBody>
      <dsp:txXfrm>
        <a:off x="792088" y="1728190"/>
        <a:ext cx="1872004" cy="720002"/>
      </dsp:txXfrm>
    </dsp:sp>
    <dsp:sp modelId="{BABD8DCB-32BF-435D-9D98-42018125754E}">
      <dsp:nvSpPr>
        <dsp:cNvPr id="0" name=""/>
        <dsp:cNvSpPr/>
      </dsp:nvSpPr>
      <dsp:spPr>
        <a:xfrm>
          <a:off x="3471616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471616" y="1728190"/>
        <a:ext cx="1872004" cy="720002"/>
      </dsp:txXfrm>
    </dsp:sp>
    <dsp:sp modelId="{A225CD73-CAC9-4637-9967-3F7AA7470838}">
      <dsp:nvSpPr>
        <dsp:cNvPr id="0" name=""/>
        <dsp:cNvSpPr/>
      </dsp:nvSpPr>
      <dsp:spPr>
        <a:xfrm>
          <a:off x="792088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792088" y="3024300"/>
        <a:ext cx="1872004" cy="720002"/>
      </dsp:txXfrm>
    </dsp:sp>
    <dsp:sp modelId="{5BF4DC55-7FDC-4B9B-A604-4223FAAD48EC}">
      <dsp:nvSpPr>
        <dsp:cNvPr id="0" name=""/>
        <dsp:cNvSpPr/>
      </dsp:nvSpPr>
      <dsp:spPr>
        <a:xfrm>
          <a:off x="3471616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471616" y="3024300"/>
        <a:ext cx="1872004" cy="72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08269"/>
          <a:ext cx="91440" cy="241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19015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226641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616195" y="226641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953888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1760191" y="1953888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 </a:t>
          </a:r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753655" y="588537"/>
          <a:ext cx="248356" cy="1265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04"/>
              </a:lnTo>
              <a:lnTo>
                <a:pt x="248356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539001" y="588537"/>
          <a:ext cx="214654" cy="1265404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1265404"/>
              </a:lnTo>
              <a:lnTo>
                <a:pt x="0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753655" y="588537"/>
          <a:ext cx="248356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48356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539001" y="588537"/>
          <a:ext cx="214654" cy="539420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2C977-15EC-4A29-91B1-4AF79850F70F}">
      <dsp:nvSpPr>
        <dsp:cNvPr id="0" name=""/>
        <dsp:cNvSpPr/>
      </dsp:nvSpPr>
      <dsp:spPr>
        <a:xfrm>
          <a:off x="4753655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529378" y="1788296"/>
              </a:lnTo>
              <a:lnTo>
                <a:pt x="2529378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5020783" y="3086764"/>
          <a:ext cx="215999" cy="20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575"/>
              </a:lnTo>
              <a:lnTo>
                <a:pt x="215999" y="2060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5020783" y="3086764"/>
          <a:ext cx="215999" cy="130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830"/>
              </a:lnTo>
              <a:lnTo>
                <a:pt x="215999" y="1300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5020783" y="3086764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753655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843126" y="1788296"/>
              </a:lnTo>
              <a:lnTo>
                <a:pt x="84312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910529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843126" y="0"/>
              </a:moveTo>
              <a:lnTo>
                <a:pt x="843126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224276" y="3086764"/>
          <a:ext cx="123128" cy="207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663"/>
              </a:lnTo>
              <a:lnTo>
                <a:pt x="123128" y="207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113296" y="3086764"/>
          <a:ext cx="110979" cy="2077968"/>
        </a:xfrm>
        <a:custGeom>
          <a:avLst/>
          <a:gdLst/>
          <a:ahLst/>
          <a:cxnLst/>
          <a:rect l="0" t="0" r="0" b="0"/>
          <a:pathLst>
            <a:path>
              <a:moveTo>
                <a:pt x="110979" y="0"/>
              </a:moveTo>
              <a:lnTo>
                <a:pt x="110979" y="2077968"/>
              </a:lnTo>
              <a:lnTo>
                <a:pt x="0" y="20779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3021683" y="3919348"/>
          <a:ext cx="91440" cy="17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224276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101148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2224276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2529378" y="0"/>
              </a:moveTo>
              <a:lnTo>
                <a:pt x="2529378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918790" y="2210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918790" y="2210"/>
        <a:ext cx="1669729" cy="586326"/>
      </dsp:txXfrm>
    </dsp:sp>
    <dsp:sp modelId="{C7C98885-4344-45B5-96EB-4B086F4CDE53}">
      <dsp:nvSpPr>
        <dsp:cNvPr id="0" name=""/>
        <dsp:cNvSpPr/>
      </dsp:nvSpPr>
      <dsp:spPr>
        <a:xfrm>
          <a:off x="1504279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1504279" y="2499962"/>
        <a:ext cx="1439995" cy="586801"/>
      </dsp:txXfrm>
    </dsp:sp>
    <dsp:sp modelId="{DD7FF7A3-DFD8-4E1B-946C-B0A2C5F311DB}">
      <dsp:nvSpPr>
        <dsp:cNvPr id="0" name=""/>
        <dsp:cNvSpPr/>
      </dsp:nvSpPr>
      <dsp:spPr>
        <a:xfrm>
          <a:off x="779942" y="3333021"/>
          <a:ext cx="132120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779942" y="3333021"/>
        <a:ext cx="1321205" cy="586326"/>
      </dsp:txXfrm>
    </dsp:sp>
    <dsp:sp modelId="{01C90863-4FFC-42E2-996A-A2EF500EEE75}">
      <dsp:nvSpPr>
        <dsp:cNvPr id="0" name=""/>
        <dsp:cNvSpPr/>
      </dsp:nvSpPr>
      <dsp:spPr>
        <a:xfrm>
          <a:off x="2347405" y="333302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Técnico(a) de Natación </a:t>
          </a:r>
        </a:p>
      </dsp:txBody>
      <dsp:txXfrm>
        <a:off x="2347405" y="3333021"/>
        <a:ext cx="1439995" cy="586326"/>
      </dsp:txXfrm>
    </dsp:sp>
    <dsp:sp modelId="{641570B9-552B-4F3A-9BF6-B401C993BE58}">
      <dsp:nvSpPr>
        <dsp:cNvPr id="0" name=""/>
        <dsp:cNvSpPr/>
      </dsp:nvSpPr>
      <dsp:spPr>
        <a:xfrm>
          <a:off x="2347405" y="409443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2347405" y="4094431"/>
        <a:ext cx="1439995" cy="586326"/>
      </dsp:txXfrm>
    </dsp:sp>
    <dsp:sp modelId="{4B843E2F-EE2D-4C98-85EF-5B1F03A15805}">
      <dsp:nvSpPr>
        <dsp:cNvPr id="0" name=""/>
        <dsp:cNvSpPr/>
      </dsp:nvSpPr>
      <dsp:spPr>
        <a:xfrm>
          <a:off x="792091" y="4856621"/>
          <a:ext cx="1321205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792091" y="4856621"/>
        <a:ext cx="1321205" cy="616223"/>
      </dsp:txXfrm>
    </dsp:sp>
    <dsp:sp modelId="{F7481589-9C1E-4C06-A8C0-BD5C63C6C77A}">
      <dsp:nvSpPr>
        <dsp:cNvPr id="0" name=""/>
        <dsp:cNvSpPr/>
      </dsp:nvSpPr>
      <dsp:spPr>
        <a:xfrm>
          <a:off x="2347405" y="4856627"/>
          <a:ext cx="1439995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2347405" y="4856627"/>
        <a:ext cx="1439995" cy="615602"/>
      </dsp:txXfrm>
    </dsp:sp>
    <dsp:sp modelId="{FF95627C-3B1A-4B2E-8166-AE5905FCA17E}">
      <dsp:nvSpPr>
        <dsp:cNvPr id="0" name=""/>
        <dsp:cNvSpPr/>
      </dsp:nvSpPr>
      <dsp:spPr>
        <a:xfrm>
          <a:off x="3190531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3190531" y="2499962"/>
        <a:ext cx="1439995" cy="586801"/>
      </dsp:txXfrm>
    </dsp:sp>
    <dsp:sp modelId="{D4E2BA58-BB11-413D-A5EC-CBAF4B797ABE}">
      <dsp:nvSpPr>
        <dsp:cNvPr id="0" name=""/>
        <dsp:cNvSpPr/>
      </dsp:nvSpPr>
      <dsp:spPr>
        <a:xfrm>
          <a:off x="4876784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4876784" y="2499962"/>
        <a:ext cx="1439995" cy="586801"/>
      </dsp:txXfrm>
    </dsp:sp>
    <dsp:sp modelId="{923FA23E-A418-4062-900F-1FCC2EF62FC7}">
      <dsp:nvSpPr>
        <dsp:cNvPr id="0" name=""/>
        <dsp:cNvSpPr/>
      </dsp:nvSpPr>
      <dsp:spPr>
        <a:xfrm>
          <a:off x="5236783" y="333302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br>
            <a:rPr lang="es-ES" sz="1200" kern="1200" dirty="0" smtClean="0"/>
          </a:br>
          <a:r>
            <a:rPr lang="es-ES" sz="1200" kern="1200" dirty="0" smtClean="0"/>
            <a:t>Física </a:t>
          </a:r>
          <a:endParaRPr lang="es-ES" sz="1200" kern="1200" dirty="0"/>
        </a:p>
      </dsp:txBody>
      <dsp:txXfrm>
        <a:off x="5236783" y="3333021"/>
        <a:ext cx="1475995" cy="586326"/>
      </dsp:txXfrm>
    </dsp:sp>
    <dsp:sp modelId="{86FF3132-3E5B-4DBB-8F73-CC6AC21334F9}">
      <dsp:nvSpPr>
        <dsp:cNvPr id="0" name=""/>
        <dsp:cNvSpPr/>
      </dsp:nvSpPr>
      <dsp:spPr>
        <a:xfrm>
          <a:off x="5236783" y="409443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5236783" y="4094431"/>
        <a:ext cx="1475995" cy="586326"/>
      </dsp:txXfrm>
    </dsp:sp>
    <dsp:sp modelId="{94C488EF-E173-4203-B39A-A2F71DF7152B}">
      <dsp:nvSpPr>
        <dsp:cNvPr id="0" name=""/>
        <dsp:cNvSpPr/>
      </dsp:nvSpPr>
      <dsp:spPr>
        <a:xfrm>
          <a:off x="5236783" y="4854176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5236783" y="4854176"/>
        <a:ext cx="1475995" cy="586326"/>
      </dsp:txXfrm>
    </dsp:sp>
    <dsp:sp modelId="{3EAAD530-5F45-4EA4-9143-ACEE9D77532B}">
      <dsp:nvSpPr>
        <dsp:cNvPr id="0" name=""/>
        <dsp:cNvSpPr/>
      </dsp:nvSpPr>
      <dsp:spPr>
        <a:xfrm>
          <a:off x="6563036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  <a:endParaRPr lang="es-ES" sz="1200" kern="1200" dirty="0"/>
        </a:p>
      </dsp:txBody>
      <dsp:txXfrm>
        <a:off x="6563036" y="2499962"/>
        <a:ext cx="1439995" cy="586801"/>
      </dsp:txXfrm>
    </dsp:sp>
    <dsp:sp modelId="{BEC61B7C-0C80-4034-B3B0-969749014DF8}">
      <dsp:nvSpPr>
        <dsp:cNvPr id="0" name=""/>
        <dsp:cNvSpPr/>
      </dsp:nvSpPr>
      <dsp:spPr>
        <a:xfrm>
          <a:off x="3366347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  <a:endParaRPr lang="es-ES" sz="1200" kern="1200" dirty="0"/>
        </a:p>
      </dsp:txBody>
      <dsp:txXfrm>
        <a:off x="3366347" y="857957"/>
        <a:ext cx="1172653" cy="540001"/>
      </dsp:txXfrm>
    </dsp:sp>
    <dsp:sp modelId="{FB41900A-FAD5-43F7-BC70-49699BF04225}">
      <dsp:nvSpPr>
        <dsp:cNvPr id="0" name=""/>
        <dsp:cNvSpPr/>
      </dsp:nvSpPr>
      <dsp:spPr>
        <a:xfrm>
          <a:off x="5002012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002012" y="857957"/>
        <a:ext cx="1172653" cy="540001"/>
      </dsp:txXfrm>
    </dsp:sp>
    <dsp:sp modelId="{03F7B51C-13DD-4428-982A-38057E45B74B}">
      <dsp:nvSpPr>
        <dsp:cNvPr id="0" name=""/>
        <dsp:cNvSpPr/>
      </dsp:nvSpPr>
      <dsp:spPr>
        <a:xfrm>
          <a:off x="3366347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3366347" y="1583941"/>
        <a:ext cx="1172653" cy="540001"/>
      </dsp:txXfrm>
    </dsp:sp>
    <dsp:sp modelId="{52C1C1F7-C36F-4673-A8ED-30CD54483C03}">
      <dsp:nvSpPr>
        <dsp:cNvPr id="0" name=""/>
        <dsp:cNvSpPr/>
      </dsp:nvSpPr>
      <dsp:spPr>
        <a:xfrm>
          <a:off x="5002012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002012" y="1583941"/>
        <a:ext cx="1172653" cy="54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527C-1C29-4E7A-B227-682B7EFF44BF}">
      <dsp:nvSpPr>
        <dsp:cNvPr id="0" name=""/>
        <dsp:cNvSpPr/>
      </dsp:nvSpPr>
      <dsp:spPr>
        <a:xfrm>
          <a:off x="3048000" y="1133051"/>
          <a:ext cx="311706" cy="106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21"/>
              </a:lnTo>
              <a:lnTo>
                <a:pt x="311706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4E5BB-6E30-467B-9FC7-768E66D80386}">
      <dsp:nvSpPr>
        <dsp:cNvPr id="0" name=""/>
        <dsp:cNvSpPr/>
      </dsp:nvSpPr>
      <dsp:spPr>
        <a:xfrm>
          <a:off x="2783640" y="1133051"/>
          <a:ext cx="264359" cy="1062221"/>
        </a:xfrm>
        <a:custGeom>
          <a:avLst/>
          <a:gdLst/>
          <a:ahLst/>
          <a:cxnLst/>
          <a:rect l="0" t="0" r="0" b="0"/>
          <a:pathLst>
            <a:path>
              <a:moveTo>
                <a:pt x="264359" y="0"/>
              </a:moveTo>
              <a:lnTo>
                <a:pt x="264359" y="1062221"/>
              </a:lnTo>
              <a:lnTo>
                <a:pt x="0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9649-6BA3-4C3C-84EF-C26313180784}">
      <dsp:nvSpPr>
        <dsp:cNvPr id="0" name=""/>
        <dsp:cNvSpPr/>
      </dsp:nvSpPr>
      <dsp:spPr>
        <a:xfrm>
          <a:off x="3048000" y="1133051"/>
          <a:ext cx="1157878" cy="208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82"/>
              </a:lnTo>
              <a:lnTo>
                <a:pt x="1157878" y="1843682"/>
              </a:lnTo>
              <a:lnTo>
                <a:pt x="1157878" y="2081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F5F7-377A-4308-8404-1EA2EDFF830D}">
      <dsp:nvSpPr>
        <dsp:cNvPr id="0" name=""/>
        <dsp:cNvSpPr/>
      </dsp:nvSpPr>
      <dsp:spPr>
        <a:xfrm>
          <a:off x="1981921" y="1133051"/>
          <a:ext cx="1066078" cy="2083170"/>
        </a:xfrm>
        <a:custGeom>
          <a:avLst/>
          <a:gdLst/>
          <a:ahLst/>
          <a:cxnLst/>
          <a:rect l="0" t="0" r="0" b="0"/>
          <a:pathLst>
            <a:path>
              <a:moveTo>
                <a:pt x="1066078" y="0"/>
              </a:moveTo>
              <a:lnTo>
                <a:pt x="1066078" y="1845640"/>
              </a:lnTo>
              <a:lnTo>
                <a:pt x="0" y="1845640"/>
              </a:lnTo>
              <a:lnTo>
                <a:pt x="0" y="2083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E264-104A-49E1-9921-EC443582DF3C}">
      <dsp:nvSpPr>
        <dsp:cNvPr id="0" name=""/>
        <dsp:cNvSpPr/>
      </dsp:nvSpPr>
      <dsp:spPr>
        <a:xfrm>
          <a:off x="1506590" y="1958"/>
          <a:ext cx="3082818" cy="1131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  <a:endParaRPr lang="es-ES" sz="1200" kern="1200" dirty="0"/>
        </a:p>
      </dsp:txBody>
      <dsp:txXfrm>
        <a:off x="1506590" y="1958"/>
        <a:ext cx="3082818" cy="1131093"/>
      </dsp:txXfrm>
    </dsp:sp>
    <dsp:sp modelId="{380D16CF-0A93-4353-A936-64DD40D2FBDC}">
      <dsp:nvSpPr>
        <dsp:cNvPr id="0" name=""/>
        <dsp:cNvSpPr/>
      </dsp:nvSpPr>
      <dsp:spPr>
        <a:xfrm>
          <a:off x="1171922" y="3216222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1171922" y="3216222"/>
        <a:ext cx="1619997" cy="847777"/>
      </dsp:txXfrm>
    </dsp:sp>
    <dsp:sp modelId="{66835E2E-C577-4026-9792-02E1B24EAB3D}">
      <dsp:nvSpPr>
        <dsp:cNvPr id="0" name=""/>
        <dsp:cNvSpPr/>
      </dsp:nvSpPr>
      <dsp:spPr>
        <a:xfrm>
          <a:off x="3395879" y="321426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3395879" y="3214264"/>
        <a:ext cx="1619997" cy="847777"/>
      </dsp:txXfrm>
    </dsp:sp>
    <dsp:sp modelId="{893FC441-2D58-4EB6-87A9-A0E22FCB42A5}">
      <dsp:nvSpPr>
        <dsp:cNvPr id="0" name=""/>
        <dsp:cNvSpPr/>
      </dsp:nvSpPr>
      <dsp:spPr>
        <a:xfrm>
          <a:off x="1163643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Supervisor(a)</a:t>
          </a:r>
        </a:p>
      </dsp:txBody>
      <dsp:txXfrm>
        <a:off x="1163643" y="1771384"/>
        <a:ext cx="1619997" cy="847777"/>
      </dsp:txXfrm>
    </dsp:sp>
    <dsp:sp modelId="{C33D5C5F-FF68-4973-9CB3-577D3529AC0A}">
      <dsp:nvSpPr>
        <dsp:cNvPr id="0" name=""/>
        <dsp:cNvSpPr/>
      </dsp:nvSpPr>
      <dsp:spPr>
        <a:xfrm>
          <a:off x="3359706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Administrativo(a) </a:t>
          </a:r>
          <a:endParaRPr lang="es-ES" sz="1200" kern="1200" dirty="0"/>
        </a:p>
      </dsp:txBody>
      <dsp:txXfrm>
        <a:off x="3359706" y="1771384"/>
        <a:ext cx="1619997" cy="8477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53522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80" y="701525"/>
          <a:ext cx="2339991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214380" y="701525"/>
        <a:ext cx="2339991" cy="1151997"/>
      </dsp:txXfrm>
    </dsp:sp>
    <dsp:sp modelId="{6EFBC02F-1F2E-4453-81E3-036FBB56D2B8}">
      <dsp:nvSpPr>
        <dsp:cNvPr id="0" name=""/>
        <dsp:cNvSpPr/>
      </dsp:nvSpPr>
      <dsp:spPr>
        <a:xfrm>
          <a:off x="454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br>
            <a:rPr lang="es-ES" sz="1200" kern="1200" dirty="0" smtClean="0"/>
          </a:br>
          <a:r>
            <a:rPr lang="es-ES" sz="1200" kern="1200" dirty="0" smtClean="0"/>
            <a:t>Deportivos(as) </a:t>
          </a:r>
          <a:endParaRPr lang="es-ES" sz="1200" kern="1200" dirty="0"/>
        </a:p>
      </dsp:txBody>
      <dsp:txXfrm>
        <a:off x="454" y="2455781"/>
        <a:ext cx="1978901" cy="720003"/>
      </dsp:txXfrm>
    </dsp:sp>
    <dsp:sp modelId="{2544592F-BBFB-44EE-BCE2-4CD6119D6EE4}">
      <dsp:nvSpPr>
        <dsp:cNvPr id="0" name=""/>
        <dsp:cNvSpPr/>
      </dsp:nvSpPr>
      <dsp:spPr>
        <a:xfrm>
          <a:off x="2394925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455781"/>
        <a:ext cx="1978901" cy="720003"/>
      </dsp:txXfrm>
    </dsp:sp>
    <dsp:sp modelId="{9118F967-12E9-4FF8-9441-942832601B66}">
      <dsp:nvSpPr>
        <dsp:cNvPr id="0" name=""/>
        <dsp:cNvSpPr/>
      </dsp:nvSpPr>
      <dsp:spPr>
        <a:xfrm>
          <a:off x="4789396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endParaRPr lang="es-ES" sz="1200" kern="1200" dirty="0"/>
        </a:p>
      </dsp:txBody>
      <dsp:txXfrm>
        <a:off x="4789396" y="2455781"/>
        <a:ext cx="1978901" cy="72000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8839-4088-438F-AC80-7E703D3FB4BC}">
      <dsp:nvSpPr>
        <dsp:cNvPr id="0" name=""/>
        <dsp:cNvSpPr/>
      </dsp:nvSpPr>
      <dsp:spPr>
        <a:xfrm>
          <a:off x="3456384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35"/>
              </a:lnTo>
              <a:lnTo>
                <a:pt x="2445416" y="393035"/>
              </a:lnTo>
              <a:lnTo>
                <a:pt x="2445416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3410664" y="1857215"/>
          <a:ext cx="91440" cy="60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1010967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2445416" y="0"/>
              </a:moveTo>
              <a:lnTo>
                <a:pt x="2445416" y="393035"/>
              </a:lnTo>
              <a:lnTo>
                <a:pt x="0" y="393035"/>
              </a:lnTo>
              <a:lnTo>
                <a:pt x="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088638" y="705211"/>
          <a:ext cx="273549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2088638" y="705211"/>
        <a:ext cx="2735491" cy="1152003"/>
      </dsp:txXfrm>
    </dsp:sp>
    <dsp:sp modelId="{95D7A905-ADD2-4A8E-A0F3-2CAE75B8A31F}">
      <dsp:nvSpPr>
        <dsp:cNvPr id="0" name=""/>
        <dsp:cNvSpPr/>
      </dsp:nvSpPr>
      <dsp:spPr>
        <a:xfrm>
          <a:off x="464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464" y="2462455"/>
        <a:ext cx="2021005" cy="1115999"/>
      </dsp:txXfrm>
    </dsp:sp>
    <dsp:sp modelId="{BD10F608-A80A-42F4-8DAA-414391E447AE}">
      <dsp:nvSpPr>
        <dsp:cNvPr id="0" name=""/>
        <dsp:cNvSpPr/>
      </dsp:nvSpPr>
      <dsp:spPr>
        <a:xfrm>
          <a:off x="2445881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445881" y="2462455"/>
        <a:ext cx="2021005" cy="1115999"/>
      </dsp:txXfrm>
    </dsp:sp>
    <dsp:sp modelId="{477BFD6A-4235-46DD-9046-7B1AD41DBBE8}">
      <dsp:nvSpPr>
        <dsp:cNvPr id="0" name=""/>
        <dsp:cNvSpPr/>
      </dsp:nvSpPr>
      <dsp:spPr>
        <a:xfrm>
          <a:off x="4891298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Instructores(as)</a:t>
          </a:r>
        </a:p>
      </dsp:txBody>
      <dsp:txXfrm>
        <a:off x="4891298" y="2462455"/>
        <a:ext cx="2021005" cy="11159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640589" y="1210929"/>
          <a:ext cx="130066" cy="540141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40141"/>
              </a:lnTo>
              <a:lnTo>
                <a:pt x="0" y="5401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7944056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830231"/>
          <a:ext cx="137220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372201" y="130066"/>
              </a:lnTo>
              <a:lnTo>
                <a:pt x="137220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193163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193163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238883" y="2830231"/>
          <a:ext cx="1378692" cy="260132"/>
        </a:xfrm>
        <a:custGeom>
          <a:avLst/>
          <a:gdLst/>
          <a:ahLst/>
          <a:cxnLst/>
          <a:rect l="0" t="0" r="0" b="0"/>
          <a:pathLst>
            <a:path>
              <a:moveTo>
                <a:pt x="1378692" y="0"/>
              </a:moveTo>
              <a:lnTo>
                <a:pt x="1378692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770655" y="1210929"/>
          <a:ext cx="2846919" cy="128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448"/>
              </a:lnTo>
              <a:lnTo>
                <a:pt x="2846919" y="1157448"/>
              </a:lnTo>
              <a:lnTo>
                <a:pt x="2846919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60899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927837" y="2830231"/>
          <a:ext cx="726873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26873" y="130066"/>
              </a:lnTo>
              <a:lnTo>
                <a:pt x="726873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99960" y="2830231"/>
          <a:ext cx="727876" cy="260132"/>
        </a:xfrm>
        <a:custGeom>
          <a:avLst/>
          <a:gdLst/>
          <a:ahLst/>
          <a:cxnLst/>
          <a:rect l="0" t="0" r="0" b="0"/>
          <a:pathLst>
            <a:path>
              <a:moveTo>
                <a:pt x="727876" y="0"/>
              </a:moveTo>
              <a:lnTo>
                <a:pt x="727876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927837" y="1210929"/>
          <a:ext cx="842818" cy="1287515"/>
        </a:xfrm>
        <a:custGeom>
          <a:avLst/>
          <a:gdLst/>
          <a:ahLst/>
          <a:cxnLst/>
          <a:rect l="0" t="0" r="0" b="0"/>
          <a:pathLst>
            <a:path>
              <a:moveTo>
                <a:pt x="842818" y="0"/>
              </a:moveTo>
              <a:lnTo>
                <a:pt x="842818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210929"/>
          <a:ext cx="3148524" cy="1287515"/>
        </a:xfrm>
        <a:custGeom>
          <a:avLst/>
          <a:gdLst/>
          <a:ahLst/>
          <a:cxnLst/>
          <a:rect l="0" t="0" r="0" b="0"/>
          <a:pathLst>
            <a:path>
              <a:moveTo>
                <a:pt x="3148524" y="0"/>
              </a:moveTo>
              <a:lnTo>
                <a:pt x="3148524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90658" y="130931"/>
          <a:ext cx="2159995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90658" y="130931"/>
        <a:ext cx="2159995" cy="1079997"/>
      </dsp:txXfrm>
    </dsp:sp>
    <dsp:sp modelId="{60DE0308-1291-4F3F-BF5D-E9B5AB7CE0F5}">
      <dsp:nvSpPr>
        <dsp:cNvPr id="0" name=""/>
        <dsp:cNvSpPr/>
      </dsp:nvSpPr>
      <dsp:spPr>
        <a:xfrm>
          <a:off x="2766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498444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766" y="3090364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947341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 </a:t>
          </a:r>
          <a:endParaRPr lang="es-ES" sz="1200" kern="1200" dirty="0"/>
        </a:p>
      </dsp:txBody>
      <dsp:txXfrm>
        <a:off x="2766" y="4788914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308473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308473" y="2498444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8059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 </a:t>
          </a:r>
          <a:endParaRPr lang="es-ES" sz="1200" kern="1200" dirty="0"/>
        </a:p>
      </dsp:txBody>
      <dsp:txXfrm>
        <a:off x="1580596" y="3090364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3534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3035346" y="3090364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3534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35346" y="39473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498444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619518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</dsp:txBody>
      <dsp:txXfrm>
        <a:off x="4619518" y="3090364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619518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619518" y="3947341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619518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4619518" y="4788914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998211" y="3090364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370412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370412" y="3090364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370412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 </a:t>
          </a:r>
          <a:endParaRPr lang="es-ES" sz="1200" kern="1200" dirty="0"/>
        </a:p>
      </dsp:txBody>
      <dsp:txXfrm>
        <a:off x="7370412" y="39473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401861" y="1499069"/>
          <a:ext cx="1238728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401861" y="1499069"/>
        <a:ext cx="1238728" cy="50400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3640791" y="190003"/>
              </a:lnTo>
              <a:lnTo>
                <a:pt x="3640791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1840802" y="190003"/>
              </a:lnTo>
              <a:lnTo>
                <a:pt x="1840802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394192"/>
          <a:ext cx="91440" cy="346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50685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1840802" y="0"/>
              </a:moveTo>
              <a:lnTo>
                <a:pt x="1840802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0695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3640791" y="0"/>
              </a:moveTo>
              <a:lnTo>
                <a:pt x="3640791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575605"/>
          <a:ext cx="91440" cy="278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221486" y="423604"/>
          <a:ext cx="2340001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221486" y="423604"/>
        <a:ext cx="2340001" cy="1152000"/>
      </dsp:txXfrm>
    </dsp:sp>
    <dsp:sp modelId="{94C7EDBA-BCD6-4A4D-B6F8-C772F26D1FC5}">
      <dsp:nvSpPr>
        <dsp:cNvPr id="0" name=""/>
        <dsp:cNvSpPr/>
      </dsp:nvSpPr>
      <dsp:spPr>
        <a:xfrm>
          <a:off x="3606684" y="1854195"/>
          <a:ext cx="1569606" cy="5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06684" y="1854195"/>
        <a:ext cx="1569606" cy="539996"/>
      </dsp:txXfrm>
    </dsp:sp>
    <dsp:sp modelId="{A5D29336-0AF0-4111-A45C-A220EB0D16F6}">
      <dsp:nvSpPr>
        <dsp:cNvPr id="0" name=""/>
        <dsp:cNvSpPr/>
      </dsp:nvSpPr>
      <dsp:spPr>
        <a:xfrm>
          <a:off x="6898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6898" y="2740392"/>
        <a:ext cx="1487594" cy="900002"/>
      </dsp:txXfrm>
    </dsp:sp>
    <dsp:sp modelId="{A7A1F951-7745-438A-85E4-3B9635BC2785}">
      <dsp:nvSpPr>
        <dsp:cNvPr id="0" name=""/>
        <dsp:cNvSpPr/>
      </dsp:nvSpPr>
      <dsp:spPr>
        <a:xfrm>
          <a:off x="1806887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806887" y="2740392"/>
        <a:ext cx="1487594" cy="900002"/>
      </dsp:txXfrm>
    </dsp:sp>
    <dsp:sp modelId="{8AA127F0-212F-407C-B583-69268D702B58}">
      <dsp:nvSpPr>
        <dsp:cNvPr id="0" name=""/>
        <dsp:cNvSpPr/>
      </dsp:nvSpPr>
      <dsp:spPr>
        <a:xfrm>
          <a:off x="3606877" y="2740392"/>
          <a:ext cx="1569219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sp:txBody>
      <dsp:txXfrm>
        <a:off x="3606877" y="2740392"/>
        <a:ext cx="1569219" cy="900002"/>
      </dsp:txXfrm>
    </dsp:sp>
    <dsp:sp modelId="{25C22A66-508B-40A9-BD0A-9C9BCE402A01}">
      <dsp:nvSpPr>
        <dsp:cNvPr id="0" name=""/>
        <dsp:cNvSpPr/>
      </dsp:nvSpPr>
      <dsp:spPr>
        <a:xfrm>
          <a:off x="5488492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 </a:t>
          </a:r>
          <a:endParaRPr lang="es-ES" sz="1200" kern="1200" dirty="0"/>
        </a:p>
      </dsp:txBody>
      <dsp:txXfrm>
        <a:off x="5488492" y="2740392"/>
        <a:ext cx="1487594" cy="900002"/>
      </dsp:txXfrm>
    </dsp:sp>
    <dsp:sp modelId="{DD2CD80F-B891-44A1-8BDE-DBABF7B219CF}">
      <dsp:nvSpPr>
        <dsp:cNvPr id="0" name=""/>
        <dsp:cNvSpPr/>
      </dsp:nvSpPr>
      <dsp:spPr>
        <a:xfrm>
          <a:off x="7288481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288481" y="2740392"/>
        <a:ext cx="1487594" cy="9000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3224" y="1394146"/>
          <a:ext cx="256965" cy="681563"/>
        </a:xfrm>
        <a:custGeom>
          <a:avLst/>
          <a:gdLst/>
          <a:ahLst/>
          <a:cxnLst/>
          <a:rect l="0" t="0" r="0" b="0"/>
          <a:pathLst>
            <a:path>
              <a:moveTo>
                <a:pt x="256965" y="0"/>
              </a:moveTo>
              <a:lnTo>
                <a:pt x="256965" y="681563"/>
              </a:lnTo>
              <a:lnTo>
                <a:pt x="0" y="681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3226958" y="1371501"/>
              </a:lnTo>
              <a:lnTo>
                <a:pt x="3226958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1075652" y="1371501"/>
              </a:lnTo>
              <a:lnTo>
                <a:pt x="1075652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14146"/>
          <a:ext cx="249967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14146"/>
        <a:ext cx="2499674" cy="1079999"/>
      </dsp:txXfrm>
    </dsp:sp>
    <dsp:sp modelId="{F3820999-957E-48C1-9F73-5062233A363C}">
      <dsp:nvSpPr>
        <dsp:cNvPr id="0" name=""/>
        <dsp:cNvSpPr/>
      </dsp:nvSpPr>
      <dsp:spPr>
        <a:xfrm>
          <a:off x="4262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952332"/>
        <a:ext cx="1777938" cy="720002"/>
      </dsp:txXfrm>
    </dsp:sp>
    <dsp:sp modelId="{60213595-E635-47F6-9FB6-3E7D86CF6907}">
      <dsp:nvSpPr>
        <dsp:cNvPr id="0" name=""/>
        <dsp:cNvSpPr/>
      </dsp:nvSpPr>
      <dsp:spPr>
        <a:xfrm>
          <a:off x="2155568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952332"/>
        <a:ext cx="1777938" cy="720002"/>
      </dsp:txXfrm>
    </dsp:sp>
    <dsp:sp modelId="{67F1DC44-2E3B-4303-A402-930E7F58F13F}">
      <dsp:nvSpPr>
        <dsp:cNvPr id="0" name=""/>
        <dsp:cNvSpPr/>
      </dsp:nvSpPr>
      <dsp:spPr>
        <a:xfrm>
          <a:off x="4306873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4306873" y="2952332"/>
        <a:ext cx="1777938" cy="720002"/>
      </dsp:txXfrm>
    </dsp:sp>
    <dsp:sp modelId="{B4AD66BF-4C16-467B-BCFF-8D24D087A413}">
      <dsp:nvSpPr>
        <dsp:cNvPr id="0" name=""/>
        <dsp:cNvSpPr/>
      </dsp:nvSpPr>
      <dsp:spPr>
        <a:xfrm>
          <a:off x="6458179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952332"/>
        <a:ext cx="1777938" cy="720002"/>
      </dsp:txXfrm>
    </dsp:sp>
    <dsp:sp modelId="{AEA21AD5-A041-401A-AB0B-7561A463D652}">
      <dsp:nvSpPr>
        <dsp:cNvPr id="0" name=""/>
        <dsp:cNvSpPr/>
      </dsp:nvSpPr>
      <dsp:spPr>
        <a:xfrm>
          <a:off x="2639220" y="1823710"/>
          <a:ext cx="1224003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639220" y="1823710"/>
        <a:ext cx="1224003" cy="50400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720852"/>
          <a:ext cx="252352" cy="40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31"/>
              </a:lnTo>
              <a:lnTo>
                <a:pt x="252352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58745" y="720852"/>
          <a:ext cx="252109" cy="405631"/>
        </a:xfrm>
        <a:custGeom>
          <a:avLst/>
          <a:gdLst/>
          <a:ahLst/>
          <a:cxnLst/>
          <a:rect l="0" t="0" r="0" b="0"/>
          <a:pathLst>
            <a:path>
              <a:moveTo>
                <a:pt x="252109" y="0"/>
              </a:moveTo>
              <a:lnTo>
                <a:pt x="252109" y="405631"/>
              </a:lnTo>
              <a:lnTo>
                <a:pt x="0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608694" y="3367381"/>
          <a:ext cx="91440" cy="147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60869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60869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3443559" y="790723"/>
              </a:lnTo>
              <a:lnTo>
                <a:pt x="344355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691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691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691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691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691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721779" y="790723"/>
              </a:lnTo>
              <a:lnTo>
                <a:pt x="172177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720852"/>
          <a:ext cx="91440" cy="892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4335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4335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4335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4335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89075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1721779" y="0"/>
              </a:moveTo>
              <a:lnTo>
                <a:pt x="172177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2157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2157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2157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2157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67295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3443559" y="0"/>
              </a:moveTo>
              <a:lnTo>
                <a:pt x="344355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27757" y="1802"/>
          <a:ext cx="2566195" cy="71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</a:p>
      </dsp:txBody>
      <dsp:txXfrm>
        <a:off x="2927757" y="1802"/>
        <a:ext cx="2566195" cy="719049"/>
      </dsp:txXfrm>
    </dsp:sp>
    <dsp:sp modelId="{3CDBD0E6-FBC6-45A6-AE18-BECFF733441A}">
      <dsp:nvSpPr>
        <dsp:cNvPr id="0" name=""/>
        <dsp:cNvSpPr/>
      </dsp:nvSpPr>
      <dsp:spPr>
        <a:xfrm>
          <a:off x="8278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278" y="1613448"/>
        <a:ext cx="1518034" cy="485106"/>
      </dsp:txXfrm>
    </dsp:sp>
    <dsp:sp modelId="{2B319F80-C2D7-4B4C-A394-BCF4706F72D1}">
      <dsp:nvSpPr>
        <dsp:cNvPr id="0" name=""/>
        <dsp:cNvSpPr/>
      </dsp:nvSpPr>
      <dsp:spPr>
        <a:xfrm>
          <a:off x="8278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8278" y="2232245"/>
        <a:ext cx="1518034" cy="485106"/>
      </dsp:txXfrm>
    </dsp:sp>
    <dsp:sp modelId="{6B2114EF-2B0B-4812-8528-EC20BB09FA21}">
      <dsp:nvSpPr>
        <dsp:cNvPr id="0" name=""/>
        <dsp:cNvSpPr/>
      </dsp:nvSpPr>
      <dsp:spPr>
        <a:xfrm>
          <a:off x="8278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8278" y="2882274"/>
        <a:ext cx="1518034" cy="485106"/>
      </dsp:txXfrm>
    </dsp:sp>
    <dsp:sp modelId="{EE9AD151-0B77-4C81-AFE8-565E5B3E87C6}">
      <dsp:nvSpPr>
        <dsp:cNvPr id="0" name=""/>
        <dsp:cNvSpPr/>
      </dsp:nvSpPr>
      <dsp:spPr>
        <a:xfrm>
          <a:off x="8278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</a:t>
          </a:r>
        </a:p>
      </dsp:txBody>
      <dsp:txXfrm>
        <a:off x="8278" y="3491524"/>
        <a:ext cx="1518034" cy="485106"/>
      </dsp:txXfrm>
    </dsp:sp>
    <dsp:sp modelId="{C57F9FF8-54EA-4115-ACC4-735D328650D0}">
      <dsp:nvSpPr>
        <dsp:cNvPr id="0" name=""/>
        <dsp:cNvSpPr/>
      </dsp:nvSpPr>
      <dsp:spPr>
        <a:xfrm>
          <a:off x="8278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</a:t>
          </a:r>
        </a:p>
      </dsp:txBody>
      <dsp:txXfrm>
        <a:off x="8278" y="4180376"/>
        <a:ext cx="1518034" cy="485106"/>
      </dsp:txXfrm>
    </dsp:sp>
    <dsp:sp modelId="{B29F7287-F942-44B6-93A4-47BEADA2A81C}">
      <dsp:nvSpPr>
        <dsp:cNvPr id="0" name=""/>
        <dsp:cNvSpPr/>
      </dsp:nvSpPr>
      <dsp:spPr>
        <a:xfrm>
          <a:off x="173005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1613448"/>
        <a:ext cx="1518034" cy="485106"/>
      </dsp:txXfrm>
    </dsp:sp>
    <dsp:sp modelId="{27A32F62-B68F-4AEE-84A1-F97F50EBBA18}">
      <dsp:nvSpPr>
        <dsp:cNvPr id="0" name=""/>
        <dsp:cNvSpPr/>
      </dsp:nvSpPr>
      <dsp:spPr>
        <a:xfrm>
          <a:off x="173005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2232245"/>
        <a:ext cx="1518034" cy="485106"/>
      </dsp:txXfrm>
    </dsp:sp>
    <dsp:sp modelId="{B9E8992B-9156-4A96-AB16-EC092786C160}">
      <dsp:nvSpPr>
        <dsp:cNvPr id="0" name=""/>
        <dsp:cNvSpPr/>
      </dsp:nvSpPr>
      <dsp:spPr>
        <a:xfrm>
          <a:off x="173005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2882274"/>
        <a:ext cx="1518034" cy="485106"/>
      </dsp:txXfrm>
    </dsp:sp>
    <dsp:sp modelId="{8FB4D403-7461-49E4-9582-CAA35D1105B2}">
      <dsp:nvSpPr>
        <dsp:cNvPr id="0" name=""/>
        <dsp:cNvSpPr/>
      </dsp:nvSpPr>
      <dsp:spPr>
        <a:xfrm>
          <a:off x="173005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3491524"/>
        <a:ext cx="1518034" cy="485106"/>
      </dsp:txXfrm>
    </dsp:sp>
    <dsp:sp modelId="{2B318068-53DB-4F61-A843-724F59D172C4}">
      <dsp:nvSpPr>
        <dsp:cNvPr id="0" name=""/>
        <dsp:cNvSpPr/>
      </dsp:nvSpPr>
      <dsp:spPr>
        <a:xfrm>
          <a:off x="173005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4180376"/>
        <a:ext cx="1518034" cy="485106"/>
      </dsp:txXfrm>
    </dsp:sp>
    <dsp:sp modelId="{85ACF998-07AC-4F8D-9B53-AF82CAC37F15}">
      <dsp:nvSpPr>
        <dsp:cNvPr id="0" name=""/>
        <dsp:cNvSpPr/>
      </dsp:nvSpPr>
      <dsp:spPr>
        <a:xfrm>
          <a:off x="345183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1837" y="1613448"/>
        <a:ext cx="1518034" cy="485106"/>
      </dsp:txXfrm>
    </dsp:sp>
    <dsp:sp modelId="{B1133E6E-C352-41D4-8F50-A4978B2B4D45}">
      <dsp:nvSpPr>
        <dsp:cNvPr id="0" name=""/>
        <dsp:cNvSpPr/>
      </dsp:nvSpPr>
      <dsp:spPr>
        <a:xfrm>
          <a:off x="345183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1837" y="2232245"/>
        <a:ext cx="1518034" cy="485106"/>
      </dsp:txXfrm>
    </dsp:sp>
    <dsp:sp modelId="{569FBB45-FA10-4B15-BB71-43EB55F44831}">
      <dsp:nvSpPr>
        <dsp:cNvPr id="0" name=""/>
        <dsp:cNvSpPr/>
      </dsp:nvSpPr>
      <dsp:spPr>
        <a:xfrm>
          <a:off x="345183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1837" y="2882274"/>
        <a:ext cx="1518034" cy="485106"/>
      </dsp:txXfrm>
    </dsp:sp>
    <dsp:sp modelId="{4C4434B8-4A8A-49C2-96E9-9408F539FD91}">
      <dsp:nvSpPr>
        <dsp:cNvPr id="0" name=""/>
        <dsp:cNvSpPr/>
      </dsp:nvSpPr>
      <dsp:spPr>
        <a:xfrm>
          <a:off x="345183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1837" y="3491524"/>
        <a:ext cx="1518034" cy="485106"/>
      </dsp:txXfrm>
    </dsp:sp>
    <dsp:sp modelId="{D27EE0C2-6C9E-40C3-908B-8A092999B67F}">
      <dsp:nvSpPr>
        <dsp:cNvPr id="0" name=""/>
        <dsp:cNvSpPr/>
      </dsp:nvSpPr>
      <dsp:spPr>
        <a:xfrm>
          <a:off x="345183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con Arco</a:t>
          </a:r>
          <a:endParaRPr lang="es-ES" sz="1200" kern="1200" dirty="0"/>
        </a:p>
      </dsp:txBody>
      <dsp:txXfrm>
        <a:off x="3451837" y="4180376"/>
        <a:ext cx="1518034" cy="485106"/>
      </dsp:txXfrm>
    </dsp:sp>
    <dsp:sp modelId="{6BEE6CA0-88A1-40D0-A701-2F050935EFE9}">
      <dsp:nvSpPr>
        <dsp:cNvPr id="0" name=""/>
        <dsp:cNvSpPr/>
      </dsp:nvSpPr>
      <dsp:spPr>
        <a:xfrm>
          <a:off x="345183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sp:txBody>
      <dsp:txXfrm>
        <a:off x="3451837" y="4799023"/>
        <a:ext cx="1518034" cy="485106"/>
      </dsp:txXfrm>
    </dsp:sp>
    <dsp:sp modelId="{DA854F60-D025-447B-8ABA-9033A30C3C65}">
      <dsp:nvSpPr>
        <dsp:cNvPr id="0" name=""/>
        <dsp:cNvSpPr/>
      </dsp:nvSpPr>
      <dsp:spPr>
        <a:xfrm>
          <a:off x="517361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1613448"/>
        <a:ext cx="1518034" cy="485106"/>
      </dsp:txXfrm>
    </dsp:sp>
    <dsp:sp modelId="{296B07CC-DEEA-4D60-A76A-0C63BCA3B3CB}">
      <dsp:nvSpPr>
        <dsp:cNvPr id="0" name=""/>
        <dsp:cNvSpPr/>
      </dsp:nvSpPr>
      <dsp:spPr>
        <a:xfrm>
          <a:off x="517361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232245"/>
        <a:ext cx="1518034" cy="485106"/>
      </dsp:txXfrm>
    </dsp:sp>
    <dsp:sp modelId="{F854290B-D4C8-4283-8F29-4F0A57F90D1B}">
      <dsp:nvSpPr>
        <dsp:cNvPr id="0" name=""/>
        <dsp:cNvSpPr/>
      </dsp:nvSpPr>
      <dsp:spPr>
        <a:xfrm>
          <a:off x="517361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882274"/>
        <a:ext cx="1518034" cy="485106"/>
      </dsp:txXfrm>
    </dsp:sp>
    <dsp:sp modelId="{868956F4-0BEE-4F9B-8174-E650CCF12671}">
      <dsp:nvSpPr>
        <dsp:cNvPr id="0" name=""/>
        <dsp:cNvSpPr/>
      </dsp:nvSpPr>
      <dsp:spPr>
        <a:xfrm>
          <a:off x="517361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3491524"/>
        <a:ext cx="1518034" cy="485106"/>
      </dsp:txXfrm>
    </dsp:sp>
    <dsp:sp modelId="{3A2B1780-B48C-495B-A709-52C782BB1442}">
      <dsp:nvSpPr>
        <dsp:cNvPr id="0" name=""/>
        <dsp:cNvSpPr/>
      </dsp:nvSpPr>
      <dsp:spPr>
        <a:xfrm>
          <a:off x="517361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4180376"/>
        <a:ext cx="1518034" cy="485106"/>
      </dsp:txXfrm>
    </dsp:sp>
    <dsp:sp modelId="{9A0FA0E9-D6CD-4A0F-A6B6-D03080FB7F17}">
      <dsp:nvSpPr>
        <dsp:cNvPr id="0" name=""/>
        <dsp:cNvSpPr/>
      </dsp:nvSpPr>
      <dsp:spPr>
        <a:xfrm>
          <a:off x="517361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4799023"/>
        <a:ext cx="1518034" cy="485106"/>
      </dsp:txXfrm>
    </dsp:sp>
    <dsp:sp modelId="{D892A28A-A20F-498E-A7C2-6A8A5A795ED4}">
      <dsp:nvSpPr>
        <dsp:cNvPr id="0" name=""/>
        <dsp:cNvSpPr/>
      </dsp:nvSpPr>
      <dsp:spPr>
        <a:xfrm>
          <a:off x="6895396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kern="1200" dirty="0"/>
        </a:p>
      </dsp:txBody>
      <dsp:txXfrm>
        <a:off x="6895396" y="1613448"/>
        <a:ext cx="1518034" cy="485106"/>
      </dsp:txXfrm>
    </dsp:sp>
    <dsp:sp modelId="{4C63BD63-7E32-4CC7-8956-57E4B33361E2}">
      <dsp:nvSpPr>
        <dsp:cNvPr id="0" name=""/>
        <dsp:cNvSpPr/>
      </dsp:nvSpPr>
      <dsp:spPr>
        <a:xfrm>
          <a:off x="6895396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95396" y="2232245"/>
        <a:ext cx="1518034" cy="485106"/>
      </dsp:txXfrm>
    </dsp:sp>
    <dsp:sp modelId="{E69F6102-1ABE-4CA6-A2C1-B406560E2A60}">
      <dsp:nvSpPr>
        <dsp:cNvPr id="0" name=""/>
        <dsp:cNvSpPr/>
      </dsp:nvSpPr>
      <dsp:spPr>
        <a:xfrm>
          <a:off x="6895396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95396" y="2882274"/>
        <a:ext cx="1518034" cy="485106"/>
      </dsp:txXfrm>
    </dsp:sp>
    <dsp:sp modelId="{498665EC-0049-4566-BBEA-AFEAC04E10E2}">
      <dsp:nvSpPr>
        <dsp:cNvPr id="0" name=""/>
        <dsp:cNvSpPr/>
      </dsp:nvSpPr>
      <dsp:spPr>
        <a:xfrm>
          <a:off x="6895396" y="351496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95396" y="3514965"/>
        <a:ext cx="1518034" cy="485106"/>
      </dsp:txXfrm>
    </dsp:sp>
    <dsp:sp modelId="{B942DF9C-BA00-42B3-AF71-148728147FCE}">
      <dsp:nvSpPr>
        <dsp:cNvPr id="0" name=""/>
        <dsp:cNvSpPr/>
      </dsp:nvSpPr>
      <dsp:spPr>
        <a:xfrm>
          <a:off x="2122742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</a:p>
      </dsp:txBody>
      <dsp:txXfrm>
        <a:off x="2122742" y="883930"/>
        <a:ext cx="1836002" cy="485106"/>
      </dsp:txXfrm>
    </dsp:sp>
    <dsp:sp modelId="{B277CEB9-CD22-4D45-8CC0-6CDCD3DE2D25}">
      <dsp:nvSpPr>
        <dsp:cNvPr id="0" name=""/>
        <dsp:cNvSpPr/>
      </dsp:nvSpPr>
      <dsp:spPr>
        <a:xfrm>
          <a:off x="4463207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463207" y="883930"/>
        <a:ext cx="1836002" cy="4851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110976" y="2169163"/>
          <a:ext cx="432082" cy="534136"/>
        </a:xfrm>
        <a:custGeom>
          <a:avLst/>
          <a:gdLst/>
          <a:ahLst/>
          <a:cxnLst/>
          <a:rect l="0" t="0" r="0" b="0"/>
          <a:pathLst>
            <a:path>
              <a:moveTo>
                <a:pt x="432082" y="0"/>
              </a:moveTo>
              <a:lnTo>
                <a:pt x="432082" y="534136"/>
              </a:lnTo>
              <a:lnTo>
                <a:pt x="0" y="5341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543059" y="2169163"/>
          <a:ext cx="3525363" cy="134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044"/>
              </a:lnTo>
              <a:lnTo>
                <a:pt x="3525363" y="1185044"/>
              </a:lnTo>
              <a:lnTo>
                <a:pt x="3525363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543059" y="2169163"/>
          <a:ext cx="1674280" cy="134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044"/>
              </a:lnTo>
              <a:lnTo>
                <a:pt x="1674280" y="1185044"/>
              </a:lnTo>
              <a:lnTo>
                <a:pt x="167428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4494707" y="2169163"/>
          <a:ext cx="91440" cy="1345599"/>
        </a:xfrm>
        <a:custGeom>
          <a:avLst/>
          <a:gdLst/>
          <a:ahLst/>
          <a:cxnLst/>
          <a:rect l="0" t="0" r="0" b="0"/>
          <a:pathLst>
            <a:path>
              <a:moveTo>
                <a:pt x="48351" y="0"/>
              </a:moveTo>
              <a:lnTo>
                <a:pt x="48351" y="1184967"/>
              </a:lnTo>
              <a:lnTo>
                <a:pt x="45720" y="1184967"/>
              </a:lnTo>
              <a:lnTo>
                <a:pt x="45720" y="1345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881904" y="2169163"/>
          <a:ext cx="1661155" cy="1345675"/>
        </a:xfrm>
        <a:custGeom>
          <a:avLst/>
          <a:gdLst/>
          <a:ahLst/>
          <a:cxnLst/>
          <a:rect l="0" t="0" r="0" b="0"/>
          <a:pathLst>
            <a:path>
              <a:moveTo>
                <a:pt x="1661155" y="0"/>
              </a:moveTo>
              <a:lnTo>
                <a:pt x="1661155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1131637" y="2169163"/>
          <a:ext cx="3411422" cy="1345675"/>
        </a:xfrm>
        <a:custGeom>
          <a:avLst/>
          <a:gdLst/>
          <a:ahLst/>
          <a:cxnLst/>
          <a:rect l="0" t="0" r="0" b="0"/>
          <a:pathLst>
            <a:path>
              <a:moveTo>
                <a:pt x="3411422" y="0"/>
              </a:moveTo>
              <a:lnTo>
                <a:pt x="3411422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319057" y="994483"/>
          <a:ext cx="2448002" cy="1174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sp:txBody>
      <dsp:txXfrm>
        <a:off x="3319057" y="994483"/>
        <a:ext cx="2448002" cy="1174679"/>
      </dsp:txXfrm>
    </dsp:sp>
    <dsp:sp modelId="{71F858D5-27F4-4273-81B4-B06B76410D20}">
      <dsp:nvSpPr>
        <dsp:cNvPr id="0" name=""/>
        <dsp:cNvSpPr/>
      </dsp:nvSpPr>
      <dsp:spPr>
        <a:xfrm>
          <a:off x="366727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sp:txBody>
      <dsp:txXfrm>
        <a:off x="366727" y="3514838"/>
        <a:ext cx="1529820" cy="720002"/>
      </dsp:txXfrm>
    </dsp:sp>
    <dsp:sp modelId="{6202DA37-19EA-4D59-8A8D-38EC7F62FB26}">
      <dsp:nvSpPr>
        <dsp:cNvPr id="0" name=""/>
        <dsp:cNvSpPr/>
      </dsp:nvSpPr>
      <dsp:spPr>
        <a:xfrm>
          <a:off x="2116994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Sección  </a:t>
          </a:r>
          <a:endParaRPr lang="es-ES" sz="1200" kern="1200" dirty="0"/>
        </a:p>
      </dsp:txBody>
      <dsp:txXfrm>
        <a:off x="2116994" y="3514838"/>
        <a:ext cx="1529820" cy="720002"/>
      </dsp:txXfrm>
    </dsp:sp>
    <dsp:sp modelId="{E59D2B33-78E4-485B-BD69-4E2F5973A8B9}">
      <dsp:nvSpPr>
        <dsp:cNvPr id="0" name=""/>
        <dsp:cNvSpPr/>
      </dsp:nvSpPr>
      <dsp:spPr>
        <a:xfrm>
          <a:off x="3775517" y="3514762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  <a:endParaRPr lang="es-ES" sz="1200" kern="1200" dirty="0"/>
        </a:p>
      </dsp:txBody>
      <dsp:txXfrm>
        <a:off x="3775517" y="3514762"/>
        <a:ext cx="1529820" cy="720002"/>
      </dsp:txXfrm>
    </dsp:sp>
    <dsp:sp modelId="{94B1158B-EE32-43A3-920D-6888C42D00EA}">
      <dsp:nvSpPr>
        <dsp:cNvPr id="0" name=""/>
        <dsp:cNvSpPr/>
      </dsp:nvSpPr>
      <dsp:spPr>
        <a:xfrm>
          <a:off x="5452430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452430" y="3514838"/>
        <a:ext cx="1529820" cy="720002"/>
      </dsp:txXfrm>
    </dsp:sp>
    <dsp:sp modelId="{1EF853FC-E356-40F4-9CD3-5A3596617B14}">
      <dsp:nvSpPr>
        <dsp:cNvPr id="0" name=""/>
        <dsp:cNvSpPr/>
      </dsp:nvSpPr>
      <dsp:spPr>
        <a:xfrm>
          <a:off x="7303512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sp:txBody>
      <dsp:txXfrm>
        <a:off x="7303512" y="3514838"/>
        <a:ext cx="1529820" cy="720002"/>
      </dsp:txXfrm>
    </dsp:sp>
    <dsp:sp modelId="{52002C5B-9C49-4BFB-8F8E-C4595F57B19E}">
      <dsp:nvSpPr>
        <dsp:cNvPr id="0" name=""/>
        <dsp:cNvSpPr/>
      </dsp:nvSpPr>
      <dsp:spPr>
        <a:xfrm>
          <a:off x="2742981" y="2370300"/>
          <a:ext cx="1367995" cy="66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2742981" y="2370300"/>
        <a:ext cx="1367995" cy="665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026864" y="1177286"/>
          <a:ext cx="177491" cy="4567791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204355" y="1177286"/>
          <a:ext cx="177491" cy="38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967"/>
              </a:lnTo>
              <a:lnTo>
                <a:pt x="177491" y="3831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26864" y="1177286"/>
          <a:ext cx="177491" cy="3827860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204355" y="1177286"/>
          <a:ext cx="177491" cy="309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08"/>
              </a:lnTo>
              <a:lnTo>
                <a:pt x="177491" y="3090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26864" y="1177286"/>
          <a:ext cx="177491" cy="3089377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77491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26864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77491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26864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324166" cy="40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0"/>
              </a:lnTo>
              <a:lnTo>
                <a:pt x="324166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2880200" y="1177286"/>
          <a:ext cx="324155" cy="401890"/>
        </a:xfrm>
        <a:custGeom>
          <a:avLst/>
          <a:gdLst/>
          <a:ahLst/>
          <a:cxnLst/>
          <a:rect l="0" t="0" r="0" b="0"/>
          <a:pathLst>
            <a:path>
              <a:moveTo>
                <a:pt x="324155" y="0"/>
              </a:moveTo>
              <a:lnTo>
                <a:pt x="324155" y="401890"/>
              </a:lnTo>
              <a:lnTo>
                <a:pt x="0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2880212" y="1177286"/>
          <a:ext cx="324143" cy="959008"/>
        </a:xfrm>
        <a:custGeom>
          <a:avLst/>
          <a:gdLst/>
          <a:ahLst/>
          <a:cxnLst/>
          <a:rect l="0" t="0" r="0" b="0"/>
          <a:pathLst>
            <a:path>
              <a:moveTo>
                <a:pt x="324143" y="0"/>
              </a:moveTo>
              <a:lnTo>
                <a:pt x="324143" y="959008"/>
              </a:lnTo>
              <a:lnTo>
                <a:pt x="0" y="959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728209" y="1925268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728209" y="1925268"/>
        <a:ext cx="1152002" cy="422054"/>
      </dsp:txXfrm>
    </dsp:sp>
    <dsp:sp modelId="{A20DA8DE-3EAE-496A-B828-0A5813CDECAF}">
      <dsp:nvSpPr>
        <dsp:cNvPr id="0" name=""/>
        <dsp:cNvSpPr/>
      </dsp:nvSpPr>
      <dsp:spPr>
        <a:xfrm>
          <a:off x="1728197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728197" y="1368149"/>
        <a:ext cx="1152002" cy="422054"/>
      </dsp:txXfrm>
    </dsp:sp>
    <dsp:sp modelId="{0A80B95C-D6D8-45A7-AB30-3C8EE843497F}">
      <dsp:nvSpPr>
        <dsp:cNvPr id="0" name=""/>
        <dsp:cNvSpPr/>
      </dsp:nvSpPr>
      <dsp:spPr>
        <a:xfrm>
          <a:off x="3528522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528522" y="1368149"/>
        <a:ext cx="1152002" cy="422054"/>
      </dsp:txXfrm>
    </dsp:sp>
    <dsp:sp modelId="{CA81ADA6-D911-4D6D-B109-B08F6320F697}">
      <dsp:nvSpPr>
        <dsp:cNvPr id="0" name=""/>
        <dsp:cNvSpPr/>
      </dsp:nvSpPr>
      <dsp:spPr>
        <a:xfrm>
          <a:off x="21601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21601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81847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81847" y="2530927"/>
        <a:ext cx="2810845" cy="539997"/>
      </dsp:txXfrm>
    </dsp:sp>
    <dsp:sp modelId="{DEDB21DC-FC23-4B10-8AB8-EDD7E848D268}">
      <dsp:nvSpPr>
        <dsp:cNvPr id="0" name=""/>
        <dsp:cNvSpPr/>
      </dsp:nvSpPr>
      <dsp:spPr>
        <a:xfrm>
          <a:off x="21601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21601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81847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81847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1601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21601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3381847" y="3997796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381847" y="3997796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21601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21601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3381847" y="473925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381847" y="4739255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21601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21601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41"/>
              </a:lnTo>
              <a:lnTo>
                <a:pt x="1315894" y="333341"/>
              </a:lnTo>
              <a:lnTo>
                <a:pt x="1315894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12025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1315894" y="0"/>
              </a:moveTo>
              <a:lnTo>
                <a:pt x="1315894" y="333341"/>
              </a:lnTo>
              <a:lnTo>
                <a:pt x="0" y="333341"/>
              </a:lnTo>
              <a:lnTo>
                <a:pt x="0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712656" y="0"/>
          <a:ext cx="3230526" cy="1491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712656" y="0"/>
        <a:ext cx="3230526" cy="1491015"/>
      </dsp:txXfrm>
    </dsp:sp>
    <dsp:sp modelId="{297D227A-6FD1-4EBB-86E6-2CA0CC339ECB}">
      <dsp:nvSpPr>
        <dsp:cNvPr id="0" name=""/>
        <dsp:cNvSpPr/>
      </dsp:nvSpPr>
      <dsp:spPr>
        <a:xfrm>
          <a:off x="1372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372" y="2129598"/>
        <a:ext cx="2021306" cy="1010653"/>
      </dsp:txXfrm>
    </dsp:sp>
    <dsp:sp modelId="{5A558D68-7FE4-4150-BC37-493AA14CA243}">
      <dsp:nvSpPr>
        <dsp:cNvPr id="0" name=""/>
        <dsp:cNvSpPr/>
      </dsp:nvSpPr>
      <dsp:spPr>
        <a:xfrm>
          <a:off x="2633161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633161" y="2129598"/>
        <a:ext cx="2021306" cy="101065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97735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97735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057996" y="406627"/>
          <a:ext cx="1980007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2057996" y="406627"/>
        <a:ext cx="1980007" cy="891108"/>
      </dsp:txXfrm>
    </dsp:sp>
    <dsp:sp modelId="{12A4A7F0-01B7-473D-B4FA-1BB11D43004A}">
      <dsp:nvSpPr>
        <dsp:cNvPr id="0" name=""/>
        <dsp:cNvSpPr/>
      </dsp:nvSpPr>
      <dsp:spPr>
        <a:xfrm>
          <a:off x="409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937375"/>
        <a:ext cx="1782216" cy="719997"/>
      </dsp:txXfrm>
    </dsp:sp>
    <dsp:sp modelId="{B064ECC4-1C11-4BD0-99D0-3422588EDC6E}">
      <dsp:nvSpPr>
        <dsp:cNvPr id="0" name=""/>
        <dsp:cNvSpPr/>
      </dsp:nvSpPr>
      <dsp:spPr>
        <a:xfrm>
          <a:off x="2156891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2156891" y="2937375"/>
        <a:ext cx="1782216" cy="719997"/>
      </dsp:txXfrm>
    </dsp:sp>
    <dsp:sp modelId="{083498F6-229A-4B03-8EFF-C85124A8790E}">
      <dsp:nvSpPr>
        <dsp:cNvPr id="0" name=""/>
        <dsp:cNvSpPr/>
      </dsp:nvSpPr>
      <dsp:spPr>
        <a:xfrm>
          <a:off x="4313373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937375"/>
        <a:ext cx="1782216" cy="719997"/>
      </dsp:txXfrm>
    </dsp:sp>
    <dsp:sp modelId="{F6666403-C46B-492A-A2A1-22DBA94377D9}">
      <dsp:nvSpPr>
        <dsp:cNvPr id="0" name=""/>
        <dsp:cNvSpPr/>
      </dsp:nvSpPr>
      <dsp:spPr>
        <a:xfrm>
          <a:off x="1672859" y="1847553"/>
          <a:ext cx="1188007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672859" y="1847553"/>
        <a:ext cx="1188007" cy="54000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35284"/>
          <a:ext cx="264365" cy="56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715"/>
              </a:lnTo>
              <a:lnTo>
                <a:pt x="264365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08128" y="1135284"/>
          <a:ext cx="239871" cy="567715"/>
        </a:xfrm>
        <a:custGeom>
          <a:avLst/>
          <a:gdLst/>
          <a:ahLst/>
          <a:cxnLst/>
          <a:rect l="0" t="0" r="0" b="0"/>
          <a:pathLst>
            <a:path>
              <a:moveTo>
                <a:pt x="239871" y="0"/>
              </a:moveTo>
              <a:lnTo>
                <a:pt x="239871" y="567715"/>
              </a:lnTo>
              <a:lnTo>
                <a:pt x="0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729"/>
              </a:lnTo>
              <a:lnTo>
                <a:pt x="1231310" y="1134729"/>
              </a:lnTo>
              <a:lnTo>
                <a:pt x="123131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816689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1231310" y="0"/>
              </a:moveTo>
              <a:lnTo>
                <a:pt x="1231310" y="1134729"/>
              </a:lnTo>
              <a:lnTo>
                <a:pt x="0" y="1134729"/>
              </a:lnTo>
              <a:lnTo>
                <a:pt x="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1948083" y="117672"/>
          <a:ext cx="2199833" cy="1017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</a:p>
      </dsp:txBody>
      <dsp:txXfrm>
        <a:off x="1948083" y="117672"/>
        <a:ext cx="2199833" cy="1017612"/>
      </dsp:txXfrm>
    </dsp:sp>
    <dsp:sp modelId="{4897FC56-B6F8-4F4D-B0F2-DB961AA0EBBE}">
      <dsp:nvSpPr>
        <dsp:cNvPr id="0" name=""/>
        <dsp:cNvSpPr/>
      </dsp:nvSpPr>
      <dsp:spPr>
        <a:xfrm>
          <a:off x="799076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/>
        </a:p>
      </dsp:txBody>
      <dsp:txXfrm>
        <a:off x="799076" y="2483712"/>
        <a:ext cx="2035224" cy="2306265"/>
      </dsp:txXfrm>
    </dsp:sp>
    <dsp:sp modelId="{3FEA2526-F31B-4B10-A353-16D87F5DBC96}">
      <dsp:nvSpPr>
        <dsp:cNvPr id="0" name=""/>
        <dsp:cNvSpPr/>
      </dsp:nvSpPr>
      <dsp:spPr>
        <a:xfrm>
          <a:off x="3261698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</a:p>
      </dsp:txBody>
      <dsp:txXfrm>
        <a:off x="3261698" y="2483712"/>
        <a:ext cx="2035224" cy="2306265"/>
      </dsp:txXfrm>
    </dsp:sp>
    <dsp:sp modelId="{357849DF-3162-477D-9B70-22787989D04A}">
      <dsp:nvSpPr>
        <dsp:cNvPr id="0" name=""/>
        <dsp:cNvSpPr/>
      </dsp:nvSpPr>
      <dsp:spPr>
        <a:xfrm>
          <a:off x="1080120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080120" y="1387998"/>
        <a:ext cx="1728007" cy="630003"/>
      </dsp:txXfrm>
    </dsp:sp>
    <dsp:sp modelId="{356C7A86-57EE-43CC-A05D-FD85822DD71E}">
      <dsp:nvSpPr>
        <dsp:cNvPr id="0" name=""/>
        <dsp:cNvSpPr/>
      </dsp:nvSpPr>
      <dsp:spPr>
        <a:xfrm>
          <a:off x="3312365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</a:t>
          </a:r>
          <a:br>
            <a:rPr lang="es-ES" sz="1200" kern="1200" dirty="0" smtClean="0"/>
          </a:br>
          <a:r>
            <a:rPr lang="es-ES" sz="1200" kern="1200" dirty="0" smtClean="0"/>
            <a:t>y Mantenimiento</a:t>
          </a:r>
          <a:endParaRPr lang="es-ES" sz="1200" kern="1200" dirty="0"/>
        </a:p>
      </dsp:txBody>
      <dsp:txXfrm>
        <a:off x="3312365" y="1387998"/>
        <a:ext cx="1728007" cy="63000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1246" y="990543"/>
          <a:ext cx="386324" cy="393563"/>
        </a:xfrm>
        <a:custGeom>
          <a:avLst/>
          <a:gdLst/>
          <a:ahLst/>
          <a:cxnLst/>
          <a:rect l="0" t="0" r="0" b="0"/>
          <a:pathLst>
            <a:path>
              <a:moveTo>
                <a:pt x="386324" y="0"/>
              </a:moveTo>
              <a:lnTo>
                <a:pt x="386324" y="393563"/>
              </a:lnTo>
              <a:lnTo>
                <a:pt x="0" y="393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571" y="990543"/>
          <a:ext cx="201366" cy="505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7772"/>
              </a:lnTo>
              <a:lnTo>
                <a:pt x="201366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4592" y="990543"/>
          <a:ext cx="162978" cy="505777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5057772"/>
              </a:lnTo>
              <a:lnTo>
                <a:pt x="0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571" y="990543"/>
          <a:ext cx="201366" cy="462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338"/>
              </a:lnTo>
              <a:lnTo>
                <a:pt x="201366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4592" y="990543"/>
          <a:ext cx="162978" cy="462133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621338"/>
              </a:lnTo>
              <a:lnTo>
                <a:pt x="0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571" y="990543"/>
          <a:ext cx="201366" cy="418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901"/>
              </a:lnTo>
              <a:lnTo>
                <a:pt x="201366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4592" y="990543"/>
          <a:ext cx="162978" cy="4184901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184901"/>
              </a:lnTo>
              <a:lnTo>
                <a:pt x="0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571" y="990543"/>
          <a:ext cx="201366" cy="374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468"/>
              </a:lnTo>
              <a:lnTo>
                <a:pt x="201366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4592" y="990543"/>
          <a:ext cx="162978" cy="374846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748468"/>
              </a:lnTo>
              <a:lnTo>
                <a:pt x="0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571" y="990543"/>
          <a:ext cx="201366" cy="330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277"/>
              </a:lnTo>
              <a:lnTo>
                <a:pt x="201366" y="3305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4592" y="990543"/>
          <a:ext cx="162978" cy="330085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300858"/>
              </a:lnTo>
              <a:lnTo>
                <a:pt x="0" y="33008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571" y="990543"/>
          <a:ext cx="201366" cy="2849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210"/>
              </a:lnTo>
              <a:lnTo>
                <a:pt x="201366" y="2849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4505" y="990543"/>
          <a:ext cx="173065" cy="2849125"/>
        </a:xfrm>
        <a:custGeom>
          <a:avLst/>
          <a:gdLst/>
          <a:ahLst/>
          <a:cxnLst/>
          <a:rect l="0" t="0" r="0" b="0"/>
          <a:pathLst>
            <a:path>
              <a:moveTo>
                <a:pt x="173065" y="0"/>
              </a:moveTo>
              <a:lnTo>
                <a:pt x="173065" y="2849125"/>
              </a:lnTo>
              <a:lnTo>
                <a:pt x="0" y="284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571" y="990543"/>
          <a:ext cx="201043" cy="238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086"/>
              </a:lnTo>
              <a:lnTo>
                <a:pt x="201043" y="23890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4592" y="990543"/>
          <a:ext cx="162978" cy="238462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2384629"/>
              </a:lnTo>
              <a:lnTo>
                <a:pt x="0" y="2384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571" y="990543"/>
          <a:ext cx="201366" cy="192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993"/>
              </a:lnTo>
              <a:lnTo>
                <a:pt x="201366" y="1929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4592" y="990543"/>
          <a:ext cx="162978" cy="192548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925482"/>
              </a:lnTo>
              <a:lnTo>
                <a:pt x="0" y="19254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571" y="990543"/>
          <a:ext cx="201043" cy="145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17"/>
              </a:lnTo>
              <a:lnTo>
                <a:pt x="201043" y="1452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4592" y="990543"/>
          <a:ext cx="162978" cy="145259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452599"/>
              </a:lnTo>
              <a:lnTo>
                <a:pt x="0" y="1452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571" y="990543"/>
          <a:ext cx="201366" cy="98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85"/>
              </a:lnTo>
              <a:lnTo>
                <a:pt x="201366" y="984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4592" y="990543"/>
          <a:ext cx="162978" cy="982807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982807"/>
              </a:lnTo>
              <a:lnTo>
                <a:pt x="0" y="982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803871" y="431714"/>
          <a:ext cx="2507399" cy="558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2803871" y="431714"/>
        <a:ext cx="2507399" cy="558828"/>
      </dsp:txXfrm>
    </dsp:sp>
    <dsp:sp modelId="{ED3F0F30-170A-4527-B751-6D3217DB41D6}">
      <dsp:nvSpPr>
        <dsp:cNvPr id="0" name=""/>
        <dsp:cNvSpPr/>
      </dsp:nvSpPr>
      <dsp:spPr>
        <a:xfrm>
          <a:off x="985356" y="179559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85356" y="1795597"/>
        <a:ext cx="2909236" cy="355505"/>
      </dsp:txXfrm>
    </dsp:sp>
    <dsp:sp modelId="{51B0DEFD-F156-4EE6-AB51-1AF51E710FCE}">
      <dsp:nvSpPr>
        <dsp:cNvPr id="0" name=""/>
        <dsp:cNvSpPr/>
      </dsp:nvSpPr>
      <dsp:spPr>
        <a:xfrm>
          <a:off x="4258937" y="179717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58937" y="1797175"/>
        <a:ext cx="2909236" cy="355505"/>
      </dsp:txXfrm>
    </dsp:sp>
    <dsp:sp modelId="{7A26762C-04F5-45DB-A1A6-855D247A1108}">
      <dsp:nvSpPr>
        <dsp:cNvPr id="0" name=""/>
        <dsp:cNvSpPr/>
      </dsp:nvSpPr>
      <dsp:spPr>
        <a:xfrm>
          <a:off x="985356" y="2265389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85356" y="2265389"/>
        <a:ext cx="2909236" cy="355505"/>
      </dsp:txXfrm>
    </dsp:sp>
    <dsp:sp modelId="{F66F70D3-E882-40FB-90B4-264E4146948D}">
      <dsp:nvSpPr>
        <dsp:cNvPr id="0" name=""/>
        <dsp:cNvSpPr/>
      </dsp:nvSpPr>
      <dsp:spPr>
        <a:xfrm>
          <a:off x="4258614" y="226500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8614" y="2265007"/>
        <a:ext cx="2909236" cy="355505"/>
      </dsp:txXfrm>
    </dsp:sp>
    <dsp:sp modelId="{F1C747A7-3B21-4FC6-8159-4A5C664380DC}">
      <dsp:nvSpPr>
        <dsp:cNvPr id="0" name=""/>
        <dsp:cNvSpPr/>
      </dsp:nvSpPr>
      <dsp:spPr>
        <a:xfrm>
          <a:off x="985356" y="273827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85356" y="2738272"/>
        <a:ext cx="2909236" cy="355505"/>
      </dsp:txXfrm>
    </dsp:sp>
    <dsp:sp modelId="{9AA513E2-918C-4FC9-A2C9-26DBB69406B1}">
      <dsp:nvSpPr>
        <dsp:cNvPr id="0" name=""/>
        <dsp:cNvSpPr/>
      </dsp:nvSpPr>
      <dsp:spPr>
        <a:xfrm>
          <a:off x="4258937" y="2742784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58937" y="2742784"/>
        <a:ext cx="2909236" cy="355505"/>
      </dsp:txXfrm>
    </dsp:sp>
    <dsp:sp modelId="{7ADA4633-49A5-4637-AD87-527CD894DE20}">
      <dsp:nvSpPr>
        <dsp:cNvPr id="0" name=""/>
        <dsp:cNvSpPr/>
      </dsp:nvSpPr>
      <dsp:spPr>
        <a:xfrm>
          <a:off x="985356" y="319742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85356" y="3197420"/>
        <a:ext cx="2909236" cy="355505"/>
      </dsp:txXfrm>
    </dsp:sp>
    <dsp:sp modelId="{404F1042-BEA3-48B2-8ACC-C266DBBF7BE6}">
      <dsp:nvSpPr>
        <dsp:cNvPr id="0" name=""/>
        <dsp:cNvSpPr/>
      </dsp:nvSpPr>
      <dsp:spPr>
        <a:xfrm>
          <a:off x="4258614" y="3201876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8614" y="3201876"/>
        <a:ext cx="2909236" cy="355505"/>
      </dsp:txXfrm>
    </dsp:sp>
    <dsp:sp modelId="{0F20FF93-99BB-4FCA-B04A-7E48395EE134}">
      <dsp:nvSpPr>
        <dsp:cNvPr id="0" name=""/>
        <dsp:cNvSpPr/>
      </dsp:nvSpPr>
      <dsp:spPr>
        <a:xfrm>
          <a:off x="975269" y="366191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75269" y="3661915"/>
        <a:ext cx="2909236" cy="355505"/>
      </dsp:txXfrm>
    </dsp:sp>
    <dsp:sp modelId="{D99EAE9B-D051-4F71-964D-A78ABDDBF598}">
      <dsp:nvSpPr>
        <dsp:cNvPr id="0" name=""/>
        <dsp:cNvSpPr/>
      </dsp:nvSpPr>
      <dsp:spPr>
        <a:xfrm>
          <a:off x="4258937" y="366200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58937" y="3662000"/>
        <a:ext cx="2909236" cy="355505"/>
      </dsp:txXfrm>
    </dsp:sp>
    <dsp:sp modelId="{E7F5DC0E-ECA0-4B7A-AC99-C3799BD629D8}">
      <dsp:nvSpPr>
        <dsp:cNvPr id="0" name=""/>
        <dsp:cNvSpPr/>
      </dsp:nvSpPr>
      <dsp:spPr>
        <a:xfrm>
          <a:off x="985356" y="411364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85356" y="4113648"/>
        <a:ext cx="2909236" cy="355505"/>
      </dsp:txXfrm>
    </dsp:sp>
    <dsp:sp modelId="{680F19FF-99FF-4514-80AE-E8A5B33DD9F6}">
      <dsp:nvSpPr>
        <dsp:cNvPr id="0" name=""/>
        <dsp:cNvSpPr/>
      </dsp:nvSpPr>
      <dsp:spPr>
        <a:xfrm>
          <a:off x="4258937" y="411806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58937" y="4118067"/>
        <a:ext cx="2909236" cy="355505"/>
      </dsp:txXfrm>
    </dsp:sp>
    <dsp:sp modelId="{490E0795-38BB-453A-9315-7AE031670888}">
      <dsp:nvSpPr>
        <dsp:cNvPr id="0" name=""/>
        <dsp:cNvSpPr/>
      </dsp:nvSpPr>
      <dsp:spPr>
        <a:xfrm>
          <a:off x="985356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85356" y="4561258"/>
        <a:ext cx="2909236" cy="355505"/>
      </dsp:txXfrm>
    </dsp:sp>
    <dsp:sp modelId="{872F8334-3743-4654-BB48-2770B89C85D9}">
      <dsp:nvSpPr>
        <dsp:cNvPr id="0" name=""/>
        <dsp:cNvSpPr/>
      </dsp:nvSpPr>
      <dsp:spPr>
        <a:xfrm>
          <a:off x="4258937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58937" y="4561258"/>
        <a:ext cx="2909236" cy="355505"/>
      </dsp:txXfrm>
    </dsp:sp>
    <dsp:sp modelId="{FAD833AA-338C-4D2F-83E9-6B0B632F2250}">
      <dsp:nvSpPr>
        <dsp:cNvPr id="0" name=""/>
        <dsp:cNvSpPr/>
      </dsp:nvSpPr>
      <dsp:spPr>
        <a:xfrm>
          <a:off x="985356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85356" y="4997692"/>
        <a:ext cx="2909236" cy="355505"/>
      </dsp:txXfrm>
    </dsp:sp>
    <dsp:sp modelId="{B0736C1B-FB90-4792-B663-872D15877DAF}">
      <dsp:nvSpPr>
        <dsp:cNvPr id="0" name=""/>
        <dsp:cNvSpPr/>
      </dsp:nvSpPr>
      <dsp:spPr>
        <a:xfrm>
          <a:off x="4258937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58937" y="4997692"/>
        <a:ext cx="2909236" cy="355505"/>
      </dsp:txXfrm>
    </dsp:sp>
    <dsp:sp modelId="{F94EB1C5-681C-4624-9D7E-7FC1B3C4894D}">
      <dsp:nvSpPr>
        <dsp:cNvPr id="0" name=""/>
        <dsp:cNvSpPr/>
      </dsp:nvSpPr>
      <dsp:spPr>
        <a:xfrm>
          <a:off x="985356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85356" y="5434128"/>
        <a:ext cx="2909236" cy="355505"/>
      </dsp:txXfrm>
    </dsp:sp>
    <dsp:sp modelId="{08454D4C-0AFF-4855-866C-5CCEA5BA22D2}">
      <dsp:nvSpPr>
        <dsp:cNvPr id="0" name=""/>
        <dsp:cNvSpPr/>
      </dsp:nvSpPr>
      <dsp:spPr>
        <a:xfrm>
          <a:off x="4258937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58937" y="5434128"/>
        <a:ext cx="2909236" cy="355505"/>
      </dsp:txXfrm>
    </dsp:sp>
    <dsp:sp modelId="{DC9CF347-9AC1-4D19-B15D-DAE7059D536C}">
      <dsp:nvSpPr>
        <dsp:cNvPr id="0" name=""/>
        <dsp:cNvSpPr/>
      </dsp:nvSpPr>
      <dsp:spPr>
        <a:xfrm>
          <a:off x="985356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85356" y="5870562"/>
        <a:ext cx="2909236" cy="355505"/>
      </dsp:txXfrm>
    </dsp:sp>
    <dsp:sp modelId="{52EB7180-6FC3-43FE-8820-09204C0DBBE5}">
      <dsp:nvSpPr>
        <dsp:cNvPr id="0" name=""/>
        <dsp:cNvSpPr/>
      </dsp:nvSpPr>
      <dsp:spPr>
        <a:xfrm>
          <a:off x="4258937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58937" y="5870562"/>
        <a:ext cx="2909236" cy="355505"/>
      </dsp:txXfrm>
    </dsp:sp>
    <dsp:sp modelId="{9F862B86-439A-4AB3-9FF6-FE0099689528}">
      <dsp:nvSpPr>
        <dsp:cNvPr id="0" name=""/>
        <dsp:cNvSpPr/>
      </dsp:nvSpPr>
      <dsp:spPr>
        <a:xfrm>
          <a:off x="2417546" y="1142322"/>
          <a:ext cx="1253699" cy="483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417546" y="1142322"/>
        <a:ext cx="1253699" cy="48356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79491" y="987197"/>
          <a:ext cx="268508" cy="902603"/>
        </a:xfrm>
        <a:custGeom>
          <a:avLst/>
          <a:gdLst/>
          <a:ahLst/>
          <a:cxnLst/>
          <a:rect l="0" t="0" r="0" b="0"/>
          <a:pathLst>
            <a:path>
              <a:moveTo>
                <a:pt x="268508" y="0"/>
              </a:moveTo>
              <a:lnTo>
                <a:pt x="268508" y="902603"/>
              </a:lnTo>
              <a:lnTo>
                <a:pt x="0" y="902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987197"/>
          <a:ext cx="2156482" cy="1962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052"/>
              </a:lnTo>
              <a:lnTo>
                <a:pt x="2156482" y="1775052"/>
              </a:lnTo>
              <a:lnTo>
                <a:pt x="2156482" y="1962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02280" y="987197"/>
          <a:ext cx="91440" cy="1962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2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891517" y="987197"/>
          <a:ext cx="2156482" cy="196218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775052"/>
              </a:lnTo>
              <a:lnTo>
                <a:pt x="0" y="1775052"/>
              </a:lnTo>
              <a:lnTo>
                <a:pt x="0" y="1962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023599" y="109144"/>
          <a:ext cx="2048800" cy="878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023599" y="109144"/>
        <a:ext cx="2048800" cy="878053"/>
      </dsp:txXfrm>
    </dsp:sp>
    <dsp:sp modelId="{7488CD22-623A-44D8-BB5F-E4D6CC8D37E8}">
      <dsp:nvSpPr>
        <dsp:cNvPr id="0" name=""/>
        <dsp:cNvSpPr/>
      </dsp:nvSpPr>
      <dsp:spPr>
        <a:xfrm>
          <a:off x="409" y="2949382"/>
          <a:ext cx="1782216" cy="68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409" y="2949382"/>
        <a:ext cx="1782216" cy="682927"/>
      </dsp:txXfrm>
    </dsp:sp>
    <dsp:sp modelId="{68BF0849-669B-4ACF-89F5-2D539CEDEC27}">
      <dsp:nvSpPr>
        <dsp:cNvPr id="0" name=""/>
        <dsp:cNvSpPr/>
      </dsp:nvSpPr>
      <dsp:spPr>
        <a:xfrm>
          <a:off x="2156891" y="2949382"/>
          <a:ext cx="1782216" cy="68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2156891" y="2949382"/>
        <a:ext cx="1782216" cy="682927"/>
      </dsp:txXfrm>
    </dsp:sp>
    <dsp:sp modelId="{CCD946E0-6F24-4BBC-ACAB-9318657A321C}">
      <dsp:nvSpPr>
        <dsp:cNvPr id="0" name=""/>
        <dsp:cNvSpPr/>
      </dsp:nvSpPr>
      <dsp:spPr>
        <a:xfrm>
          <a:off x="4313373" y="2949382"/>
          <a:ext cx="1782216" cy="682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sp:txBody>
      <dsp:txXfrm>
        <a:off x="4313373" y="2949382"/>
        <a:ext cx="1782216" cy="682927"/>
      </dsp:txXfrm>
    </dsp:sp>
    <dsp:sp modelId="{8B3ACF25-AA08-46EB-B11E-DBBC5DAF0912}">
      <dsp:nvSpPr>
        <dsp:cNvPr id="0" name=""/>
        <dsp:cNvSpPr/>
      </dsp:nvSpPr>
      <dsp:spPr>
        <a:xfrm>
          <a:off x="1096561" y="1572727"/>
          <a:ext cx="1682929" cy="634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096561" y="1572727"/>
        <a:ext cx="1682929" cy="63414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016223" y="781493"/>
          <a:ext cx="1296225" cy="94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86"/>
              </a:lnTo>
              <a:lnTo>
                <a:pt x="1296225" y="294386"/>
              </a:lnTo>
              <a:lnTo>
                <a:pt x="1296225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720184" y="781493"/>
          <a:ext cx="1296039" cy="944589"/>
        </a:xfrm>
        <a:custGeom>
          <a:avLst/>
          <a:gdLst/>
          <a:ahLst/>
          <a:cxnLst/>
          <a:rect l="0" t="0" r="0" b="0"/>
          <a:pathLst>
            <a:path>
              <a:moveTo>
                <a:pt x="1296039" y="0"/>
              </a:moveTo>
              <a:lnTo>
                <a:pt x="1296039" y="294386"/>
              </a:lnTo>
              <a:lnTo>
                <a:pt x="0" y="294386"/>
              </a:lnTo>
              <a:lnTo>
                <a:pt x="0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8237" y="71409"/>
          <a:ext cx="1655972" cy="710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188237" y="71409"/>
        <a:ext cx="1655972" cy="710083"/>
      </dsp:txXfrm>
    </dsp:sp>
    <dsp:sp modelId="{A4355BDB-2C53-4247-BB9E-B81BCB301B8E}">
      <dsp:nvSpPr>
        <dsp:cNvPr id="0" name=""/>
        <dsp:cNvSpPr/>
      </dsp:nvSpPr>
      <dsp:spPr>
        <a:xfrm>
          <a:off x="144197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44197" y="1726082"/>
        <a:ext cx="1151973" cy="602397"/>
      </dsp:txXfrm>
    </dsp:sp>
    <dsp:sp modelId="{A6C51691-4FCF-47B5-98BE-9D7A7A5590AD}">
      <dsp:nvSpPr>
        <dsp:cNvPr id="0" name=""/>
        <dsp:cNvSpPr/>
      </dsp:nvSpPr>
      <dsp:spPr>
        <a:xfrm>
          <a:off x="2736462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736462" y="1726082"/>
        <a:ext cx="1151973" cy="6023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8902" y="1011295"/>
          <a:ext cx="212247" cy="716860"/>
        </a:xfrm>
        <a:custGeom>
          <a:avLst/>
          <a:gdLst/>
          <a:ahLst/>
          <a:cxnLst/>
          <a:rect l="0" t="0" r="0" b="0"/>
          <a:pathLst>
            <a:path>
              <a:moveTo>
                <a:pt x="212247" y="0"/>
              </a:moveTo>
              <a:lnTo>
                <a:pt x="212247" y="716860"/>
              </a:lnTo>
              <a:lnTo>
                <a:pt x="0" y="716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381"/>
              </a:lnTo>
              <a:lnTo>
                <a:pt x="1900504" y="1388381"/>
              </a:lnTo>
              <a:lnTo>
                <a:pt x="1900504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011295"/>
          <a:ext cx="91440" cy="1600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660645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1900504" y="0"/>
              </a:moveTo>
              <a:lnTo>
                <a:pt x="1900504" y="1388381"/>
              </a:lnTo>
              <a:lnTo>
                <a:pt x="0" y="1388381"/>
              </a:lnTo>
              <a:lnTo>
                <a:pt x="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593"/>
          <a:ext cx="2339998" cy="1010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91150" y="593"/>
        <a:ext cx="2339998" cy="1010702"/>
      </dsp:txXfrm>
    </dsp:sp>
    <dsp:sp modelId="{68F90279-E630-440E-8937-16E69DB36ADA}">
      <dsp:nvSpPr>
        <dsp:cNvPr id="0" name=""/>
        <dsp:cNvSpPr/>
      </dsp:nvSpPr>
      <dsp:spPr>
        <a:xfrm>
          <a:off x="922640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922640" y="2611924"/>
        <a:ext cx="1476009" cy="584802"/>
      </dsp:txXfrm>
    </dsp:sp>
    <dsp:sp modelId="{47CE08D7-9963-408D-ADF4-8160FED4550A}">
      <dsp:nvSpPr>
        <dsp:cNvPr id="0" name=""/>
        <dsp:cNvSpPr/>
      </dsp:nvSpPr>
      <dsp:spPr>
        <a:xfrm>
          <a:off x="2823145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823145" y="2611924"/>
        <a:ext cx="1476009" cy="584802"/>
      </dsp:txXfrm>
    </dsp:sp>
    <dsp:sp modelId="{FD85042B-3A5E-41AD-8A4A-B4AFFF75C61F}">
      <dsp:nvSpPr>
        <dsp:cNvPr id="0" name=""/>
        <dsp:cNvSpPr/>
      </dsp:nvSpPr>
      <dsp:spPr>
        <a:xfrm>
          <a:off x="4723649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723649" y="2611924"/>
        <a:ext cx="1476009" cy="584802"/>
      </dsp:txXfrm>
    </dsp:sp>
    <dsp:sp modelId="{96C211A2-E9F8-42E0-B8C2-16D65DF6A4DB}">
      <dsp:nvSpPr>
        <dsp:cNvPr id="0" name=""/>
        <dsp:cNvSpPr/>
      </dsp:nvSpPr>
      <dsp:spPr>
        <a:xfrm>
          <a:off x="1908894" y="1440156"/>
          <a:ext cx="1440008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908894" y="1440156"/>
        <a:ext cx="1440008" cy="5759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41331" y="1138432"/>
          <a:ext cx="341261" cy="798978"/>
        </a:xfrm>
        <a:custGeom>
          <a:avLst/>
          <a:gdLst/>
          <a:ahLst/>
          <a:cxnLst/>
          <a:rect l="0" t="0" r="0" b="0"/>
          <a:pathLst>
            <a:path>
              <a:moveTo>
                <a:pt x="341261" y="0"/>
              </a:moveTo>
              <a:lnTo>
                <a:pt x="341261" y="798978"/>
              </a:lnTo>
              <a:lnTo>
                <a:pt x="0" y="798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182593" y="1138432"/>
          <a:ext cx="1067453" cy="1789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513"/>
              </a:lnTo>
              <a:lnTo>
                <a:pt x="1067453" y="1532513"/>
              </a:lnTo>
              <a:lnTo>
                <a:pt x="1067453" y="1789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2067572" y="1138432"/>
          <a:ext cx="1115021" cy="1790813"/>
        </a:xfrm>
        <a:custGeom>
          <a:avLst/>
          <a:gdLst/>
          <a:ahLst/>
          <a:cxnLst/>
          <a:rect l="0" t="0" r="0" b="0"/>
          <a:pathLst>
            <a:path>
              <a:moveTo>
                <a:pt x="1115021" y="0"/>
              </a:moveTo>
              <a:lnTo>
                <a:pt x="1115021" y="1533359"/>
              </a:lnTo>
              <a:lnTo>
                <a:pt x="0" y="1533359"/>
              </a:lnTo>
              <a:lnTo>
                <a:pt x="0" y="1790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856165" y="1502"/>
          <a:ext cx="2652855" cy="11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sp:txBody>
      <dsp:txXfrm>
        <a:off x="1856165" y="1502"/>
        <a:ext cx="2652855" cy="1136929"/>
      </dsp:txXfrm>
    </dsp:sp>
    <dsp:sp modelId="{10A65F02-9AB4-4846-B387-DE911D98581A}">
      <dsp:nvSpPr>
        <dsp:cNvPr id="0" name=""/>
        <dsp:cNvSpPr/>
      </dsp:nvSpPr>
      <dsp:spPr>
        <a:xfrm>
          <a:off x="1257572" y="2929245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sp:txBody>
      <dsp:txXfrm>
        <a:off x="1257572" y="2929245"/>
        <a:ext cx="1619998" cy="668277"/>
      </dsp:txXfrm>
    </dsp:sp>
    <dsp:sp modelId="{08CD3FED-6585-4B0B-9DF6-B123BD23D011}">
      <dsp:nvSpPr>
        <dsp:cNvPr id="0" name=""/>
        <dsp:cNvSpPr/>
      </dsp:nvSpPr>
      <dsp:spPr>
        <a:xfrm>
          <a:off x="3440047" y="2928399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/>
        </a:p>
      </dsp:txBody>
      <dsp:txXfrm>
        <a:off x="3440047" y="2928399"/>
        <a:ext cx="1619998" cy="668277"/>
      </dsp:txXfrm>
    </dsp:sp>
    <dsp:sp modelId="{BB4A5560-FC0B-4ECA-8C6C-59A077D4E231}">
      <dsp:nvSpPr>
        <dsp:cNvPr id="0" name=""/>
        <dsp:cNvSpPr/>
      </dsp:nvSpPr>
      <dsp:spPr>
        <a:xfrm>
          <a:off x="1514904" y="1672128"/>
          <a:ext cx="1326427" cy="530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514904" y="1672128"/>
        <a:ext cx="1326427" cy="53056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8C908-CEE4-4E49-AB8D-748094F9B64B}">
      <dsp:nvSpPr>
        <dsp:cNvPr id="0" name=""/>
        <dsp:cNvSpPr/>
      </dsp:nvSpPr>
      <dsp:spPr>
        <a:xfrm>
          <a:off x="7744586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58"/>
              </a:lnTo>
              <a:lnTo>
                <a:pt x="2877269" y="268858"/>
              </a:lnTo>
              <a:lnTo>
                <a:pt x="2877269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439"/>
              </a:lnTo>
              <a:lnTo>
                <a:pt x="719317" y="884439"/>
              </a:lnTo>
              <a:lnTo>
                <a:pt x="719317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884439"/>
              </a:lnTo>
              <a:lnTo>
                <a:pt x="0" y="884439"/>
              </a:lnTo>
              <a:lnTo>
                <a:pt x="0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3817292"/>
          <a:ext cx="91440" cy="124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0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268858"/>
              </a:lnTo>
              <a:lnTo>
                <a:pt x="0" y="268858"/>
              </a:lnTo>
              <a:lnTo>
                <a:pt x="0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521600"/>
          <a:ext cx="2445179" cy="10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br>
            <a:rPr lang="es-ES" sz="1200" kern="1200" dirty="0" smtClean="0"/>
          </a:br>
          <a:r>
            <a:rPr lang="es-ES" sz="1200" kern="1200" dirty="0" smtClean="0"/>
            <a:t>Deportivas </a:t>
          </a:r>
          <a:endParaRPr lang="es-ES" sz="1200" kern="1200" dirty="0"/>
        </a:p>
      </dsp:txBody>
      <dsp:txXfrm>
        <a:off x="2971129" y="521600"/>
        <a:ext cx="2445179" cy="1008001"/>
      </dsp:txXfrm>
    </dsp:sp>
    <dsp:sp modelId="{C6326360-C98E-4D30-8CC3-25063FBFE336}">
      <dsp:nvSpPr>
        <dsp:cNvPr id="0" name=""/>
        <dsp:cNvSpPr/>
      </dsp:nvSpPr>
      <dsp:spPr>
        <a:xfrm>
          <a:off x="721972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1923300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524197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655" y="3222815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524197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222815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39413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3941371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538881"/>
          <a:ext cx="1188954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2879925" y="2538881"/>
        <a:ext cx="1188954" cy="612002"/>
      </dsp:txXfrm>
    </dsp:sp>
    <dsp:sp modelId="{444235FD-96AA-418A-9702-4ABF4DBD1F53}">
      <dsp:nvSpPr>
        <dsp:cNvPr id="0" name=""/>
        <dsp:cNvSpPr/>
      </dsp:nvSpPr>
      <dsp:spPr>
        <a:xfrm>
          <a:off x="4318559" y="2538881"/>
          <a:ext cx="1188954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 </a:t>
          </a:r>
          <a:endParaRPr lang="es-ES" sz="1200" kern="1200" dirty="0"/>
        </a:p>
      </dsp:txBody>
      <dsp:txXfrm>
        <a:off x="4318559" y="2538881"/>
        <a:ext cx="1188954" cy="612002"/>
      </dsp:txXfrm>
    </dsp:sp>
    <dsp:sp modelId="{65C1147C-7F84-4F9E-B319-C6AEC4FCFD55}">
      <dsp:nvSpPr>
        <dsp:cNvPr id="0" name=""/>
        <dsp:cNvSpPr/>
      </dsp:nvSpPr>
      <dsp:spPr>
        <a:xfrm>
          <a:off x="6476511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1923300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524197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222815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524197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7195829" y="3222815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76888" y="1734584"/>
          <a:ext cx="163850" cy="717822"/>
        </a:xfrm>
        <a:custGeom>
          <a:avLst/>
          <a:gdLst/>
          <a:ahLst/>
          <a:cxnLst/>
          <a:rect l="0" t="0" r="0" b="0"/>
          <a:pathLst>
            <a:path>
              <a:moveTo>
                <a:pt x="163850" y="0"/>
              </a:moveTo>
              <a:lnTo>
                <a:pt x="163850" y="717822"/>
              </a:lnTo>
              <a:lnTo>
                <a:pt x="0" y="71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734584"/>
          <a:ext cx="3322205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3322205" y="1271793"/>
              </a:lnTo>
              <a:lnTo>
                <a:pt x="3322205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734584"/>
          <a:ext cx="1672353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1672353" y="1271793"/>
              </a:lnTo>
              <a:lnTo>
                <a:pt x="1672353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734584"/>
          <a:ext cx="914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694398" y="1734584"/>
          <a:ext cx="16463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1646340" y="0"/>
              </a:moveTo>
              <a:lnTo>
                <a:pt x="1646340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1044546" y="1734584"/>
          <a:ext cx="3296192" cy="1435644"/>
        </a:xfrm>
        <a:custGeom>
          <a:avLst/>
          <a:gdLst/>
          <a:ahLst/>
          <a:cxnLst/>
          <a:rect l="0" t="0" r="0" b="0"/>
          <a:pathLst>
            <a:path>
              <a:moveTo>
                <a:pt x="3296192" y="0"/>
              </a:moveTo>
              <a:lnTo>
                <a:pt x="3296192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490314" y="954342"/>
          <a:ext cx="1700848" cy="78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490314" y="954342"/>
        <a:ext cx="1700848" cy="780241"/>
      </dsp:txXfrm>
    </dsp:sp>
    <dsp:sp modelId="{EAFE15F1-740D-499D-A9EB-2AF12AEC4E64}">
      <dsp:nvSpPr>
        <dsp:cNvPr id="0" name=""/>
        <dsp:cNvSpPr/>
      </dsp:nvSpPr>
      <dsp:spPr>
        <a:xfrm>
          <a:off x="308294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endParaRPr lang="es-ES" sz="1200" kern="1200" dirty="0"/>
        </a:p>
      </dsp:txBody>
      <dsp:txXfrm>
        <a:off x="308294" y="3170228"/>
        <a:ext cx="1472502" cy="566954"/>
      </dsp:txXfrm>
    </dsp:sp>
    <dsp:sp modelId="{F439CFAB-A6C0-41A2-B8D8-271470E343FB}">
      <dsp:nvSpPr>
        <dsp:cNvPr id="0" name=""/>
        <dsp:cNvSpPr/>
      </dsp:nvSpPr>
      <dsp:spPr>
        <a:xfrm>
          <a:off x="1958146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58146" y="3170228"/>
        <a:ext cx="1472502" cy="566954"/>
      </dsp:txXfrm>
    </dsp:sp>
    <dsp:sp modelId="{5B7CB75E-0C79-42B5-AD66-B0462BAB356C}">
      <dsp:nvSpPr>
        <dsp:cNvPr id="0" name=""/>
        <dsp:cNvSpPr/>
      </dsp:nvSpPr>
      <dsp:spPr>
        <a:xfrm>
          <a:off x="3604487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3604487" y="3170228"/>
        <a:ext cx="1472502" cy="566954"/>
      </dsp:txXfrm>
    </dsp:sp>
    <dsp:sp modelId="{BCE779C9-E6DC-4BB5-916B-42DEF69034F0}">
      <dsp:nvSpPr>
        <dsp:cNvPr id="0" name=""/>
        <dsp:cNvSpPr/>
      </dsp:nvSpPr>
      <dsp:spPr>
        <a:xfrm>
          <a:off x="5276841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 </a:t>
          </a:r>
          <a:endParaRPr lang="es-ES" sz="1200" kern="1200" dirty="0"/>
        </a:p>
      </dsp:txBody>
      <dsp:txXfrm>
        <a:off x="5276841" y="3170228"/>
        <a:ext cx="1472502" cy="566954"/>
      </dsp:txXfrm>
    </dsp:sp>
    <dsp:sp modelId="{2D30FC6A-F12B-411D-89CD-8F0CA156B0DD}">
      <dsp:nvSpPr>
        <dsp:cNvPr id="0" name=""/>
        <dsp:cNvSpPr/>
      </dsp:nvSpPr>
      <dsp:spPr>
        <a:xfrm>
          <a:off x="6926693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6926693" y="3170228"/>
        <a:ext cx="1472502" cy="566954"/>
      </dsp:txXfrm>
    </dsp:sp>
    <dsp:sp modelId="{1FD2D8CC-BA3B-434D-88BB-D6A960BA3113}">
      <dsp:nvSpPr>
        <dsp:cNvPr id="0" name=""/>
        <dsp:cNvSpPr/>
      </dsp:nvSpPr>
      <dsp:spPr>
        <a:xfrm>
          <a:off x="2740604" y="2168929"/>
          <a:ext cx="1436284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2740604" y="2168929"/>
        <a:ext cx="1436284" cy="566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2" y="1402238"/>
          <a:ext cx="361514" cy="68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54"/>
              </a:lnTo>
              <a:lnTo>
                <a:pt x="361514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640999" y="1402238"/>
          <a:ext cx="334992" cy="683454"/>
        </a:xfrm>
        <a:custGeom>
          <a:avLst/>
          <a:gdLst/>
          <a:ahLst/>
          <a:cxnLst/>
          <a:rect l="0" t="0" r="0" b="0"/>
          <a:pathLst>
            <a:path>
              <a:moveTo>
                <a:pt x="334992" y="0"/>
              </a:moveTo>
              <a:lnTo>
                <a:pt x="334992" y="683454"/>
              </a:lnTo>
              <a:lnTo>
                <a:pt x="0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43"/>
              </a:lnTo>
              <a:lnTo>
                <a:pt x="1300283" y="425143"/>
              </a:lnTo>
              <a:lnTo>
                <a:pt x="1300283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75708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1300283" y="0"/>
              </a:moveTo>
              <a:lnTo>
                <a:pt x="1300283" y="425143"/>
              </a:lnTo>
              <a:lnTo>
                <a:pt x="0" y="425143"/>
              </a:lnTo>
              <a:lnTo>
                <a:pt x="0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402238"/>
          <a:ext cx="91440" cy="128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5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684180" y="296058"/>
          <a:ext cx="2583622" cy="1106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684180" y="296058"/>
        <a:ext cx="2583622" cy="1106179"/>
      </dsp:txXfrm>
    </dsp:sp>
    <dsp:sp modelId="{086950E9-743A-4495-98E4-541B4F97974D}">
      <dsp:nvSpPr>
        <dsp:cNvPr id="0" name=""/>
        <dsp:cNvSpPr/>
      </dsp:nvSpPr>
      <dsp:spPr>
        <a:xfrm>
          <a:off x="2028333" y="2682813"/>
          <a:ext cx="1895317" cy="682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2028333" y="2682813"/>
        <a:ext cx="1895317" cy="682312"/>
      </dsp:txXfrm>
    </dsp:sp>
    <dsp:sp modelId="{1188F178-7FDF-4815-BB89-8365F58972F8}">
      <dsp:nvSpPr>
        <dsp:cNvPr id="0" name=""/>
        <dsp:cNvSpPr/>
      </dsp:nvSpPr>
      <dsp:spPr>
        <a:xfrm>
          <a:off x="633281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</a:t>
          </a:r>
          <a:endParaRPr lang="es-ES" sz="1200" kern="1200" dirty="0"/>
        </a:p>
      </dsp:txBody>
      <dsp:txXfrm>
        <a:off x="633281" y="4048126"/>
        <a:ext cx="2084854" cy="619039"/>
      </dsp:txXfrm>
    </dsp:sp>
    <dsp:sp modelId="{B6B9E623-1CDB-4588-B45C-F85CB3BA8F77}">
      <dsp:nvSpPr>
        <dsp:cNvPr id="0" name=""/>
        <dsp:cNvSpPr/>
      </dsp:nvSpPr>
      <dsp:spPr>
        <a:xfrm>
          <a:off x="3233848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/>
        </a:p>
      </dsp:txBody>
      <dsp:txXfrm>
        <a:off x="3233848" y="4048126"/>
        <a:ext cx="2084854" cy="619039"/>
      </dsp:txXfrm>
    </dsp:sp>
    <dsp:sp modelId="{63F093BD-CAAF-40A7-B590-54C5948C490E}">
      <dsp:nvSpPr>
        <dsp:cNvPr id="0" name=""/>
        <dsp:cNvSpPr/>
      </dsp:nvSpPr>
      <dsp:spPr>
        <a:xfrm>
          <a:off x="1480302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1480302" y="1848777"/>
        <a:ext cx="1160697" cy="473829"/>
      </dsp:txXfrm>
    </dsp:sp>
    <dsp:sp modelId="{343812E9-0047-40DA-9DFF-0E300689337E}">
      <dsp:nvSpPr>
        <dsp:cNvPr id="0" name=""/>
        <dsp:cNvSpPr/>
      </dsp:nvSpPr>
      <dsp:spPr>
        <a:xfrm>
          <a:off x="3337506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337506" y="1848777"/>
        <a:ext cx="1160697" cy="47382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270342" y="1607246"/>
          <a:ext cx="292004" cy="63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31"/>
              </a:lnTo>
              <a:lnTo>
                <a:pt x="292004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72273" y="1607246"/>
          <a:ext cx="198069" cy="637431"/>
        </a:xfrm>
        <a:custGeom>
          <a:avLst/>
          <a:gdLst/>
          <a:ahLst/>
          <a:cxnLst/>
          <a:rect l="0" t="0" r="0" b="0"/>
          <a:pathLst>
            <a:path>
              <a:moveTo>
                <a:pt x="198069" y="0"/>
              </a:moveTo>
              <a:lnTo>
                <a:pt x="198069" y="637431"/>
              </a:lnTo>
              <a:lnTo>
                <a:pt x="0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270342" y="1607246"/>
          <a:ext cx="2657818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2657818" y="1146699"/>
              </a:lnTo>
              <a:lnTo>
                <a:pt x="2657818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270342" y="1607246"/>
          <a:ext cx="922004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922004" y="1146699"/>
              </a:lnTo>
              <a:lnTo>
                <a:pt x="922004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607246"/>
          <a:ext cx="813810" cy="1297327"/>
        </a:xfrm>
        <a:custGeom>
          <a:avLst/>
          <a:gdLst/>
          <a:ahLst/>
          <a:cxnLst/>
          <a:rect l="0" t="0" r="0" b="0"/>
          <a:pathLst>
            <a:path>
              <a:moveTo>
                <a:pt x="813810" y="0"/>
              </a:moveTo>
              <a:lnTo>
                <a:pt x="813810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607246"/>
          <a:ext cx="2549624" cy="1297327"/>
        </a:xfrm>
        <a:custGeom>
          <a:avLst/>
          <a:gdLst/>
          <a:ahLst/>
          <a:cxnLst/>
          <a:rect l="0" t="0" r="0" b="0"/>
          <a:pathLst>
            <a:path>
              <a:moveTo>
                <a:pt x="2549624" y="0"/>
              </a:moveTo>
              <a:lnTo>
                <a:pt x="2549624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370344" y="889967"/>
          <a:ext cx="1799996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2370344" y="889967"/>
        <a:ext cx="1799996" cy="717278"/>
      </dsp:txXfrm>
    </dsp:sp>
    <dsp:sp modelId="{2E6F7FA2-41A7-4747-B3BB-DA46FB9CD60B}">
      <dsp:nvSpPr>
        <dsp:cNvPr id="0" name=""/>
        <dsp:cNvSpPr/>
      </dsp:nvSpPr>
      <dsp:spPr>
        <a:xfrm>
          <a:off x="3439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3439" y="2904573"/>
        <a:ext cx="1434557" cy="540003"/>
      </dsp:txXfrm>
    </dsp:sp>
    <dsp:sp modelId="{0DC8F29D-F261-41AA-9A88-9D1575A8D9E3}">
      <dsp:nvSpPr>
        <dsp:cNvPr id="0" name=""/>
        <dsp:cNvSpPr/>
      </dsp:nvSpPr>
      <dsp:spPr>
        <a:xfrm>
          <a:off x="1739253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739253" y="2904573"/>
        <a:ext cx="1434557" cy="540003"/>
      </dsp:txXfrm>
    </dsp:sp>
    <dsp:sp modelId="{46F385A4-259A-4A6B-A98E-96EE88B74C72}">
      <dsp:nvSpPr>
        <dsp:cNvPr id="0" name=""/>
        <dsp:cNvSpPr/>
      </dsp:nvSpPr>
      <dsp:spPr>
        <a:xfrm>
          <a:off x="3475068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 </a:t>
          </a:r>
          <a:endParaRPr lang="es-ES" sz="1200" kern="1200" dirty="0"/>
        </a:p>
      </dsp:txBody>
      <dsp:txXfrm>
        <a:off x="3475068" y="2904573"/>
        <a:ext cx="1434557" cy="540003"/>
      </dsp:txXfrm>
    </dsp:sp>
    <dsp:sp modelId="{C6910EE0-408A-4450-A2D1-A63EF8D20EEA}">
      <dsp:nvSpPr>
        <dsp:cNvPr id="0" name=""/>
        <dsp:cNvSpPr/>
      </dsp:nvSpPr>
      <dsp:spPr>
        <a:xfrm>
          <a:off x="5210882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5210882" y="2904573"/>
        <a:ext cx="1434557" cy="540003"/>
      </dsp:txXfrm>
    </dsp:sp>
    <dsp:sp modelId="{C0CD15E1-2301-4103-BB93-C0900E8D60FD}">
      <dsp:nvSpPr>
        <dsp:cNvPr id="0" name=""/>
        <dsp:cNvSpPr/>
      </dsp:nvSpPr>
      <dsp:spPr>
        <a:xfrm>
          <a:off x="1812272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</a:t>
          </a:r>
        </a:p>
      </dsp:txBody>
      <dsp:txXfrm>
        <a:off x="1812272" y="1974675"/>
        <a:ext cx="1260000" cy="540003"/>
      </dsp:txXfrm>
    </dsp:sp>
    <dsp:sp modelId="{C13FFAA3-CA1A-45D1-B32F-9142124C6664}">
      <dsp:nvSpPr>
        <dsp:cNvPr id="0" name=""/>
        <dsp:cNvSpPr/>
      </dsp:nvSpPr>
      <dsp:spPr>
        <a:xfrm>
          <a:off x="3562346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562346" y="1974675"/>
        <a:ext cx="1260000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392179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392179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78001" y="420176"/>
          <a:ext cx="2339997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</dsp:txBody>
      <dsp:txXfrm>
        <a:off x="1878001" y="420176"/>
        <a:ext cx="2339997" cy="972003"/>
      </dsp:txXfrm>
    </dsp:sp>
    <dsp:sp modelId="{466D8C12-7584-4133-9262-1096EA141629}">
      <dsp:nvSpPr>
        <dsp:cNvPr id="0" name=""/>
        <dsp:cNvSpPr/>
      </dsp:nvSpPr>
      <dsp:spPr>
        <a:xfrm>
          <a:off x="409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409" y="3031819"/>
        <a:ext cx="1782216" cy="612004"/>
      </dsp:txXfrm>
    </dsp:sp>
    <dsp:sp modelId="{FC0023AF-D2E5-4C0B-A073-6EBAEDA3FF4C}">
      <dsp:nvSpPr>
        <dsp:cNvPr id="0" name=""/>
        <dsp:cNvSpPr/>
      </dsp:nvSpPr>
      <dsp:spPr>
        <a:xfrm>
          <a:off x="2156891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3031819"/>
        <a:ext cx="1782216" cy="612004"/>
      </dsp:txXfrm>
    </dsp:sp>
    <dsp:sp modelId="{1E8D5867-527B-42C2-B417-60D882ECC09E}">
      <dsp:nvSpPr>
        <dsp:cNvPr id="0" name=""/>
        <dsp:cNvSpPr/>
      </dsp:nvSpPr>
      <dsp:spPr>
        <a:xfrm>
          <a:off x="4313373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3031819"/>
        <a:ext cx="1782216" cy="612004"/>
      </dsp:txXfrm>
    </dsp:sp>
    <dsp:sp modelId="{9389BE4D-8A49-4416-981D-1745AAED9B1D}">
      <dsp:nvSpPr>
        <dsp:cNvPr id="0" name=""/>
        <dsp:cNvSpPr/>
      </dsp:nvSpPr>
      <dsp:spPr>
        <a:xfrm>
          <a:off x="1420871" y="1941998"/>
          <a:ext cx="1439995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420871" y="1941998"/>
        <a:ext cx="1439995" cy="5400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69" y="1030122"/>
          <a:ext cx="216180" cy="784870"/>
        </a:xfrm>
        <a:custGeom>
          <a:avLst/>
          <a:gdLst/>
          <a:ahLst/>
          <a:cxnLst/>
          <a:rect l="0" t="0" r="0" b="0"/>
          <a:pathLst>
            <a:path>
              <a:moveTo>
                <a:pt x="216180" y="0"/>
              </a:moveTo>
              <a:lnTo>
                <a:pt x="216180" y="784870"/>
              </a:lnTo>
              <a:lnTo>
                <a:pt x="0" y="784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2804315" y="1390585"/>
              </a:lnTo>
              <a:lnTo>
                <a:pt x="2804315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934771" y="1390585"/>
              </a:lnTo>
              <a:lnTo>
                <a:pt x="934771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26378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934771" y="0"/>
              </a:moveTo>
              <a:lnTo>
                <a:pt x="934771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56834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2804315" y="0"/>
              </a:moveTo>
              <a:lnTo>
                <a:pt x="2804315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41814" y="177002"/>
          <a:ext cx="2238671" cy="85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441814" y="177002"/>
        <a:ext cx="2238671" cy="853119"/>
      </dsp:txXfrm>
    </dsp:sp>
    <dsp:sp modelId="{68F90279-E630-440E-8937-16E69DB36ADA}">
      <dsp:nvSpPr>
        <dsp:cNvPr id="0" name=""/>
        <dsp:cNvSpPr/>
      </dsp:nvSpPr>
      <dsp:spPr>
        <a:xfrm>
          <a:off x="1217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17" y="2599862"/>
        <a:ext cx="1511233" cy="679518"/>
      </dsp:txXfrm>
    </dsp:sp>
    <dsp:sp modelId="{47CE08D7-9963-408D-ADF4-8160FED4550A}">
      <dsp:nvSpPr>
        <dsp:cNvPr id="0" name=""/>
        <dsp:cNvSpPr/>
      </dsp:nvSpPr>
      <dsp:spPr>
        <a:xfrm>
          <a:off x="1870761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70761" y="2599862"/>
        <a:ext cx="1511233" cy="679518"/>
      </dsp:txXfrm>
    </dsp:sp>
    <dsp:sp modelId="{FD85042B-3A5E-41AD-8A4A-B4AFFF75C61F}">
      <dsp:nvSpPr>
        <dsp:cNvPr id="0" name=""/>
        <dsp:cNvSpPr/>
      </dsp:nvSpPr>
      <dsp:spPr>
        <a:xfrm>
          <a:off x="3740305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40305" y="2599862"/>
        <a:ext cx="1511233" cy="679518"/>
      </dsp:txXfrm>
    </dsp:sp>
    <dsp:sp modelId="{B007F721-2441-4550-B12D-646D3DE57F71}">
      <dsp:nvSpPr>
        <dsp:cNvPr id="0" name=""/>
        <dsp:cNvSpPr/>
      </dsp:nvSpPr>
      <dsp:spPr>
        <a:xfrm>
          <a:off x="5609848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609848" y="2599862"/>
        <a:ext cx="1511233" cy="679518"/>
      </dsp:txXfrm>
    </dsp:sp>
    <dsp:sp modelId="{96C211A2-E9F8-42E0-B8C2-16D65DF6A4DB}">
      <dsp:nvSpPr>
        <dsp:cNvPr id="0" name=""/>
        <dsp:cNvSpPr/>
      </dsp:nvSpPr>
      <dsp:spPr>
        <a:xfrm>
          <a:off x="1904971" y="1515206"/>
          <a:ext cx="1439997" cy="599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904971" y="1515206"/>
        <a:ext cx="1439997" cy="59957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201310"/>
          <a:ext cx="252157" cy="706883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99150" y="301310"/>
          <a:ext cx="2123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499150" y="301310"/>
        <a:ext cx="2123999" cy="900000"/>
      </dsp:txXfrm>
    </dsp:sp>
    <dsp:sp modelId="{68F90279-E630-440E-8937-16E69DB36ADA}">
      <dsp:nvSpPr>
        <dsp:cNvPr id="0" name=""/>
        <dsp:cNvSpPr/>
      </dsp:nvSpPr>
      <dsp:spPr>
        <a:xfrm>
          <a:off x="3684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615076"/>
        <a:ext cx="1536702" cy="539997"/>
      </dsp:txXfrm>
    </dsp:sp>
    <dsp:sp modelId="{47CE08D7-9963-408D-ADF4-8160FED4550A}">
      <dsp:nvSpPr>
        <dsp:cNvPr id="0" name=""/>
        <dsp:cNvSpPr/>
      </dsp:nvSpPr>
      <dsp:spPr>
        <a:xfrm>
          <a:off x="186309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615076"/>
        <a:ext cx="1536702" cy="539997"/>
      </dsp:txXfrm>
    </dsp:sp>
    <dsp:sp modelId="{FD85042B-3A5E-41AD-8A4A-B4AFFF75C61F}">
      <dsp:nvSpPr>
        <dsp:cNvPr id="0" name=""/>
        <dsp:cNvSpPr/>
      </dsp:nvSpPr>
      <dsp:spPr>
        <a:xfrm>
          <a:off x="372250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615076"/>
        <a:ext cx="1536702" cy="539997"/>
      </dsp:txXfrm>
    </dsp:sp>
    <dsp:sp modelId="{B007F721-2441-4550-B12D-646D3DE57F71}">
      <dsp:nvSpPr>
        <dsp:cNvPr id="0" name=""/>
        <dsp:cNvSpPr/>
      </dsp:nvSpPr>
      <dsp:spPr>
        <a:xfrm>
          <a:off x="558191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615076"/>
        <a:ext cx="1536702" cy="539997"/>
      </dsp:txXfrm>
    </dsp:sp>
    <dsp:sp modelId="{96C211A2-E9F8-42E0-B8C2-16D65DF6A4DB}">
      <dsp:nvSpPr>
        <dsp:cNvPr id="0" name=""/>
        <dsp:cNvSpPr/>
      </dsp:nvSpPr>
      <dsp:spPr>
        <a:xfrm>
          <a:off x="2048988" y="1638195"/>
          <a:ext cx="1260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48988" y="1638195"/>
        <a:ext cx="1260003" cy="539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530605" y="1173945"/>
          <a:ext cx="246124" cy="835791"/>
        </a:xfrm>
        <a:custGeom>
          <a:avLst/>
          <a:gdLst/>
          <a:ahLst/>
          <a:cxnLst/>
          <a:rect l="0" t="0" r="0" b="0"/>
          <a:pathLst>
            <a:path>
              <a:moveTo>
                <a:pt x="246124" y="0"/>
              </a:moveTo>
              <a:lnTo>
                <a:pt x="246124" y="835791"/>
              </a:lnTo>
              <a:lnTo>
                <a:pt x="0" y="835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731009" y="1173945"/>
          <a:ext cx="91440" cy="1680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604708" y="1924"/>
          <a:ext cx="2344042" cy="1172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1604708" y="1924"/>
        <a:ext cx="2344042" cy="1172021"/>
      </dsp:txXfrm>
    </dsp:sp>
    <dsp:sp modelId="{7537FDA9-B49B-442D-9DE3-BBA9A8C44385}">
      <dsp:nvSpPr>
        <dsp:cNvPr id="0" name=""/>
        <dsp:cNvSpPr/>
      </dsp:nvSpPr>
      <dsp:spPr>
        <a:xfrm>
          <a:off x="1862213" y="2854319"/>
          <a:ext cx="1829033" cy="731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862213" y="2854319"/>
        <a:ext cx="1829033" cy="731610"/>
      </dsp:txXfrm>
    </dsp:sp>
    <dsp:sp modelId="{9343905C-19EC-4254-819E-4EA95F0DF57C}">
      <dsp:nvSpPr>
        <dsp:cNvPr id="0" name=""/>
        <dsp:cNvSpPr/>
      </dsp:nvSpPr>
      <dsp:spPr>
        <a:xfrm>
          <a:off x="1270611" y="1717089"/>
          <a:ext cx="1259993" cy="585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 </a:t>
          </a:r>
          <a:endParaRPr lang="es-ES" sz="1200" kern="1200" dirty="0"/>
        </a:p>
      </dsp:txBody>
      <dsp:txXfrm>
        <a:off x="1270611" y="1717089"/>
        <a:ext cx="1259993" cy="5852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1447380" y="1574641"/>
          <a:ext cx="91440" cy="626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9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364" y="81905"/>
          <a:ext cx="2985471" cy="149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 </a:t>
          </a:r>
          <a:endParaRPr lang="es-ES" sz="1200" kern="1200" dirty="0"/>
        </a:p>
      </dsp:txBody>
      <dsp:txXfrm>
        <a:off x="364" y="81905"/>
        <a:ext cx="2985471" cy="1492735"/>
      </dsp:txXfrm>
    </dsp:sp>
    <dsp:sp modelId="{5FC0240D-E289-42F4-A8DF-1DDEE67D73CD}">
      <dsp:nvSpPr>
        <dsp:cNvPr id="0" name=""/>
        <dsp:cNvSpPr/>
      </dsp:nvSpPr>
      <dsp:spPr>
        <a:xfrm>
          <a:off x="466993" y="2201590"/>
          <a:ext cx="2052213" cy="993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466993" y="2201590"/>
        <a:ext cx="2052213" cy="99310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26655" y="1133095"/>
          <a:ext cx="258626" cy="857850"/>
        </a:xfrm>
        <a:custGeom>
          <a:avLst/>
          <a:gdLst/>
          <a:ahLst/>
          <a:cxnLst/>
          <a:rect l="0" t="0" r="0" b="0"/>
          <a:pathLst>
            <a:path>
              <a:moveTo>
                <a:pt x="258626" y="0"/>
              </a:moveTo>
              <a:lnTo>
                <a:pt x="258626" y="857850"/>
              </a:lnTo>
              <a:lnTo>
                <a:pt x="0" y="857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5281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254"/>
              </a:lnTo>
              <a:lnTo>
                <a:pt x="1068630" y="1600254"/>
              </a:lnTo>
              <a:lnTo>
                <a:pt x="106863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16650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1068630" y="0"/>
              </a:moveTo>
              <a:lnTo>
                <a:pt x="1068630" y="1600254"/>
              </a:lnTo>
              <a:lnTo>
                <a:pt x="0" y="1600254"/>
              </a:lnTo>
              <a:lnTo>
                <a:pt x="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8150" y="1828"/>
          <a:ext cx="2394261" cy="1131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 </a:t>
          </a:r>
          <a:endParaRPr lang="es-ES" sz="1200" kern="1200" dirty="0"/>
        </a:p>
      </dsp:txBody>
      <dsp:txXfrm>
        <a:off x="1988150" y="1828"/>
        <a:ext cx="2394261" cy="1131267"/>
      </dsp:txXfrm>
    </dsp:sp>
    <dsp:sp modelId="{027E0837-CF06-434B-8453-53E974BA80E8}">
      <dsp:nvSpPr>
        <dsp:cNvPr id="0" name=""/>
        <dsp:cNvSpPr/>
      </dsp:nvSpPr>
      <dsp:spPr>
        <a:xfrm>
          <a:off x="1306646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latin typeface="Calibri" panose="020F0502020204030204" pitchFamily="34" charset="0"/>
            </a:rPr>
          </a:b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306646" y="2991976"/>
        <a:ext cx="1620009" cy="663018"/>
      </dsp:txXfrm>
    </dsp:sp>
    <dsp:sp modelId="{4F22EBA1-8B10-4175-9402-BEF5DECABA63}">
      <dsp:nvSpPr>
        <dsp:cNvPr id="0" name=""/>
        <dsp:cNvSpPr/>
      </dsp:nvSpPr>
      <dsp:spPr>
        <a:xfrm>
          <a:off x="3443907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443907" y="2991976"/>
        <a:ext cx="1620009" cy="663018"/>
      </dsp:txXfrm>
    </dsp:sp>
    <dsp:sp modelId="{63464403-3396-417A-B9B2-F4D87917F733}">
      <dsp:nvSpPr>
        <dsp:cNvPr id="0" name=""/>
        <dsp:cNvSpPr/>
      </dsp:nvSpPr>
      <dsp:spPr>
        <a:xfrm>
          <a:off x="1600617" y="1714684"/>
          <a:ext cx="1326037" cy="552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endParaRPr lang="es-ES" sz="1200" kern="1200" dirty="0"/>
        </a:p>
      </dsp:txBody>
      <dsp:txXfrm>
        <a:off x="1600617" y="1714684"/>
        <a:ext cx="1326037" cy="552523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57346" y="971150"/>
          <a:ext cx="203803" cy="892852"/>
        </a:xfrm>
        <a:custGeom>
          <a:avLst/>
          <a:gdLst/>
          <a:ahLst/>
          <a:cxnLst/>
          <a:rect l="0" t="0" r="0" b="0"/>
          <a:pathLst>
            <a:path>
              <a:moveTo>
                <a:pt x="203803" y="0"/>
              </a:moveTo>
              <a:lnTo>
                <a:pt x="203803" y="892852"/>
              </a:lnTo>
              <a:lnTo>
                <a:pt x="0" y="892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901"/>
              </a:lnTo>
              <a:lnTo>
                <a:pt x="2027609" y="1581901"/>
              </a:lnTo>
              <a:lnTo>
                <a:pt x="2027609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71150"/>
          <a:ext cx="91440" cy="1785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3354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2027609" y="0"/>
              </a:moveTo>
              <a:lnTo>
                <a:pt x="2027609" y="1581901"/>
              </a:lnTo>
              <a:lnTo>
                <a:pt x="0" y="1581901"/>
              </a:lnTo>
              <a:lnTo>
                <a:pt x="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8" y="658"/>
          <a:ext cx="2160003" cy="97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481148" y="658"/>
        <a:ext cx="2160003" cy="970491"/>
      </dsp:txXfrm>
    </dsp:sp>
    <dsp:sp modelId="{68F90279-E630-440E-8937-16E69DB36ADA}">
      <dsp:nvSpPr>
        <dsp:cNvPr id="0" name=""/>
        <dsp:cNvSpPr/>
      </dsp:nvSpPr>
      <dsp:spPr>
        <a:xfrm>
          <a:off x="723539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723539" y="2756854"/>
        <a:ext cx="1620002" cy="698870"/>
      </dsp:txXfrm>
    </dsp:sp>
    <dsp:sp modelId="{FD85042B-3A5E-41AD-8A4A-B4AFFF75C61F}">
      <dsp:nvSpPr>
        <dsp:cNvPr id="0" name=""/>
        <dsp:cNvSpPr/>
      </dsp:nvSpPr>
      <dsp:spPr>
        <a:xfrm>
          <a:off x="2751148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751148" y="2756854"/>
        <a:ext cx="1620002" cy="698870"/>
      </dsp:txXfrm>
    </dsp:sp>
    <dsp:sp modelId="{B007F721-2441-4550-B12D-646D3DE57F71}">
      <dsp:nvSpPr>
        <dsp:cNvPr id="0" name=""/>
        <dsp:cNvSpPr/>
      </dsp:nvSpPr>
      <dsp:spPr>
        <a:xfrm>
          <a:off x="4778757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778757" y="2756854"/>
        <a:ext cx="1620002" cy="698870"/>
      </dsp:txXfrm>
    </dsp:sp>
    <dsp:sp modelId="{96C211A2-E9F8-42E0-B8C2-16D65DF6A4DB}">
      <dsp:nvSpPr>
        <dsp:cNvPr id="0" name=""/>
        <dsp:cNvSpPr/>
      </dsp:nvSpPr>
      <dsp:spPr>
        <a:xfrm>
          <a:off x="1804307" y="1572806"/>
          <a:ext cx="1553038" cy="582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04307" y="1572806"/>
        <a:ext cx="1553038" cy="58239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440672"/>
          <a:ext cx="91440" cy="368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828443" y="864"/>
          <a:ext cx="2879616" cy="1439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828443" y="864"/>
        <a:ext cx="2879616" cy="1439808"/>
      </dsp:txXfrm>
    </dsp:sp>
    <dsp:sp modelId="{93BF9B31-32B1-401C-8331-DD294931117D}">
      <dsp:nvSpPr>
        <dsp:cNvPr id="0" name=""/>
        <dsp:cNvSpPr/>
      </dsp:nvSpPr>
      <dsp:spPr>
        <a:xfrm>
          <a:off x="1224390" y="1808990"/>
          <a:ext cx="2087722" cy="869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224390" y="1808990"/>
        <a:ext cx="2087722" cy="8698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551320"/>
          <a:ext cx="91440" cy="650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09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365150" y="1419"/>
          <a:ext cx="3099801" cy="1549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365150" y="1419"/>
        <a:ext cx="3099801" cy="1549900"/>
      </dsp:txXfrm>
    </dsp:sp>
    <dsp:sp modelId="{A6CC9120-299E-4DD8-8C13-707BEE0A1BC5}">
      <dsp:nvSpPr>
        <dsp:cNvPr id="0" name=""/>
        <dsp:cNvSpPr/>
      </dsp:nvSpPr>
      <dsp:spPr>
        <a:xfrm>
          <a:off x="1015054" y="2202278"/>
          <a:ext cx="1799992" cy="87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1015054" y="2202278"/>
        <a:ext cx="1799992" cy="877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32371" y="1010570"/>
          <a:ext cx="2232000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232371" y="1010570"/>
        <a:ext cx="2232000" cy="936003"/>
      </dsp:txXfrm>
    </dsp:sp>
    <dsp:sp modelId="{A8990391-8BC5-47C2-AC60-DE385918E6C0}">
      <dsp:nvSpPr>
        <dsp:cNvPr id="0" name=""/>
        <dsp:cNvSpPr/>
      </dsp:nvSpPr>
      <dsp:spPr>
        <a:xfrm>
          <a:off x="346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491967"/>
        <a:ext cx="1444884" cy="791999"/>
      </dsp:txXfrm>
    </dsp:sp>
    <dsp:sp modelId="{0C383773-3E75-40C1-8F41-944F99267FEE}">
      <dsp:nvSpPr>
        <dsp:cNvPr id="0" name=""/>
        <dsp:cNvSpPr/>
      </dsp:nvSpPr>
      <dsp:spPr>
        <a:xfrm>
          <a:off x="175177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1751774" y="2491967"/>
        <a:ext cx="1444884" cy="791999"/>
      </dsp:txXfrm>
    </dsp:sp>
    <dsp:sp modelId="{01A0B41B-7573-4DE0-B7B2-1833FFE8216D}">
      <dsp:nvSpPr>
        <dsp:cNvPr id="0" name=""/>
        <dsp:cNvSpPr/>
      </dsp:nvSpPr>
      <dsp:spPr>
        <a:xfrm>
          <a:off x="350008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491967"/>
        <a:ext cx="1444884" cy="791999"/>
      </dsp:txXfrm>
    </dsp:sp>
    <dsp:sp modelId="{BA3CFFF1-5937-4474-84EB-077FB0973A74}">
      <dsp:nvSpPr>
        <dsp:cNvPr id="0" name=""/>
        <dsp:cNvSpPr/>
      </dsp:nvSpPr>
      <dsp:spPr>
        <a:xfrm>
          <a:off x="5248395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5248395" y="2491967"/>
        <a:ext cx="1444884" cy="791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73115" y="996205"/>
          <a:ext cx="288034" cy="665712"/>
        </a:xfrm>
        <a:custGeom>
          <a:avLst/>
          <a:gdLst/>
          <a:ahLst/>
          <a:cxnLst/>
          <a:rect l="0" t="0" r="0" b="0"/>
          <a:pathLst>
            <a:path>
              <a:moveTo>
                <a:pt x="288034" y="0"/>
              </a:moveTo>
              <a:lnTo>
                <a:pt x="288034" y="665712"/>
              </a:lnTo>
              <a:lnTo>
                <a:pt x="0" y="665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39"/>
              </a:lnTo>
              <a:lnTo>
                <a:pt x="2038101" y="1453839"/>
              </a:lnTo>
              <a:lnTo>
                <a:pt x="2038101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205"/>
          <a:ext cx="91440" cy="1662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23048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2038101" y="0"/>
              </a:moveTo>
              <a:lnTo>
                <a:pt x="2038101" y="1453839"/>
              </a:lnTo>
              <a:lnTo>
                <a:pt x="0" y="1453839"/>
              </a:lnTo>
              <a:lnTo>
                <a:pt x="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65662" y="717"/>
          <a:ext cx="1990974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565662" y="717"/>
        <a:ext cx="1990974" cy="995487"/>
      </dsp:txXfrm>
    </dsp:sp>
    <dsp:sp modelId="{68F90279-E630-440E-8937-16E69DB36ADA}">
      <dsp:nvSpPr>
        <dsp:cNvPr id="0" name=""/>
        <dsp:cNvSpPr/>
      </dsp:nvSpPr>
      <dsp:spPr>
        <a:xfrm>
          <a:off x="713050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713050" y="2659097"/>
        <a:ext cx="1619996" cy="627764"/>
      </dsp:txXfrm>
    </dsp:sp>
    <dsp:sp modelId="{FD85042B-3A5E-41AD-8A4A-B4AFFF75C61F}">
      <dsp:nvSpPr>
        <dsp:cNvPr id="0" name=""/>
        <dsp:cNvSpPr/>
      </dsp:nvSpPr>
      <dsp:spPr>
        <a:xfrm>
          <a:off x="2751151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751151" y="2659097"/>
        <a:ext cx="1619996" cy="627764"/>
      </dsp:txXfrm>
    </dsp:sp>
    <dsp:sp modelId="{B007F721-2441-4550-B12D-646D3DE57F71}">
      <dsp:nvSpPr>
        <dsp:cNvPr id="0" name=""/>
        <dsp:cNvSpPr/>
      </dsp:nvSpPr>
      <dsp:spPr>
        <a:xfrm>
          <a:off x="4789253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789253" y="2659097"/>
        <a:ext cx="1619996" cy="627764"/>
      </dsp:txXfrm>
    </dsp:sp>
    <dsp:sp modelId="{96C211A2-E9F8-42E0-B8C2-16D65DF6A4DB}">
      <dsp:nvSpPr>
        <dsp:cNvPr id="0" name=""/>
        <dsp:cNvSpPr/>
      </dsp:nvSpPr>
      <dsp:spPr>
        <a:xfrm>
          <a:off x="2013107" y="1391916"/>
          <a:ext cx="126000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13107" y="1391916"/>
        <a:ext cx="1260008" cy="5400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296587" y="1625523"/>
          <a:ext cx="91440" cy="829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9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437402" y="0"/>
          <a:ext cx="3809810" cy="1625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437402" y="0"/>
        <a:ext cx="3809810" cy="1625523"/>
      </dsp:txXfrm>
    </dsp:sp>
    <dsp:sp modelId="{B007F721-2441-4550-B12D-646D3DE57F71}">
      <dsp:nvSpPr>
        <dsp:cNvPr id="0" name=""/>
        <dsp:cNvSpPr/>
      </dsp:nvSpPr>
      <dsp:spPr>
        <a:xfrm>
          <a:off x="897401" y="2454932"/>
          <a:ext cx="2889811" cy="1216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897401" y="2454932"/>
        <a:ext cx="2889811" cy="121668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82" y="1605581"/>
          <a:ext cx="216167" cy="706883"/>
        </a:xfrm>
        <a:custGeom>
          <a:avLst/>
          <a:gdLst/>
          <a:ahLst/>
          <a:cxnLst/>
          <a:rect l="0" t="0" r="0" b="0"/>
          <a:pathLst>
            <a:path>
              <a:moveTo>
                <a:pt x="216167" y="0"/>
              </a:moveTo>
              <a:lnTo>
                <a:pt x="21616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2789114" y="1509502"/>
              </a:lnTo>
              <a:lnTo>
                <a:pt x="278911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929704" y="1509502"/>
              </a:lnTo>
              <a:lnTo>
                <a:pt x="92970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71152" y="705580"/>
          <a:ext cx="1979994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</a:p>
      </dsp:txBody>
      <dsp:txXfrm>
        <a:off x="2571152" y="705580"/>
        <a:ext cx="1979994" cy="900000"/>
      </dsp:txXfrm>
    </dsp:sp>
    <dsp:sp modelId="{68F90279-E630-440E-8937-16E69DB36ADA}">
      <dsp:nvSpPr>
        <dsp:cNvPr id="0" name=""/>
        <dsp:cNvSpPr/>
      </dsp:nvSpPr>
      <dsp:spPr>
        <a:xfrm>
          <a:off x="3684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3276437"/>
        <a:ext cx="1536702" cy="684001"/>
      </dsp:txXfrm>
    </dsp:sp>
    <dsp:sp modelId="{FD85042B-3A5E-41AD-8A4A-B4AFFF75C61F}">
      <dsp:nvSpPr>
        <dsp:cNvPr id="0" name=""/>
        <dsp:cNvSpPr/>
      </dsp:nvSpPr>
      <dsp:spPr>
        <a:xfrm>
          <a:off x="186309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3276437"/>
        <a:ext cx="1536702" cy="684001"/>
      </dsp:txXfrm>
    </dsp:sp>
    <dsp:sp modelId="{B007F721-2441-4550-B12D-646D3DE57F71}">
      <dsp:nvSpPr>
        <dsp:cNvPr id="0" name=""/>
        <dsp:cNvSpPr/>
      </dsp:nvSpPr>
      <dsp:spPr>
        <a:xfrm>
          <a:off x="372250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3276437"/>
        <a:ext cx="1536702" cy="684001"/>
      </dsp:txXfrm>
    </dsp:sp>
    <dsp:sp modelId="{ED1B75B0-4FB9-4266-B904-E946DA870910}">
      <dsp:nvSpPr>
        <dsp:cNvPr id="0" name=""/>
        <dsp:cNvSpPr/>
      </dsp:nvSpPr>
      <dsp:spPr>
        <a:xfrm>
          <a:off x="558191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3276437"/>
        <a:ext cx="1536702" cy="684001"/>
      </dsp:txXfrm>
    </dsp:sp>
    <dsp:sp modelId="{96C211A2-E9F8-42E0-B8C2-16D65DF6A4DB}">
      <dsp:nvSpPr>
        <dsp:cNvPr id="0" name=""/>
        <dsp:cNvSpPr/>
      </dsp:nvSpPr>
      <dsp:spPr>
        <a:xfrm>
          <a:off x="1976978" y="2042465"/>
          <a:ext cx="1368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976978" y="2042465"/>
        <a:ext cx="1368003" cy="53999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28243" y="1537008"/>
          <a:ext cx="333609" cy="607525"/>
        </a:xfrm>
        <a:custGeom>
          <a:avLst/>
          <a:gdLst/>
          <a:ahLst/>
          <a:cxnLst/>
          <a:rect l="0" t="0" r="0" b="0"/>
          <a:pathLst>
            <a:path>
              <a:moveTo>
                <a:pt x="333609" y="0"/>
              </a:moveTo>
              <a:lnTo>
                <a:pt x="333609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537008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537008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537008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38500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637855" y="38500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160244" y="1892536"/>
          <a:ext cx="1367998" cy="5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2160244" y="1892536"/>
        <a:ext cx="1367998" cy="50399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08311" y="1689912"/>
          <a:ext cx="488613" cy="84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338"/>
              </a:lnTo>
              <a:lnTo>
                <a:pt x="488613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353259" y="1689912"/>
          <a:ext cx="455052" cy="844338"/>
        </a:xfrm>
        <a:custGeom>
          <a:avLst/>
          <a:gdLst/>
          <a:ahLst/>
          <a:cxnLst/>
          <a:rect l="0" t="0" r="0" b="0"/>
          <a:pathLst>
            <a:path>
              <a:moveTo>
                <a:pt x="455052" y="0"/>
              </a:moveTo>
              <a:lnTo>
                <a:pt x="455052" y="844338"/>
              </a:lnTo>
              <a:lnTo>
                <a:pt x="0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326A-F88B-4404-82C9-E9DFBE29DAC0}">
      <dsp:nvSpPr>
        <dsp:cNvPr id="0" name=""/>
        <dsp:cNvSpPr/>
      </dsp:nvSpPr>
      <dsp:spPr>
        <a:xfrm>
          <a:off x="2808311" y="1689912"/>
          <a:ext cx="1354375" cy="200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204"/>
              </a:lnTo>
              <a:lnTo>
                <a:pt x="1354375" y="1673204"/>
              </a:lnTo>
              <a:lnTo>
                <a:pt x="1354375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14691-F75A-41BB-B597-9EBA5C1EC790}">
      <dsp:nvSpPr>
        <dsp:cNvPr id="0" name=""/>
        <dsp:cNvSpPr/>
      </dsp:nvSpPr>
      <dsp:spPr>
        <a:xfrm>
          <a:off x="1426389" y="1689912"/>
          <a:ext cx="1381922" cy="2000401"/>
        </a:xfrm>
        <a:custGeom>
          <a:avLst/>
          <a:gdLst/>
          <a:ahLst/>
          <a:cxnLst/>
          <a:rect l="0" t="0" r="0" b="0"/>
          <a:pathLst>
            <a:path>
              <a:moveTo>
                <a:pt x="1381922" y="0"/>
              </a:moveTo>
              <a:lnTo>
                <a:pt x="1381922" y="1673204"/>
              </a:lnTo>
              <a:lnTo>
                <a:pt x="0" y="1673204"/>
              </a:lnTo>
              <a:lnTo>
                <a:pt x="0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9167-0916-4035-B46B-8308D9D02427}">
      <dsp:nvSpPr>
        <dsp:cNvPr id="0" name=""/>
        <dsp:cNvSpPr/>
      </dsp:nvSpPr>
      <dsp:spPr>
        <a:xfrm>
          <a:off x="1458314" y="609915"/>
          <a:ext cx="269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458314" y="609915"/>
        <a:ext cx="2699994" cy="1079997"/>
      </dsp:txXfrm>
    </dsp:sp>
    <dsp:sp modelId="{1EBF0D39-EDC9-4FC4-ADBE-3B8EE4449A9F}">
      <dsp:nvSpPr>
        <dsp:cNvPr id="0" name=""/>
        <dsp:cNvSpPr/>
      </dsp:nvSpPr>
      <dsp:spPr>
        <a:xfrm>
          <a:off x="504069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04069" y="3690313"/>
        <a:ext cx="1844640" cy="737859"/>
      </dsp:txXfrm>
    </dsp:sp>
    <dsp:sp modelId="{42214CB6-05E6-49DD-B9AC-8B7FEE9BB4F0}">
      <dsp:nvSpPr>
        <dsp:cNvPr id="0" name=""/>
        <dsp:cNvSpPr/>
      </dsp:nvSpPr>
      <dsp:spPr>
        <a:xfrm>
          <a:off x="3240367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Supervisores(as) </a:t>
          </a:r>
        </a:p>
      </dsp:txBody>
      <dsp:txXfrm>
        <a:off x="3240367" y="3690313"/>
        <a:ext cx="1844640" cy="737859"/>
      </dsp:txXfrm>
    </dsp:sp>
    <dsp:sp modelId="{89B0C5B1-098B-433A-B975-941F45EBA7D3}">
      <dsp:nvSpPr>
        <dsp:cNvPr id="0" name=""/>
        <dsp:cNvSpPr/>
      </dsp:nvSpPr>
      <dsp:spPr>
        <a:xfrm>
          <a:off x="508619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508619" y="2165321"/>
        <a:ext cx="1844640" cy="737859"/>
      </dsp:txXfrm>
    </dsp:sp>
    <dsp:sp modelId="{78477EE5-B0CD-436E-96B2-5A846FA6A823}">
      <dsp:nvSpPr>
        <dsp:cNvPr id="0" name=""/>
        <dsp:cNvSpPr/>
      </dsp:nvSpPr>
      <dsp:spPr>
        <a:xfrm>
          <a:off x="3296925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296925" y="2165321"/>
        <a:ext cx="1844640" cy="73785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6379" y="734338"/>
          <a:ext cx="153960" cy="4224057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4224057"/>
              </a:lnTo>
              <a:lnTo>
                <a:pt x="0" y="4224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60340" y="734338"/>
          <a:ext cx="153960" cy="336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613"/>
              </a:lnTo>
              <a:lnTo>
                <a:pt x="153960" y="3362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6379" y="734338"/>
          <a:ext cx="153960" cy="336652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3366528"/>
              </a:lnTo>
              <a:lnTo>
                <a:pt x="0" y="3366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3060340" y="734338"/>
          <a:ext cx="153960" cy="24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235"/>
              </a:lnTo>
              <a:lnTo>
                <a:pt x="153960" y="2408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906379" y="734338"/>
          <a:ext cx="153960" cy="2406622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2406622"/>
              </a:lnTo>
              <a:lnTo>
                <a:pt x="0" y="2406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3060340" y="734338"/>
          <a:ext cx="153960" cy="148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50"/>
              </a:lnTo>
              <a:lnTo>
                <a:pt x="153960" y="14885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06379" y="734338"/>
          <a:ext cx="153960" cy="149036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1490368"/>
              </a:lnTo>
              <a:lnTo>
                <a:pt x="0" y="1490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40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34"/>
              </a:lnTo>
              <a:lnTo>
                <a:pt x="15396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6379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649034"/>
              </a:lnTo>
              <a:lnTo>
                <a:pt x="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738444" y="1194"/>
          <a:ext cx="2643791" cy="733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738444" y="1194"/>
        <a:ext cx="2643791" cy="733144"/>
      </dsp:txXfrm>
    </dsp:sp>
    <dsp:sp modelId="{907B92F7-AFBA-4A50-B054-4F4BE3C5BD64}">
      <dsp:nvSpPr>
        <dsp:cNvPr id="0" name=""/>
        <dsp:cNvSpPr/>
      </dsp:nvSpPr>
      <dsp:spPr>
        <a:xfrm>
          <a:off x="437443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437443" y="1042259"/>
        <a:ext cx="2468936" cy="682227"/>
      </dsp:txXfrm>
    </dsp:sp>
    <dsp:sp modelId="{98D0B439-05E9-48E2-8366-542DD34C9435}">
      <dsp:nvSpPr>
        <dsp:cNvPr id="0" name=""/>
        <dsp:cNvSpPr/>
      </dsp:nvSpPr>
      <dsp:spPr>
        <a:xfrm>
          <a:off x="3214300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</a:t>
          </a:r>
        </a:p>
      </dsp:txBody>
      <dsp:txXfrm>
        <a:off x="3214300" y="1042259"/>
        <a:ext cx="2468936" cy="682227"/>
      </dsp:txXfrm>
    </dsp:sp>
    <dsp:sp modelId="{9F4699FF-5008-4F8A-A4AA-F268A7531ADD}">
      <dsp:nvSpPr>
        <dsp:cNvPr id="0" name=""/>
        <dsp:cNvSpPr/>
      </dsp:nvSpPr>
      <dsp:spPr>
        <a:xfrm>
          <a:off x="437443" y="188359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437443" y="1883593"/>
        <a:ext cx="2468936" cy="682227"/>
      </dsp:txXfrm>
    </dsp:sp>
    <dsp:sp modelId="{EB4EB18B-B3B5-44AA-A0D8-255ECC612E56}">
      <dsp:nvSpPr>
        <dsp:cNvPr id="0" name=""/>
        <dsp:cNvSpPr/>
      </dsp:nvSpPr>
      <dsp:spPr>
        <a:xfrm>
          <a:off x="3214300" y="1881775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  <a:endParaRPr lang="es-ES" sz="1200" kern="1200" dirty="0"/>
        </a:p>
      </dsp:txBody>
      <dsp:txXfrm>
        <a:off x="3214300" y="1881775"/>
        <a:ext cx="2468936" cy="682227"/>
      </dsp:txXfrm>
    </dsp:sp>
    <dsp:sp modelId="{2CEB68AE-346B-4F99-9443-D3AF8E3F845E}">
      <dsp:nvSpPr>
        <dsp:cNvPr id="0" name=""/>
        <dsp:cNvSpPr/>
      </dsp:nvSpPr>
      <dsp:spPr>
        <a:xfrm>
          <a:off x="437443" y="2749942"/>
          <a:ext cx="2468936" cy="782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</a:p>
      </dsp:txBody>
      <dsp:txXfrm>
        <a:off x="437443" y="2749942"/>
        <a:ext cx="2468936" cy="782037"/>
      </dsp:txXfrm>
    </dsp:sp>
    <dsp:sp modelId="{724BD599-F0BA-4C9F-8E3A-00C76D7BF2D8}">
      <dsp:nvSpPr>
        <dsp:cNvPr id="0" name=""/>
        <dsp:cNvSpPr/>
      </dsp:nvSpPr>
      <dsp:spPr>
        <a:xfrm>
          <a:off x="3214300" y="2801460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3214300" y="2801460"/>
        <a:ext cx="2468936" cy="682227"/>
      </dsp:txXfrm>
    </dsp:sp>
    <dsp:sp modelId="{E88BB908-2DA5-4A10-8A8A-663536CE506E}">
      <dsp:nvSpPr>
        <dsp:cNvPr id="0" name=""/>
        <dsp:cNvSpPr/>
      </dsp:nvSpPr>
      <dsp:spPr>
        <a:xfrm>
          <a:off x="437443" y="375975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 </a:t>
          </a:r>
          <a:endParaRPr lang="es-ES" sz="1200" kern="1200" dirty="0"/>
        </a:p>
      </dsp:txBody>
      <dsp:txXfrm>
        <a:off x="437443" y="3759753"/>
        <a:ext cx="2468936" cy="682227"/>
      </dsp:txXfrm>
    </dsp:sp>
    <dsp:sp modelId="{68DBA4D7-5E1A-43FE-99B5-255978C69DF9}">
      <dsp:nvSpPr>
        <dsp:cNvPr id="0" name=""/>
        <dsp:cNvSpPr/>
      </dsp:nvSpPr>
      <dsp:spPr>
        <a:xfrm>
          <a:off x="3214300" y="3755838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214300" y="3755838"/>
        <a:ext cx="2468936" cy="682227"/>
      </dsp:txXfrm>
    </dsp:sp>
    <dsp:sp modelId="{CBA7A604-34D3-4032-AA40-3F76CC23DF93}">
      <dsp:nvSpPr>
        <dsp:cNvPr id="0" name=""/>
        <dsp:cNvSpPr/>
      </dsp:nvSpPr>
      <dsp:spPr>
        <a:xfrm>
          <a:off x="437443" y="461728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</a:t>
          </a:r>
          <a:endParaRPr lang="es-ES" sz="1200" kern="1200" dirty="0"/>
        </a:p>
      </dsp:txBody>
      <dsp:txXfrm>
        <a:off x="437443" y="4617283"/>
        <a:ext cx="2468936" cy="68222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458075"/>
          <a:ext cx="235807" cy="81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173"/>
              </a:lnTo>
              <a:lnTo>
                <a:pt x="235807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12761" y="1458075"/>
          <a:ext cx="235614" cy="810173"/>
        </a:xfrm>
        <a:custGeom>
          <a:avLst/>
          <a:gdLst/>
          <a:ahLst/>
          <a:cxnLst/>
          <a:rect l="0" t="0" r="0" b="0"/>
          <a:pathLst>
            <a:path>
              <a:moveTo>
                <a:pt x="235614" y="0"/>
              </a:moveTo>
              <a:lnTo>
                <a:pt x="235614" y="810173"/>
              </a:lnTo>
              <a:lnTo>
                <a:pt x="0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3643460" y="1381768"/>
              </a:lnTo>
              <a:lnTo>
                <a:pt x="364346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2186076" y="1381768"/>
              </a:lnTo>
              <a:lnTo>
                <a:pt x="2186076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728692" y="1381768"/>
              </a:lnTo>
              <a:lnTo>
                <a:pt x="728692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558074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168375" y="558074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966311"/>
        <a:ext cx="1204449" cy="827998"/>
      </dsp:txXfrm>
    </dsp:sp>
    <dsp:sp modelId="{B679DCC4-6138-4768-B5CD-F0704A279DA6}">
      <dsp:nvSpPr>
        <dsp:cNvPr id="0" name=""/>
        <dsp:cNvSpPr/>
      </dsp:nvSpPr>
      <dsp:spPr>
        <a:xfrm>
          <a:off x="1460074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966311"/>
        <a:ext cx="1204449" cy="827998"/>
      </dsp:txXfrm>
    </dsp:sp>
    <dsp:sp modelId="{51C32D44-AB48-4718-9350-84BD6A582910}">
      <dsp:nvSpPr>
        <dsp:cNvPr id="0" name=""/>
        <dsp:cNvSpPr/>
      </dsp:nvSpPr>
      <dsp:spPr>
        <a:xfrm>
          <a:off x="2917458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966311"/>
        <a:ext cx="1204449" cy="827998"/>
      </dsp:txXfrm>
    </dsp:sp>
    <dsp:sp modelId="{5D05A064-B26B-40F1-BAB8-C952F71956E6}">
      <dsp:nvSpPr>
        <dsp:cNvPr id="0" name=""/>
        <dsp:cNvSpPr/>
      </dsp:nvSpPr>
      <dsp:spPr>
        <a:xfrm>
          <a:off x="4374842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966311"/>
        <a:ext cx="1204449" cy="827998"/>
      </dsp:txXfrm>
    </dsp:sp>
    <dsp:sp modelId="{656C1EF5-BB9E-4B17-A830-A05B16235C81}">
      <dsp:nvSpPr>
        <dsp:cNvPr id="0" name=""/>
        <dsp:cNvSpPr/>
      </dsp:nvSpPr>
      <dsp:spPr>
        <a:xfrm>
          <a:off x="5832226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966311"/>
        <a:ext cx="1204449" cy="827998"/>
      </dsp:txXfrm>
    </dsp:sp>
    <dsp:sp modelId="{05D76ADD-FDDA-4BD2-BF7D-F91383756818}">
      <dsp:nvSpPr>
        <dsp:cNvPr id="0" name=""/>
        <dsp:cNvSpPr/>
      </dsp:nvSpPr>
      <dsp:spPr>
        <a:xfrm>
          <a:off x="7289611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 </a:t>
          </a:r>
          <a:endParaRPr lang="es-ES" sz="1200" kern="1200" dirty="0"/>
        </a:p>
      </dsp:txBody>
      <dsp:txXfrm>
        <a:off x="7289611" y="2966311"/>
        <a:ext cx="1204449" cy="827998"/>
      </dsp:txXfrm>
    </dsp:sp>
    <dsp:sp modelId="{32DA4FC1-38BF-44C8-B772-A5442007D112}">
      <dsp:nvSpPr>
        <dsp:cNvPr id="0" name=""/>
        <dsp:cNvSpPr/>
      </dsp:nvSpPr>
      <dsp:spPr>
        <a:xfrm>
          <a:off x="2808311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808311" y="1967136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84182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484182" y="1967136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2100772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20764"/>
          <a:ext cx="3165911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1020764"/>
        <a:ext cx="3165911" cy="1080008"/>
      </dsp:txXfrm>
    </dsp:sp>
    <dsp:sp modelId="{F406D603-0F97-49D1-A230-75F2EB1A2562}">
      <dsp:nvSpPr>
        <dsp:cNvPr id="0" name=""/>
        <dsp:cNvSpPr/>
      </dsp:nvSpPr>
      <dsp:spPr>
        <a:xfrm>
          <a:off x="327332" y="2729315"/>
          <a:ext cx="2519986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7332" y="2729315"/>
        <a:ext cx="2519986" cy="108000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Programas</a:t>
          </a: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24"/>
              </a:lnTo>
              <a:lnTo>
                <a:pt x="1267495" y="321524"/>
              </a:lnTo>
              <a:lnTo>
                <a:pt x="1267495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80504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1267495" y="0"/>
              </a:moveTo>
              <a:lnTo>
                <a:pt x="1267495" y="321524"/>
              </a:lnTo>
              <a:lnTo>
                <a:pt x="0" y="321524"/>
              </a:lnTo>
              <a:lnTo>
                <a:pt x="0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80" y="1285086"/>
          <a:ext cx="91440" cy="643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23625" y="1989"/>
          <a:ext cx="2648749" cy="1283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723625" y="1989"/>
        <a:ext cx="2648749" cy="1283097"/>
      </dsp:txXfrm>
    </dsp:sp>
    <dsp:sp modelId="{D16EA8BC-7653-4B40-800E-97DC84F26E35}">
      <dsp:nvSpPr>
        <dsp:cNvPr id="0" name=""/>
        <dsp:cNvSpPr/>
      </dsp:nvSpPr>
      <dsp:spPr>
        <a:xfrm>
          <a:off x="1912834" y="1928135"/>
          <a:ext cx="2270330" cy="84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12834" y="1928135"/>
        <a:ext cx="2270330" cy="846512"/>
      </dsp:txXfrm>
    </dsp:sp>
    <dsp:sp modelId="{46D98955-34D8-4A0B-A542-AAEDAFBE03D5}">
      <dsp:nvSpPr>
        <dsp:cNvPr id="0" name=""/>
        <dsp:cNvSpPr/>
      </dsp:nvSpPr>
      <dsp:spPr>
        <a:xfrm>
          <a:off x="834533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34533" y="3417697"/>
        <a:ext cx="1891942" cy="756776"/>
      </dsp:txXfrm>
    </dsp:sp>
    <dsp:sp modelId="{B6B4C1F5-6231-4957-B426-E5CB41B4305F}">
      <dsp:nvSpPr>
        <dsp:cNvPr id="0" name=""/>
        <dsp:cNvSpPr/>
      </dsp:nvSpPr>
      <dsp:spPr>
        <a:xfrm>
          <a:off x="3369524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369524" y="3417697"/>
        <a:ext cx="1891942" cy="75677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2947" y="707673"/>
          <a:ext cx="115128" cy="423282"/>
        </a:xfrm>
        <a:custGeom>
          <a:avLst/>
          <a:gdLst/>
          <a:ahLst/>
          <a:cxnLst/>
          <a:rect l="0" t="0" r="0" b="0"/>
          <a:pathLst>
            <a:path>
              <a:moveTo>
                <a:pt x="115128" y="0"/>
              </a:moveTo>
              <a:lnTo>
                <a:pt x="115128" y="423282"/>
              </a:lnTo>
              <a:lnTo>
                <a:pt x="0" y="4232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744418" y="2177471"/>
          <a:ext cx="173657" cy="1876602"/>
        </a:xfrm>
        <a:custGeom>
          <a:avLst/>
          <a:gdLst/>
          <a:ahLst/>
          <a:cxnLst/>
          <a:rect l="0" t="0" r="0" b="0"/>
          <a:pathLst>
            <a:path>
              <a:moveTo>
                <a:pt x="173657" y="0"/>
              </a:moveTo>
              <a:lnTo>
                <a:pt x="173657" y="1876602"/>
              </a:lnTo>
              <a:lnTo>
                <a:pt x="0" y="18766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918076" y="2177471"/>
          <a:ext cx="158164" cy="148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047"/>
              </a:lnTo>
              <a:lnTo>
                <a:pt x="158164" y="1487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723958" y="2177471"/>
          <a:ext cx="194117" cy="1179041"/>
        </a:xfrm>
        <a:custGeom>
          <a:avLst/>
          <a:gdLst/>
          <a:ahLst/>
          <a:cxnLst/>
          <a:rect l="0" t="0" r="0" b="0"/>
          <a:pathLst>
            <a:path>
              <a:moveTo>
                <a:pt x="194117" y="0"/>
              </a:moveTo>
              <a:lnTo>
                <a:pt x="194117" y="1179041"/>
              </a:lnTo>
              <a:lnTo>
                <a:pt x="0" y="11790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918076" y="2177471"/>
          <a:ext cx="161267" cy="789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485"/>
              </a:lnTo>
              <a:lnTo>
                <a:pt x="161267" y="789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36908" y="2177471"/>
          <a:ext cx="181167" cy="514458"/>
        </a:xfrm>
        <a:custGeom>
          <a:avLst/>
          <a:gdLst/>
          <a:ahLst/>
          <a:cxnLst/>
          <a:rect l="0" t="0" r="0" b="0"/>
          <a:pathLst>
            <a:path>
              <a:moveTo>
                <a:pt x="181167" y="0"/>
              </a:moveTo>
              <a:lnTo>
                <a:pt x="181167" y="514458"/>
              </a:lnTo>
              <a:lnTo>
                <a:pt x="0" y="5144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6" y="2177471"/>
          <a:ext cx="2371919" cy="2554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615"/>
              </a:lnTo>
              <a:lnTo>
                <a:pt x="2371919" y="2439615"/>
              </a:lnTo>
              <a:lnTo>
                <a:pt x="2371919" y="25547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6" y="2177471"/>
          <a:ext cx="790639" cy="2554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615"/>
              </a:lnTo>
              <a:lnTo>
                <a:pt x="790639" y="2439615"/>
              </a:lnTo>
              <a:lnTo>
                <a:pt x="790639" y="25547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27436" y="2177471"/>
          <a:ext cx="790639" cy="2554743"/>
        </a:xfrm>
        <a:custGeom>
          <a:avLst/>
          <a:gdLst/>
          <a:ahLst/>
          <a:cxnLst/>
          <a:rect l="0" t="0" r="0" b="0"/>
          <a:pathLst>
            <a:path>
              <a:moveTo>
                <a:pt x="790639" y="0"/>
              </a:moveTo>
              <a:lnTo>
                <a:pt x="790639" y="2439615"/>
              </a:lnTo>
              <a:lnTo>
                <a:pt x="0" y="2439615"/>
              </a:lnTo>
              <a:lnTo>
                <a:pt x="0" y="25547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46156" y="2177471"/>
          <a:ext cx="2371919" cy="2554743"/>
        </a:xfrm>
        <a:custGeom>
          <a:avLst/>
          <a:gdLst/>
          <a:ahLst/>
          <a:cxnLst/>
          <a:rect l="0" t="0" r="0" b="0"/>
          <a:pathLst>
            <a:path>
              <a:moveTo>
                <a:pt x="2371919" y="0"/>
              </a:moveTo>
              <a:lnTo>
                <a:pt x="2371919" y="2439615"/>
              </a:lnTo>
              <a:lnTo>
                <a:pt x="0" y="2439615"/>
              </a:lnTo>
              <a:lnTo>
                <a:pt x="0" y="25547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6" y="707673"/>
          <a:ext cx="91440" cy="83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58365" y="75532"/>
          <a:ext cx="2119421" cy="632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58365" y="75532"/>
        <a:ext cx="2119421" cy="632141"/>
      </dsp:txXfrm>
    </dsp:sp>
    <dsp:sp modelId="{F8108F41-11A6-4BB2-8576-6B4930629144}">
      <dsp:nvSpPr>
        <dsp:cNvPr id="0" name=""/>
        <dsp:cNvSpPr/>
      </dsp:nvSpPr>
      <dsp:spPr>
        <a:xfrm>
          <a:off x="2841194" y="1540203"/>
          <a:ext cx="2153762" cy="637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41194" y="1540203"/>
        <a:ext cx="2153762" cy="637267"/>
      </dsp:txXfrm>
    </dsp:sp>
    <dsp:sp modelId="{11551B0E-80FE-4254-A253-14C83B0C50C7}">
      <dsp:nvSpPr>
        <dsp:cNvPr id="0" name=""/>
        <dsp:cNvSpPr/>
      </dsp:nvSpPr>
      <dsp:spPr>
        <a:xfrm>
          <a:off x="870644" y="4732214"/>
          <a:ext cx="1351023" cy="637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870644" y="4732214"/>
        <a:ext cx="1351023" cy="637382"/>
      </dsp:txXfrm>
    </dsp:sp>
    <dsp:sp modelId="{2EEBEA22-9BD2-4A9F-A1F3-609BC21C7AE5}">
      <dsp:nvSpPr>
        <dsp:cNvPr id="0" name=""/>
        <dsp:cNvSpPr/>
      </dsp:nvSpPr>
      <dsp:spPr>
        <a:xfrm>
          <a:off x="2451924" y="4732214"/>
          <a:ext cx="1351023" cy="637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51924" y="4732214"/>
        <a:ext cx="1351023" cy="637382"/>
      </dsp:txXfrm>
    </dsp:sp>
    <dsp:sp modelId="{8AEAA738-2F36-495D-A68C-911F44B08C03}">
      <dsp:nvSpPr>
        <dsp:cNvPr id="0" name=""/>
        <dsp:cNvSpPr/>
      </dsp:nvSpPr>
      <dsp:spPr>
        <a:xfrm>
          <a:off x="4033204" y="4732214"/>
          <a:ext cx="1351023" cy="637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3204" y="4732214"/>
        <a:ext cx="1351023" cy="637382"/>
      </dsp:txXfrm>
    </dsp:sp>
    <dsp:sp modelId="{1DE7D722-114D-4721-ADDA-CC085EBFC368}">
      <dsp:nvSpPr>
        <dsp:cNvPr id="0" name=""/>
        <dsp:cNvSpPr/>
      </dsp:nvSpPr>
      <dsp:spPr>
        <a:xfrm>
          <a:off x="5614483" y="4732214"/>
          <a:ext cx="1351023" cy="637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614483" y="4732214"/>
        <a:ext cx="1351023" cy="637382"/>
      </dsp:txXfrm>
    </dsp:sp>
    <dsp:sp modelId="{0AABA6DA-87A5-43EC-95BE-BC48F9AF7895}">
      <dsp:nvSpPr>
        <dsp:cNvPr id="0" name=""/>
        <dsp:cNvSpPr/>
      </dsp:nvSpPr>
      <dsp:spPr>
        <a:xfrm>
          <a:off x="2343638" y="2456969"/>
          <a:ext cx="1393270" cy="4699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343638" y="2456969"/>
        <a:ext cx="1393270" cy="469920"/>
      </dsp:txXfrm>
    </dsp:sp>
    <dsp:sp modelId="{3B8CDF9E-AE65-4855-9A43-9CD48C8658CD}">
      <dsp:nvSpPr>
        <dsp:cNvPr id="0" name=""/>
        <dsp:cNvSpPr/>
      </dsp:nvSpPr>
      <dsp:spPr>
        <a:xfrm>
          <a:off x="4079343" y="2671025"/>
          <a:ext cx="1393270" cy="591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4079343" y="2671025"/>
        <a:ext cx="1393270" cy="591862"/>
      </dsp:txXfrm>
    </dsp:sp>
    <dsp:sp modelId="{EE8EFEDB-7E3F-4BCD-877E-114C97F1281B}">
      <dsp:nvSpPr>
        <dsp:cNvPr id="0" name=""/>
        <dsp:cNvSpPr/>
      </dsp:nvSpPr>
      <dsp:spPr>
        <a:xfrm>
          <a:off x="2330688" y="3060580"/>
          <a:ext cx="1393270" cy="591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</a:t>
          </a:r>
          <a:endParaRPr lang="es-ES" sz="1200" kern="1200" dirty="0"/>
        </a:p>
      </dsp:txBody>
      <dsp:txXfrm>
        <a:off x="2330688" y="3060580"/>
        <a:ext cx="1393270" cy="591862"/>
      </dsp:txXfrm>
    </dsp:sp>
    <dsp:sp modelId="{DC721B39-18A0-4D91-B808-876D1010FB01}">
      <dsp:nvSpPr>
        <dsp:cNvPr id="0" name=""/>
        <dsp:cNvSpPr/>
      </dsp:nvSpPr>
      <dsp:spPr>
        <a:xfrm>
          <a:off x="4076240" y="3368587"/>
          <a:ext cx="1393270" cy="591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Supervisores(as)</a:t>
          </a:r>
        </a:p>
      </dsp:txBody>
      <dsp:txXfrm>
        <a:off x="4076240" y="3368587"/>
        <a:ext cx="1393270" cy="591862"/>
      </dsp:txXfrm>
    </dsp:sp>
    <dsp:sp modelId="{280D9514-5B82-4DDB-866C-831FBE532C37}">
      <dsp:nvSpPr>
        <dsp:cNvPr id="0" name=""/>
        <dsp:cNvSpPr/>
      </dsp:nvSpPr>
      <dsp:spPr>
        <a:xfrm>
          <a:off x="2351148" y="3758142"/>
          <a:ext cx="1393270" cy="5918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</a:p>
      </dsp:txBody>
      <dsp:txXfrm>
        <a:off x="2351148" y="3758142"/>
        <a:ext cx="1393270" cy="591862"/>
      </dsp:txXfrm>
    </dsp:sp>
    <dsp:sp modelId="{E0EE2F53-60A9-4F75-9898-904BD68A5314}">
      <dsp:nvSpPr>
        <dsp:cNvPr id="0" name=""/>
        <dsp:cNvSpPr/>
      </dsp:nvSpPr>
      <dsp:spPr>
        <a:xfrm>
          <a:off x="2115158" y="893989"/>
          <a:ext cx="1687789" cy="473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115158" y="893989"/>
        <a:ext cx="1687789" cy="47393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89"/>
              </a:lnTo>
              <a:lnTo>
                <a:pt x="1828995" y="157189"/>
              </a:lnTo>
              <a:lnTo>
                <a:pt x="1828995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28669"/>
          <a:ext cx="91440" cy="281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57189"/>
              </a:lnTo>
              <a:lnTo>
                <a:pt x="0" y="157189"/>
              </a:lnTo>
              <a:lnTo>
                <a:pt x="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16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36315" y="2764"/>
          <a:ext cx="2268002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36315" y="2764"/>
        <a:ext cx="2268002" cy="717215"/>
      </dsp:txXfrm>
    </dsp:sp>
    <dsp:sp modelId="{B899D18C-DD46-4490-B69E-4170DD5F441C}">
      <dsp:nvSpPr>
        <dsp:cNvPr id="0" name=""/>
        <dsp:cNvSpPr/>
      </dsp:nvSpPr>
      <dsp:spPr>
        <a:xfrm>
          <a:off x="2980257" y="936105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36105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br>
            <a:rPr lang="es-ES" sz="1200" kern="1200" dirty="0" smtClean="0"/>
          </a:br>
          <a:r>
            <a:rPr lang="es-ES" sz="1200" kern="1200" dirty="0" smtClean="0"/>
            <a:t>Especialista 1 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 </a:t>
          </a:r>
          <a:endParaRPr lang="es-ES" sz="1200" kern="1200" dirty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</a:t>
          </a:r>
          <a:br>
            <a:rPr lang="es-ES" sz="1200" kern="1200" dirty="0" smtClean="0"/>
          </a:br>
          <a:r>
            <a:rPr lang="es-ES" sz="1200" kern="1200" dirty="0" smtClean="0"/>
            <a:t>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375621" y="932040"/>
          <a:ext cx="239053" cy="762161"/>
        </a:xfrm>
        <a:custGeom>
          <a:avLst/>
          <a:gdLst/>
          <a:ahLst/>
          <a:cxnLst/>
          <a:rect l="0" t="0" r="0" b="0"/>
          <a:pathLst>
            <a:path>
              <a:moveTo>
                <a:pt x="239053" y="0"/>
              </a:moveTo>
              <a:lnTo>
                <a:pt x="239053" y="762161"/>
              </a:lnTo>
              <a:lnTo>
                <a:pt x="0" y="762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73771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351"/>
              </a:lnTo>
              <a:lnTo>
                <a:pt x="2004816" y="1350351"/>
              </a:lnTo>
              <a:lnTo>
                <a:pt x="2004816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932040"/>
          <a:ext cx="91440" cy="152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564138" y="4298011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564138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09858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2004816" y="0"/>
              </a:moveTo>
              <a:lnTo>
                <a:pt x="2004816" y="1350351"/>
              </a:lnTo>
              <a:lnTo>
                <a:pt x="0" y="1350351"/>
              </a:lnTo>
              <a:lnTo>
                <a:pt x="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174678" y="2062"/>
          <a:ext cx="2879993" cy="9299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174678" y="2062"/>
        <a:ext cx="2879993" cy="929978"/>
      </dsp:txXfrm>
    </dsp:sp>
    <dsp:sp modelId="{E44B4EC0-AAD8-41E6-92DA-386773857B66}">
      <dsp:nvSpPr>
        <dsp:cNvPr id="0" name=""/>
        <dsp:cNvSpPr/>
      </dsp:nvSpPr>
      <dsp:spPr>
        <a:xfrm>
          <a:off x="781421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781421" y="2456363"/>
        <a:ext cx="1656873" cy="746852"/>
      </dsp:txXfrm>
    </dsp:sp>
    <dsp:sp modelId="{D8D21F91-0E9F-41D0-9145-E60EAC7C87CE}">
      <dsp:nvSpPr>
        <dsp:cNvPr id="0" name=""/>
        <dsp:cNvSpPr/>
      </dsp:nvSpPr>
      <dsp:spPr>
        <a:xfrm>
          <a:off x="781421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 </a:t>
          </a:r>
          <a:endParaRPr lang="es-ES" sz="1200" kern="1200" dirty="0"/>
        </a:p>
      </dsp:txBody>
      <dsp:txXfrm>
        <a:off x="781421" y="3551159"/>
        <a:ext cx="1656873" cy="746852"/>
      </dsp:txXfrm>
    </dsp:sp>
    <dsp:sp modelId="{6720864D-5728-497D-A427-D8A138D5C1A2}">
      <dsp:nvSpPr>
        <dsp:cNvPr id="0" name=""/>
        <dsp:cNvSpPr/>
      </dsp:nvSpPr>
      <dsp:spPr>
        <a:xfrm>
          <a:off x="781421" y="4645954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781421" y="4645954"/>
        <a:ext cx="1656873" cy="746852"/>
      </dsp:txXfrm>
    </dsp:sp>
    <dsp:sp modelId="{EF7008CD-A56A-48C2-982F-56BBE2B2C81E}">
      <dsp:nvSpPr>
        <dsp:cNvPr id="0" name=""/>
        <dsp:cNvSpPr/>
      </dsp:nvSpPr>
      <dsp:spPr>
        <a:xfrm>
          <a:off x="2786238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/>
        </a:p>
      </dsp:txBody>
      <dsp:txXfrm>
        <a:off x="2786238" y="2456363"/>
        <a:ext cx="1656873" cy="746852"/>
      </dsp:txXfrm>
    </dsp:sp>
    <dsp:sp modelId="{A3DC7C68-40ED-48BA-985B-DDF5468B173F}">
      <dsp:nvSpPr>
        <dsp:cNvPr id="0" name=""/>
        <dsp:cNvSpPr/>
      </dsp:nvSpPr>
      <dsp:spPr>
        <a:xfrm>
          <a:off x="2786238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2786238" y="3551159"/>
        <a:ext cx="1656873" cy="746852"/>
      </dsp:txXfrm>
    </dsp:sp>
    <dsp:sp modelId="{2C823DE5-75FC-4982-9CDA-550F4EA52FF8}">
      <dsp:nvSpPr>
        <dsp:cNvPr id="0" name=""/>
        <dsp:cNvSpPr/>
      </dsp:nvSpPr>
      <dsp:spPr>
        <a:xfrm>
          <a:off x="4791054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 </a:t>
          </a:r>
          <a:endParaRPr lang="es-ES" sz="1200" kern="1200" dirty="0"/>
        </a:p>
      </dsp:txBody>
      <dsp:txXfrm>
        <a:off x="4791054" y="2456363"/>
        <a:ext cx="1656873" cy="746852"/>
      </dsp:txXfrm>
    </dsp:sp>
    <dsp:sp modelId="{04C3EB49-4FE5-45BE-97B7-A6C8DBC7AB05}">
      <dsp:nvSpPr>
        <dsp:cNvPr id="0" name=""/>
        <dsp:cNvSpPr/>
      </dsp:nvSpPr>
      <dsp:spPr>
        <a:xfrm>
          <a:off x="4791054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Pintor(a)</a:t>
          </a:r>
        </a:p>
      </dsp:txBody>
      <dsp:txXfrm>
        <a:off x="4791054" y="3551159"/>
        <a:ext cx="1656873" cy="746852"/>
      </dsp:txXfrm>
    </dsp:sp>
    <dsp:sp modelId="{C4DC3FFD-CF45-467A-85FB-31A4421566A8}">
      <dsp:nvSpPr>
        <dsp:cNvPr id="0" name=""/>
        <dsp:cNvSpPr/>
      </dsp:nvSpPr>
      <dsp:spPr>
        <a:xfrm>
          <a:off x="1881917" y="1358117"/>
          <a:ext cx="1493704" cy="672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1881917" y="1358117"/>
        <a:ext cx="1493704" cy="67216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3645" y="709611"/>
          <a:ext cx="124215" cy="1322029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1322029"/>
              </a:lnTo>
              <a:lnTo>
                <a:pt x="0" y="1322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1"/>
              </a:lnTo>
              <a:lnTo>
                <a:pt x="124215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3645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544181"/>
              </a:lnTo>
              <a:lnTo>
                <a:pt x="0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673389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673389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490"/>
              </a:lnTo>
              <a:lnTo>
                <a:pt x="2041248" y="1748490"/>
              </a:lnTo>
              <a:lnTo>
                <a:pt x="2041248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0" y="4723470"/>
          <a:ext cx="91440" cy="186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0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0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709611"/>
          <a:ext cx="91440" cy="1872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90892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636612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2041248" y="0"/>
              </a:moveTo>
              <a:lnTo>
                <a:pt x="2041248" y="1748490"/>
              </a:lnTo>
              <a:lnTo>
                <a:pt x="0" y="1748490"/>
              </a:lnTo>
              <a:lnTo>
                <a:pt x="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519280" y="4334"/>
          <a:ext cx="2317160" cy="705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519280" y="4334"/>
        <a:ext cx="2317160" cy="705277"/>
      </dsp:txXfrm>
    </dsp:sp>
    <dsp:sp modelId="{D606F3BC-9C2A-4FFB-9D0C-D56A9C12EAB4}">
      <dsp:nvSpPr>
        <dsp:cNvPr id="0" name=""/>
        <dsp:cNvSpPr/>
      </dsp:nvSpPr>
      <dsp:spPr>
        <a:xfrm>
          <a:off x="740203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740203" y="2582317"/>
        <a:ext cx="1792817" cy="591501"/>
      </dsp:txXfrm>
    </dsp:sp>
    <dsp:sp modelId="{7B892517-3577-4B8C-A3A3-3FACF04C3128}">
      <dsp:nvSpPr>
        <dsp:cNvPr id="0" name=""/>
        <dsp:cNvSpPr/>
      </dsp:nvSpPr>
      <dsp:spPr>
        <a:xfrm>
          <a:off x="811627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811627" y="3373161"/>
        <a:ext cx="1649970" cy="591501"/>
      </dsp:txXfrm>
    </dsp:sp>
    <dsp:sp modelId="{306E2A7A-EB19-4F17-8DB2-5642A516BD22}">
      <dsp:nvSpPr>
        <dsp:cNvPr id="0" name=""/>
        <dsp:cNvSpPr/>
      </dsp:nvSpPr>
      <dsp:spPr>
        <a:xfrm>
          <a:off x="2781452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81452" y="2582317"/>
        <a:ext cx="1792817" cy="591501"/>
      </dsp:txXfrm>
    </dsp:sp>
    <dsp:sp modelId="{5DAC3151-D554-414A-BFFE-7B6B5CC07D2B}">
      <dsp:nvSpPr>
        <dsp:cNvPr id="0" name=""/>
        <dsp:cNvSpPr/>
      </dsp:nvSpPr>
      <dsp:spPr>
        <a:xfrm>
          <a:off x="2852875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B </a:t>
          </a:r>
          <a:endParaRPr lang="es-ES" sz="1200" kern="1200" dirty="0"/>
        </a:p>
      </dsp:txBody>
      <dsp:txXfrm>
        <a:off x="2852875" y="3373161"/>
        <a:ext cx="1649970" cy="591501"/>
      </dsp:txXfrm>
    </dsp:sp>
    <dsp:sp modelId="{7B20AA5B-78CC-4C28-AFCF-4E286E39B8BD}">
      <dsp:nvSpPr>
        <dsp:cNvPr id="0" name=""/>
        <dsp:cNvSpPr/>
      </dsp:nvSpPr>
      <dsp:spPr>
        <a:xfrm>
          <a:off x="2625354" y="4170499"/>
          <a:ext cx="2105012" cy="5529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25354" y="4170499"/>
        <a:ext cx="2105012" cy="552971"/>
      </dsp:txXfrm>
    </dsp:sp>
    <dsp:sp modelId="{113BD770-A69E-4869-B277-EE52410E15C1}">
      <dsp:nvSpPr>
        <dsp:cNvPr id="0" name=""/>
        <dsp:cNvSpPr/>
      </dsp:nvSpPr>
      <dsp:spPr>
        <a:xfrm>
          <a:off x="3086359" y="4910001"/>
          <a:ext cx="1183003" cy="421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86359" y="4910001"/>
        <a:ext cx="1183003" cy="421107"/>
      </dsp:txXfrm>
    </dsp:sp>
    <dsp:sp modelId="{C8F37E45-4B33-4AB3-8F74-AFD39B512C1E}">
      <dsp:nvSpPr>
        <dsp:cNvPr id="0" name=""/>
        <dsp:cNvSpPr/>
      </dsp:nvSpPr>
      <dsp:spPr>
        <a:xfrm>
          <a:off x="4822700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22700" y="2582317"/>
        <a:ext cx="1792817" cy="591501"/>
      </dsp:txXfrm>
    </dsp:sp>
    <dsp:sp modelId="{72D245B5-78C7-4C06-BA51-0CEDF95A9E11}">
      <dsp:nvSpPr>
        <dsp:cNvPr id="0" name=""/>
        <dsp:cNvSpPr/>
      </dsp:nvSpPr>
      <dsp:spPr>
        <a:xfrm>
          <a:off x="4894124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894124" y="3373161"/>
        <a:ext cx="1649970" cy="591501"/>
      </dsp:txXfrm>
    </dsp:sp>
    <dsp:sp modelId="{D01BD23B-49AB-44C5-B624-42387677BFD9}">
      <dsp:nvSpPr>
        <dsp:cNvPr id="0" name=""/>
        <dsp:cNvSpPr/>
      </dsp:nvSpPr>
      <dsp:spPr>
        <a:xfrm>
          <a:off x="5127607" y="4170499"/>
          <a:ext cx="1183003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27607" y="4170499"/>
        <a:ext cx="1183003" cy="591501"/>
      </dsp:txXfrm>
    </dsp:sp>
    <dsp:sp modelId="{21F44CF2-85E2-4FB1-8ED2-CA886AC7D121}">
      <dsp:nvSpPr>
        <dsp:cNvPr id="0" name=""/>
        <dsp:cNvSpPr/>
      </dsp:nvSpPr>
      <dsp:spPr>
        <a:xfrm>
          <a:off x="1984403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1984403" y="983793"/>
        <a:ext cx="1569242" cy="539999"/>
      </dsp:txXfrm>
    </dsp:sp>
    <dsp:sp modelId="{5D72DB00-E48A-484B-BF7B-4A67AB2DB344}">
      <dsp:nvSpPr>
        <dsp:cNvPr id="0" name=""/>
        <dsp:cNvSpPr/>
      </dsp:nvSpPr>
      <dsp:spPr>
        <a:xfrm>
          <a:off x="3802076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2076" y="983793"/>
        <a:ext cx="1569242" cy="539999"/>
      </dsp:txXfrm>
    </dsp:sp>
    <dsp:sp modelId="{85887A52-67E2-4DF5-B234-74B1A2E02160}">
      <dsp:nvSpPr>
        <dsp:cNvPr id="0" name=""/>
        <dsp:cNvSpPr/>
      </dsp:nvSpPr>
      <dsp:spPr>
        <a:xfrm>
          <a:off x="1984403" y="1761641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984403" y="1761641"/>
        <a:ext cx="1569242" cy="53999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3034850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99"/>
              </a:lnTo>
              <a:lnTo>
                <a:pt x="118138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916712" y="789793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118138" y="0"/>
              </a:moveTo>
              <a:lnTo>
                <a:pt x="118138" y="513099"/>
              </a:lnTo>
              <a:lnTo>
                <a:pt x="0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51175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51175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5009734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8"/>
              </a:lnTo>
              <a:lnTo>
                <a:pt x="1987161" y="118138"/>
              </a:lnTo>
              <a:lnTo>
                <a:pt x="1987161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64014" y="4684901"/>
          <a:ext cx="91440" cy="153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1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64014" y="3962443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64014" y="3233229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64014" y="2434386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22572" y="2434386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1987161" y="0"/>
              </a:moveTo>
              <a:lnTo>
                <a:pt x="1987161" y="118138"/>
              </a:lnTo>
              <a:lnTo>
                <a:pt x="0" y="118138"/>
              </a:lnTo>
              <a:lnTo>
                <a:pt x="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3034850" y="789793"/>
          <a:ext cx="1974883" cy="108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888"/>
              </a:lnTo>
              <a:lnTo>
                <a:pt x="1974883" y="963888"/>
              </a:lnTo>
              <a:lnTo>
                <a:pt x="1974883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989691" y="2483819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35411" y="789793"/>
          <a:ext cx="1999439" cy="1082027"/>
        </a:xfrm>
        <a:custGeom>
          <a:avLst/>
          <a:gdLst/>
          <a:ahLst/>
          <a:cxnLst/>
          <a:rect l="0" t="0" r="0" b="0"/>
          <a:pathLst>
            <a:path>
              <a:moveTo>
                <a:pt x="1999439" y="0"/>
              </a:moveTo>
              <a:lnTo>
                <a:pt x="1999439" y="963888"/>
              </a:lnTo>
              <a:lnTo>
                <a:pt x="0" y="963888"/>
              </a:lnTo>
              <a:lnTo>
                <a:pt x="0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95263" y="114974"/>
          <a:ext cx="2079174" cy="674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br>
            <a:rPr lang="es-ES" sz="1200" kern="1200" dirty="0" smtClean="0"/>
          </a:br>
          <a:r>
            <a:rPr lang="es-ES" sz="1200" kern="1200" dirty="0" smtClean="0"/>
            <a:t>General Parques </a:t>
          </a:r>
          <a:endParaRPr lang="es-ES" sz="1200" kern="1200" dirty="0"/>
        </a:p>
      </dsp:txBody>
      <dsp:txXfrm>
        <a:off x="1995263" y="114974"/>
        <a:ext cx="2079174" cy="674819"/>
      </dsp:txXfrm>
    </dsp:sp>
    <dsp:sp modelId="{44D6B87C-AC30-49E7-8D40-9D18A8874BE5}">
      <dsp:nvSpPr>
        <dsp:cNvPr id="0" name=""/>
        <dsp:cNvSpPr/>
      </dsp:nvSpPr>
      <dsp:spPr>
        <a:xfrm>
          <a:off x="159969" y="1871820"/>
          <a:ext cx="1750883" cy="61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 </a:t>
          </a:r>
          <a:endParaRPr lang="es-ES" sz="1200" kern="1200" dirty="0"/>
        </a:p>
      </dsp:txBody>
      <dsp:txXfrm>
        <a:off x="159969" y="1871820"/>
        <a:ext cx="1750883" cy="611998"/>
      </dsp:txXfrm>
    </dsp:sp>
    <dsp:sp modelId="{0D3E3E44-A67B-45A0-9563-39AD692DAA6E}">
      <dsp:nvSpPr>
        <dsp:cNvPr id="0" name=""/>
        <dsp:cNvSpPr/>
      </dsp:nvSpPr>
      <dsp:spPr>
        <a:xfrm>
          <a:off x="159969" y="2720096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9969" y="2720096"/>
        <a:ext cx="1750883" cy="562565"/>
      </dsp:txXfrm>
    </dsp:sp>
    <dsp:sp modelId="{7573027D-17C9-4D93-985D-F89F8121442B}">
      <dsp:nvSpPr>
        <dsp:cNvPr id="0" name=""/>
        <dsp:cNvSpPr/>
      </dsp:nvSpPr>
      <dsp:spPr>
        <a:xfrm>
          <a:off x="4109736" y="1871820"/>
          <a:ext cx="1799995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109736" y="1871820"/>
        <a:ext cx="1799995" cy="562565"/>
      </dsp:txXfrm>
    </dsp:sp>
    <dsp:sp modelId="{624DD06F-5CB9-4CA5-9233-FDDF69861C64}">
      <dsp:nvSpPr>
        <dsp:cNvPr id="0" name=""/>
        <dsp:cNvSpPr/>
      </dsp:nvSpPr>
      <dsp:spPr>
        <a:xfrm>
          <a:off x="2147131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147131" y="2670663"/>
        <a:ext cx="1750883" cy="562565"/>
      </dsp:txXfrm>
    </dsp:sp>
    <dsp:sp modelId="{3CD4BA01-90CA-4803-9F1E-9DDC600D1383}">
      <dsp:nvSpPr>
        <dsp:cNvPr id="0" name=""/>
        <dsp:cNvSpPr/>
      </dsp:nvSpPr>
      <dsp:spPr>
        <a:xfrm>
          <a:off x="4134292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4292" y="2670663"/>
        <a:ext cx="1750883" cy="562565"/>
      </dsp:txXfrm>
    </dsp:sp>
    <dsp:sp modelId="{EDF46966-F662-4A14-92AC-75AC84DA8B0B}">
      <dsp:nvSpPr>
        <dsp:cNvPr id="0" name=""/>
        <dsp:cNvSpPr/>
      </dsp:nvSpPr>
      <dsp:spPr>
        <a:xfrm>
          <a:off x="4134292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4292" y="3399878"/>
        <a:ext cx="1750883" cy="562565"/>
      </dsp:txXfrm>
    </dsp:sp>
    <dsp:sp modelId="{9EDBD951-C7B1-4A17-92AA-9A29E5FE4E0E}">
      <dsp:nvSpPr>
        <dsp:cNvPr id="0" name=""/>
        <dsp:cNvSpPr/>
      </dsp:nvSpPr>
      <dsp:spPr>
        <a:xfrm>
          <a:off x="4134292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4292" y="4122335"/>
        <a:ext cx="1750883" cy="562565"/>
      </dsp:txXfrm>
    </dsp:sp>
    <dsp:sp modelId="{DBC501B2-EBFC-4804-ABE2-F975DC7D95D4}">
      <dsp:nvSpPr>
        <dsp:cNvPr id="0" name=""/>
        <dsp:cNvSpPr/>
      </dsp:nvSpPr>
      <dsp:spPr>
        <a:xfrm>
          <a:off x="4134292" y="4838037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4292" y="4838037"/>
        <a:ext cx="1750883" cy="562565"/>
      </dsp:txXfrm>
    </dsp:sp>
    <dsp:sp modelId="{A209D906-C2EF-435F-B87A-D12A9BCB7311}">
      <dsp:nvSpPr>
        <dsp:cNvPr id="0" name=""/>
        <dsp:cNvSpPr/>
      </dsp:nvSpPr>
      <dsp:spPr>
        <a:xfrm>
          <a:off x="6121453" y="267066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 </a:t>
          </a:r>
        </a:p>
      </dsp:txBody>
      <dsp:txXfrm>
        <a:off x="6121453" y="2670663"/>
        <a:ext cx="1750883" cy="562565"/>
      </dsp:txXfrm>
    </dsp:sp>
    <dsp:sp modelId="{D1AB36B2-CE75-4151-81C6-06E7C1C14C79}">
      <dsp:nvSpPr>
        <dsp:cNvPr id="0" name=""/>
        <dsp:cNvSpPr/>
      </dsp:nvSpPr>
      <dsp:spPr>
        <a:xfrm>
          <a:off x="6121453" y="3399878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121453" y="3399878"/>
        <a:ext cx="1750883" cy="562565"/>
      </dsp:txXfrm>
    </dsp:sp>
    <dsp:sp modelId="{6B682B2C-0C22-4FD3-B23E-369031A797B5}">
      <dsp:nvSpPr>
        <dsp:cNvPr id="0" name=""/>
        <dsp:cNvSpPr/>
      </dsp:nvSpPr>
      <dsp:spPr>
        <a:xfrm>
          <a:off x="6121453" y="4122335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121453" y="4122335"/>
        <a:ext cx="1750883" cy="562565"/>
      </dsp:txXfrm>
    </dsp:sp>
    <dsp:sp modelId="{8C89A3BC-E9A4-4804-A00C-1E8981C34256}">
      <dsp:nvSpPr>
        <dsp:cNvPr id="0" name=""/>
        <dsp:cNvSpPr/>
      </dsp:nvSpPr>
      <dsp:spPr>
        <a:xfrm>
          <a:off x="1791581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91581" y="1021610"/>
        <a:ext cx="1125130" cy="562565"/>
      </dsp:txXfrm>
    </dsp:sp>
    <dsp:sp modelId="{A1EED643-E759-4ABE-908E-68E04A4F109C}">
      <dsp:nvSpPr>
        <dsp:cNvPr id="0" name=""/>
        <dsp:cNvSpPr/>
      </dsp:nvSpPr>
      <dsp:spPr>
        <a:xfrm>
          <a:off x="3152989" y="1021610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3152989" y="1021610"/>
        <a:ext cx="1125130" cy="56256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818386" y="1720625"/>
          <a:ext cx="1582809" cy="323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12"/>
              </a:lnTo>
              <a:lnTo>
                <a:pt x="1582809" y="186012"/>
              </a:lnTo>
              <a:lnTo>
                <a:pt x="1582809" y="32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72666" y="4344550"/>
          <a:ext cx="91440" cy="1610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72666" y="3511691"/>
          <a:ext cx="91440" cy="178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72666" y="2705054"/>
          <a:ext cx="91440" cy="152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72666" y="1720625"/>
          <a:ext cx="91440" cy="323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6" y="2705054"/>
          <a:ext cx="91440" cy="152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6" y="1720625"/>
          <a:ext cx="1582809" cy="323363"/>
        </a:xfrm>
        <a:custGeom>
          <a:avLst/>
          <a:gdLst/>
          <a:ahLst/>
          <a:cxnLst/>
          <a:rect l="0" t="0" r="0" b="0"/>
          <a:pathLst>
            <a:path>
              <a:moveTo>
                <a:pt x="1582809" y="0"/>
              </a:moveTo>
              <a:lnTo>
                <a:pt x="1582809" y="186012"/>
              </a:lnTo>
              <a:lnTo>
                <a:pt x="0" y="186012"/>
              </a:lnTo>
              <a:lnTo>
                <a:pt x="0" y="3233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44172" y="654198"/>
          <a:ext cx="2374213" cy="41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22"/>
              </a:lnTo>
              <a:lnTo>
                <a:pt x="2374213" y="275022"/>
              </a:lnTo>
              <a:lnTo>
                <a:pt x="2374213" y="412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07047" y="4245186"/>
          <a:ext cx="91440" cy="169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1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07047" y="3382803"/>
          <a:ext cx="91440" cy="208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07047" y="2538604"/>
          <a:ext cx="91440" cy="190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07047" y="1720625"/>
          <a:ext cx="91440" cy="163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52767" y="654198"/>
          <a:ext cx="791404" cy="412374"/>
        </a:xfrm>
        <a:custGeom>
          <a:avLst/>
          <a:gdLst/>
          <a:ahLst/>
          <a:cxnLst/>
          <a:rect l="0" t="0" r="0" b="0"/>
          <a:pathLst>
            <a:path>
              <a:moveTo>
                <a:pt x="791404" y="0"/>
              </a:moveTo>
              <a:lnTo>
                <a:pt x="791404" y="275022"/>
              </a:lnTo>
              <a:lnTo>
                <a:pt x="0" y="275022"/>
              </a:lnTo>
              <a:lnTo>
                <a:pt x="0" y="412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24238" y="3382803"/>
          <a:ext cx="91440" cy="208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24238" y="2538604"/>
          <a:ext cx="91440" cy="190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1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24238" y="1720625"/>
          <a:ext cx="91440" cy="163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069958" y="654198"/>
          <a:ext cx="2374213" cy="412374"/>
        </a:xfrm>
        <a:custGeom>
          <a:avLst/>
          <a:gdLst/>
          <a:ahLst/>
          <a:cxnLst/>
          <a:rect l="0" t="0" r="0" b="0"/>
          <a:pathLst>
            <a:path>
              <a:moveTo>
                <a:pt x="2374213" y="0"/>
              </a:moveTo>
              <a:lnTo>
                <a:pt x="2374213" y="275022"/>
              </a:lnTo>
              <a:lnTo>
                <a:pt x="0" y="275022"/>
              </a:lnTo>
              <a:lnTo>
                <a:pt x="0" y="412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342400" y="144"/>
          <a:ext cx="2203544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342400" y="144"/>
        <a:ext cx="2203544" cy="654053"/>
      </dsp:txXfrm>
    </dsp:sp>
    <dsp:sp modelId="{3E0E4A5A-04D3-4198-8031-D26782D4B242}">
      <dsp:nvSpPr>
        <dsp:cNvPr id="0" name=""/>
        <dsp:cNvSpPr/>
      </dsp:nvSpPr>
      <dsp:spPr>
        <a:xfrm>
          <a:off x="415905" y="1066572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15905" y="1066572"/>
        <a:ext cx="1308106" cy="654053"/>
      </dsp:txXfrm>
    </dsp:sp>
    <dsp:sp modelId="{39296C99-6D75-46F3-B2FA-F5EC2564D5AB}">
      <dsp:nvSpPr>
        <dsp:cNvPr id="0" name=""/>
        <dsp:cNvSpPr/>
      </dsp:nvSpPr>
      <dsp:spPr>
        <a:xfrm>
          <a:off x="415905" y="18845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15905" y="1884550"/>
        <a:ext cx="1308106" cy="654053"/>
      </dsp:txXfrm>
    </dsp:sp>
    <dsp:sp modelId="{CA14C86D-3F34-4963-8B6F-54E0763C63C3}">
      <dsp:nvSpPr>
        <dsp:cNvPr id="0" name=""/>
        <dsp:cNvSpPr/>
      </dsp:nvSpPr>
      <dsp:spPr>
        <a:xfrm>
          <a:off x="415905" y="27287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15905" y="2728750"/>
        <a:ext cx="1308106" cy="654053"/>
      </dsp:txXfrm>
    </dsp:sp>
    <dsp:sp modelId="{6E342A9D-A435-439F-BFC6-9DA2AA115C1E}">
      <dsp:nvSpPr>
        <dsp:cNvPr id="0" name=""/>
        <dsp:cNvSpPr/>
      </dsp:nvSpPr>
      <dsp:spPr>
        <a:xfrm>
          <a:off x="415905" y="3591133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15905" y="3591133"/>
        <a:ext cx="1308106" cy="654053"/>
      </dsp:txXfrm>
    </dsp:sp>
    <dsp:sp modelId="{FEA13432-800E-4199-84B4-AD0F618DAAC4}">
      <dsp:nvSpPr>
        <dsp:cNvPr id="0" name=""/>
        <dsp:cNvSpPr/>
      </dsp:nvSpPr>
      <dsp:spPr>
        <a:xfrm>
          <a:off x="1998714" y="1066572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1998714" y="1066572"/>
        <a:ext cx="1308106" cy="654053"/>
      </dsp:txXfrm>
    </dsp:sp>
    <dsp:sp modelId="{CC6AC018-FAA0-40BF-A8F5-94D8EA94FCBB}">
      <dsp:nvSpPr>
        <dsp:cNvPr id="0" name=""/>
        <dsp:cNvSpPr/>
      </dsp:nvSpPr>
      <dsp:spPr>
        <a:xfrm>
          <a:off x="1998714" y="18845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1998714" y="1884550"/>
        <a:ext cx="1308106" cy="654053"/>
      </dsp:txXfrm>
    </dsp:sp>
    <dsp:sp modelId="{04BCB338-337F-401A-899B-818701BA2DF0}">
      <dsp:nvSpPr>
        <dsp:cNvPr id="0" name=""/>
        <dsp:cNvSpPr/>
      </dsp:nvSpPr>
      <dsp:spPr>
        <a:xfrm>
          <a:off x="1998714" y="2728750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</dsp:txBody>
      <dsp:txXfrm>
        <a:off x="1998714" y="2728750"/>
        <a:ext cx="1308106" cy="654053"/>
      </dsp:txXfrm>
    </dsp:sp>
    <dsp:sp modelId="{4B810FD5-C8F8-4CBC-ADB6-EE5DE33FF930}">
      <dsp:nvSpPr>
        <dsp:cNvPr id="0" name=""/>
        <dsp:cNvSpPr/>
      </dsp:nvSpPr>
      <dsp:spPr>
        <a:xfrm>
          <a:off x="1998714" y="3591133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998714" y="3591133"/>
        <a:ext cx="1308106" cy="654053"/>
      </dsp:txXfrm>
    </dsp:sp>
    <dsp:sp modelId="{24E955CF-E29A-4DE1-8F86-83E268A2B9EF}">
      <dsp:nvSpPr>
        <dsp:cNvPr id="0" name=""/>
        <dsp:cNvSpPr/>
      </dsp:nvSpPr>
      <dsp:spPr>
        <a:xfrm>
          <a:off x="1998714" y="4414311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1998714" y="4414311"/>
        <a:ext cx="1308106" cy="654053"/>
      </dsp:txXfrm>
    </dsp:sp>
    <dsp:sp modelId="{867E8C00-F74D-4D19-BCF3-A0D793F7C168}">
      <dsp:nvSpPr>
        <dsp:cNvPr id="0" name=""/>
        <dsp:cNvSpPr/>
      </dsp:nvSpPr>
      <dsp:spPr>
        <a:xfrm>
          <a:off x="5164332" y="1066572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64332" y="1066572"/>
        <a:ext cx="1308106" cy="654053"/>
      </dsp:txXfrm>
    </dsp:sp>
    <dsp:sp modelId="{7B66BA6F-8C85-459E-ACFA-24A5897A60DD}">
      <dsp:nvSpPr>
        <dsp:cNvPr id="0" name=""/>
        <dsp:cNvSpPr/>
      </dsp:nvSpPr>
      <dsp:spPr>
        <a:xfrm>
          <a:off x="3581523" y="2043989"/>
          <a:ext cx="1308106" cy="661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</a:t>
          </a:r>
          <a:br>
            <a:rPr lang="es-ES" sz="1200" kern="1200" dirty="0" smtClean="0"/>
          </a:br>
          <a:r>
            <a:rPr lang="es-ES" sz="1200" kern="1200" dirty="0" smtClean="0"/>
            <a:t> Área</a:t>
          </a:r>
          <a:endParaRPr lang="es-ES" sz="1200" kern="1200" dirty="0"/>
        </a:p>
      </dsp:txBody>
      <dsp:txXfrm>
        <a:off x="3581523" y="2043989"/>
        <a:ext cx="1308106" cy="661064"/>
      </dsp:txXfrm>
    </dsp:sp>
    <dsp:sp modelId="{8A593C33-43D7-4FDA-8018-76EEAD89C6D9}">
      <dsp:nvSpPr>
        <dsp:cNvPr id="0" name=""/>
        <dsp:cNvSpPr/>
      </dsp:nvSpPr>
      <dsp:spPr>
        <a:xfrm>
          <a:off x="3581523" y="2857638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81523" y="2857638"/>
        <a:ext cx="1308106" cy="654053"/>
      </dsp:txXfrm>
    </dsp:sp>
    <dsp:sp modelId="{1CFA214E-4C22-49DA-B22E-9BC06F24225E}">
      <dsp:nvSpPr>
        <dsp:cNvPr id="0" name=""/>
        <dsp:cNvSpPr/>
      </dsp:nvSpPr>
      <dsp:spPr>
        <a:xfrm>
          <a:off x="5164332" y="2043989"/>
          <a:ext cx="1308106" cy="661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 </a:t>
          </a:r>
          <a:endParaRPr lang="es-ES" sz="1200" kern="1200" dirty="0"/>
        </a:p>
      </dsp:txBody>
      <dsp:txXfrm>
        <a:off x="5164332" y="2043989"/>
        <a:ext cx="1308106" cy="661064"/>
      </dsp:txXfrm>
    </dsp:sp>
    <dsp:sp modelId="{3322AF5F-38B0-4E5F-95B8-8AB4FBC31DAC}">
      <dsp:nvSpPr>
        <dsp:cNvPr id="0" name=""/>
        <dsp:cNvSpPr/>
      </dsp:nvSpPr>
      <dsp:spPr>
        <a:xfrm>
          <a:off x="5164332" y="2857638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64332" y="2857638"/>
        <a:ext cx="1308106" cy="654053"/>
      </dsp:txXfrm>
    </dsp:sp>
    <dsp:sp modelId="{B6562D32-1841-4259-BDF1-8917B13F9E41}">
      <dsp:nvSpPr>
        <dsp:cNvPr id="0" name=""/>
        <dsp:cNvSpPr/>
      </dsp:nvSpPr>
      <dsp:spPr>
        <a:xfrm>
          <a:off x="5164332" y="3690496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64332" y="3690496"/>
        <a:ext cx="1308106" cy="654053"/>
      </dsp:txXfrm>
    </dsp:sp>
    <dsp:sp modelId="{24408542-F3CF-4830-BBDE-7962C095A992}">
      <dsp:nvSpPr>
        <dsp:cNvPr id="0" name=""/>
        <dsp:cNvSpPr/>
      </dsp:nvSpPr>
      <dsp:spPr>
        <a:xfrm>
          <a:off x="5164332" y="4505636"/>
          <a:ext cx="1308106" cy="654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64332" y="4505636"/>
        <a:ext cx="1308106" cy="654053"/>
      </dsp:txXfrm>
    </dsp:sp>
    <dsp:sp modelId="{2B6EB9F0-7184-4362-B000-7852C8BAD27F}">
      <dsp:nvSpPr>
        <dsp:cNvPr id="0" name=""/>
        <dsp:cNvSpPr/>
      </dsp:nvSpPr>
      <dsp:spPr>
        <a:xfrm>
          <a:off x="6747141" y="2043989"/>
          <a:ext cx="1308106" cy="661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 </a:t>
          </a:r>
          <a:endParaRPr lang="es-ES" sz="1200" b="1" kern="1200" dirty="0"/>
        </a:p>
      </dsp:txBody>
      <dsp:txXfrm>
        <a:off x="6747141" y="2043989"/>
        <a:ext cx="1308106" cy="661064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995211" y="2866482"/>
          <a:ext cx="91440" cy="165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269782" y="197730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98"/>
              </a:lnTo>
              <a:lnTo>
                <a:pt x="1771148" y="131498"/>
              </a:lnTo>
              <a:lnTo>
                <a:pt x="1771148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24062" y="4366324"/>
          <a:ext cx="91440" cy="19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7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24062" y="3629206"/>
          <a:ext cx="91440" cy="110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24062" y="2866702"/>
          <a:ext cx="91440" cy="136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3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24062" y="1977301"/>
          <a:ext cx="91440" cy="26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52913" y="2866702"/>
          <a:ext cx="91440" cy="167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1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98633" y="197730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131498"/>
              </a:lnTo>
              <a:lnTo>
                <a:pt x="0" y="131498"/>
              </a:lnTo>
              <a:lnTo>
                <a:pt x="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98633" y="94804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69"/>
              </a:lnTo>
              <a:lnTo>
                <a:pt x="1771148" y="271569"/>
              </a:lnTo>
              <a:lnTo>
                <a:pt x="1771148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681765" y="4397909"/>
          <a:ext cx="91440" cy="16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81765" y="3590364"/>
          <a:ext cx="91440" cy="181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3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81765" y="2791359"/>
          <a:ext cx="91440" cy="172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8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81765" y="1977301"/>
          <a:ext cx="91440" cy="187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8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27485" y="94804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271569"/>
              </a:lnTo>
              <a:lnTo>
                <a:pt x="0" y="271569"/>
              </a:lnTo>
              <a:lnTo>
                <a:pt x="0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82709" y="138180"/>
          <a:ext cx="2431847" cy="809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</a:t>
          </a:r>
        </a:p>
      </dsp:txBody>
      <dsp:txXfrm>
        <a:off x="2282709" y="138180"/>
        <a:ext cx="2431847" cy="809868"/>
      </dsp:txXfrm>
    </dsp:sp>
    <dsp:sp modelId="{57FF8BEC-B0EA-48AE-8BDD-9E6F4FABFD87}">
      <dsp:nvSpPr>
        <dsp:cNvPr id="0" name=""/>
        <dsp:cNvSpPr/>
      </dsp:nvSpPr>
      <dsp:spPr>
        <a:xfrm>
          <a:off x="955012" y="135111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955012" y="1351117"/>
        <a:ext cx="1544946" cy="626183"/>
      </dsp:txXfrm>
    </dsp:sp>
    <dsp:sp modelId="{820968F9-2E0B-4F31-8796-2C210491A2DE}">
      <dsp:nvSpPr>
        <dsp:cNvPr id="0" name=""/>
        <dsp:cNvSpPr/>
      </dsp:nvSpPr>
      <dsp:spPr>
        <a:xfrm>
          <a:off x="973409" y="216517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973409" y="2165175"/>
        <a:ext cx="1508151" cy="626183"/>
      </dsp:txXfrm>
    </dsp:sp>
    <dsp:sp modelId="{D5448BF4-97DF-45EF-BB7E-534478A93B50}">
      <dsp:nvSpPr>
        <dsp:cNvPr id="0" name=""/>
        <dsp:cNvSpPr/>
      </dsp:nvSpPr>
      <dsp:spPr>
        <a:xfrm>
          <a:off x="973409" y="2964180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973409" y="2964180"/>
        <a:ext cx="1508151" cy="626183"/>
      </dsp:txXfrm>
    </dsp:sp>
    <dsp:sp modelId="{6F99B58D-898B-40C4-A885-166BF62777BB}">
      <dsp:nvSpPr>
        <dsp:cNvPr id="0" name=""/>
        <dsp:cNvSpPr/>
      </dsp:nvSpPr>
      <dsp:spPr>
        <a:xfrm>
          <a:off x="973409" y="377172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973409" y="3771725"/>
        <a:ext cx="1508151" cy="626183"/>
      </dsp:txXfrm>
    </dsp:sp>
    <dsp:sp modelId="{942C55C4-5E9A-4291-8857-5670B9EC3E21}">
      <dsp:nvSpPr>
        <dsp:cNvPr id="0" name=""/>
        <dsp:cNvSpPr/>
      </dsp:nvSpPr>
      <dsp:spPr>
        <a:xfrm>
          <a:off x="1101301" y="4559834"/>
          <a:ext cx="1252367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101301" y="4559834"/>
        <a:ext cx="1252367" cy="626183"/>
      </dsp:txXfrm>
    </dsp:sp>
    <dsp:sp modelId="{97E43134-D068-44FB-9367-42C28D35779F}">
      <dsp:nvSpPr>
        <dsp:cNvPr id="0" name=""/>
        <dsp:cNvSpPr/>
      </dsp:nvSpPr>
      <dsp:spPr>
        <a:xfrm>
          <a:off x="4497309" y="135111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497309" y="1351117"/>
        <a:ext cx="1544946" cy="626183"/>
      </dsp:txXfrm>
    </dsp:sp>
    <dsp:sp modelId="{0C251DFA-4A0A-4F30-AE2A-9DECE8C221C6}">
      <dsp:nvSpPr>
        <dsp:cNvPr id="0" name=""/>
        <dsp:cNvSpPr/>
      </dsp:nvSpPr>
      <dsp:spPr>
        <a:xfrm>
          <a:off x="2744558" y="2240299"/>
          <a:ext cx="1508151" cy="626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 </a:t>
          </a:r>
          <a:endParaRPr lang="es-ES" sz="1200" kern="1200" dirty="0"/>
        </a:p>
      </dsp:txBody>
      <dsp:txXfrm>
        <a:off x="2744558" y="2240299"/>
        <a:ext cx="1508151" cy="626403"/>
      </dsp:txXfrm>
    </dsp:sp>
    <dsp:sp modelId="{7656F621-8197-440C-A63E-AE90CE592D13}">
      <dsp:nvSpPr>
        <dsp:cNvPr id="0" name=""/>
        <dsp:cNvSpPr/>
      </dsp:nvSpPr>
      <dsp:spPr>
        <a:xfrm>
          <a:off x="2744558" y="3033836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2744558" y="3033836"/>
        <a:ext cx="1508151" cy="626183"/>
      </dsp:txXfrm>
    </dsp:sp>
    <dsp:sp modelId="{39D289FF-D3F2-4818-BFB0-18BF4CAFD425}">
      <dsp:nvSpPr>
        <dsp:cNvPr id="0" name=""/>
        <dsp:cNvSpPr/>
      </dsp:nvSpPr>
      <dsp:spPr>
        <a:xfrm>
          <a:off x="4515706" y="2240299"/>
          <a:ext cx="1508151" cy="626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4515706" y="2240299"/>
        <a:ext cx="1508151" cy="626403"/>
      </dsp:txXfrm>
    </dsp:sp>
    <dsp:sp modelId="{28FB614D-7FA4-4336-8E00-1C130EBC9A73}">
      <dsp:nvSpPr>
        <dsp:cNvPr id="0" name=""/>
        <dsp:cNvSpPr/>
      </dsp:nvSpPr>
      <dsp:spPr>
        <a:xfrm>
          <a:off x="4515706" y="3003022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515706" y="3003022"/>
        <a:ext cx="1508151" cy="626183"/>
      </dsp:txXfrm>
    </dsp:sp>
    <dsp:sp modelId="{1C89CBDE-1E2C-43A9-9B92-F7223E55648B}">
      <dsp:nvSpPr>
        <dsp:cNvPr id="0" name=""/>
        <dsp:cNvSpPr/>
      </dsp:nvSpPr>
      <dsp:spPr>
        <a:xfrm>
          <a:off x="4515706" y="3740141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15706" y="3740141"/>
        <a:ext cx="1508151" cy="626183"/>
      </dsp:txXfrm>
    </dsp:sp>
    <dsp:sp modelId="{4A8D5658-B2DD-47E8-ABD7-1EE55F3FEA19}">
      <dsp:nvSpPr>
        <dsp:cNvPr id="0" name=""/>
        <dsp:cNvSpPr/>
      </dsp:nvSpPr>
      <dsp:spPr>
        <a:xfrm>
          <a:off x="4515706" y="4560053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4515706" y="4560053"/>
        <a:ext cx="1508151" cy="626183"/>
      </dsp:txXfrm>
    </dsp:sp>
    <dsp:sp modelId="{4E0B86EE-0949-44F2-8C76-C0BDD0EB6F49}">
      <dsp:nvSpPr>
        <dsp:cNvPr id="0" name=""/>
        <dsp:cNvSpPr/>
      </dsp:nvSpPr>
      <dsp:spPr>
        <a:xfrm>
          <a:off x="6286855" y="2240299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6286855" y="2240299"/>
        <a:ext cx="1508151" cy="626183"/>
      </dsp:txXfrm>
    </dsp:sp>
    <dsp:sp modelId="{70E59F26-C358-4F24-93F6-9CFDBA0220AF}">
      <dsp:nvSpPr>
        <dsp:cNvPr id="0" name=""/>
        <dsp:cNvSpPr/>
      </dsp:nvSpPr>
      <dsp:spPr>
        <a:xfrm>
          <a:off x="6286855" y="303194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286855" y="3031945"/>
        <a:ext cx="1508151" cy="62618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63"/>
              </a:lnTo>
              <a:lnTo>
                <a:pt x="165558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10905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165558" y="0"/>
              </a:moveTo>
              <a:lnTo>
                <a:pt x="165558" y="551663"/>
              </a:lnTo>
              <a:lnTo>
                <a:pt x="0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139847" y="4713810"/>
          <a:ext cx="91440" cy="130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1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139847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139847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139847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3009103" y="1074580"/>
              </a:lnTo>
              <a:lnTo>
                <a:pt x="3009103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33778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33778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33778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1003034" y="1074580"/>
              </a:lnTo>
              <a:lnTo>
                <a:pt x="1003034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27709" y="3318280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27709" y="2638669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73429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1003034" y="0"/>
              </a:moveTo>
              <a:lnTo>
                <a:pt x="1003034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167360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3009103" y="0"/>
              </a:moveTo>
              <a:lnTo>
                <a:pt x="3009103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55764" y="141144"/>
          <a:ext cx="2041399" cy="713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55764" y="141144"/>
        <a:ext cx="2041399" cy="713023"/>
      </dsp:txXfrm>
    </dsp:sp>
    <dsp:sp modelId="{E88AB387-F782-4E10-B572-543AA322C7B1}">
      <dsp:nvSpPr>
        <dsp:cNvPr id="0" name=""/>
        <dsp:cNvSpPr/>
      </dsp:nvSpPr>
      <dsp:spPr>
        <a:xfrm>
          <a:off x="287447" y="2051870"/>
          <a:ext cx="1759824" cy="586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kern="1200" dirty="0"/>
        </a:p>
      </dsp:txBody>
      <dsp:txXfrm>
        <a:off x="287447" y="2051870"/>
        <a:ext cx="1759824" cy="586799"/>
      </dsp:txXfrm>
    </dsp:sp>
    <dsp:sp modelId="{CBA08C0A-57EB-4788-BDFC-BC7A006DDDFA}">
      <dsp:nvSpPr>
        <dsp:cNvPr id="0" name=""/>
        <dsp:cNvSpPr/>
      </dsp:nvSpPr>
      <dsp:spPr>
        <a:xfrm>
          <a:off x="2293517" y="2051870"/>
          <a:ext cx="1759824" cy="586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293517" y="2051870"/>
        <a:ext cx="1759824" cy="586799"/>
      </dsp:txXfrm>
    </dsp:sp>
    <dsp:sp modelId="{C1C0C0E4-2984-4B73-BDF6-91D1EDBE4389}">
      <dsp:nvSpPr>
        <dsp:cNvPr id="0" name=""/>
        <dsp:cNvSpPr/>
      </dsp:nvSpPr>
      <dsp:spPr>
        <a:xfrm>
          <a:off x="2293517" y="273198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 </a:t>
          </a:r>
          <a:endParaRPr lang="es-ES" sz="1200" kern="1200" dirty="0"/>
        </a:p>
      </dsp:txBody>
      <dsp:txXfrm>
        <a:off x="2293517" y="2731984"/>
        <a:ext cx="1759824" cy="586295"/>
      </dsp:txXfrm>
    </dsp:sp>
    <dsp:sp modelId="{9EBA6019-FF3C-4FE1-AE77-C3E05259D9BF}">
      <dsp:nvSpPr>
        <dsp:cNvPr id="0" name=""/>
        <dsp:cNvSpPr/>
      </dsp:nvSpPr>
      <dsp:spPr>
        <a:xfrm>
          <a:off x="2293517" y="3423866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293517" y="3423866"/>
        <a:ext cx="1759824" cy="586295"/>
      </dsp:txXfrm>
    </dsp:sp>
    <dsp:sp modelId="{7FFE90AF-DB5A-4802-B53C-D173704A60B9}">
      <dsp:nvSpPr>
        <dsp:cNvPr id="0" name=""/>
        <dsp:cNvSpPr/>
      </dsp:nvSpPr>
      <dsp:spPr>
        <a:xfrm>
          <a:off x="4299586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</a:t>
          </a:r>
        </a:p>
      </dsp:txBody>
      <dsp:txXfrm>
        <a:off x="4299586" y="2051870"/>
        <a:ext cx="1759824" cy="586295"/>
      </dsp:txXfrm>
    </dsp:sp>
    <dsp:sp modelId="{6C321C4C-974B-4EE5-848F-D905B09EA118}">
      <dsp:nvSpPr>
        <dsp:cNvPr id="0" name=""/>
        <dsp:cNvSpPr/>
      </dsp:nvSpPr>
      <dsp:spPr>
        <a:xfrm>
          <a:off x="4299586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4299586" y="2731480"/>
        <a:ext cx="1759824" cy="586295"/>
      </dsp:txXfrm>
    </dsp:sp>
    <dsp:sp modelId="{3CB7901D-7F15-4C5C-A8E6-7A8634310ED4}">
      <dsp:nvSpPr>
        <dsp:cNvPr id="0" name=""/>
        <dsp:cNvSpPr/>
      </dsp:nvSpPr>
      <dsp:spPr>
        <a:xfrm>
          <a:off x="4299586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299586" y="3423362"/>
        <a:ext cx="1759824" cy="586295"/>
      </dsp:txXfrm>
    </dsp:sp>
    <dsp:sp modelId="{ECE79791-1DD9-4F32-BEE7-27192FEAE076}">
      <dsp:nvSpPr>
        <dsp:cNvPr id="0" name=""/>
        <dsp:cNvSpPr/>
      </dsp:nvSpPr>
      <dsp:spPr>
        <a:xfrm>
          <a:off x="4299586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4299586" y="4127514"/>
        <a:ext cx="1759824" cy="586295"/>
      </dsp:txXfrm>
    </dsp:sp>
    <dsp:sp modelId="{29BD6CD6-FA11-4212-A7C9-411516F17038}">
      <dsp:nvSpPr>
        <dsp:cNvPr id="0" name=""/>
        <dsp:cNvSpPr/>
      </dsp:nvSpPr>
      <dsp:spPr>
        <a:xfrm>
          <a:off x="6305655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05655" y="2051870"/>
        <a:ext cx="1759824" cy="586295"/>
      </dsp:txXfrm>
    </dsp:sp>
    <dsp:sp modelId="{F2E27414-54AD-4028-B99B-9F2689DA2E55}">
      <dsp:nvSpPr>
        <dsp:cNvPr id="0" name=""/>
        <dsp:cNvSpPr/>
      </dsp:nvSpPr>
      <dsp:spPr>
        <a:xfrm>
          <a:off x="6305655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 </a:t>
          </a:r>
          <a:endParaRPr lang="es-ES" sz="1200" kern="1200" dirty="0"/>
        </a:p>
      </dsp:txBody>
      <dsp:txXfrm>
        <a:off x="6305655" y="2731480"/>
        <a:ext cx="1759824" cy="586295"/>
      </dsp:txXfrm>
    </dsp:sp>
    <dsp:sp modelId="{9FFB7D84-D3B0-451C-AA98-F741F8295CEA}">
      <dsp:nvSpPr>
        <dsp:cNvPr id="0" name=""/>
        <dsp:cNvSpPr/>
      </dsp:nvSpPr>
      <dsp:spPr>
        <a:xfrm>
          <a:off x="6305655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305655" y="3423362"/>
        <a:ext cx="1759824" cy="586295"/>
      </dsp:txXfrm>
    </dsp:sp>
    <dsp:sp modelId="{3DEC1EBB-940B-45E2-8B43-B4F03AC4CFAC}">
      <dsp:nvSpPr>
        <dsp:cNvPr id="0" name=""/>
        <dsp:cNvSpPr/>
      </dsp:nvSpPr>
      <dsp:spPr>
        <a:xfrm>
          <a:off x="6305655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305655" y="4127514"/>
        <a:ext cx="1759824" cy="586295"/>
      </dsp:txXfrm>
    </dsp:sp>
    <dsp:sp modelId="{15C8979C-A9F6-4FEB-B179-6E902A254C67}">
      <dsp:nvSpPr>
        <dsp:cNvPr id="0" name=""/>
        <dsp:cNvSpPr/>
      </dsp:nvSpPr>
      <dsp:spPr>
        <a:xfrm>
          <a:off x="6305655" y="4843938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05655" y="4843938"/>
        <a:ext cx="1759824" cy="586295"/>
      </dsp:txXfrm>
    </dsp:sp>
    <dsp:sp modelId="{2325D86E-438E-4F32-8C39-25F971B1740B}">
      <dsp:nvSpPr>
        <dsp:cNvPr id="0" name=""/>
        <dsp:cNvSpPr/>
      </dsp:nvSpPr>
      <dsp:spPr>
        <a:xfrm>
          <a:off x="2251080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51080" y="1112683"/>
        <a:ext cx="1759824" cy="586295"/>
      </dsp:txXfrm>
    </dsp:sp>
    <dsp:sp modelId="{B27453CF-999B-4618-A3DA-37E8EC6E2134}">
      <dsp:nvSpPr>
        <dsp:cNvPr id="0" name=""/>
        <dsp:cNvSpPr/>
      </dsp:nvSpPr>
      <dsp:spPr>
        <a:xfrm>
          <a:off x="4342022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42022" y="1112683"/>
        <a:ext cx="1759824" cy="58629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595314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4997987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40"/>
              </a:lnTo>
              <a:lnTo>
                <a:pt x="1643046" y="121940"/>
              </a:lnTo>
              <a:lnTo>
                <a:pt x="1643046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52267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52267" y="1916111"/>
          <a:ext cx="91440" cy="257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309220" y="281909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54940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21940"/>
              </a:lnTo>
              <a:lnTo>
                <a:pt x="0" y="121940"/>
              </a:lnTo>
              <a:lnTo>
                <a:pt x="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54940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79"/>
              </a:lnTo>
              <a:lnTo>
                <a:pt x="1643046" y="189479"/>
              </a:lnTo>
              <a:lnTo>
                <a:pt x="1643046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66173" y="4399099"/>
          <a:ext cx="91440" cy="139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9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66173" y="3615800"/>
          <a:ext cx="91440" cy="13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7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66173" y="2834579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66173" y="1916111"/>
          <a:ext cx="91440" cy="272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11893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89479"/>
              </a:lnTo>
              <a:lnTo>
                <a:pt x="0" y="189479"/>
              </a:lnTo>
              <a:lnTo>
                <a:pt x="0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48085" y="203421"/>
          <a:ext cx="2213711" cy="74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</a:t>
          </a:r>
          <a:br>
            <a:rPr lang="es-ES" sz="1200" kern="1200" dirty="0" smtClean="0"/>
          </a:br>
          <a:r>
            <a:rPr lang="es-ES" sz="1200" kern="1200" dirty="0" smtClean="0"/>
            <a:t>Parque Tucán</a:t>
          </a:r>
          <a:endParaRPr lang="es-ES" sz="1200" kern="1200" dirty="0"/>
        </a:p>
      </dsp:txBody>
      <dsp:txXfrm>
        <a:off x="2248085" y="203421"/>
        <a:ext cx="2213711" cy="742080"/>
      </dsp:txXfrm>
    </dsp:sp>
    <dsp:sp modelId="{57FF8BEC-B0EA-48AE-8BDD-9E6F4FABFD87}">
      <dsp:nvSpPr>
        <dsp:cNvPr id="0" name=""/>
        <dsp:cNvSpPr/>
      </dsp:nvSpPr>
      <dsp:spPr>
        <a:xfrm>
          <a:off x="1025938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1025938" y="1270549"/>
        <a:ext cx="1371910" cy="645562"/>
      </dsp:txXfrm>
    </dsp:sp>
    <dsp:sp modelId="{820968F9-2E0B-4F31-8796-2C210491A2DE}">
      <dsp:nvSpPr>
        <dsp:cNvPr id="0" name=""/>
        <dsp:cNvSpPr/>
      </dsp:nvSpPr>
      <dsp:spPr>
        <a:xfrm>
          <a:off x="1025938" y="2189016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025938" y="2189016"/>
        <a:ext cx="1371910" cy="645562"/>
      </dsp:txXfrm>
    </dsp:sp>
    <dsp:sp modelId="{D5448BF4-97DF-45EF-BB7E-534478A93B50}">
      <dsp:nvSpPr>
        <dsp:cNvPr id="0" name=""/>
        <dsp:cNvSpPr/>
      </dsp:nvSpPr>
      <dsp:spPr>
        <a:xfrm>
          <a:off x="1025938" y="29702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025938" y="2970237"/>
        <a:ext cx="1371910" cy="645562"/>
      </dsp:txXfrm>
    </dsp:sp>
    <dsp:sp modelId="{6F99B58D-898B-40C4-A885-166BF62777BB}">
      <dsp:nvSpPr>
        <dsp:cNvPr id="0" name=""/>
        <dsp:cNvSpPr/>
      </dsp:nvSpPr>
      <dsp:spPr>
        <a:xfrm>
          <a:off x="1025938" y="37535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1025938" y="3753537"/>
        <a:ext cx="1371910" cy="645562"/>
      </dsp:txXfrm>
    </dsp:sp>
    <dsp:sp modelId="{CE0CCF2D-38C4-4E47-8EB0-E48A3C2CC0FE}">
      <dsp:nvSpPr>
        <dsp:cNvPr id="0" name=""/>
        <dsp:cNvSpPr/>
      </dsp:nvSpPr>
      <dsp:spPr>
        <a:xfrm>
          <a:off x="1066331" y="4539012"/>
          <a:ext cx="1291124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66331" y="4539012"/>
        <a:ext cx="1291124" cy="645562"/>
      </dsp:txXfrm>
    </dsp:sp>
    <dsp:sp modelId="{97E43134-D068-44FB-9367-42C28D35779F}">
      <dsp:nvSpPr>
        <dsp:cNvPr id="0" name=""/>
        <dsp:cNvSpPr/>
      </dsp:nvSpPr>
      <dsp:spPr>
        <a:xfrm>
          <a:off x="4312032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4312032" y="1270549"/>
        <a:ext cx="1371910" cy="645562"/>
      </dsp:txXfrm>
    </dsp:sp>
    <dsp:sp modelId="{0C251DFA-4A0A-4F30-AE2A-9DECE8C221C6}">
      <dsp:nvSpPr>
        <dsp:cNvPr id="0" name=""/>
        <dsp:cNvSpPr/>
      </dsp:nvSpPr>
      <dsp:spPr>
        <a:xfrm>
          <a:off x="2668985" y="2173620"/>
          <a:ext cx="1371910" cy="645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 </a:t>
          </a:r>
          <a:endParaRPr lang="es-ES" sz="1200" kern="1200" dirty="0"/>
        </a:p>
      </dsp:txBody>
      <dsp:txXfrm>
        <a:off x="2668985" y="2173620"/>
        <a:ext cx="1371910" cy="645472"/>
      </dsp:txXfrm>
    </dsp:sp>
    <dsp:sp modelId="{7656F621-8197-440C-A63E-AE90CE592D13}">
      <dsp:nvSpPr>
        <dsp:cNvPr id="0" name=""/>
        <dsp:cNvSpPr/>
      </dsp:nvSpPr>
      <dsp:spPr>
        <a:xfrm>
          <a:off x="2668985" y="295475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8985" y="2954750"/>
        <a:ext cx="1371910" cy="645562"/>
      </dsp:txXfrm>
    </dsp:sp>
    <dsp:sp modelId="{39D289FF-D3F2-4818-BFB0-18BF4CAFD425}">
      <dsp:nvSpPr>
        <dsp:cNvPr id="0" name=""/>
        <dsp:cNvSpPr/>
      </dsp:nvSpPr>
      <dsp:spPr>
        <a:xfrm>
          <a:off x="4312032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2032" y="2173620"/>
        <a:ext cx="1371910" cy="645562"/>
      </dsp:txXfrm>
    </dsp:sp>
    <dsp:sp modelId="{28FB614D-7FA4-4336-8E00-1C130EBC9A73}">
      <dsp:nvSpPr>
        <dsp:cNvPr id="0" name=""/>
        <dsp:cNvSpPr/>
      </dsp:nvSpPr>
      <dsp:spPr>
        <a:xfrm>
          <a:off x="4312032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 </a:t>
          </a:r>
          <a:endParaRPr lang="es-ES" sz="1200" kern="1200" dirty="0"/>
        </a:p>
      </dsp:txBody>
      <dsp:txXfrm>
        <a:off x="4312032" y="2954841"/>
        <a:ext cx="1371910" cy="645562"/>
      </dsp:txXfrm>
    </dsp:sp>
    <dsp:sp modelId="{4E0B86EE-0949-44F2-8C76-C0BDD0EB6F49}">
      <dsp:nvSpPr>
        <dsp:cNvPr id="0" name=""/>
        <dsp:cNvSpPr/>
      </dsp:nvSpPr>
      <dsp:spPr>
        <a:xfrm>
          <a:off x="5955078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  <a:endParaRPr lang="es-ES" sz="1200" kern="1200" dirty="0"/>
        </a:p>
      </dsp:txBody>
      <dsp:txXfrm>
        <a:off x="5955078" y="2173620"/>
        <a:ext cx="1371910" cy="645562"/>
      </dsp:txXfrm>
    </dsp:sp>
    <dsp:sp modelId="{70E59F26-C358-4F24-93F6-9CFDBA0220AF}">
      <dsp:nvSpPr>
        <dsp:cNvPr id="0" name=""/>
        <dsp:cNvSpPr/>
      </dsp:nvSpPr>
      <dsp:spPr>
        <a:xfrm>
          <a:off x="5955078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5955078" y="2954841"/>
        <a:ext cx="1371910" cy="64556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632126" y="530408"/>
          <a:ext cx="192785" cy="1196970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1196970"/>
              </a:lnTo>
              <a:lnTo>
                <a:pt x="0" y="1196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4912" y="530408"/>
          <a:ext cx="175818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75818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632126" y="530408"/>
          <a:ext cx="192785" cy="485978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7968F-CE3D-42CB-91A9-0C1BFFEEB6E5}">
      <dsp:nvSpPr>
        <dsp:cNvPr id="0" name=""/>
        <dsp:cNvSpPr/>
      </dsp:nvSpPr>
      <dsp:spPr>
        <a:xfrm>
          <a:off x="6995270" y="4886676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270" y="422374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270" y="353079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110" y="2780699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511" y="422374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511" y="353079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203231" y="2780699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4912" y="530408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752" y="4887638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752" y="4224705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752" y="3531758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752" y="278166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472" y="530408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1993" y="3477820"/>
          <a:ext cx="91440" cy="137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9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1993" y="2781661"/>
          <a:ext cx="91440" cy="167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713" y="530408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385" y="217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609385" y="217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763" y="2252462"/>
          <a:ext cx="1615899" cy="52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 </a:t>
          </a:r>
          <a:endParaRPr lang="es-ES" sz="1200" kern="1200" dirty="0"/>
        </a:p>
      </dsp:txBody>
      <dsp:txXfrm>
        <a:off x="719763" y="2252462"/>
        <a:ext cx="1615899" cy="529198"/>
      </dsp:txXfrm>
    </dsp:sp>
    <dsp:sp modelId="{642E4C0F-53A3-4332-8BBD-66C741EF6736}">
      <dsp:nvSpPr>
        <dsp:cNvPr id="0" name=""/>
        <dsp:cNvSpPr/>
      </dsp:nvSpPr>
      <dsp:spPr>
        <a:xfrm>
          <a:off x="719763" y="294958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763" y="2949582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763" y="361572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763" y="3615721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522" y="2252462"/>
          <a:ext cx="1615899" cy="52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  <a:endParaRPr lang="es-ES" sz="1200" kern="1200" dirty="0"/>
        </a:p>
      </dsp:txBody>
      <dsp:txXfrm>
        <a:off x="2557522" y="2252462"/>
        <a:ext cx="1615899" cy="529198"/>
      </dsp:txXfrm>
    </dsp:sp>
    <dsp:sp modelId="{E273D2EA-9699-4B6A-83DF-0F60D055B9E0}">
      <dsp:nvSpPr>
        <dsp:cNvPr id="0" name=""/>
        <dsp:cNvSpPr/>
      </dsp:nvSpPr>
      <dsp:spPr>
        <a:xfrm>
          <a:off x="2557522" y="300352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 </a:t>
          </a:r>
          <a:endParaRPr lang="es-ES" sz="1200" kern="1200" dirty="0"/>
        </a:p>
      </dsp:txBody>
      <dsp:txXfrm>
        <a:off x="2557522" y="3003521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522" y="3696468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2557522" y="3696468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522" y="435940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kern="1200" dirty="0"/>
        </a:p>
      </dsp:txBody>
      <dsp:txXfrm>
        <a:off x="2557522" y="4359400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522" y="506432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522" y="5064323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161" y="225246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314161" y="2252462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281" y="300255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281" y="3002559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281" y="369550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sp:txBody>
      <dsp:txXfrm>
        <a:off x="4395281" y="3695506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281" y="435843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  <a:endParaRPr lang="es-ES" sz="1200" kern="1200" dirty="0"/>
        </a:p>
      </dsp:txBody>
      <dsp:txXfrm>
        <a:off x="4395281" y="4358439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040" y="300255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6233040" y="3002559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040" y="369550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233040" y="3695506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040" y="435843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233040" y="4358439"/>
        <a:ext cx="1615899" cy="528237"/>
      </dsp:txXfrm>
    </dsp:sp>
    <dsp:sp modelId="{1E1BD486-5CD6-43E6-ACA1-874FEC790617}">
      <dsp:nvSpPr>
        <dsp:cNvPr id="0" name=""/>
        <dsp:cNvSpPr/>
      </dsp:nvSpPr>
      <dsp:spPr>
        <a:xfrm>
          <a:off x="6232792" y="5063361"/>
          <a:ext cx="1616395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2792" y="5063361"/>
        <a:ext cx="1616395" cy="528237"/>
      </dsp:txXfrm>
    </dsp:sp>
    <dsp:sp modelId="{1D1AF7EE-CD88-40CB-8FA8-262CE3ABBCA2}">
      <dsp:nvSpPr>
        <dsp:cNvPr id="0" name=""/>
        <dsp:cNvSpPr/>
      </dsp:nvSpPr>
      <dsp:spPr>
        <a:xfrm>
          <a:off x="2016227" y="752268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Administrativo(a) </a:t>
          </a:r>
        </a:p>
      </dsp:txBody>
      <dsp:txXfrm>
        <a:off x="2016227" y="752268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4000730" y="752268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4000730" y="752268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16227" y="146326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</a:t>
          </a:r>
        </a:p>
      </dsp:txBody>
      <dsp:txXfrm>
        <a:off x="2016227" y="1463260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592285" y="1337026"/>
          <a:ext cx="2247458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Huertos y Enlace CMT</a:t>
          </a:r>
        </a:p>
      </dsp:txBody>
      <dsp:txXfrm>
        <a:off x="2592285" y="1337026"/>
        <a:ext cx="2247458" cy="945785"/>
      </dsp:txXfrm>
    </dsp:sp>
    <dsp:sp modelId="{E54347ED-FC84-4072-A4CF-49CCF081AD45}">
      <dsp:nvSpPr>
        <dsp:cNvPr id="0" name=""/>
        <dsp:cNvSpPr/>
      </dsp:nvSpPr>
      <dsp:spPr>
        <a:xfrm>
          <a:off x="384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765539"/>
        <a:ext cx="1603529" cy="720000"/>
      </dsp:txXfrm>
    </dsp:sp>
    <dsp:sp modelId="{BF25BA90-64ED-4ACD-B273-C084258BDA2A}">
      <dsp:nvSpPr>
        <dsp:cNvPr id="0" name=""/>
        <dsp:cNvSpPr/>
      </dsp:nvSpPr>
      <dsp:spPr>
        <a:xfrm>
          <a:off x="194411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765539"/>
        <a:ext cx="1603529" cy="720000"/>
      </dsp:txXfrm>
    </dsp:sp>
    <dsp:sp modelId="{8A0E1643-1DC6-47DC-B9AC-5A5EB10D169C}">
      <dsp:nvSpPr>
        <dsp:cNvPr id="0" name=""/>
        <dsp:cNvSpPr/>
      </dsp:nvSpPr>
      <dsp:spPr>
        <a:xfrm>
          <a:off x="3884385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765539"/>
        <a:ext cx="1603529" cy="720000"/>
      </dsp:txXfrm>
    </dsp:sp>
    <dsp:sp modelId="{269A406B-27FD-4B4A-86F1-7DEFDF191E38}">
      <dsp:nvSpPr>
        <dsp:cNvPr id="0" name=""/>
        <dsp:cNvSpPr/>
      </dsp:nvSpPr>
      <dsp:spPr>
        <a:xfrm>
          <a:off x="5824656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824656" y="2765539"/>
        <a:ext cx="1603529" cy="72000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6929442" y="4789447"/>
          <a:ext cx="91440" cy="202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6929442" y="4101054"/>
          <a:ext cx="91440" cy="1777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7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6929442" y="3337864"/>
          <a:ext cx="91440" cy="17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3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6929442" y="2576912"/>
          <a:ext cx="91440" cy="175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26272" y="1744051"/>
          <a:ext cx="848890" cy="24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30"/>
              </a:lnTo>
              <a:lnTo>
                <a:pt x="848890" y="123030"/>
              </a:lnTo>
              <a:lnTo>
                <a:pt x="84889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31662" y="2576912"/>
          <a:ext cx="91440" cy="182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277382" y="1744051"/>
          <a:ext cx="848890" cy="246061"/>
        </a:xfrm>
        <a:custGeom>
          <a:avLst/>
          <a:gdLst/>
          <a:ahLst/>
          <a:cxnLst/>
          <a:rect l="0" t="0" r="0" b="0"/>
          <a:pathLst>
            <a:path>
              <a:moveTo>
                <a:pt x="848890" y="0"/>
              </a:moveTo>
              <a:lnTo>
                <a:pt x="848890" y="123030"/>
              </a:lnTo>
              <a:lnTo>
                <a:pt x="0" y="123030"/>
              </a:lnTo>
              <a:lnTo>
                <a:pt x="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4004046" y="902795"/>
          <a:ext cx="2122225" cy="31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66"/>
              </a:lnTo>
              <a:lnTo>
                <a:pt x="2122225" y="191266"/>
              </a:lnTo>
              <a:lnTo>
                <a:pt x="2122225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533881" y="4253993"/>
          <a:ext cx="91440" cy="173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3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533881" y="3508479"/>
          <a:ext cx="91440" cy="159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533881" y="2676555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533881" y="1744051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79601" y="902795"/>
          <a:ext cx="424445" cy="314297"/>
        </a:xfrm>
        <a:custGeom>
          <a:avLst/>
          <a:gdLst/>
          <a:ahLst/>
          <a:cxnLst/>
          <a:rect l="0" t="0" r="0" b="0"/>
          <a:pathLst>
            <a:path>
              <a:moveTo>
                <a:pt x="424445" y="0"/>
              </a:moveTo>
              <a:lnTo>
                <a:pt x="424445" y="191266"/>
              </a:lnTo>
              <a:lnTo>
                <a:pt x="0" y="191266"/>
              </a:lnTo>
              <a:lnTo>
                <a:pt x="0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836101" y="4928215"/>
          <a:ext cx="91440" cy="180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836101" y="4242962"/>
          <a:ext cx="91440" cy="1746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6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836101" y="3508479"/>
          <a:ext cx="91440" cy="148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6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836101" y="2676555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836101" y="1744051"/>
          <a:ext cx="91440" cy="24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881821" y="902795"/>
          <a:ext cx="2122225" cy="314297"/>
        </a:xfrm>
        <a:custGeom>
          <a:avLst/>
          <a:gdLst/>
          <a:ahLst/>
          <a:cxnLst/>
          <a:rect l="0" t="0" r="0" b="0"/>
          <a:pathLst>
            <a:path>
              <a:moveTo>
                <a:pt x="2122225" y="0"/>
              </a:moveTo>
              <a:lnTo>
                <a:pt x="2122225" y="191266"/>
              </a:lnTo>
              <a:lnTo>
                <a:pt x="0" y="191266"/>
              </a:lnTo>
              <a:lnTo>
                <a:pt x="0" y="314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014046" y="91634"/>
          <a:ext cx="1980001" cy="811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3014046" y="91634"/>
        <a:ext cx="1980001" cy="811160"/>
      </dsp:txXfrm>
    </dsp:sp>
    <dsp:sp modelId="{481E7BE7-A46C-4DCB-974D-93A7D922196E}">
      <dsp:nvSpPr>
        <dsp:cNvPr id="0" name=""/>
        <dsp:cNvSpPr/>
      </dsp:nvSpPr>
      <dsp:spPr>
        <a:xfrm>
          <a:off x="115596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155962" y="1217092"/>
        <a:ext cx="1451718" cy="526959"/>
      </dsp:txXfrm>
    </dsp:sp>
    <dsp:sp modelId="{10BEB95D-80C3-4622-B530-6043D9E1BC4A}">
      <dsp:nvSpPr>
        <dsp:cNvPr id="0" name=""/>
        <dsp:cNvSpPr/>
      </dsp:nvSpPr>
      <dsp:spPr>
        <a:xfrm>
          <a:off x="1155962" y="1990113"/>
          <a:ext cx="1451718" cy="686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155962" y="1990113"/>
        <a:ext cx="1451718" cy="686442"/>
      </dsp:txXfrm>
    </dsp:sp>
    <dsp:sp modelId="{4C69C1C4-4FB7-4F98-8664-8BB23161C8FE}">
      <dsp:nvSpPr>
        <dsp:cNvPr id="0" name=""/>
        <dsp:cNvSpPr/>
      </dsp:nvSpPr>
      <dsp:spPr>
        <a:xfrm>
          <a:off x="1155962" y="2922617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155962" y="2922617"/>
        <a:ext cx="1451718" cy="585861"/>
      </dsp:txXfrm>
    </dsp:sp>
    <dsp:sp modelId="{86903107-21F4-40E0-AD3A-8870B8CA9BE3}">
      <dsp:nvSpPr>
        <dsp:cNvPr id="0" name=""/>
        <dsp:cNvSpPr/>
      </dsp:nvSpPr>
      <dsp:spPr>
        <a:xfrm>
          <a:off x="1155962" y="3657100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155962" y="3657100"/>
        <a:ext cx="1451718" cy="585861"/>
      </dsp:txXfrm>
    </dsp:sp>
    <dsp:sp modelId="{0259A969-0E4D-45EB-8B06-D5A5A8D44AF6}">
      <dsp:nvSpPr>
        <dsp:cNvPr id="0" name=""/>
        <dsp:cNvSpPr/>
      </dsp:nvSpPr>
      <dsp:spPr>
        <a:xfrm>
          <a:off x="1155962" y="4417607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155962" y="4417607"/>
        <a:ext cx="1451718" cy="510607"/>
      </dsp:txXfrm>
    </dsp:sp>
    <dsp:sp modelId="{1460B4F1-F2FE-4794-A01F-FAD000015A5E}">
      <dsp:nvSpPr>
        <dsp:cNvPr id="0" name=""/>
        <dsp:cNvSpPr/>
      </dsp:nvSpPr>
      <dsp:spPr>
        <a:xfrm>
          <a:off x="1155962" y="5108982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155962" y="5108982"/>
        <a:ext cx="1451718" cy="510607"/>
      </dsp:txXfrm>
    </dsp:sp>
    <dsp:sp modelId="{390C0665-F214-41BC-86E5-1E074ED91A3D}">
      <dsp:nvSpPr>
        <dsp:cNvPr id="0" name=""/>
        <dsp:cNvSpPr/>
      </dsp:nvSpPr>
      <dsp:spPr>
        <a:xfrm>
          <a:off x="285374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853742" y="1217092"/>
        <a:ext cx="1451718" cy="526959"/>
      </dsp:txXfrm>
    </dsp:sp>
    <dsp:sp modelId="{B437FAD4-D011-4E1C-8B2D-B893E392FC06}">
      <dsp:nvSpPr>
        <dsp:cNvPr id="0" name=""/>
        <dsp:cNvSpPr/>
      </dsp:nvSpPr>
      <dsp:spPr>
        <a:xfrm>
          <a:off x="2853742" y="1990113"/>
          <a:ext cx="1451718" cy="686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853742" y="1990113"/>
        <a:ext cx="1451718" cy="686442"/>
      </dsp:txXfrm>
    </dsp:sp>
    <dsp:sp modelId="{4057EC15-72D9-492C-BEFF-330D15CEC1F9}">
      <dsp:nvSpPr>
        <dsp:cNvPr id="0" name=""/>
        <dsp:cNvSpPr/>
      </dsp:nvSpPr>
      <dsp:spPr>
        <a:xfrm>
          <a:off x="2853742" y="2922617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2853742" y="2922617"/>
        <a:ext cx="1451718" cy="585861"/>
      </dsp:txXfrm>
    </dsp:sp>
    <dsp:sp modelId="{981F3F0C-B0EF-498A-A778-946E214A2621}">
      <dsp:nvSpPr>
        <dsp:cNvPr id="0" name=""/>
        <dsp:cNvSpPr/>
      </dsp:nvSpPr>
      <dsp:spPr>
        <a:xfrm>
          <a:off x="2853742" y="3668132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2853742" y="3668132"/>
        <a:ext cx="1451718" cy="585861"/>
      </dsp:txXfrm>
    </dsp:sp>
    <dsp:sp modelId="{D1606C62-01C7-4598-BA47-975880729076}">
      <dsp:nvSpPr>
        <dsp:cNvPr id="0" name=""/>
        <dsp:cNvSpPr/>
      </dsp:nvSpPr>
      <dsp:spPr>
        <a:xfrm>
          <a:off x="2853742" y="4427309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  <a:endParaRPr lang="es-ES" sz="1200" kern="1200" dirty="0"/>
        </a:p>
      </dsp:txBody>
      <dsp:txXfrm>
        <a:off x="2853742" y="4427309"/>
        <a:ext cx="1451718" cy="510607"/>
      </dsp:txXfrm>
    </dsp:sp>
    <dsp:sp modelId="{1A3090D6-5EF0-4066-9307-76A502D4EF68}">
      <dsp:nvSpPr>
        <dsp:cNvPr id="0" name=""/>
        <dsp:cNvSpPr/>
      </dsp:nvSpPr>
      <dsp:spPr>
        <a:xfrm>
          <a:off x="5400412" y="1217092"/>
          <a:ext cx="1451718" cy="52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5400412" y="1217092"/>
        <a:ext cx="1451718" cy="526959"/>
      </dsp:txXfrm>
    </dsp:sp>
    <dsp:sp modelId="{144B31E2-F8F6-48DF-9017-1EC6268AED40}">
      <dsp:nvSpPr>
        <dsp:cNvPr id="0" name=""/>
        <dsp:cNvSpPr/>
      </dsp:nvSpPr>
      <dsp:spPr>
        <a:xfrm>
          <a:off x="4551522" y="1990113"/>
          <a:ext cx="1451718" cy="586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4551522" y="1990113"/>
        <a:ext cx="1451718" cy="586798"/>
      </dsp:txXfrm>
    </dsp:sp>
    <dsp:sp modelId="{0B5026F8-7610-45DD-9549-0F7DE55EFC3F}">
      <dsp:nvSpPr>
        <dsp:cNvPr id="0" name=""/>
        <dsp:cNvSpPr/>
      </dsp:nvSpPr>
      <dsp:spPr>
        <a:xfrm>
          <a:off x="4551522" y="2759882"/>
          <a:ext cx="1451718" cy="586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Sección </a:t>
          </a:r>
          <a:endParaRPr lang="es-ES" sz="1200" kern="1200" dirty="0"/>
        </a:p>
      </dsp:txBody>
      <dsp:txXfrm>
        <a:off x="4551522" y="2759882"/>
        <a:ext cx="1451718" cy="586798"/>
      </dsp:txXfrm>
    </dsp:sp>
    <dsp:sp modelId="{3FF78A6E-9C13-4F28-A235-67D5FB03C5CE}">
      <dsp:nvSpPr>
        <dsp:cNvPr id="0" name=""/>
        <dsp:cNvSpPr/>
      </dsp:nvSpPr>
      <dsp:spPr>
        <a:xfrm>
          <a:off x="6249302" y="1990113"/>
          <a:ext cx="1451718" cy="586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6249302" y="1990113"/>
        <a:ext cx="1451718" cy="586798"/>
      </dsp:txXfrm>
    </dsp:sp>
    <dsp:sp modelId="{CB82B810-485D-4D9C-9D5A-5DBA4AF1AB26}">
      <dsp:nvSpPr>
        <dsp:cNvPr id="0" name=""/>
        <dsp:cNvSpPr/>
      </dsp:nvSpPr>
      <dsp:spPr>
        <a:xfrm>
          <a:off x="6249302" y="2752002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6249302" y="2752002"/>
        <a:ext cx="1451718" cy="585861"/>
      </dsp:txXfrm>
    </dsp:sp>
    <dsp:sp modelId="{C3F6F669-EDFF-4782-93FB-CE38F773F369}">
      <dsp:nvSpPr>
        <dsp:cNvPr id="0" name=""/>
        <dsp:cNvSpPr/>
      </dsp:nvSpPr>
      <dsp:spPr>
        <a:xfrm>
          <a:off x="6249302" y="3515193"/>
          <a:ext cx="1451718" cy="58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6249302" y="3515193"/>
        <a:ext cx="1451718" cy="585861"/>
      </dsp:txXfrm>
    </dsp:sp>
    <dsp:sp modelId="{A87F38C3-12BA-4C37-8B9C-9A132586EA73}">
      <dsp:nvSpPr>
        <dsp:cNvPr id="0" name=""/>
        <dsp:cNvSpPr/>
      </dsp:nvSpPr>
      <dsp:spPr>
        <a:xfrm>
          <a:off x="6249302" y="4278840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6249302" y="4278840"/>
        <a:ext cx="1451718" cy="510607"/>
      </dsp:txXfrm>
    </dsp:sp>
    <dsp:sp modelId="{53AA9969-2F6B-4333-A230-705D3C887F19}">
      <dsp:nvSpPr>
        <dsp:cNvPr id="0" name=""/>
        <dsp:cNvSpPr/>
      </dsp:nvSpPr>
      <dsp:spPr>
        <a:xfrm>
          <a:off x="6249302" y="4992161"/>
          <a:ext cx="1451718" cy="510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</a:p>
      </dsp:txBody>
      <dsp:txXfrm>
        <a:off x="6249302" y="4992161"/>
        <a:ext cx="1451718" cy="51060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067571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1380700" y="0"/>
              </a:moveTo>
              <a:lnTo>
                <a:pt x="1380700" y="314432"/>
              </a:lnTo>
              <a:lnTo>
                <a:pt x="0" y="314432"/>
              </a:lnTo>
              <a:lnTo>
                <a:pt x="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448272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32"/>
              </a:lnTo>
              <a:lnTo>
                <a:pt x="1380700" y="314432"/>
              </a:lnTo>
              <a:lnTo>
                <a:pt x="138070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8268" y="423766"/>
          <a:ext cx="2520007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kern="1200" dirty="0"/>
        </a:p>
      </dsp:txBody>
      <dsp:txXfrm>
        <a:off x="1188268" y="423766"/>
        <a:ext cx="2520007" cy="1152003"/>
      </dsp:txXfrm>
    </dsp:sp>
    <dsp:sp modelId="{FF82801D-DF18-4673-9E88-D611614D28FF}">
      <dsp:nvSpPr>
        <dsp:cNvPr id="0" name=""/>
        <dsp:cNvSpPr/>
      </dsp:nvSpPr>
      <dsp:spPr>
        <a:xfrm>
          <a:off x="2762704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Enfermería</a:t>
          </a:r>
        </a:p>
      </dsp:txBody>
      <dsp:txXfrm>
        <a:off x="2762704" y="2204634"/>
        <a:ext cx="2132537" cy="971999"/>
      </dsp:txXfrm>
    </dsp:sp>
    <dsp:sp modelId="{BB25E1F9-0EF8-4B7B-902B-A470A77C5D2A}">
      <dsp:nvSpPr>
        <dsp:cNvPr id="0" name=""/>
        <dsp:cNvSpPr/>
      </dsp:nvSpPr>
      <dsp:spPr>
        <a:xfrm>
          <a:off x="1302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1302" y="2204634"/>
        <a:ext cx="2132537" cy="97199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 Pública</a:t>
          </a: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y Felina</a:t>
          </a: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4496220" y="1656183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69626" y="966348"/>
          <a:ext cx="206837" cy="469156"/>
        </a:xfrm>
        <a:custGeom>
          <a:avLst/>
          <a:gdLst/>
          <a:ahLst/>
          <a:cxnLst/>
          <a:rect l="0" t="0" r="0" b="0"/>
          <a:pathLst>
            <a:path>
              <a:moveTo>
                <a:pt x="206837" y="0"/>
              </a:moveTo>
              <a:lnTo>
                <a:pt x="206837" y="469156"/>
              </a:lnTo>
              <a:lnTo>
                <a:pt x="0" y="469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966348"/>
          <a:ext cx="2783294" cy="126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324"/>
              </a:lnTo>
              <a:lnTo>
                <a:pt x="2783294" y="1123324"/>
              </a:lnTo>
              <a:lnTo>
                <a:pt x="2783294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966348"/>
          <a:ext cx="927265" cy="126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324"/>
              </a:lnTo>
              <a:lnTo>
                <a:pt x="927265" y="1123324"/>
              </a:lnTo>
              <a:lnTo>
                <a:pt x="927265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7700" y="966348"/>
          <a:ext cx="928763" cy="1267591"/>
        </a:xfrm>
        <a:custGeom>
          <a:avLst/>
          <a:gdLst/>
          <a:ahLst/>
          <a:cxnLst/>
          <a:rect l="0" t="0" r="0" b="0"/>
          <a:pathLst>
            <a:path>
              <a:moveTo>
                <a:pt x="928763" y="0"/>
              </a:moveTo>
              <a:lnTo>
                <a:pt x="928763" y="1123324"/>
              </a:lnTo>
              <a:lnTo>
                <a:pt x="0" y="1123324"/>
              </a:lnTo>
              <a:lnTo>
                <a:pt x="0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331518" y="3053390"/>
          <a:ext cx="91440" cy="2885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377238" y="966348"/>
          <a:ext cx="2799225" cy="1267591"/>
        </a:xfrm>
        <a:custGeom>
          <a:avLst/>
          <a:gdLst/>
          <a:ahLst/>
          <a:cxnLst/>
          <a:rect l="0" t="0" r="0" b="0"/>
          <a:pathLst>
            <a:path>
              <a:moveTo>
                <a:pt x="2799225" y="0"/>
              </a:moveTo>
              <a:lnTo>
                <a:pt x="2799225" y="1123324"/>
              </a:lnTo>
              <a:lnTo>
                <a:pt x="0" y="1123324"/>
              </a:lnTo>
              <a:lnTo>
                <a:pt x="0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85746" y="0"/>
          <a:ext cx="2381435" cy="966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985746" y="0"/>
        <a:ext cx="2381435" cy="966348"/>
      </dsp:txXfrm>
    </dsp:sp>
    <dsp:sp modelId="{F0C4384C-AAF6-4E1D-B697-D90ED7D85EDE}">
      <dsp:nvSpPr>
        <dsp:cNvPr id="0" name=""/>
        <dsp:cNvSpPr/>
      </dsp:nvSpPr>
      <dsp:spPr>
        <a:xfrm>
          <a:off x="594239" y="2233940"/>
          <a:ext cx="1565997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94239" y="2233940"/>
        <a:ext cx="1565997" cy="819450"/>
      </dsp:txXfrm>
    </dsp:sp>
    <dsp:sp modelId="{A9115B0F-1236-4BD8-9394-7D9210ACEADD}">
      <dsp:nvSpPr>
        <dsp:cNvPr id="0" name=""/>
        <dsp:cNvSpPr/>
      </dsp:nvSpPr>
      <dsp:spPr>
        <a:xfrm>
          <a:off x="594239" y="3341923"/>
          <a:ext cx="1565997" cy="686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594239" y="3341923"/>
        <a:ext cx="1565997" cy="686985"/>
      </dsp:txXfrm>
    </dsp:sp>
    <dsp:sp modelId="{37AEF8C9-F153-4456-B4E8-AFD354C090D5}">
      <dsp:nvSpPr>
        <dsp:cNvPr id="0" name=""/>
        <dsp:cNvSpPr/>
      </dsp:nvSpPr>
      <dsp:spPr>
        <a:xfrm>
          <a:off x="2463953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463953" y="2233940"/>
        <a:ext cx="1567494" cy="819450"/>
      </dsp:txXfrm>
    </dsp:sp>
    <dsp:sp modelId="{9B1F9D7B-5894-4150-8F2D-428D6DE0962B}">
      <dsp:nvSpPr>
        <dsp:cNvPr id="0" name=""/>
        <dsp:cNvSpPr/>
      </dsp:nvSpPr>
      <dsp:spPr>
        <a:xfrm>
          <a:off x="4319982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4319982" y="2233940"/>
        <a:ext cx="1567494" cy="819450"/>
      </dsp:txXfrm>
    </dsp:sp>
    <dsp:sp modelId="{35BB5E74-0F2B-40C4-8FE2-43D641402863}">
      <dsp:nvSpPr>
        <dsp:cNvPr id="0" name=""/>
        <dsp:cNvSpPr/>
      </dsp:nvSpPr>
      <dsp:spPr>
        <a:xfrm>
          <a:off x="6176010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Temporal</a:t>
          </a:r>
        </a:p>
      </dsp:txBody>
      <dsp:txXfrm>
        <a:off x="6176010" y="2233940"/>
        <a:ext cx="1567494" cy="819450"/>
      </dsp:txXfrm>
    </dsp:sp>
    <dsp:sp modelId="{F575BE00-8131-4208-B246-289C54D55378}">
      <dsp:nvSpPr>
        <dsp:cNvPr id="0" name=""/>
        <dsp:cNvSpPr/>
      </dsp:nvSpPr>
      <dsp:spPr>
        <a:xfrm>
          <a:off x="2788533" y="1184521"/>
          <a:ext cx="1181092" cy="5019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B</a:t>
          </a:r>
        </a:p>
      </dsp:txBody>
      <dsp:txXfrm>
        <a:off x="2788533" y="1184521"/>
        <a:ext cx="1181092" cy="50196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968"/>
              </a:lnTo>
              <a:lnTo>
                <a:pt x="194366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48968"/>
              </a:lnTo>
              <a:lnTo>
                <a:pt x="0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49"/>
              </a:lnTo>
              <a:lnTo>
                <a:pt x="194366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45249"/>
              </a:lnTo>
              <a:lnTo>
                <a:pt x="0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699160"/>
          <a:ext cx="3627038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3627038" y="1926133"/>
              </a:lnTo>
              <a:lnTo>
                <a:pt x="3627038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699160"/>
          <a:ext cx="2065650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2065650" y="1926133"/>
              </a:lnTo>
              <a:lnTo>
                <a:pt x="206565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699160"/>
          <a:ext cx="534877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534877" y="1926133"/>
              </a:lnTo>
              <a:lnTo>
                <a:pt x="534877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699160"/>
          <a:ext cx="985620" cy="2036677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261029"/>
          <a:ext cx="187445" cy="1213497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213497"/>
              </a:lnTo>
              <a:lnTo>
                <a:pt x="0" y="12134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261029"/>
          <a:ext cx="187445" cy="466013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466013"/>
              </a:lnTo>
              <a:lnTo>
                <a:pt x="0" y="466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699160"/>
          <a:ext cx="2470486" cy="2036677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699160"/>
          <a:ext cx="3810171" cy="2036677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651651" y="0"/>
          <a:ext cx="1553681" cy="699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3651651" y="0"/>
        <a:ext cx="1553681" cy="699160"/>
      </dsp:txXfrm>
    </dsp:sp>
    <dsp:sp modelId="{C75F0CD5-6A2C-4EE2-8445-B7828AAD1B5C}">
      <dsp:nvSpPr>
        <dsp:cNvPr id="0" name=""/>
        <dsp:cNvSpPr/>
      </dsp:nvSpPr>
      <dsp:spPr>
        <a:xfrm>
          <a:off x="63876" y="273583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876" y="273583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73583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333188" y="273583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463844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61527" y="3463844"/>
        <a:ext cx="1108886" cy="526396"/>
      </dsp:txXfrm>
    </dsp:sp>
    <dsp:sp modelId="{9B2529B9-D4A3-4B12-A508-06CAF74F87A3}">
      <dsp:nvSpPr>
        <dsp:cNvPr id="0" name=""/>
        <dsp:cNvSpPr/>
      </dsp:nvSpPr>
      <dsp:spPr>
        <a:xfrm>
          <a:off x="1161527" y="4211328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Fumigador(a)</a:t>
          </a:r>
        </a:p>
      </dsp:txBody>
      <dsp:txXfrm>
        <a:off x="1161527" y="4211328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735837"/>
          <a:ext cx="1346649" cy="2427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Enfermeras(os)</a:t>
          </a:r>
        </a:p>
      </dsp:txBody>
      <dsp:txXfrm>
        <a:off x="2769546" y="2735837"/>
        <a:ext cx="1346649" cy="2427579"/>
      </dsp:txXfrm>
    </dsp:sp>
    <dsp:sp modelId="{C3073F2C-C0A1-4D4E-8B81-A2EFE4C4C3F4}">
      <dsp:nvSpPr>
        <dsp:cNvPr id="0" name=""/>
        <dsp:cNvSpPr/>
      </dsp:nvSpPr>
      <dsp:spPr>
        <a:xfrm>
          <a:off x="4290044" y="2735837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temporal</a:t>
          </a:r>
        </a:p>
      </dsp:txBody>
      <dsp:txXfrm>
        <a:off x="4290044" y="2735837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2735837"/>
          <a:ext cx="1346649" cy="2644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5820817" y="2735837"/>
        <a:ext cx="1346649" cy="2644976"/>
      </dsp:txXfrm>
    </dsp:sp>
    <dsp:sp modelId="{35668D7B-64FF-4E93-BD22-858CDEA4814B}">
      <dsp:nvSpPr>
        <dsp:cNvPr id="0" name=""/>
        <dsp:cNvSpPr/>
      </dsp:nvSpPr>
      <dsp:spPr>
        <a:xfrm>
          <a:off x="7382205" y="2735837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dental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82205" y="2735837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2991175" y="953094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Brigadas Médicas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2858" y="953094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1175" y="1756812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2858" y="1756812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797538"/>
          <a:ext cx="121784" cy="1334879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9"/>
              </a:lnTo>
              <a:lnTo>
                <a:pt x="0" y="13348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797538"/>
          <a:ext cx="161848" cy="964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5"/>
              </a:lnTo>
              <a:lnTo>
                <a:pt x="161848" y="9649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797538"/>
          <a:ext cx="121784" cy="605849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9"/>
              </a:lnTo>
              <a:lnTo>
                <a:pt x="0" y="6058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797538"/>
          <a:ext cx="638987" cy="2126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8"/>
              </a:lnTo>
              <a:lnTo>
                <a:pt x="638987" y="2032518"/>
              </a:lnTo>
              <a:lnTo>
                <a:pt x="638987" y="2126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797538"/>
          <a:ext cx="3526811" cy="2128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7"/>
              </a:lnTo>
              <a:lnTo>
                <a:pt x="3526811" y="2034407"/>
              </a:lnTo>
              <a:lnTo>
                <a:pt x="3526811" y="2128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585985" y="797538"/>
          <a:ext cx="801168" cy="2128877"/>
        </a:xfrm>
        <a:custGeom>
          <a:avLst/>
          <a:gdLst/>
          <a:ahLst/>
          <a:cxnLst/>
          <a:rect l="0" t="0" r="0" b="0"/>
          <a:pathLst>
            <a:path>
              <a:moveTo>
                <a:pt x="801168" y="0"/>
              </a:moveTo>
              <a:lnTo>
                <a:pt x="801168" y="2034407"/>
              </a:lnTo>
              <a:lnTo>
                <a:pt x="0" y="2034407"/>
              </a:lnTo>
              <a:lnTo>
                <a:pt x="0" y="2128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121195" y="797538"/>
          <a:ext cx="2265958" cy="2128877"/>
        </a:xfrm>
        <a:custGeom>
          <a:avLst/>
          <a:gdLst/>
          <a:ahLst/>
          <a:cxnLst/>
          <a:rect l="0" t="0" r="0" b="0"/>
          <a:pathLst>
            <a:path>
              <a:moveTo>
                <a:pt x="2265958" y="0"/>
              </a:moveTo>
              <a:lnTo>
                <a:pt x="2265958" y="2034407"/>
              </a:lnTo>
              <a:lnTo>
                <a:pt x="0" y="2034407"/>
              </a:lnTo>
              <a:lnTo>
                <a:pt x="0" y="2128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797538"/>
          <a:ext cx="2063456" cy="2128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7"/>
              </a:lnTo>
              <a:lnTo>
                <a:pt x="2063456" y="2034407"/>
              </a:lnTo>
              <a:lnTo>
                <a:pt x="2063456" y="21288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55704" y="797538"/>
          <a:ext cx="3731449" cy="2126987"/>
        </a:xfrm>
        <a:custGeom>
          <a:avLst/>
          <a:gdLst/>
          <a:ahLst/>
          <a:cxnLst/>
          <a:rect l="0" t="0" r="0" b="0"/>
          <a:pathLst>
            <a:path>
              <a:moveTo>
                <a:pt x="3731449" y="0"/>
              </a:moveTo>
              <a:lnTo>
                <a:pt x="3731449" y="2032518"/>
              </a:lnTo>
              <a:lnTo>
                <a:pt x="0" y="2032518"/>
              </a:lnTo>
              <a:lnTo>
                <a:pt x="0" y="2126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0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154" y="0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3882" y="2924526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3882" y="2924526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798793" y="2926415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798793" y="2926415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469374" y="2926415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Familiar</a:t>
          </a:r>
        </a:p>
      </dsp:txBody>
      <dsp:txXfrm>
        <a:off x="1469374" y="2926415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2934163" y="2926415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2934163" y="2926415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262143" y="2926415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</dsp:txBody>
      <dsp:txXfrm>
        <a:off x="7262143" y="2926415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374319" y="2924526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</a:p>
      </dsp:txBody>
      <dsp:txXfrm>
        <a:off x="4374319" y="2924526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187387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85679" y="1187387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177443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Salud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9002" y="1177443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1916417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3085679" y="1916417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581030"/>
          <a:ext cx="250727" cy="592563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592563"/>
              </a:lnTo>
              <a:lnTo>
                <a:pt x="0" y="592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04"/>
              </a:lnTo>
              <a:lnTo>
                <a:pt x="2248999" y="1200004"/>
              </a:lnTo>
              <a:lnTo>
                <a:pt x="2248999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581030"/>
          <a:ext cx="91440" cy="145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00004"/>
              </a:lnTo>
              <a:lnTo>
                <a:pt x="0" y="1200004"/>
              </a:lnTo>
              <a:lnTo>
                <a:pt x="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51466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Canina y Felina</a:t>
          </a:r>
        </a:p>
      </dsp:txBody>
      <dsp:txXfrm>
        <a:off x="1880743" y="51466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</a:t>
          </a: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E</a:t>
          </a:r>
        </a:p>
      </dsp:txBody>
      <dsp:txXfrm>
        <a:off x="1483006" y="1877981"/>
        <a:ext cx="13911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</a:t>
          </a:r>
          <a:br>
            <a:rPr lang="es-ES" sz="1200" kern="1200" dirty="0" smtClean="0"/>
          </a:br>
          <a:r>
            <a:rPr lang="es-ES" sz="1200" kern="1200" dirty="0" smtClean="0"/>
            <a:t>Grupos Prioritarios</a:t>
          </a: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</a:t>
          </a:r>
          <a:br>
            <a:rPr lang="es-ES" sz="1200" kern="1200" dirty="0" smtClean="0"/>
          </a:br>
          <a:r>
            <a:rPr lang="es-ES" sz="1200" kern="1200" dirty="0" smtClean="0"/>
            <a:t>Mantenimiento 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br>
            <a:rPr lang="es-ES" sz="1200" kern="1200" dirty="0" smtClean="0"/>
          </a:b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Auxiliar Temporal</a:t>
          </a:r>
          <a:endParaRPr lang="es-ES" sz="1200" kern="1200" dirty="0"/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Temporal</a:t>
          </a:r>
        </a:p>
      </dsp:txBody>
      <dsp:txXfrm>
        <a:off x="7076453" y="3631463"/>
        <a:ext cx="1776102" cy="1044003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718088" y="2058214"/>
          <a:ext cx="91440" cy="41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107" y="0"/>
              </a:lnTo>
              <a:lnTo>
                <a:pt x="46107" y="415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50" y="882919"/>
          <a:ext cx="3525915" cy="1175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</dsp:txBody>
      <dsp:txXfrm>
        <a:off x="850" y="882919"/>
        <a:ext cx="3525915" cy="1175294"/>
      </dsp:txXfrm>
    </dsp:sp>
    <dsp:sp modelId="{27DEE30A-3B78-4D33-BB4B-BC175B51B204}">
      <dsp:nvSpPr>
        <dsp:cNvPr id="0" name=""/>
        <dsp:cNvSpPr/>
      </dsp:nvSpPr>
      <dsp:spPr>
        <a:xfrm>
          <a:off x="792186" y="2473797"/>
          <a:ext cx="1944018" cy="88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</a:p>
      </dsp:txBody>
      <dsp:txXfrm>
        <a:off x="792186" y="2473797"/>
        <a:ext cx="1944018" cy="884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78"/>
              </a:lnTo>
              <a:lnTo>
                <a:pt x="970135" y="160978"/>
              </a:lnTo>
              <a:lnTo>
                <a:pt x="970135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0978"/>
              </a:lnTo>
              <a:lnTo>
                <a:pt x="0" y="160978"/>
              </a:lnTo>
              <a:lnTo>
                <a:pt x="0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1601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940270" y="319390"/>
              </a:lnTo>
              <a:lnTo>
                <a:pt x="194027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775744" y="2889279"/>
          <a:ext cx="970135" cy="33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70135" y="166125"/>
              </a:lnTo>
              <a:lnTo>
                <a:pt x="970135" y="334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7972-F67C-488C-9A86-BB967C74995F}">
      <dsp:nvSpPr>
        <dsp:cNvPr id="0" name=""/>
        <dsp:cNvSpPr/>
      </dsp:nvSpPr>
      <dsp:spPr>
        <a:xfrm>
          <a:off x="805609" y="2889279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1940270" y="0"/>
              </a:moveTo>
              <a:lnTo>
                <a:pt x="1940270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456017" y="763512"/>
          <a:ext cx="2519994" cy="102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almacén</a:t>
          </a:r>
        </a:p>
      </dsp:txBody>
      <dsp:txXfrm>
        <a:off x="2456017" y="763512"/>
        <a:ext cx="2519994" cy="1026002"/>
      </dsp:txXfrm>
    </dsp:sp>
    <dsp:sp modelId="{7B658CFB-8011-47EE-A5F8-BFDDDA227166}">
      <dsp:nvSpPr>
        <dsp:cNvPr id="0" name=""/>
        <dsp:cNvSpPr/>
      </dsp:nvSpPr>
      <dsp:spPr>
        <a:xfrm>
          <a:off x="974741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974741" y="2277276"/>
        <a:ext cx="1602006" cy="612003"/>
      </dsp:txXfrm>
    </dsp:sp>
    <dsp:sp modelId="{E54347ED-FC84-4072-A4CF-49CCF081AD45}">
      <dsp:nvSpPr>
        <dsp:cNvPr id="0" name=""/>
        <dsp:cNvSpPr/>
      </dsp:nvSpPr>
      <dsp:spPr>
        <a:xfrm>
          <a:off x="3844" y="3226020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3844" y="3226020"/>
        <a:ext cx="1603529" cy="827998"/>
      </dsp:txXfrm>
    </dsp:sp>
    <dsp:sp modelId="{8A0E1643-1DC6-47DC-B9AC-5A5EB10D169C}">
      <dsp:nvSpPr>
        <dsp:cNvPr id="0" name=""/>
        <dsp:cNvSpPr/>
      </dsp:nvSpPr>
      <dsp:spPr>
        <a:xfrm>
          <a:off x="1944114" y="3223775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1944114" y="3223775"/>
        <a:ext cx="1603529" cy="827998"/>
      </dsp:txXfrm>
    </dsp:sp>
    <dsp:sp modelId="{7143B0EB-96B0-45D8-96D8-881F24DD0577}">
      <dsp:nvSpPr>
        <dsp:cNvPr id="0" name=""/>
        <dsp:cNvSpPr/>
      </dsp:nvSpPr>
      <dsp:spPr>
        <a:xfrm>
          <a:off x="4855282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 Seguro</a:t>
          </a:r>
          <a:endParaRPr lang="es-ES" sz="1200" b="0" kern="1200" dirty="0"/>
        </a:p>
      </dsp:txBody>
      <dsp:txXfrm>
        <a:off x="4855282" y="2277276"/>
        <a:ext cx="1602006" cy="612003"/>
      </dsp:txXfrm>
    </dsp:sp>
    <dsp:sp modelId="{B136A9E3-EA26-49DA-99C0-2F250FEAEB60}">
      <dsp:nvSpPr>
        <dsp:cNvPr id="0" name=""/>
        <dsp:cNvSpPr/>
      </dsp:nvSpPr>
      <dsp:spPr>
        <a:xfrm>
          <a:off x="3884385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84385" y="3218628"/>
        <a:ext cx="1603529" cy="827998"/>
      </dsp:txXfrm>
    </dsp:sp>
    <dsp:sp modelId="{74ACC1DE-8831-4FA8-830B-53FE41B71B2B}">
      <dsp:nvSpPr>
        <dsp:cNvPr id="0" name=""/>
        <dsp:cNvSpPr/>
      </dsp:nvSpPr>
      <dsp:spPr>
        <a:xfrm>
          <a:off x="5824656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5824656" y="3218628"/>
        <a:ext cx="1603529" cy="82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13/07/2020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10354101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4832745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2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9704045"/>
              </p:ext>
            </p:extLst>
          </p:nvPr>
        </p:nvGraphicFramePr>
        <p:xfrm>
          <a:off x="3059832" y="1556792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0494851"/>
              </p:ext>
            </p:extLst>
          </p:nvPr>
        </p:nvGraphicFramePr>
        <p:xfrm>
          <a:off x="1475656" y="1700808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9763003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3363658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33256301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9323237"/>
              </p:ext>
            </p:extLst>
          </p:nvPr>
        </p:nvGraphicFramePr>
        <p:xfrm>
          <a:off x="251520" y="112474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7894558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8957372"/>
              </p:ext>
            </p:extLst>
          </p:nvPr>
        </p:nvGraphicFramePr>
        <p:xfrm>
          <a:off x="2267744" y="1556792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7394057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9470005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763509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3812231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3272360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3080911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3943"/>
              </p:ext>
            </p:extLst>
          </p:nvPr>
        </p:nvGraphicFramePr>
        <p:xfrm>
          <a:off x="1331640" y="1700808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7645646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6459666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1618341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2228077"/>
              </p:ext>
            </p:extLst>
          </p:nvPr>
        </p:nvGraphicFramePr>
        <p:xfrm>
          <a:off x="1619672" y="1196752"/>
          <a:ext cx="53285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6100986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0375853"/>
              </p:ext>
            </p:extLst>
          </p:nvPr>
        </p:nvGraphicFramePr>
        <p:xfrm>
          <a:off x="1871700" y="1484784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4154198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7920102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94546919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6115372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5665716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010923"/>
              </p:ext>
            </p:extLst>
          </p:nvPr>
        </p:nvGraphicFramePr>
        <p:xfrm>
          <a:off x="181513" y="1124744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1427649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1868393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6489409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99011856"/>
              </p:ext>
            </p:extLst>
          </p:nvPr>
        </p:nvGraphicFramePr>
        <p:xfrm>
          <a:off x="1115616" y="1484784"/>
          <a:ext cx="69127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1827911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3249752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120982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9605802"/>
              </p:ext>
            </p:extLst>
          </p:nvPr>
        </p:nvGraphicFramePr>
        <p:xfrm>
          <a:off x="361025" y="1124744"/>
          <a:ext cx="84217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6917660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4597580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2114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76692182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6088479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4045759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98640"/>
              </p:ext>
            </p:extLst>
          </p:nvPr>
        </p:nvGraphicFramePr>
        <p:xfrm>
          <a:off x="2483768" y="2324668"/>
          <a:ext cx="4032447" cy="26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8154588"/>
              </p:ext>
            </p:extLst>
          </p:nvPr>
        </p:nvGraphicFramePr>
        <p:xfrm>
          <a:off x="1010850" y="2276872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30306017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67478481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68728504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94160652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42162171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1368935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7044415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5900851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9054991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52373465"/>
              </p:ext>
            </p:extLst>
          </p:nvPr>
        </p:nvGraphicFramePr>
        <p:xfrm>
          <a:off x="3097967" y="2324668"/>
          <a:ext cx="2986201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8584970"/>
              </p:ext>
            </p:extLst>
          </p:nvPr>
        </p:nvGraphicFramePr>
        <p:xfrm>
          <a:off x="1475656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363803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658913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5437083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138419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91747747"/>
              </p:ext>
            </p:extLst>
          </p:nvPr>
        </p:nvGraphicFramePr>
        <p:xfrm>
          <a:off x="2119633" y="2060848"/>
          <a:ext cx="468461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6287218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3064570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1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57803065"/>
              </p:ext>
            </p:extLst>
          </p:nvPr>
        </p:nvGraphicFramePr>
        <p:xfrm>
          <a:off x="1763688" y="1124744"/>
          <a:ext cx="56166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3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491400"/>
              </p:ext>
            </p:extLst>
          </p:nvPr>
        </p:nvGraphicFramePr>
        <p:xfrm>
          <a:off x="1691680" y="1124744"/>
          <a:ext cx="612068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1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2046030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4557012"/>
              </p:ext>
            </p:extLst>
          </p:nvPr>
        </p:nvGraphicFramePr>
        <p:xfrm>
          <a:off x="1500336" y="148478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5364236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7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00847397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0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3700308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0605141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738602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7611346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97430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8950262"/>
              </p:ext>
            </p:extLst>
          </p:nvPr>
        </p:nvGraphicFramePr>
        <p:xfrm>
          <a:off x="611560" y="1124744"/>
          <a:ext cx="80323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4269624"/>
              </p:ext>
            </p:extLst>
          </p:nvPr>
        </p:nvGraphicFramePr>
        <p:xfrm>
          <a:off x="395536" y="1220211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8033400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7006987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1927785"/>
              </p:ext>
            </p:extLst>
          </p:nvPr>
        </p:nvGraphicFramePr>
        <p:xfrm>
          <a:off x="46754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75253809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2366231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0903834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588296161"/>
              </p:ext>
            </p:extLst>
          </p:nvPr>
        </p:nvGraphicFramePr>
        <p:xfrm>
          <a:off x="2123728" y="1844824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92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4930074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2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41768328"/>
              </p:ext>
            </p:extLst>
          </p:nvPr>
        </p:nvGraphicFramePr>
        <p:xfrm>
          <a:off x="395536" y="1772816"/>
          <a:ext cx="83529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0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500962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7345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31060000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7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4261731"/>
              </p:ext>
            </p:extLst>
          </p:nvPr>
        </p:nvGraphicFramePr>
        <p:xfrm>
          <a:off x="262188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2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020418532"/>
              </p:ext>
            </p:extLst>
          </p:nvPr>
        </p:nvGraphicFramePr>
        <p:xfrm>
          <a:off x="1403648" y="1172478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7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2536</Words>
  <Application>Microsoft Office PowerPoint</Application>
  <PresentationFormat>Presentación en pantalla (4:3)</PresentationFormat>
  <Paragraphs>841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1578</cp:revision>
  <cp:lastPrinted>2019-12-20T16:52:38Z</cp:lastPrinted>
  <dcterms:created xsi:type="dcterms:W3CDTF">2018-05-18T00:47:28Z</dcterms:created>
  <dcterms:modified xsi:type="dcterms:W3CDTF">2020-07-13T22:17:26Z</dcterms:modified>
</cp:coreProperties>
</file>