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2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443" r:id="rId26"/>
    <p:sldId id="444" r:id="rId27"/>
    <p:sldId id="628" r:id="rId28"/>
    <p:sldId id="561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654" r:id="rId39"/>
    <p:sldId id="655" r:id="rId40"/>
    <p:sldId id="656" r:id="rId41"/>
    <p:sldId id="657" r:id="rId42"/>
    <p:sldId id="658" r:id="rId43"/>
    <p:sldId id="659" r:id="rId44"/>
    <p:sldId id="660" r:id="rId45"/>
    <p:sldId id="661" r:id="rId46"/>
    <p:sldId id="662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680" r:id="rId64"/>
    <p:sldId id="681" r:id="rId65"/>
    <p:sldId id="682" r:id="rId66"/>
    <p:sldId id="683" r:id="rId67"/>
    <p:sldId id="684" r:id="rId68"/>
    <p:sldId id="685" r:id="rId69"/>
    <p:sldId id="686" r:id="rId70"/>
    <p:sldId id="639" r:id="rId71"/>
    <p:sldId id="640" r:id="rId72"/>
    <p:sldId id="641" r:id="rId73"/>
    <p:sldId id="642" r:id="rId74"/>
    <p:sldId id="643" r:id="rId75"/>
    <p:sldId id="644" r:id="rId76"/>
    <p:sldId id="645" r:id="rId77"/>
    <p:sldId id="646" r:id="rId78"/>
    <p:sldId id="611" r:id="rId79"/>
    <p:sldId id="687" r:id="rId80"/>
    <p:sldId id="694" r:id="rId81"/>
    <p:sldId id="688" r:id="rId82"/>
    <p:sldId id="689" r:id="rId83"/>
    <p:sldId id="690" r:id="rId84"/>
    <p:sldId id="691" r:id="rId85"/>
    <p:sldId id="692" r:id="rId86"/>
    <p:sldId id="693" r:id="rId87"/>
    <p:sldId id="695" r:id="rId88"/>
    <p:sldId id="696" r:id="rId89"/>
    <p:sldId id="697" r:id="rId90"/>
    <p:sldId id="698" r:id="rId91"/>
    <p:sldId id="647" r:id="rId92"/>
    <p:sldId id="648" r:id="rId93"/>
    <p:sldId id="649" r:id="rId94"/>
    <p:sldId id="650" r:id="rId95"/>
    <p:sldId id="651" r:id="rId96"/>
    <p:sldId id="652" r:id="rId97"/>
    <p:sldId id="653" r:id="rId98"/>
    <p:sldId id="539" r:id="rId99"/>
    <p:sldId id="540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364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dirty="0">
            <a:solidFill>
              <a:srgbClr val="000000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Y="84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2963" custScaleY="66844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2939" custScaleY="66844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Centro 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Y="68667" custLinFactNeighborX="-11705" custLinFactNeighborY="-22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69088" custLinFactNeighborY="13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69088" custLinFactNeighborY="13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7087" custScaleY="89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</a:t>
          </a:r>
          <a:r>
            <a:rPr lang="es-ES" sz="1200" dirty="0" smtClean="0">
              <a:solidFill>
                <a:schemeClr val="tx1"/>
              </a:solidFill>
            </a:rPr>
            <a:t>Centro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21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108864" custScaleY="234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108864" custScaleY="234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Promotor(a)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62524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128309" custScaleY="285495" custLinFactNeighborX="-1911" custLinFactNeighborY="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128309" custScaleY="285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/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/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/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/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/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/>
            <a:t>Auxiliares</a:t>
          </a:r>
          <a:br>
            <a:rPr lang="es-ES" sz="1200" baseline="0" dirty="0" smtClean="0"/>
          </a:br>
          <a:endParaRPr lang="es-ES" sz="1200" baseline="0" dirty="0" smtClean="0"/>
        </a:p>
        <a:p>
          <a:r>
            <a:rPr lang="es-ES" sz="1200" baseline="0" dirty="0" smtClean="0"/>
            <a:t>Promotor(a</a:t>
          </a:r>
          <a:r>
            <a:rPr lang="es-ES" sz="1200" baseline="0" dirty="0" smtClean="0"/>
            <a:t>)</a:t>
          </a:r>
          <a:endParaRPr lang="es-ES" sz="1200" dirty="0"/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/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93636" custScaleY="74909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76271" custScaleY="60969" custLinFactNeighborX="97280" custLinFactNeighborY="1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76261" custScaleY="60969" custLinFactNeighborX="-97280" custLinFactNeighborY="1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76261" custScaleY="70404" custLinFactNeighborX="-97403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/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/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/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/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76811" custScaleY="63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54009" custScaleY="47335" custLinFactNeighborX="106" custLinFactNeighborY="-21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50043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50043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</a:t>
          </a:r>
          <a:r>
            <a:rPr lang="es-ES" sz="1200" dirty="0" smtClean="0">
              <a:solidFill>
                <a:srgbClr val="000000"/>
              </a:solidFill>
            </a:rPr>
            <a:t>Social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</a:p>
        <a:p>
          <a:endParaRPr lang="es-ES" sz="1200" dirty="0">
            <a:solidFill>
              <a:srgbClr val="000000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Vinculación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6684" custScaleY="119060" custLinFactNeighborY="-2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X="12306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X="7571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X="-5829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X="-8822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 custLinFactNeighborY="-3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 custLinFactNeighborY="-3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45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45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214905" custScaleY="167390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68044" custScaleY="133718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34170" custScaleY="95010" custLinFactNeighborX="-3653" custLinFactNeighborY="16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134170" custScaleY="95010" custLinFactNeighborX="4675" custLinFactNeighborY="16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134170" custScaleY="95010" custLinFactNeighborX="-3653" custLinFactNeighborY="-1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134170" custScaleY="95010" custLinFactNeighborX="4675" custLinFactNeighborY="-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134170" custScaleY="95010" custLinFactNeighborX="-3653" custLinFactNeighborY="-18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</a:t>
          </a:r>
          <a:r>
            <a:rPr lang="es-ES" sz="1200" dirty="0" smtClean="0">
              <a:solidFill>
                <a:srgbClr val="000000"/>
              </a:solidFill>
            </a:rPr>
            <a:t>Especialista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DBA79BBB-966B-4BFC-8286-83235AD8111B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Temporal</a:t>
          </a:r>
          <a:endParaRPr lang="es-ES" sz="1200" dirty="0" smtClean="0"/>
        </a:p>
      </dgm:t>
    </dgm:pt>
    <dgm:pt modelId="{AC671DDD-4118-42A5-9D0C-A782D62390C4}" type="parTrans" cxnId="{5C93EF5B-80A6-443F-A5F4-8745A3ED137A}">
      <dgm:prSet/>
      <dgm:spPr/>
      <dgm:t>
        <a:bodyPr/>
        <a:lstStyle/>
        <a:p>
          <a:endParaRPr lang="es-ES"/>
        </a:p>
      </dgm:t>
    </dgm:pt>
    <dgm:pt modelId="{19302501-87BF-4119-9464-D0E98ADF19A2}" type="sibTrans" cxnId="{5C93EF5B-80A6-443F-A5F4-8745A3ED137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5534" custLinFactNeighborX="793" custLinFactNeighborY="-24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60788" custScaleY="43581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A6B5655-8291-477D-AD76-DA1127C7856A}" type="pres">
      <dgm:prSet presAssocID="{AC671DDD-4118-42A5-9D0C-A782D62390C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74CC584-8484-4EF9-B27B-238AA23439D3}" type="pres">
      <dgm:prSet presAssocID="{DBA79BBB-966B-4BFC-8286-83235AD8111B}" presName="hierRoot2" presStyleCnt="0">
        <dgm:presLayoutVars>
          <dgm:hierBranch val="init"/>
        </dgm:presLayoutVars>
      </dgm:prSet>
      <dgm:spPr/>
    </dgm:pt>
    <dgm:pt modelId="{BE38C633-DBDC-4C8D-8FE7-24D79C3FC780}" type="pres">
      <dgm:prSet presAssocID="{DBA79BBB-966B-4BFC-8286-83235AD8111B}" presName="rootComposite" presStyleCnt="0"/>
      <dgm:spPr/>
    </dgm:pt>
    <dgm:pt modelId="{058B9ABF-C429-4BD0-BC00-F83C3ECE1AD5}" type="pres">
      <dgm:prSet presAssocID="{DBA79BBB-966B-4BFC-8286-83235AD8111B}" presName="rootText" presStyleLbl="node3" presStyleIdx="0" presStyleCnt="1" custScaleX="60788" custScaleY="43581" custLinFactNeighborX="10506" custLinFactNeighborY="-8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D9E6CF-0662-4F16-8DD3-E86CC7FDE6E1}" type="pres">
      <dgm:prSet presAssocID="{DBA79BBB-966B-4BFC-8286-83235AD811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F34CD4EA-7171-44A5-91EF-FE98CF3109A2}" type="pres">
      <dgm:prSet presAssocID="{DBA79BBB-966B-4BFC-8286-83235AD8111B}" presName="hierChild4" presStyleCnt="0"/>
      <dgm:spPr/>
    </dgm:pt>
    <dgm:pt modelId="{ED8B10CC-B0A6-41DA-B69A-9819CFC92D3C}" type="pres">
      <dgm:prSet presAssocID="{DBA79BBB-966B-4BFC-8286-83235AD8111B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60853" custScaleY="43510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60853" custScaleY="43510" custLinFactNeighborX="-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5BBF3CA9-AB04-4F59-BECD-B4817090247D}" type="presOf" srcId="{AC671DDD-4118-42A5-9D0C-A782D62390C4}" destId="{EA6B5655-8291-477D-AD76-DA1127C7856A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5C93EF5B-80A6-443F-A5F4-8745A3ED137A}" srcId="{67AEEC4A-392D-4CBA-BA89-C0436BAE5B19}" destId="{DBA79BBB-966B-4BFC-8286-83235AD8111B}" srcOrd="0" destOrd="0" parTransId="{AC671DDD-4118-42A5-9D0C-A782D62390C4}" sibTransId="{19302501-87BF-4119-9464-D0E98ADF19A2}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AB3A970C-0CF4-4A41-B9B6-22A3DF629F48}" type="presOf" srcId="{DBA79BBB-966B-4BFC-8286-83235AD8111B}" destId="{058B9ABF-C429-4BD0-BC00-F83C3ECE1AD5}" srcOrd="0" destOrd="0" presId="urn:microsoft.com/office/officeart/2005/8/layout/orgChart1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FDA822F8-B439-4069-9A94-B2CD5D60B3E1}" type="presOf" srcId="{DBA79BBB-966B-4BFC-8286-83235AD8111B}" destId="{E3D9E6CF-0662-4F16-8DD3-E86CC7FDE6E1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FF45D8AE-0401-4D83-B286-7657FF46EF12}" type="presParOf" srcId="{6BC04A75-EF08-4B7A-B3C1-C1D72491EDC3}" destId="{EA6B5655-8291-477D-AD76-DA1127C7856A}" srcOrd="0" destOrd="0" presId="urn:microsoft.com/office/officeart/2005/8/layout/orgChart1"/>
    <dgm:cxn modelId="{3D57A952-6844-4C93-922E-F605205C664D}" type="presParOf" srcId="{6BC04A75-EF08-4B7A-B3C1-C1D72491EDC3}" destId="{374CC584-8484-4EF9-B27B-238AA23439D3}" srcOrd="1" destOrd="0" presId="urn:microsoft.com/office/officeart/2005/8/layout/orgChart1"/>
    <dgm:cxn modelId="{67635422-CBA2-4AF9-BAA9-147B7E4D8408}" type="presParOf" srcId="{374CC584-8484-4EF9-B27B-238AA23439D3}" destId="{BE38C633-DBDC-4C8D-8FE7-24D79C3FC780}" srcOrd="0" destOrd="0" presId="urn:microsoft.com/office/officeart/2005/8/layout/orgChart1"/>
    <dgm:cxn modelId="{28AA7D9B-0896-4CCA-A3BF-A5DFC283D930}" type="presParOf" srcId="{BE38C633-DBDC-4C8D-8FE7-24D79C3FC780}" destId="{058B9ABF-C429-4BD0-BC00-F83C3ECE1AD5}" srcOrd="0" destOrd="0" presId="urn:microsoft.com/office/officeart/2005/8/layout/orgChart1"/>
    <dgm:cxn modelId="{53C64CBA-7985-417D-9027-22987502D3A2}" type="presParOf" srcId="{BE38C633-DBDC-4C8D-8FE7-24D79C3FC780}" destId="{E3D9E6CF-0662-4F16-8DD3-E86CC7FDE6E1}" srcOrd="1" destOrd="0" presId="urn:microsoft.com/office/officeart/2005/8/layout/orgChart1"/>
    <dgm:cxn modelId="{7CC8C596-894C-400A-93EF-D33958301099}" type="presParOf" srcId="{374CC584-8484-4EF9-B27B-238AA23439D3}" destId="{F34CD4EA-7171-44A5-91EF-FE98CF3109A2}" srcOrd="1" destOrd="0" presId="urn:microsoft.com/office/officeart/2005/8/layout/orgChart1"/>
    <dgm:cxn modelId="{3DC1AD63-D3CC-45B4-94EC-827F90BDF0B5}" type="presParOf" srcId="{374CC584-8484-4EF9-B27B-238AA23439D3}" destId="{ED8B10CC-B0A6-41DA-B69A-9819CFC92D3C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Cultura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>
            <a:solidFill>
              <a:srgbClr val="000000"/>
            </a:solidFill>
          </a:endParaRP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 custLinFactNeighborY="-5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32D8B67B-7A3C-402E-AD15-1FFF7035BE01}" srcId="{84579AF0-4408-438F-970E-BE007F0381A1}" destId="{577478B3-48D6-43DE-A313-DBC6684E41C2}" srcOrd="2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4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3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0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1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 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9789" custScaleY="86893" custLinFactNeighborX="-45" custLinFactNeighborY="-27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54527" custLinFactNeighborX="5297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112626" custLinFactNeighborX="5286" custLinFactNeighborY="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54527" custLinFactNeighborX="-16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54527" custLinFactNeighborX="-4390" custLinFactNeighborY="20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Secretaria(o) </a:t>
          </a:r>
          <a:r>
            <a:rPr lang="es-MX" sz="1200" dirty="0" smtClean="0">
              <a:solidFill>
                <a:srgbClr val="000000"/>
              </a:solidFill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 custLinFactNeighborY="-24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518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3992" custScaleY="75593" custLinFactX="12722" custLinFactNeighborX="100000" custLinFactNeighborY="-42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48951" custScaleY="43512" custLinFactNeighborY="-2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45894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5" custScaleY="85820" custLinFactNeighborY="19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5" custScaleY="85995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5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4" presStyleCnt="5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4" presStyleCnt="5" custScaleY="85995" custLinFactNeighborY="18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7B1C85A8-4D97-43ED-B47F-9B3024AF5CA5}" srcId="{F492D46A-D11E-4931-AAED-9CFD36B75C69}" destId="{5470ADF7-A678-4495-940C-C1408FE03820}" srcOrd="4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11A4283D-091E-4139-8C20-D02CA2AEDBA2}" type="presParOf" srcId="{6057D871-0612-4596-9654-33ECB20A6DFA}" destId="{2B2BA394-D4D9-4709-B196-09C766B43E11}" srcOrd="8" destOrd="0" presId="urn:microsoft.com/office/officeart/2005/8/layout/orgChart1"/>
    <dgm:cxn modelId="{8F3A696C-9A14-4CE3-B352-BE232F60C204}" type="presParOf" srcId="{6057D871-0612-4596-9654-33ECB20A6DFA}" destId="{2509DFC5-C613-485B-8D0D-FE84AFAB5CCF}" srcOrd="9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</a:t>
          </a:r>
          <a:r>
            <a:rPr lang="es-ES" sz="1200" dirty="0" smtClean="0">
              <a:solidFill>
                <a:srgbClr val="000000"/>
              </a:solidFill>
            </a:rPr>
            <a:t>Culturales</a:t>
          </a:r>
          <a:endParaRPr lang="es-ES" sz="1200" dirty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  <a:endParaRPr lang="es-ES" sz="1200" dirty="0">
            <a:solidFill>
              <a:srgbClr val="000000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/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/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-4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-24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7889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79048" custLinFactNeighborY="6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18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81917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81917" custLinFactNeighborY="390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</a:t>
          </a:r>
          <a:r>
            <a:rPr lang="es-ES" sz="1200" dirty="0" smtClean="0">
              <a:solidFill>
                <a:srgbClr val="000000"/>
              </a:solidFill>
            </a:rPr>
            <a:t>Arte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91074" custScaleY="70057" custLinFactNeighborX="-8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66369" custScaleY="63232" custLinFactNeighborX="-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66369" custScaleY="63232" custLinFactNeighborX="-15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91074" custScaleY="7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</a:t>
          </a:r>
          <a:br>
            <a:rPr lang="es-ES" sz="1200" dirty="0" smtClean="0"/>
          </a:br>
          <a:r>
            <a:rPr lang="es-ES" sz="1200" dirty="0" smtClean="0"/>
            <a:t>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/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/>
        </a:p>
      </dgm:t>
    </dgm:pt>
    <dgm:pt modelId="{D84837DB-8DD3-498E-8A53-D66E97420B61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29A5970C-B522-4A6B-A9B2-BD8DDF3F8AAD}" type="parTrans" cxnId="{C13891C7-597C-4C46-BD0D-13E94CD14B11}">
      <dgm:prSet/>
      <dgm:spPr/>
      <dgm:t>
        <a:bodyPr/>
        <a:lstStyle/>
        <a:p>
          <a:endParaRPr lang="es-ES"/>
        </a:p>
      </dgm:t>
    </dgm:pt>
    <dgm:pt modelId="{1FA394C3-5F99-42B2-8DDF-1575AA796C4B}" type="sibTrans" cxnId="{C13891C7-597C-4C46-BD0D-13E94CD14B11}">
      <dgm:prSet/>
      <dgm:spPr/>
      <dgm:t>
        <a:bodyPr/>
        <a:lstStyle/>
        <a:p>
          <a:endParaRPr lang="es-ES"/>
        </a:p>
      </dgm:t>
    </dgm:pt>
    <dgm:pt modelId="{FB2E4D75-1B26-421B-BDFA-C0F1EC704E69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835B9C53-B149-4044-8735-64B84E311C98}" type="parTrans" cxnId="{908E7591-50E0-4013-8AAF-57B853639534}">
      <dgm:prSet/>
      <dgm:spPr/>
      <dgm:t>
        <a:bodyPr/>
        <a:lstStyle/>
        <a:p>
          <a:endParaRPr lang="es-ES"/>
        </a:p>
      </dgm:t>
    </dgm:pt>
    <dgm:pt modelId="{6E118AB5-D703-47DB-BF84-410D816C77CA}" type="sibTrans" cxnId="{908E7591-50E0-4013-8AAF-57B8536395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67248" custScaleY="56674" custLinFactNeighborX="-180" custLinFactNeighborY="15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1" custScaleX="39785" custScaleY="39785" custLinFactNeighborX="-209" custLinFactNeighborY="-49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A0126A2-5850-4BE5-9443-14CCA87CFB78}" type="pres">
      <dgm:prSet presAssocID="{29A5970C-B522-4A6B-A9B2-BD8DDF3F8AAD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B0F75E1F-699F-4A07-8B14-F687535BA1B0}" type="pres">
      <dgm:prSet presAssocID="{D84837DB-8DD3-498E-8A53-D66E97420B61}" presName="hierRoot3" presStyleCnt="0">
        <dgm:presLayoutVars>
          <dgm:hierBranch val="init"/>
        </dgm:presLayoutVars>
      </dgm:prSet>
      <dgm:spPr/>
    </dgm:pt>
    <dgm:pt modelId="{42E121BD-E6A1-4444-BD18-96C65C4FA5DD}" type="pres">
      <dgm:prSet presAssocID="{D84837DB-8DD3-498E-8A53-D66E97420B61}" presName="rootComposite3" presStyleCnt="0"/>
      <dgm:spPr/>
    </dgm:pt>
    <dgm:pt modelId="{69633536-CB0D-4355-B613-41AA3DEC4F2D}" type="pres">
      <dgm:prSet presAssocID="{D84837DB-8DD3-498E-8A53-D66E97420B61}" presName="rootText3" presStyleLbl="asst1" presStyleIdx="0" presStyleCnt="2" custScaleX="39785" custScaleY="39785" custLinFactNeighborX="-228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04EAA-4775-4A41-A396-D98D3CC2BF08}" type="pres">
      <dgm:prSet presAssocID="{D84837DB-8DD3-498E-8A53-D66E97420B6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C655432-3E4D-48C5-8EA8-B467D156F7DA}" type="pres">
      <dgm:prSet presAssocID="{D84837DB-8DD3-498E-8A53-D66E97420B61}" presName="hierChild6" presStyleCnt="0"/>
      <dgm:spPr/>
    </dgm:pt>
    <dgm:pt modelId="{94713814-B6DE-450D-93BF-ACFC14A5AC74}" type="pres">
      <dgm:prSet presAssocID="{D84837DB-8DD3-498E-8A53-D66E97420B61}" presName="hierChild7" presStyleCnt="0"/>
      <dgm:spPr/>
    </dgm:pt>
    <dgm:pt modelId="{8EFF9B50-6081-458A-8627-7F7E790BA94A}" type="pres">
      <dgm:prSet presAssocID="{835B9C53-B149-4044-8735-64B84E311C9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0F7147D-4892-423A-A746-9C13D94F4AC0}" type="pres">
      <dgm:prSet presAssocID="{FB2E4D75-1B26-421B-BDFA-C0F1EC704E69}" presName="hierRoot3" presStyleCnt="0">
        <dgm:presLayoutVars>
          <dgm:hierBranch val="init"/>
        </dgm:presLayoutVars>
      </dgm:prSet>
      <dgm:spPr/>
    </dgm:pt>
    <dgm:pt modelId="{F51E8E7C-4438-4876-A3C6-02931BD53C30}" type="pres">
      <dgm:prSet presAssocID="{FB2E4D75-1B26-421B-BDFA-C0F1EC704E69}" presName="rootComposite3" presStyleCnt="0"/>
      <dgm:spPr/>
    </dgm:pt>
    <dgm:pt modelId="{DFC8791C-93A4-4A2B-B725-77212759A982}" type="pres">
      <dgm:prSet presAssocID="{FB2E4D75-1B26-421B-BDFA-C0F1EC704E69}" presName="rootText3" presStyleLbl="asst1" presStyleIdx="1" presStyleCnt="2" custScaleX="39785" custScaleY="39785" custLinFactNeighborX="-2779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229B9-160E-4F93-9051-5C8ECE343997}" type="pres">
      <dgm:prSet presAssocID="{FB2E4D75-1B26-421B-BDFA-C0F1EC704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74D1EFD-0FA1-4554-B01B-1C6BCE734B31}" type="pres">
      <dgm:prSet presAssocID="{FB2E4D75-1B26-421B-BDFA-C0F1EC704E69}" presName="hierChild6" presStyleCnt="0"/>
      <dgm:spPr/>
    </dgm:pt>
    <dgm:pt modelId="{0BF0B9A8-C337-47C1-B408-12B46C4D6E2B}" type="pres">
      <dgm:prSet presAssocID="{FB2E4D75-1B26-421B-BDFA-C0F1EC704E69}" presName="hierChild7" presStyleCnt="0"/>
      <dgm:spPr/>
    </dgm:pt>
  </dgm:ptLst>
  <dgm:cxnLst>
    <dgm:cxn modelId="{9859B390-EF37-4F9D-A231-4B132BAE41D6}" type="presOf" srcId="{D84837DB-8DD3-498E-8A53-D66E97420B61}" destId="{1D504EAA-4775-4A41-A396-D98D3CC2BF08}" srcOrd="1" destOrd="0" presId="urn:microsoft.com/office/officeart/2005/8/layout/orgChart1"/>
    <dgm:cxn modelId="{C13891C7-597C-4C46-BD0D-13E94CD14B11}" srcId="{84579AF0-4408-438F-970E-BE007F0381A1}" destId="{D84837DB-8DD3-498E-8A53-D66E97420B61}" srcOrd="1" destOrd="0" parTransId="{29A5970C-B522-4A6B-A9B2-BD8DDF3F8AAD}" sibTransId="{1FA394C3-5F99-42B2-8DDF-1575AA796C4B}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908E7591-50E0-4013-8AAF-57B853639534}" srcId="{84579AF0-4408-438F-970E-BE007F0381A1}" destId="{FB2E4D75-1B26-421B-BDFA-C0F1EC704E69}" srcOrd="2" destOrd="0" parTransId="{835B9C53-B149-4044-8735-64B84E311C98}" sibTransId="{6E118AB5-D703-47DB-BF84-410D816C77CA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449A14A9-E581-40EE-8B38-CBA0B3EF1A3B}" type="presOf" srcId="{835B9C53-B149-4044-8735-64B84E311C98}" destId="{8EFF9B50-6081-458A-8627-7F7E790BA94A}" srcOrd="0" destOrd="0" presId="urn:microsoft.com/office/officeart/2005/8/layout/orgChart1"/>
    <dgm:cxn modelId="{BB051AB6-B907-4C1E-A381-EF0B83744F0F}" type="presOf" srcId="{FB2E4D75-1B26-421B-BDFA-C0F1EC704E69}" destId="{BF9229B9-160E-4F93-9051-5C8ECE343997}" srcOrd="1" destOrd="0" presId="urn:microsoft.com/office/officeart/2005/8/layout/orgChart1"/>
    <dgm:cxn modelId="{EFBFDA6E-33E9-4784-AEAE-6E805E8DA2E8}" type="presOf" srcId="{29A5970C-B522-4A6B-A9B2-BD8DDF3F8AAD}" destId="{DA0126A2-5850-4BE5-9443-14CCA87CFB7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A6AFF82A-7933-4611-B338-DF88DF577DE1}" type="presOf" srcId="{D84837DB-8DD3-498E-8A53-D66E97420B61}" destId="{69633536-CB0D-4355-B613-41AA3DEC4F2D}" srcOrd="0" destOrd="0" presId="urn:microsoft.com/office/officeart/2005/8/layout/orgChart1"/>
    <dgm:cxn modelId="{B8ADF9C7-6F98-49E7-AFCC-8475BEFBB7E7}" type="presOf" srcId="{FB2E4D75-1B26-421B-BDFA-C0F1EC704E69}" destId="{DFC8791C-93A4-4A2B-B725-77212759A98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C8B4AD03-8945-4714-9ED8-1986FA245117}" type="presParOf" srcId="{094F24CE-73FB-4D28-8FA1-40B33E7F4F0A}" destId="{DA0126A2-5850-4BE5-9443-14CCA87CFB78}" srcOrd="0" destOrd="0" presId="urn:microsoft.com/office/officeart/2005/8/layout/orgChart1"/>
    <dgm:cxn modelId="{74E8778B-F790-4F19-AD80-41AD39BBC473}" type="presParOf" srcId="{094F24CE-73FB-4D28-8FA1-40B33E7F4F0A}" destId="{B0F75E1F-699F-4A07-8B14-F687535BA1B0}" srcOrd="1" destOrd="0" presId="urn:microsoft.com/office/officeart/2005/8/layout/orgChart1"/>
    <dgm:cxn modelId="{F423C1A9-CFC6-4EEF-BA1D-996DFC3173EC}" type="presParOf" srcId="{B0F75E1F-699F-4A07-8B14-F687535BA1B0}" destId="{42E121BD-E6A1-4444-BD18-96C65C4FA5DD}" srcOrd="0" destOrd="0" presId="urn:microsoft.com/office/officeart/2005/8/layout/orgChart1"/>
    <dgm:cxn modelId="{5A778F1D-E7DF-48A4-8F0C-B7A73B598BA1}" type="presParOf" srcId="{42E121BD-E6A1-4444-BD18-96C65C4FA5DD}" destId="{69633536-CB0D-4355-B613-41AA3DEC4F2D}" srcOrd="0" destOrd="0" presId="urn:microsoft.com/office/officeart/2005/8/layout/orgChart1"/>
    <dgm:cxn modelId="{3298F1F3-32F4-4DD2-9562-06FC0350DEDB}" type="presParOf" srcId="{42E121BD-E6A1-4444-BD18-96C65C4FA5DD}" destId="{1D504EAA-4775-4A41-A396-D98D3CC2BF08}" srcOrd="1" destOrd="0" presId="urn:microsoft.com/office/officeart/2005/8/layout/orgChart1"/>
    <dgm:cxn modelId="{8295FF3A-FE33-4429-8723-A35DF2FB9E86}" type="presParOf" srcId="{B0F75E1F-699F-4A07-8B14-F687535BA1B0}" destId="{3C655432-3E4D-48C5-8EA8-B467D156F7DA}" srcOrd="1" destOrd="0" presId="urn:microsoft.com/office/officeart/2005/8/layout/orgChart1"/>
    <dgm:cxn modelId="{B5175F4E-864D-4B7A-AB8D-B83F89E47BA5}" type="presParOf" srcId="{B0F75E1F-699F-4A07-8B14-F687535BA1B0}" destId="{94713814-B6DE-450D-93BF-ACFC14A5AC74}" srcOrd="2" destOrd="0" presId="urn:microsoft.com/office/officeart/2005/8/layout/orgChart1"/>
    <dgm:cxn modelId="{1414F3B2-1186-4D2A-A91A-E641610AFD17}" type="presParOf" srcId="{094F24CE-73FB-4D28-8FA1-40B33E7F4F0A}" destId="{8EFF9B50-6081-458A-8627-7F7E790BA94A}" srcOrd="2" destOrd="0" presId="urn:microsoft.com/office/officeart/2005/8/layout/orgChart1"/>
    <dgm:cxn modelId="{95A78B5F-9C11-43FD-9338-C0A7A268492C}" type="presParOf" srcId="{094F24CE-73FB-4D28-8FA1-40B33E7F4F0A}" destId="{A0F7147D-4892-423A-A746-9C13D94F4AC0}" srcOrd="3" destOrd="0" presId="urn:microsoft.com/office/officeart/2005/8/layout/orgChart1"/>
    <dgm:cxn modelId="{86977802-30B3-4F16-898A-D452D9AEF399}" type="presParOf" srcId="{A0F7147D-4892-423A-A746-9C13D94F4AC0}" destId="{F51E8E7C-4438-4876-A3C6-02931BD53C30}" srcOrd="0" destOrd="0" presId="urn:microsoft.com/office/officeart/2005/8/layout/orgChart1"/>
    <dgm:cxn modelId="{527E3336-4FDA-42CD-B6C0-B1D00D284713}" type="presParOf" srcId="{F51E8E7C-4438-4876-A3C6-02931BD53C30}" destId="{DFC8791C-93A4-4A2B-B725-77212759A982}" srcOrd="0" destOrd="0" presId="urn:microsoft.com/office/officeart/2005/8/layout/orgChart1"/>
    <dgm:cxn modelId="{9CB4A1B0-3B3B-4399-B6CD-6D1CCB965E1C}" type="presParOf" srcId="{F51E8E7C-4438-4876-A3C6-02931BD53C30}" destId="{BF9229B9-160E-4F93-9051-5C8ECE343997}" srcOrd="1" destOrd="0" presId="urn:microsoft.com/office/officeart/2005/8/layout/orgChart1"/>
    <dgm:cxn modelId="{A008D7B5-1299-40C9-A5F5-F943F8980321}" type="presParOf" srcId="{A0F7147D-4892-423A-A746-9C13D94F4AC0}" destId="{574D1EFD-0FA1-4554-B01B-1C6BCE734B31}" srcOrd="1" destOrd="0" presId="urn:microsoft.com/office/officeart/2005/8/layout/orgChart1"/>
    <dgm:cxn modelId="{F8B78896-DD6F-4FCF-A5ED-8E60FDD90392}" type="presParOf" srcId="{A0F7147D-4892-423A-A746-9C13D94F4AC0}" destId="{0BF0B9A8-C337-47C1-B408-12B46C4D6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</a:t>
          </a:r>
          <a:r>
            <a:rPr lang="es-ES" sz="1200" dirty="0" smtClean="0">
              <a:solidFill>
                <a:srgbClr val="000000"/>
              </a:solidFill>
            </a:rPr>
            <a:t>Orquesta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14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 de </a:t>
          </a: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dirty="0" smtClean="0">
              <a:solidFill>
                <a:schemeClr val="tx1"/>
              </a:solidFill>
            </a:rPr>
            <a:t>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y 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 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/>
            <a:t>Área de Unidades Deportivas</a:t>
          </a:r>
          <a:endParaRPr lang="es-ES" sz="1200" dirty="0"/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/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50847" custScaleY="140737" custLinFactNeighborX="-4421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677" custScaleY="151073" custLinFactNeighborX="-11577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10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75934" custScaleY="124441" custLinFactNeighborX="-18783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10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75934" custScaleY="124441" custLinFactNeighborX="-9667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10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75934" custScaleY="124441" custLinFactNeighborX="-18783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10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75934" custScaleY="124441" custLinFactNeighborX="-9667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75934" custScaleY="124441" custLinFactNeighborX="-18783" custLinFactNeighborY="-15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186551" custScaleY="151018" custLinFactX="25582" custLinFactNeighborX="100000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5" custScaleX="171643" custScaleY="122623" custLinFactX="27119" custLinFactNeighborX="100000" custLinFactNeighborY="3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5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5" custScaleX="171643" custScaleY="122623" custLinFactX="25227" custLinFactNeighborX="100000" custLinFactNeighborY="3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5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5" custScaleX="171673" custScaleY="122623" custLinFactX="27119" custLinFactNeighborX="100000" custLinFactNeighborY="-4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5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3" presStyleCnt="5" custScaleX="171643" custScaleY="122623" custLinFactX="26096" custLinFactNeighborX="100000" custLinFactNeighborY="-4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3" presStyleCnt="5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4" presStyleCnt="5" custScaleX="171673" custScaleY="122623" custLinFactX="118739" custLinFactNeighborX="200000" custLinFactNeighborY="-1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4" presStyleCnt="5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173584" custScaleY="151018" custLinFactX="-147531" custLinFactNeighborX="-200000" custLinFactNeighborY="12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42758" custScaleY="108282" custLinFactNeighborX="-57559" custLinFactNeighborY="23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42758" custScaleY="108282" custLinFactNeighborX="-29719" custLinFactNeighborY="23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42758" custScaleY="108282" custLinFactNeighborX="-57559" custLinFactNeighborY="8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42758" custScaleY="108282" custLinFactNeighborX="-29719" custLinFactNeighborY="8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42758" custScaleY="108282" custLinFactNeighborX="-57559" custLinFactNeighborY="-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42758" custScaleY="108282" custLinFactNeighborX="-29719" custLinFactNeighborY="-7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</a:t>
          </a:r>
          <a:r>
            <a:rPr lang="es-ES" sz="1200" b="0" dirty="0" smtClean="0">
              <a:solidFill>
                <a:srgbClr val="000000"/>
              </a:solidFill>
            </a:rPr>
            <a:t>Ciudadano</a:t>
          </a:r>
          <a:r>
            <a:rPr lang="es-ES" sz="1200" dirty="0" smtClean="0">
              <a:solidFill>
                <a:srgbClr val="000000"/>
              </a:solidFill>
            </a:rPr>
            <a:t>  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30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0119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dirty="0">
            <a:solidFill>
              <a:srgbClr val="000000"/>
            </a:solidFill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4531" custScaleY="255260" custLinFactNeighborX="4968" custLinFactNeighborY="86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83155" custLinFactNeighborX="-7278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0000" custLinFactNeighborX="-97136" custLinFactNeighborY="168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0000" custLinFactNeighborX="-44492" custLinFactNeighborY="168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02413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02413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82791" custLinFactNeighborX="488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0000" custLinFactNeighborX="20136" custLinFactNeighborY="168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57082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34617" custLinFactNeighborX="17846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72752" custScaleY="145154" custLinFactY="25278" custLinFactNeighborX="-591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17753" custScaleY="13055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4408" custScaleY="24935" custLinFactNeighborY="-20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03422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5843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Futbol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30561" custScaleY="152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58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2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dirty="0">
            <a:solidFill>
              <a:srgbClr val="000000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/>
          </a:r>
          <a:b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 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Tiro con Arco 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Asociadas 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endParaRPr lang="es-MX" sz="8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88543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60302" custScaleY="81870" custLinFactNeighborX="-5624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60302" custScaleY="81870" custLinFactNeighborX="18535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60302" custScaleY="81870" custLinFactNeighborX="-5846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60302" custScaleY="81870" custLinFactNeighborX="18529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97102" custScaleY="138894" custLinFactNeighborY="38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41532" custScaleY="86652" custLinFactNeighborX="-10323" custLinFactNeighborY="41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41503" custScaleY="86976" custLinFactY="200000" custLinFactNeighborX="12587" custLinFactNeighborY="210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41503" custScaleY="86976" custLinFactY="200000" custLinFactNeighborX="12587" custLinFactNeighborY="202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41532" custScaleY="86652" custLinFactNeighborX="-11997" custLinFactNeighborY="15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41532" custScaleY="86652" custLinFactY="-8814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41532" custScaleY="86652" custLinFactY="-100000" custLinFactNeighborX="-11564" custLinFactNeighborY="-150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41532" custScaleY="86652" custLinFactY="-26648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41532" custScaleY="86652" custLinFactX="74686" custLinFactY="-213330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41532" custScaleY="86652" custLinFactX="-74096" custLinFactY="-4448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93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58408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4285" custLinFactY="-300000" custLinFactNeighborX="-18670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13378" custScaleY="74285" custLinFactX="1531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13378" custScaleY="74285" custLinFactNeighborX="18028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Y="78441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56832" custLinFactNeighborX="-18841" custLinFactNeighborY="-10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6535" custScaleY="48459" custLinFactNeighborX="-19645" custLinFactNeighborY="-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</a:t>
          </a:r>
          <a:r>
            <a:rPr lang="es-ES" sz="1200" dirty="0" smtClean="0">
              <a:solidFill>
                <a:srgbClr val="000000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68912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88552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3028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8768" custScaleY="32105" custLinFactNeighborX="-21435" custLinFactNeighborY="-458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9014" custScaleY="29802" custLinFactNeighborX="-18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rgbClr val="000000"/>
              </a:solidFill>
            </a:rPr>
            <a:t>   </a:t>
          </a:r>
          <a:endParaRPr lang="es-ES" sz="1200" dirty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10957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858" custScaleY="62780" custLinFactNeighborX="-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5329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5296" custScaleY="60237" custLinFactNeighborX="-4570" custLinFactNeighborY="-3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37903" custScaleY="26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29633" custScaleY="30513" custLinFactNeighborY="-10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 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42911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7540" custScaleY="97892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51730" custLinFactNeighborX="-7009" custLinFactNeighborY="-9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4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77694" custScaleY="10864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43376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43376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Jesús Hinojosa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0379" custScaleY="9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55560" custLinFactNeighborX="-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55560" custLinFactNeighborX="-8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</a:t>
          </a:r>
          <a:r>
            <a:rPr lang="es-ES" sz="1200" dirty="0" smtClean="0">
              <a:solidFill>
                <a:srgbClr val="000000"/>
              </a:solidFill>
            </a:rPr>
            <a:t>Gimnasia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47457" custScaleY="100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6758" custScaleY="6126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710" custScaleY="54245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smtClean="0">
              <a:solidFill>
                <a:srgbClr val="000000"/>
              </a:solidFill>
            </a:rPr>
            <a:t>Basquetbol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03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65595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San Jorge 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rgbClr val="000000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err="1" smtClean="0">
              <a:solidFill>
                <a:srgbClr val="000000"/>
              </a:solidFill>
            </a:rPr>
            <a:t>INDECO</a:t>
          </a:r>
          <a:r>
            <a:rPr lang="es-ES" sz="1200" dirty="0" smtClean="0">
              <a:solidFill>
                <a:srgbClr val="000000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dirty="0" smtClean="0">
            <a:solidFill>
              <a:srgbClr val="000000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/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/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 / </a:t>
          </a:r>
          <a:r>
            <a:rPr lang="es-MX" sz="1200" dirty="0" smtClean="0">
              <a:solidFill>
                <a:srgbClr val="000000"/>
              </a:solidFill>
            </a:rPr>
            <a:t>O </a:t>
          </a:r>
          <a:endParaRPr lang="es-ES" sz="1200" dirty="0"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/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/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/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/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/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2928" custScaleY="73471" custLinFactNeighborX="-28006" custLinFactNeighborY="7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1464" custScaleY="44670" custLinFactNeighborX="-21471" custLinFactNeighborY="2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1464" custScaleY="44750" custLinFactNeighborX="-21471" custLinFactNeighborY="-70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44670" custScaleY="44750" custLinFactNeighborX="-22515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44670" custScaleY="44750" custLinFactNeighborX="-46603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1464" custScaleY="44670" custLinFactNeighborX="-34084" custLinFactNeighborY="2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1464" custScaleY="44750" custLinFactNeighborX="-34084" custLinFactNeighborY="103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Y="73635" custLinFactNeighborY="4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5962" custScaleY="44181" custLinFactNeighborX="1693" custLinFactNeighborY="9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LinFactNeighborY="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60010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4012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3777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</a:t>
          </a:r>
          <a:r>
            <a:rPr lang="es-ES" sz="1200" dirty="0" smtClean="0">
              <a:solidFill>
                <a:srgbClr val="000000"/>
              </a:solidFill>
            </a:rPr>
            <a:t>Gimnasio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833" custScaleY="60082" custLinFactNeighborX="-3877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43198B-F147-4C10-91EC-EA0807FE520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</a:t>
          </a:r>
          <a:r>
            <a:rPr lang="es-ES" sz="1200" dirty="0" smtClean="0">
              <a:solidFill>
                <a:schemeClr val="tx1"/>
              </a:solidFill>
            </a:rPr>
            <a:t>Temporales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05664" custLinFactNeighborY="-42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77529" custLinFactNeighborX="-1216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Los Campeones</a:t>
          </a:r>
          <a:r>
            <a:rPr lang="es-ES" sz="1200" dirty="0" smtClean="0">
              <a:solidFill>
                <a:srgbClr val="000000"/>
              </a:solidFill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83230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5487" custScaleY="47164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Educación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7669" custScaleY="101336" custLinFactNeighborX="-1169" custLinFactNeighborY="-18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57001" custScaleY="53835" custLinFactNeighborX="-11675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9370E-A820-402D-8A62-179E28B2CEF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561CD2-2CAB-4D9F-8912-840250EB4448}" type="par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8A4D1A-D29F-4727-AFDA-991AA966DB08}" type="sib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5385" custScaleY="79670" custLinFactNeighborX="16" custLinFactNeighborY="66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CD470C5-FB19-4234-AA6C-EFDD06C9188E}" type="pres">
      <dgm:prSet presAssocID="{03A20C86-4A92-4FD9-A45C-26F30B3ECD1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2" presStyleIdx="0" presStyleCnt="2" custScaleX="68329" custScaleY="74121" custLinFactNeighborX="505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2E051671-4839-49A6-9F68-CDE6E43456F8}" type="pres">
      <dgm:prSet presAssocID="{D8561CD2-2CAB-4D9F-8912-840250EB444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540CAC6-A4E4-481C-9A6D-DC7799CD8EAA}" type="pres">
      <dgm:prSet presAssocID="{48E9370E-A820-402D-8A62-179E28B2CEF8}" presName="hierRoot2" presStyleCnt="0">
        <dgm:presLayoutVars>
          <dgm:hierBranch val="init"/>
        </dgm:presLayoutVars>
      </dgm:prSet>
      <dgm:spPr/>
    </dgm:pt>
    <dgm:pt modelId="{794D0BC2-EA94-4ADE-AFDD-76028146AC3B}" type="pres">
      <dgm:prSet presAssocID="{48E9370E-A820-402D-8A62-179E28B2CEF8}" presName="rootComposite" presStyleCnt="0"/>
      <dgm:spPr/>
    </dgm:pt>
    <dgm:pt modelId="{517ACABC-13CB-4CF8-99D2-6730CCE4549E}" type="pres">
      <dgm:prSet presAssocID="{48E9370E-A820-402D-8A62-179E28B2CEF8}" presName="rootText" presStyleLbl="node2" presStyleIdx="1" presStyleCnt="2" custScaleX="68329" custScaleY="74121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5D5EC4-973B-414E-B127-DF31B506D61C}" type="pres">
      <dgm:prSet presAssocID="{48E9370E-A820-402D-8A62-179E28B2CE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BF36B6-0180-4A88-B025-A070C35F1307}" type="pres">
      <dgm:prSet presAssocID="{48E9370E-A820-402D-8A62-179E28B2CEF8}" presName="hierChild4" presStyleCnt="0"/>
      <dgm:spPr/>
    </dgm:pt>
    <dgm:pt modelId="{8AC1945D-10D5-4FE7-A953-FCCBEDD7ADE5}" type="pres">
      <dgm:prSet presAssocID="{48E9370E-A820-402D-8A62-179E28B2CEF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E6AEA0E3-C599-4E74-A4CA-0CD34661A17B}" type="presOf" srcId="{48E9370E-A820-402D-8A62-179E28B2CEF8}" destId="{517ACABC-13CB-4CF8-99D2-6730CCE4549E}" srcOrd="0" destOrd="0" presId="urn:microsoft.com/office/officeart/2005/8/layout/orgChart1"/>
    <dgm:cxn modelId="{8DBC8F3F-DF4A-4533-AA3C-A86235816CB1}" srcId="{8F3A5752-0B5D-4641-8E32-CCA038B23664}" destId="{7CBFA367-1E00-46B4-83E9-E494645C56C4}" srcOrd="0" destOrd="0" parTransId="{03A20C86-4A92-4FD9-A45C-26F30B3ECD14}" sibTransId="{4BF95978-53C6-467E-BD64-1BB26CD5CEA5}"/>
    <dgm:cxn modelId="{66DA8F0B-5F05-4BBA-B535-B88231031C5D}" type="presOf" srcId="{7CBFA367-1E00-46B4-83E9-E494645C56C4}" destId="{A26C7DD0-22C3-472F-8956-750A0E5B231F}" srcOrd="0" destOrd="0" presId="urn:microsoft.com/office/officeart/2005/8/layout/orgChart1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4" destOrd="0" parTransId="{80B51AF4-1A6B-4086-B2DB-B0A5B0553AE0}" sibTransId="{9E3DA75A-D529-4CEE-A56A-4B836DC8874B}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1817D62B-0194-439F-B14B-E8F989B4A975}" type="presOf" srcId="{D8561CD2-2CAB-4D9F-8912-840250EB4448}" destId="{2E051671-4839-49A6-9F68-CDE6E43456F8}" srcOrd="0" destOrd="0" presId="urn:microsoft.com/office/officeart/2005/8/layout/orgChart1"/>
    <dgm:cxn modelId="{F091661C-A6EE-45B4-8E76-C166C6B23348}" srcId="{8F3A5752-0B5D-4641-8E32-CCA038B23664}" destId="{6E32675B-75C1-4ACF-BEE2-A4B2B9DB88C7}" srcOrd="3" destOrd="0" parTransId="{7B500698-6776-43DB-BE66-4CF66E80D887}" sibTransId="{D75062B4-5D00-4841-8E9C-1ECC572CA9EA}"/>
    <dgm:cxn modelId="{17C33A32-B28E-4EFE-B800-9DF371AFB3C5}" srcId="{8F3A5752-0B5D-4641-8E32-CCA038B23664}" destId="{48E9370E-A820-402D-8A62-179E28B2CEF8}" srcOrd="5" destOrd="0" parTransId="{D8561CD2-2CAB-4D9F-8912-840250EB4448}" sibTransId="{3D8A4D1A-D29F-4727-AFDA-991AA966DB08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2" destOrd="0" parTransId="{E30B5A59-28E6-4399-8C5A-56973DD9617F}" sibTransId="{42A5C743-EC14-4C3E-8DFA-859ACC3AE93D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960DFAB6-437C-4A69-B0B2-B29A96494504}" type="presOf" srcId="{48E9370E-A820-402D-8A62-179E28B2CEF8}" destId="{885D5EC4-973B-414E-B127-DF31B506D61C}" srcOrd="1" destOrd="0" presId="urn:microsoft.com/office/officeart/2005/8/layout/orgChart1"/>
    <dgm:cxn modelId="{A89A2C48-389C-44F6-83E7-F7ED6EC35561}" type="presOf" srcId="{03A20C86-4A92-4FD9-A45C-26F30B3ECD14}" destId="{3CD470C5-FB19-4234-AA6C-EFDD06C9188E}" srcOrd="0" destOrd="0" presId="urn:microsoft.com/office/officeart/2005/8/layout/orgChart1"/>
    <dgm:cxn modelId="{17374758-8D96-4B4C-AD8C-B20334B6437F}" srcId="{8F3A5752-0B5D-4641-8E32-CCA038B23664}" destId="{E23DC7F2-9606-41B2-86FC-BDD303420AFF}" srcOrd="1" destOrd="0" parTransId="{22BAB3FD-0151-4F83-B517-1BA85014DF6B}" sibTransId="{2965A17A-C81D-4275-9694-D3C88977F355}"/>
    <dgm:cxn modelId="{B69CA610-BD0D-421D-8703-30D3B052C26D}" type="presOf" srcId="{7CBFA367-1E00-46B4-83E9-E494645C56C4}" destId="{3938DC13-D574-4475-AFAD-11A9B1DD5794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0EDECBCD-6AF5-446A-83B0-0CC859ADA840}" type="presParOf" srcId="{24392372-3E5C-4E83-A7A2-75B2D5C4B789}" destId="{3CD470C5-FB19-4234-AA6C-EFDD06C9188E}" srcOrd="0" destOrd="0" presId="urn:microsoft.com/office/officeart/2005/8/layout/orgChart1"/>
    <dgm:cxn modelId="{CACC2C49-4D59-4107-8071-F4107A5CDE0E}" type="presParOf" srcId="{24392372-3E5C-4E83-A7A2-75B2D5C4B789}" destId="{5F24DD2D-ECE6-4F8B-9967-9F8D473F49A7}" srcOrd="1" destOrd="0" presId="urn:microsoft.com/office/officeart/2005/8/layout/orgChart1"/>
    <dgm:cxn modelId="{71FD82D3-2A2F-48BE-A307-80A5602235D2}" type="presParOf" srcId="{5F24DD2D-ECE6-4F8B-9967-9F8D473F49A7}" destId="{54DE3DE2-5A7B-4966-9771-CE1C247169F4}" srcOrd="0" destOrd="0" presId="urn:microsoft.com/office/officeart/2005/8/layout/orgChart1"/>
    <dgm:cxn modelId="{B9B11247-51C6-4BB1-A38C-1B1D276553D5}" type="presParOf" srcId="{54DE3DE2-5A7B-4966-9771-CE1C247169F4}" destId="{A26C7DD0-22C3-472F-8956-750A0E5B231F}" srcOrd="0" destOrd="0" presId="urn:microsoft.com/office/officeart/2005/8/layout/orgChart1"/>
    <dgm:cxn modelId="{41DC0E3F-1FBD-4840-89BC-507ABED70E23}" type="presParOf" srcId="{54DE3DE2-5A7B-4966-9771-CE1C247169F4}" destId="{3938DC13-D574-4475-AFAD-11A9B1DD5794}" srcOrd="1" destOrd="0" presId="urn:microsoft.com/office/officeart/2005/8/layout/orgChart1"/>
    <dgm:cxn modelId="{BA163E68-F011-42F7-B7F6-2C208CB549A6}" type="presParOf" srcId="{5F24DD2D-ECE6-4F8B-9967-9F8D473F49A7}" destId="{9BD6D318-E10D-4EED-873D-D8DA44AAD8DD}" srcOrd="1" destOrd="0" presId="urn:microsoft.com/office/officeart/2005/8/layout/orgChart1"/>
    <dgm:cxn modelId="{C7E317BF-E572-4076-8F47-BD56D8237B1F}" type="presParOf" srcId="{5F24DD2D-ECE6-4F8B-9967-9F8D473F49A7}" destId="{3CB280C7-2619-466C-9754-F11423BCC7E9}" srcOrd="2" destOrd="0" presId="urn:microsoft.com/office/officeart/2005/8/layout/orgChart1"/>
    <dgm:cxn modelId="{D07640B8-0C41-40F7-937E-7C69908AA541}" type="presParOf" srcId="{24392372-3E5C-4E83-A7A2-75B2D5C4B789}" destId="{2E051671-4839-49A6-9F68-CDE6E43456F8}" srcOrd="2" destOrd="0" presId="urn:microsoft.com/office/officeart/2005/8/layout/orgChart1"/>
    <dgm:cxn modelId="{E51C4A8F-6C8F-42EB-B2E6-51F127DDD64E}" type="presParOf" srcId="{24392372-3E5C-4E83-A7A2-75B2D5C4B789}" destId="{D540CAC6-A4E4-481C-9A6D-DC7799CD8EAA}" srcOrd="3" destOrd="0" presId="urn:microsoft.com/office/officeart/2005/8/layout/orgChart1"/>
    <dgm:cxn modelId="{CABF33B9-8C66-44C8-AD17-0F5F7F9F2C84}" type="presParOf" srcId="{D540CAC6-A4E4-481C-9A6D-DC7799CD8EAA}" destId="{794D0BC2-EA94-4ADE-AFDD-76028146AC3B}" srcOrd="0" destOrd="0" presId="urn:microsoft.com/office/officeart/2005/8/layout/orgChart1"/>
    <dgm:cxn modelId="{40E433DE-D0B7-46F1-8E27-53E5F650A2AF}" type="presParOf" srcId="{794D0BC2-EA94-4ADE-AFDD-76028146AC3B}" destId="{517ACABC-13CB-4CF8-99D2-6730CCE4549E}" srcOrd="0" destOrd="0" presId="urn:microsoft.com/office/officeart/2005/8/layout/orgChart1"/>
    <dgm:cxn modelId="{AE20F1D3-B03D-467F-809C-D7433361860D}" type="presParOf" srcId="{794D0BC2-EA94-4ADE-AFDD-76028146AC3B}" destId="{885D5EC4-973B-414E-B127-DF31B506D61C}" srcOrd="1" destOrd="0" presId="urn:microsoft.com/office/officeart/2005/8/layout/orgChart1"/>
    <dgm:cxn modelId="{E5C11A73-FBFC-4AD6-ACC4-99FE2DA11A12}" type="presParOf" srcId="{D540CAC6-A4E4-481C-9A6D-DC7799CD8EAA}" destId="{DFBF36B6-0180-4A88-B025-A070C35F1307}" srcOrd="1" destOrd="0" presId="urn:microsoft.com/office/officeart/2005/8/layout/orgChart1"/>
    <dgm:cxn modelId="{D1348406-5A08-4EFC-8CE6-6C7E110FE517}" type="presParOf" srcId="{D540CAC6-A4E4-481C-9A6D-DC7799CD8EAA}" destId="{8AC1945D-10D5-4FE7-A953-FCCBEDD7ADE5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Clasificadores(as) 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Auxiliar Administrativo(a</a:t>
          </a:r>
          <a:r>
            <a:rPr lang="es-ES" dirty="0" smtClean="0">
              <a:solidFill>
                <a:srgbClr val="000000"/>
              </a:solidFill>
            </a:rPr>
            <a:t>)</a:t>
          </a:r>
          <a:endParaRPr lang="es-ES" dirty="0" smtClean="0">
            <a:solidFill>
              <a:srgbClr val="000000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LinFactNeighborX="-3083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LinFactNeighborX="3100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LinFactY="-100000" custLinFactNeighborX="-3083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LinFactY="-100000" custLinFactNeighborX="3100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8388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53495" custLinFactNeighborX="3" custLinFactNeighborY="-20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Operativo de Parques </a:t>
          </a: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Monterrey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NeighborY="-4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LinFactNeighborY="-9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4" custScaleX="137218" custScaleY="79773" custLinFactY="18458" custLinFactNeighborX="-732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1" presStyleCnt="4" custScaleX="137218" custScaleY="79773" custLinFactY="18458" custLinFactNeighborX="903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2" presStyleCnt="4" custScaleY="88444" custLinFactY="-56537" custLinFactNeighborX="2331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Y="88444" custLinFactY="-56537" custLinFactNeighborX="1437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EA826A4-87FA-46E9-94F8-8D9CC94AF96B}" srcId="{8FE150CD-F776-47B8-84A5-F2CF7ACAAC56}" destId="{90BB4C0D-1FEF-4863-8607-CC3880343291}" srcOrd="5" destOrd="0" parTransId="{97EE24D9-DCC4-4F9F-8DE2-60DDDB17808E}" sibTransId="{9CCB642F-07E6-4D6D-B650-3C5BD2C58F3B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1A335C9E-B407-4E79-B00A-E2676FA6E1AC}" srcId="{8FE150CD-F776-47B8-84A5-F2CF7ACAAC56}" destId="{E0B82665-92F0-42D0-9FBF-2F1C42A89475}" srcOrd="2" destOrd="0" parTransId="{94713F4F-B707-4102-917B-6EA47CF83563}" sibTransId="{47477331-0019-45B3-8B48-F2F3C5623E74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A2788D67-AE69-4AC9-AA51-C915380F1090}" srcId="{8FE150CD-F776-47B8-84A5-F2CF7ACAAC56}" destId="{089E3200-BD19-43DB-A09B-13623A36E541}" srcOrd="3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D4304843-9508-4141-958F-159A42156B0E}" srcId="{8FE150CD-F776-47B8-84A5-F2CF7ACAAC56}" destId="{110162E8-E59C-483D-802E-CDB254C99A9C}" srcOrd="7" destOrd="0" parTransId="{BC142A3B-607B-4BF7-B8B6-861851DFB1BB}" sibTransId="{591EC6BA-65AC-4FD4-916A-64833086DCDE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0FE3167-FD67-467A-9BC1-AACD2530F61F}" srcId="{8FE150CD-F776-47B8-84A5-F2CF7ACAAC56}" destId="{8B7E1B47-9E4D-4C5A-BC05-B4B7E4C35460}" srcOrd="6" destOrd="0" parTransId="{04195947-4A51-41BE-B3A7-E3212CBDEC2C}" sibTransId="{7AD0237E-2D4E-4D76-8547-A599955AF7EE}"/>
    <dgm:cxn modelId="{34768DB9-5BFA-4EAF-8438-6E260E5A0F79}" srcId="{8FE150CD-F776-47B8-84A5-F2CF7ACAAC56}" destId="{8071D23A-AD2B-48A3-BDB4-A26A7CB42C69}" srcOrd="4" destOrd="0" parTransId="{D7CBB88F-7B9D-48F0-A5EA-1B763559A139}" sibTransId="{67D46E33-C5B1-4703-93C3-4CAC9BDC6362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D1E7A915-088D-4B7A-A401-EB31A576A3A7}" type="presParOf" srcId="{6C6761D7-23C2-469E-8A4C-4D9E88EC72E6}" destId="{D4892970-E4C4-490B-87BC-0BDE270048F3}" srcOrd="2" destOrd="0" presId="urn:microsoft.com/office/officeart/2005/8/layout/orgChart1"/>
    <dgm:cxn modelId="{4A0D35B1-39CC-449A-8B7C-A47ED3FAD891}" type="presParOf" srcId="{6C6761D7-23C2-469E-8A4C-4D9E88EC72E6}" destId="{06A1E4F1-F83C-4474-817F-352F1A9080CD}" srcOrd="3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4" destOrd="0" presId="urn:microsoft.com/office/officeart/2005/8/layout/orgChart1"/>
    <dgm:cxn modelId="{7860906C-3EC1-4E2D-93FE-32CEE47A32E6}" type="presParOf" srcId="{6C6761D7-23C2-469E-8A4C-4D9E88EC72E6}" destId="{6D1EE43B-9034-469A-A69C-408C4FB20B9B}" srcOrd="5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0539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</a:t>
          </a:r>
          <a:r>
            <a:rPr lang="es-MX" altLang="es-MX" sz="1200" b="0" dirty="0" smtClean="0">
              <a:solidFill>
                <a:schemeClr val="tx1"/>
              </a:solidFill>
            </a:rPr>
            <a:t>Operativo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Liviana  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1 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Analistas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8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65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4153" custScaleY="100650" custLinFactNeighborX="-8392" custLinFactNeighborY="26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4153" custScaleY="70763" custLinFactY="-708" custLinFactNeighborX="876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4153" custScaleY="100650" custLinFactX="44238" custLinFactY="-1611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4153" custScaleY="70763" custLinFactY="68673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4153" custScaleY="70763" custLinFactNeighborX="8748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4153" custScaleY="70763" custLinFactNeighborX="-8307" custLinFactNeighborY="-87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301" custScaleY="65783" custLinFactNeighborX="1129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301" custScaleY="65783" custLinFactNeighborX="-1140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4DA3636D-4C4B-49C3-8339-95843A726F86}" type="pres">
      <dgm:prSet presAssocID="{EF8DB676-3FC6-4A53-8ABD-169C31E086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1" custScaleX="126301" custScaleY="225145" custLinFactNeighborX="-1140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1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26301" custScaleY="458776" custLinFactNeighborX="-114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14360EF2-FDB7-4889-B59B-947D2C62F4E7}" type="presParOf" srcId="{D2698673-998B-4128-9B61-DE3237DDCE94}" destId="{4DA3636D-4C4B-49C3-8339-95843A726F86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757" custLinFactNeighborY="-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9352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9352" custLinFactNeighborY="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20464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20464" custLinFactNeighborY="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X="-93919" custLinFactY="2093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X="93335" custLinFactY="-358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20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4538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4538" custScaleY="83301" custLinFactNeighborY="22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4538" custScaleY="83301" custLinFactNeighborY="23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4565" custScaleY="83171" custLinFactX="34883" custLinFactNeighborX="100000" custLinFactNeighborY="-1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4565" custScaleY="83171" custLinFactX="-36483" custLinFactNeighborX="-100000" custLinFactNeighborY="-1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Temporal</a:t>
          </a:r>
          <a:endParaRPr lang="es-ES" sz="1200" dirty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39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49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20516" custScaleY="301045" custLinFactNeighborX="-22705" custLinFactNeighborY="-10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20516" custScaleY="273603" custLinFactNeighborY="-10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23941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0516" custScaleY="388103" custLinFactNeighborX="23941" custLinFactNeighborY="-1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</a:t>
          </a:r>
          <a:r>
            <a:rPr lang="es-ES" sz="1200" dirty="0" smtClean="0">
              <a:solidFill>
                <a:srgbClr val="000000"/>
              </a:solidFill>
            </a:rPr>
            <a:t>Pública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3976" custScaleY="119282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13976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85962" custScaleY="73068" custLinFactNeighborX="-4554" custLinFactNeighborY="-9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</a:t>
          </a:r>
          <a:r>
            <a:rPr lang="es-ES" sz="1200" dirty="0" smtClean="0">
              <a:solidFill>
                <a:srgbClr val="000000"/>
              </a:solidFill>
            </a:rPr>
            <a:t>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  <a:r>
            <a:rPr lang="es-ES" sz="1200" dirty="0" smtClean="0">
              <a:solidFill>
                <a:srgbClr val="000000"/>
              </a:solidFill>
            </a:rPr>
            <a:t>                 </a:t>
          </a:r>
          <a:endParaRPr lang="es-ES" sz="1200" dirty="0" smtClean="0">
            <a:solidFill>
              <a:srgbClr val="000000"/>
            </a:solidFill>
          </a:endParaRP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</a:t>
          </a:r>
          <a:r>
            <a:rPr lang="es-ES" sz="1200" dirty="0" smtClean="0">
              <a:solidFill>
                <a:srgbClr val="000000"/>
              </a:solidFill>
            </a:rPr>
            <a:t>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47577" custScaleY="132820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ScaleY="157296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12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461169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285812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502468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0052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</a:t>
          </a:r>
          <a:r>
            <a:rPr lang="es-ES" sz="1200" dirty="0" smtClean="0">
              <a:solidFill>
                <a:srgbClr val="000000"/>
              </a:solidFill>
            </a:rPr>
            <a:t>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</a:t>
          </a:r>
          <a:r>
            <a:rPr lang="es-ES" sz="1200" dirty="0" smtClean="0">
              <a:solidFill>
                <a:srgbClr val="000000"/>
              </a:solidFill>
            </a:rPr>
            <a:t>Familiar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320103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3036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3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8257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Prioritarios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A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8CFA9C-E053-43EA-8948-4E25350A8EC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249E883-89AE-4407-8BCB-C4E01E41333B}" type="par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D9D173-BE4F-4841-86D4-580A4C50F6E7}" type="sib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4543" custScaleY="78040" custLinFactNeighborX="-6" custLinFactNeighborY="-14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2027" custScaleY="44223" custLinFactNeighborY="-21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26ED5E49-ACFD-4F8A-9AF1-CFBE7D6A7E87}" type="pres">
      <dgm:prSet presAssocID="{9249E883-89AE-4407-8BCB-C4E01E41333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8504407-146C-427F-A41D-3F0276FB16D9}" type="pres">
      <dgm:prSet presAssocID="{0B8CFA9C-E053-43EA-8948-4E25350A8ECE}" presName="hierRoot2" presStyleCnt="0">
        <dgm:presLayoutVars>
          <dgm:hierBranch val="init"/>
        </dgm:presLayoutVars>
      </dgm:prSet>
      <dgm:spPr/>
    </dgm:pt>
    <dgm:pt modelId="{045B9EC7-5197-42BF-8A63-C84799CCA632}" type="pres">
      <dgm:prSet presAssocID="{0B8CFA9C-E053-43EA-8948-4E25350A8ECE}" presName="rootComposite" presStyleCnt="0"/>
      <dgm:spPr/>
    </dgm:pt>
    <dgm:pt modelId="{FC00D920-371C-44B9-8C91-E7D62C4B49BE}" type="pres">
      <dgm:prSet presAssocID="{0B8CFA9C-E053-43EA-8948-4E25350A8ECE}" presName="rootText" presStyleLbl="node3" presStyleIdx="3" presStyleCnt="4" custScaleX="64170" custScaleY="75439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BD7BF1-5730-438B-9456-8242162A9731}" type="pres">
      <dgm:prSet presAssocID="{0B8CFA9C-E053-43EA-8948-4E25350A8ECE}" presName="rootConnector" presStyleLbl="node3" presStyleIdx="3" presStyleCnt="4"/>
      <dgm:spPr/>
      <dgm:t>
        <a:bodyPr/>
        <a:lstStyle/>
        <a:p>
          <a:endParaRPr lang="es-ES"/>
        </a:p>
      </dgm:t>
    </dgm:pt>
    <dgm:pt modelId="{4A24C4B9-3490-492D-BD0B-2FCE613232D7}" type="pres">
      <dgm:prSet presAssocID="{0B8CFA9C-E053-43EA-8948-4E25350A8ECE}" presName="hierChild4" presStyleCnt="0"/>
      <dgm:spPr/>
    </dgm:pt>
    <dgm:pt modelId="{65AFF166-D250-45D6-9B91-B87E50E618C5}" type="pres">
      <dgm:prSet presAssocID="{0B8CFA9C-E053-43EA-8948-4E25350A8ECE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B707319B-AA91-4572-B8C1-AEE035C76AD0}" type="presOf" srcId="{0B8CFA9C-E053-43EA-8948-4E25350A8ECE}" destId="{DDBD7BF1-5730-438B-9456-8242162A9731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F825E73D-6B43-48BD-9452-264AB32EDC72}" type="presOf" srcId="{0B8CFA9C-E053-43EA-8948-4E25350A8ECE}" destId="{FC00D920-371C-44B9-8C91-E7D62C4B49BE}" srcOrd="0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F145973-A05C-42E6-8BD6-212673A941D4}" srcId="{5DEA21C1-6194-4577-B299-619469ECB833}" destId="{0B8CFA9C-E053-43EA-8948-4E25350A8ECE}" srcOrd="3" destOrd="0" parTransId="{9249E883-89AE-4407-8BCB-C4E01E41333B}" sibTransId="{D2D9D173-BE4F-4841-86D4-580A4C50F6E7}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3E149624-451F-435F-B478-989F049D0794}" type="presOf" srcId="{9249E883-89AE-4407-8BCB-C4E01E41333B}" destId="{26ED5E49-ACFD-4F8A-9AF1-CFBE7D6A7E87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59E653C6-D83E-4006-B9AA-04AD7E1D01C6}" type="presParOf" srcId="{B99AAC5E-FB92-450E-A6C4-BF0CBB4F7521}" destId="{26ED5E49-ACFD-4F8A-9AF1-CFBE7D6A7E87}" srcOrd="6" destOrd="0" presId="urn:microsoft.com/office/officeart/2005/8/layout/orgChart1"/>
    <dgm:cxn modelId="{1B042BAF-90D2-4125-992B-A2E8D2C30A44}" type="presParOf" srcId="{B99AAC5E-FB92-450E-A6C4-BF0CBB4F7521}" destId="{58504407-146C-427F-A41D-3F0276FB16D9}" srcOrd="7" destOrd="0" presId="urn:microsoft.com/office/officeart/2005/8/layout/orgChart1"/>
    <dgm:cxn modelId="{451154EE-A9DA-4AD5-B916-9CCA6E60BC09}" type="presParOf" srcId="{58504407-146C-427F-A41D-3F0276FB16D9}" destId="{045B9EC7-5197-42BF-8A63-C84799CCA632}" srcOrd="0" destOrd="0" presId="urn:microsoft.com/office/officeart/2005/8/layout/orgChart1"/>
    <dgm:cxn modelId="{EB654923-1112-417B-AFBA-48B9A53477A7}" type="presParOf" srcId="{045B9EC7-5197-42BF-8A63-C84799CCA632}" destId="{FC00D920-371C-44B9-8C91-E7D62C4B49BE}" srcOrd="0" destOrd="0" presId="urn:microsoft.com/office/officeart/2005/8/layout/orgChart1"/>
    <dgm:cxn modelId="{D4845781-0648-4FE1-86F8-36DD721DCA0C}" type="presParOf" srcId="{045B9EC7-5197-42BF-8A63-C84799CCA632}" destId="{DDBD7BF1-5730-438B-9456-8242162A9731}" srcOrd="1" destOrd="0" presId="urn:microsoft.com/office/officeart/2005/8/layout/orgChart1"/>
    <dgm:cxn modelId="{84D0FEE9-07EF-4DD7-8099-44B659898937}" type="presParOf" srcId="{58504407-146C-427F-A41D-3F0276FB16D9}" destId="{4A24C4B9-3490-492D-BD0B-2FCE613232D7}" srcOrd="1" destOrd="0" presId="urn:microsoft.com/office/officeart/2005/8/layout/orgChart1"/>
    <dgm:cxn modelId="{6BDF5F35-4E9B-4579-A12D-9503A904CBFB}" type="presParOf" srcId="{58504407-146C-427F-A41D-3F0276FB16D9}" destId="{65AFF166-D250-45D6-9B91-B87E50E618C5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29A46CD-FE1F-448E-9FDB-C83424D014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391ECC-BFC2-4541-B0D7-0C0E5F011052}" type="parTrans" cxnId="{8BE4879B-7FE3-4637-AF1B-92A80FA8078D}">
      <dgm:prSet/>
      <dgm:spPr/>
      <dgm:t>
        <a:bodyPr/>
        <a:lstStyle/>
        <a:p>
          <a:endParaRPr lang="es-ES"/>
        </a:p>
      </dgm:t>
    </dgm:pt>
    <dgm:pt modelId="{C1AEF022-369B-43B3-BB06-45F1BFDD6AAA}" type="sibTrans" cxnId="{8BE4879B-7FE3-4637-AF1B-92A80FA8078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2598" custScaleY="97008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850C1762-E77F-4ABC-8EC0-2418C7F726A1}" type="pres">
      <dgm:prSet presAssocID="{D8391ECC-BFC2-4541-B0D7-0C0E5F01105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277369E-DF1F-4927-B8F8-08FF56DF8AD2}" type="pres">
      <dgm:prSet presAssocID="{129A46CD-FE1F-448E-9FDB-C83424D014CF}" presName="hierRoot2" presStyleCnt="0">
        <dgm:presLayoutVars>
          <dgm:hierBranch val="init"/>
        </dgm:presLayoutVars>
      </dgm:prSet>
      <dgm:spPr/>
    </dgm:pt>
    <dgm:pt modelId="{2228C319-81B8-410D-BC16-24996FB47743}" type="pres">
      <dgm:prSet presAssocID="{129A46CD-FE1F-448E-9FDB-C83424D014CF}" presName="rootComposite" presStyleCnt="0"/>
      <dgm:spPr/>
    </dgm:pt>
    <dgm:pt modelId="{B787EBEA-A63B-4917-8C90-321DC80597FC}" type="pres">
      <dgm:prSet presAssocID="{129A46CD-FE1F-448E-9FDB-C83424D014CF}" presName="rootText" presStyleLbl="node2" presStyleIdx="1" presStyleCnt="2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1CC156-9F2A-440E-B4EC-3E37F76920BB}" type="pres">
      <dgm:prSet presAssocID="{129A46CD-FE1F-448E-9FDB-C83424D014CF}" presName="rootConnector" presStyleLbl="node2" presStyleIdx="1" presStyleCnt="2"/>
      <dgm:spPr/>
      <dgm:t>
        <a:bodyPr/>
        <a:lstStyle/>
        <a:p>
          <a:endParaRPr lang="es-ES"/>
        </a:p>
      </dgm:t>
    </dgm:pt>
    <dgm:pt modelId="{3C098298-FD21-4496-A1D9-14FAE8BE29B2}" type="pres">
      <dgm:prSet presAssocID="{129A46CD-FE1F-448E-9FDB-C83424D014CF}" presName="hierChild4" presStyleCnt="0"/>
      <dgm:spPr/>
    </dgm:pt>
    <dgm:pt modelId="{C7E4EDF2-633E-4B17-A498-35D7979912DB}" type="pres">
      <dgm:prSet presAssocID="{129A46CD-FE1F-448E-9FDB-C83424D014CF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C98E25A8-5712-4F26-A427-72E7971AD64C}" type="presOf" srcId="{129A46CD-FE1F-448E-9FDB-C83424D014CF}" destId="{FA1CC156-9F2A-440E-B4EC-3E37F76920BB}" srcOrd="1" destOrd="0" presId="urn:microsoft.com/office/officeart/2005/8/layout/orgChart1"/>
    <dgm:cxn modelId="{82CDA121-09B9-4DD6-ABA2-22BEE53029CC}" type="presOf" srcId="{D8391ECC-BFC2-4541-B0D7-0C0E5F011052}" destId="{850C1762-E77F-4ABC-8EC0-2418C7F726A1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8BE4879B-7FE3-4637-AF1B-92A80FA8078D}" srcId="{84579AF0-4408-438F-970E-BE007F0381A1}" destId="{129A46CD-FE1F-448E-9FDB-C83424D014CF}" srcOrd="1" destOrd="0" parTransId="{D8391ECC-BFC2-4541-B0D7-0C0E5F011052}" sibTransId="{C1AEF022-369B-43B3-BB06-45F1BFDD6AAA}"/>
    <dgm:cxn modelId="{CDF8A163-82E8-40BB-A238-F5EFF9397227}" type="presOf" srcId="{129A46CD-FE1F-448E-9FDB-C83424D014CF}" destId="{B787EBEA-A63B-4917-8C90-321DC80597FC}" srcOrd="0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1D8366A3-844F-403C-9D14-FD92C1835ABA}" type="presParOf" srcId="{C212D9BA-6797-4225-A692-A814A4696490}" destId="{850C1762-E77F-4ABC-8EC0-2418C7F726A1}" srcOrd="2" destOrd="0" presId="urn:microsoft.com/office/officeart/2005/8/layout/orgChart1"/>
    <dgm:cxn modelId="{7099C09C-6515-42C5-B943-DB3DE4B1CEF7}" type="presParOf" srcId="{C212D9BA-6797-4225-A692-A814A4696490}" destId="{B277369E-DF1F-4927-B8F8-08FF56DF8AD2}" srcOrd="3" destOrd="0" presId="urn:microsoft.com/office/officeart/2005/8/layout/orgChart1"/>
    <dgm:cxn modelId="{36BACEC4-9ADD-485C-8DBC-AB9E29DA2658}" type="presParOf" srcId="{B277369E-DF1F-4927-B8F8-08FF56DF8AD2}" destId="{2228C319-81B8-410D-BC16-24996FB47743}" srcOrd="0" destOrd="0" presId="urn:microsoft.com/office/officeart/2005/8/layout/orgChart1"/>
    <dgm:cxn modelId="{BF6CA189-F56A-44F3-9876-A32DCACA1C32}" type="presParOf" srcId="{2228C319-81B8-410D-BC16-24996FB47743}" destId="{B787EBEA-A63B-4917-8C90-321DC80597FC}" srcOrd="0" destOrd="0" presId="urn:microsoft.com/office/officeart/2005/8/layout/orgChart1"/>
    <dgm:cxn modelId="{6E8F387E-64E9-489B-BC8A-4518B84B6B2E}" type="presParOf" srcId="{2228C319-81B8-410D-BC16-24996FB47743}" destId="{FA1CC156-9F2A-440E-B4EC-3E37F76920BB}" srcOrd="1" destOrd="0" presId="urn:microsoft.com/office/officeart/2005/8/layout/orgChart1"/>
    <dgm:cxn modelId="{972230B0-803B-4EC9-AB8A-17524C9AF047}" type="presParOf" srcId="{B277369E-DF1F-4927-B8F8-08FF56DF8AD2}" destId="{3C098298-FD21-4496-A1D9-14FAE8BE29B2}" srcOrd="1" destOrd="0" presId="urn:microsoft.com/office/officeart/2005/8/layout/orgChart1"/>
    <dgm:cxn modelId="{794A79DF-7DD6-4FE9-B395-B868F6B008FD}" type="presParOf" srcId="{B277369E-DF1F-4927-B8F8-08FF56DF8AD2}" destId="{C7E4EDF2-633E-4B17-A498-35D7979912DB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4646" custScaleY="127968" custLinFactNeighborY="152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33679" custScaleY="97221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33679" custScaleY="97221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8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231"/>
              </a:lnTo>
              <a:lnTo>
                <a:pt x="134589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579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3414231"/>
              </a:lnTo>
              <a:lnTo>
                <a:pt x="0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8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188"/>
              </a:lnTo>
              <a:lnTo>
                <a:pt x="134589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579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735188"/>
              </a:lnTo>
              <a:lnTo>
                <a:pt x="0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8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49"/>
              </a:lnTo>
              <a:lnTo>
                <a:pt x="134589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579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069949"/>
              </a:lnTo>
              <a:lnTo>
                <a:pt x="0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8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905"/>
              </a:lnTo>
              <a:lnTo>
                <a:pt x="134589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579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1390905"/>
              </a:lnTo>
              <a:lnTo>
                <a:pt x="0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8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069"/>
              </a:lnTo>
              <a:lnTo>
                <a:pt x="134589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579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698069"/>
              </a:lnTo>
              <a:lnTo>
                <a:pt x="0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60" y="931291"/>
          <a:ext cx="91440" cy="364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8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52537" y="57309"/>
          <a:ext cx="2935685" cy="873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952537" y="57309"/>
        <a:ext cx="2935685" cy="873981"/>
      </dsp:txXfrm>
    </dsp:sp>
    <dsp:sp modelId="{A122AB98-6AEB-4224-8BB5-6741593B0990}">
      <dsp:nvSpPr>
        <dsp:cNvPr id="0" name=""/>
        <dsp:cNvSpPr/>
      </dsp:nvSpPr>
      <dsp:spPr>
        <a:xfrm>
          <a:off x="2092594" y="1296144"/>
          <a:ext cx="2655571" cy="610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092594" y="1296144"/>
        <a:ext cx="2655571" cy="610794"/>
      </dsp:txXfrm>
    </dsp:sp>
    <dsp:sp modelId="{737D0D25-FC07-439A-811C-4436C0FDD776}">
      <dsp:nvSpPr>
        <dsp:cNvPr id="0" name=""/>
        <dsp:cNvSpPr/>
      </dsp:nvSpPr>
      <dsp:spPr>
        <a:xfrm>
          <a:off x="18978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189789" y="2342420"/>
        <a:ext cx="3096000" cy="525175"/>
      </dsp:txXfrm>
    </dsp:sp>
    <dsp:sp modelId="{5927BD05-D1F1-4524-A4B2-ACDFB02C8A25}">
      <dsp:nvSpPr>
        <dsp:cNvPr id="0" name=""/>
        <dsp:cNvSpPr/>
      </dsp:nvSpPr>
      <dsp:spPr>
        <a:xfrm>
          <a:off x="355496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2342420"/>
        <a:ext cx="3096000" cy="525175"/>
      </dsp:txXfrm>
    </dsp:sp>
    <dsp:sp modelId="{57E07DF7-CE51-443E-BC95-964C680B7368}">
      <dsp:nvSpPr>
        <dsp:cNvPr id="0" name=""/>
        <dsp:cNvSpPr/>
      </dsp:nvSpPr>
      <dsp:spPr>
        <a:xfrm>
          <a:off x="18978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035256"/>
        <a:ext cx="3096000" cy="525175"/>
      </dsp:txXfrm>
    </dsp:sp>
    <dsp:sp modelId="{771E9286-B055-4092-8238-783CCE0A6D8E}">
      <dsp:nvSpPr>
        <dsp:cNvPr id="0" name=""/>
        <dsp:cNvSpPr/>
      </dsp:nvSpPr>
      <dsp:spPr>
        <a:xfrm>
          <a:off x="355496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3035256"/>
        <a:ext cx="3096000" cy="525175"/>
      </dsp:txXfrm>
    </dsp:sp>
    <dsp:sp modelId="{3CE931B2-A068-4F2F-9DD6-EAEA6CC5BA29}">
      <dsp:nvSpPr>
        <dsp:cNvPr id="0" name=""/>
        <dsp:cNvSpPr/>
      </dsp:nvSpPr>
      <dsp:spPr>
        <a:xfrm>
          <a:off x="18978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714300"/>
        <a:ext cx="3096000" cy="525175"/>
      </dsp:txXfrm>
    </dsp:sp>
    <dsp:sp modelId="{AFA9A362-FDDF-4280-AC14-8BD725FC1AAD}">
      <dsp:nvSpPr>
        <dsp:cNvPr id="0" name=""/>
        <dsp:cNvSpPr/>
      </dsp:nvSpPr>
      <dsp:spPr>
        <a:xfrm>
          <a:off x="355496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4969" y="3714300"/>
        <a:ext cx="3096000" cy="525175"/>
      </dsp:txXfrm>
    </dsp:sp>
    <dsp:sp modelId="{3D5A9447-68AD-484A-8DF0-AA6BD3EED4D1}">
      <dsp:nvSpPr>
        <dsp:cNvPr id="0" name=""/>
        <dsp:cNvSpPr/>
      </dsp:nvSpPr>
      <dsp:spPr>
        <a:xfrm>
          <a:off x="18978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4379538"/>
        <a:ext cx="3096000" cy="525175"/>
      </dsp:txXfrm>
    </dsp:sp>
    <dsp:sp modelId="{41340268-AE5E-4F9C-B101-F27DB87DAA86}">
      <dsp:nvSpPr>
        <dsp:cNvPr id="0" name=""/>
        <dsp:cNvSpPr/>
      </dsp:nvSpPr>
      <dsp:spPr>
        <a:xfrm>
          <a:off x="355496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4379538"/>
        <a:ext cx="3096000" cy="525175"/>
      </dsp:txXfrm>
    </dsp:sp>
    <dsp:sp modelId="{76781323-3E25-470E-B823-5C7B8366FAC2}">
      <dsp:nvSpPr>
        <dsp:cNvPr id="0" name=""/>
        <dsp:cNvSpPr/>
      </dsp:nvSpPr>
      <dsp:spPr>
        <a:xfrm>
          <a:off x="18978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5058582"/>
        <a:ext cx="3096000" cy="525175"/>
      </dsp:txXfrm>
    </dsp:sp>
    <dsp:sp modelId="{82164179-93F5-4919-A00D-D86B09D4B625}">
      <dsp:nvSpPr>
        <dsp:cNvPr id="0" name=""/>
        <dsp:cNvSpPr/>
      </dsp:nvSpPr>
      <dsp:spPr>
        <a:xfrm>
          <a:off x="355496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sp:txBody>
      <dsp:txXfrm>
        <a:off x="3554969" y="5058582"/>
        <a:ext cx="3096000" cy="5251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76264" y="1820926"/>
          <a:ext cx="1356587" cy="745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18"/>
              </a:lnTo>
              <a:lnTo>
                <a:pt x="1356587" y="406218"/>
              </a:lnTo>
              <a:lnTo>
                <a:pt x="1356587" y="7455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17291" y="1820926"/>
          <a:ext cx="1358972" cy="745514"/>
        </a:xfrm>
        <a:custGeom>
          <a:avLst/>
          <a:gdLst/>
          <a:ahLst/>
          <a:cxnLst/>
          <a:rect l="0" t="0" r="0" b="0"/>
          <a:pathLst>
            <a:path>
              <a:moveTo>
                <a:pt x="1358972" y="0"/>
              </a:moveTo>
              <a:lnTo>
                <a:pt x="1358972" y="406218"/>
              </a:lnTo>
              <a:lnTo>
                <a:pt x="0" y="406218"/>
              </a:lnTo>
              <a:lnTo>
                <a:pt x="0" y="7455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760566" y="452932"/>
          <a:ext cx="3231394" cy="136799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0566" y="452932"/>
        <a:ext cx="3231394" cy="1367994"/>
      </dsp:txXfrm>
    </dsp:sp>
    <dsp:sp modelId="{561035FD-A036-45F3-8768-74A8DEB66B75}">
      <dsp:nvSpPr>
        <dsp:cNvPr id="0" name=""/>
        <dsp:cNvSpPr/>
      </dsp:nvSpPr>
      <dsp:spPr>
        <a:xfrm>
          <a:off x="0" y="2566441"/>
          <a:ext cx="2034582" cy="1079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66441"/>
        <a:ext cx="2034582" cy="1079996"/>
      </dsp:txXfrm>
    </dsp:sp>
    <dsp:sp modelId="{88F7E2BC-39DC-4929-872F-592E1E6CDBE2}">
      <dsp:nvSpPr>
        <dsp:cNvPr id="0" name=""/>
        <dsp:cNvSpPr/>
      </dsp:nvSpPr>
      <dsp:spPr>
        <a:xfrm>
          <a:off x="2715948" y="2566441"/>
          <a:ext cx="2033807" cy="1079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15948" y="2566441"/>
        <a:ext cx="2033807" cy="10799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939514" y="999429"/>
          <a:ext cx="115869" cy="459195"/>
        </a:xfrm>
        <a:custGeom>
          <a:avLst/>
          <a:gdLst/>
          <a:ahLst/>
          <a:cxnLst/>
          <a:rect l="0" t="0" r="0" b="0"/>
          <a:pathLst>
            <a:path>
              <a:moveTo>
                <a:pt x="115869" y="0"/>
              </a:moveTo>
              <a:lnTo>
                <a:pt x="115869" y="459195"/>
              </a:lnTo>
              <a:lnTo>
                <a:pt x="0" y="459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055384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977"/>
              </a:lnTo>
              <a:lnTo>
                <a:pt x="1955950" y="916977"/>
              </a:lnTo>
              <a:lnTo>
                <a:pt x="195595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09664" y="999429"/>
          <a:ext cx="91440" cy="1086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77408" y="4196640"/>
          <a:ext cx="3209181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3209181" y="319321"/>
              </a:lnTo>
              <a:lnTo>
                <a:pt x="3209181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77408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1069727" y="319321"/>
              </a:lnTo>
              <a:lnTo>
                <a:pt x="1069727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007681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1069727" y="0"/>
              </a:moveTo>
              <a:lnTo>
                <a:pt x="1069727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899995" y="4196640"/>
          <a:ext cx="3177412" cy="489052"/>
        </a:xfrm>
        <a:custGeom>
          <a:avLst/>
          <a:gdLst/>
          <a:ahLst/>
          <a:cxnLst/>
          <a:rect l="0" t="0" r="0" b="0"/>
          <a:pathLst>
            <a:path>
              <a:moveTo>
                <a:pt x="3177412" y="0"/>
              </a:moveTo>
              <a:lnTo>
                <a:pt x="3177412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99433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1"/>
              </a:lnTo>
              <a:lnTo>
                <a:pt x="977975" y="250781"/>
              </a:lnTo>
              <a:lnTo>
                <a:pt x="977975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121457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977975" y="0"/>
              </a:moveTo>
              <a:lnTo>
                <a:pt x="977975" y="250781"/>
              </a:lnTo>
              <a:lnTo>
                <a:pt x="0" y="250781"/>
              </a:lnTo>
              <a:lnTo>
                <a:pt x="0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99433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1955950" y="0"/>
              </a:moveTo>
              <a:lnTo>
                <a:pt x="1955950" y="916977"/>
              </a:lnTo>
              <a:lnTo>
                <a:pt x="0" y="916977"/>
              </a:lnTo>
              <a:lnTo>
                <a:pt x="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752842" y="108219"/>
          <a:ext cx="2605083" cy="8912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52842" y="108219"/>
        <a:ext cx="2605083" cy="891210"/>
      </dsp:txXfrm>
    </dsp:sp>
    <dsp:sp modelId="{CA39CFAE-E2EA-4986-836A-5B47C17F74E9}">
      <dsp:nvSpPr>
        <dsp:cNvPr id="0" name=""/>
        <dsp:cNvSpPr/>
      </dsp:nvSpPr>
      <dsp:spPr>
        <a:xfrm>
          <a:off x="229118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 </a:t>
          </a:r>
        </a:p>
      </dsp:txBody>
      <dsp:txXfrm>
        <a:off x="2291189" y="2086137"/>
        <a:ext cx="1616488" cy="882723"/>
      </dsp:txXfrm>
    </dsp:sp>
    <dsp:sp modelId="{36D6C405-7143-4411-93B1-9BF8A1404A77}">
      <dsp:nvSpPr>
        <dsp:cNvPr id="0" name=""/>
        <dsp:cNvSpPr/>
      </dsp:nvSpPr>
      <dsp:spPr>
        <a:xfrm>
          <a:off x="1313213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Directivas </a:t>
          </a:r>
        </a:p>
      </dsp:txBody>
      <dsp:txXfrm>
        <a:off x="1313213" y="3389374"/>
        <a:ext cx="1616488" cy="807266"/>
      </dsp:txXfrm>
    </dsp:sp>
    <dsp:sp modelId="{396AEBBD-1CC6-4A03-A15C-CD42339B9B61}">
      <dsp:nvSpPr>
        <dsp:cNvPr id="0" name=""/>
        <dsp:cNvSpPr/>
      </dsp:nvSpPr>
      <dsp:spPr>
        <a:xfrm>
          <a:off x="3269164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69164" y="3389374"/>
        <a:ext cx="1616488" cy="807266"/>
      </dsp:txXfrm>
    </dsp:sp>
    <dsp:sp modelId="{314F7969-4745-4BE7-95BD-C80A55C847E4}">
      <dsp:nvSpPr>
        <dsp:cNvPr id="0" name=""/>
        <dsp:cNvSpPr/>
      </dsp:nvSpPr>
      <dsp:spPr>
        <a:xfrm>
          <a:off x="0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685693"/>
        <a:ext cx="1799991" cy="860351"/>
      </dsp:txXfrm>
    </dsp:sp>
    <dsp:sp modelId="{7D0E3248-8136-422E-96CE-B4E619B7AD1F}">
      <dsp:nvSpPr>
        <dsp:cNvPr id="0" name=""/>
        <dsp:cNvSpPr/>
      </dsp:nvSpPr>
      <dsp:spPr>
        <a:xfrm>
          <a:off x="2107685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Centro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07685" y="4685693"/>
        <a:ext cx="1799991" cy="860351"/>
      </dsp:txXfrm>
    </dsp:sp>
    <dsp:sp modelId="{44332F28-5843-41B1-8A1F-F7C3356A9A5B}">
      <dsp:nvSpPr>
        <dsp:cNvPr id="0" name=""/>
        <dsp:cNvSpPr/>
      </dsp:nvSpPr>
      <dsp:spPr>
        <a:xfrm>
          <a:off x="4247139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7139" y="4685693"/>
        <a:ext cx="1799991" cy="860351"/>
      </dsp:txXfrm>
    </dsp:sp>
    <dsp:sp modelId="{B5CC304E-3A9B-4E09-8205-8E4A15DE77D7}">
      <dsp:nvSpPr>
        <dsp:cNvPr id="0" name=""/>
        <dsp:cNvSpPr/>
      </dsp:nvSpPr>
      <dsp:spPr>
        <a:xfrm>
          <a:off x="6386594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86594" y="4685693"/>
        <a:ext cx="1799991" cy="860351"/>
      </dsp:txXfrm>
    </dsp:sp>
    <dsp:sp modelId="{87A33439-9464-482F-9CBB-BF6797F17F38}">
      <dsp:nvSpPr>
        <dsp:cNvPr id="0" name=""/>
        <dsp:cNvSpPr/>
      </dsp:nvSpPr>
      <dsp:spPr>
        <a:xfrm>
          <a:off x="424713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7139" y="2086137"/>
        <a:ext cx="1616488" cy="882723"/>
      </dsp:txXfrm>
    </dsp:sp>
    <dsp:sp modelId="{C75CA2CC-97C6-4D10-BD69-D21A2D512436}">
      <dsp:nvSpPr>
        <dsp:cNvPr id="0" name=""/>
        <dsp:cNvSpPr/>
      </dsp:nvSpPr>
      <dsp:spPr>
        <a:xfrm>
          <a:off x="6203090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03090" y="2086137"/>
        <a:ext cx="1616488" cy="882723"/>
      </dsp:txXfrm>
    </dsp:sp>
    <dsp:sp modelId="{70949A95-F512-44A2-AE4C-A62E3DFE5CAC}">
      <dsp:nvSpPr>
        <dsp:cNvPr id="0" name=""/>
        <dsp:cNvSpPr/>
      </dsp:nvSpPr>
      <dsp:spPr>
        <a:xfrm>
          <a:off x="3323025" y="1181126"/>
          <a:ext cx="1616488" cy="55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23025" y="1181126"/>
        <a:ext cx="1616488" cy="5549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737985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737985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527597"/>
          <a:ext cx="2767601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6469" y="527597"/>
        <a:ext cx="2767601" cy="1210388"/>
      </dsp:txXfrm>
    </dsp:sp>
    <dsp:sp modelId="{47F8C3F9-7577-4F66-8B90-0354FF56349B}">
      <dsp:nvSpPr>
        <dsp:cNvPr id="0" name=""/>
        <dsp:cNvSpPr/>
      </dsp:nvSpPr>
      <dsp:spPr>
        <a:xfrm>
          <a:off x="1553" y="2520393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520393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520393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520393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855301"/>
          <a:ext cx="1231319" cy="722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438"/>
              </a:lnTo>
              <a:lnTo>
                <a:pt x="1231319" y="491438"/>
              </a:lnTo>
              <a:lnTo>
                <a:pt x="1231319" y="7229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855301"/>
          <a:ext cx="1231319" cy="722906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491438"/>
              </a:lnTo>
              <a:lnTo>
                <a:pt x="0" y="491438"/>
              </a:lnTo>
              <a:lnTo>
                <a:pt x="0" y="7229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99611" y="753075"/>
          <a:ext cx="2665272" cy="1102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99611" y="753075"/>
        <a:ext cx="2665272" cy="1102226"/>
      </dsp:txXfrm>
    </dsp:sp>
    <dsp:sp modelId="{745C10B2-B697-40FF-819A-84ACADD2D7D8}">
      <dsp:nvSpPr>
        <dsp:cNvPr id="0" name=""/>
        <dsp:cNvSpPr/>
      </dsp:nvSpPr>
      <dsp:spPr>
        <a:xfrm>
          <a:off x="1076" y="2578208"/>
          <a:ext cx="1999704" cy="76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76" y="2578208"/>
        <a:ext cx="1999704" cy="761506"/>
      </dsp:txXfrm>
    </dsp:sp>
    <dsp:sp modelId="{A90AF1C4-E96D-4B4F-A610-9E08A19866C1}">
      <dsp:nvSpPr>
        <dsp:cNvPr id="0" name=""/>
        <dsp:cNvSpPr/>
      </dsp:nvSpPr>
      <dsp:spPr>
        <a:xfrm>
          <a:off x="2463715" y="2578208"/>
          <a:ext cx="1999704" cy="76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715" y="2578208"/>
        <a:ext cx="1999704" cy="7615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167438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52"/>
              </a:lnTo>
              <a:lnTo>
                <a:pt x="1324389" y="380152"/>
              </a:lnTo>
              <a:lnTo>
                <a:pt x="1324389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518660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564380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1324389" y="0"/>
              </a:moveTo>
              <a:lnTo>
                <a:pt x="1324389" y="380152"/>
              </a:lnTo>
              <a:lnTo>
                <a:pt x="0" y="380152"/>
              </a:lnTo>
              <a:lnTo>
                <a:pt x="0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538763" y="1164"/>
          <a:ext cx="2700012" cy="1123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 </a:t>
          </a:r>
        </a:p>
      </dsp:txBody>
      <dsp:txXfrm>
        <a:off x="1538763" y="1164"/>
        <a:ext cx="2700012" cy="1123704"/>
      </dsp:txXfrm>
    </dsp:sp>
    <dsp:sp modelId="{7C7FFC11-F991-46F4-880A-1CDA218EB5D2}">
      <dsp:nvSpPr>
        <dsp:cNvPr id="0" name=""/>
        <dsp:cNvSpPr/>
      </dsp:nvSpPr>
      <dsp:spPr>
        <a:xfrm>
          <a:off x="832086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32086" y="1769760"/>
        <a:ext cx="1464587" cy="439378"/>
      </dsp:txXfrm>
    </dsp:sp>
    <dsp:sp modelId="{847E3714-A85B-44C3-BC76-74BEF6F8A50A}">
      <dsp:nvSpPr>
        <dsp:cNvPr id="0" name=""/>
        <dsp:cNvSpPr/>
      </dsp:nvSpPr>
      <dsp:spPr>
        <a:xfrm>
          <a:off x="504729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504729" y="2623204"/>
        <a:ext cx="2119300" cy="1100004"/>
      </dsp:txXfrm>
    </dsp:sp>
    <dsp:sp modelId="{87900F5B-AC69-4327-8E48-03AE454FC794}">
      <dsp:nvSpPr>
        <dsp:cNvPr id="0" name=""/>
        <dsp:cNvSpPr/>
      </dsp:nvSpPr>
      <dsp:spPr>
        <a:xfrm>
          <a:off x="3480865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480865" y="1769760"/>
        <a:ext cx="1464587" cy="439378"/>
      </dsp:txXfrm>
    </dsp:sp>
    <dsp:sp modelId="{3E720933-00D6-4078-9029-0075BA668E8F}">
      <dsp:nvSpPr>
        <dsp:cNvPr id="0" name=""/>
        <dsp:cNvSpPr/>
      </dsp:nvSpPr>
      <dsp:spPr>
        <a:xfrm>
          <a:off x="3153508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3153508" y="2623204"/>
        <a:ext cx="2119300" cy="110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435930"/>
          <a:ext cx="1863852" cy="602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399"/>
              </a:lnTo>
              <a:lnTo>
                <a:pt x="1863852" y="301399"/>
              </a:lnTo>
              <a:lnTo>
                <a:pt x="1863852" y="6027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1821864" y="1435930"/>
          <a:ext cx="1863852" cy="602798"/>
        </a:xfrm>
        <a:custGeom>
          <a:avLst/>
          <a:gdLst/>
          <a:ahLst/>
          <a:cxnLst/>
          <a:rect l="0" t="0" r="0" b="0"/>
          <a:pathLst>
            <a:path>
              <a:moveTo>
                <a:pt x="1863852" y="0"/>
              </a:moveTo>
              <a:lnTo>
                <a:pt x="1863852" y="301399"/>
              </a:lnTo>
              <a:lnTo>
                <a:pt x="0" y="301399"/>
              </a:lnTo>
              <a:lnTo>
                <a:pt x="0" y="6027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1947734" y="696"/>
          <a:ext cx="3475964" cy="14352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</a:t>
          </a:r>
          <a:r>
            <a:rPr lang="es-ES" sz="1200" kern="1200" dirty="0" smtClean="0">
              <a:solidFill>
                <a:schemeClr val="tx1"/>
              </a:solidFill>
            </a:rPr>
            <a:t>Centro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47734" y="696"/>
        <a:ext cx="3475964" cy="1435234"/>
      </dsp:txXfrm>
    </dsp:sp>
    <dsp:sp modelId="{467C7AA8-F799-456B-AE04-D4EEEBF27D51}">
      <dsp:nvSpPr>
        <dsp:cNvPr id="0" name=""/>
        <dsp:cNvSpPr/>
      </dsp:nvSpPr>
      <dsp:spPr>
        <a:xfrm>
          <a:off x="259411" y="2038728"/>
          <a:ext cx="3124906" cy="3361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9411" y="2038728"/>
        <a:ext cx="3124906" cy="3361174"/>
      </dsp:txXfrm>
    </dsp:sp>
    <dsp:sp modelId="{97CE9C80-B885-4586-BC2B-C74F470059C2}">
      <dsp:nvSpPr>
        <dsp:cNvPr id="0" name=""/>
        <dsp:cNvSpPr/>
      </dsp:nvSpPr>
      <dsp:spPr>
        <a:xfrm>
          <a:off x="3987116" y="2038728"/>
          <a:ext cx="3124906" cy="3361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87116" y="2038728"/>
        <a:ext cx="3124906" cy="33611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4060879" y="1418026"/>
          <a:ext cx="1570955" cy="44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51"/>
              </a:lnTo>
              <a:lnTo>
                <a:pt x="1570955" y="220951"/>
              </a:lnTo>
              <a:lnTo>
                <a:pt x="1570955" y="4419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2449710" y="1418026"/>
          <a:ext cx="1611168" cy="442283"/>
        </a:xfrm>
        <a:custGeom>
          <a:avLst/>
          <a:gdLst/>
          <a:ahLst/>
          <a:cxnLst/>
          <a:rect l="0" t="0" r="0" b="0"/>
          <a:pathLst>
            <a:path>
              <a:moveTo>
                <a:pt x="1611168" y="0"/>
              </a:moveTo>
              <a:lnTo>
                <a:pt x="1611168" y="221331"/>
              </a:lnTo>
              <a:lnTo>
                <a:pt x="0" y="221331"/>
              </a:lnTo>
              <a:lnTo>
                <a:pt x="0" y="4422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2350882" y="379"/>
          <a:ext cx="3419993" cy="1417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50882" y="379"/>
        <a:ext cx="3419993" cy="1417646"/>
      </dsp:txXfrm>
    </dsp:sp>
    <dsp:sp modelId="{F92C6587-5E08-41BF-989D-05A4FBEC95A1}">
      <dsp:nvSpPr>
        <dsp:cNvPr id="0" name=""/>
        <dsp:cNvSpPr/>
      </dsp:nvSpPr>
      <dsp:spPr>
        <a:xfrm>
          <a:off x="1099707" y="186030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99707" y="1860309"/>
        <a:ext cx="2700007" cy="3003836"/>
      </dsp:txXfrm>
    </dsp:sp>
    <dsp:sp modelId="{7966E280-9189-4EA0-A185-99CE5D55DB7E}">
      <dsp:nvSpPr>
        <dsp:cNvPr id="0" name=""/>
        <dsp:cNvSpPr/>
      </dsp:nvSpPr>
      <dsp:spPr>
        <a:xfrm>
          <a:off x="4281830" y="185992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281830" y="1859929"/>
        <a:ext cx="2700007" cy="30038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406845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026"/>
              </a:lnTo>
              <a:lnTo>
                <a:pt x="1448539" y="349026"/>
              </a:lnTo>
              <a:lnTo>
                <a:pt x="1448539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1991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1448539" y="0"/>
              </a:moveTo>
              <a:lnTo>
                <a:pt x="1448539" y="349026"/>
              </a:lnTo>
              <a:lnTo>
                <a:pt x="0" y="349026"/>
              </a:lnTo>
              <a:lnTo>
                <a:pt x="0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329790"/>
          <a:ext cx="91440" cy="331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579276" y="3772"/>
          <a:ext cx="2978350" cy="1326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79276" y="3772"/>
        <a:ext cx="2978350" cy="1326017"/>
      </dsp:txXfrm>
    </dsp:sp>
    <dsp:sp modelId="{94141993-79F9-4601-9E18-6D523581E11E}">
      <dsp:nvSpPr>
        <dsp:cNvPr id="0" name=""/>
        <dsp:cNvSpPr/>
      </dsp:nvSpPr>
      <dsp:spPr>
        <a:xfrm>
          <a:off x="3133502" y="1661444"/>
          <a:ext cx="1869898" cy="70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3502" y="1661444"/>
        <a:ext cx="1869898" cy="706407"/>
      </dsp:txXfrm>
    </dsp:sp>
    <dsp:sp modelId="{3CB38E7F-E4E8-4D6F-AAD6-F5768E7F64D0}">
      <dsp:nvSpPr>
        <dsp:cNvPr id="0" name=""/>
        <dsp:cNvSpPr/>
      </dsp:nvSpPr>
      <dsp:spPr>
        <a:xfrm>
          <a:off x="150302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03026" y="3048533"/>
        <a:ext cx="2233770" cy="1962003"/>
      </dsp:txXfrm>
    </dsp:sp>
    <dsp:sp modelId="{75915930-15BB-47EF-9626-A91C02243640}">
      <dsp:nvSpPr>
        <dsp:cNvPr id="0" name=""/>
        <dsp:cNvSpPr/>
      </dsp:nvSpPr>
      <dsp:spPr>
        <a:xfrm>
          <a:off x="440010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00106" y="3048533"/>
        <a:ext cx="2233770" cy="19620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273674" y="3334709"/>
          <a:ext cx="91440" cy="526072"/>
        </a:xfrm>
        <a:custGeom>
          <a:avLst/>
          <a:gdLst/>
          <a:ahLst/>
          <a:cxnLst/>
          <a:rect l="0" t="0" r="0" b="0"/>
          <a:pathLst>
            <a:path>
              <a:moveTo>
                <a:pt x="45881" y="0"/>
              </a:moveTo>
              <a:lnTo>
                <a:pt x="45881" y="162750"/>
              </a:lnTo>
              <a:lnTo>
                <a:pt x="45720" y="162750"/>
              </a:lnTo>
              <a:lnTo>
                <a:pt x="45720" y="5260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319555" y="1602788"/>
          <a:ext cx="1683201" cy="677093"/>
        </a:xfrm>
        <a:custGeom>
          <a:avLst/>
          <a:gdLst/>
          <a:ahLst/>
          <a:cxnLst/>
          <a:rect l="0" t="0" r="0" b="0"/>
          <a:pathLst>
            <a:path>
              <a:moveTo>
                <a:pt x="1683201" y="0"/>
              </a:moveTo>
              <a:lnTo>
                <a:pt x="1683201" y="313771"/>
              </a:lnTo>
              <a:lnTo>
                <a:pt x="0" y="313771"/>
              </a:lnTo>
              <a:lnTo>
                <a:pt x="0" y="677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602788"/>
          <a:ext cx="1683189" cy="677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71"/>
              </a:lnTo>
              <a:lnTo>
                <a:pt x="1683189" y="313771"/>
              </a:lnTo>
              <a:lnTo>
                <a:pt x="1683189" y="677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382756" y="306785"/>
          <a:ext cx="3240000" cy="12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82756" y="306785"/>
        <a:ext cx="3240000" cy="1296003"/>
      </dsp:txXfrm>
    </dsp:sp>
    <dsp:sp modelId="{79218C98-FE28-4734-8B97-B6B79E16A565}">
      <dsp:nvSpPr>
        <dsp:cNvPr id="0" name=""/>
        <dsp:cNvSpPr/>
      </dsp:nvSpPr>
      <dsp:spPr>
        <a:xfrm>
          <a:off x="3366378" y="2279882"/>
          <a:ext cx="2639135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/>
        </a:p>
      </dsp:txBody>
      <dsp:txXfrm>
        <a:off x="3366378" y="2279882"/>
        <a:ext cx="2639135" cy="1054827"/>
      </dsp:txXfrm>
    </dsp:sp>
    <dsp:sp modelId="{979D8B7D-826A-449F-AFE8-9B87BC8A201C}">
      <dsp:nvSpPr>
        <dsp:cNvPr id="0" name=""/>
        <dsp:cNvSpPr/>
      </dsp:nvSpPr>
      <dsp:spPr>
        <a:xfrm>
          <a:off x="161" y="2279882"/>
          <a:ext cx="2638789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1" y="2279882"/>
        <a:ext cx="2638789" cy="1054827"/>
      </dsp:txXfrm>
    </dsp:sp>
    <dsp:sp modelId="{B94379B1-B496-4FA5-8B14-F9FA6E4F1C27}">
      <dsp:nvSpPr>
        <dsp:cNvPr id="0" name=""/>
        <dsp:cNvSpPr/>
      </dsp:nvSpPr>
      <dsp:spPr>
        <a:xfrm>
          <a:off x="0" y="3860782"/>
          <a:ext cx="2638789" cy="121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Auxiliares</a:t>
          </a:r>
          <a:br>
            <a:rPr lang="es-ES" sz="1200" kern="1200" baseline="0" dirty="0" smtClean="0"/>
          </a:b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Promotor(a</a:t>
          </a:r>
          <a:r>
            <a:rPr lang="es-ES" sz="1200" kern="1200" baseline="0" dirty="0" smtClean="0"/>
            <a:t>)</a:t>
          </a:r>
          <a:endParaRPr lang="es-ES" sz="1200" kern="1200" dirty="0"/>
        </a:p>
      </dsp:txBody>
      <dsp:txXfrm>
        <a:off x="0" y="3860782"/>
        <a:ext cx="2638789" cy="12180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2964" y="2853002"/>
          <a:ext cx="1534415" cy="918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70"/>
              </a:lnTo>
              <a:lnTo>
                <a:pt x="1534415" y="463870"/>
              </a:lnTo>
              <a:lnTo>
                <a:pt x="1534415" y="918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09363" y="2853002"/>
          <a:ext cx="1543600" cy="918794"/>
        </a:xfrm>
        <a:custGeom>
          <a:avLst/>
          <a:gdLst/>
          <a:ahLst/>
          <a:cxnLst/>
          <a:rect l="0" t="0" r="0" b="0"/>
          <a:pathLst>
            <a:path>
              <a:moveTo>
                <a:pt x="1543600" y="0"/>
              </a:moveTo>
              <a:lnTo>
                <a:pt x="1543600" y="463870"/>
              </a:lnTo>
              <a:lnTo>
                <a:pt x="0" y="463870"/>
              </a:lnTo>
              <a:lnTo>
                <a:pt x="0" y="918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1" y="1381410"/>
          <a:ext cx="91440" cy="446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0312" y="0"/>
              </a:lnTo>
              <a:lnTo>
                <a:pt x="50312" y="4461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684411" y="1668"/>
          <a:ext cx="3327921" cy="1379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84411" y="1668"/>
        <a:ext cx="3327921" cy="1379741"/>
      </dsp:txXfrm>
    </dsp:sp>
    <dsp:sp modelId="{19D8DC97-DEF9-4BB9-ABD9-F71EEC98F0DD}">
      <dsp:nvSpPr>
        <dsp:cNvPr id="0" name=""/>
        <dsp:cNvSpPr/>
      </dsp:nvSpPr>
      <dsp:spPr>
        <a:xfrm>
          <a:off x="2182964" y="1827582"/>
          <a:ext cx="2339999" cy="1025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82964" y="1827582"/>
        <a:ext cx="2339999" cy="1025420"/>
      </dsp:txXfrm>
    </dsp:sp>
    <dsp:sp modelId="{3CAD2032-6C46-457B-B71B-5597F4697CF1}">
      <dsp:nvSpPr>
        <dsp:cNvPr id="0" name=""/>
        <dsp:cNvSpPr/>
      </dsp:nvSpPr>
      <dsp:spPr>
        <a:xfrm>
          <a:off x="725279" y="3771797"/>
          <a:ext cx="2168168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725279" y="3771797"/>
        <a:ext cx="2168168" cy="956380"/>
      </dsp:txXfrm>
    </dsp:sp>
    <dsp:sp modelId="{F74D9AF3-AB30-4621-BC6D-29DBB4C94886}">
      <dsp:nvSpPr>
        <dsp:cNvPr id="0" name=""/>
        <dsp:cNvSpPr/>
      </dsp:nvSpPr>
      <dsp:spPr>
        <a:xfrm>
          <a:off x="3803296" y="3771797"/>
          <a:ext cx="2168168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/>
        </a:p>
      </dsp:txBody>
      <dsp:txXfrm>
        <a:off x="3803296" y="3771797"/>
        <a:ext cx="2168168" cy="95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043979"/>
          <a:ext cx="248659" cy="144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791"/>
              </a:lnTo>
              <a:lnTo>
                <a:pt x="248659" y="1446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043979"/>
          <a:ext cx="238855" cy="1446791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446791"/>
              </a:lnTo>
              <a:lnTo>
                <a:pt x="0" y="1446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043979"/>
          <a:ext cx="248659" cy="68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182"/>
              </a:lnTo>
              <a:lnTo>
                <a:pt x="248659" y="684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043979"/>
          <a:ext cx="238855" cy="68418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84182"/>
              </a:lnTo>
              <a:lnTo>
                <a:pt x="0" y="684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043979"/>
          <a:ext cx="3525274" cy="23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0"/>
              </a:lnTo>
              <a:lnTo>
                <a:pt x="3525274" y="2181650"/>
              </a:lnTo>
              <a:lnTo>
                <a:pt x="3525274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043979"/>
          <a:ext cx="1741199" cy="23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0"/>
              </a:lnTo>
              <a:lnTo>
                <a:pt x="1741199" y="2181650"/>
              </a:lnTo>
              <a:lnTo>
                <a:pt x="1741199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043979"/>
          <a:ext cx="91440" cy="23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032369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043979"/>
          <a:ext cx="1714863" cy="2340393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181650"/>
              </a:lnTo>
              <a:lnTo>
                <a:pt x="0" y="2181650"/>
              </a:lnTo>
              <a:lnTo>
                <a:pt x="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032369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043979"/>
          <a:ext cx="3472601" cy="2340393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181650"/>
              </a:lnTo>
              <a:lnTo>
                <a:pt x="0" y="2181650"/>
              </a:lnTo>
              <a:lnTo>
                <a:pt x="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55326" y="143981"/>
          <a:ext cx="251999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</a:t>
          </a:r>
          <a:r>
            <a:rPr lang="es-ES" sz="1200" kern="1200" dirty="0" smtClean="0">
              <a:solidFill>
                <a:srgbClr val="000000"/>
              </a:solidFill>
            </a:rPr>
            <a:t>Social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5326" y="143981"/>
        <a:ext cx="2519992" cy="899997"/>
      </dsp:txXfrm>
    </dsp:sp>
    <dsp:sp modelId="{A122AB98-6AEB-4224-8BB5-6741593B0990}">
      <dsp:nvSpPr>
        <dsp:cNvPr id="0" name=""/>
        <dsp:cNvSpPr/>
      </dsp:nvSpPr>
      <dsp:spPr>
        <a:xfrm>
          <a:off x="186801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3384372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186801" y="4385807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4385807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944540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3384372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944540" y="4385807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4385807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Vinculación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59403" y="3384372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00602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400602" y="3384372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184677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84677" y="3384372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440160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Enlace </a:t>
          </a:r>
        </a:p>
      </dsp:txBody>
      <dsp:txXfrm>
        <a:off x="2844461" y="1440160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440160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4663982" y="1440160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02769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844461" y="2202769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02769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2202769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346092" y="1373509"/>
          <a:ext cx="218303" cy="2673466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2673466"/>
              </a:lnTo>
              <a:lnTo>
                <a:pt x="0" y="26734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373509"/>
          <a:ext cx="234067" cy="170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463"/>
              </a:lnTo>
              <a:lnTo>
                <a:pt x="234067" y="170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346092" y="1373509"/>
          <a:ext cx="218303" cy="1711661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1711661"/>
              </a:lnTo>
              <a:lnTo>
                <a:pt x="0" y="1711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373509"/>
          <a:ext cx="234067" cy="75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841"/>
              </a:lnTo>
              <a:lnTo>
                <a:pt x="234067" y="758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346092" y="1373509"/>
          <a:ext cx="218303" cy="756095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756095"/>
              </a:lnTo>
              <a:lnTo>
                <a:pt x="0" y="7560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373509"/>
          <a:ext cx="91440" cy="3351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9656"/>
              </a:lnTo>
              <a:lnTo>
                <a:pt x="46383" y="3189656"/>
              </a:lnTo>
              <a:lnTo>
                <a:pt x="46383" y="3351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906990" y="82552"/>
          <a:ext cx="3314810" cy="1290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Administrativo(a) </a:t>
          </a:r>
        </a:p>
      </dsp:txBody>
      <dsp:txXfrm>
        <a:off x="1906990" y="82552"/>
        <a:ext cx="3314810" cy="1290956"/>
      </dsp:txXfrm>
    </dsp:sp>
    <dsp:sp modelId="{B5FF97B9-0585-4891-A353-FA06C42D20CE}">
      <dsp:nvSpPr>
        <dsp:cNvPr id="0" name=""/>
        <dsp:cNvSpPr/>
      </dsp:nvSpPr>
      <dsp:spPr>
        <a:xfrm>
          <a:off x="2269058" y="4725122"/>
          <a:ext cx="2592001" cy="1031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 </a:t>
          </a:r>
        </a:p>
      </dsp:txBody>
      <dsp:txXfrm>
        <a:off x="2269058" y="4725122"/>
        <a:ext cx="2592001" cy="1031269"/>
      </dsp:txXfrm>
    </dsp:sp>
    <dsp:sp modelId="{BAD29B51-BEB0-4DC5-B714-ED6E74970C40}">
      <dsp:nvSpPr>
        <dsp:cNvPr id="0" name=""/>
        <dsp:cNvSpPr/>
      </dsp:nvSpPr>
      <dsp:spPr>
        <a:xfrm>
          <a:off x="1276581" y="1763233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A </a:t>
          </a:r>
        </a:p>
      </dsp:txBody>
      <dsp:txXfrm>
        <a:off x="1276581" y="1763233"/>
        <a:ext cx="2069510" cy="732742"/>
      </dsp:txXfrm>
    </dsp:sp>
    <dsp:sp modelId="{34FD5BEE-9C96-4CA0-9AF6-E24242D18EAC}">
      <dsp:nvSpPr>
        <dsp:cNvPr id="0" name=""/>
        <dsp:cNvSpPr/>
      </dsp:nvSpPr>
      <dsp:spPr>
        <a:xfrm>
          <a:off x="3798463" y="1765978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 </a:t>
          </a:r>
        </a:p>
      </dsp:txBody>
      <dsp:txXfrm>
        <a:off x="3798463" y="1765978"/>
        <a:ext cx="2069510" cy="732742"/>
      </dsp:txXfrm>
    </dsp:sp>
    <dsp:sp modelId="{EFFE6B15-FC58-46EE-9D99-38DF27BE4087}">
      <dsp:nvSpPr>
        <dsp:cNvPr id="0" name=""/>
        <dsp:cNvSpPr/>
      </dsp:nvSpPr>
      <dsp:spPr>
        <a:xfrm>
          <a:off x="1276581" y="2718798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2718798"/>
        <a:ext cx="2069510" cy="732742"/>
      </dsp:txXfrm>
    </dsp:sp>
    <dsp:sp modelId="{7D28F5B0-2742-4384-8800-C73BF3B6CAFB}">
      <dsp:nvSpPr>
        <dsp:cNvPr id="0" name=""/>
        <dsp:cNvSpPr/>
      </dsp:nvSpPr>
      <dsp:spPr>
        <a:xfrm>
          <a:off x="3798463" y="2716600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98463" y="2716600"/>
        <a:ext cx="2069510" cy="732742"/>
      </dsp:txXfrm>
    </dsp:sp>
    <dsp:sp modelId="{83A5A9A2-489B-4568-8E0D-BA57AE5B3835}">
      <dsp:nvSpPr>
        <dsp:cNvPr id="0" name=""/>
        <dsp:cNvSpPr/>
      </dsp:nvSpPr>
      <dsp:spPr>
        <a:xfrm>
          <a:off x="1276581" y="3680603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3680603"/>
        <a:ext cx="2069510" cy="7327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604263" y="1333154"/>
          <a:ext cx="2869474" cy="9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29"/>
              </a:lnTo>
              <a:lnTo>
                <a:pt x="2869474" y="496629"/>
              </a:lnTo>
              <a:lnTo>
                <a:pt x="2869474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555553" y="1333154"/>
          <a:ext cx="91440" cy="923831"/>
        </a:xfrm>
        <a:custGeom>
          <a:avLst/>
          <a:gdLst/>
          <a:ahLst/>
          <a:cxnLst/>
          <a:rect l="0" t="0" r="0" b="0"/>
          <a:pathLst>
            <a:path>
              <a:moveTo>
                <a:pt x="48710" y="0"/>
              </a:moveTo>
              <a:lnTo>
                <a:pt x="48710" y="496629"/>
              </a:lnTo>
              <a:lnTo>
                <a:pt x="45720" y="496629"/>
              </a:lnTo>
              <a:lnTo>
                <a:pt x="4572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B5655-8291-477D-AD76-DA1127C7856A}">
      <dsp:nvSpPr>
        <dsp:cNvPr id="0" name=""/>
        <dsp:cNvSpPr/>
      </dsp:nvSpPr>
      <dsp:spPr>
        <a:xfrm>
          <a:off x="1623219" y="3143551"/>
          <a:ext cx="91440" cy="629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29"/>
              </a:lnTo>
              <a:lnTo>
                <a:pt x="45964" y="202229"/>
              </a:lnTo>
              <a:lnTo>
                <a:pt x="45964" y="6294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668939" y="1333154"/>
          <a:ext cx="2935324" cy="923831"/>
        </a:xfrm>
        <a:custGeom>
          <a:avLst/>
          <a:gdLst/>
          <a:ahLst/>
          <a:cxnLst/>
          <a:rect l="0" t="0" r="0" b="0"/>
          <a:pathLst>
            <a:path>
              <a:moveTo>
                <a:pt x="2935324" y="0"/>
              </a:moveTo>
              <a:lnTo>
                <a:pt x="2935324" y="496629"/>
              </a:lnTo>
              <a:lnTo>
                <a:pt x="0" y="496629"/>
              </a:lnTo>
              <a:lnTo>
                <a:pt x="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3175884" y="0"/>
          <a:ext cx="2856759" cy="1333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75884" y="0"/>
        <a:ext cx="2856759" cy="1333154"/>
      </dsp:txXfrm>
    </dsp:sp>
    <dsp:sp modelId="{014D5955-FC02-4D8A-97F0-DB4DC5A4E9E8}">
      <dsp:nvSpPr>
        <dsp:cNvPr id="0" name=""/>
        <dsp:cNvSpPr/>
      </dsp:nvSpPr>
      <dsp:spPr>
        <a:xfrm>
          <a:off x="432332" y="2256986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Administrativo(a) </a:t>
          </a:r>
        </a:p>
      </dsp:txBody>
      <dsp:txXfrm>
        <a:off x="432332" y="2256986"/>
        <a:ext cx="2473213" cy="886565"/>
      </dsp:txXfrm>
    </dsp:sp>
    <dsp:sp modelId="{058B9ABF-C429-4BD0-BC00-F83C3ECE1AD5}">
      <dsp:nvSpPr>
        <dsp:cNvPr id="0" name=""/>
        <dsp:cNvSpPr/>
      </dsp:nvSpPr>
      <dsp:spPr>
        <a:xfrm>
          <a:off x="432577" y="3772982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Temporal</a:t>
          </a:r>
          <a:endParaRPr lang="es-ES" sz="1200" kern="1200" dirty="0" smtClean="0"/>
        </a:p>
      </dsp:txBody>
      <dsp:txXfrm>
        <a:off x="432577" y="3772982"/>
        <a:ext cx="2473213" cy="886565"/>
      </dsp:txXfrm>
    </dsp:sp>
    <dsp:sp modelId="{C757DCC9-A07E-41EF-9DA7-A0BDACEE6D74}">
      <dsp:nvSpPr>
        <dsp:cNvPr id="0" name=""/>
        <dsp:cNvSpPr/>
      </dsp:nvSpPr>
      <dsp:spPr>
        <a:xfrm>
          <a:off x="3363344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</a:t>
          </a:r>
          <a:r>
            <a:rPr lang="es-ES" sz="1200" kern="1200" dirty="0" smtClean="0">
              <a:solidFill>
                <a:srgbClr val="000000"/>
              </a:solidFill>
            </a:rPr>
            <a:t>Especialista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63344" y="2256986"/>
        <a:ext cx="2475858" cy="885121"/>
      </dsp:txXfrm>
    </dsp:sp>
    <dsp:sp modelId="{410FAEC9-2329-4BCB-8D4F-FACECAE3F331}">
      <dsp:nvSpPr>
        <dsp:cNvPr id="0" name=""/>
        <dsp:cNvSpPr/>
      </dsp:nvSpPr>
      <dsp:spPr>
        <a:xfrm>
          <a:off x="6235808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35808" y="2256986"/>
        <a:ext cx="2475858" cy="88512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B2EDA-E296-4C63-8ADD-64BC36BD3866}">
      <dsp:nvSpPr>
        <dsp:cNvPr id="0" name=""/>
        <dsp:cNvSpPr/>
      </dsp:nvSpPr>
      <dsp:spPr>
        <a:xfrm>
          <a:off x="4302224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3564932" y="591425"/>
              </a:lnTo>
              <a:lnTo>
                <a:pt x="3564932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1782466" y="591425"/>
              </a:lnTo>
              <a:lnTo>
                <a:pt x="1782466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820837"/>
          <a:ext cx="91440" cy="746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92838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Cultura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22226" y="992838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735" y="2566940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83201" y="2566940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565667" y="2566940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348133" y="2566940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7130600" y="2566940"/>
        <a:ext cx="1473112" cy="7560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105997" y="1189224"/>
          <a:ext cx="2131508" cy="85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057"/>
              </a:lnTo>
              <a:lnTo>
                <a:pt x="2131508" y="606057"/>
              </a:lnTo>
              <a:lnTo>
                <a:pt x="2131508" y="856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060277" y="1189224"/>
          <a:ext cx="91440" cy="856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532"/>
              </a:lnTo>
              <a:lnTo>
                <a:pt x="46125" y="605532"/>
              </a:lnTo>
              <a:lnTo>
                <a:pt x="46125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952005" y="2695672"/>
          <a:ext cx="91440" cy="553727"/>
        </a:xfrm>
        <a:custGeom>
          <a:avLst/>
          <a:gdLst/>
          <a:ahLst/>
          <a:cxnLst/>
          <a:rect l="0" t="0" r="0" b="0"/>
          <a:pathLst>
            <a:path>
              <a:moveTo>
                <a:pt x="45982" y="0"/>
              </a:moveTo>
              <a:lnTo>
                <a:pt x="45982" y="303231"/>
              </a:lnTo>
              <a:lnTo>
                <a:pt x="45720" y="303231"/>
              </a:lnTo>
              <a:lnTo>
                <a:pt x="45720" y="553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997988" y="1189224"/>
          <a:ext cx="2108009" cy="856029"/>
        </a:xfrm>
        <a:custGeom>
          <a:avLst/>
          <a:gdLst/>
          <a:ahLst/>
          <a:cxnLst/>
          <a:rect l="0" t="0" r="0" b="0"/>
          <a:pathLst>
            <a:path>
              <a:moveTo>
                <a:pt x="2108009" y="0"/>
              </a:moveTo>
              <a:lnTo>
                <a:pt x="2108009" y="605532"/>
              </a:lnTo>
              <a:lnTo>
                <a:pt x="0" y="605532"/>
              </a:lnTo>
              <a:lnTo>
                <a:pt x="0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34959" y="152730"/>
          <a:ext cx="2142077" cy="103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34959" y="152730"/>
        <a:ext cx="2142077" cy="1036493"/>
      </dsp:txXfrm>
    </dsp:sp>
    <dsp:sp modelId="{63F34BBA-E0FA-4989-B85E-8914F8D1D3AD}">
      <dsp:nvSpPr>
        <dsp:cNvPr id="0" name=""/>
        <dsp:cNvSpPr/>
      </dsp:nvSpPr>
      <dsp:spPr>
        <a:xfrm>
          <a:off x="131044" y="2045253"/>
          <a:ext cx="1733887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1044" y="2045253"/>
        <a:ext cx="1733887" cy="650419"/>
      </dsp:txXfrm>
    </dsp:sp>
    <dsp:sp modelId="{77EE6A04-79D7-4CE4-A9B5-411F64538077}">
      <dsp:nvSpPr>
        <dsp:cNvPr id="0" name=""/>
        <dsp:cNvSpPr/>
      </dsp:nvSpPr>
      <dsp:spPr>
        <a:xfrm>
          <a:off x="130782" y="3249400"/>
          <a:ext cx="1733887" cy="134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0782" y="3249400"/>
        <a:ext cx="1733887" cy="1343447"/>
      </dsp:txXfrm>
    </dsp:sp>
    <dsp:sp modelId="{0B452168-7237-4DD4-A2CD-82CF743CE15F}">
      <dsp:nvSpPr>
        <dsp:cNvPr id="0" name=""/>
        <dsp:cNvSpPr/>
      </dsp:nvSpPr>
      <dsp:spPr>
        <a:xfrm>
          <a:off x="2239173" y="2045253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9173" y="2045253"/>
        <a:ext cx="1734459" cy="650419"/>
      </dsp:txXfrm>
    </dsp:sp>
    <dsp:sp modelId="{0CF1DA18-2BED-4249-97F0-99C9BA003ED2}">
      <dsp:nvSpPr>
        <dsp:cNvPr id="0" name=""/>
        <dsp:cNvSpPr/>
      </dsp:nvSpPr>
      <dsp:spPr>
        <a:xfrm>
          <a:off x="4370276" y="2045778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370276" y="2045778"/>
        <a:ext cx="1734459" cy="6504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84002"/>
          <a:ext cx="312543" cy="632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347"/>
              </a:lnTo>
              <a:lnTo>
                <a:pt x="312543" y="6323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3111716" y="692378"/>
              </a:lnTo>
              <a:lnTo>
                <a:pt x="3111716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1037238" y="692378"/>
              </a:lnTo>
              <a:lnTo>
                <a:pt x="1037238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84002"/>
          <a:ext cx="91440" cy="1345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5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231998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803052" y="231998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7293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115826" y="27293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4321762"/>
        <a:ext cx="1714444" cy="719998"/>
      </dsp:txXfrm>
    </dsp:sp>
    <dsp:sp modelId="{25F58A1A-CB80-4303-B8BA-99113B5CB7BA}">
      <dsp:nvSpPr>
        <dsp:cNvPr id="0" name=""/>
        <dsp:cNvSpPr/>
      </dsp:nvSpPr>
      <dsp:spPr>
        <a:xfrm>
          <a:off x="2078587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078587" y="4321762"/>
        <a:ext cx="1714444" cy="719998"/>
      </dsp:txXfrm>
    </dsp:sp>
    <dsp:sp modelId="{D3AC3D8B-E79D-448C-A119-E0B916D3BCBF}">
      <dsp:nvSpPr>
        <dsp:cNvPr id="0" name=""/>
        <dsp:cNvSpPr/>
      </dsp:nvSpPr>
      <dsp:spPr>
        <a:xfrm>
          <a:off x="4153065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Secretaria(o) </a:t>
          </a:r>
          <a:r>
            <a:rPr lang="es-MX" sz="1200" kern="1200" dirty="0" smtClean="0">
              <a:solidFill>
                <a:srgbClr val="000000"/>
              </a:solidFill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153065" y="4321762"/>
        <a:ext cx="1714444" cy="719998"/>
      </dsp:txXfrm>
    </dsp:sp>
    <dsp:sp modelId="{B6BC957E-CFA0-4639-9BDD-A4460613A9E6}">
      <dsp:nvSpPr>
        <dsp:cNvPr id="0" name=""/>
        <dsp:cNvSpPr/>
      </dsp:nvSpPr>
      <dsp:spPr>
        <a:xfrm>
          <a:off x="6227543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6227543" y="4321762"/>
        <a:ext cx="1714444" cy="719998"/>
      </dsp:txXfrm>
    </dsp:sp>
    <dsp:sp modelId="{B9C7B403-E6AC-40B9-8BB5-49FCC32C5BB2}">
      <dsp:nvSpPr>
        <dsp:cNvPr id="0" name=""/>
        <dsp:cNvSpPr/>
      </dsp:nvSpPr>
      <dsp:spPr>
        <a:xfrm>
          <a:off x="4285592" y="1692349"/>
          <a:ext cx="1439996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285592" y="1692349"/>
        <a:ext cx="1439996" cy="647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503227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209"/>
              </a:lnTo>
              <a:lnTo>
                <a:pt x="2574494" y="453209"/>
              </a:lnTo>
              <a:lnTo>
                <a:pt x="2574494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7507" y="1957390"/>
          <a:ext cx="91440" cy="849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83013" y="3527367"/>
          <a:ext cx="91440" cy="4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3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28733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2574494" y="0"/>
              </a:moveTo>
              <a:lnTo>
                <a:pt x="2574494" y="453209"/>
              </a:lnTo>
              <a:lnTo>
                <a:pt x="0" y="453209"/>
              </a:lnTo>
              <a:lnTo>
                <a:pt x="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961762" y="494221"/>
          <a:ext cx="3082931" cy="1463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61762" y="494221"/>
        <a:ext cx="3082931" cy="1463168"/>
      </dsp:txXfrm>
    </dsp:sp>
    <dsp:sp modelId="{D1EB352E-134F-4CA8-B76E-264A49F673E9}">
      <dsp:nvSpPr>
        <dsp:cNvPr id="0" name=""/>
        <dsp:cNvSpPr/>
      </dsp:nvSpPr>
      <dsp:spPr>
        <a:xfrm>
          <a:off x="38260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0" y="2807374"/>
        <a:ext cx="1780946" cy="719993"/>
      </dsp:txXfrm>
    </dsp:sp>
    <dsp:sp modelId="{D0CA83AD-5F3F-444E-8E18-7289F6E66AB2}">
      <dsp:nvSpPr>
        <dsp:cNvPr id="0" name=""/>
        <dsp:cNvSpPr/>
      </dsp:nvSpPr>
      <dsp:spPr>
        <a:xfrm>
          <a:off x="3854" y="3995692"/>
          <a:ext cx="1849758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4" y="3995692"/>
        <a:ext cx="1849758" cy="822114"/>
      </dsp:txXfrm>
    </dsp:sp>
    <dsp:sp modelId="{A9B27FAC-55FD-4A1D-975E-F9C48A0C5ACE}">
      <dsp:nvSpPr>
        <dsp:cNvPr id="0" name=""/>
        <dsp:cNvSpPr/>
      </dsp:nvSpPr>
      <dsp:spPr>
        <a:xfrm>
          <a:off x="2612754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12754" y="2807374"/>
        <a:ext cx="1780946" cy="719993"/>
      </dsp:txXfrm>
    </dsp:sp>
    <dsp:sp modelId="{90246C1D-FCDC-4815-A6D5-ED35A473D837}">
      <dsp:nvSpPr>
        <dsp:cNvPr id="0" name=""/>
        <dsp:cNvSpPr/>
      </dsp:nvSpPr>
      <dsp:spPr>
        <a:xfrm>
          <a:off x="5187248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187248" y="2807374"/>
        <a:ext cx="1780946" cy="71999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241937"/>
          <a:ext cx="3505264" cy="62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937"/>
              </a:lnTo>
              <a:lnTo>
                <a:pt x="3505264" y="468937"/>
              </a:lnTo>
              <a:lnTo>
                <a:pt x="3505264" y="621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9EB9D-4470-474F-B9EA-70F73CE4A963}">
      <dsp:nvSpPr>
        <dsp:cNvPr id="0" name=""/>
        <dsp:cNvSpPr/>
      </dsp:nvSpPr>
      <dsp:spPr>
        <a:xfrm>
          <a:off x="4230216" y="2241937"/>
          <a:ext cx="1752632" cy="618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236"/>
              </a:lnTo>
              <a:lnTo>
                <a:pt x="1752632" y="466236"/>
              </a:lnTo>
              <a:lnTo>
                <a:pt x="1752632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184496" y="2241937"/>
          <a:ext cx="91440" cy="627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78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477583" y="2241937"/>
          <a:ext cx="1752632" cy="618324"/>
        </a:xfrm>
        <a:custGeom>
          <a:avLst/>
          <a:gdLst/>
          <a:ahLst/>
          <a:cxnLst/>
          <a:rect l="0" t="0" r="0" b="0"/>
          <a:pathLst>
            <a:path>
              <a:moveTo>
                <a:pt x="1752632" y="0"/>
              </a:moveTo>
              <a:lnTo>
                <a:pt x="1752632" y="466236"/>
              </a:lnTo>
              <a:lnTo>
                <a:pt x="0" y="466236"/>
              </a:lnTo>
              <a:lnTo>
                <a:pt x="0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724951" y="2241937"/>
          <a:ext cx="3505264" cy="618324"/>
        </a:xfrm>
        <a:custGeom>
          <a:avLst/>
          <a:gdLst/>
          <a:ahLst/>
          <a:cxnLst/>
          <a:rect l="0" t="0" r="0" b="0"/>
          <a:pathLst>
            <a:path>
              <a:moveTo>
                <a:pt x="3505264" y="0"/>
              </a:moveTo>
              <a:lnTo>
                <a:pt x="3505264" y="466236"/>
              </a:lnTo>
              <a:lnTo>
                <a:pt x="0" y="466236"/>
              </a:lnTo>
              <a:lnTo>
                <a:pt x="0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173610" y="1216408"/>
          <a:ext cx="2113211" cy="1025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Proyectos</a:t>
          </a:r>
        </a:p>
      </dsp:txBody>
      <dsp:txXfrm>
        <a:off x="3173610" y="1216408"/>
        <a:ext cx="2113211" cy="1025528"/>
      </dsp:txXfrm>
    </dsp:sp>
    <dsp:sp modelId="{B00A8240-B192-4B1A-BED3-826CE7918735}">
      <dsp:nvSpPr>
        <dsp:cNvPr id="0" name=""/>
        <dsp:cNvSpPr/>
      </dsp:nvSpPr>
      <dsp:spPr>
        <a:xfrm>
          <a:off x="722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722" y="2860262"/>
        <a:ext cx="1448456" cy="621532"/>
      </dsp:txXfrm>
    </dsp:sp>
    <dsp:sp modelId="{48ED984C-FD57-4B6F-ABEC-D73E5B65A5F4}">
      <dsp:nvSpPr>
        <dsp:cNvPr id="0" name=""/>
        <dsp:cNvSpPr/>
      </dsp:nvSpPr>
      <dsp:spPr>
        <a:xfrm>
          <a:off x="1753355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753355" y="2860262"/>
        <a:ext cx="1448456" cy="621532"/>
      </dsp:txXfrm>
    </dsp:sp>
    <dsp:sp modelId="{7621AAD5-F12B-46FF-A5E9-BB310E9D83C7}">
      <dsp:nvSpPr>
        <dsp:cNvPr id="0" name=""/>
        <dsp:cNvSpPr/>
      </dsp:nvSpPr>
      <dsp:spPr>
        <a:xfrm>
          <a:off x="3505987" y="2869785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5987" y="2869785"/>
        <a:ext cx="1448456" cy="621532"/>
      </dsp:txXfrm>
    </dsp:sp>
    <dsp:sp modelId="{770FCD2B-49D7-443D-9941-1766E5F3DD22}">
      <dsp:nvSpPr>
        <dsp:cNvPr id="0" name=""/>
        <dsp:cNvSpPr/>
      </dsp:nvSpPr>
      <dsp:spPr>
        <a:xfrm>
          <a:off x="5258620" y="2860262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58620" y="2860262"/>
        <a:ext cx="1448456" cy="622800"/>
      </dsp:txXfrm>
    </dsp:sp>
    <dsp:sp modelId="{EB5E604F-65DC-459C-B552-A80D7CF0DE9D}">
      <dsp:nvSpPr>
        <dsp:cNvPr id="0" name=""/>
        <dsp:cNvSpPr/>
      </dsp:nvSpPr>
      <dsp:spPr>
        <a:xfrm>
          <a:off x="7011252" y="2862963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11252" y="2862963"/>
        <a:ext cx="1448456" cy="6228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456027"/>
          <a:ext cx="3404454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3404454" y="491367"/>
              </a:lnTo>
              <a:lnTo>
                <a:pt x="3404454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456027"/>
          <a:ext cx="1702369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1702369" y="491367"/>
              </a:lnTo>
              <a:lnTo>
                <a:pt x="1702369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700850"/>
          <a:ext cx="91440" cy="212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456027"/>
          <a:ext cx="91440" cy="653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500"/>
              </a:lnTo>
              <a:lnTo>
                <a:pt x="46005" y="495500"/>
              </a:lnTo>
              <a:lnTo>
                <a:pt x="46005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456027"/>
          <a:ext cx="1701942" cy="653019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456027"/>
          <a:ext cx="3404312" cy="653019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84548"/>
          <a:ext cx="91440" cy="474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47736" y="545950"/>
          <a:ext cx="2111167" cy="838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3047736" y="545950"/>
        <a:ext cx="2111167" cy="838598"/>
      </dsp:txXfrm>
    </dsp:sp>
    <dsp:sp modelId="{484BAC4D-337B-4C8A-AC8E-F1BD81C4533D}">
      <dsp:nvSpPr>
        <dsp:cNvPr id="0" name=""/>
        <dsp:cNvSpPr/>
      </dsp:nvSpPr>
      <dsp:spPr>
        <a:xfrm>
          <a:off x="3258855" y="1858687"/>
          <a:ext cx="1688928" cy="5973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</a:t>
          </a:r>
          <a:r>
            <a:rPr lang="es-ES" sz="1200" kern="1200" dirty="0" smtClean="0">
              <a:solidFill>
                <a:srgbClr val="000000"/>
              </a:solidFill>
            </a:rPr>
            <a:t>Culturales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58855" y="1858687"/>
        <a:ext cx="1688928" cy="597340"/>
      </dsp:txXfrm>
    </dsp:sp>
    <dsp:sp modelId="{27F0CFB3-BC26-4514-B5C2-F6286E21C8C3}">
      <dsp:nvSpPr>
        <dsp:cNvPr id="0" name=""/>
        <dsp:cNvSpPr/>
      </dsp:nvSpPr>
      <dsp:spPr>
        <a:xfrm>
          <a:off x="534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41" y="3109046"/>
        <a:ext cx="1387332" cy="592929"/>
      </dsp:txXfrm>
    </dsp:sp>
    <dsp:sp modelId="{5CFD16C3-83D9-43B7-9787-020C7EFF1DA2}">
      <dsp:nvSpPr>
        <dsp:cNvPr id="0" name=""/>
        <dsp:cNvSpPr/>
      </dsp:nvSpPr>
      <dsp:spPr>
        <a:xfrm>
          <a:off x="170771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07711" y="3109046"/>
        <a:ext cx="1387332" cy="592929"/>
      </dsp:txXfrm>
    </dsp:sp>
    <dsp:sp modelId="{9F850073-27DC-4FAB-9524-2567BBD7F961}">
      <dsp:nvSpPr>
        <dsp:cNvPr id="0" name=""/>
        <dsp:cNvSpPr/>
      </dsp:nvSpPr>
      <dsp:spPr>
        <a:xfrm>
          <a:off x="3410081" y="3109046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0081" y="3109046"/>
        <a:ext cx="1387047" cy="591804"/>
      </dsp:txXfrm>
    </dsp:sp>
    <dsp:sp modelId="{94F415F8-985A-444F-B8A0-FA340BA9CAB7}">
      <dsp:nvSpPr>
        <dsp:cNvPr id="0" name=""/>
        <dsp:cNvSpPr/>
      </dsp:nvSpPr>
      <dsp:spPr>
        <a:xfrm>
          <a:off x="3409938" y="3913463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9938" y="3913463"/>
        <a:ext cx="1387332" cy="592929"/>
      </dsp:txXfrm>
    </dsp:sp>
    <dsp:sp modelId="{135B3FCF-A9AF-47DE-ABEF-7C2BA4EE02D3}">
      <dsp:nvSpPr>
        <dsp:cNvPr id="0" name=""/>
        <dsp:cNvSpPr/>
      </dsp:nvSpPr>
      <dsp:spPr>
        <a:xfrm>
          <a:off x="5112165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/>
        </a:p>
      </dsp:txBody>
      <dsp:txXfrm>
        <a:off x="5112165" y="3104913"/>
        <a:ext cx="1387047" cy="591804"/>
      </dsp:txXfrm>
    </dsp:sp>
    <dsp:sp modelId="{17A7D9CB-75AE-440D-A1F9-FE99ACE5F3ED}">
      <dsp:nvSpPr>
        <dsp:cNvPr id="0" name=""/>
        <dsp:cNvSpPr/>
      </dsp:nvSpPr>
      <dsp:spPr>
        <a:xfrm>
          <a:off x="6814250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/>
        </a:p>
      </dsp:txBody>
      <dsp:txXfrm>
        <a:off x="6814250" y="3104913"/>
        <a:ext cx="1387047" cy="5918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2061110"/>
          <a:ext cx="304097" cy="60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026"/>
              </a:lnTo>
              <a:lnTo>
                <a:pt x="304097" y="600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813889" y="2061110"/>
          <a:ext cx="267524" cy="600026"/>
        </a:xfrm>
        <a:custGeom>
          <a:avLst/>
          <a:gdLst/>
          <a:ahLst/>
          <a:cxnLst/>
          <a:rect l="0" t="0" r="0" b="0"/>
          <a:pathLst>
            <a:path>
              <a:moveTo>
                <a:pt x="267524" y="0"/>
              </a:moveTo>
              <a:lnTo>
                <a:pt x="267524" y="600026"/>
              </a:lnTo>
              <a:lnTo>
                <a:pt x="0" y="600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2061110"/>
          <a:ext cx="3381964" cy="144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900"/>
              </a:lnTo>
              <a:lnTo>
                <a:pt x="3381964" y="1295900"/>
              </a:lnTo>
              <a:lnTo>
                <a:pt x="3381964" y="14426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2061110"/>
          <a:ext cx="1690982" cy="1450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872"/>
              </a:lnTo>
              <a:lnTo>
                <a:pt x="1690982" y="1303872"/>
              </a:lnTo>
              <a:lnTo>
                <a:pt x="1690982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2061110"/>
          <a:ext cx="91440" cy="1450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2061110"/>
          <a:ext cx="1690982" cy="1450611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303872"/>
              </a:lnTo>
              <a:lnTo>
                <a:pt x="0" y="1303872"/>
              </a:lnTo>
              <a:lnTo>
                <a:pt x="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2061110"/>
          <a:ext cx="3381964" cy="1450611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303872"/>
              </a:lnTo>
              <a:lnTo>
                <a:pt x="0" y="1303872"/>
              </a:lnTo>
              <a:lnTo>
                <a:pt x="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3010198" y="1061306"/>
          <a:ext cx="2142432" cy="9998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10198" y="1061306"/>
        <a:ext cx="2142432" cy="999803"/>
      </dsp:txXfrm>
    </dsp:sp>
    <dsp:sp modelId="{874A6971-A530-4707-93D8-12EB989909D4}">
      <dsp:nvSpPr>
        <dsp:cNvPr id="0" name=""/>
        <dsp:cNvSpPr/>
      </dsp:nvSpPr>
      <dsp:spPr>
        <a:xfrm>
          <a:off x="697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511721"/>
        <a:ext cx="1397505" cy="571314"/>
      </dsp:txXfrm>
    </dsp:sp>
    <dsp:sp modelId="{2E8BEB8B-9C8A-430D-8A77-D3F5AB74010B}">
      <dsp:nvSpPr>
        <dsp:cNvPr id="0" name=""/>
        <dsp:cNvSpPr/>
      </dsp:nvSpPr>
      <dsp:spPr>
        <a:xfrm>
          <a:off x="1691679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691679" y="3511721"/>
        <a:ext cx="1397505" cy="571314"/>
      </dsp:txXfrm>
    </dsp:sp>
    <dsp:sp modelId="{E360D8B5-04E8-45E6-B2B9-E4B8346BEB8E}">
      <dsp:nvSpPr>
        <dsp:cNvPr id="0" name=""/>
        <dsp:cNvSpPr/>
      </dsp:nvSpPr>
      <dsp:spPr>
        <a:xfrm>
          <a:off x="3382661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3382661" y="3511721"/>
        <a:ext cx="1397505" cy="571314"/>
      </dsp:txXfrm>
    </dsp:sp>
    <dsp:sp modelId="{2EB3D05B-357D-4922-A924-D5082C9A83CF}">
      <dsp:nvSpPr>
        <dsp:cNvPr id="0" name=""/>
        <dsp:cNvSpPr/>
      </dsp:nvSpPr>
      <dsp:spPr>
        <a:xfrm>
          <a:off x="5073643" y="3511721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5073643" y="3511721"/>
        <a:ext cx="1397505" cy="572397"/>
      </dsp:txXfrm>
    </dsp:sp>
    <dsp:sp modelId="{1CDDF9B0-8CD1-43CF-B3AE-327E4F909398}">
      <dsp:nvSpPr>
        <dsp:cNvPr id="0" name=""/>
        <dsp:cNvSpPr/>
      </dsp:nvSpPr>
      <dsp:spPr>
        <a:xfrm>
          <a:off x="6764625" y="3503748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64625" y="3503748"/>
        <a:ext cx="1397505" cy="572397"/>
      </dsp:txXfrm>
    </dsp:sp>
    <dsp:sp modelId="{2B9981EF-9734-4952-BEA1-62B5A3C28209}">
      <dsp:nvSpPr>
        <dsp:cNvPr id="0" name=""/>
        <dsp:cNvSpPr/>
      </dsp:nvSpPr>
      <dsp:spPr>
        <a:xfrm>
          <a:off x="272839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28391" y="2418326"/>
        <a:ext cx="1085498" cy="485619"/>
      </dsp:txXfrm>
    </dsp:sp>
    <dsp:sp modelId="{2AC215A7-34D7-45C0-85AF-F58079C7DEB8}">
      <dsp:nvSpPr>
        <dsp:cNvPr id="0" name=""/>
        <dsp:cNvSpPr/>
      </dsp:nvSpPr>
      <dsp:spPr>
        <a:xfrm>
          <a:off x="438551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85511" y="2418326"/>
        <a:ext cx="1085498" cy="48561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612256" y="1960839"/>
          <a:ext cx="1769862" cy="59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00"/>
              </a:lnTo>
              <a:lnTo>
                <a:pt x="1769862" y="298900"/>
              </a:lnTo>
              <a:lnTo>
                <a:pt x="1769862" y="597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940176" y="3555788"/>
          <a:ext cx="1044943" cy="59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00"/>
              </a:lnTo>
              <a:lnTo>
                <a:pt x="1044943" y="298900"/>
              </a:lnTo>
              <a:lnTo>
                <a:pt x="1044943" y="597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944654" y="3555788"/>
          <a:ext cx="995521" cy="597801"/>
        </a:xfrm>
        <a:custGeom>
          <a:avLst/>
          <a:gdLst/>
          <a:ahLst/>
          <a:cxnLst/>
          <a:rect l="0" t="0" r="0" b="0"/>
          <a:pathLst>
            <a:path>
              <a:moveTo>
                <a:pt x="995521" y="0"/>
              </a:moveTo>
              <a:lnTo>
                <a:pt x="995521" y="298900"/>
              </a:lnTo>
              <a:lnTo>
                <a:pt x="0" y="298900"/>
              </a:lnTo>
              <a:lnTo>
                <a:pt x="0" y="597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940176" y="1960839"/>
          <a:ext cx="1672079" cy="597801"/>
        </a:xfrm>
        <a:custGeom>
          <a:avLst/>
          <a:gdLst/>
          <a:ahLst/>
          <a:cxnLst/>
          <a:rect l="0" t="0" r="0" b="0"/>
          <a:pathLst>
            <a:path>
              <a:moveTo>
                <a:pt x="1672079" y="0"/>
              </a:moveTo>
              <a:lnTo>
                <a:pt x="1672079" y="298900"/>
              </a:lnTo>
              <a:lnTo>
                <a:pt x="0" y="298900"/>
              </a:lnTo>
              <a:lnTo>
                <a:pt x="0" y="597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2016211" y="537502"/>
          <a:ext cx="3192089" cy="1423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16211" y="537502"/>
        <a:ext cx="3192089" cy="1423337"/>
      </dsp:txXfrm>
    </dsp:sp>
    <dsp:sp modelId="{19E62891-7B04-43F4-96E4-1DB4411BA228}">
      <dsp:nvSpPr>
        <dsp:cNvPr id="0" name=""/>
        <dsp:cNvSpPr/>
      </dsp:nvSpPr>
      <dsp:spPr>
        <a:xfrm>
          <a:off x="643886" y="2558641"/>
          <a:ext cx="2592580" cy="997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</a:t>
          </a:r>
          <a:r>
            <a:rPr lang="es-ES" sz="1200" kern="1200" dirty="0" smtClean="0">
              <a:solidFill>
                <a:srgbClr val="000000"/>
              </a:solidFill>
            </a:rPr>
            <a:t>Arte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43886" y="2558641"/>
        <a:ext cx="2592580" cy="997147"/>
      </dsp:txXfrm>
    </dsp:sp>
    <dsp:sp modelId="{D02ADB12-5F30-452D-867E-67D60C04BE59}">
      <dsp:nvSpPr>
        <dsp:cNvPr id="0" name=""/>
        <dsp:cNvSpPr/>
      </dsp:nvSpPr>
      <dsp:spPr>
        <a:xfrm>
          <a:off x="0" y="4153590"/>
          <a:ext cx="1889309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0" y="4153590"/>
        <a:ext cx="1889309" cy="900004"/>
      </dsp:txXfrm>
    </dsp:sp>
    <dsp:sp modelId="{9E9F911D-AFA6-4CB1-A715-37A4E278C53E}">
      <dsp:nvSpPr>
        <dsp:cNvPr id="0" name=""/>
        <dsp:cNvSpPr/>
      </dsp:nvSpPr>
      <dsp:spPr>
        <a:xfrm>
          <a:off x="2040464" y="4153590"/>
          <a:ext cx="1889309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40464" y="4153590"/>
        <a:ext cx="1889309" cy="900004"/>
      </dsp:txXfrm>
    </dsp:sp>
    <dsp:sp modelId="{44949337-B8D3-4FF5-9552-F8D34BDA42E5}">
      <dsp:nvSpPr>
        <dsp:cNvPr id="0" name=""/>
        <dsp:cNvSpPr/>
      </dsp:nvSpPr>
      <dsp:spPr>
        <a:xfrm>
          <a:off x="4085828" y="2558641"/>
          <a:ext cx="2592580" cy="997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85828" y="2558641"/>
        <a:ext cx="2592580" cy="997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9B50-6081-458A-8627-7F7E790BA94A}">
      <dsp:nvSpPr>
        <dsp:cNvPr id="0" name=""/>
        <dsp:cNvSpPr/>
      </dsp:nvSpPr>
      <dsp:spPr>
        <a:xfrm>
          <a:off x="3665315" y="1428985"/>
          <a:ext cx="512125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512125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26A2-5850-4BE5-9443-14CCA87CFB78}">
      <dsp:nvSpPr>
        <dsp:cNvPr id="0" name=""/>
        <dsp:cNvSpPr/>
      </dsp:nvSpPr>
      <dsp:spPr>
        <a:xfrm>
          <a:off x="3168774" y="1428985"/>
          <a:ext cx="496540" cy="968926"/>
        </a:xfrm>
        <a:custGeom>
          <a:avLst/>
          <a:gdLst/>
          <a:ahLst/>
          <a:cxnLst/>
          <a:rect l="0" t="0" r="0" b="0"/>
          <a:pathLst>
            <a:path>
              <a:moveTo>
                <a:pt x="496540" y="0"/>
              </a:moveTo>
              <a:lnTo>
                <a:pt x="496540" y="968926"/>
              </a:lnTo>
              <a:lnTo>
                <a:pt x="0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3618452" y="1428985"/>
          <a:ext cx="91440" cy="2335506"/>
        </a:xfrm>
        <a:custGeom>
          <a:avLst/>
          <a:gdLst/>
          <a:ahLst/>
          <a:cxnLst/>
          <a:rect l="0" t="0" r="0" b="0"/>
          <a:pathLst>
            <a:path>
              <a:moveTo>
                <a:pt x="46862" y="0"/>
              </a:moveTo>
              <a:lnTo>
                <a:pt x="46862" y="1921755"/>
              </a:lnTo>
              <a:lnTo>
                <a:pt x="45720" y="1921755"/>
              </a:lnTo>
              <a:lnTo>
                <a:pt x="45720" y="2335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40365" y="312370"/>
          <a:ext cx="2649898" cy="1116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</a:t>
          </a:r>
          <a:br>
            <a:rPr lang="es-ES" sz="1200" kern="1200" dirty="0" smtClean="0"/>
          </a:br>
          <a:r>
            <a:rPr lang="es-ES" sz="1200" kern="1200" dirty="0" smtClean="0"/>
            <a:t>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2340365" y="312370"/>
        <a:ext cx="2649898" cy="1116615"/>
      </dsp:txXfrm>
    </dsp:sp>
    <dsp:sp modelId="{FC74B5C8-FA7D-4472-8EDA-B13A79EFD391}">
      <dsp:nvSpPr>
        <dsp:cNvPr id="0" name=""/>
        <dsp:cNvSpPr/>
      </dsp:nvSpPr>
      <dsp:spPr>
        <a:xfrm>
          <a:off x="2880311" y="3764492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880311" y="3764492"/>
        <a:ext cx="1567722" cy="783861"/>
      </dsp:txXfrm>
    </dsp:sp>
    <dsp:sp modelId="{69633536-CB0D-4355-B613-41AA3DEC4F2D}">
      <dsp:nvSpPr>
        <dsp:cNvPr id="0" name=""/>
        <dsp:cNvSpPr/>
      </dsp:nvSpPr>
      <dsp:spPr>
        <a:xfrm>
          <a:off x="1601051" y="2005981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601051" y="2005981"/>
        <a:ext cx="1567722" cy="783861"/>
      </dsp:txXfrm>
    </dsp:sp>
    <dsp:sp modelId="{DFC8791C-93A4-4A2B-B725-77212759A982}">
      <dsp:nvSpPr>
        <dsp:cNvPr id="0" name=""/>
        <dsp:cNvSpPr/>
      </dsp:nvSpPr>
      <dsp:spPr>
        <a:xfrm>
          <a:off x="4177440" y="2005981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177440" y="2005981"/>
        <a:ext cx="1567722" cy="78386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825648"/>
          <a:ext cx="91440" cy="323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536394"/>
          <a:ext cx="91440" cy="334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144020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616195" y="144020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760191" y="1871267"/>
          <a:ext cx="2771998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</a:t>
          </a:r>
          <a:r>
            <a:rPr lang="es-ES" sz="1200" kern="1200" dirty="0" smtClean="0">
              <a:solidFill>
                <a:srgbClr val="000000"/>
              </a:solidFill>
            </a:rPr>
            <a:t>Orquesta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60191" y="1871267"/>
        <a:ext cx="2771998" cy="954380"/>
      </dsp:txXfrm>
    </dsp:sp>
    <dsp:sp modelId="{3BED58B0-8A60-4306-8AB1-8838D7CECDC5}">
      <dsp:nvSpPr>
        <dsp:cNvPr id="0" name=""/>
        <dsp:cNvSpPr/>
      </dsp:nvSpPr>
      <dsp:spPr>
        <a:xfrm>
          <a:off x="1886189" y="3149345"/>
          <a:ext cx="2520003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6189" y="3149345"/>
        <a:ext cx="2520003" cy="16022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373466" y="739226"/>
          <a:ext cx="234837" cy="175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531"/>
              </a:lnTo>
              <a:lnTo>
                <a:pt x="234837" y="1753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49470" y="739226"/>
          <a:ext cx="223996" cy="1753869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753869"/>
              </a:lnTo>
              <a:lnTo>
                <a:pt x="0" y="1753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73466" y="739226"/>
          <a:ext cx="234837" cy="111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595"/>
              </a:lnTo>
              <a:lnTo>
                <a:pt x="234837" y="111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49470" y="739226"/>
          <a:ext cx="223996" cy="1118933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118933"/>
              </a:lnTo>
              <a:lnTo>
                <a:pt x="0" y="11189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73466" y="739226"/>
          <a:ext cx="234837" cy="4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59"/>
              </a:lnTo>
              <a:lnTo>
                <a:pt x="234837" y="4836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149470" y="739226"/>
          <a:ext cx="223996" cy="483997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483997"/>
              </a:lnTo>
              <a:lnTo>
                <a:pt x="0" y="4839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23476" y="739226"/>
          <a:ext cx="91440" cy="2297771"/>
        </a:xfrm>
        <a:custGeom>
          <a:avLst/>
          <a:gdLst/>
          <a:ahLst/>
          <a:cxnLst/>
          <a:rect l="0" t="0" r="0" b="0"/>
          <a:pathLst>
            <a:path>
              <a:moveTo>
                <a:pt x="49989" y="0"/>
              </a:moveTo>
              <a:lnTo>
                <a:pt x="49989" y="2199128"/>
              </a:lnTo>
              <a:lnTo>
                <a:pt x="45720" y="2199128"/>
              </a:lnTo>
              <a:lnTo>
                <a:pt x="45720" y="22977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924963" y="3737358"/>
          <a:ext cx="103190" cy="1933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595"/>
              </a:lnTo>
              <a:lnTo>
                <a:pt x="103190" y="19335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924963" y="3737358"/>
          <a:ext cx="103472" cy="1184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96"/>
              </a:lnTo>
              <a:lnTo>
                <a:pt x="103472" y="11847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795039" y="3737358"/>
          <a:ext cx="91440" cy="1186971"/>
        </a:xfrm>
        <a:custGeom>
          <a:avLst/>
          <a:gdLst/>
          <a:ahLst/>
          <a:cxnLst/>
          <a:rect l="0" t="0" r="0" b="0"/>
          <a:pathLst>
            <a:path>
              <a:moveTo>
                <a:pt x="129924" y="0"/>
              </a:moveTo>
              <a:lnTo>
                <a:pt x="129924" y="1186971"/>
              </a:lnTo>
              <a:lnTo>
                <a:pt x="45720" y="11869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924963" y="3737358"/>
          <a:ext cx="95308" cy="451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38"/>
              </a:lnTo>
              <a:lnTo>
                <a:pt x="95308" y="45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794757" y="3737358"/>
          <a:ext cx="91440" cy="451738"/>
        </a:xfrm>
        <a:custGeom>
          <a:avLst/>
          <a:gdLst/>
          <a:ahLst/>
          <a:cxnLst/>
          <a:rect l="0" t="0" r="0" b="0"/>
          <a:pathLst>
            <a:path>
              <a:moveTo>
                <a:pt x="130205" y="0"/>
              </a:moveTo>
              <a:lnTo>
                <a:pt x="130205" y="451738"/>
              </a:lnTo>
              <a:lnTo>
                <a:pt x="45720" y="45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373466" y="739226"/>
          <a:ext cx="2551497" cy="2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109"/>
              </a:lnTo>
              <a:lnTo>
                <a:pt x="2551497" y="2190109"/>
              </a:lnTo>
              <a:lnTo>
                <a:pt x="2551497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809849" y="3737616"/>
          <a:ext cx="166341" cy="1931726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1931726"/>
              </a:lnTo>
              <a:lnTo>
                <a:pt x="0" y="19317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1976191" y="3737616"/>
          <a:ext cx="116587" cy="124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080"/>
              </a:lnTo>
              <a:lnTo>
                <a:pt x="116587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809849" y="3737616"/>
          <a:ext cx="166341" cy="1242080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1242080"/>
              </a:lnTo>
              <a:lnTo>
                <a:pt x="0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1976191" y="3737616"/>
          <a:ext cx="116587" cy="53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91"/>
              </a:lnTo>
              <a:lnTo>
                <a:pt x="116587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809849" y="3737616"/>
          <a:ext cx="166341" cy="539291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539291"/>
              </a:lnTo>
              <a:lnTo>
                <a:pt x="0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976191" y="739226"/>
          <a:ext cx="2397275" cy="2288752"/>
        </a:xfrm>
        <a:custGeom>
          <a:avLst/>
          <a:gdLst/>
          <a:ahLst/>
          <a:cxnLst/>
          <a:rect l="0" t="0" r="0" b="0"/>
          <a:pathLst>
            <a:path>
              <a:moveTo>
                <a:pt x="2397275" y="0"/>
              </a:moveTo>
              <a:lnTo>
                <a:pt x="2397275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95158" y="78139"/>
          <a:ext cx="2356615" cy="661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5158" y="78139"/>
        <a:ext cx="2356615" cy="661086"/>
      </dsp:txXfrm>
    </dsp:sp>
    <dsp:sp modelId="{48FCCE86-1B3A-4663-AC1B-92EE4DF9C8B2}">
      <dsp:nvSpPr>
        <dsp:cNvPr id="0" name=""/>
        <dsp:cNvSpPr/>
      </dsp:nvSpPr>
      <dsp:spPr>
        <a:xfrm>
          <a:off x="1019456" y="3027978"/>
          <a:ext cx="1913470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19456" y="3027978"/>
        <a:ext cx="1913470" cy="709637"/>
      </dsp:txXfrm>
    </dsp:sp>
    <dsp:sp modelId="{DD7FF7A3-DFD8-4E1B-946C-B0A2C5F311DB}">
      <dsp:nvSpPr>
        <dsp:cNvPr id="0" name=""/>
        <dsp:cNvSpPr/>
      </dsp:nvSpPr>
      <dsp:spPr>
        <a:xfrm>
          <a:off x="157014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kern="1200" dirty="0" smtClean="0">
              <a:solidFill>
                <a:schemeClr val="tx1"/>
              </a:solidFill>
            </a:rPr>
            <a:t>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7014" y="3984638"/>
        <a:ext cx="1652835" cy="584538"/>
      </dsp:txXfrm>
    </dsp:sp>
    <dsp:sp modelId="{01C90863-4FFC-42E2-996A-A2EF500EEE75}">
      <dsp:nvSpPr>
        <dsp:cNvPr id="0" name=""/>
        <dsp:cNvSpPr/>
      </dsp:nvSpPr>
      <dsp:spPr>
        <a:xfrm>
          <a:off x="2092778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 </a:t>
          </a:r>
        </a:p>
      </dsp:txBody>
      <dsp:txXfrm>
        <a:off x="2092778" y="3984638"/>
        <a:ext cx="1652835" cy="584538"/>
      </dsp:txXfrm>
    </dsp:sp>
    <dsp:sp modelId="{4B843E2F-EE2D-4C98-85EF-5B1F03A15805}">
      <dsp:nvSpPr>
        <dsp:cNvPr id="0" name=""/>
        <dsp:cNvSpPr/>
      </dsp:nvSpPr>
      <dsp:spPr>
        <a:xfrm>
          <a:off x="157014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014" y="4687427"/>
        <a:ext cx="1652835" cy="584538"/>
      </dsp:txXfrm>
    </dsp:sp>
    <dsp:sp modelId="{F7481589-9C1E-4C06-A8C0-BD5C63C6C77A}">
      <dsp:nvSpPr>
        <dsp:cNvPr id="0" name=""/>
        <dsp:cNvSpPr/>
      </dsp:nvSpPr>
      <dsp:spPr>
        <a:xfrm>
          <a:off x="2092778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 </a:t>
          </a:r>
        </a:p>
      </dsp:txBody>
      <dsp:txXfrm>
        <a:off x="2092778" y="4687427"/>
        <a:ext cx="1652835" cy="584538"/>
      </dsp:txXfrm>
    </dsp:sp>
    <dsp:sp modelId="{D8AE5DD6-8EDD-4661-8DF6-48E8E03125CA}">
      <dsp:nvSpPr>
        <dsp:cNvPr id="0" name=""/>
        <dsp:cNvSpPr/>
      </dsp:nvSpPr>
      <dsp:spPr>
        <a:xfrm>
          <a:off x="157014" y="5377073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014" y="5377073"/>
        <a:ext cx="1652835" cy="584538"/>
      </dsp:txXfrm>
    </dsp:sp>
    <dsp:sp modelId="{D4E2BA58-BB11-413D-A5EC-CBAF4B797ABE}">
      <dsp:nvSpPr>
        <dsp:cNvPr id="0" name=""/>
        <dsp:cNvSpPr/>
      </dsp:nvSpPr>
      <dsp:spPr>
        <a:xfrm>
          <a:off x="6048674" y="3027978"/>
          <a:ext cx="175257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 de </a:t>
          </a: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048674" y="3027978"/>
        <a:ext cx="1752577" cy="709379"/>
      </dsp:txXfrm>
    </dsp:sp>
    <dsp:sp modelId="{923FA23E-A418-4062-900F-1FCC2EF62FC7}">
      <dsp:nvSpPr>
        <dsp:cNvPr id="0" name=""/>
        <dsp:cNvSpPr/>
      </dsp:nvSpPr>
      <dsp:spPr>
        <a:xfrm>
          <a:off x="5227954" y="3901097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 </a:t>
          </a:r>
        </a:p>
      </dsp:txBody>
      <dsp:txXfrm>
        <a:off x="5227954" y="3901097"/>
        <a:ext cx="1612522" cy="575998"/>
      </dsp:txXfrm>
    </dsp:sp>
    <dsp:sp modelId="{86FF3132-3E5B-4DBB-8F73-CC6AC21334F9}">
      <dsp:nvSpPr>
        <dsp:cNvPr id="0" name=""/>
        <dsp:cNvSpPr/>
      </dsp:nvSpPr>
      <dsp:spPr>
        <a:xfrm>
          <a:off x="7020272" y="3901097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7020272" y="3901097"/>
        <a:ext cx="1612522" cy="575998"/>
      </dsp:txXfrm>
    </dsp:sp>
    <dsp:sp modelId="{94C488EF-E173-4203-B39A-A2F71DF7152B}">
      <dsp:nvSpPr>
        <dsp:cNvPr id="0" name=""/>
        <dsp:cNvSpPr/>
      </dsp:nvSpPr>
      <dsp:spPr>
        <a:xfrm>
          <a:off x="5227954" y="4636330"/>
          <a:ext cx="1612804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y Mantenimiento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27954" y="4636330"/>
        <a:ext cx="1612804" cy="575998"/>
      </dsp:txXfrm>
    </dsp:sp>
    <dsp:sp modelId="{23AEAB90-D66E-4C24-AC58-79C7959CF7DF}">
      <dsp:nvSpPr>
        <dsp:cNvPr id="0" name=""/>
        <dsp:cNvSpPr/>
      </dsp:nvSpPr>
      <dsp:spPr>
        <a:xfrm>
          <a:off x="7028435" y="4634155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028435" y="4634155"/>
        <a:ext cx="1612522" cy="575998"/>
      </dsp:txXfrm>
    </dsp:sp>
    <dsp:sp modelId="{80DAF57B-6F3A-4C8B-A74A-7A38EEE03DDD}">
      <dsp:nvSpPr>
        <dsp:cNvPr id="0" name=""/>
        <dsp:cNvSpPr/>
      </dsp:nvSpPr>
      <dsp:spPr>
        <a:xfrm>
          <a:off x="7028154" y="5382954"/>
          <a:ext cx="1612804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Unidades Deportivas</a:t>
          </a:r>
          <a:endParaRPr lang="es-ES" sz="1200" kern="1200" dirty="0"/>
        </a:p>
      </dsp:txBody>
      <dsp:txXfrm>
        <a:off x="7028154" y="5382954"/>
        <a:ext cx="1612804" cy="575998"/>
      </dsp:txXfrm>
    </dsp:sp>
    <dsp:sp modelId="{81A27537-C461-47F0-B34F-42C3D086165D}">
      <dsp:nvSpPr>
        <dsp:cNvPr id="0" name=""/>
        <dsp:cNvSpPr/>
      </dsp:nvSpPr>
      <dsp:spPr>
        <a:xfrm>
          <a:off x="3553817" y="3036997"/>
          <a:ext cx="163075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3817" y="3036997"/>
        <a:ext cx="1630757" cy="709379"/>
      </dsp:txXfrm>
    </dsp:sp>
    <dsp:sp modelId="{D471276E-15DB-4607-B221-1200AEDD62F0}">
      <dsp:nvSpPr>
        <dsp:cNvPr id="0" name=""/>
        <dsp:cNvSpPr/>
      </dsp:nvSpPr>
      <dsp:spPr>
        <a:xfrm>
          <a:off x="2808311" y="968905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968905"/>
        <a:ext cx="1341158" cy="508634"/>
      </dsp:txXfrm>
    </dsp:sp>
    <dsp:sp modelId="{FB41900A-FAD5-43F7-BC70-49699BF04225}">
      <dsp:nvSpPr>
        <dsp:cNvPr id="0" name=""/>
        <dsp:cNvSpPr/>
      </dsp:nvSpPr>
      <dsp:spPr>
        <a:xfrm>
          <a:off x="4608303" y="968567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8303" y="968567"/>
        <a:ext cx="1341158" cy="508634"/>
      </dsp:txXfrm>
    </dsp:sp>
    <dsp:sp modelId="{03F7B51C-13DD-4428-982A-38057E45B74B}">
      <dsp:nvSpPr>
        <dsp:cNvPr id="0" name=""/>
        <dsp:cNvSpPr/>
      </dsp:nvSpPr>
      <dsp:spPr>
        <a:xfrm>
          <a:off x="2808311" y="1603842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2808311" y="1603842"/>
        <a:ext cx="1341158" cy="508634"/>
      </dsp:txXfrm>
    </dsp:sp>
    <dsp:sp modelId="{B4E630E5-A943-410F-A0C3-EA9EEDD61BE3}">
      <dsp:nvSpPr>
        <dsp:cNvPr id="0" name=""/>
        <dsp:cNvSpPr/>
      </dsp:nvSpPr>
      <dsp:spPr>
        <a:xfrm>
          <a:off x="4608303" y="1603503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</a:p>
      </dsp:txBody>
      <dsp:txXfrm>
        <a:off x="4608303" y="1603503"/>
        <a:ext cx="1341158" cy="508634"/>
      </dsp:txXfrm>
    </dsp:sp>
    <dsp:sp modelId="{278E7FE3-7D1B-4B00-8129-22A19AEF4BDC}">
      <dsp:nvSpPr>
        <dsp:cNvPr id="0" name=""/>
        <dsp:cNvSpPr/>
      </dsp:nvSpPr>
      <dsp:spPr>
        <a:xfrm>
          <a:off x="2808311" y="2238778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2238778"/>
        <a:ext cx="1341158" cy="508634"/>
      </dsp:txXfrm>
    </dsp:sp>
    <dsp:sp modelId="{0EF93B45-F6A4-4BCB-A16F-782D2EFE9663}">
      <dsp:nvSpPr>
        <dsp:cNvPr id="0" name=""/>
        <dsp:cNvSpPr/>
      </dsp:nvSpPr>
      <dsp:spPr>
        <a:xfrm>
          <a:off x="4608303" y="2238440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303" y="2238440"/>
        <a:ext cx="1341158" cy="5086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3338656" y="678546"/>
          <a:ext cx="91440" cy="617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79" y="35"/>
          <a:ext cx="2339992" cy="678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</a:t>
          </a:r>
          <a:r>
            <a:rPr lang="es-ES" sz="1200" b="0" kern="1200" dirty="0" smtClean="0">
              <a:solidFill>
                <a:srgbClr val="000000"/>
              </a:solidFill>
            </a:rPr>
            <a:t>Ciudadano</a:t>
          </a:r>
          <a:r>
            <a:rPr lang="es-ES" sz="1200" kern="1200" dirty="0" smtClean="0">
              <a:solidFill>
                <a:srgbClr val="000000"/>
              </a:solidFill>
            </a:rPr>
            <a:t>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14379" y="35"/>
        <a:ext cx="2339992" cy="678510"/>
      </dsp:txXfrm>
    </dsp:sp>
    <dsp:sp modelId="{6EFBC02F-1F2E-4453-81E3-036FBB56D2B8}">
      <dsp:nvSpPr>
        <dsp:cNvPr id="0" name=""/>
        <dsp:cNvSpPr/>
      </dsp:nvSpPr>
      <dsp:spPr>
        <a:xfrm>
          <a:off x="2484384" y="1296150"/>
          <a:ext cx="1799983" cy="2443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84384" y="1296150"/>
        <a:ext cx="1799983" cy="244322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4404306" y="1158481"/>
          <a:ext cx="144556" cy="518087"/>
        </a:xfrm>
        <a:custGeom>
          <a:avLst/>
          <a:gdLst/>
          <a:ahLst/>
          <a:cxnLst/>
          <a:rect l="0" t="0" r="0" b="0"/>
          <a:pathLst>
            <a:path>
              <a:moveTo>
                <a:pt x="144556" y="0"/>
              </a:moveTo>
              <a:lnTo>
                <a:pt x="144556" y="518087"/>
              </a:lnTo>
              <a:lnTo>
                <a:pt x="0" y="5180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6207525" y="2692230"/>
          <a:ext cx="222598" cy="1172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592"/>
              </a:lnTo>
              <a:lnTo>
                <a:pt x="222598" y="1172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6207525" y="2692230"/>
          <a:ext cx="218893" cy="2281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401"/>
              </a:lnTo>
              <a:lnTo>
                <a:pt x="218893" y="22814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942437" y="2692230"/>
          <a:ext cx="265088" cy="1375282"/>
        </a:xfrm>
        <a:custGeom>
          <a:avLst/>
          <a:gdLst/>
          <a:ahLst/>
          <a:cxnLst/>
          <a:rect l="0" t="0" r="0" b="0"/>
          <a:pathLst>
            <a:path>
              <a:moveTo>
                <a:pt x="265088" y="0"/>
              </a:moveTo>
              <a:lnTo>
                <a:pt x="265088" y="1375282"/>
              </a:lnTo>
              <a:lnTo>
                <a:pt x="0" y="137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548862" y="1158481"/>
          <a:ext cx="1658662" cy="109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893"/>
              </a:lnTo>
              <a:lnTo>
                <a:pt x="1658662" y="1028893"/>
              </a:lnTo>
              <a:lnTo>
                <a:pt x="1658662" y="1099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2661143" y="2693461"/>
          <a:ext cx="262275" cy="159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258"/>
              </a:lnTo>
              <a:lnTo>
                <a:pt x="262275" y="15982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2425468" y="2693461"/>
          <a:ext cx="235675" cy="1598258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1598258"/>
              </a:lnTo>
              <a:lnTo>
                <a:pt x="0" y="15982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2661143" y="2693461"/>
          <a:ext cx="262275" cy="73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161"/>
              </a:lnTo>
              <a:lnTo>
                <a:pt x="262275" y="73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2425468" y="2693461"/>
          <a:ext cx="235675" cy="734161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734161"/>
              </a:lnTo>
              <a:lnTo>
                <a:pt x="0" y="73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661143" y="1158481"/>
          <a:ext cx="1887719" cy="1101121"/>
        </a:xfrm>
        <a:custGeom>
          <a:avLst/>
          <a:gdLst/>
          <a:ahLst/>
          <a:cxnLst/>
          <a:rect l="0" t="0" r="0" b="0"/>
          <a:pathLst>
            <a:path>
              <a:moveTo>
                <a:pt x="1887719" y="0"/>
              </a:moveTo>
              <a:lnTo>
                <a:pt x="1887719" y="1030124"/>
              </a:lnTo>
              <a:lnTo>
                <a:pt x="0" y="1030124"/>
              </a:lnTo>
              <a:lnTo>
                <a:pt x="0" y="110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553111" y="295498"/>
          <a:ext cx="1991503" cy="86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553111" y="295498"/>
        <a:ext cx="1991503" cy="862983"/>
      </dsp:txXfrm>
    </dsp:sp>
    <dsp:sp modelId="{EEA40343-2367-430C-9F9D-F95276D86A7F}">
      <dsp:nvSpPr>
        <dsp:cNvPr id="0" name=""/>
        <dsp:cNvSpPr/>
      </dsp:nvSpPr>
      <dsp:spPr>
        <a:xfrm>
          <a:off x="2077103" y="2259603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77103" y="2259603"/>
        <a:ext cx="1168081" cy="433858"/>
      </dsp:txXfrm>
    </dsp:sp>
    <dsp:sp modelId="{440B497E-2F6A-4933-AC44-DFB4CFDF335A}">
      <dsp:nvSpPr>
        <dsp:cNvPr id="0" name=""/>
        <dsp:cNvSpPr/>
      </dsp:nvSpPr>
      <dsp:spPr>
        <a:xfrm>
          <a:off x="1244431" y="31239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44431" y="3123929"/>
        <a:ext cx="1181036" cy="607388"/>
      </dsp:txXfrm>
    </dsp:sp>
    <dsp:sp modelId="{80800B27-C2EF-457D-9BF9-06FB558ACE70}">
      <dsp:nvSpPr>
        <dsp:cNvPr id="0" name=""/>
        <dsp:cNvSpPr/>
      </dsp:nvSpPr>
      <dsp:spPr>
        <a:xfrm>
          <a:off x="2923419" y="31239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23419" y="3123929"/>
        <a:ext cx="1181036" cy="607388"/>
      </dsp:txXfrm>
    </dsp:sp>
    <dsp:sp modelId="{C6880A2E-438C-4B59-8DCC-837F57D956DB}">
      <dsp:nvSpPr>
        <dsp:cNvPr id="0" name=""/>
        <dsp:cNvSpPr/>
      </dsp:nvSpPr>
      <dsp:spPr>
        <a:xfrm>
          <a:off x="1244431" y="398802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44431" y="3988025"/>
        <a:ext cx="1181036" cy="607388"/>
      </dsp:txXfrm>
    </dsp:sp>
    <dsp:sp modelId="{67478183-57FC-42AE-8396-57ABB052EA34}">
      <dsp:nvSpPr>
        <dsp:cNvPr id="0" name=""/>
        <dsp:cNvSpPr/>
      </dsp:nvSpPr>
      <dsp:spPr>
        <a:xfrm>
          <a:off x="2923419" y="398802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23419" y="3988025"/>
        <a:ext cx="1181036" cy="607388"/>
      </dsp:txXfrm>
    </dsp:sp>
    <dsp:sp modelId="{FC7A6262-42A4-4D23-AED8-7DC580203F43}">
      <dsp:nvSpPr>
        <dsp:cNvPr id="0" name=""/>
        <dsp:cNvSpPr/>
      </dsp:nvSpPr>
      <dsp:spPr>
        <a:xfrm>
          <a:off x="5623485" y="2258372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623485" y="2258372"/>
        <a:ext cx="1168081" cy="433858"/>
      </dsp:txXfrm>
    </dsp:sp>
    <dsp:sp modelId="{B342C0FA-D607-4E01-95C5-708F1117E5C4}">
      <dsp:nvSpPr>
        <dsp:cNvPr id="0" name=""/>
        <dsp:cNvSpPr/>
      </dsp:nvSpPr>
      <dsp:spPr>
        <a:xfrm>
          <a:off x="4683439" y="3122962"/>
          <a:ext cx="1258997" cy="18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83439" y="3122962"/>
        <a:ext cx="1258997" cy="1889101"/>
      </dsp:txXfrm>
    </dsp:sp>
    <dsp:sp modelId="{109AEACF-2030-482A-9F3F-831A46BC59CA}">
      <dsp:nvSpPr>
        <dsp:cNvPr id="0" name=""/>
        <dsp:cNvSpPr/>
      </dsp:nvSpPr>
      <dsp:spPr>
        <a:xfrm>
          <a:off x="6426419" y="4775789"/>
          <a:ext cx="1258997" cy="3956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6426419" y="4775789"/>
        <a:ext cx="1258997" cy="395685"/>
      </dsp:txXfrm>
    </dsp:sp>
    <dsp:sp modelId="{09E97D8D-67AB-4B92-B1A5-E1A93D9768A6}">
      <dsp:nvSpPr>
        <dsp:cNvPr id="0" name=""/>
        <dsp:cNvSpPr/>
      </dsp:nvSpPr>
      <dsp:spPr>
        <a:xfrm>
          <a:off x="6430124" y="3116065"/>
          <a:ext cx="1258997" cy="1497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430124" y="3116065"/>
        <a:ext cx="1258997" cy="1497516"/>
      </dsp:txXfrm>
    </dsp:sp>
    <dsp:sp modelId="{4C330964-E5CA-4C02-A01D-8A2EE83E9780}">
      <dsp:nvSpPr>
        <dsp:cNvPr id="0" name=""/>
        <dsp:cNvSpPr/>
      </dsp:nvSpPr>
      <dsp:spPr>
        <a:xfrm>
          <a:off x="3236225" y="1431201"/>
          <a:ext cx="1168081" cy="490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236225" y="1431201"/>
        <a:ext cx="1168081" cy="49073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3799799" y="1717765"/>
          <a:ext cx="91440" cy="488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727139" y="895344"/>
          <a:ext cx="2236759" cy="822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7139" y="895344"/>
        <a:ext cx="2236759" cy="822421"/>
      </dsp:txXfrm>
    </dsp:sp>
    <dsp:sp modelId="{BD10F608-A80A-42F4-8DAA-414391E447AE}">
      <dsp:nvSpPr>
        <dsp:cNvPr id="0" name=""/>
        <dsp:cNvSpPr/>
      </dsp:nvSpPr>
      <dsp:spPr>
        <a:xfrm>
          <a:off x="2937863" y="2205800"/>
          <a:ext cx="1815311" cy="1570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37863" y="2205800"/>
        <a:ext cx="1815311" cy="157082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610261" y="388361"/>
              </a:lnTo>
              <a:lnTo>
                <a:pt x="1610261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781226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1610261" y="0"/>
              </a:moveTo>
              <a:lnTo>
                <a:pt x="1610261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015153" y="235"/>
          <a:ext cx="2752668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15153" y="235"/>
        <a:ext cx="2752668" cy="1162954"/>
      </dsp:txXfrm>
    </dsp:sp>
    <dsp:sp modelId="{94C7EDBA-BCD6-4A4D-B6F8-C772F26D1FC5}">
      <dsp:nvSpPr>
        <dsp:cNvPr id="0" name=""/>
        <dsp:cNvSpPr/>
      </dsp:nvSpPr>
      <dsp:spPr>
        <a:xfrm>
          <a:off x="3382173" y="1613464"/>
          <a:ext cx="2018628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82173" y="1613464"/>
        <a:ext cx="2018628" cy="917556"/>
      </dsp:txXfrm>
    </dsp:sp>
    <dsp:sp modelId="{A5D29336-0AF0-4111-A45C-A220EB0D16F6}">
      <dsp:nvSpPr>
        <dsp:cNvPr id="0" name=""/>
        <dsp:cNvSpPr/>
      </dsp:nvSpPr>
      <dsp:spPr>
        <a:xfrm>
          <a:off x="1450431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450431" y="3198848"/>
        <a:ext cx="2661588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70954" y="3198848"/>
        <a:ext cx="2661588" cy="176970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94483" y="820808"/>
          <a:ext cx="251517" cy="495685"/>
        </a:xfrm>
        <a:custGeom>
          <a:avLst/>
          <a:gdLst/>
          <a:ahLst/>
          <a:cxnLst/>
          <a:rect l="0" t="0" r="0" b="0"/>
          <a:pathLst>
            <a:path>
              <a:moveTo>
                <a:pt x="251517" y="0"/>
              </a:moveTo>
              <a:lnTo>
                <a:pt x="251517" y="495685"/>
              </a:lnTo>
              <a:lnTo>
                <a:pt x="0" y="4956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00280" y="820808"/>
          <a:ext cx="91440" cy="991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03765" y="1688"/>
          <a:ext cx="2484471" cy="819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03765" y="1688"/>
        <a:ext cx="2484471" cy="819119"/>
      </dsp:txXfrm>
    </dsp:sp>
    <dsp:sp modelId="{67F1DC44-2E3B-4303-A402-930E7F58F13F}">
      <dsp:nvSpPr>
        <dsp:cNvPr id="0" name=""/>
        <dsp:cNvSpPr/>
      </dsp:nvSpPr>
      <dsp:spPr>
        <a:xfrm>
          <a:off x="3144791" y="1812179"/>
          <a:ext cx="2002417" cy="3010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Futbol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44791" y="1812179"/>
        <a:ext cx="2002417" cy="3010668"/>
      </dsp:txXfrm>
    </dsp:sp>
    <dsp:sp modelId="{AEA21AD5-A041-401A-AB0B-7561A463D652}">
      <dsp:nvSpPr>
        <dsp:cNvPr id="0" name=""/>
        <dsp:cNvSpPr/>
      </dsp:nvSpPr>
      <dsp:spPr>
        <a:xfrm>
          <a:off x="2713772" y="1059394"/>
          <a:ext cx="1180711" cy="514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C </a:t>
          </a:r>
        </a:p>
      </dsp:txBody>
      <dsp:txXfrm>
        <a:off x="2713772" y="1059394"/>
        <a:ext cx="1180711" cy="51419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7217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7217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92917" y="1008111"/>
          <a:ext cx="232290" cy="1031155"/>
        </a:xfrm>
        <a:custGeom>
          <a:avLst/>
          <a:gdLst/>
          <a:ahLst/>
          <a:cxnLst/>
          <a:rect l="0" t="0" r="0" b="0"/>
          <a:pathLst>
            <a:path>
              <a:moveTo>
                <a:pt x="232290" y="0"/>
              </a:moveTo>
              <a:lnTo>
                <a:pt x="232290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7284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7284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95410" y="1008111"/>
          <a:ext cx="229798" cy="445852"/>
        </a:xfrm>
        <a:custGeom>
          <a:avLst/>
          <a:gdLst/>
          <a:ahLst/>
          <a:cxnLst/>
          <a:rect l="0" t="0" r="0" b="0"/>
          <a:pathLst>
            <a:path>
              <a:moveTo>
                <a:pt x="229798" y="0"/>
              </a:moveTo>
              <a:lnTo>
                <a:pt x="229798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605398" y="2546495"/>
          <a:ext cx="3240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Tiro con Arco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Asociadas 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05398" y="2546495"/>
        <a:ext cx="3240001" cy="3358162"/>
      </dsp:txXfrm>
    </dsp:sp>
    <dsp:sp modelId="{B942DF9C-BA00-42B3-AF71-148728147FCE}">
      <dsp:nvSpPr>
        <dsp:cNvPr id="0" name=""/>
        <dsp:cNvSpPr/>
      </dsp:nvSpPr>
      <dsp:spPr>
        <a:xfrm>
          <a:off x="2195405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195405" y="1224137"/>
        <a:ext cx="1800004" cy="459652"/>
      </dsp:txXfrm>
    </dsp:sp>
    <dsp:sp modelId="{B277CEB9-CD22-4D45-8CC0-6CDCD3DE2D25}">
      <dsp:nvSpPr>
        <dsp:cNvPr id="0" name=""/>
        <dsp:cNvSpPr/>
      </dsp:nvSpPr>
      <dsp:spPr>
        <a:xfrm>
          <a:off x="4502493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/>
          </a:r>
          <a:b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4502493" y="1224137"/>
        <a:ext cx="1800004" cy="459652"/>
      </dsp:txXfrm>
    </dsp:sp>
    <dsp:sp modelId="{20A6C9EB-FCC5-4FBF-83AB-941BDE69F892}">
      <dsp:nvSpPr>
        <dsp:cNvPr id="0" name=""/>
        <dsp:cNvSpPr/>
      </dsp:nvSpPr>
      <dsp:spPr>
        <a:xfrm>
          <a:off x="2192912" y="1809440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92912" y="1809440"/>
        <a:ext cx="1800004" cy="459652"/>
      </dsp:txXfrm>
    </dsp:sp>
    <dsp:sp modelId="{CE951814-180D-4DB7-AB5A-0A5121004604}">
      <dsp:nvSpPr>
        <dsp:cNvPr id="0" name=""/>
        <dsp:cNvSpPr/>
      </dsp:nvSpPr>
      <dsp:spPr>
        <a:xfrm>
          <a:off x="4502425" y="1806711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2425" y="1806711"/>
        <a:ext cx="1800004" cy="45965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4109984" y="1133518"/>
          <a:ext cx="281502" cy="2959289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2959289"/>
              </a:lnTo>
              <a:lnTo>
                <a:pt x="0" y="29592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4391487" y="1133518"/>
          <a:ext cx="289030" cy="60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314"/>
              </a:lnTo>
              <a:lnTo>
                <a:pt x="28903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4391487" y="1133518"/>
          <a:ext cx="289030" cy="216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198"/>
              </a:lnTo>
              <a:lnTo>
                <a:pt x="28903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09984" y="1133518"/>
          <a:ext cx="281502" cy="1375114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1375114"/>
              </a:lnTo>
              <a:lnTo>
                <a:pt x="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91487" y="1133518"/>
          <a:ext cx="289030" cy="137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114"/>
              </a:lnTo>
              <a:lnTo>
                <a:pt x="28903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04460" y="1133518"/>
          <a:ext cx="287027" cy="2167198"/>
        </a:xfrm>
        <a:custGeom>
          <a:avLst/>
          <a:gdLst/>
          <a:ahLst/>
          <a:cxnLst/>
          <a:rect l="0" t="0" r="0" b="0"/>
          <a:pathLst>
            <a:path>
              <a:moveTo>
                <a:pt x="287027" y="0"/>
              </a:moveTo>
              <a:lnTo>
                <a:pt x="287027" y="2167198"/>
              </a:lnTo>
              <a:lnTo>
                <a:pt x="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5543003" y="4373334"/>
          <a:ext cx="91440" cy="256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91487" y="1133518"/>
          <a:ext cx="294554" cy="296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95"/>
              </a:lnTo>
              <a:lnTo>
                <a:pt x="294554" y="2962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125817" y="1133518"/>
          <a:ext cx="265669" cy="606314"/>
        </a:xfrm>
        <a:custGeom>
          <a:avLst/>
          <a:gdLst/>
          <a:ahLst/>
          <a:cxnLst/>
          <a:rect l="0" t="0" r="0" b="0"/>
          <a:pathLst>
            <a:path>
              <a:moveTo>
                <a:pt x="265669" y="0"/>
              </a:moveTo>
              <a:lnTo>
                <a:pt x="265669" y="606314"/>
              </a:lnTo>
              <a:lnTo>
                <a:pt x="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34127" y="247480"/>
          <a:ext cx="2514720" cy="886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3134127" y="247480"/>
        <a:ext cx="2514720" cy="886037"/>
      </dsp:txXfrm>
    </dsp:sp>
    <dsp:sp modelId="{BEC61B7C-0C80-4034-B3B0-969749014DF8}">
      <dsp:nvSpPr>
        <dsp:cNvPr id="0" name=""/>
        <dsp:cNvSpPr/>
      </dsp:nvSpPr>
      <dsp:spPr>
        <a:xfrm>
          <a:off x="2320085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20085" y="1463446"/>
        <a:ext cx="1805732" cy="552773"/>
      </dsp:txXfrm>
    </dsp:sp>
    <dsp:sp modelId="{FB41900A-FAD5-43F7-BC70-49699BF04225}">
      <dsp:nvSpPr>
        <dsp:cNvPr id="0" name=""/>
        <dsp:cNvSpPr/>
      </dsp:nvSpPr>
      <dsp:spPr>
        <a:xfrm>
          <a:off x="4686042" y="3818494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6042" y="3818494"/>
        <a:ext cx="1805362" cy="554840"/>
      </dsp:txXfrm>
    </dsp:sp>
    <dsp:sp modelId="{E1D1B538-2968-4431-A519-46183B42B7A9}">
      <dsp:nvSpPr>
        <dsp:cNvPr id="0" name=""/>
        <dsp:cNvSpPr/>
      </dsp:nvSpPr>
      <dsp:spPr>
        <a:xfrm>
          <a:off x="4686042" y="4629735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86042" y="4629735"/>
        <a:ext cx="1805362" cy="554840"/>
      </dsp:txXfrm>
    </dsp:sp>
    <dsp:sp modelId="{03F7B51C-13DD-4428-982A-38057E45B74B}">
      <dsp:nvSpPr>
        <dsp:cNvPr id="0" name=""/>
        <dsp:cNvSpPr/>
      </dsp:nvSpPr>
      <dsp:spPr>
        <a:xfrm>
          <a:off x="2298728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98728" y="3024330"/>
        <a:ext cx="1805732" cy="552773"/>
      </dsp:txXfrm>
    </dsp:sp>
    <dsp:sp modelId="{B4E630E5-A943-410F-A0C3-EA9EEDD61BE3}">
      <dsp:nvSpPr>
        <dsp:cNvPr id="0" name=""/>
        <dsp:cNvSpPr/>
      </dsp:nvSpPr>
      <dsp:spPr>
        <a:xfrm>
          <a:off x="4680517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2232246"/>
        <a:ext cx="1805732" cy="552773"/>
      </dsp:txXfrm>
    </dsp:sp>
    <dsp:sp modelId="{278E7FE3-7D1B-4B00-8129-22A19AEF4BDC}">
      <dsp:nvSpPr>
        <dsp:cNvPr id="0" name=""/>
        <dsp:cNvSpPr/>
      </dsp:nvSpPr>
      <dsp:spPr>
        <a:xfrm>
          <a:off x="2304252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4252" y="2232246"/>
        <a:ext cx="1805732" cy="552773"/>
      </dsp:txXfrm>
    </dsp:sp>
    <dsp:sp modelId="{0EF93B45-F6A4-4BCB-A16F-782D2EFE9663}">
      <dsp:nvSpPr>
        <dsp:cNvPr id="0" name=""/>
        <dsp:cNvSpPr/>
      </dsp:nvSpPr>
      <dsp:spPr>
        <a:xfrm>
          <a:off x="4680517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3024330"/>
        <a:ext cx="1805732" cy="552773"/>
      </dsp:txXfrm>
    </dsp:sp>
    <dsp:sp modelId="{ABF5C09C-022D-4C00-A2AB-ED401B7344A1}">
      <dsp:nvSpPr>
        <dsp:cNvPr id="0" name=""/>
        <dsp:cNvSpPr/>
      </dsp:nvSpPr>
      <dsp:spPr>
        <a:xfrm>
          <a:off x="4680517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1463446"/>
        <a:ext cx="1805732" cy="552773"/>
      </dsp:txXfrm>
    </dsp:sp>
    <dsp:sp modelId="{C31D9618-95E8-4F02-9F02-08F5BDAAEA7A}">
      <dsp:nvSpPr>
        <dsp:cNvPr id="0" name=""/>
        <dsp:cNvSpPr/>
      </dsp:nvSpPr>
      <dsp:spPr>
        <a:xfrm>
          <a:off x="2304252" y="3816421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4252" y="3816421"/>
        <a:ext cx="1805732" cy="55277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327920" y="1457828"/>
          <a:ext cx="1273947" cy="76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13"/>
              </a:lnTo>
              <a:lnTo>
                <a:pt x="1273947" y="547313"/>
              </a:lnTo>
              <a:lnTo>
                <a:pt x="1273947" y="768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457828"/>
          <a:ext cx="1273947" cy="768411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547313"/>
              </a:lnTo>
              <a:lnTo>
                <a:pt x="0" y="547313"/>
              </a:lnTo>
              <a:lnTo>
                <a:pt x="0" y="768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77924" y="470234"/>
          <a:ext cx="2699990" cy="987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977924" y="470234"/>
        <a:ext cx="2699990" cy="987593"/>
      </dsp:txXfrm>
    </dsp:sp>
    <dsp:sp modelId="{297D227A-6FD1-4EBB-86E6-2CA0CC339ECB}">
      <dsp:nvSpPr>
        <dsp:cNvPr id="0" name=""/>
        <dsp:cNvSpPr/>
      </dsp:nvSpPr>
      <dsp:spPr>
        <a:xfrm>
          <a:off x="1122" y="2226240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2226240"/>
        <a:ext cx="2105699" cy="798091"/>
      </dsp:txXfrm>
    </dsp:sp>
    <dsp:sp modelId="{B8DB22C7-6207-4DCA-8297-4BA8C47B221A}">
      <dsp:nvSpPr>
        <dsp:cNvPr id="0" name=""/>
        <dsp:cNvSpPr/>
      </dsp:nvSpPr>
      <dsp:spPr>
        <a:xfrm>
          <a:off x="2549018" y="2226240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9018" y="2226240"/>
        <a:ext cx="2105699" cy="798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10787" y="1292258"/>
          <a:ext cx="173588" cy="4467352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4467352"/>
              </a:lnTo>
              <a:lnTo>
                <a:pt x="0" y="4467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292258"/>
          <a:ext cx="173588" cy="374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7708"/>
              </a:lnTo>
              <a:lnTo>
                <a:pt x="173588" y="3747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0787" y="1292258"/>
          <a:ext cx="173588" cy="3743691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743691"/>
              </a:lnTo>
              <a:lnTo>
                <a:pt x="0" y="3743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292258"/>
          <a:ext cx="173588" cy="302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552"/>
              </a:lnTo>
              <a:lnTo>
                <a:pt x="173588" y="30225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0787" y="1292258"/>
          <a:ext cx="173588" cy="3021447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021447"/>
              </a:lnTo>
              <a:lnTo>
                <a:pt x="0" y="3021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292258"/>
          <a:ext cx="173588" cy="229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497"/>
              </a:lnTo>
              <a:lnTo>
                <a:pt x="173588" y="2298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0787" y="1292258"/>
          <a:ext cx="173588" cy="2298497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2298497"/>
              </a:lnTo>
              <a:lnTo>
                <a:pt x="0" y="2298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292258"/>
          <a:ext cx="173588" cy="15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938"/>
              </a:lnTo>
              <a:lnTo>
                <a:pt x="173588" y="1587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0787" y="1292258"/>
          <a:ext cx="173588" cy="1587938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1587938"/>
              </a:lnTo>
              <a:lnTo>
                <a:pt x="0" y="1587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292258"/>
          <a:ext cx="317038" cy="39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53"/>
              </a:lnTo>
              <a:lnTo>
                <a:pt x="317038" y="393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60202" y="1292258"/>
          <a:ext cx="324173" cy="393053"/>
        </a:xfrm>
        <a:custGeom>
          <a:avLst/>
          <a:gdLst/>
          <a:ahLst/>
          <a:cxnLst/>
          <a:rect l="0" t="0" r="0" b="0"/>
          <a:pathLst>
            <a:path>
              <a:moveTo>
                <a:pt x="324173" y="0"/>
              </a:moveTo>
              <a:lnTo>
                <a:pt x="324173" y="393053"/>
              </a:lnTo>
              <a:lnTo>
                <a:pt x="0" y="393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60202" y="1292258"/>
          <a:ext cx="324173" cy="937921"/>
        </a:xfrm>
        <a:custGeom>
          <a:avLst/>
          <a:gdLst/>
          <a:ahLst/>
          <a:cxnLst/>
          <a:rect l="0" t="0" r="0" b="0"/>
          <a:pathLst>
            <a:path>
              <a:moveTo>
                <a:pt x="324173" y="0"/>
              </a:moveTo>
              <a:lnTo>
                <a:pt x="324173" y="937921"/>
              </a:lnTo>
              <a:lnTo>
                <a:pt x="0" y="937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946538" y="412044"/>
          <a:ext cx="2875674" cy="8802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6538" y="412044"/>
        <a:ext cx="2875674" cy="880213"/>
      </dsp:txXfrm>
    </dsp:sp>
    <dsp:sp modelId="{A668F1D7-27A0-4A39-A406-5B39602EF0D7}">
      <dsp:nvSpPr>
        <dsp:cNvPr id="0" name=""/>
        <dsp:cNvSpPr/>
      </dsp:nvSpPr>
      <dsp:spPr>
        <a:xfrm>
          <a:off x="1800204" y="2023793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204" y="2023793"/>
        <a:ext cx="1259997" cy="412773"/>
      </dsp:txXfrm>
    </dsp:sp>
    <dsp:sp modelId="{A20DA8DE-3EAE-496A-B828-0A5813CDECAF}">
      <dsp:nvSpPr>
        <dsp:cNvPr id="0" name=""/>
        <dsp:cNvSpPr/>
      </dsp:nvSpPr>
      <dsp:spPr>
        <a:xfrm>
          <a:off x="1800204" y="1478924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204" y="1478924"/>
        <a:ext cx="1259997" cy="412773"/>
      </dsp:txXfrm>
    </dsp:sp>
    <dsp:sp modelId="{0A80B95C-D6D8-45A7-AB30-3C8EE843497F}">
      <dsp:nvSpPr>
        <dsp:cNvPr id="0" name=""/>
        <dsp:cNvSpPr/>
      </dsp:nvSpPr>
      <dsp:spPr>
        <a:xfrm>
          <a:off x="3701414" y="1478924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01414" y="1478924"/>
        <a:ext cx="1259997" cy="412773"/>
      </dsp:txXfrm>
    </dsp:sp>
    <dsp:sp modelId="{CA81ADA6-D911-4D6D-B109-B08F6320F697}">
      <dsp:nvSpPr>
        <dsp:cNvPr id="0" name=""/>
        <dsp:cNvSpPr/>
      </dsp:nvSpPr>
      <dsp:spPr>
        <a:xfrm>
          <a:off x="461747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2616134"/>
        <a:ext cx="2749039" cy="528123"/>
      </dsp:txXfrm>
    </dsp:sp>
    <dsp:sp modelId="{F2E3A372-0A99-4177-9934-37E01310721A}">
      <dsp:nvSpPr>
        <dsp:cNvPr id="0" name=""/>
        <dsp:cNvSpPr/>
      </dsp:nvSpPr>
      <dsp:spPr>
        <a:xfrm>
          <a:off x="3557964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2616134"/>
        <a:ext cx="2749039" cy="528123"/>
      </dsp:txXfrm>
    </dsp:sp>
    <dsp:sp modelId="{DEDB21DC-FC23-4B10-8AB8-EDD7E848D268}">
      <dsp:nvSpPr>
        <dsp:cNvPr id="0" name=""/>
        <dsp:cNvSpPr/>
      </dsp:nvSpPr>
      <dsp:spPr>
        <a:xfrm>
          <a:off x="461747" y="3326693"/>
          <a:ext cx="2749039" cy="528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461747" y="3326693"/>
        <a:ext cx="2749039" cy="528123"/>
      </dsp:txXfrm>
    </dsp:sp>
    <dsp:sp modelId="{8BF7BF3D-E5BE-42F0-BDC0-DD9764E9E486}">
      <dsp:nvSpPr>
        <dsp:cNvPr id="0" name=""/>
        <dsp:cNvSpPr/>
      </dsp:nvSpPr>
      <dsp:spPr>
        <a:xfrm>
          <a:off x="3557964" y="332669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3326693"/>
        <a:ext cx="2749039" cy="528123"/>
      </dsp:txXfrm>
    </dsp:sp>
    <dsp:sp modelId="{EB176D71-8A4B-4152-991F-344ED7A9809D}">
      <dsp:nvSpPr>
        <dsp:cNvPr id="0" name=""/>
        <dsp:cNvSpPr/>
      </dsp:nvSpPr>
      <dsp:spPr>
        <a:xfrm>
          <a:off x="461747" y="404964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049643"/>
        <a:ext cx="2749039" cy="528123"/>
      </dsp:txXfrm>
    </dsp:sp>
    <dsp:sp modelId="{474D0195-21CE-4C91-9751-22DA80B88221}">
      <dsp:nvSpPr>
        <dsp:cNvPr id="0" name=""/>
        <dsp:cNvSpPr/>
      </dsp:nvSpPr>
      <dsp:spPr>
        <a:xfrm>
          <a:off x="3557964" y="40507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4050749"/>
        <a:ext cx="2749039" cy="528123"/>
      </dsp:txXfrm>
    </dsp:sp>
    <dsp:sp modelId="{4A17E49B-139D-448D-834F-1C62567D7755}">
      <dsp:nvSpPr>
        <dsp:cNvPr id="0" name=""/>
        <dsp:cNvSpPr/>
      </dsp:nvSpPr>
      <dsp:spPr>
        <a:xfrm>
          <a:off x="461747" y="4771888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771888"/>
        <a:ext cx="2749039" cy="528123"/>
      </dsp:txXfrm>
    </dsp:sp>
    <dsp:sp modelId="{8C6D4B5B-B413-4D49-BD6D-7FF3064261CB}">
      <dsp:nvSpPr>
        <dsp:cNvPr id="0" name=""/>
        <dsp:cNvSpPr/>
      </dsp:nvSpPr>
      <dsp:spPr>
        <a:xfrm>
          <a:off x="3557964" y="4775905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4775905"/>
        <a:ext cx="2749039" cy="528123"/>
      </dsp:txXfrm>
    </dsp:sp>
    <dsp:sp modelId="{4789E1C4-2079-4334-BDF0-845E39C09FFC}">
      <dsp:nvSpPr>
        <dsp:cNvPr id="0" name=""/>
        <dsp:cNvSpPr/>
      </dsp:nvSpPr>
      <dsp:spPr>
        <a:xfrm>
          <a:off x="461747" y="54955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5495549"/>
        <a:ext cx="2749039" cy="52812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08163" y="1162137"/>
          <a:ext cx="250238" cy="656096"/>
        </a:xfrm>
        <a:custGeom>
          <a:avLst/>
          <a:gdLst/>
          <a:ahLst/>
          <a:cxnLst/>
          <a:rect l="0" t="0" r="0" b="0"/>
          <a:pathLst>
            <a:path>
              <a:moveTo>
                <a:pt x="250238" y="0"/>
              </a:moveTo>
              <a:lnTo>
                <a:pt x="250238" y="656096"/>
              </a:lnTo>
              <a:lnTo>
                <a:pt x="0" y="6560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3012682" y="1162137"/>
          <a:ext cx="91440" cy="1646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160"/>
              </a:lnTo>
              <a:lnTo>
                <a:pt x="47413" y="1412160"/>
              </a:lnTo>
              <a:lnTo>
                <a:pt x="47413" y="164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944051" y="288029"/>
          <a:ext cx="2228701" cy="87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44051" y="288029"/>
        <a:ext cx="2228701" cy="874107"/>
      </dsp:txXfrm>
    </dsp:sp>
    <dsp:sp modelId="{12A4A7F0-01B7-473D-B4FA-1BB11D43004A}">
      <dsp:nvSpPr>
        <dsp:cNvPr id="0" name=""/>
        <dsp:cNvSpPr/>
      </dsp:nvSpPr>
      <dsp:spPr>
        <a:xfrm>
          <a:off x="2160091" y="2808311"/>
          <a:ext cx="1800010" cy="633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60091" y="2808311"/>
        <a:ext cx="1800010" cy="633307"/>
      </dsp:txXfrm>
    </dsp:sp>
    <dsp:sp modelId="{F6666403-C46B-492A-A2A1-22DBA94377D9}">
      <dsp:nvSpPr>
        <dsp:cNvPr id="0" name=""/>
        <dsp:cNvSpPr/>
      </dsp:nvSpPr>
      <dsp:spPr>
        <a:xfrm>
          <a:off x="1548167" y="1548231"/>
          <a:ext cx="1259996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48167" y="1548231"/>
        <a:ext cx="1259996" cy="54000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791913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791913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791913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791913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791913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144016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144016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2537634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 rot="-10800000">
        <a:off x="721654" y="2537634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2552359"/>
          <a:ext cx="1944492" cy="31362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24059" y="2552359"/>
        <a:ext cx="1944492" cy="3136273"/>
      </dsp:txXfrm>
    </dsp:sp>
    <dsp:sp modelId="{4F243FBE-805D-464E-A015-06AA991D0108}">
      <dsp:nvSpPr>
        <dsp:cNvPr id="0" name=""/>
        <dsp:cNvSpPr/>
      </dsp:nvSpPr>
      <dsp:spPr>
        <a:xfrm>
          <a:off x="5618204" y="2534976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18204" y="2534976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1695152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1695152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1008113"/>
          <a:ext cx="1079995" cy="43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1008113"/>
        <a:ext cx="1079995" cy="43199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Unidades Deportivas</a:t>
          </a: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232247" y="1237800"/>
          <a:ext cx="1367998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32247" y="1237800"/>
        <a:ext cx="1367998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832993" y="1977261"/>
          <a:ext cx="274827" cy="700078"/>
        </a:xfrm>
        <a:custGeom>
          <a:avLst/>
          <a:gdLst/>
          <a:ahLst/>
          <a:cxnLst/>
          <a:rect l="0" t="0" r="0" b="0"/>
          <a:pathLst>
            <a:path>
              <a:moveTo>
                <a:pt x="274827" y="0"/>
              </a:moveTo>
              <a:lnTo>
                <a:pt x="274827" y="700078"/>
              </a:lnTo>
              <a:lnTo>
                <a:pt x="0" y="700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57634" y="1977261"/>
          <a:ext cx="91440" cy="1551134"/>
        </a:xfrm>
        <a:custGeom>
          <a:avLst/>
          <a:gdLst/>
          <a:ahLst/>
          <a:cxnLst/>
          <a:rect l="0" t="0" r="0" b="0"/>
          <a:pathLst>
            <a:path>
              <a:moveTo>
                <a:pt x="50186" y="0"/>
              </a:moveTo>
              <a:lnTo>
                <a:pt x="50186" y="1163586"/>
              </a:lnTo>
              <a:lnTo>
                <a:pt x="45720" y="1163586"/>
              </a:lnTo>
              <a:lnTo>
                <a:pt x="45720" y="1551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47827" y="998645"/>
          <a:ext cx="2519987" cy="978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47827" y="998645"/>
        <a:ext cx="2519987" cy="978615"/>
      </dsp:txXfrm>
    </dsp:sp>
    <dsp:sp modelId="{7488CD22-623A-44D8-BB5F-E4D6CC8D37E8}">
      <dsp:nvSpPr>
        <dsp:cNvPr id="0" name=""/>
        <dsp:cNvSpPr/>
      </dsp:nvSpPr>
      <dsp:spPr>
        <a:xfrm>
          <a:off x="2203356" y="3528396"/>
          <a:ext cx="1799996" cy="592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03356" y="3528396"/>
        <a:ext cx="1799996" cy="592487"/>
      </dsp:txXfrm>
    </dsp:sp>
    <dsp:sp modelId="{8B3ACF25-AA08-46EB-B11E-DBBC5DAF0912}">
      <dsp:nvSpPr>
        <dsp:cNvPr id="0" name=""/>
        <dsp:cNvSpPr/>
      </dsp:nvSpPr>
      <dsp:spPr>
        <a:xfrm>
          <a:off x="1393011" y="2402346"/>
          <a:ext cx="1439982" cy="549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3011" y="2402346"/>
        <a:ext cx="1439982" cy="54998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273884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273884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273884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281134"/>
          <a:ext cx="2505151" cy="992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rgbClr val="000000"/>
              </a:solidFill>
            </a:rPr>
            <a:t>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7764" y="281134"/>
        <a:ext cx="2505151" cy="992750"/>
      </dsp:txXfrm>
    </dsp:sp>
    <dsp:sp modelId="{A4355BDB-2C53-4247-BB9E-B81BCB301B8E}">
      <dsp:nvSpPr>
        <dsp:cNvPr id="0" name=""/>
        <dsp:cNvSpPr/>
      </dsp:nvSpPr>
      <dsp:spPr>
        <a:xfrm>
          <a:off x="410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" y="2139334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65623" y="2139334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0836" y="2139334"/>
        <a:ext cx="1789432" cy="89471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47566" y="1168108"/>
          <a:ext cx="313583" cy="869206"/>
        </a:xfrm>
        <a:custGeom>
          <a:avLst/>
          <a:gdLst/>
          <a:ahLst/>
          <a:cxnLst/>
          <a:rect l="0" t="0" r="0" b="0"/>
          <a:pathLst>
            <a:path>
              <a:moveTo>
                <a:pt x="313583" y="0"/>
              </a:moveTo>
              <a:lnTo>
                <a:pt x="313583" y="869206"/>
              </a:lnTo>
              <a:lnTo>
                <a:pt x="0" y="869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299"/>
              </a:lnTo>
              <a:lnTo>
                <a:pt x="2173489" y="1622299"/>
              </a:lnTo>
              <a:lnTo>
                <a:pt x="2173489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168108"/>
          <a:ext cx="91440" cy="1845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766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2173489" y="0"/>
              </a:moveTo>
              <a:lnTo>
                <a:pt x="2173489" y="1622299"/>
              </a:lnTo>
              <a:lnTo>
                <a:pt x="0" y="1622299"/>
              </a:lnTo>
              <a:lnTo>
                <a:pt x="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82812" y="107414"/>
          <a:ext cx="2556675" cy="1060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282812" y="107414"/>
        <a:ext cx="2556675" cy="1060694"/>
      </dsp:txXfrm>
    </dsp:sp>
    <dsp:sp modelId="{68F90279-E630-440E-8937-16E69DB36ADA}">
      <dsp:nvSpPr>
        <dsp:cNvPr id="0" name=""/>
        <dsp:cNvSpPr/>
      </dsp:nvSpPr>
      <dsp:spPr>
        <a:xfrm>
          <a:off x="52366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3661" y="3013154"/>
        <a:ext cx="1727997" cy="730478"/>
      </dsp:txXfrm>
    </dsp:sp>
    <dsp:sp modelId="{47CE08D7-9963-408D-ADF4-8160FED4550A}">
      <dsp:nvSpPr>
        <dsp:cNvPr id="0" name=""/>
        <dsp:cNvSpPr/>
      </dsp:nvSpPr>
      <dsp:spPr>
        <a:xfrm>
          <a:off x="269715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97151" y="3013154"/>
        <a:ext cx="1727997" cy="730478"/>
      </dsp:txXfrm>
    </dsp:sp>
    <dsp:sp modelId="{FD85042B-3A5E-41AD-8A4A-B4AFFF75C61F}">
      <dsp:nvSpPr>
        <dsp:cNvPr id="0" name=""/>
        <dsp:cNvSpPr/>
      </dsp:nvSpPr>
      <dsp:spPr>
        <a:xfrm>
          <a:off x="4870640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70640" y="3013154"/>
        <a:ext cx="1727997" cy="730478"/>
      </dsp:txXfrm>
    </dsp:sp>
    <dsp:sp modelId="{96C211A2-E9F8-42E0-B8C2-16D65DF6A4DB}">
      <dsp:nvSpPr>
        <dsp:cNvPr id="0" name=""/>
        <dsp:cNvSpPr/>
      </dsp:nvSpPr>
      <dsp:spPr>
        <a:xfrm>
          <a:off x="1680751" y="1704363"/>
          <a:ext cx="1566814" cy="665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80751" y="1704363"/>
        <a:ext cx="1566814" cy="66590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12513" y="1149065"/>
          <a:ext cx="301101" cy="882504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82504"/>
              </a:lnTo>
              <a:lnTo>
                <a:pt x="0" y="8825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113614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19788" y="1630127"/>
              </a:lnTo>
              <a:lnTo>
                <a:pt x="1019788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93826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19788" y="0"/>
              </a:moveTo>
              <a:lnTo>
                <a:pt x="1019788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582194" y="1743"/>
          <a:ext cx="306284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82194" y="1743"/>
        <a:ext cx="3062841" cy="1147321"/>
      </dsp:txXfrm>
    </dsp:sp>
    <dsp:sp modelId="{08CD3FED-6585-4B0B-9DF6-B123BD23D011}">
      <dsp:nvSpPr>
        <dsp:cNvPr id="0" name=""/>
        <dsp:cNvSpPr/>
      </dsp:nvSpPr>
      <dsp:spPr>
        <a:xfrm>
          <a:off x="1283830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83830" y="2988984"/>
        <a:ext cx="1619992" cy="827439"/>
      </dsp:txXfrm>
    </dsp:sp>
    <dsp:sp modelId="{7FE83826-4D8E-47BC-A7D4-FAA6ABFA3119}">
      <dsp:nvSpPr>
        <dsp:cNvPr id="0" name=""/>
        <dsp:cNvSpPr/>
      </dsp:nvSpPr>
      <dsp:spPr>
        <a:xfrm>
          <a:off x="3323406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23406" y="2988984"/>
        <a:ext cx="1619992" cy="827439"/>
      </dsp:txXfrm>
    </dsp:sp>
    <dsp:sp modelId="{BB4A5560-FC0B-4ECA-8C6C-59A077D4E231}">
      <dsp:nvSpPr>
        <dsp:cNvPr id="0" name=""/>
        <dsp:cNvSpPr/>
      </dsp:nvSpPr>
      <dsp:spPr>
        <a:xfrm>
          <a:off x="1308086" y="1730683"/>
          <a:ext cx="1504427" cy="601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08086" y="1730683"/>
        <a:ext cx="1504427" cy="60177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79" y="697985"/>
          <a:ext cx="91440" cy="814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4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057998" y="312"/>
          <a:ext cx="1980002" cy="697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57998" y="312"/>
        <a:ext cx="1980002" cy="697673"/>
      </dsp:txXfrm>
    </dsp:sp>
    <dsp:sp modelId="{C9082A56-6250-40D2-8D8A-7126CA1AC704}">
      <dsp:nvSpPr>
        <dsp:cNvPr id="0" name=""/>
        <dsp:cNvSpPr/>
      </dsp:nvSpPr>
      <dsp:spPr>
        <a:xfrm rot="10800000" flipV="1">
          <a:off x="2274005" y="1512177"/>
          <a:ext cx="1547988" cy="7969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 rot="-10800000">
        <a:off x="2274005" y="1512177"/>
        <a:ext cx="1547988" cy="7969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93"/>
              </a:lnTo>
              <a:lnTo>
                <a:pt x="786680" y="221993"/>
              </a:lnTo>
              <a:lnTo>
                <a:pt x="78668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221993"/>
              </a:lnTo>
              <a:lnTo>
                <a:pt x="0" y="221993"/>
              </a:lnTo>
              <a:lnTo>
                <a:pt x="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1622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1087092"/>
          <a:ext cx="2340004" cy="929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1087092"/>
        <a:ext cx="2340004" cy="929134"/>
      </dsp:txXfrm>
    </dsp:sp>
    <dsp:sp modelId="{537FD853-5822-4BEC-B14F-FB2BBCF6ECC4}">
      <dsp:nvSpPr>
        <dsp:cNvPr id="0" name=""/>
        <dsp:cNvSpPr/>
      </dsp:nvSpPr>
      <dsp:spPr>
        <a:xfrm>
          <a:off x="3506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6" y="262125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6868" y="262125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0229" y="262125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23591" y="262125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6952" y="262125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898455"/>
        <a:ext cx="1300298" cy="650149"/>
      </dsp:txXfrm>
    </dsp:sp>
    <dsp:sp modelId="{AFF61B6F-500D-4DF8-B72D-042B1B26788A}">
      <dsp:nvSpPr>
        <dsp:cNvPr id="0" name=""/>
        <dsp:cNvSpPr/>
      </dsp:nvSpPr>
      <dsp:spPr>
        <a:xfrm>
          <a:off x="7083633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898455"/>
        <a:ext cx="1300298" cy="65014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36305" y="1380369"/>
          <a:ext cx="414283" cy="750284"/>
        </a:xfrm>
        <a:custGeom>
          <a:avLst/>
          <a:gdLst/>
          <a:ahLst/>
          <a:cxnLst/>
          <a:rect l="0" t="0" r="0" b="0"/>
          <a:pathLst>
            <a:path>
              <a:moveTo>
                <a:pt x="414283" y="0"/>
              </a:moveTo>
              <a:lnTo>
                <a:pt x="414283" y="750284"/>
              </a:lnTo>
              <a:lnTo>
                <a:pt x="0" y="750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88"/>
              </a:lnTo>
              <a:lnTo>
                <a:pt x="2656892" y="1706788"/>
              </a:lnTo>
              <a:lnTo>
                <a:pt x="2656892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380369"/>
          <a:ext cx="91440" cy="1955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493697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2656892" y="0"/>
              </a:moveTo>
              <a:lnTo>
                <a:pt x="2656892" y="1706788"/>
              </a:lnTo>
              <a:lnTo>
                <a:pt x="0" y="1706788"/>
              </a:lnTo>
              <a:lnTo>
                <a:pt x="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78326" y="222248"/>
          <a:ext cx="2544525" cy="11581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878326" y="222248"/>
        <a:ext cx="2544525" cy="1158120"/>
      </dsp:txXfrm>
    </dsp:sp>
    <dsp:sp modelId="{F439CFAB-A6C0-41A2-B8D8-271470E343FB}">
      <dsp:nvSpPr>
        <dsp:cNvPr id="0" name=""/>
        <dsp:cNvSpPr/>
      </dsp:nvSpPr>
      <dsp:spPr>
        <a:xfrm>
          <a:off x="413693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13693" y="3335600"/>
        <a:ext cx="2160007" cy="1272262"/>
      </dsp:txXfrm>
    </dsp:sp>
    <dsp:sp modelId="{BCE779C9-E6DC-4BB5-916B-42DEF69034F0}">
      <dsp:nvSpPr>
        <dsp:cNvPr id="0" name=""/>
        <dsp:cNvSpPr/>
      </dsp:nvSpPr>
      <dsp:spPr>
        <a:xfrm>
          <a:off x="3070585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70585" y="3335600"/>
        <a:ext cx="2160007" cy="1272262"/>
      </dsp:txXfrm>
    </dsp:sp>
    <dsp:sp modelId="{2D30FC6A-F12B-411D-89CD-8F0CA156B0DD}">
      <dsp:nvSpPr>
        <dsp:cNvPr id="0" name=""/>
        <dsp:cNvSpPr/>
      </dsp:nvSpPr>
      <dsp:spPr>
        <a:xfrm>
          <a:off x="5727478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727478" y="3335600"/>
        <a:ext cx="2160007" cy="1272262"/>
      </dsp:txXfrm>
    </dsp:sp>
    <dsp:sp modelId="{1FD2D8CC-BA3B-434D-88BB-D6A960BA3113}">
      <dsp:nvSpPr>
        <dsp:cNvPr id="0" name=""/>
        <dsp:cNvSpPr/>
      </dsp:nvSpPr>
      <dsp:spPr>
        <a:xfrm>
          <a:off x="2233559" y="1824655"/>
          <a:ext cx="1502746" cy="6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3559" y="1824655"/>
        <a:ext cx="1502746" cy="611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19" y="1356237"/>
          <a:ext cx="349204" cy="66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182"/>
              </a:lnTo>
              <a:lnTo>
                <a:pt x="349204" y="660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04434" y="1356237"/>
          <a:ext cx="323585" cy="660182"/>
        </a:xfrm>
        <a:custGeom>
          <a:avLst/>
          <a:gdLst/>
          <a:ahLst/>
          <a:cxnLst/>
          <a:rect l="0" t="0" r="0" b="0"/>
          <a:pathLst>
            <a:path>
              <a:moveTo>
                <a:pt x="323585" y="0"/>
              </a:moveTo>
              <a:lnTo>
                <a:pt x="323585" y="660182"/>
              </a:lnTo>
              <a:lnTo>
                <a:pt x="0" y="660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299" y="3397925"/>
          <a:ext cx="91440" cy="514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1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299" y="1356237"/>
          <a:ext cx="91440" cy="13826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26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80196" y="287724"/>
          <a:ext cx="2495647" cy="106851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1980196" y="287724"/>
        <a:ext cx="2495647" cy="1068512"/>
      </dsp:txXfrm>
    </dsp:sp>
    <dsp:sp modelId="{086950E9-743A-4495-98E4-541B4F97974D}">
      <dsp:nvSpPr>
        <dsp:cNvPr id="0" name=""/>
        <dsp:cNvSpPr/>
      </dsp:nvSpPr>
      <dsp:spPr>
        <a:xfrm>
          <a:off x="2312629" y="2738846"/>
          <a:ext cx="1830780" cy="65907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12629" y="2738846"/>
        <a:ext cx="1830780" cy="659079"/>
      </dsp:txXfrm>
    </dsp:sp>
    <dsp:sp modelId="{1188F178-7FDF-4815-BB89-8365F58972F8}">
      <dsp:nvSpPr>
        <dsp:cNvPr id="0" name=""/>
        <dsp:cNvSpPr/>
      </dsp:nvSpPr>
      <dsp:spPr>
        <a:xfrm>
          <a:off x="2306509" y="3912030"/>
          <a:ext cx="1843020" cy="12886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6509" y="3912030"/>
        <a:ext cx="1843020" cy="1288613"/>
      </dsp:txXfrm>
    </dsp:sp>
    <dsp:sp modelId="{63F093BD-CAAF-40A7-B590-54C5948C490E}">
      <dsp:nvSpPr>
        <dsp:cNvPr id="0" name=""/>
        <dsp:cNvSpPr/>
      </dsp:nvSpPr>
      <dsp:spPr>
        <a:xfrm>
          <a:off x="1783259" y="1759182"/>
          <a:ext cx="1121174" cy="5144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83259" y="1759182"/>
        <a:ext cx="1121174" cy="514472"/>
      </dsp:txXfrm>
    </dsp:sp>
    <dsp:sp modelId="{343812E9-0047-40DA-9DFF-0E300689337E}">
      <dsp:nvSpPr>
        <dsp:cNvPr id="0" name=""/>
        <dsp:cNvSpPr/>
      </dsp:nvSpPr>
      <dsp:spPr>
        <a:xfrm>
          <a:off x="3577224" y="1759182"/>
          <a:ext cx="1121174" cy="5144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77224" y="1759182"/>
        <a:ext cx="1121174" cy="51447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396861"/>
          <a:ext cx="288040" cy="89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173"/>
              </a:lnTo>
              <a:lnTo>
                <a:pt x="28804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396861"/>
          <a:ext cx="288176" cy="894173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94173"/>
              </a:lnTo>
              <a:lnTo>
                <a:pt x="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7"/>
              </a:lnTo>
              <a:lnTo>
                <a:pt x="2352065" y="1711457"/>
              </a:lnTo>
              <a:lnTo>
                <a:pt x="2352065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396861"/>
          <a:ext cx="91440" cy="1915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11457"/>
              </a:lnTo>
              <a:lnTo>
                <a:pt x="0" y="1711457"/>
              </a:lnTo>
              <a:lnTo>
                <a:pt x="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154442" y="496866"/>
          <a:ext cx="2339993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Jesús Hinojosa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154442" y="496866"/>
        <a:ext cx="2339993" cy="899995"/>
      </dsp:txXfrm>
    </dsp:sp>
    <dsp:sp modelId="{2E6F7FA2-41A7-4747-B3BB-DA46FB9CD60B}">
      <dsp:nvSpPr>
        <dsp:cNvPr id="0" name=""/>
        <dsp:cNvSpPr/>
      </dsp:nvSpPr>
      <dsp:spPr>
        <a:xfrm>
          <a:off x="44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46" y="3312424"/>
        <a:ext cx="1943855" cy="630003"/>
      </dsp:txXfrm>
    </dsp:sp>
    <dsp:sp modelId="{0DC8F29D-F261-41AA-9A88-9D1575A8D9E3}">
      <dsp:nvSpPr>
        <dsp:cNvPr id="0" name=""/>
        <dsp:cNvSpPr/>
      </dsp:nvSpPr>
      <dsp:spPr>
        <a:xfrm>
          <a:off x="2352511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352511" y="3312424"/>
        <a:ext cx="1943855" cy="630003"/>
      </dsp:txXfrm>
    </dsp:sp>
    <dsp:sp modelId="{C6910EE0-408A-4450-A2D1-A63EF8D20EEA}">
      <dsp:nvSpPr>
        <dsp:cNvPr id="0" name=""/>
        <dsp:cNvSpPr/>
      </dsp:nvSpPr>
      <dsp:spPr>
        <a:xfrm>
          <a:off x="470457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312424"/>
        <a:ext cx="1943855" cy="630003"/>
      </dsp:txXfrm>
    </dsp:sp>
    <dsp:sp modelId="{C0CD15E1-2301-4103-BB93-C0900E8D60FD}">
      <dsp:nvSpPr>
        <dsp:cNvPr id="0" name=""/>
        <dsp:cNvSpPr/>
      </dsp:nvSpPr>
      <dsp:spPr>
        <a:xfrm>
          <a:off x="1596254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96254" y="2021033"/>
        <a:ext cx="1440008" cy="540003"/>
      </dsp:txXfrm>
    </dsp:sp>
    <dsp:sp modelId="{C13FFAA3-CA1A-45D1-B32F-9142124C6664}">
      <dsp:nvSpPr>
        <dsp:cNvPr id="0" name=""/>
        <dsp:cNvSpPr/>
      </dsp:nvSpPr>
      <dsp:spPr>
        <a:xfrm>
          <a:off x="3612480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2021033"/>
        <a:ext cx="1440008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145583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145583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733998" y="245581"/>
          <a:ext cx="2628003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33998" y="245581"/>
        <a:ext cx="2628003" cy="900001"/>
      </dsp:txXfrm>
    </dsp:sp>
    <dsp:sp modelId="{466D8C12-7584-4133-9262-1096EA141629}">
      <dsp:nvSpPr>
        <dsp:cNvPr id="0" name=""/>
        <dsp:cNvSpPr/>
      </dsp:nvSpPr>
      <dsp:spPr>
        <a:xfrm>
          <a:off x="409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9" y="2785222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156891" y="2785222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</a:t>
          </a:r>
          <a:r>
            <a:rPr lang="es-ES" sz="1200" kern="1200" dirty="0" smtClean="0">
              <a:solidFill>
                <a:srgbClr val="000000"/>
              </a:solidFill>
            </a:rPr>
            <a:t>Gimnasia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3373" y="2785222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91821" y="1656188"/>
          <a:ext cx="1367993" cy="54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1821" y="1656188"/>
        <a:ext cx="1367993" cy="54596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996564"/>
          <a:ext cx="432220" cy="887277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887277"/>
              </a:lnTo>
              <a:lnTo>
                <a:pt x="0" y="887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644"/>
              </a:lnTo>
              <a:lnTo>
                <a:pt x="2199211" y="1622644"/>
              </a:lnTo>
              <a:lnTo>
                <a:pt x="2199211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564"/>
          <a:ext cx="91440" cy="1831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622644"/>
              </a:lnTo>
              <a:lnTo>
                <a:pt x="0" y="1622644"/>
              </a:lnTo>
              <a:lnTo>
                <a:pt x="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55020" y="1076"/>
          <a:ext cx="2612258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5020" y="1076"/>
        <a:ext cx="2612258" cy="995487"/>
      </dsp:txXfrm>
    </dsp:sp>
    <dsp:sp modelId="{47CE08D7-9963-408D-ADF4-8160FED4550A}">
      <dsp:nvSpPr>
        <dsp:cNvPr id="0" name=""/>
        <dsp:cNvSpPr/>
      </dsp:nvSpPr>
      <dsp:spPr>
        <a:xfrm>
          <a:off x="471385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1385" y="2828261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0596" y="2828261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69807" y="2828261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760930" y="1613841"/>
          <a:ext cx="1367998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60930" y="1613841"/>
        <a:ext cx="1367998" cy="54000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033133"/>
          <a:ext cx="252157" cy="659014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659014"/>
              </a:lnTo>
              <a:lnTo>
                <a:pt x="0" y="6590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2789114" y="1421534"/>
              </a:lnTo>
              <a:lnTo>
                <a:pt x="278911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929704" y="1421534"/>
              </a:lnTo>
              <a:lnTo>
                <a:pt x="92970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41132"/>
          <a:ext cx="2339998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241132"/>
        <a:ext cx="2339998" cy="792000"/>
      </dsp:txXfrm>
    </dsp:sp>
    <dsp:sp modelId="{47CE08D7-9963-408D-ADF4-8160FED4550A}">
      <dsp:nvSpPr>
        <dsp:cNvPr id="0" name=""/>
        <dsp:cNvSpPr/>
      </dsp:nvSpPr>
      <dsp:spPr>
        <a:xfrm>
          <a:off x="3684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84" y="2616021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3093" y="2616021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22503" y="2616021"/>
        <a:ext cx="1536702" cy="768351"/>
      </dsp:txXfrm>
    </dsp:sp>
    <dsp:sp modelId="{E04C956A-9805-4155-8ABD-6994E424FB8F}">
      <dsp:nvSpPr>
        <dsp:cNvPr id="0" name=""/>
        <dsp:cNvSpPr/>
      </dsp:nvSpPr>
      <dsp:spPr>
        <a:xfrm>
          <a:off x="558191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smtClean="0">
              <a:solidFill>
                <a:srgbClr val="000000"/>
              </a:solidFill>
            </a:rPr>
            <a:t>Basquetbol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81913" y="2616021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2048988" y="1440148"/>
          <a:ext cx="1260003" cy="50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48988" y="1440148"/>
        <a:ext cx="1260003" cy="5039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098864" y="2166437"/>
          <a:ext cx="91440" cy="348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57306" y="955022"/>
          <a:ext cx="1387277" cy="68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486"/>
              </a:lnTo>
              <a:lnTo>
                <a:pt x="1387277" y="435486"/>
              </a:lnTo>
              <a:lnTo>
                <a:pt x="1387277" y="683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80828" y="2166437"/>
          <a:ext cx="307984" cy="586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6"/>
              </a:lnTo>
              <a:lnTo>
                <a:pt x="307984" y="586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108030" y="2166437"/>
          <a:ext cx="272797" cy="586146"/>
        </a:xfrm>
        <a:custGeom>
          <a:avLst/>
          <a:gdLst/>
          <a:ahLst/>
          <a:cxnLst/>
          <a:rect l="0" t="0" r="0" b="0"/>
          <a:pathLst>
            <a:path>
              <a:moveTo>
                <a:pt x="272797" y="0"/>
              </a:moveTo>
              <a:lnTo>
                <a:pt x="272797" y="586146"/>
              </a:lnTo>
              <a:lnTo>
                <a:pt x="0" y="586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35108" y="2166437"/>
          <a:ext cx="91440" cy="1068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87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80828" y="955022"/>
          <a:ext cx="1376478" cy="683613"/>
        </a:xfrm>
        <a:custGeom>
          <a:avLst/>
          <a:gdLst/>
          <a:ahLst/>
          <a:cxnLst/>
          <a:rect l="0" t="0" r="0" b="0"/>
          <a:pathLst>
            <a:path>
              <a:moveTo>
                <a:pt x="1376478" y="0"/>
              </a:moveTo>
              <a:lnTo>
                <a:pt x="1376478" y="435486"/>
              </a:lnTo>
              <a:lnTo>
                <a:pt x="0" y="435486"/>
              </a:lnTo>
              <a:lnTo>
                <a:pt x="0" y="683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59309" y="86920"/>
          <a:ext cx="2195994" cy="868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San Jorge 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59309" y="86920"/>
        <a:ext cx="2195994" cy="868101"/>
      </dsp:txXfrm>
    </dsp:sp>
    <dsp:sp modelId="{7537FDA9-B49B-442D-9DE3-BBA9A8C44385}">
      <dsp:nvSpPr>
        <dsp:cNvPr id="0" name=""/>
        <dsp:cNvSpPr/>
      </dsp:nvSpPr>
      <dsp:spPr>
        <a:xfrm>
          <a:off x="1772751" y="1638636"/>
          <a:ext cx="1216153" cy="527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72751" y="1638636"/>
        <a:ext cx="1216153" cy="527801"/>
      </dsp:txXfrm>
    </dsp:sp>
    <dsp:sp modelId="{1E2976D5-0D80-414A-B9D2-965B2098BFD7}">
      <dsp:nvSpPr>
        <dsp:cNvPr id="0" name=""/>
        <dsp:cNvSpPr/>
      </dsp:nvSpPr>
      <dsp:spPr>
        <a:xfrm>
          <a:off x="1772751" y="3235167"/>
          <a:ext cx="121615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772751" y="3235167"/>
        <a:ext cx="1216153" cy="528746"/>
      </dsp:txXfrm>
    </dsp:sp>
    <dsp:sp modelId="{2D993FCD-C37D-4E21-B2BD-C6A0D1AD1EFC}">
      <dsp:nvSpPr>
        <dsp:cNvPr id="0" name=""/>
        <dsp:cNvSpPr/>
      </dsp:nvSpPr>
      <dsp:spPr>
        <a:xfrm>
          <a:off x="1052427" y="2488211"/>
          <a:ext cx="105560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 / </a:t>
          </a:r>
          <a:r>
            <a:rPr lang="es-MX" sz="1200" kern="1200" dirty="0" smtClean="0">
              <a:solidFill>
                <a:srgbClr val="000000"/>
              </a:solidFill>
            </a:rPr>
            <a:t>O </a:t>
          </a:r>
          <a:endParaRPr lang="es-ES" sz="1200" kern="1200" dirty="0">
            <a:latin typeface="+mn-lt"/>
          </a:endParaRPr>
        </a:p>
      </dsp:txBody>
      <dsp:txXfrm>
        <a:off x="1052427" y="2488211"/>
        <a:ext cx="1055603" cy="528746"/>
      </dsp:txXfrm>
    </dsp:sp>
    <dsp:sp modelId="{FA5CAE73-12FD-4AAE-9BDE-3E67976EB6DD}">
      <dsp:nvSpPr>
        <dsp:cNvPr id="0" name=""/>
        <dsp:cNvSpPr/>
      </dsp:nvSpPr>
      <dsp:spPr>
        <a:xfrm>
          <a:off x="2688812" y="2488211"/>
          <a:ext cx="105560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  <a:latin typeface="+mn-lt"/>
            </a:rPr>
            <a:t>Vigilante </a:t>
          </a:r>
        </a:p>
      </dsp:txBody>
      <dsp:txXfrm>
        <a:off x="2688812" y="2488211"/>
        <a:ext cx="1055603" cy="528746"/>
      </dsp:txXfrm>
    </dsp:sp>
    <dsp:sp modelId="{BC8060E1-EAEE-4EE2-AA12-FD950A7FA3A8}">
      <dsp:nvSpPr>
        <dsp:cNvPr id="0" name=""/>
        <dsp:cNvSpPr/>
      </dsp:nvSpPr>
      <dsp:spPr>
        <a:xfrm>
          <a:off x="4536508" y="1638636"/>
          <a:ext cx="1216153" cy="527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err="1" smtClean="0">
              <a:solidFill>
                <a:srgbClr val="000000"/>
              </a:solidFill>
            </a:rPr>
            <a:t>INDECO</a:t>
          </a:r>
          <a:r>
            <a:rPr lang="es-ES" sz="1200" kern="1200" dirty="0" smtClean="0">
              <a:solidFill>
                <a:srgbClr val="000000"/>
              </a:solidFill>
            </a:rPr>
            <a:t> Naranjo</a:t>
          </a:r>
        </a:p>
      </dsp:txBody>
      <dsp:txXfrm>
        <a:off x="4536508" y="1638636"/>
        <a:ext cx="1216153" cy="527801"/>
      </dsp:txXfrm>
    </dsp:sp>
    <dsp:sp modelId="{C8548872-D4E3-4B34-BFB5-8B18710640A4}">
      <dsp:nvSpPr>
        <dsp:cNvPr id="0" name=""/>
        <dsp:cNvSpPr/>
      </dsp:nvSpPr>
      <dsp:spPr>
        <a:xfrm>
          <a:off x="4536508" y="2515091"/>
          <a:ext cx="121615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536508" y="2515091"/>
        <a:ext cx="1216153" cy="52874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76607" y="1454421"/>
          <a:ext cx="212993" cy="667083"/>
        </a:xfrm>
        <a:custGeom>
          <a:avLst/>
          <a:gdLst/>
          <a:ahLst/>
          <a:cxnLst/>
          <a:rect l="0" t="0" r="0" b="0"/>
          <a:pathLst>
            <a:path>
              <a:moveTo>
                <a:pt x="212993" y="0"/>
              </a:moveTo>
              <a:lnTo>
                <a:pt x="212993" y="667083"/>
              </a:lnTo>
              <a:lnTo>
                <a:pt x="0" y="6670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9600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283"/>
              </a:lnTo>
              <a:lnTo>
                <a:pt x="1055305" y="1409283"/>
              </a:lnTo>
              <a:lnTo>
                <a:pt x="1055305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34294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1055305" y="0"/>
              </a:moveTo>
              <a:lnTo>
                <a:pt x="1055305" y="1409283"/>
              </a:lnTo>
              <a:lnTo>
                <a:pt x="0" y="1409283"/>
              </a:lnTo>
              <a:lnTo>
                <a:pt x="0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0372" y="564005"/>
          <a:ext cx="2418457" cy="890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80372" y="564005"/>
        <a:ext cx="2418457" cy="890415"/>
      </dsp:txXfrm>
    </dsp:sp>
    <dsp:sp modelId="{027E0837-CF06-434B-8453-53E974BA80E8}">
      <dsp:nvSpPr>
        <dsp:cNvPr id="0" name=""/>
        <dsp:cNvSpPr/>
      </dsp:nvSpPr>
      <dsp:spPr>
        <a:xfrm>
          <a:off x="1332927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32927" y="3117642"/>
        <a:ext cx="1602735" cy="656079"/>
      </dsp:txXfrm>
    </dsp:sp>
    <dsp:sp modelId="{4F22EBA1-8B10-4175-9402-BEF5DECABA63}">
      <dsp:nvSpPr>
        <dsp:cNvPr id="0" name=""/>
        <dsp:cNvSpPr/>
      </dsp:nvSpPr>
      <dsp:spPr>
        <a:xfrm>
          <a:off x="3443538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443538" y="3117642"/>
        <a:ext cx="1602735" cy="656079"/>
      </dsp:txXfrm>
    </dsp:sp>
    <dsp:sp modelId="{63464403-3396-417A-B9B2-F4D87917F733}">
      <dsp:nvSpPr>
        <dsp:cNvPr id="0" name=""/>
        <dsp:cNvSpPr/>
      </dsp:nvSpPr>
      <dsp:spPr>
        <a:xfrm>
          <a:off x="1623190" y="1854379"/>
          <a:ext cx="1353416" cy="534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623190" y="1854379"/>
        <a:ext cx="1353416" cy="53424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19370" y="1008109"/>
          <a:ext cx="341779" cy="719963"/>
        </a:xfrm>
        <a:custGeom>
          <a:avLst/>
          <a:gdLst/>
          <a:ahLst/>
          <a:cxnLst/>
          <a:rect l="0" t="0" r="0" b="0"/>
          <a:pathLst>
            <a:path>
              <a:moveTo>
                <a:pt x="341779" y="0"/>
              </a:moveTo>
              <a:lnTo>
                <a:pt x="341779" y="719963"/>
              </a:lnTo>
              <a:lnTo>
                <a:pt x="0" y="7199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2"/>
              </a:lnTo>
              <a:lnTo>
                <a:pt x="1838480" y="1488512"/>
              </a:lnTo>
              <a:lnTo>
                <a:pt x="183848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008109"/>
          <a:ext cx="91440" cy="1687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22669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1838480" y="0"/>
              </a:moveTo>
              <a:lnTo>
                <a:pt x="1838480" y="1488512"/>
              </a:lnTo>
              <a:lnTo>
                <a:pt x="0" y="1488512"/>
              </a:lnTo>
              <a:lnTo>
                <a:pt x="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46400" y="59353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46400" y="59353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002667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02667" y="2695861"/>
        <a:ext cx="1440003" cy="759128"/>
      </dsp:txXfrm>
    </dsp:sp>
    <dsp:sp modelId="{FD85042B-3A5E-41AD-8A4A-B4AFFF75C61F}">
      <dsp:nvSpPr>
        <dsp:cNvPr id="0" name=""/>
        <dsp:cNvSpPr/>
      </dsp:nvSpPr>
      <dsp:spPr>
        <a:xfrm>
          <a:off x="2841148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41148" y="2695861"/>
        <a:ext cx="1440003" cy="759128"/>
      </dsp:txXfrm>
    </dsp:sp>
    <dsp:sp modelId="{B007F721-2441-4550-B12D-646D3DE57F71}">
      <dsp:nvSpPr>
        <dsp:cNvPr id="0" name=""/>
        <dsp:cNvSpPr/>
      </dsp:nvSpPr>
      <dsp:spPr>
        <a:xfrm>
          <a:off x="4679629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79629" y="2695861"/>
        <a:ext cx="1440003" cy="759128"/>
      </dsp:txXfrm>
    </dsp:sp>
    <dsp:sp modelId="{96C211A2-E9F8-42E0-B8C2-16D65DF6A4DB}">
      <dsp:nvSpPr>
        <dsp:cNvPr id="0" name=""/>
        <dsp:cNvSpPr/>
      </dsp:nvSpPr>
      <dsp:spPr>
        <a:xfrm>
          <a:off x="1959365" y="1443399"/>
          <a:ext cx="1260005" cy="569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59365" y="1443399"/>
        <a:ext cx="1260005" cy="56934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586" y="950150"/>
          <a:ext cx="227910" cy="796898"/>
        </a:xfrm>
        <a:custGeom>
          <a:avLst/>
          <a:gdLst/>
          <a:ahLst/>
          <a:cxnLst/>
          <a:rect l="0" t="0" r="0" b="0"/>
          <a:pathLst>
            <a:path>
              <a:moveTo>
                <a:pt x="227910" y="0"/>
              </a:moveTo>
              <a:lnTo>
                <a:pt x="227910" y="796898"/>
              </a:lnTo>
              <a:lnTo>
                <a:pt x="0" y="7968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27496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472"/>
              </a:lnTo>
              <a:lnTo>
                <a:pt x="958366" y="1546472"/>
              </a:lnTo>
              <a:lnTo>
                <a:pt x="958366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669129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958366" y="0"/>
              </a:moveTo>
              <a:lnTo>
                <a:pt x="958366" y="1546472"/>
              </a:lnTo>
              <a:lnTo>
                <a:pt x="0" y="1546472"/>
              </a:lnTo>
              <a:lnTo>
                <a:pt x="0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12747" y="1394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12747" y="1394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910001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10001" y="2695861"/>
        <a:ext cx="1518256" cy="759128"/>
      </dsp:txXfrm>
    </dsp:sp>
    <dsp:sp modelId="{FD85042B-3A5E-41AD-8A4A-B4AFFF75C61F}">
      <dsp:nvSpPr>
        <dsp:cNvPr id="0" name=""/>
        <dsp:cNvSpPr/>
      </dsp:nvSpPr>
      <dsp:spPr>
        <a:xfrm>
          <a:off x="3826735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735" y="2695861"/>
        <a:ext cx="1518256" cy="759128"/>
      </dsp:txXfrm>
    </dsp:sp>
    <dsp:sp modelId="{96C211A2-E9F8-42E0-B8C2-16D65DF6A4DB}">
      <dsp:nvSpPr>
        <dsp:cNvPr id="0" name=""/>
        <dsp:cNvSpPr/>
      </dsp:nvSpPr>
      <dsp:spPr>
        <a:xfrm>
          <a:off x="1995199" y="1443394"/>
          <a:ext cx="1404386" cy="607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95199" y="1443394"/>
        <a:ext cx="1404386" cy="60730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37054" y="1559"/>
          <a:ext cx="2555992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7054" y="1559"/>
        <a:ext cx="2555992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2719" y="900627"/>
          <a:ext cx="258430" cy="759339"/>
        </a:xfrm>
        <a:custGeom>
          <a:avLst/>
          <a:gdLst/>
          <a:ahLst/>
          <a:cxnLst/>
          <a:rect l="0" t="0" r="0" b="0"/>
          <a:pathLst>
            <a:path>
              <a:moveTo>
                <a:pt x="258430" y="0"/>
              </a:moveTo>
              <a:lnTo>
                <a:pt x="258430" y="759339"/>
              </a:lnTo>
              <a:lnTo>
                <a:pt x="0" y="7593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49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985"/>
              </a:lnTo>
              <a:lnTo>
                <a:pt x="1087504" y="1464985"/>
              </a:lnTo>
              <a:lnTo>
                <a:pt x="1087504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3645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1087504" y="0"/>
              </a:moveTo>
              <a:lnTo>
                <a:pt x="1087504" y="1464985"/>
              </a:lnTo>
              <a:lnTo>
                <a:pt x="0" y="1464985"/>
              </a:lnTo>
              <a:lnTo>
                <a:pt x="0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01154" y="1863"/>
          <a:ext cx="2519991" cy="89876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</a:t>
          </a:r>
          <a:r>
            <a:rPr lang="es-ES" sz="1200" kern="1200" dirty="0" smtClean="0">
              <a:solidFill>
                <a:srgbClr val="000000"/>
              </a:solidFill>
            </a:rPr>
            <a:t>Gimnasio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1154" y="1863"/>
        <a:ext cx="2519991" cy="898764"/>
      </dsp:txXfrm>
    </dsp:sp>
    <dsp:sp modelId="{FD85042B-3A5E-41AD-8A4A-B4AFFF75C61F}">
      <dsp:nvSpPr>
        <dsp:cNvPr id="0" name=""/>
        <dsp:cNvSpPr/>
      </dsp:nvSpPr>
      <dsp:spPr>
        <a:xfrm>
          <a:off x="157488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4880" y="2554354"/>
        <a:ext cx="1797528" cy="900166"/>
      </dsp:txXfrm>
    </dsp:sp>
    <dsp:sp modelId="{C96B9213-2CAF-4CCB-A5F5-957CEF20391E}">
      <dsp:nvSpPr>
        <dsp:cNvPr id="0" name=""/>
        <dsp:cNvSpPr/>
      </dsp:nvSpPr>
      <dsp:spPr>
        <a:xfrm>
          <a:off x="374989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49890" y="2554354"/>
        <a:ext cx="1797528" cy="900166"/>
      </dsp:txXfrm>
    </dsp:sp>
    <dsp:sp modelId="{96C211A2-E9F8-42E0-B8C2-16D65DF6A4DB}">
      <dsp:nvSpPr>
        <dsp:cNvPr id="0" name=""/>
        <dsp:cNvSpPr/>
      </dsp:nvSpPr>
      <dsp:spPr>
        <a:xfrm>
          <a:off x="2011500" y="1389968"/>
          <a:ext cx="1291218" cy="53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11500" y="1389968"/>
        <a:ext cx="1291218" cy="539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4464496" y="1734188"/>
          <a:ext cx="3496620" cy="727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07"/>
              </a:lnTo>
              <a:lnTo>
                <a:pt x="3496620" y="524907"/>
              </a:lnTo>
              <a:lnTo>
                <a:pt x="349662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4464496" y="1734188"/>
          <a:ext cx="1165540" cy="727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07"/>
              </a:lnTo>
              <a:lnTo>
                <a:pt x="1165540" y="524907"/>
              </a:lnTo>
              <a:lnTo>
                <a:pt x="116554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298955" y="1734188"/>
          <a:ext cx="1165540" cy="727191"/>
        </a:xfrm>
        <a:custGeom>
          <a:avLst/>
          <a:gdLst/>
          <a:ahLst/>
          <a:cxnLst/>
          <a:rect l="0" t="0" r="0" b="0"/>
          <a:pathLst>
            <a:path>
              <a:moveTo>
                <a:pt x="1165540" y="0"/>
              </a:moveTo>
              <a:lnTo>
                <a:pt x="1165540" y="524907"/>
              </a:lnTo>
              <a:lnTo>
                <a:pt x="0" y="524907"/>
              </a:lnTo>
              <a:lnTo>
                <a:pt x="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967875" y="1734188"/>
          <a:ext cx="3496620" cy="727191"/>
        </a:xfrm>
        <a:custGeom>
          <a:avLst/>
          <a:gdLst/>
          <a:ahLst/>
          <a:cxnLst/>
          <a:rect l="0" t="0" r="0" b="0"/>
          <a:pathLst>
            <a:path>
              <a:moveTo>
                <a:pt x="3496620" y="0"/>
              </a:moveTo>
              <a:lnTo>
                <a:pt x="3496620" y="524907"/>
              </a:lnTo>
              <a:lnTo>
                <a:pt x="0" y="524907"/>
              </a:lnTo>
              <a:lnTo>
                <a:pt x="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976495" y="486184"/>
          <a:ext cx="2976000" cy="12480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76495" y="486184"/>
        <a:ext cx="2976000" cy="1248004"/>
      </dsp:txXfrm>
    </dsp:sp>
    <dsp:sp modelId="{A8990391-8BC5-47C2-AC60-DE385918E6C0}">
      <dsp:nvSpPr>
        <dsp:cNvPr id="0" name=""/>
        <dsp:cNvSpPr/>
      </dsp:nvSpPr>
      <dsp:spPr>
        <a:xfrm>
          <a:off x="4618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8" y="2461380"/>
        <a:ext cx="1926512" cy="1259997"/>
      </dsp:txXfrm>
    </dsp:sp>
    <dsp:sp modelId="{0C383773-3E75-40C1-8F41-944F99267FEE}">
      <dsp:nvSpPr>
        <dsp:cNvPr id="0" name=""/>
        <dsp:cNvSpPr/>
      </dsp:nvSpPr>
      <dsp:spPr>
        <a:xfrm>
          <a:off x="2335699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r>
            <a:rPr lang="es-ES" sz="1200" kern="1200" dirty="0" smtClean="0">
              <a:solidFill>
                <a:schemeClr val="tx1"/>
              </a:solidFill>
            </a:rPr>
            <a:t>Temporales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35699" y="2461380"/>
        <a:ext cx="1926512" cy="1259997"/>
      </dsp:txXfrm>
    </dsp:sp>
    <dsp:sp modelId="{01A0B41B-7573-4DE0-B7B2-1833FFE8216D}">
      <dsp:nvSpPr>
        <dsp:cNvPr id="0" name=""/>
        <dsp:cNvSpPr/>
      </dsp:nvSpPr>
      <dsp:spPr>
        <a:xfrm>
          <a:off x="4666779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6779" y="2461380"/>
        <a:ext cx="1926512" cy="1259997"/>
      </dsp:txXfrm>
    </dsp:sp>
    <dsp:sp modelId="{BA3CFFF1-5937-4474-84EB-077FB0973A74}">
      <dsp:nvSpPr>
        <dsp:cNvPr id="0" name=""/>
        <dsp:cNvSpPr/>
      </dsp:nvSpPr>
      <dsp:spPr>
        <a:xfrm>
          <a:off x="6997860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97860" y="2461380"/>
        <a:ext cx="1926512" cy="125999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197314"/>
          <a:ext cx="2224840" cy="89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894"/>
              </a:lnTo>
              <a:lnTo>
                <a:pt x="2224840" y="695894"/>
              </a:lnTo>
              <a:lnTo>
                <a:pt x="2224840" y="890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197314"/>
          <a:ext cx="91440" cy="890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197314"/>
          <a:ext cx="2247426" cy="890993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95968"/>
              </a:lnTo>
              <a:lnTo>
                <a:pt x="0" y="695968"/>
              </a:lnTo>
              <a:lnTo>
                <a:pt x="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216024"/>
          <a:ext cx="2592285" cy="98128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216024"/>
        <a:ext cx="2592285" cy="981289"/>
      </dsp:txXfrm>
    </dsp:sp>
    <dsp:sp modelId="{68F90279-E630-440E-8937-16E69DB36ADA}">
      <dsp:nvSpPr>
        <dsp:cNvPr id="0" name=""/>
        <dsp:cNvSpPr/>
      </dsp:nvSpPr>
      <dsp:spPr>
        <a:xfrm>
          <a:off x="426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6" y="2088307"/>
        <a:ext cx="1857377" cy="720002"/>
      </dsp:txXfrm>
    </dsp:sp>
    <dsp:sp modelId="{FD85042B-3A5E-41AD-8A4A-B4AFFF75C61F}">
      <dsp:nvSpPr>
        <dsp:cNvPr id="0" name=""/>
        <dsp:cNvSpPr/>
      </dsp:nvSpPr>
      <dsp:spPr>
        <a:xfrm>
          <a:off x="2247852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852" y="2088307"/>
        <a:ext cx="1857377" cy="720002"/>
      </dsp:txXfrm>
    </dsp:sp>
    <dsp:sp modelId="{B007F721-2441-4550-B12D-646D3DE57F71}">
      <dsp:nvSpPr>
        <dsp:cNvPr id="0" name=""/>
        <dsp:cNvSpPr/>
      </dsp:nvSpPr>
      <dsp:spPr>
        <a:xfrm>
          <a:off x="4472693" y="2088233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72693" y="2088233"/>
        <a:ext cx="1857377" cy="72000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90098" y="1453453"/>
          <a:ext cx="371051" cy="890987"/>
        </a:xfrm>
        <a:custGeom>
          <a:avLst/>
          <a:gdLst/>
          <a:ahLst/>
          <a:cxnLst/>
          <a:rect l="0" t="0" r="0" b="0"/>
          <a:pathLst>
            <a:path>
              <a:moveTo>
                <a:pt x="371051" y="0"/>
              </a:moveTo>
              <a:lnTo>
                <a:pt x="371051" y="890987"/>
              </a:lnTo>
              <a:lnTo>
                <a:pt x="0" y="890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95"/>
              </a:lnTo>
              <a:lnTo>
                <a:pt x="2415694" y="1706195"/>
              </a:lnTo>
              <a:lnTo>
                <a:pt x="2415694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53453"/>
          <a:ext cx="91440" cy="1986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45455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2415694" y="0"/>
              </a:moveTo>
              <a:lnTo>
                <a:pt x="2415694" y="1706195"/>
              </a:lnTo>
              <a:lnTo>
                <a:pt x="0" y="1706195"/>
              </a:lnTo>
              <a:lnTo>
                <a:pt x="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28289" y="340888"/>
          <a:ext cx="2865720" cy="1112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Los Campeones</a:t>
          </a:r>
          <a:r>
            <a:rPr lang="es-ES" sz="1200" kern="1200" dirty="0" smtClean="0">
              <a:solidFill>
                <a:srgbClr val="000000"/>
              </a:solidFill>
            </a:rPr>
            <a:t> </a:t>
          </a:r>
        </a:p>
      </dsp:txBody>
      <dsp:txXfrm>
        <a:off x="2128289" y="340888"/>
        <a:ext cx="2865720" cy="1112564"/>
      </dsp:txXfrm>
    </dsp:sp>
    <dsp:sp modelId="{68F90279-E630-440E-8937-16E69DB36ADA}">
      <dsp:nvSpPr>
        <dsp:cNvPr id="0" name=""/>
        <dsp:cNvSpPr/>
      </dsp:nvSpPr>
      <dsp:spPr>
        <a:xfrm>
          <a:off x="218322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8322" y="3440363"/>
        <a:ext cx="1854265" cy="832612"/>
      </dsp:txXfrm>
    </dsp:sp>
    <dsp:sp modelId="{FD85042B-3A5E-41AD-8A4A-B4AFFF75C61F}">
      <dsp:nvSpPr>
        <dsp:cNvPr id="0" name=""/>
        <dsp:cNvSpPr/>
      </dsp:nvSpPr>
      <dsp:spPr>
        <a:xfrm>
          <a:off x="2634017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</a:t>
          </a:r>
        </a:p>
      </dsp:txBody>
      <dsp:txXfrm>
        <a:off x="2634017" y="3440363"/>
        <a:ext cx="1854265" cy="832612"/>
      </dsp:txXfrm>
    </dsp:sp>
    <dsp:sp modelId="{B007F721-2441-4550-B12D-646D3DE57F71}">
      <dsp:nvSpPr>
        <dsp:cNvPr id="0" name=""/>
        <dsp:cNvSpPr/>
      </dsp:nvSpPr>
      <dsp:spPr>
        <a:xfrm>
          <a:off x="5049711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049711" y="3440363"/>
        <a:ext cx="1854265" cy="832612"/>
      </dsp:txXfrm>
    </dsp:sp>
    <dsp:sp modelId="{96C211A2-E9F8-42E0-B8C2-16D65DF6A4DB}">
      <dsp:nvSpPr>
        <dsp:cNvPr id="0" name=""/>
        <dsp:cNvSpPr/>
      </dsp:nvSpPr>
      <dsp:spPr>
        <a:xfrm>
          <a:off x="1706670" y="2029212"/>
          <a:ext cx="1483428" cy="6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06670" y="2029212"/>
        <a:ext cx="1483428" cy="63045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384254" y="1440037"/>
          <a:ext cx="477599" cy="704496"/>
        </a:xfrm>
        <a:custGeom>
          <a:avLst/>
          <a:gdLst/>
          <a:ahLst/>
          <a:cxnLst/>
          <a:rect l="0" t="0" r="0" b="0"/>
          <a:pathLst>
            <a:path>
              <a:moveTo>
                <a:pt x="477599" y="0"/>
              </a:moveTo>
              <a:lnTo>
                <a:pt x="477599" y="704496"/>
              </a:lnTo>
              <a:lnTo>
                <a:pt x="0" y="704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440037"/>
          <a:ext cx="2777672" cy="159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662"/>
              </a:lnTo>
              <a:lnTo>
                <a:pt x="2777672" y="1351662"/>
              </a:lnTo>
              <a:lnTo>
                <a:pt x="2777672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440037"/>
          <a:ext cx="91440" cy="159039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351662"/>
              </a:lnTo>
              <a:lnTo>
                <a:pt x="45720" y="1351662"/>
              </a:lnTo>
              <a:lnTo>
                <a:pt x="45720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440037"/>
          <a:ext cx="2724515" cy="159039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351662"/>
              </a:lnTo>
              <a:lnTo>
                <a:pt x="0" y="1351662"/>
              </a:lnTo>
              <a:lnTo>
                <a:pt x="0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637855" y="288034"/>
          <a:ext cx="2447996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Educación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7855" y="288034"/>
        <a:ext cx="2447996" cy="1152003"/>
      </dsp:txXfrm>
    </dsp:sp>
    <dsp:sp modelId="{ECD6F034-0843-4543-A3AE-98E7E38A772F}">
      <dsp:nvSpPr>
        <dsp:cNvPr id="0" name=""/>
        <dsp:cNvSpPr/>
      </dsp:nvSpPr>
      <dsp:spPr>
        <a:xfrm>
          <a:off x="522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2" y="303043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</a:t>
          </a:r>
        </a:p>
      </dsp:txBody>
      <dsp:txXfrm>
        <a:off x="2722195" y="303043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02710" y="3030431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2088261" y="1838531"/>
          <a:ext cx="1295992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88261" y="1838531"/>
        <a:ext cx="1295992" cy="612004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A6B71-4861-460D-B448-64D7301D8591}">
      <dsp:nvSpPr>
        <dsp:cNvPr id="0" name=""/>
        <dsp:cNvSpPr/>
      </dsp:nvSpPr>
      <dsp:spPr>
        <a:xfrm>
          <a:off x="2155741" y="1584181"/>
          <a:ext cx="398436" cy="149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511"/>
              </a:lnTo>
              <a:lnTo>
                <a:pt x="398436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732679" y="1584181"/>
          <a:ext cx="423061" cy="1497511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1497511"/>
              </a:lnTo>
              <a:lnTo>
                <a:pt x="0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155741" y="1584181"/>
          <a:ext cx="398436" cy="70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868"/>
              </a:lnTo>
              <a:lnTo>
                <a:pt x="398436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732679" y="1584181"/>
          <a:ext cx="423061" cy="708868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708868"/>
              </a:lnTo>
              <a:lnTo>
                <a:pt x="0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1671-4839-49A6-9F68-CDE6E43456F8}">
      <dsp:nvSpPr>
        <dsp:cNvPr id="0" name=""/>
        <dsp:cNvSpPr/>
      </dsp:nvSpPr>
      <dsp:spPr>
        <a:xfrm>
          <a:off x="2155741" y="1584181"/>
          <a:ext cx="964466" cy="236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982"/>
              </a:lnTo>
              <a:lnTo>
                <a:pt x="964466" y="2140982"/>
              </a:lnTo>
              <a:lnTo>
                <a:pt x="964466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470C5-FB19-4234-AA6C-EFDD06C9188E}">
      <dsp:nvSpPr>
        <dsp:cNvPr id="0" name=""/>
        <dsp:cNvSpPr/>
      </dsp:nvSpPr>
      <dsp:spPr>
        <a:xfrm>
          <a:off x="1201492" y="1584181"/>
          <a:ext cx="954249" cy="2367796"/>
        </a:xfrm>
        <a:custGeom>
          <a:avLst/>
          <a:gdLst/>
          <a:ahLst/>
          <a:cxnLst/>
          <a:rect l="0" t="0" r="0" b="0"/>
          <a:pathLst>
            <a:path>
              <a:moveTo>
                <a:pt x="954249" y="0"/>
              </a:moveTo>
              <a:lnTo>
                <a:pt x="954249" y="2140982"/>
              </a:lnTo>
              <a:lnTo>
                <a:pt x="0" y="2140982"/>
              </a:lnTo>
              <a:lnTo>
                <a:pt x="0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017514" y="723692"/>
          <a:ext cx="2276455" cy="8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</a:t>
          </a:r>
        </a:p>
      </dsp:txBody>
      <dsp:txXfrm>
        <a:off x="1017514" y="723692"/>
        <a:ext cx="2276455" cy="860488"/>
      </dsp:txXfrm>
    </dsp:sp>
    <dsp:sp modelId="{A26C7DD0-22C3-472F-8956-750A0E5B231F}">
      <dsp:nvSpPr>
        <dsp:cNvPr id="0" name=""/>
        <dsp:cNvSpPr/>
      </dsp:nvSpPr>
      <dsp:spPr>
        <a:xfrm>
          <a:off x="463494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3494" y="3951977"/>
        <a:ext cx="1475996" cy="800555"/>
      </dsp:txXfrm>
    </dsp:sp>
    <dsp:sp modelId="{517ACABC-13CB-4CF8-99D2-6730CCE4549E}">
      <dsp:nvSpPr>
        <dsp:cNvPr id="0" name=""/>
        <dsp:cNvSpPr/>
      </dsp:nvSpPr>
      <dsp:spPr>
        <a:xfrm>
          <a:off x="2382209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82209" y="3951977"/>
        <a:ext cx="1475996" cy="800555"/>
      </dsp:txXfrm>
    </dsp:sp>
    <dsp:sp modelId="{8152EA35-9CDF-40B9-A284-B90D945FE2BB}">
      <dsp:nvSpPr>
        <dsp:cNvPr id="0" name=""/>
        <dsp:cNvSpPr/>
      </dsp:nvSpPr>
      <dsp:spPr>
        <a:xfrm>
          <a:off x="308288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1990367"/>
        <a:ext cx="1424391" cy="605366"/>
      </dsp:txXfrm>
    </dsp:sp>
    <dsp:sp modelId="{879CF3CE-3826-4411-8750-4A90CA157093}">
      <dsp:nvSpPr>
        <dsp:cNvPr id="0" name=""/>
        <dsp:cNvSpPr/>
      </dsp:nvSpPr>
      <dsp:spPr>
        <a:xfrm>
          <a:off x="2554177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54177" y="1990367"/>
        <a:ext cx="1424391" cy="605366"/>
      </dsp:txXfrm>
    </dsp:sp>
    <dsp:sp modelId="{1010ADA0-FBE6-43F8-A34B-DB3F073225DF}">
      <dsp:nvSpPr>
        <dsp:cNvPr id="0" name=""/>
        <dsp:cNvSpPr/>
      </dsp:nvSpPr>
      <dsp:spPr>
        <a:xfrm>
          <a:off x="308288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2779009"/>
        <a:ext cx="1424391" cy="605366"/>
      </dsp:txXfrm>
    </dsp:sp>
    <dsp:sp modelId="{B5E18026-23BC-4B30-B57F-ECE5140B52DE}">
      <dsp:nvSpPr>
        <dsp:cNvPr id="0" name=""/>
        <dsp:cNvSpPr/>
      </dsp:nvSpPr>
      <dsp:spPr>
        <a:xfrm>
          <a:off x="2554177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54177" y="2779009"/>
        <a:ext cx="1424391" cy="60536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852028" y="920013"/>
          <a:ext cx="208311" cy="2256208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2256208"/>
              </a:lnTo>
              <a:lnTo>
                <a:pt x="0" y="2256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060339" y="920013"/>
          <a:ext cx="208323" cy="3848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051"/>
              </a:lnTo>
              <a:lnTo>
                <a:pt x="208323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852028" y="920013"/>
          <a:ext cx="208311" cy="3848051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848051"/>
              </a:lnTo>
              <a:lnTo>
                <a:pt x="0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60339" y="920013"/>
          <a:ext cx="208323" cy="305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032"/>
              </a:lnTo>
              <a:lnTo>
                <a:pt x="208323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852028" y="920013"/>
          <a:ext cx="208311" cy="3056032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056032"/>
              </a:lnTo>
              <a:lnTo>
                <a:pt x="0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60339" y="920013"/>
          <a:ext cx="208323" cy="187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199"/>
              </a:lnTo>
              <a:lnTo>
                <a:pt x="208323" y="18771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52028" y="920013"/>
          <a:ext cx="208311" cy="1475625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1475625"/>
              </a:lnTo>
              <a:lnTo>
                <a:pt x="0" y="14756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60339" y="920013"/>
          <a:ext cx="208323" cy="72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14"/>
              </a:lnTo>
              <a:lnTo>
                <a:pt x="208323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52028" y="920013"/>
          <a:ext cx="208311" cy="727414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727414"/>
              </a:lnTo>
              <a:lnTo>
                <a:pt x="0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935465" y="296140"/>
          <a:ext cx="2249748" cy="623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1935465" y="296140"/>
        <a:ext cx="2249748" cy="623873"/>
      </dsp:txXfrm>
    </dsp:sp>
    <dsp:sp modelId="{907B92F7-AFBA-4A50-B054-4F4BE3C5BD64}">
      <dsp:nvSpPr>
        <dsp:cNvPr id="0" name=""/>
        <dsp:cNvSpPr/>
      </dsp:nvSpPr>
      <dsp:spPr>
        <a:xfrm>
          <a:off x="656033" y="1374928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1374928"/>
        <a:ext cx="2195995" cy="544996"/>
      </dsp:txXfrm>
    </dsp:sp>
    <dsp:sp modelId="{98D0B439-05E9-48E2-8366-542DD34C9435}">
      <dsp:nvSpPr>
        <dsp:cNvPr id="0" name=""/>
        <dsp:cNvSpPr/>
      </dsp:nvSpPr>
      <dsp:spPr>
        <a:xfrm>
          <a:off x="3268663" y="1374928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68663" y="1374928"/>
        <a:ext cx="2195995" cy="544996"/>
      </dsp:txXfrm>
    </dsp:sp>
    <dsp:sp modelId="{9F4699FF-5008-4F8A-A4AA-F268A7531ADD}">
      <dsp:nvSpPr>
        <dsp:cNvPr id="0" name=""/>
        <dsp:cNvSpPr/>
      </dsp:nvSpPr>
      <dsp:spPr>
        <a:xfrm>
          <a:off x="656033" y="2123139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2123139"/>
        <a:ext cx="2195995" cy="544996"/>
      </dsp:txXfrm>
    </dsp:sp>
    <dsp:sp modelId="{2CEB68AE-346B-4F99-9443-D3AF8E3F845E}">
      <dsp:nvSpPr>
        <dsp:cNvPr id="0" name=""/>
        <dsp:cNvSpPr/>
      </dsp:nvSpPr>
      <dsp:spPr>
        <a:xfrm>
          <a:off x="3268663" y="2119302"/>
          <a:ext cx="2195995" cy="1355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68663" y="2119302"/>
        <a:ext cx="2195995" cy="1355819"/>
      </dsp:txXfrm>
    </dsp:sp>
    <dsp:sp modelId="{724BD599-F0BA-4C9F-8E3A-00C76D7BF2D8}">
      <dsp:nvSpPr>
        <dsp:cNvPr id="0" name=""/>
        <dsp:cNvSpPr/>
      </dsp:nvSpPr>
      <dsp:spPr>
        <a:xfrm>
          <a:off x="656033" y="3703478"/>
          <a:ext cx="2195995" cy="5451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3703478"/>
        <a:ext cx="2195995" cy="545134"/>
      </dsp:txXfrm>
    </dsp:sp>
    <dsp:sp modelId="{E88BB908-2DA5-4A10-8A8A-663536CE506E}">
      <dsp:nvSpPr>
        <dsp:cNvPr id="0" name=""/>
        <dsp:cNvSpPr/>
      </dsp:nvSpPr>
      <dsp:spPr>
        <a:xfrm>
          <a:off x="3268663" y="3703478"/>
          <a:ext cx="2195995" cy="54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Clasificadores(as)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68663" y="3703478"/>
        <a:ext cx="2195995" cy="545134"/>
      </dsp:txXfrm>
    </dsp:sp>
    <dsp:sp modelId="{68DBA4D7-5E1A-43FE-99B5-255978C69DF9}">
      <dsp:nvSpPr>
        <dsp:cNvPr id="0" name=""/>
        <dsp:cNvSpPr/>
      </dsp:nvSpPr>
      <dsp:spPr>
        <a:xfrm>
          <a:off x="656033" y="4495566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A </a:t>
          </a:r>
        </a:p>
      </dsp:txBody>
      <dsp:txXfrm>
        <a:off x="656033" y="4495566"/>
        <a:ext cx="2195995" cy="544996"/>
      </dsp:txXfrm>
    </dsp:sp>
    <dsp:sp modelId="{CBA7A604-34D3-4032-AA40-3F76CC23DF93}">
      <dsp:nvSpPr>
        <dsp:cNvPr id="0" name=""/>
        <dsp:cNvSpPr/>
      </dsp:nvSpPr>
      <dsp:spPr>
        <a:xfrm>
          <a:off x="3268663" y="4495566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68663" y="4495566"/>
        <a:ext cx="2195995" cy="544996"/>
      </dsp:txXfrm>
    </dsp:sp>
    <dsp:sp modelId="{9619E9DC-5DC6-412E-A318-941EEB04D18A}">
      <dsp:nvSpPr>
        <dsp:cNvPr id="0" name=""/>
        <dsp:cNvSpPr/>
      </dsp:nvSpPr>
      <dsp:spPr>
        <a:xfrm>
          <a:off x="656033" y="2903723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2903723"/>
        <a:ext cx="2195995" cy="54499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900000"/>
          <a:ext cx="163805" cy="72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92"/>
              </a:lnTo>
              <a:lnTo>
                <a:pt x="163805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84775" y="900000"/>
          <a:ext cx="163600" cy="725092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725092"/>
              </a:lnTo>
              <a:lnTo>
                <a:pt x="0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900000"/>
          <a:ext cx="163805" cy="160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201"/>
              </a:lnTo>
              <a:lnTo>
                <a:pt x="163805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84775" y="900000"/>
          <a:ext cx="163600" cy="1607201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1607201"/>
              </a:lnTo>
              <a:lnTo>
                <a:pt x="0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3643460" y="2285981"/>
              </a:lnTo>
              <a:lnTo>
                <a:pt x="364346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2186076" y="2285981"/>
              </a:lnTo>
              <a:lnTo>
                <a:pt x="2186076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728692" y="2285981"/>
              </a:lnTo>
              <a:lnTo>
                <a:pt x="728692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0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168375" y="0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0" y="3312449"/>
        <a:ext cx="1204449" cy="720001"/>
      </dsp:txXfrm>
    </dsp:sp>
    <dsp:sp modelId="{B679DCC4-6138-4768-B5CD-F0704A279DA6}">
      <dsp:nvSpPr>
        <dsp:cNvPr id="0" name=""/>
        <dsp:cNvSpPr/>
      </dsp:nvSpPr>
      <dsp:spPr>
        <a:xfrm>
          <a:off x="1460074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0074" y="3312449"/>
        <a:ext cx="1204449" cy="720001"/>
      </dsp:txXfrm>
    </dsp:sp>
    <dsp:sp modelId="{51C32D44-AB48-4718-9350-84BD6A582910}">
      <dsp:nvSpPr>
        <dsp:cNvPr id="0" name=""/>
        <dsp:cNvSpPr/>
      </dsp:nvSpPr>
      <dsp:spPr>
        <a:xfrm>
          <a:off x="2917458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7458" y="3312449"/>
        <a:ext cx="1204449" cy="720001"/>
      </dsp:txXfrm>
    </dsp:sp>
    <dsp:sp modelId="{5D05A064-B26B-40F1-BAB8-C952F71956E6}">
      <dsp:nvSpPr>
        <dsp:cNvPr id="0" name=""/>
        <dsp:cNvSpPr/>
      </dsp:nvSpPr>
      <dsp:spPr>
        <a:xfrm>
          <a:off x="4374842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4842" y="3312449"/>
        <a:ext cx="1204449" cy="720001"/>
      </dsp:txXfrm>
    </dsp:sp>
    <dsp:sp modelId="{656C1EF5-BB9E-4B17-A830-A05B16235C81}">
      <dsp:nvSpPr>
        <dsp:cNvPr id="0" name=""/>
        <dsp:cNvSpPr/>
      </dsp:nvSpPr>
      <dsp:spPr>
        <a:xfrm>
          <a:off x="5832226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32226" y="3312449"/>
        <a:ext cx="1204449" cy="720001"/>
      </dsp:txXfrm>
    </dsp:sp>
    <dsp:sp modelId="{05D76ADD-FDDA-4BD2-BF7D-F91383756818}">
      <dsp:nvSpPr>
        <dsp:cNvPr id="0" name=""/>
        <dsp:cNvSpPr/>
      </dsp:nvSpPr>
      <dsp:spPr>
        <a:xfrm>
          <a:off x="7289611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9611" y="3312449"/>
        <a:ext cx="1204449" cy="720001"/>
      </dsp:txXfrm>
    </dsp:sp>
    <dsp:sp modelId="{32DA4FC1-38BF-44C8-B772-A5442007D112}">
      <dsp:nvSpPr>
        <dsp:cNvPr id="0" name=""/>
        <dsp:cNvSpPr/>
      </dsp:nvSpPr>
      <dsp:spPr>
        <a:xfrm>
          <a:off x="2880325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880325" y="2206090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12180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12180" y="2206090"/>
        <a:ext cx="1204449" cy="602224"/>
      </dsp:txXfrm>
    </dsp:sp>
    <dsp:sp modelId="{D1E07DFB-3766-446A-8886-DEAB87EF2DE6}">
      <dsp:nvSpPr>
        <dsp:cNvPr id="0" name=""/>
        <dsp:cNvSpPr/>
      </dsp:nvSpPr>
      <dsp:spPr>
        <a:xfrm>
          <a:off x="2880325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2880325" y="1323981"/>
        <a:ext cx="1204449" cy="602224"/>
      </dsp:txXfrm>
    </dsp:sp>
    <dsp:sp modelId="{872AA2FF-1F0E-4D22-A061-D1ED4659116F}">
      <dsp:nvSpPr>
        <dsp:cNvPr id="0" name=""/>
        <dsp:cNvSpPr/>
      </dsp:nvSpPr>
      <dsp:spPr>
        <a:xfrm>
          <a:off x="4412180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rgbClr val="000000"/>
              </a:solidFill>
            </a:rPr>
            <a:t>Auxiliar Administrativo(a</a:t>
          </a:r>
          <a:r>
            <a:rPr lang="es-ES" sz="1300" kern="1200" dirty="0" smtClean="0">
              <a:solidFill>
                <a:srgbClr val="000000"/>
              </a:solidFill>
            </a:rPr>
            <a:t>)</a:t>
          </a:r>
          <a:endParaRPr lang="es-ES" sz="1300" kern="1200" dirty="0" smtClean="0">
            <a:solidFill>
              <a:srgbClr val="000000"/>
            </a:solidFill>
          </a:endParaRPr>
        </a:p>
      </dsp:txBody>
      <dsp:txXfrm>
        <a:off x="4412180" y="1323981"/>
        <a:ext cx="1204449" cy="60222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2347" y="1604315"/>
        <a:ext cx="2864792" cy="218804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163090"/>
          <a:ext cx="91440" cy="621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870"/>
              </a:lnTo>
              <a:lnTo>
                <a:pt x="47030" y="206870"/>
              </a:lnTo>
              <a:lnTo>
                <a:pt x="47030" y="6212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11087"/>
          <a:ext cx="3093959" cy="115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1011087"/>
        <a:ext cx="3093959" cy="1152002"/>
      </dsp:txXfrm>
    </dsp:sp>
    <dsp:sp modelId="{F406D603-0F97-49D1-A230-75F2EB1A2562}">
      <dsp:nvSpPr>
        <dsp:cNvPr id="0" name=""/>
        <dsp:cNvSpPr/>
      </dsp:nvSpPr>
      <dsp:spPr>
        <a:xfrm>
          <a:off x="288285" y="2784292"/>
          <a:ext cx="2520010" cy="1055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285" y="2784292"/>
        <a:ext cx="2520010" cy="105546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16938" y="3872724"/>
        <a:ext cx="1979318" cy="98965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8" y="1487191"/>
          <a:ext cx="445450" cy="73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92"/>
              </a:lnTo>
              <a:lnTo>
                <a:pt x="445450" y="731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815543" y="1487191"/>
          <a:ext cx="437104" cy="731692"/>
        </a:xfrm>
        <a:custGeom>
          <a:avLst/>
          <a:gdLst/>
          <a:ahLst/>
          <a:cxnLst/>
          <a:rect l="0" t="0" r="0" b="0"/>
          <a:pathLst>
            <a:path>
              <a:moveTo>
                <a:pt x="437104" y="0"/>
              </a:moveTo>
              <a:lnTo>
                <a:pt x="437104" y="731692"/>
              </a:lnTo>
              <a:lnTo>
                <a:pt x="0" y="731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8" y="1487191"/>
          <a:ext cx="349866" cy="1922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643"/>
              </a:lnTo>
              <a:lnTo>
                <a:pt x="349866" y="1922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933389" y="1487191"/>
          <a:ext cx="319258" cy="1922643"/>
        </a:xfrm>
        <a:custGeom>
          <a:avLst/>
          <a:gdLst/>
          <a:ahLst/>
          <a:cxnLst/>
          <a:rect l="0" t="0" r="0" b="0"/>
          <a:pathLst>
            <a:path>
              <a:moveTo>
                <a:pt x="319258" y="0"/>
              </a:moveTo>
              <a:lnTo>
                <a:pt x="319258" y="1922643"/>
              </a:lnTo>
              <a:lnTo>
                <a:pt x="0" y="1922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487191"/>
          <a:ext cx="3329406" cy="287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55"/>
              </a:lnTo>
              <a:lnTo>
                <a:pt x="3329406" y="2686555"/>
              </a:lnTo>
              <a:lnTo>
                <a:pt x="3329406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487191"/>
          <a:ext cx="1109802" cy="287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55"/>
              </a:lnTo>
              <a:lnTo>
                <a:pt x="1109802" y="2686555"/>
              </a:lnTo>
              <a:lnTo>
                <a:pt x="1109802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142845" y="1487191"/>
          <a:ext cx="1109802" cy="2873917"/>
        </a:xfrm>
        <a:custGeom>
          <a:avLst/>
          <a:gdLst/>
          <a:ahLst/>
          <a:cxnLst/>
          <a:rect l="0" t="0" r="0" b="0"/>
          <a:pathLst>
            <a:path>
              <a:moveTo>
                <a:pt x="1109802" y="0"/>
              </a:moveTo>
              <a:lnTo>
                <a:pt x="1109802" y="2685865"/>
              </a:lnTo>
              <a:lnTo>
                <a:pt x="0" y="2685865"/>
              </a:lnTo>
              <a:lnTo>
                <a:pt x="0" y="28739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923241" y="1487191"/>
          <a:ext cx="3329406" cy="2874607"/>
        </a:xfrm>
        <a:custGeom>
          <a:avLst/>
          <a:gdLst/>
          <a:ahLst/>
          <a:cxnLst/>
          <a:rect l="0" t="0" r="0" b="0"/>
          <a:pathLst>
            <a:path>
              <a:moveTo>
                <a:pt x="3329406" y="0"/>
              </a:moveTo>
              <a:lnTo>
                <a:pt x="3329406" y="2686555"/>
              </a:lnTo>
              <a:lnTo>
                <a:pt x="0" y="2686555"/>
              </a:lnTo>
              <a:lnTo>
                <a:pt x="0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02508" y="454643"/>
          <a:ext cx="3100278" cy="1032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702508" y="454643"/>
        <a:ext cx="3100278" cy="1032548"/>
      </dsp:txXfrm>
    </dsp:sp>
    <dsp:sp modelId="{F8108F41-11A6-4BB2-8576-6B4930629144}">
      <dsp:nvSpPr>
        <dsp:cNvPr id="0" name=""/>
        <dsp:cNvSpPr/>
      </dsp:nvSpPr>
      <dsp:spPr>
        <a:xfrm>
          <a:off x="1491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Monterrey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1" y="4361798"/>
        <a:ext cx="1843500" cy="894796"/>
      </dsp:txXfrm>
    </dsp:sp>
    <dsp:sp modelId="{BB628240-0F39-4862-BA3F-83CC0363689A}">
      <dsp:nvSpPr>
        <dsp:cNvPr id="0" name=""/>
        <dsp:cNvSpPr/>
      </dsp:nvSpPr>
      <dsp:spPr>
        <a:xfrm>
          <a:off x="2221095" y="4361109"/>
          <a:ext cx="1843500" cy="895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221095" y="4361109"/>
        <a:ext cx="1843500" cy="895485"/>
      </dsp:txXfrm>
    </dsp:sp>
    <dsp:sp modelId="{5595AAC0-CD01-45C6-AE8E-4A0CED053EE3}">
      <dsp:nvSpPr>
        <dsp:cNvPr id="0" name=""/>
        <dsp:cNvSpPr/>
      </dsp:nvSpPr>
      <dsp:spPr>
        <a:xfrm>
          <a:off x="4440699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40699" y="4361798"/>
        <a:ext cx="1843500" cy="894796"/>
      </dsp:txXfrm>
    </dsp:sp>
    <dsp:sp modelId="{699D600C-22B6-4E53-A7E3-EA62EC92FA90}">
      <dsp:nvSpPr>
        <dsp:cNvPr id="0" name=""/>
        <dsp:cNvSpPr/>
      </dsp:nvSpPr>
      <dsp:spPr>
        <a:xfrm>
          <a:off x="6660304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dsp:txBody>
      <dsp:txXfrm>
        <a:off x="6660304" y="4361798"/>
        <a:ext cx="1843500" cy="894796"/>
      </dsp:txXfrm>
    </dsp:sp>
    <dsp:sp modelId="{E0EE2F53-60A9-4F75-9898-904BD68A5314}">
      <dsp:nvSpPr>
        <dsp:cNvPr id="0" name=""/>
        <dsp:cNvSpPr/>
      </dsp:nvSpPr>
      <dsp:spPr>
        <a:xfrm>
          <a:off x="1475854" y="3052657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Operativo de Parques </a:t>
          </a:r>
        </a:p>
      </dsp:txBody>
      <dsp:txXfrm>
        <a:off x="1475854" y="3052657"/>
        <a:ext cx="2457534" cy="714355"/>
      </dsp:txXfrm>
    </dsp:sp>
    <dsp:sp modelId="{0B0AD3C7-6E7D-49BC-B8B1-61DFD4EBFEE5}">
      <dsp:nvSpPr>
        <dsp:cNvPr id="0" name=""/>
        <dsp:cNvSpPr/>
      </dsp:nvSpPr>
      <dsp:spPr>
        <a:xfrm>
          <a:off x="4602514" y="3052657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2514" y="3052657"/>
        <a:ext cx="2457534" cy="714355"/>
      </dsp:txXfrm>
    </dsp:sp>
    <dsp:sp modelId="{D505D837-DBC2-4B50-8E0E-E06632D105AC}">
      <dsp:nvSpPr>
        <dsp:cNvPr id="0" name=""/>
        <dsp:cNvSpPr/>
      </dsp:nvSpPr>
      <dsp:spPr>
        <a:xfrm>
          <a:off x="2024572" y="1822882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024572" y="1822882"/>
        <a:ext cx="1790971" cy="792003"/>
      </dsp:txXfrm>
    </dsp:sp>
    <dsp:sp modelId="{53A1B6B1-543F-4031-814A-C310B34B4C02}">
      <dsp:nvSpPr>
        <dsp:cNvPr id="0" name=""/>
        <dsp:cNvSpPr/>
      </dsp:nvSpPr>
      <dsp:spPr>
        <a:xfrm>
          <a:off x="4698098" y="1822882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698098" y="1822882"/>
        <a:ext cx="1790971" cy="7920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829709"/>
          <a:ext cx="1355965" cy="824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832"/>
              </a:lnTo>
              <a:lnTo>
                <a:pt x="1355965" y="480832"/>
              </a:lnTo>
              <a:lnTo>
                <a:pt x="1355965" y="824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12386" y="2829709"/>
          <a:ext cx="1355965" cy="824798"/>
        </a:xfrm>
        <a:custGeom>
          <a:avLst/>
          <a:gdLst/>
          <a:ahLst/>
          <a:cxnLst/>
          <a:rect l="0" t="0" r="0" b="0"/>
          <a:pathLst>
            <a:path>
              <a:moveTo>
                <a:pt x="1355965" y="0"/>
              </a:moveTo>
              <a:lnTo>
                <a:pt x="1355965" y="480832"/>
              </a:lnTo>
              <a:lnTo>
                <a:pt x="0" y="480832"/>
              </a:lnTo>
              <a:lnTo>
                <a:pt x="0" y="824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1" y="1373044"/>
          <a:ext cx="91440" cy="5510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51537" y="388"/>
          <a:ext cx="2833629" cy="13726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537" y="388"/>
        <a:ext cx="2833629" cy="1372655"/>
      </dsp:txXfrm>
    </dsp:sp>
    <dsp:sp modelId="{D16EA8BC-7653-4B40-800E-97DC84F26E35}">
      <dsp:nvSpPr>
        <dsp:cNvPr id="0" name=""/>
        <dsp:cNvSpPr/>
      </dsp:nvSpPr>
      <dsp:spPr>
        <a:xfrm>
          <a:off x="2012968" y="1924111"/>
          <a:ext cx="2310767" cy="905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2012968" y="1924111"/>
        <a:ext cx="2310767" cy="905598"/>
      </dsp:txXfrm>
    </dsp:sp>
    <dsp:sp modelId="{46D98955-34D8-4A0B-A542-AAEDAFBE03D5}">
      <dsp:nvSpPr>
        <dsp:cNvPr id="0" name=""/>
        <dsp:cNvSpPr/>
      </dsp:nvSpPr>
      <dsp:spPr>
        <a:xfrm>
          <a:off x="800388" y="3654508"/>
          <a:ext cx="2023997" cy="809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sp:txBody>
      <dsp:txXfrm>
        <a:off x="800388" y="3654508"/>
        <a:ext cx="2023997" cy="809598"/>
      </dsp:txXfrm>
    </dsp:sp>
    <dsp:sp modelId="{B6B4C1F5-6231-4957-B426-E5CB41B4305F}">
      <dsp:nvSpPr>
        <dsp:cNvPr id="0" name=""/>
        <dsp:cNvSpPr/>
      </dsp:nvSpPr>
      <dsp:spPr>
        <a:xfrm>
          <a:off x="3512318" y="3654508"/>
          <a:ext cx="2023997" cy="809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2318" y="3654508"/>
        <a:ext cx="2023997" cy="809598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</a:t>
          </a:r>
          <a:r>
            <a:rPr lang="es-MX" altLang="es-MX" sz="1200" b="0" kern="1200" dirty="0" smtClean="0">
              <a:solidFill>
                <a:schemeClr val="tx1"/>
              </a:solidFill>
            </a:rPr>
            <a:t>Operativo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Liviana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1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2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299"/>
              </a:lnTo>
              <a:lnTo>
                <a:pt x="19923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203299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203299"/>
              </a:lnTo>
              <a:lnTo>
                <a:pt x="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77"/>
              </a:lnTo>
              <a:lnTo>
                <a:pt x="19923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881721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881721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646243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646243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20204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20204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4847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48470"/>
        <a:ext cx="1511647" cy="64333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28023" y="1480902"/>
          <a:ext cx="324624" cy="699804"/>
        </a:xfrm>
        <a:custGeom>
          <a:avLst/>
          <a:gdLst/>
          <a:ahLst/>
          <a:cxnLst/>
          <a:rect l="0" t="0" r="0" b="0"/>
          <a:pathLst>
            <a:path>
              <a:moveTo>
                <a:pt x="324624" y="0"/>
              </a:moveTo>
              <a:lnTo>
                <a:pt x="324624" y="699804"/>
              </a:lnTo>
              <a:lnTo>
                <a:pt x="0" y="699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8" y="1480902"/>
          <a:ext cx="332236" cy="69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804"/>
              </a:lnTo>
              <a:lnTo>
                <a:pt x="332236" y="699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26556" y="1480902"/>
          <a:ext cx="326091" cy="1686760"/>
        </a:xfrm>
        <a:custGeom>
          <a:avLst/>
          <a:gdLst/>
          <a:ahLst/>
          <a:cxnLst/>
          <a:rect l="0" t="0" r="0" b="0"/>
          <a:pathLst>
            <a:path>
              <a:moveTo>
                <a:pt x="326091" y="0"/>
              </a:moveTo>
              <a:lnTo>
                <a:pt x="326091" y="1686760"/>
              </a:lnTo>
              <a:lnTo>
                <a:pt x="0" y="1686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8" y="1480902"/>
          <a:ext cx="338052" cy="2913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866"/>
              </a:lnTo>
              <a:lnTo>
                <a:pt x="338052" y="29138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8" y="1480902"/>
          <a:ext cx="332529" cy="1686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765"/>
              </a:lnTo>
              <a:lnTo>
                <a:pt x="332529" y="1686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26556" y="1480902"/>
          <a:ext cx="326091" cy="2917206"/>
        </a:xfrm>
        <a:custGeom>
          <a:avLst/>
          <a:gdLst/>
          <a:ahLst/>
          <a:cxnLst/>
          <a:rect l="0" t="0" r="0" b="0"/>
          <a:pathLst>
            <a:path>
              <a:moveTo>
                <a:pt x="326091" y="0"/>
              </a:moveTo>
              <a:lnTo>
                <a:pt x="326091" y="2917206"/>
              </a:lnTo>
              <a:lnTo>
                <a:pt x="0" y="2917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56964" y="564361"/>
          <a:ext cx="2791366" cy="916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sp:txBody>
      <dsp:txXfrm>
        <a:off x="2856964" y="564361"/>
        <a:ext cx="2791366" cy="916540"/>
      </dsp:txXfrm>
    </dsp:sp>
    <dsp:sp modelId="{82263DF7-1335-4B60-A28E-658851096793}">
      <dsp:nvSpPr>
        <dsp:cNvPr id="0" name=""/>
        <dsp:cNvSpPr/>
      </dsp:nvSpPr>
      <dsp:spPr>
        <a:xfrm>
          <a:off x="1956183" y="3963783"/>
          <a:ext cx="1970373" cy="86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6183" y="3963783"/>
        <a:ext cx="1970373" cy="868650"/>
      </dsp:txXfrm>
    </dsp:sp>
    <dsp:sp modelId="{D54F7AE0-506F-4914-8AFC-F99EF7604CA4}">
      <dsp:nvSpPr>
        <dsp:cNvPr id="0" name=""/>
        <dsp:cNvSpPr/>
      </dsp:nvSpPr>
      <dsp:spPr>
        <a:xfrm>
          <a:off x="4585177" y="286231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5177" y="2862310"/>
        <a:ext cx="1970373" cy="610713"/>
      </dsp:txXfrm>
    </dsp:sp>
    <dsp:sp modelId="{7E4380D1-4B76-46AC-9E47-5E3CE3975933}">
      <dsp:nvSpPr>
        <dsp:cNvPr id="0" name=""/>
        <dsp:cNvSpPr/>
      </dsp:nvSpPr>
      <dsp:spPr>
        <a:xfrm>
          <a:off x="4590700" y="3960443"/>
          <a:ext cx="1970373" cy="86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0700" y="3960443"/>
        <a:ext cx="1970373" cy="868650"/>
      </dsp:txXfrm>
    </dsp:sp>
    <dsp:sp modelId="{D505D837-DBC2-4B50-8E0E-E06632D105AC}">
      <dsp:nvSpPr>
        <dsp:cNvPr id="0" name=""/>
        <dsp:cNvSpPr/>
      </dsp:nvSpPr>
      <dsp:spPr>
        <a:xfrm>
          <a:off x="1956183" y="2862306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6183" y="2862306"/>
        <a:ext cx="1970373" cy="610713"/>
      </dsp:txXfrm>
    </dsp:sp>
    <dsp:sp modelId="{D2A2C65B-D4E1-4D46-84E9-FF3D85293291}">
      <dsp:nvSpPr>
        <dsp:cNvPr id="0" name=""/>
        <dsp:cNvSpPr/>
      </dsp:nvSpPr>
      <dsp:spPr>
        <a:xfrm>
          <a:off x="4584884" y="187535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84884" y="1875350"/>
        <a:ext cx="1970373" cy="610713"/>
      </dsp:txXfrm>
    </dsp:sp>
    <dsp:sp modelId="{53A1B6B1-543F-4031-814A-C310B34B4C02}">
      <dsp:nvSpPr>
        <dsp:cNvPr id="0" name=""/>
        <dsp:cNvSpPr/>
      </dsp:nvSpPr>
      <dsp:spPr>
        <a:xfrm>
          <a:off x="1957650" y="187535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7650" y="1875350"/>
        <a:ext cx="1970373" cy="610713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</a:t>
          </a: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542550" y="991528"/>
          <a:ext cx="2945633" cy="39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"/>
              </a:lnTo>
              <a:lnTo>
                <a:pt x="2945633" y="183656"/>
              </a:lnTo>
              <a:lnTo>
                <a:pt x="294563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503534" y="2040943"/>
          <a:ext cx="91440" cy="498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496830" y="991528"/>
          <a:ext cx="91440" cy="39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656"/>
              </a:lnTo>
              <a:lnTo>
                <a:pt x="52423" y="183656"/>
              </a:lnTo>
              <a:lnTo>
                <a:pt x="5242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55536" y="991528"/>
          <a:ext cx="2887013" cy="393155"/>
        </a:xfrm>
        <a:custGeom>
          <a:avLst/>
          <a:gdLst/>
          <a:ahLst/>
          <a:cxnLst/>
          <a:rect l="0" t="0" r="0" b="0"/>
          <a:pathLst>
            <a:path>
              <a:moveTo>
                <a:pt x="2887013" y="0"/>
              </a:moveTo>
              <a:lnTo>
                <a:pt x="2887013" y="183656"/>
              </a:lnTo>
              <a:lnTo>
                <a:pt x="0" y="183656"/>
              </a:lnTo>
              <a:lnTo>
                <a:pt x="0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31845" y="0"/>
          <a:ext cx="2821410" cy="991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sp:txBody>
      <dsp:txXfrm>
        <a:off x="3131845" y="0"/>
        <a:ext cx="2821410" cy="991528"/>
      </dsp:txXfrm>
    </dsp:sp>
    <dsp:sp modelId="{DA42B9A0-D3E5-49B8-BC0C-5385DD1658A9}">
      <dsp:nvSpPr>
        <dsp:cNvPr id="0" name=""/>
        <dsp:cNvSpPr/>
      </dsp:nvSpPr>
      <dsp:spPr>
        <a:xfrm>
          <a:off x="395540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95540" y="1384683"/>
        <a:ext cx="2519991" cy="656260"/>
      </dsp:txXfrm>
    </dsp:sp>
    <dsp:sp modelId="{656531A4-5F1E-439F-AA41-FE8204494663}">
      <dsp:nvSpPr>
        <dsp:cNvPr id="0" name=""/>
        <dsp:cNvSpPr/>
      </dsp:nvSpPr>
      <dsp:spPr>
        <a:xfrm>
          <a:off x="3289258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1384683"/>
        <a:ext cx="2519991" cy="656260"/>
      </dsp:txXfrm>
    </dsp:sp>
    <dsp:sp modelId="{4677D045-6F6A-4262-BB80-EBC2772762BD}">
      <dsp:nvSpPr>
        <dsp:cNvPr id="0" name=""/>
        <dsp:cNvSpPr/>
      </dsp:nvSpPr>
      <dsp:spPr>
        <a:xfrm>
          <a:off x="3289258" y="2539890"/>
          <a:ext cx="2519991" cy="224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2539890"/>
        <a:ext cx="2519991" cy="2246076"/>
      </dsp:txXfrm>
    </dsp:sp>
    <dsp:sp modelId="{AC3075E5-FDBC-4D49-A015-FCAD1C801437}">
      <dsp:nvSpPr>
        <dsp:cNvPr id="0" name=""/>
        <dsp:cNvSpPr/>
      </dsp:nvSpPr>
      <dsp:spPr>
        <a:xfrm>
          <a:off x="6228188" y="1384683"/>
          <a:ext cx="2519991" cy="4576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28188" y="1384683"/>
        <a:ext cx="2519991" cy="457681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6383928" y="2675722"/>
          <a:ext cx="91440" cy="39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5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590652" y="1224503"/>
          <a:ext cx="1838996" cy="64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6"/>
              </a:lnTo>
              <a:lnTo>
                <a:pt x="1838996" y="382036"/>
              </a:lnTo>
              <a:lnTo>
                <a:pt x="1838996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942434" y="2675722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988154" y="1224503"/>
          <a:ext cx="1602497" cy="640760"/>
        </a:xfrm>
        <a:custGeom>
          <a:avLst/>
          <a:gdLst/>
          <a:ahLst/>
          <a:cxnLst/>
          <a:rect l="0" t="0" r="0" b="0"/>
          <a:pathLst>
            <a:path>
              <a:moveTo>
                <a:pt x="1602497" y="0"/>
              </a:moveTo>
              <a:lnTo>
                <a:pt x="1602497" y="382036"/>
              </a:lnTo>
              <a:lnTo>
                <a:pt x="0" y="382036"/>
              </a:lnTo>
              <a:lnTo>
                <a:pt x="0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8480" y="1"/>
          <a:ext cx="3484343" cy="1224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848480" y="1"/>
        <a:ext cx="3484343" cy="1224502"/>
      </dsp:txXfrm>
    </dsp:sp>
    <dsp:sp modelId="{DA42B9A0-D3E5-49B8-BC0C-5385DD1658A9}">
      <dsp:nvSpPr>
        <dsp:cNvPr id="0" name=""/>
        <dsp:cNvSpPr/>
      </dsp:nvSpPr>
      <dsp:spPr>
        <a:xfrm>
          <a:off x="1893470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93470" y="1865263"/>
        <a:ext cx="2189369" cy="810458"/>
      </dsp:txXfrm>
    </dsp:sp>
    <dsp:sp modelId="{C656559B-5FD5-4D0F-9FB0-31DF93C25D1B}">
      <dsp:nvSpPr>
        <dsp:cNvPr id="0" name=""/>
        <dsp:cNvSpPr/>
      </dsp:nvSpPr>
      <dsp:spPr>
        <a:xfrm>
          <a:off x="1893470" y="3170377"/>
          <a:ext cx="2189369" cy="1815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93470" y="3170377"/>
        <a:ext cx="2189369" cy="1815304"/>
      </dsp:txXfrm>
    </dsp:sp>
    <dsp:sp modelId="{656531A4-5F1E-439F-AA41-FE8204494663}">
      <dsp:nvSpPr>
        <dsp:cNvPr id="0" name=""/>
        <dsp:cNvSpPr/>
      </dsp:nvSpPr>
      <dsp:spPr>
        <a:xfrm>
          <a:off x="5334963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334963" y="1865263"/>
        <a:ext cx="2189369" cy="810458"/>
      </dsp:txXfrm>
    </dsp:sp>
    <dsp:sp modelId="{B83DC4F0-80D1-46AB-BAA9-D77BEFFC85B1}">
      <dsp:nvSpPr>
        <dsp:cNvPr id="0" name=""/>
        <dsp:cNvSpPr/>
      </dsp:nvSpPr>
      <dsp:spPr>
        <a:xfrm>
          <a:off x="5334963" y="3074243"/>
          <a:ext cx="2189369" cy="291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334963" y="3074243"/>
        <a:ext cx="2189369" cy="291954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7" y="1292810"/>
          <a:ext cx="309477" cy="64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3"/>
              </a:lnTo>
              <a:lnTo>
                <a:pt x="309477" y="646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9554" y="1292810"/>
          <a:ext cx="263093" cy="649792"/>
        </a:xfrm>
        <a:custGeom>
          <a:avLst/>
          <a:gdLst/>
          <a:ahLst/>
          <a:cxnLst/>
          <a:rect l="0" t="0" r="0" b="0"/>
          <a:pathLst>
            <a:path>
              <a:moveTo>
                <a:pt x="263093" y="0"/>
              </a:moveTo>
              <a:lnTo>
                <a:pt x="263093" y="649792"/>
              </a:lnTo>
              <a:lnTo>
                <a:pt x="0" y="64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7" y="1292810"/>
          <a:ext cx="292202" cy="138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057"/>
              </a:lnTo>
              <a:lnTo>
                <a:pt x="292202" y="138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7" y="1292810"/>
          <a:ext cx="292202" cy="230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20"/>
              </a:lnTo>
              <a:lnTo>
                <a:pt x="292202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7" y="1292810"/>
          <a:ext cx="292202" cy="322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123"/>
              </a:lnTo>
              <a:lnTo>
                <a:pt x="292202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1517" y="1292810"/>
          <a:ext cx="301130" cy="3981342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981342"/>
              </a:lnTo>
              <a:lnTo>
                <a:pt x="0" y="3981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8528" y="1292810"/>
          <a:ext cx="254119" cy="1389054"/>
        </a:xfrm>
        <a:custGeom>
          <a:avLst/>
          <a:gdLst/>
          <a:ahLst/>
          <a:cxnLst/>
          <a:rect l="0" t="0" r="0" b="0"/>
          <a:pathLst>
            <a:path>
              <a:moveTo>
                <a:pt x="254119" y="0"/>
              </a:moveTo>
              <a:lnTo>
                <a:pt x="254119" y="1389054"/>
              </a:lnTo>
              <a:lnTo>
                <a:pt x="0" y="1389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51517" y="1292810"/>
          <a:ext cx="301130" cy="3226123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226123"/>
              </a:lnTo>
              <a:lnTo>
                <a:pt x="0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8793" y="1292810"/>
          <a:ext cx="283854" cy="2300720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2300720"/>
              </a:lnTo>
              <a:lnTo>
                <a:pt x="0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51" y="481018"/>
          <a:ext cx="2699993" cy="811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2651" y="481018"/>
        <a:ext cx="2699993" cy="811792"/>
      </dsp:txXfrm>
    </dsp:sp>
    <dsp:sp modelId="{D88C0EFF-918F-4225-B106-326EBE5CF20B}">
      <dsp:nvSpPr>
        <dsp:cNvPr id="0" name=""/>
        <dsp:cNvSpPr/>
      </dsp:nvSpPr>
      <dsp:spPr>
        <a:xfrm>
          <a:off x="1465787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3203492"/>
        <a:ext cx="2503005" cy="780077"/>
      </dsp:txXfrm>
    </dsp:sp>
    <dsp:sp modelId="{82263DF7-1335-4B60-A28E-658851096793}">
      <dsp:nvSpPr>
        <dsp:cNvPr id="0" name=""/>
        <dsp:cNvSpPr/>
      </dsp:nvSpPr>
      <dsp:spPr>
        <a:xfrm>
          <a:off x="1448511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4248475"/>
        <a:ext cx="2503005" cy="540917"/>
      </dsp:txXfrm>
    </dsp:sp>
    <dsp:sp modelId="{D54F7AE0-506F-4914-8AFC-F99EF7604CA4}">
      <dsp:nvSpPr>
        <dsp:cNvPr id="0" name=""/>
        <dsp:cNvSpPr/>
      </dsp:nvSpPr>
      <dsp:spPr>
        <a:xfrm>
          <a:off x="1495522" y="241140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5522" y="2411406"/>
        <a:ext cx="2503005" cy="540917"/>
      </dsp:txXfrm>
    </dsp:sp>
    <dsp:sp modelId="{0747DA8D-1F4F-49C5-946D-40C8AA1FCC3F}">
      <dsp:nvSpPr>
        <dsp:cNvPr id="0" name=""/>
        <dsp:cNvSpPr/>
      </dsp:nvSpPr>
      <dsp:spPr>
        <a:xfrm>
          <a:off x="1448511" y="500369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5003694"/>
        <a:ext cx="2503005" cy="540917"/>
      </dsp:txXfrm>
    </dsp:sp>
    <dsp:sp modelId="{7E4380D1-4B76-46AC-9E47-5E3CE3975933}">
      <dsp:nvSpPr>
        <dsp:cNvPr id="0" name=""/>
        <dsp:cNvSpPr/>
      </dsp:nvSpPr>
      <dsp:spPr>
        <a:xfrm>
          <a:off x="4544850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4248475"/>
        <a:ext cx="2503005" cy="540917"/>
      </dsp:txXfrm>
    </dsp:sp>
    <dsp:sp modelId="{0B0AD3C7-6E7D-49BC-B8B1-61DFD4EBFEE5}">
      <dsp:nvSpPr>
        <dsp:cNvPr id="0" name=""/>
        <dsp:cNvSpPr/>
      </dsp:nvSpPr>
      <dsp:spPr>
        <a:xfrm>
          <a:off x="4544850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3203492"/>
        <a:ext cx="2503005" cy="780077"/>
      </dsp:txXfrm>
    </dsp:sp>
    <dsp:sp modelId="{D505D837-DBC2-4B50-8E0E-E06632D105AC}">
      <dsp:nvSpPr>
        <dsp:cNvPr id="0" name=""/>
        <dsp:cNvSpPr/>
      </dsp:nvSpPr>
      <dsp:spPr>
        <a:xfrm>
          <a:off x="4544850" y="2411410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2411410"/>
        <a:ext cx="2503005" cy="540917"/>
      </dsp:txXfrm>
    </dsp:sp>
    <dsp:sp modelId="{D2A2C65B-D4E1-4D46-84E9-FF3D85293291}">
      <dsp:nvSpPr>
        <dsp:cNvPr id="0" name=""/>
        <dsp:cNvSpPr/>
      </dsp:nvSpPr>
      <dsp:spPr>
        <a:xfrm>
          <a:off x="1486548" y="167214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548" y="1672144"/>
        <a:ext cx="2503005" cy="540917"/>
      </dsp:txXfrm>
    </dsp:sp>
    <dsp:sp modelId="{53A1B6B1-543F-4031-814A-C310B34B4C02}">
      <dsp:nvSpPr>
        <dsp:cNvPr id="0" name=""/>
        <dsp:cNvSpPr/>
      </dsp:nvSpPr>
      <dsp:spPr>
        <a:xfrm>
          <a:off x="4562125" y="166892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1668926"/>
        <a:ext cx="2503005" cy="54091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592279" y="1346038"/>
          <a:ext cx="242175" cy="2119310"/>
        </a:xfrm>
        <a:custGeom>
          <a:avLst/>
          <a:gdLst/>
          <a:ahLst/>
          <a:cxnLst/>
          <a:rect l="0" t="0" r="0" b="0"/>
          <a:pathLst>
            <a:path>
              <a:moveTo>
                <a:pt x="242175" y="0"/>
              </a:moveTo>
              <a:lnTo>
                <a:pt x="242175" y="2119310"/>
              </a:lnTo>
              <a:lnTo>
                <a:pt x="0" y="211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834454" y="1346038"/>
          <a:ext cx="208239" cy="211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310"/>
              </a:lnTo>
              <a:lnTo>
                <a:pt x="208239" y="211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346038"/>
          <a:ext cx="222704" cy="100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517"/>
              </a:lnTo>
              <a:lnTo>
                <a:pt x="222704" y="1003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611177" y="1346038"/>
          <a:ext cx="223277" cy="1000124"/>
        </a:xfrm>
        <a:custGeom>
          <a:avLst/>
          <a:gdLst/>
          <a:ahLst/>
          <a:cxnLst/>
          <a:rect l="0" t="0" r="0" b="0"/>
          <a:pathLst>
            <a:path>
              <a:moveTo>
                <a:pt x="223277" y="0"/>
              </a:moveTo>
              <a:lnTo>
                <a:pt x="223277" y="1000124"/>
              </a:lnTo>
              <a:lnTo>
                <a:pt x="0" y="1000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346038"/>
          <a:ext cx="91440" cy="2851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119448" y="219799"/>
          <a:ext cx="3430012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19448" y="219799"/>
        <a:ext cx="3430012" cy="1126238"/>
      </dsp:txXfrm>
    </dsp:sp>
    <dsp:sp modelId="{2204472C-B143-4DA2-8383-12A238991A61}">
      <dsp:nvSpPr>
        <dsp:cNvPr id="0" name=""/>
        <dsp:cNvSpPr/>
      </dsp:nvSpPr>
      <dsp:spPr>
        <a:xfrm>
          <a:off x="1619780" y="4197305"/>
          <a:ext cx="2429347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19780" y="4197305"/>
        <a:ext cx="2429347" cy="1247782"/>
      </dsp:txXfrm>
    </dsp:sp>
    <dsp:sp modelId="{C2FC546E-C85C-47AF-A999-61633F840BD5}">
      <dsp:nvSpPr>
        <dsp:cNvPr id="0" name=""/>
        <dsp:cNvSpPr/>
      </dsp:nvSpPr>
      <dsp:spPr>
        <a:xfrm>
          <a:off x="181829" y="1904460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1829" y="1904460"/>
        <a:ext cx="2429347" cy="883405"/>
      </dsp:txXfrm>
    </dsp:sp>
    <dsp:sp modelId="{A04FC355-2161-4837-BEE0-FACFB747D6BE}">
      <dsp:nvSpPr>
        <dsp:cNvPr id="0" name=""/>
        <dsp:cNvSpPr/>
      </dsp:nvSpPr>
      <dsp:spPr>
        <a:xfrm>
          <a:off x="3057159" y="1907853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57159" y="1907853"/>
        <a:ext cx="2429347" cy="883405"/>
      </dsp:txXfrm>
    </dsp:sp>
    <dsp:sp modelId="{76DA659A-70FE-409A-B6D9-EE4DAE48DDF5}">
      <dsp:nvSpPr>
        <dsp:cNvPr id="0" name=""/>
        <dsp:cNvSpPr/>
      </dsp:nvSpPr>
      <dsp:spPr>
        <a:xfrm>
          <a:off x="3042693" y="3024335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42693" y="3024335"/>
        <a:ext cx="2429920" cy="882027"/>
      </dsp:txXfrm>
    </dsp:sp>
    <dsp:sp modelId="{D377109B-6CE0-40B6-8635-032B3A0DB7EB}">
      <dsp:nvSpPr>
        <dsp:cNvPr id="0" name=""/>
        <dsp:cNvSpPr/>
      </dsp:nvSpPr>
      <dsp:spPr>
        <a:xfrm>
          <a:off x="162359" y="3024335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2359" y="3024335"/>
        <a:ext cx="2429920" cy="88202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79400" y="2426754"/>
          <a:ext cx="415890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15890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33680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713708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713708" y="411064"/>
              </a:lnTo>
              <a:lnTo>
                <a:pt x="1713708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47363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93083" y="1243090"/>
          <a:ext cx="1672608" cy="618338"/>
        </a:xfrm>
        <a:custGeom>
          <a:avLst/>
          <a:gdLst/>
          <a:ahLst/>
          <a:cxnLst/>
          <a:rect l="0" t="0" r="0" b="0"/>
          <a:pathLst>
            <a:path>
              <a:moveTo>
                <a:pt x="1672608" y="0"/>
              </a:moveTo>
              <a:lnTo>
                <a:pt x="1672608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16086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6086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02510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02510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802403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802403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88827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27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95291" y="2620654"/>
          <a:ext cx="1393533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95291" y="2620654"/>
        <a:ext cx="1393533" cy="522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929637"/>
          <a:ext cx="2629107" cy="820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657"/>
              </a:lnTo>
              <a:lnTo>
                <a:pt x="2629107" y="592657"/>
              </a:lnTo>
              <a:lnTo>
                <a:pt x="2629107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929637"/>
          <a:ext cx="91440" cy="820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929637"/>
          <a:ext cx="2629107" cy="820803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592657"/>
              </a:lnTo>
              <a:lnTo>
                <a:pt x="0" y="592657"/>
              </a:lnTo>
              <a:lnTo>
                <a:pt x="0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193337" y="648077"/>
          <a:ext cx="3045354" cy="1281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193337" y="648077"/>
        <a:ext cx="3045354" cy="1281559"/>
      </dsp:txXfrm>
    </dsp:sp>
    <dsp:sp modelId="{E54347ED-FC84-4072-A4CF-49CCF081AD45}">
      <dsp:nvSpPr>
        <dsp:cNvPr id="0" name=""/>
        <dsp:cNvSpPr/>
      </dsp:nvSpPr>
      <dsp:spPr>
        <a:xfrm>
          <a:off x="498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8" y="2750440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9606" y="2750440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Temporal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58714" y="2750440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165920" y="2132373"/>
          <a:ext cx="91440" cy="20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1052"/>
          <a:ext cx="2958992" cy="4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33"/>
              </a:lnTo>
              <a:lnTo>
                <a:pt x="2958992" y="221333"/>
              </a:lnTo>
              <a:lnTo>
                <a:pt x="2958992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8" y="2132373"/>
          <a:ext cx="91440" cy="24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8" y="1031052"/>
          <a:ext cx="91440" cy="409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70039" y="2132373"/>
          <a:ext cx="91440" cy="251991"/>
        </a:xfrm>
        <a:custGeom>
          <a:avLst/>
          <a:gdLst/>
          <a:ahLst/>
          <a:cxnLst/>
          <a:rect l="0" t="0" r="0" b="0"/>
          <a:pathLst>
            <a:path>
              <a:moveTo>
                <a:pt x="49529" y="0"/>
              </a:moveTo>
              <a:lnTo>
                <a:pt x="49529" y="64211"/>
              </a:lnTo>
              <a:lnTo>
                <a:pt x="45720" y="64211"/>
              </a:lnTo>
              <a:lnTo>
                <a:pt x="45720" y="251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9569" y="1031052"/>
          <a:ext cx="2933078" cy="409112"/>
        </a:xfrm>
        <a:custGeom>
          <a:avLst/>
          <a:gdLst/>
          <a:ahLst/>
          <a:cxnLst/>
          <a:rect l="0" t="0" r="0" b="0"/>
          <a:pathLst>
            <a:path>
              <a:moveTo>
                <a:pt x="2933078" y="0"/>
              </a:moveTo>
              <a:lnTo>
                <a:pt x="2933078" y="221333"/>
              </a:lnTo>
              <a:lnTo>
                <a:pt x="0" y="221333"/>
              </a:lnTo>
              <a:lnTo>
                <a:pt x="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1190" y="0"/>
          <a:ext cx="2822915" cy="1031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841190" y="0"/>
        <a:ext cx="2822915" cy="1031052"/>
      </dsp:txXfrm>
    </dsp:sp>
    <dsp:sp modelId="{F8108F41-11A6-4BB2-8576-6B4930629144}">
      <dsp:nvSpPr>
        <dsp:cNvPr id="0" name=""/>
        <dsp:cNvSpPr/>
      </dsp:nvSpPr>
      <dsp:spPr>
        <a:xfrm>
          <a:off x="241929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41929" y="1440164"/>
        <a:ext cx="2155278" cy="692208"/>
      </dsp:txXfrm>
    </dsp:sp>
    <dsp:sp modelId="{35914401-882C-4012-96AB-F51ABC99EEC8}">
      <dsp:nvSpPr>
        <dsp:cNvPr id="0" name=""/>
        <dsp:cNvSpPr/>
      </dsp:nvSpPr>
      <dsp:spPr>
        <a:xfrm>
          <a:off x="238120" y="2384364"/>
          <a:ext cx="2155278" cy="2691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8120" y="2384364"/>
        <a:ext cx="2155278" cy="2691907"/>
      </dsp:txXfrm>
    </dsp:sp>
    <dsp:sp modelId="{5595AAC0-CD01-45C6-AE8E-4A0CED053EE3}">
      <dsp:nvSpPr>
        <dsp:cNvPr id="0" name=""/>
        <dsp:cNvSpPr/>
      </dsp:nvSpPr>
      <dsp:spPr>
        <a:xfrm>
          <a:off x="3175008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1440164"/>
        <a:ext cx="2155278" cy="692208"/>
      </dsp:txXfrm>
    </dsp:sp>
    <dsp:sp modelId="{7192D00E-8680-4BEF-A301-920933B5BA4F}">
      <dsp:nvSpPr>
        <dsp:cNvPr id="0" name=""/>
        <dsp:cNvSpPr/>
      </dsp:nvSpPr>
      <dsp:spPr>
        <a:xfrm>
          <a:off x="3175008" y="2379178"/>
          <a:ext cx="2155278" cy="2446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2379178"/>
        <a:ext cx="2155278" cy="2446524"/>
      </dsp:txXfrm>
    </dsp:sp>
    <dsp:sp modelId="{699D600C-22B6-4E53-A7E3-EA62EC92FA90}">
      <dsp:nvSpPr>
        <dsp:cNvPr id="0" name=""/>
        <dsp:cNvSpPr/>
      </dsp:nvSpPr>
      <dsp:spPr>
        <a:xfrm>
          <a:off x="6134001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34001" y="1440164"/>
        <a:ext cx="2155278" cy="692208"/>
      </dsp:txXfrm>
    </dsp:sp>
    <dsp:sp modelId="{B692001E-130E-467F-A8AA-4533AD345208}">
      <dsp:nvSpPr>
        <dsp:cNvPr id="0" name=""/>
        <dsp:cNvSpPr/>
      </dsp:nvSpPr>
      <dsp:spPr>
        <a:xfrm>
          <a:off x="6134001" y="2337803"/>
          <a:ext cx="2155278" cy="347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134001" y="2337803"/>
        <a:ext cx="2155278" cy="3470369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457"/>
              </a:lnTo>
              <a:lnTo>
                <a:pt x="139736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62457"/>
              </a:lnTo>
              <a:lnTo>
                <a:pt x="0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3595484" y="1296081"/>
              </a:lnTo>
              <a:lnTo>
                <a:pt x="3595484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1797742" y="1296081"/>
              </a:lnTo>
              <a:lnTo>
                <a:pt x="1797742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435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</a:t>
          </a:r>
          <a:r>
            <a:rPr lang="es-ES" sz="1200" kern="1200" dirty="0" smtClean="0">
              <a:solidFill>
                <a:srgbClr val="000000"/>
              </a:solidFill>
            </a:rPr>
            <a:t>Pública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5" y="269954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 </a:t>
          </a:r>
        </a:p>
      </dsp:txBody>
      <dsp:txXfrm>
        <a:off x="1799607" y="269954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97349" y="269954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269954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92833" y="269954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5924" y="1656183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6220" y="1656183"/>
        <a:ext cx="1330822" cy="54000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50822" y="1054197"/>
          <a:ext cx="225641" cy="616221"/>
        </a:xfrm>
        <a:custGeom>
          <a:avLst/>
          <a:gdLst/>
          <a:ahLst/>
          <a:cxnLst/>
          <a:rect l="0" t="0" r="0" b="0"/>
          <a:pathLst>
            <a:path>
              <a:moveTo>
                <a:pt x="225641" y="0"/>
              </a:moveTo>
              <a:lnTo>
                <a:pt x="225641" y="616221"/>
              </a:lnTo>
              <a:lnTo>
                <a:pt x="0" y="61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1054197"/>
          <a:ext cx="3036321" cy="13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72"/>
              </a:lnTo>
              <a:lnTo>
                <a:pt x="3036321" y="1222172"/>
              </a:lnTo>
              <a:lnTo>
                <a:pt x="3036321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054197"/>
          <a:ext cx="1011562" cy="13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72"/>
              </a:lnTo>
              <a:lnTo>
                <a:pt x="1011562" y="1222172"/>
              </a:lnTo>
              <a:lnTo>
                <a:pt x="1011562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63267" y="1054197"/>
          <a:ext cx="1013196" cy="1379554"/>
        </a:xfrm>
        <a:custGeom>
          <a:avLst/>
          <a:gdLst/>
          <a:ahLst/>
          <a:cxnLst/>
          <a:rect l="0" t="0" r="0" b="0"/>
          <a:pathLst>
            <a:path>
              <a:moveTo>
                <a:pt x="1013196" y="0"/>
              </a:moveTo>
              <a:lnTo>
                <a:pt x="1013196" y="1222172"/>
              </a:lnTo>
              <a:lnTo>
                <a:pt x="0" y="1222172"/>
              </a:lnTo>
              <a:lnTo>
                <a:pt x="0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077043" y="3327697"/>
          <a:ext cx="91440" cy="31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7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122763" y="1054197"/>
          <a:ext cx="3053700" cy="1379554"/>
        </a:xfrm>
        <a:custGeom>
          <a:avLst/>
          <a:gdLst/>
          <a:ahLst/>
          <a:cxnLst/>
          <a:rect l="0" t="0" r="0" b="0"/>
          <a:pathLst>
            <a:path>
              <a:moveTo>
                <a:pt x="3053700" y="0"/>
              </a:moveTo>
              <a:lnTo>
                <a:pt x="3053700" y="1222172"/>
              </a:lnTo>
              <a:lnTo>
                <a:pt x="0" y="1222172"/>
              </a:lnTo>
              <a:lnTo>
                <a:pt x="0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77499" y="0"/>
          <a:ext cx="2597929" cy="1054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7499" y="0"/>
        <a:ext cx="2597929" cy="1054197"/>
      </dsp:txXfrm>
    </dsp:sp>
    <dsp:sp modelId="{F0C4384C-AAF6-4E1D-B697-D90ED7D85EDE}">
      <dsp:nvSpPr>
        <dsp:cNvPr id="0" name=""/>
        <dsp:cNvSpPr/>
      </dsp:nvSpPr>
      <dsp:spPr>
        <a:xfrm>
          <a:off x="268583" y="2433752"/>
          <a:ext cx="1708360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583" y="2433752"/>
        <a:ext cx="1708360" cy="893945"/>
      </dsp:txXfrm>
    </dsp:sp>
    <dsp:sp modelId="{A9115B0F-1236-4BD8-9394-7D9210ACEADD}">
      <dsp:nvSpPr>
        <dsp:cNvPr id="0" name=""/>
        <dsp:cNvSpPr/>
      </dsp:nvSpPr>
      <dsp:spPr>
        <a:xfrm>
          <a:off x="268583" y="3642462"/>
          <a:ext cx="1708360" cy="749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583" y="3642462"/>
        <a:ext cx="1708360" cy="749438"/>
      </dsp:txXfrm>
    </dsp:sp>
    <dsp:sp modelId="{37AEF8C9-F153-4456-B4E8-AFD354C090D5}">
      <dsp:nvSpPr>
        <dsp:cNvPr id="0" name=""/>
        <dsp:cNvSpPr/>
      </dsp:nvSpPr>
      <dsp:spPr>
        <a:xfrm>
          <a:off x="2308270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8270" y="2433752"/>
        <a:ext cx="1709994" cy="893945"/>
      </dsp:txXfrm>
    </dsp:sp>
    <dsp:sp modelId="{9B1F9D7B-5894-4150-8F2D-428D6DE0962B}">
      <dsp:nvSpPr>
        <dsp:cNvPr id="0" name=""/>
        <dsp:cNvSpPr/>
      </dsp:nvSpPr>
      <dsp:spPr>
        <a:xfrm>
          <a:off x="4333029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3029" y="2433752"/>
        <a:ext cx="1709994" cy="893945"/>
      </dsp:txXfrm>
    </dsp:sp>
    <dsp:sp modelId="{35BB5E74-0F2B-40C4-8FE2-43D641402863}">
      <dsp:nvSpPr>
        <dsp:cNvPr id="0" name=""/>
        <dsp:cNvSpPr/>
      </dsp:nvSpPr>
      <dsp:spPr>
        <a:xfrm>
          <a:off x="6357787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57787" y="2433752"/>
        <a:ext cx="1709994" cy="893945"/>
      </dsp:txXfrm>
    </dsp:sp>
    <dsp:sp modelId="{F575BE00-8131-4208-B246-289C54D55378}">
      <dsp:nvSpPr>
        <dsp:cNvPr id="0" name=""/>
        <dsp:cNvSpPr/>
      </dsp:nvSpPr>
      <dsp:spPr>
        <a:xfrm>
          <a:off x="2662357" y="1396619"/>
          <a:ext cx="1288465" cy="54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2357" y="1396619"/>
        <a:ext cx="1288465" cy="54759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45957" y="2462338"/>
        <a:ext cx="1844589" cy="848488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968"/>
              </a:lnTo>
              <a:lnTo>
                <a:pt x="194366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348968"/>
              </a:lnTo>
              <a:lnTo>
                <a:pt x="0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49"/>
              </a:lnTo>
              <a:lnTo>
                <a:pt x="194366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545249"/>
              </a:lnTo>
              <a:lnTo>
                <a:pt x="0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699160"/>
          <a:ext cx="3627038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3627038" y="1926133"/>
              </a:lnTo>
              <a:lnTo>
                <a:pt x="3627038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699160"/>
          <a:ext cx="2065650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2065650" y="1926133"/>
              </a:lnTo>
              <a:lnTo>
                <a:pt x="206565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699160"/>
          <a:ext cx="534877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534877" y="1926133"/>
              </a:lnTo>
              <a:lnTo>
                <a:pt x="534877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699160"/>
          <a:ext cx="985620" cy="2036677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261029"/>
          <a:ext cx="187445" cy="1610685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610685"/>
              </a:lnTo>
              <a:lnTo>
                <a:pt x="0" y="1610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261029"/>
          <a:ext cx="187445" cy="616816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616816"/>
              </a:lnTo>
              <a:lnTo>
                <a:pt x="0" y="6168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699160"/>
          <a:ext cx="2470486" cy="2036677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699160"/>
          <a:ext cx="3810171" cy="2036677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651651" y="0"/>
          <a:ext cx="1553681" cy="699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651651" y="0"/>
        <a:ext cx="1553681" cy="699160"/>
      </dsp:txXfrm>
    </dsp:sp>
    <dsp:sp modelId="{C75F0CD5-6A2C-4EE2-8445-B7828AAD1B5C}">
      <dsp:nvSpPr>
        <dsp:cNvPr id="0" name=""/>
        <dsp:cNvSpPr/>
      </dsp:nvSpPr>
      <dsp:spPr>
        <a:xfrm>
          <a:off x="63876" y="2735837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</a:t>
          </a:r>
          <a:r>
            <a:rPr lang="es-ES" sz="1200" kern="1200" dirty="0" smtClean="0">
              <a:solidFill>
                <a:srgbClr val="000000"/>
              </a:solidFill>
            </a:rPr>
            <a:t>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2735837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2735837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33188" y="2735837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463844"/>
          <a:ext cx="1108886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</a:p>
      </dsp:txBody>
      <dsp:txXfrm>
        <a:off x="1161527" y="3463844"/>
        <a:ext cx="1108886" cy="828001"/>
      </dsp:txXfrm>
    </dsp:sp>
    <dsp:sp modelId="{9B2529B9-D4A3-4B12-A508-06CAF74F87A3}">
      <dsp:nvSpPr>
        <dsp:cNvPr id="0" name=""/>
        <dsp:cNvSpPr/>
      </dsp:nvSpPr>
      <dsp:spPr>
        <a:xfrm>
          <a:off x="1161527" y="4608515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4608515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2735837"/>
          <a:ext cx="1346649" cy="2427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r>
            <a:rPr lang="es-ES" sz="1200" kern="1200" dirty="0" smtClean="0">
              <a:solidFill>
                <a:srgbClr val="000000"/>
              </a:solidFill>
            </a:rPr>
            <a:t>                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69546" y="2735837"/>
        <a:ext cx="1346649" cy="2427579"/>
      </dsp:txXfrm>
    </dsp:sp>
    <dsp:sp modelId="{C3073F2C-C0A1-4D4E-8B81-A2EFE4C4C3F4}">
      <dsp:nvSpPr>
        <dsp:cNvPr id="0" name=""/>
        <dsp:cNvSpPr/>
      </dsp:nvSpPr>
      <dsp:spPr>
        <a:xfrm>
          <a:off x="4290044" y="2735837"/>
          <a:ext cx="1346649" cy="1504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90044" y="2735837"/>
        <a:ext cx="1346649" cy="1504505"/>
      </dsp:txXfrm>
    </dsp:sp>
    <dsp:sp modelId="{673E2BAB-A261-407F-BCEF-69321DEFB9E6}">
      <dsp:nvSpPr>
        <dsp:cNvPr id="0" name=""/>
        <dsp:cNvSpPr/>
      </dsp:nvSpPr>
      <dsp:spPr>
        <a:xfrm>
          <a:off x="5820817" y="2735837"/>
          <a:ext cx="1346649" cy="2644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0817" y="2735837"/>
        <a:ext cx="1346649" cy="2644976"/>
      </dsp:txXfrm>
    </dsp:sp>
    <dsp:sp modelId="{35668D7B-64FF-4E93-BD22-858CDEA4814B}">
      <dsp:nvSpPr>
        <dsp:cNvPr id="0" name=""/>
        <dsp:cNvSpPr/>
      </dsp:nvSpPr>
      <dsp:spPr>
        <a:xfrm>
          <a:off x="7382205" y="2735837"/>
          <a:ext cx="1346649" cy="210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2735837"/>
        <a:ext cx="1346649" cy="2105861"/>
      </dsp:txXfrm>
    </dsp:sp>
    <dsp:sp modelId="{6BCD3ED6-4B78-4F85-A909-190CC4A54B10}">
      <dsp:nvSpPr>
        <dsp:cNvPr id="0" name=""/>
        <dsp:cNvSpPr/>
      </dsp:nvSpPr>
      <dsp:spPr>
        <a:xfrm>
          <a:off x="2991175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</a:p>
      </dsp:txBody>
      <dsp:txXfrm>
        <a:off x="2991175" y="953094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</a:t>
          </a:r>
          <a:r>
            <a:rPr lang="es-ES" sz="1200" kern="1200" dirty="0" smtClean="0">
              <a:solidFill>
                <a:srgbClr val="000000"/>
              </a:solidFill>
            </a:rPr>
            <a:t>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953094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1756812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756812"/>
        <a:ext cx="1242949" cy="58263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011334"/>
          <a:ext cx="121784" cy="133487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011334"/>
          <a:ext cx="161848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161848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011334"/>
          <a:ext cx="121784" cy="60584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011334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011334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011334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011334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011334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011334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213796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97154" y="213796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395" y="3138319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140209"/>
          <a:ext cx="1303633" cy="14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</a:t>
          </a:r>
          <a:r>
            <a:rPr lang="es-ES" sz="1200" kern="1200" dirty="0" smtClean="0">
              <a:solidFill>
                <a:srgbClr val="000000"/>
              </a:solidFill>
            </a:rPr>
            <a:t>) </a:t>
          </a:r>
        </a:p>
      </dsp:txBody>
      <dsp:txXfrm>
        <a:off x="5935306" y="3140209"/>
        <a:ext cx="1303633" cy="1439998"/>
      </dsp:txXfrm>
    </dsp:sp>
    <dsp:sp modelId="{070507A6-E0AF-48EF-93FF-8657D0B5415B}">
      <dsp:nvSpPr>
        <dsp:cNvPr id="0" name=""/>
        <dsp:cNvSpPr/>
      </dsp:nvSpPr>
      <dsp:spPr>
        <a:xfrm>
          <a:off x="1605887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</a:t>
          </a:r>
          <a:r>
            <a:rPr lang="es-ES" sz="1200" kern="1200" dirty="0" smtClean="0">
              <a:solidFill>
                <a:srgbClr val="000000"/>
              </a:solidFill>
            </a:rPr>
            <a:t>Familiar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05887" y="3140209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70676" y="3140209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140209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140209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10832" y="3138319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40118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5679" y="1401181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391237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49002" y="1391237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213021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85679" y="2130211"/>
        <a:ext cx="1179689" cy="43199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581030"/>
          <a:ext cx="250727" cy="592563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592563"/>
              </a:lnTo>
              <a:lnTo>
                <a:pt x="0" y="592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04"/>
              </a:lnTo>
              <a:lnTo>
                <a:pt x="2248999" y="1200004"/>
              </a:lnTo>
              <a:lnTo>
                <a:pt x="2248999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581030"/>
          <a:ext cx="91440" cy="1450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200004"/>
              </a:lnTo>
              <a:lnTo>
                <a:pt x="0" y="1200004"/>
              </a:lnTo>
              <a:lnTo>
                <a:pt x="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514663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0743" y="514663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483006" y="1877981"/>
          <a:ext cx="13911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83006" y="1877981"/>
        <a:ext cx="1391106" cy="591226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5E49-ACFD-4F8A-9AF1-CFBE7D6A7E87}">
      <dsp:nvSpPr>
        <dsp:cNvPr id="0" name=""/>
        <dsp:cNvSpPr/>
      </dsp:nvSpPr>
      <dsp:spPr>
        <a:xfrm>
          <a:off x="4428492" y="2796650"/>
          <a:ext cx="3536012" cy="83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92"/>
              </a:lnTo>
              <a:lnTo>
                <a:pt x="3536012" y="544192"/>
              </a:lnTo>
              <a:lnTo>
                <a:pt x="3536012" y="83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3382-FC03-4953-A347-251155AEEA12}">
      <dsp:nvSpPr>
        <dsp:cNvPr id="0" name=""/>
        <dsp:cNvSpPr/>
      </dsp:nvSpPr>
      <dsp:spPr>
        <a:xfrm>
          <a:off x="4428492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81"/>
              </a:lnTo>
              <a:lnTo>
                <a:pt x="1178670" y="541881"/>
              </a:lnTo>
              <a:lnTo>
                <a:pt x="117867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249821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1178670" y="0"/>
              </a:moveTo>
              <a:lnTo>
                <a:pt x="1178670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892479" y="2796650"/>
          <a:ext cx="3536012" cy="832501"/>
        </a:xfrm>
        <a:custGeom>
          <a:avLst/>
          <a:gdLst/>
          <a:ahLst/>
          <a:cxnLst/>
          <a:rect l="0" t="0" r="0" b="0"/>
          <a:pathLst>
            <a:path>
              <a:moveTo>
                <a:pt x="3536012" y="0"/>
              </a:moveTo>
              <a:lnTo>
                <a:pt x="3536012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4382605" y="1706619"/>
          <a:ext cx="91440" cy="478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08"/>
              </a:lnTo>
              <a:lnTo>
                <a:pt x="45886" y="187408"/>
              </a:lnTo>
              <a:lnTo>
                <a:pt x="45886" y="478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58332" y="626620"/>
          <a:ext cx="233998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Prioritarios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58332" y="626620"/>
        <a:ext cx="2339987" cy="1079998"/>
      </dsp:txXfrm>
    </dsp:sp>
    <dsp:sp modelId="{C49571D2-F9E1-4DE2-931F-F8FA277B80FB}">
      <dsp:nvSpPr>
        <dsp:cNvPr id="0" name=""/>
        <dsp:cNvSpPr/>
      </dsp:nvSpPr>
      <dsp:spPr>
        <a:xfrm>
          <a:off x="3708488" y="2184647"/>
          <a:ext cx="1440007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08488" y="2184647"/>
        <a:ext cx="1440007" cy="612003"/>
      </dsp:txXfrm>
    </dsp:sp>
    <dsp:sp modelId="{51D3928A-6004-48B0-8538-4BF3F6E23C85}">
      <dsp:nvSpPr>
        <dsp:cNvPr id="0" name=""/>
        <dsp:cNvSpPr/>
      </dsp:nvSpPr>
      <dsp:spPr>
        <a:xfrm>
          <a:off x="4428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28" y="3629152"/>
        <a:ext cx="1776102" cy="1044003"/>
      </dsp:txXfrm>
    </dsp:sp>
    <dsp:sp modelId="{5E54AC4C-A7D8-4C4D-800D-9D30C3F001A1}">
      <dsp:nvSpPr>
        <dsp:cNvPr id="0" name=""/>
        <dsp:cNvSpPr/>
      </dsp:nvSpPr>
      <dsp:spPr>
        <a:xfrm>
          <a:off x="2361770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A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61770" y="3629152"/>
        <a:ext cx="1776102" cy="1044003"/>
      </dsp:txXfrm>
    </dsp:sp>
    <dsp:sp modelId="{278CC5F3-F362-46E8-A01D-7D1A0535723C}">
      <dsp:nvSpPr>
        <dsp:cNvPr id="0" name=""/>
        <dsp:cNvSpPr/>
      </dsp:nvSpPr>
      <dsp:spPr>
        <a:xfrm>
          <a:off x="4719111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9111" y="3629152"/>
        <a:ext cx="1776102" cy="1044003"/>
      </dsp:txXfrm>
    </dsp:sp>
    <dsp:sp modelId="{FC00D920-371C-44B9-8C91-E7D62C4B49BE}">
      <dsp:nvSpPr>
        <dsp:cNvPr id="0" name=""/>
        <dsp:cNvSpPr/>
      </dsp:nvSpPr>
      <dsp:spPr>
        <a:xfrm>
          <a:off x="7076453" y="3631463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76453" y="3631463"/>
        <a:ext cx="1776102" cy="1044003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1762-E77F-4ABC-8EC0-2418C7F726A1}">
      <dsp:nvSpPr>
        <dsp:cNvPr id="0" name=""/>
        <dsp:cNvSpPr/>
      </dsp:nvSpPr>
      <dsp:spPr>
        <a:xfrm>
          <a:off x="2130574" y="2178517"/>
          <a:ext cx="1197119" cy="88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509"/>
              </a:lnTo>
              <a:lnTo>
                <a:pt x="1197119" y="620509"/>
              </a:lnTo>
              <a:lnTo>
                <a:pt x="1197119" y="884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933755" y="2178517"/>
          <a:ext cx="1196818" cy="884053"/>
        </a:xfrm>
        <a:custGeom>
          <a:avLst/>
          <a:gdLst/>
          <a:ahLst/>
          <a:cxnLst/>
          <a:rect l="0" t="0" r="0" b="0"/>
          <a:pathLst>
            <a:path>
              <a:moveTo>
                <a:pt x="1196818" y="0"/>
              </a:moveTo>
              <a:lnTo>
                <a:pt x="1196818" y="620509"/>
              </a:lnTo>
              <a:lnTo>
                <a:pt x="0" y="620509"/>
              </a:lnTo>
              <a:lnTo>
                <a:pt x="0" y="884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17498" y="961092"/>
          <a:ext cx="2826151" cy="1217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7498" y="961092"/>
        <a:ext cx="2826151" cy="1217425"/>
      </dsp:txXfrm>
    </dsp:sp>
    <dsp:sp modelId="{27DEE30A-3B78-4D33-BB4B-BC175B51B204}">
      <dsp:nvSpPr>
        <dsp:cNvPr id="0" name=""/>
        <dsp:cNvSpPr/>
      </dsp:nvSpPr>
      <dsp:spPr>
        <a:xfrm>
          <a:off x="331" y="3062571"/>
          <a:ext cx="1866849" cy="82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1" y="3062571"/>
        <a:ext cx="1866849" cy="827994"/>
      </dsp:txXfrm>
    </dsp:sp>
    <dsp:sp modelId="{B787EBEA-A63B-4917-8C90-321DC80597FC}">
      <dsp:nvSpPr>
        <dsp:cNvPr id="0" name=""/>
        <dsp:cNvSpPr/>
      </dsp:nvSpPr>
      <dsp:spPr>
        <a:xfrm>
          <a:off x="2394269" y="3062571"/>
          <a:ext cx="1866849" cy="82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4269" y="3062571"/>
        <a:ext cx="1866849" cy="8279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587017" y="2999385"/>
          <a:ext cx="1129308" cy="432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53"/>
              </a:lnTo>
              <a:lnTo>
                <a:pt x="1129308" y="236053"/>
              </a:lnTo>
              <a:lnTo>
                <a:pt x="1129308" y="432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57709" y="2999385"/>
          <a:ext cx="1129308" cy="432049"/>
        </a:xfrm>
        <a:custGeom>
          <a:avLst/>
          <a:gdLst/>
          <a:ahLst/>
          <a:cxnLst/>
          <a:rect l="0" t="0" r="0" b="0"/>
          <a:pathLst>
            <a:path>
              <a:moveTo>
                <a:pt x="1129308" y="0"/>
              </a:moveTo>
              <a:lnTo>
                <a:pt x="1129308" y="236053"/>
              </a:lnTo>
              <a:lnTo>
                <a:pt x="0" y="236053"/>
              </a:lnTo>
              <a:lnTo>
                <a:pt x="0" y="432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25713" y="1559227"/>
          <a:ext cx="2261304" cy="532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85"/>
              </a:lnTo>
              <a:lnTo>
                <a:pt x="2261304" y="336785"/>
              </a:lnTo>
              <a:lnTo>
                <a:pt x="2261304" y="53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064408" y="2999385"/>
          <a:ext cx="195995" cy="901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496"/>
              </a:lnTo>
              <a:lnTo>
                <a:pt x="195995" y="901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68412" y="2999385"/>
          <a:ext cx="195995" cy="901496"/>
        </a:xfrm>
        <a:custGeom>
          <a:avLst/>
          <a:gdLst/>
          <a:ahLst/>
          <a:cxnLst/>
          <a:rect l="0" t="0" r="0" b="0"/>
          <a:pathLst>
            <a:path>
              <a:moveTo>
                <a:pt x="195995" y="0"/>
              </a:moveTo>
              <a:lnTo>
                <a:pt x="195995" y="901496"/>
              </a:lnTo>
              <a:lnTo>
                <a:pt x="0" y="901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18688" y="2999385"/>
          <a:ext cx="91440" cy="1584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41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64408" y="1559227"/>
          <a:ext cx="2261304" cy="532781"/>
        </a:xfrm>
        <a:custGeom>
          <a:avLst/>
          <a:gdLst/>
          <a:ahLst/>
          <a:cxnLst/>
          <a:rect l="0" t="0" r="0" b="0"/>
          <a:pathLst>
            <a:path>
              <a:moveTo>
                <a:pt x="2261304" y="0"/>
              </a:moveTo>
              <a:lnTo>
                <a:pt x="2261304" y="336785"/>
              </a:lnTo>
              <a:lnTo>
                <a:pt x="0" y="336785"/>
              </a:lnTo>
              <a:lnTo>
                <a:pt x="0" y="53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75713" y="364885"/>
          <a:ext cx="2699999" cy="11943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975713" y="364885"/>
        <a:ext cx="2699999" cy="1194341"/>
      </dsp:txXfrm>
    </dsp:sp>
    <dsp:sp modelId="{7B658CFB-8011-47EE-A5F8-BFDDDA227166}">
      <dsp:nvSpPr>
        <dsp:cNvPr id="0" name=""/>
        <dsp:cNvSpPr/>
      </dsp:nvSpPr>
      <dsp:spPr>
        <a:xfrm>
          <a:off x="816765" y="2092009"/>
          <a:ext cx="2495286" cy="9073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816765" y="2092009"/>
        <a:ext cx="2495286" cy="907375"/>
      </dsp:txXfrm>
    </dsp:sp>
    <dsp:sp modelId="{8A0E1643-1DC6-47DC-B9AC-5A5EB10D169C}">
      <dsp:nvSpPr>
        <dsp:cNvPr id="0" name=""/>
        <dsp:cNvSpPr/>
      </dsp:nvSpPr>
      <dsp:spPr>
        <a:xfrm>
          <a:off x="1074406" y="4583562"/>
          <a:ext cx="1980004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74406" y="4583562"/>
        <a:ext cx="1980004" cy="1080001"/>
      </dsp:txXfrm>
    </dsp:sp>
    <dsp:sp modelId="{A0CA9721-D78D-45CD-8172-E6AD6A02A107}">
      <dsp:nvSpPr>
        <dsp:cNvPr id="0" name=""/>
        <dsp:cNvSpPr/>
      </dsp:nvSpPr>
      <dsp:spPr>
        <a:xfrm>
          <a:off x="1787" y="3434224"/>
          <a:ext cx="1866625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87" y="3434224"/>
        <a:ext cx="1866625" cy="933312"/>
      </dsp:txXfrm>
    </dsp:sp>
    <dsp:sp modelId="{E18C5C84-E650-4296-80FB-B4A660C47D18}">
      <dsp:nvSpPr>
        <dsp:cNvPr id="0" name=""/>
        <dsp:cNvSpPr/>
      </dsp:nvSpPr>
      <dsp:spPr>
        <a:xfrm>
          <a:off x="2260403" y="3434224"/>
          <a:ext cx="1872001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60403" y="3434224"/>
        <a:ext cx="1872001" cy="933312"/>
      </dsp:txXfrm>
    </dsp:sp>
    <dsp:sp modelId="{7143B0EB-96B0-45D8-96D8-881F24DD0577}">
      <dsp:nvSpPr>
        <dsp:cNvPr id="0" name=""/>
        <dsp:cNvSpPr/>
      </dsp:nvSpPr>
      <dsp:spPr>
        <a:xfrm>
          <a:off x="5339374" y="2092009"/>
          <a:ext cx="2495286" cy="907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339374" y="2092009"/>
        <a:ext cx="2495286" cy="907375"/>
      </dsp:txXfrm>
    </dsp:sp>
    <dsp:sp modelId="{B136A9E3-EA26-49DA-99C0-2F250FEAEB60}">
      <dsp:nvSpPr>
        <dsp:cNvPr id="0" name=""/>
        <dsp:cNvSpPr/>
      </dsp:nvSpPr>
      <dsp:spPr>
        <a:xfrm>
          <a:off x="4524396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24396" y="3431434"/>
        <a:ext cx="1866625" cy="932398"/>
      </dsp:txXfrm>
    </dsp:sp>
    <dsp:sp modelId="{74ACC1DE-8831-4FA8-830B-53FE41B71B2B}">
      <dsp:nvSpPr>
        <dsp:cNvPr id="0" name=""/>
        <dsp:cNvSpPr/>
      </dsp:nvSpPr>
      <dsp:spPr>
        <a:xfrm>
          <a:off x="6783013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783013" y="3431434"/>
        <a:ext cx="1866625" cy="9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776977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69727793"/>
              </p:ext>
            </p:extLst>
          </p:nvPr>
        </p:nvGraphicFramePr>
        <p:xfrm>
          <a:off x="107504" y="1556792"/>
          <a:ext cx="89289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6118842"/>
              </p:ext>
            </p:extLst>
          </p:nvPr>
        </p:nvGraphicFramePr>
        <p:xfrm>
          <a:off x="2483768" y="1052736"/>
          <a:ext cx="426145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52112534"/>
              </p:ext>
            </p:extLst>
          </p:nvPr>
        </p:nvGraphicFramePr>
        <p:xfrm>
          <a:off x="1403648" y="1412776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6607144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5132503"/>
              </p:ext>
            </p:extLst>
          </p:nvPr>
        </p:nvGraphicFramePr>
        <p:xfrm>
          <a:off x="361026" y="1005680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98419908"/>
              </p:ext>
            </p:extLst>
          </p:nvPr>
        </p:nvGraphicFramePr>
        <p:xfrm>
          <a:off x="2339752" y="1458912"/>
          <a:ext cx="47525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7275518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8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2622341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67929812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99484328"/>
              </p:ext>
            </p:extLst>
          </p:nvPr>
        </p:nvGraphicFramePr>
        <p:xfrm>
          <a:off x="1483069" y="1939447"/>
          <a:ext cx="5777539" cy="372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98722592"/>
              </p:ext>
            </p:extLst>
          </p:nvPr>
        </p:nvGraphicFramePr>
        <p:xfrm>
          <a:off x="1187624" y="980728"/>
          <a:ext cx="68407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1806971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68166776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2497276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3063397"/>
              </p:ext>
            </p:extLst>
          </p:nvPr>
        </p:nvGraphicFramePr>
        <p:xfrm>
          <a:off x="1582642" y="1149111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94433"/>
              </p:ext>
            </p:extLst>
          </p:nvPr>
        </p:nvGraphicFramePr>
        <p:xfrm>
          <a:off x="1195163" y="1673424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2943050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61326422"/>
              </p:ext>
            </p:extLst>
          </p:nvPr>
        </p:nvGraphicFramePr>
        <p:xfrm>
          <a:off x="0" y="144016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44541447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3388573"/>
              </p:ext>
            </p:extLst>
          </p:nvPr>
        </p:nvGraphicFramePr>
        <p:xfrm>
          <a:off x="1442248" y="1333231"/>
          <a:ext cx="6214143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1091505"/>
              </p:ext>
            </p:extLst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7624418"/>
              </p:ext>
            </p:extLst>
          </p:nvPr>
        </p:nvGraphicFramePr>
        <p:xfrm>
          <a:off x="1093777" y="1075350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9111069"/>
              </p:ext>
            </p:extLst>
          </p:nvPr>
        </p:nvGraphicFramePr>
        <p:xfrm>
          <a:off x="320977" y="116334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6840870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25248480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4515673"/>
              </p:ext>
            </p:extLst>
          </p:nvPr>
        </p:nvGraphicFramePr>
        <p:xfrm>
          <a:off x="1202432" y="934247"/>
          <a:ext cx="6681936" cy="559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1812141"/>
              </p:ext>
            </p:extLst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0443830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0153509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7020221"/>
              </p:ext>
            </p:extLst>
          </p:nvPr>
        </p:nvGraphicFramePr>
        <p:xfrm>
          <a:off x="1331640" y="1916832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3352399"/>
              </p:ext>
            </p:extLst>
          </p:nvPr>
        </p:nvGraphicFramePr>
        <p:xfrm>
          <a:off x="35496" y="993828"/>
          <a:ext cx="910850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35513760"/>
              </p:ext>
            </p:extLst>
          </p:nvPr>
        </p:nvGraphicFramePr>
        <p:xfrm>
          <a:off x="755576" y="824049"/>
          <a:ext cx="769103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5906007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63193015"/>
              </p:ext>
            </p:extLst>
          </p:nvPr>
        </p:nvGraphicFramePr>
        <p:xfrm>
          <a:off x="580092" y="1628800"/>
          <a:ext cx="82403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0254974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89597420"/>
              </p:ext>
            </p:extLst>
          </p:nvPr>
        </p:nvGraphicFramePr>
        <p:xfrm>
          <a:off x="179512" y="1052736"/>
          <a:ext cx="8782975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78242878"/>
              </p:ext>
            </p:extLst>
          </p:nvPr>
        </p:nvGraphicFramePr>
        <p:xfrm>
          <a:off x="2267744" y="1916832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7114015"/>
              </p:ext>
            </p:extLst>
          </p:nvPr>
        </p:nvGraphicFramePr>
        <p:xfrm>
          <a:off x="1547664" y="1772816"/>
          <a:ext cx="6096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29814580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68621975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86290889"/>
              </p:ext>
            </p:extLst>
          </p:nvPr>
        </p:nvGraphicFramePr>
        <p:xfrm>
          <a:off x="1428328" y="14127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0745660"/>
              </p:ext>
            </p:extLst>
          </p:nvPr>
        </p:nvGraphicFramePr>
        <p:xfrm>
          <a:off x="1475656" y="2420888"/>
          <a:ext cx="6120680" cy="319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79123794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27864717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59921666"/>
              </p:ext>
            </p:extLst>
          </p:nvPr>
        </p:nvGraphicFramePr>
        <p:xfrm>
          <a:off x="1547664" y="2492895"/>
          <a:ext cx="6096000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88130062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1431275"/>
              </p:ext>
            </p:extLst>
          </p:nvPr>
        </p:nvGraphicFramePr>
        <p:xfrm>
          <a:off x="421410" y="1700808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56551560"/>
              </p:ext>
            </p:extLst>
          </p:nvPr>
        </p:nvGraphicFramePr>
        <p:xfrm>
          <a:off x="1247560" y="1844824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2625093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42791105"/>
              </p:ext>
            </p:extLst>
          </p:nvPr>
        </p:nvGraphicFramePr>
        <p:xfrm>
          <a:off x="899592" y="1327412"/>
          <a:ext cx="7344816" cy="553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1573656"/>
              </p:ext>
            </p:extLst>
          </p:nvPr>
        </p:nvGraphicFramePr>
        <p:xfrm>
          <a:off x="1010850" y="1916832"/>
          <a:ext cx="71223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79013586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37891420"/>
              </p:ext>
            </p:extLst>
          </p:nvPr>
        </p:nvGraphicFramePr>
        <p:xfrm>
          <a:off x="827584" y="1994030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3037962"/>
              </p:ext>
            </p:extLst>
          </p:nvPr>
        </p:nvGraphicFramePr>
        <p:xfrm>
          <a:off x="1475656" y="1810001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54994605"/>
              </p:ext>
            </p:extLst>
          </p:nvPr>
        </p:nvGraphicFramePr>
        <p:xfrm>
          <a:off x="1010850" y="234888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44707728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25937237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79187507"/>
              </p:ext>
            </p:extLst>
          </p:nvPr>
        </p:nvGraphicFramePr>
        <p:xfrm>
          <a:off x="1010850" y="2204864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63812172"/>
              </p:ext>
            </p:extLst>
          </p:nvPr>
        </p:nvGraphicFramePr>
        <p:xfrm>
          <a:off x="1411223" y="2276872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97017130"/>
              </p:ext>
            </p:extLst>
          </p:nvPr>
        </p:nvGraphicFramePr>
        <p:xfrm>
          <a:off x="1010850" y="1612358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87636566"/>
              </p:ext>
            </p:extLst>
          </p:nvPr>
        </p:nvGraphicFramePr>
        <p:xfrm>
          <a:off x="683568" y="1628800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88432259"/>
              </p:ext>
            </p:extLst>
          </p:nvPr>
        </p:nvGraphicFramePr>
        <p:xfrm>
          <a:off x="2411760" y="980728"/>
          <a:ext cx="4310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93108289"/>
              </p:ext>
            </p:extLst>
          </p:nvPr>
        </p:nvGraphicFramePr>
        <p:xfrm>
          <a:off x="1547664" y="1196752"/>
          <a:ext cx="61206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88428614"/>
              </p:ext>
            </p:extLst>
          </p:nvPr>
        </p:nvGraphicFramePr>
        <p:xfrm>
          <a:off x="323528" y="1700808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62460933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63413787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14979236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39175128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25213501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8313508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591400039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55515654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272579252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199889870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2646146898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63508644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292615342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020626006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196381341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57958708"/>
              </p:ext>
            </p:extLst>
          </p:nvPr>
        </p:nvGraphicFramePr>
        <p:xfrm>
          <a:off x="1356320" y="823162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1161403713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3321426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91802668"/>
              </p:ext>
            </p:extLst>
          </p:nvPr>
        </p:nvGraphicFramePr>
        <p:xfrm>
          <a:off x="395536" y="1772816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7287082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39192201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942991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747904547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3738972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16394</TotalTime>
  <Words>2303</Words>
  <Application>Microsoft Office PowerPoint</Application>
  <PresentationFormat>Presentación en pantalla (4:3)</PresentationFormat>
  <Paragraphs>898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1700</cp:revision>
  <cp:lastPrinted>2020-09-08T22:30:12Z</cp:lastPrinted>
  <dcterms:created xsi:type="dcterms:W3CDTF">2018-05-18T00:47:28Z</dcterms:created>
  <dcterms:modified xsi:type="dcterms:W3CDTF">2020-11-27T23:49:47Z</dcterms:modified>
</cp:coreProperties>
</file>