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79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Vinculación 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Física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Grupos 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j-lt"/>
            </a:rPr>
            <a:t> 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Y="84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66844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39" custScaleY="66844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Y="68667" custLinFactNeighborX="-21273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69088" custLinFactNeighborY="1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69088" custLinFactNeighborY="1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1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 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62524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r>
            <a:rPr lang="es-ES" sz="1200" baseline="0" dirty="0" smtClean="0"/>
            <a:t> </a:t>
          </a: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93636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76271" custScaleY="60969" custLinFactNeighborX="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76261" custScaleY="60969" custLinFactNeighborX="-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76261" custScaleY="70404" custLinFactNeighborX="-97403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76811" custScaleY="6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54009" custScaleY="47335" custLinFactNeighborX="106" custLinFactNeighborY="-21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Enlace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19060" custLinFactNeighborY="-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21490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68044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34170" custScaleY="95010" custLinFactNeighborX="-3653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34170" custScaleY="95010" custLinFactNeighborX="4675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34170" custScaleY="95010" custLinFactNeighborX="-3653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34170" custScaleY="95010" custLinFactNeighborX="4675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34170" custScaleY="95010" custLinFactNeighborX="-3653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DBA79BBB-966B-4BFC-8286-83235AD8111B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Temporal</a:t>
          </a:r>
          <a:endParaRPr lang="es-ES" sz="1200" dirty="0" smtClean="0"/>
        </a:p>
      </dgm:t>
    </dgm:pt>
    <dgm:pt modelId="{AC671DDD-4118-42A5-9D0C-A782D62390C4}" type="parTrans" cxnId="{5C93EF5B-80A6-443F-A5F4-8745A3ED137A}">
      <dgm:prSet/>
      <dgm:spPr/>
      <dgm:t>
        <a:bodyPr/>
        <a:lstStyle/>
        <a:p>
          <a:endParaRPr lang="es-ES"/>
        </a:p>
      </dgm:t>
    </dgm:pt>
    <dgm:pt modelId="{19302501-87BF-4119-9464-D0E98ADF19A2}" type="sibTrans" cxnId="{5C93EF5B-80A6-443F-A5F4-8745A3ED137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5534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0788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A6B5655-8291-477D-AD76-DA1127C7856A}" type="pres">
      <dgm:prSet presAssocID="{AC671DDD-4118-42A5-9D0C-A782D62390C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74CC584-8484-4EF9-B27B-238AA23439D3}" type="pres">
      <dgm:prSet presAssocID="{DBA79BBB-966B-4BFC-8286-83235AD8111B}" presName="hierRoot2" presStyleCnt="0">
        <dgm:presLayoutVars>
          <dgm:hierBranch val="init"/>
        </dgm:presLayoutVars>
      </dgm:prSet>
      <dgm:spPr/>
    </dgm:pt>
    <dgm:pt modelId="{BE38C633-DBDC-4C8D-8FE7-24D79C3FC780}" type="pres">
      <dgm:prSet presAssocID="{DBA79BBB-966B-4BFC-8286-83235AD8111B}" presName="rootComposite" presStyleCnt="0"/>
      <dgm:spPr/>
    </dgm:pt>
    <dgm:pt modelId="{058B9ABF-C429-4BD0-BC00-F83C3ECE1AD5}" type="pres">
      <dgm:prSet presAssocID="{DBA79BBB-966B-4BFC-8286-83235AD8111B}" presName="rootText" presStyleLbl="node3" presStyleIdx="0" presStyleCnt="1" custScaleX="60788" custScaleY="43581" custLinFactNeighborX="10506" custLinFactNeighborY="-8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9E6CF-0662-4F16-8DD3-E86CC7FDE6E1}" type="pres">
      <dgm:prSet presAssocID="{DBA79BBB-966B-4BFC-8286-83235AD811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4CD4EA-7171-44A5-91EF-FE98CF3109A2}" type="pres">
      <dgm:prSet presAssocID="{DBA79BBB-966B-4BFC-8286-83235AD8111B}" presName="hierChild4" presStyleCnt="0"/>
      <dgm:spPr/>
    </dgm:pt>
    <dgm:pt modelId="{ED8B10CC-B0A6-41DA-B69A-9819CFC92D3C}" type="pres">
      <dgm:prSet presAssocID="{DBA79BBB-966B-4BFC-8286-83235AD8111B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0853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0853" custScaleY="43510" custLinFactNeighborX="-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5BBF3CA9-AB04-4F59-BECD-B4817090247D}" type="presOf" srcId="{AC671DDD-4118-42A5-9D0C-A782D62390C4}" destId="{EA6B5655-8291-477D-AD76-DA1127C7856A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5C93EF5B-80A6-443F-A5F4-8745A3ED137A}" srcId="{67AEEC4A-392D-4CBA-BA89-C0436BAE5B19}" destId="{DBA79BBB-966B-4BFC-8286-83235AD8111B}" srcOrd="0" destOrd="0" parTransId="{AC671DDD-4118-42A5-9D0C-A782D62390C4}" sibTransId="{19302501-87BF-4119-9464-D0E98ADF19A2}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AB3A970C-0CF4-4A41-B9B6-22A3DF629F48}" type="presOf" srcId="{DBA79BBB-966B-4BFC-8286-83235AD8111B}" destId="{058B9ABF-C429-4BD0-BC00-F83C3ECE1AD5}" srcOrd="0" destOrd="0" presId="urn:microsoft.com/office/officeart/2005/8/layout/orgChart1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FDA822F8-B439-4069-9A94-B2CD5D60B3E1}" type="presOf" srcId="{DBA79BBB-966B-4BFC-8286-83235AD8111B}" destId="{E3D9E6CF-0662-4F16-8DD3-E86CC7FDE6E1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FF45D8AE-0401-4D83-B286-7657FF46EF12}" type="presParOf" srcId="{6BC04A75-EF08-4B7A-B3C1-C1D72491EDC3}" destId="{EA6B5655-8291-477D-AD76-DA1127C7856A}" srcOrd="0" destOrd="0" presId="urn:microsoft.com/office/officeart/2005/8/layout/orgChart1"/>
    <dgm:cxn modelId="{3D57A952-6844-4C93-922E-F605205C664D}" type="presParOf" srcId="{6BC04A75-EF08-4B7A-B3C1-C1D72491EDC3}" destId="{374CC584-8484-4EF9-B27B-238AA23439D3}" srcOrd="1" destOrd="0" presId="urn:microsoft.com/office/officeart/2005/8/layout/orgChart1"/>
    <dgm:cxn modelId="{67635422-CBA2-4AF9-BAA9-147B7E4D8408}" type="presParOf" srcId="{374CC584-8484-4EF9-B27B-238AA23439D3}" destId="{BE38C633-DBDC-4C8D-8FE7-24D79C3FC780}" srcOrd="0" destOrd="0" presId="urn:microsoft.com/office/officeart/2005/8/layout/orgChart1"/>
    <dgm:cxn modelId="{28AA7D9B-0896-4CCA-A3BF-A5DFC283D930}" type="presParOf" srcId="{BE38C633-DBDC-4C8D-8FE7-24D79C3FC780}" destId="{058B9ABF-C429-4BD0-BC00-F83C3ECE1AD5}" srcOrd="0" destOrd="0" presId="urn:microsoft.com/office/officeart/2005/8/layout/orgChart1"/>
    <dgm:cxn modelId="{53C64CBA-7985-417D-9027-22987502D3A2}" type="presParOf" srcId="{BE38C633-DBDC-4C8D-8FE7-24D79C3FC780}" destId="{E3D9E6CF-0662-4F16-8DD3-E86CC7FDE6E1}" srcOrd="1" destOrd="0" presId="urn:microsoft.com/office/officeart/2005/8/layout/orgChart1"/>
    <dgm:cxn modelId="{7CC8C596-894C-400A-93EF-D33958301099}" type="presParOf" srcId="{374CC584-8484-4EF9-B27B-238AA23439D3}" destId="{F34CD4EA-7171-44A5-91EF-FE98CF3109A2}" srcOrd="1" destOrd="0" presId="urn:microsoft.com/office/officeart/2005/8/layout/orgChart1"/>
    <dgm:cxn modelId="{3DC1AD63-D3CC-45B4-94EC-827F90BDF0B5}" type="presParOf" srcId="{374CC584-8484-4EF9-B27B-238AA23439D3}" destId="{ED8B10CC-B0A6-41DA-B69A-9819CFC92D3C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112626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42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19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1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39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91074" custScaleY="70057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66369" custScaleY="63232" custLinFactNeighborX="-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66369" custScaleY="63232" custLinFactNeighborX="-15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7248" custScaleY="56674" custLinFactNeighborX="-180" custLinFactNeighborY="15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39785" custScaleY="39785" custLinFactNeighborX="-209" custLinFactNeighborY="-49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39785" custScaleY="39785" custLinFactNeighborX="-228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39785" custScaleY="39785" custLinFactNeighborX="-2779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14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33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Unidades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y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9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9667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9667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99450" custScaleY="151073" custLinFactNeighborX="-7033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86551" custScaleY="151018" custLinFactNeighborX="2461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9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4" custScaleX="171643" custScaleY="125849" custLinFactNeighborX="3998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9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4" custScaleX="171643" custScaleY="125849" custLinFactNeighborX="2106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9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4" custScaleX="171643" custScaleY="125849" custLinFactNeighborX="3998" custLinFactNeighborY="8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9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4" custScaleX="171643" custScaleY="125849" custLinFactNeighborX="2975" custLinFactNeighborY="8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4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4" custScaleX="173584" custScaleY="151018" custLinFactNeighborX="18783" custLinFactNeighborY="96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8" destOrd="0" parTransId="{D89FD8FC-E3E0-4EA7-80F4-171E17C82F0F}" sibTransId="{6E4BFB77-BD10-44B3-845C-DFDDEB20DAA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B6D762A9-6906-4456-AAB3-6B30E9AFDDA1}" srcId="{9460999F-411C-4C31-B047-C664E61C4334}" destId="{6412B829-53B8-4335-A8E8-BF68A4CE9E5A}" srcOrd="7" destOrd="0" parTransId="{2105C248-A41D-480D-A40F-64314007F5A9}" sibTransId="{263CF818-F6C4-414B-A7C1-27813A2C3C80}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6" destOrd="0" presId="urn:microsoft.com/office/officeart/2005/8/layout/orgChart1"/>
    <dgm:cxn modelId="{BD4B8A57-0EE6-4977-98B5-6BE05E2CF68D}" type="presParOf" srcId="{192A4A43-5DC6-4E48-A7A3-07390C05F084}" destId="{EA7A5942-546A-434A-B9D0-39B8C7B842BE}" srcOrd="7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>
            <a:solidFill>
              <a:srgbClr val="000000"/>
            </a:solidFill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Eventos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rgbClr val="000000"/>
              </a:solidFill>
            </a:rPr>
            <a:t>Promotor(a)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4492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2413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2413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5198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1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 </a:t>
          </a:r>
          <a:endParaRPr lang="es-ES" sz="1200" dirty="0">
            <a:solidFill>
              <a:srgbClr val="000000"/>
            </a:solidFill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Futbol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strike="sngStrik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345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Box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Halterofilia 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Atletismo 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 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8854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58408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8670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531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841" custLinFactNeighborY="-1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9645" custLinFactNeighborY="-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Soldador(a)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Unidades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435" custLinFactNeighborY="-45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 </a:t>
          </a:r>
          <a:endParaRPr lang="es-ES" sz="1200" dirty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 </a:t>
          </a:r>
          <a:endParaRPr lang="es-ES" sz="1200" dirty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4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77694" custScaleY="10864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43376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43376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11132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710" custScaleY="54245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83477" custScaleY="59713" custLinFactNeighborX="-4203" custLinFactNeighborY="35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370" custScaleY="44510" custLinFactNeighborX="-2823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FF64723B-08B2-4B6C-BBE4-7276CEA938A7}" type="pres">
      <dgm:prSet presAssocID="{8003C285-42ED-435F-AE60-A288E91A38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 val="init"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370" custScaleY="46202" custLinFactNeighborX="-3273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47518" custScaleY="35530" custLinFactNeighborX="-7286" custLinFactNeighborY="-7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914ED821-AFED-4FAE-9A29-AC8EDE927FFB}" srcId="{89396E58-A41F-4C6A-8F4E-711CD80E42B6}" destId="{CAC26141-567B-4301-938D-252585E11EDA}" srcOrd="2" destOrd="0" parTransId="{8003C285-42ED-435F-AE60-A288E91A3834}" sibTransId="{E70F4CD4-978A-47A1-8664-75F2CB23AC18}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 custScaleX="69424" custScaleY="58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46456" custScaleY="35960" custLinFactNeighborY="-1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273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43198B-F147-4C10-91EC-EA0807FE520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Temporales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97170" custLinFactNeighborY="18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97170" custLinFactNeighborY="18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97170" custLinFactNeighborY="18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97170" custLinFactNeighborY="18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Administrador(a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18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57001" custScaleY="53835" custLinFactNeighborX="-11675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r>
            <a:rPr kumimoji="1" lang="es-MX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 </a:t>
          </a:r>
          <a:endParaRPr lang="es-ES" sz="1200" dirty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0539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Operativo </a:t>
          </a: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</a:t>
          </a:r>
          <a:r>
            <a:rPr lang="es-ES" sz="1200" b="0" dirty="0" smtClean="0">
              <a:solidFill>
                <a:schemeClr val="tx1"/>
              </a:solidFill>
            </a:rPr>
            <a:t>Parques </a:t>
          </a: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P.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NeighborY="-4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LinFactNeighborY="-9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4" custScaleX="137218" custScaleY="79773" custLinFactY="18458" custLinFactNeighborX="-732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1" presStyleCnt="4" custScaleX="137218" custScaleY="79773" custLinFactY="18458" custLinFactNeighborX="903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2" presStyleCnt="4" custScaleY="88444" custLinFactY="-56537" custLinFactNeighborX="2331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Y="88444" custLinFactY="-56537" custLinFactNeighborX="1437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EA826A4-87FA-46E9-94F8-8D9CC94AF96B}" srcId="{8FE150CD-F776-47B8-84A5-F2CF7ACAAC56}" destId="{90BB4C0D-1FEF-4863-8607-CC3880343291}" srcOrd="5" destOrd="0" parTransId="{97EE24D9-DCC4-4F9F-8DE2-60DDDB17808E}" sibTransId="{9CCB642F-07E6-4D6D-B650-3C5BD2C58F3B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1A335C9E-B407-4E79-B00A-E2676FA6E1AC}" srcId="{8FE150CD-F776-47B8-84A5-F2CF7ACAAC56}" destId="{E0B82665-92F0-42D0-9FBF-2F1C42A89475}" srcOrd="2" destOrd="0" parTransId="{94713F4F-B707-4102-917B-6EA47CF83563}" sibTransId="{47477331-0019-45B3-8B48-F2F3C5623E74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A2788D67-AE69-4AC9-AA51-C915380F1090}" srcId="{8FE150CD-F776-47B8-84A5-F2CF7ACAAC56}" destId="{089E3200-BD19-43DB-A09B-13623A36E541}" srcOrd="3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D4304843-9508-4141-958F-159A42156B0E}" srcId="{8FE150CD-F776-47B8-84A5-F2CF7ACAAC56}" destId="{110162E8-E59C-483D-802E-CDB254C99A9C}" srcOrd="7" destOrd="0" parTransId="{BC142A3B-607B-4BF7-B8B6-861851DFB1BB}" sibTransId="{591EC6BA-65AC-4FD4-916A-64833086DCDE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0FE3167-FD67-467A-9BC1-AACD2530F61F}" srcId="{8FE150CD-F776-47B8-84A5-F2CF7ACAAC56}" destId="{8B7E1B47-9E4D-4C5A-BC05-B4B7E4C35460}" srcOrd="6" destOrd="0" parTransId="{04195947-4A51-41BE-B3A7-E3212CBDEC2C}" sibTransId="{7AD0237E-2D4E-4D76-8547-A599955AF7EE}"/>
    <dgm:cxn modelId="{34768DB9-5BFA-4EAF-8438-6E260E5A0F79}" srcId="{8FE150CD-F776-47B8-84A5-F2CF7ACAAC56}" destId="{8071D23A-AD2B-48A3-BDB4-A26A7CB42C69}" srcOrd="4" destOrd="0" parTransId="{D7CBB88F-7B9D-48F0-A5EA-1B763559A139}" sibTransId="{67D46E33-C5B1-4703-93C3-4CAC9BDC6362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D1E7A915-088D-4B7A-A401-EB31A576A3A7}" type="presParOf" srcId="{6C6761D7-23C2-469E-8A4C-4D9E88EC72E6}" destId="{D4892970-E4C4-490B-87BC-0BDE270048F3}" srcOrd="2" destOrd="0" presId="urn:microsoft.com/office/officeart/2005/8/layout/orgChart1"/>
    <dgm:cxn modelId="{4A0D35B1-39CC-449A-8B7C-A47ED3FAD891}" type="presParOf" srcId="{6C6761D7-23C2-469E-8A4C-4D9E88EC72E6}" destId="{06A1E4F1-F83C-4474-817F-352F1A9080CD}" srcOrd="3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4" destOrd="0" presId="urn:microsoft.com/office/officeart/2005/8/layout/orgChart1"/>
    <dgm:cxn modelId="{7860906C-3EC1-4E2D-93FE-32CEE47A32E6}" type="presParOf" srcId="{6C6761D7-23C2-469E-8A4C-4D9E88EC72E6}" destId="{6D1EE43B-9034-469A-A69C-408C4FB20B9B}" srcOrd="5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</a:t>
          </a:r>
          <a:r>
            <a:rPr lang="es-MX" altLang="es-MX" sz="1200" b="0" dirty="0" smtClean="0">
              <a:solidFill>
                <a:schemeClr val="tx1"/>
              </a:solidFill>
            </a:rPr>
            <a:t>a)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dirty="0" smtClean="0">
              <a:solidFill>
                <a:schemeClr val="tx1"/>
              </a:solidFill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 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100650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0650" custLinFactX="44238" custLinFactY="-1611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err="1" smtClean="0">
              <a:solidFill>
                <a:schemeClr val="tx1"/>
              </a:solidFill>
            </a:rPr>
            <a:t>Auxiliar</a:t>
          </a:r>
          <a:r>
            <a:rPr lang="es-MX" altLang="es-MX" sz="1200" b="0" dirty="0" smtClean="0">
              <a:solidFill>
                <a:schemeClr val="tx1"/>
              </a:solidFill>
            </a:rPr>
            <a:t> Administrativo(a)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Operador(a</a:t>
          </a:r>
          <a:r>
            <a:rPr lang="es-MX" altLang="es-MX" sz="1200" b="0" dirty="0" smtClean="0">
              <a:solidFill>
                <a:schemeClr val="tx1"/>
              </a:solidFill>
            </a:rPr>
            <a:t>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Supervisor(a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RH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Admvos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26076" custLinFactNeighborY="-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36185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36185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-6369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-6369" custLinFactNeighborY="8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X="34883" custLinFactNeighborX="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X="-36483" custLinFactNeighborX="-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Temporal</a:t>
          </a:r>
          <a:endParaRPr lang="es-ES" sz="1200" dirty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39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9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Enfermeras(os)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  <a:r>
            <a:rPr lang="es-ES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57296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285868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68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29A46CD-FE1F-448E-9FDB-C83424D014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391ECC-BFC2-4541-B0D7-0C0E5F011052}" type="parTrans" cxnId="{8BE4879B-7FE3-4637-AF1B-92A80FA8078D}">
      <dgm:prSet/>
      <dgm:spPr/>
      <dgm:t>
        <a:bodyPr/>
        <a:lstStyle/>
        <a:p>
          <a:endParaRPr lang="es-ES"/>
        </a:p>
      </dgm:t>
    </dgm:pt>
    <dgm:pt modelId="{C1AEF022-369B-43B3-BB06-45F1BFDD6AAA}" type="sibTrans" cxnId="{8BE4879B-7FE3-4637-AF1B-92A80FA8078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598" custScaleY="97008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850C1762-E77F-4ABC-8EC0-2418C7F726A1}" type="pres">
      <dgm:prSet presAssocID="{D8391ECC-BFC2-4541-B0D7-0C0E5F01105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277369E-DF1F-4927-B8F8-08FF56DF8AD2}" type="pres">
      <dgm:prSet presAssocID="{129A46CD-FE1F-448E-9FDB-C83424D014CF}" presName="hierRoot2" presStyleCnt="0">
        <dgm:presLayoutVars>
          <dgm:hierBranch val="init"/>
        </dgm:presLayoutVars>
      </dgm:prSet>
      <dgm:spPr/>
    </dgm:pt>
    <dgm:pt modelId="{2228C319-81B8-410D-BC16-24996FB47743}" type="pres">
      <dgm:prSet presAssocID="{129A46CD-FE1F-448E-9FDB-C83424D014CF}" presName="rootComposite" presStyleCnt="0"/>
      <dgm:spPr/>
    </dgm:pt>
    <dgm:pt modelId="{B787EBEA-A63B-4917-8C90-321DC80597FC}" type="pres">
      <dgm:prSet presAssocID="{129A46CD-FE1F-448E-9FDB-C83424D014CF}" presName="rootText" presStyleLbl="node2" presStyleIdx="1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1CC156-9F2A-440E-B4EC-3E37F76920BB}" type="pres">
      <dgm:prSet presAssocID="{129A46CD-FE1F-448E-9FDB-C83424D014CF}" presName="rootConnector" presStyleLbl="node2" presStyleIdx="1" presStyleCnt="2"/>
      <dgm:spPr/>
      <dgm:t>
        <a:bodyPr/>
        <a:lstStyle/>
        <a:p>
          <a:endParaRPr lang="es-ES"/>
        </a:p>
      </dgm:t>
    </dgm:pt>
    <dgm:pt modelId="{3C098298-FD21-4496-A1D9-14FAE8BE29B2}" type="pres">
      <dgm:prSet presAssocID="{129A46CD-FE1F-448E-9FDB-C83424D014CF}" presName="hierChild4" presStyleCnt="0"/>
      <dgm:spPr/>
    </dgm:pt>
    <dgm:pt modelId="{C7E4EDF2-633E-4B17-A498-35D7979912DB}" type="pres">
      <dgm:prSet presAssocID="{129A46CD-FE1F-448E-9FDB-C83424D014CF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C98E25A8-5712-4F26-A427-72E7971AD64C}" type="presOf" srcId="{129A46CD-FE1F-448E-9FDB-C83424D014CF}" destId="{FA1CC156-9F2A-440E-B4EC-3E37F76920BB}" srcOrd="1" destOrd="0" presId="urn:microsoft.com/office/officeart/2005/8/layout/orgChart1"/>
    <dgm:cxn modelId="{82CDA121-09B9-4DD6-ABA2-22BEE53029CC}" type="presOf" srcId="{D8391ECC-BFC2-4541-B0D7-0C0E5F011052}" destId="{850C1762-E77F-4ABC-8EC0-2418C7F726A1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8BE4879B-7FE3-4637-AF1B-92A80FA8078D}" srcId="{84579AF0-4408-438F-970E-BE007F0381A1}" destId="{129A46CD-FE1F-448E-9FDB-C83424D014CF}" srcOrd="1" destOrd="0" parTransId="{D8391ECC-BFC2-4541-B0D7-0C0E5F011052}" sibTransId="{C1AEF022-369B-43B3-BB06-45F1BFDD6AAA}"/>
    <dgm:cxn modelId="{CDF8A163-82E8-40BB-A238-F5EFF9397227}" type="presOf" srcId="{129A46CD-FE1F-448E-9FDB-C83424D014CF}" destId="{B787EBEA-A63B-4917-8C90-321DC80597FC}" srcOrd="0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1D8366A3-844F-403C-9D14-FD92C1835ABA}" type="presParOf" srcId="{C212D9BA-6797-4225-A692-A814A4696490}" destId="{850C1762-E77F-4ABC-8EC0-2418C7F726A1}" srcOrd="2" destOrd="0" presId="urn:microsoft.com/office/officeart/2005/8/layout/orgChart1"/>
    <dgm:cxn modelId="{7099C09C-6515-42C5-B943-DB3DE4B1CEF7}" type="presParOf" srcId="{C212D9BA-6797-4225-A692-A814A4696490}" destId="{B277369E-DF1F-4927-B8F8-08FF56DF8AD2}" srcOrd="3" destOrd="0" presId="urn:microsoft.com/office/officeart/2005/8/layout/orgChart1"/>
    <dgm:cxn modelId="{36BACEC4-9ADD-485C-8DBC-AB9E29DA2658}" type="presParOf" srcId="{B277369E-DF1F-4927-B8F8-08FF56DF8AD2}" destId="{2228C319-81B8-410D-BC16-24996FB47743}" srcOrd="0" destOrd="0" presId="urn:microsoft.com/office/officeart/2005/8/layout/orgChart1"/>
    <dgm:cxn modelId="{BF6CA189-F56A-44F3-9876-A32DCACA1C32}" type="presParOf" srcId="{2228C319-81B8-410D-BC16-24996FB47743}" destId="{B787EBEA-A63B-4917-8C90-321DC80597FC}" srcOrd="0" destOrd="0" presId="urn:microsoft.com/office/officeart/2005/8/layout/orgChart1"/>
    <dgm:cxn modelId="{6E8F387E-64E9-489B-BC8A-4518B84B6B2E}" type="presParOf" srcId="{2228C319-81B8-410D-BC16-24996FB47743}" destId="{FA1CC156-9F2A-440E-B4EC-3E37F76920BB}" srcOrd="1" destOrd="0" presId="urn:microsoft.com/office/officeart/2005/8/layout/orgChart1"/>
    <dgm:cxn modelId="{972230B0-803B-4EC9-AB8A-17524C9AF047}" type="presParOf" srcId="{B277369E-DF1F-4927-B8F8-08FF56DF8AD2}" destId="{3C098298-FD21-4496-A1D9-14FAE8BE29B2}" srcOrd="1" destOrd="0" presId="urn:microsoft.com/office/officeart/2005/8/layout/orgChart1"/>
    <dgm:cxn modelId="{794A79DF-7DD6-4FE9-B395-B868F6B008FD}" type="presParOf" srcId="{B277369E-DF1F-4927-B8F8-08FF56DF8AD2}" destId="{C7E4EDF2-633E-4B17-A498-35D7979912D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15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31"/>
              </a:lnTo>
              <a:lnTo>
                <a:pt x="134589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579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3414231"/>
              </a:lnTo>
              <a:lnTo>
                <a:pt x="0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88"/>
              </a:lnTo>
              <a:lnTo>
                <a:pt x="134589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579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735188"/>
              </a:lnTo>
              <a:lnTo>
                <a:pt x="0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49"/>
              </a:lnTo>
              <a:lnTo>
                <a:pt x="134589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579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069949"/>
              </a:lnTo>
              <a:lnTo>
                <a:pt x="0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05"/>
              </a:lnTo>
              <a:lnTo>
                <a:pt x="134589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579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1390905"/>
              </a:lnTo>
              <a:lnTo>
                <a:pt x="0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069"/>
              </a:lnTo>
              <a:lnTo>
                <a:pt x="134589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579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698069"/>
              </a:lnTo>
              <a:lnTo>
                <a:pt x="0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60" y="931291"/>
          <a:ext cx="91440" cy="364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52537" y="57309"/>
          <a:ext cx="2935685" cy="873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52537" y="57309"/>
        <a:ext cx="2935685" cy="873981"/>
      </dsp:txXfrm>
    </dsp:sp>
    <dsp:sp modelId="{A122AB98-6AEB-4224-8BB5-6741593B0990}">
      <dsp:nvSpPr>
        <dsp:cNvPr id="0" name=""/>
        <dsp:cNvSpPr/>
      </dsp:nvSpPr>
      <dsp:spPr>
        <a:xfrm>
          <a:off x="2092594" y="1296144"/>
          <a:ext cx="2655571" cy="610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92594" y="1296144"/>
        <a:ext cx="2655571" cy="610794"/>
      </dsp:txXfrm>
    </dsp:sp>
    <dsp:sp modelId="{737D0D25-FC07-439A-811C-4436C0FDD776}">
      <dsp:nvSpPr>
        <dsp:cNvPr id="0" name=""/>
        <dsp:cNvSpPr/>
      </dsp:nvSpPr>
      <dsp:spPr>
        <a:xfrm>
          <a:off x="18978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89789" y="2342420"/>
        <a:ext cx="3096000" cy="525175"/>
      </dsp:txXfrm>
    </dsp:sp>
    <dsp:sp modelId="{5927BD05-D1F1-4524-A4B2-ACDFB02C8A25}">
      <dsp:nvSpPr>
        <dsp:cNvPr id="0" name=""/>
        <dsp:cNvSpPr/>
      </dsp:nvSpPr>
      <dsp:spPr>
        <a:xfrm>
          <a:off x="355496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Vinculación 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2342420"/>
        <a:ext cx="3096000" cy="525175"/>
      </dsp:txXfrm>
    </dsp:sp>
    <dsp:sp modelId="{57E07DF7-CE51-443E-BC95-964C680B7368}">
      <dsp:nvSpPr>
        <dsp:cNvPr id="0" name=""/>
        <dsp:cNvSpPr/>
      </dsp:nvSpPr>
      <dsp:spPr>
        <a:xfrm>
          <a:off x="18978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035256"/>
        <a:ext cx="3096000" cy="525175"/>
      </dsp:txXfrm>
    </dsp:sp>
    <dsp:sp modelId="{771E9286-B055-4092-8238-783CCE0A6D8E}">
      <dsp:nvSpPr>
        <dsp:cNvPr id="0" name=""/>
        <dsp:cNvSpPr/>
      </dsp:nvSpPr>
      <dsp:spPr>
        <a:xfrm>
          <a:off x="355496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3035256"/>
        <a:ext cx="3096000" cy="525175"/>
      </dsp:txXfrm>
    </dsp:sp>
    <dsp:sp modelId="{3CE931B2-A068-4F2F-9DD6-EAEA6CC5BA29}">
      <dsp:nvSpPr>
        <dsp:cNvPr id="0" name=""/>
        <dsp:cNvSpPr/>
      </dsp:nvSpPr>
      <dsp:spPr>
        <a:xfrm>
          <a:off x="18978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Física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714300"/>
        <a:ext cx="3096000" cy="525175"/>
      </dsp:txXfrm>
    </dsp:sp>
    <dsp:sp modelId="{AFA9A362-FDDF-4280-AC14-8BD725FC1AAD}">
      <dsp:nvSpPr>
        <dsp:cNvPr id="0" name=""/>
        <dsp:cNvSpPr/>
      </dsp:nvSpPr>
      <dsp:spPr>
        <a:xfrm>
          <a:off x="355496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714300"/>
        <a:ext cx="3096000" cy="525175"/>
      </dsp:txXfrm>
    </dsp:sp>
    <dsp:sp modelId="{3D5A9447-68AD-484A-8DF0-AA6BD3EED4D1}">
      <dsp:nvSpPr>
        <dsp:cNvPr id="0" name=""/>
        <dsp:cNvSpPr/>
      </dsp:nvSpPr>
      <dsp:spPr>
        <a:xfrm>
          <a:off x="18978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4379538"/>
        <a:ext cx="3096000" cy="525175"/>
      </dsp:txXfrm>
    </dsp:sp>
    <dsp:sp modelId="{41340268-AE5E-4F9C-B101-F27DB87DAA86}">
      <dsp:nvSpPr>
        <dsp:cNvPr id="0" name=""/>
        <dsp:cNvSpPr/>
      </dsp:nvSpPr>
      <dsp:spPr>
        <a:xfrm>
          <a:off x="355496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4379538"/>
        <a:ext cx="3096000" cy="525175"/>
      </dsp:txXfrm>
    </dsp:sp>
    <dsp:sp modelId="{76781323-3E25-470E-B823-5C7B8366FAC2}">
      <dsp:nvSpPr>
        <dsp:cNvPr id="0" name=""/>
        <dsp:cNvSpPr/>
      </dsp:nvSpPr>
      <dsp:spPr>
        <a:xfrm>
          <a:off x="18978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Grupos 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5058582"/>
        <a:ext cx="3096000" cy="525175"/>
      </dsp:txXfrm>
    </dsp:sp>
    <dsp:sp modelId="{82164179-93F5-4919-A00D-D86B09D4B625}">
      <dsp:nvSpPr>
        <dsp:cNvPr id="0" name=""/>
        <dsp:cNvSpPr/>
      </dsp:nvSpPr>
      <dsp:spPr>
        <a:xfrm>
          <a:off x="355496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/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</a:p>
      </dsp:txBody>
      <dsp:txXfrm>
        <a:off x="3554969" y="5058582"/>
        <a:ext cx="3096000" cy="525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820926"/>
          <a:ext cx="1356587" cy="74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18"/>
              </a:lnTo>
              <a:lnTo>
                <a:pt x="1356587" y="406218"/>
              </a:lnTo>
              <a:lnTo>
                <a:pt x="1356587" y="745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17291" y="1820926"/>
          <a:ext cx="1358972" cy="745514"/>
        </a:xfrm>
        <a:custGeom>
          <a:avLst/>
          <a:gdLst/>
          <a:ahLst/>
          <a:cxnLst/>
          <a:rect l="0" t="0" r="0" b="0"/>
          <a:pathLst>
            <a:path>
              <a:moveTo>
                <a:pt x="1358972" y="0"/>
              </a:moveTo>
              <a:lnTo>
                <a:pt x="1358972" y="406218"/>
              </a:lnTo>
              <a:lnTo>
                <a:pt x="0" y="406218"/>
              </a:lnTo>
              <a:lnTo>
                <a:pt x="0" y="745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760566" y="452932"/>
          <a:ext cx="3231394" cy="13679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0566" y="452932"/>
        <a:ext cx="3231394" cy="1367994"/>
      </dsp:txXfrm>
    </dsp:sp>
    <dsp:sp modelId="{561035FD-A036-45F3-8768-74A8DEB66B75}">
      <dsp:nvSpPr>
        <dsp:cNvPr id="0" name=""/>
        <dsp:cNvSpPr/>
      </dsp:nvSpPr>
      <dsp:spPr>
        <a:xfrm>
          <a:off x="0" y="2566441"/>
          <a:ext cx="2034582" cy="1079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66441"/>
        <a:ext cx="2034582" cy="1079996"/>
      </dsp:txXfrm>
    </dsp:sp>
    <dsp:sp modelId="{88F7E2BC-39DC-4929-872F-592E1E6CDBE2}">
      <dsp:nvSpPr>
        <dsp:cNvPr id="0" name=""/>
        <dsp:cNvSpPr/>
      </dsp:nvSpPr>
      <dsp:spPr>
        <a:xfrm>
          <a:off x="2715948" y="2566441"/>
          <a:ext cx="2033807" cy="1079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j-lt"/>
            </a:rPr>
            <a:t> 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15948" y="2566441"/>
        <a:ext cx="2033807" cy="10799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784848" y="999429"/>
          <a:ext cx="270535" cy="459195"/>
        </a:xfrm>
        <a:custGeom>
          <a:avLst/>
          <a:gdLst/>
          <a:ahLst/>
          <a:cxnLst/>
          <a:rect l="0" t="0" r="0" b="0"/>
          <a:pathLst>
            <a:path>
              <a:moveTo>
                <a:pt x="270535" y="0"/>
              </a:moveTo>
              <a:lnTo>
                <a:pt x="270535" y="459195"/>
              </a:lnTo>
              <a:lnTo>
                <a:pt x="0" y="459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55384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77"/>
              </a:lnTo>
              <a:lnTo>
                <a:pt x="1955950" y="916977"/>
              </a:lnTo>
              <a:lnTo>
                <a:pt x="195595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09664" y="999429"/>
          <a:ext cx="91440" cy="108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77408" y="4196640"/>
          <a:ext cx="3209181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3209181" y="319321"/>
              </a:lnTo>
              <a:lnTo>
                <a:pt x="3209181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77408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1069727" y="319321"/>
              </a:lnTo>
              <a:lnTo>
                <a:pt x="1069727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007681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1069727" y="0"/>
              </a:moveTo>
              <a:lnTo>
                <a:pt x="1069727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899995" y="4196640"/>
          <a:ext cx="3177412" cy="489052"/>
        </a:xfrm>
        <a:custGeom>
          <a:avLst/>
          <a:gdLst/>
          <a:ahLst/>
          <a:cxnLst/>
          <a:rect l="0" t="0" r="0" b="0"/>
          <a:pathLst>
            <a:path>
              <a:moveTo>
                <a:pt x="3177412" y="0"/>
              </a:moveTo>
              <a:lnTo>
                <a:pt x="3177412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99433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1"/>
              </a:lnTo>
              <a:lnTo>
                <a:pt x="977975" y="250781"/>
              </a:lnTo>
              <a:lnTo>
                <a:pt x="977975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121457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977975" y="0"/>
              </a:moveTo>
              <a:lnTo>
                <a:pt x="977975" y="250781"/>
              </a:lnTo>
              <a:lnTo>
                <a:pt x="0" y="250781"/>
              </a:lnTo>
              <a:lnTo>
                <a:pt x="0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99433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1955950" y="0"/>
              </a:moveTo>
              <a:lnTo>
                <a:pt x="1955950" y="916977"/>
              </a:lnTo>
              <a:lnTo>
                <a:pt x="0" y="916977"/>
              </a:lnTo>
              <a:lnTo>
                <a:pt x="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52842" y="108219"/>
          <a:ext cx="2605083" cy="891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52842" y="108219"/>
        <a:ext cx="2605083" cy="891210"/>
      </dsp:txXfrm>
    </dsp:sp>
    <dsp:sp modelId="{CA39CFAE-E2EA-4986-836A-5B47C17F74E9}">
      <dsp:nvSpPr>
        <dsp:cNvPr id="0" name=""/>
        <dsp:cNvSpPr/>
      </dsp:nvSpPr>
      <dsp:spPr>
        <a:xfrm>
          <a:off x="229118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91189" y="2086137"/>
        <a:ext cx="1616488" cy="882723"/>
      </dsp:txXfrm>
    </dsp:sp>
    <dsp:sp modelId="{36D6C405-7143-4411-93B1-9BF8A1404A77}">
      <dsp:nvSpPr>
        <dsp:cNvPr id="0" name=""/>
        <dsp:cNvSpPr/>
      </dsp:nvSpPr>
      <dsp:spPr>
        <a:xfrm>
          <a:off x="1313213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3213" y="3389374"/>
        <a:ext cx="1616488" cy="807266"/>
      </dsp:txXfrm>
    </dsp:sp>
    <dsp:sp modelId="{396AEBBD-1CC6-4A03-A15C-CD42339B9B61}">
      <dsp:nvSpPr>
        <dsp:cNvPr id="0" name=""/>
        <dsp:cNvSpPr/>
      </dsp:nvSpPr>
      <dsp:spPr>
        <a:xfrm>
          <a:off x="3269164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69164" y="3389374"/>
        <a:ext cx="1616488" cy="807266"/>
      </dsp:txXfrm>
    </dsp:sp>
    <dsp:sp modelId="{314F7969-4745-4BE7-95BD-C80A55C847E4}">
      <dsp:nvSpPr>
        <dsp:cNvPr id="0" name=""/>
        <dsp:cNvSpPr/>
      </dsp:nvSpPr>
      <dsp:spPr>
        <a:xfrm>
          <a:off x="0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685693"/>
        <a:ext cx="1799991" cy="860351"/>
      </dsp:txXfrm>
    </dsp:sp>
    <dsp:sp modelId="{7D0E3248-8136-422E-96CE-B4E619B7AD1F}">
      <dsp:nvSpPr>
        <dsp:cNvPr id="0" name=""/>
        <dsp:cNvSpPr/>
      </dsp:nvSpPr>
      <dsp:spPr>
        <a:xfrm>
          <a:off x="2107685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7685" y="4685693"/>
        <a:ext cx="1799991" cy="860351"/>
      </dsp:txXfrm>
    </dsp:sp>
    <dsp:sp modelId="{44332F28-5843-41B1-8A1F-F7C3356A9A5B}">
      <dsp:nvSpPr>
        <dsp:cNvPr id="0" name=""/>
        <dsp:cNvSpPr/>
      </dsp:nvSpPr>
      <dsp:spPr>
        <a:xfrm>
          <a:off x="4247139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4685693"/>
        <a:ext cx="1799991" cy="860351"/>
      </dsp:txXfrm>
    </dsp:sp>
    <dsp:sp modelId="{B5CC304E-3A9B-4E09-8205-8E4A15DE77D7}">
      <dsp:nvSpPr>
        <dsp:cNvPr id="0" name=""/>
        <dsp:cNvSpPr/>
      </dsp:nvSpPr>
      <dsp:spPr>
        <a:xfrm>
          <a:off x="6386594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6594" y="4685693"/>
        <a:ext cx="1799991" cy="860351"/>
      </dsp:txXfrm>
    </dsp:sp>
    <dsp:sp modelId="{87A33439-9464-482F-9CBB-BF6797F17F38}">
      <dsp:nvSpPr>
        <dsp:cNvPr id="0" name=""/>
        <dsp:cNvSpPr/>
      </dsp:nvSpPr>
      <dsp:spPr>
        <a:xfrm>
          <a:off x="424713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2086137"/>
        <a:ext cx="1616488" cy="882723"/>
      </dsp:txXfrm>
    </dsp:sp>
    <dsp:sp modelId="{C75CA2CC-97C6-4D10-BD69-D21A2D512436}">
      <dsp:nvSpPr>
        <dsp:cNvPr id="0" name=""/>
        <dsp:cNvSpPr/>
      </dsp:nvSpPr>
      <dsp:spPr>
        <a:xfrm>
          <a:off x="6203090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03090" y="2086137"/>
        <a:ext cx="1616488" cy="882723"/>
      </dsp:txXfrm>
    </dsp:sp>
    <dsp:sp modelId="{70949A95-F512-44A2-AE4C-A62E3DFE5CAC}">
      <dsp:nvSpPr>
        <dsp:cNvPr id="0" name=""/>
        <dsp:cNvSpPr/>
      </dsp:nvSpPr>
      <dsp:spPr>
        <a:xfrm>
          <a:off x="3168360" y="1181126"/>
          <a:ext cx="1616488" cy="55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168360" y="1181126"/>
        <a:ext cx="1616488" cy="554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527597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6469" y="527597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20393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20393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855301"/>
          <a:ext cx="1231319" cy="72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38"/>
              </a:lnTo>
              <a:lnTo>
                <a:pt x="1231319" y="491438"/>
              </a:lnTo>
              <a:lnTo>
                <a:pt x="1231319" y="7229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855301"/>
          <a:ext cx="1231319" cy="722906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491438"/>
              </a:lnTo>
              <a:lnTo>
                <a:pt x="0" y="491438"/>
              </a:lnTo>
              <a:lnTo>
                <a:pt x="0" y="7229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99611" y="753075"/>
          <a:ext cx="2665272" cy="1102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99611" y="753075"/>
        <a:ext cx="2665272" cy="1102226"/>
      </dsp:txXfrm>
    </dsp:sp>
    <dsp:sp modelId="{745C10B2-B697-40FF-819A-84ACADD2D7D8}">
      <dsp:nvSpPr>
        <dsp:cNvPr id="0" name=""/>
        <dsp:cNvSpPr/>
      </dsp:nvSpPr>
      <dsp:spPr>
        <a:xfrm>
          <a:off x="1076" y="2578208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578208"/>
        <a:ext cx="1999704" cy="761506"/>
      </dsp:txXfrm>
    </dsp:sp>
    <dsp:sp modelId="{A90AF1C4-E96D-4B4F-A610-9E08A19866C1}">
      <dsp:nvSpPr>
        <dsp:cNvPr id="0" name=""/>
        <dsp:cNvSpPr/>
      </dsp:nvSpPr>
      <dsp:spPr>
        <a:xfrm>
          <a:off x="2463715" y="2578208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578208"/>
        <a:ext cx="1999704" cy="7615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010389" y="3220"/>
          <a:ext cx="3350655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0389" y="3220"/>
        <a:ext cx="3350655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18026"/>
          <a:ext cx="1570955" cy="44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51"/>
              </a:lnTo>
              <a:lnTo>
                <a:pt x="1570955" y="220951"/>
              </a:lnTo>
              <a:lnTo>
                <a:pt x="1570955" y="441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49710" y="1418026"/>
          <a:ext cx="1611168" cy="442283"/>
        </a:xfrm>
        <a:custGeom>
          <a:avLst/>
          <a:gdLst/>
          <a:ahLst/>
          <a:cxnLst/>
          <a:rect l="0" t="0" r="0" b="0"/>
          <a:pathLst>
            <a:path>
              <a:moveTo>
                <a:pt x="1611168" y="0"/>
              </a:moveTo>
              <a:lnTo>
                <a:pt x="1611168" y="221331"/>
              </a:lnTo>
              <a:lnTo>
                <a:pt x="0" y="221331"/>
              </a:lnTo>
              <a:lnTo>
                <a:pt x="0" y="442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350882" y="379"/>
          <a:ext cx="3419993" cy="1417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0882" y="379"/>
        <a:ext cx="3419993" cy="1417646"/>
      </dsp:txXfrm>
    </dsp:sp>
    <dsp:sp modelId="{F92C6587-5E08-41BF-989D-05A4FBEC95A1}">
      <dsp:nvSpPr>
        <dsp:cNvPr id="0" name=""/>
        <dsp:cNvSpPr/>
      </dsp:nvSpPr>
      <dsp:spPr>
        <a:xfrm>
          <a:off x="1099707" y="186030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99707" y="1860309"/>
        <a:ext cx="2700007" cy="3003836"/>
      </dsp:txXfrm>
    </dsp:sp>
    <dsp:sp modelId="{7966E280-9189-4EA0-A185-99CE5D55DB7E}">
      <dsp:nvSpPr>
        <dsp:cNvPr id="0" name=""/>
        <dsp:cNvSpPr/>
      </dsp:nvSpPr>
      <dsp:spPr>
        <a:xfrm>
          <a:off x="4281830" y="185992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4281830" y="1859929"/>
        <a:ext cx="2700007" cy="30038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26"/>
              </a:lnTo>
              <a:lnTo>
                <a:pt x="1448539" y="349026"/>
              </a:lnTo>
              <a:lnTo>
                <a:pt x="1448539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1991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1448539" y="0"/>
              </a:moveTo>
              <a:lnTo>
                <a:pt x="1448539" y="349026"/>
              </a:lnTo>
              <a:lnTo>
                <a:pt x="0" y="349026"/>
              </a:lnTo>
              <a:lnTo>
                <a:pt x="0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29790"/>
          <a:ext cx="91440" cy="331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79276" y="3772"/>
          <a:ext cx="2978350" cy="132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Poniente </a:t>
          </a:r>
        </a:p>
      </dsp:txBody>
      <dsp:txXfrm>
        <a:off x="2579276" y="3772"/>
        <a:ext cx="2978350" cy="1326017"/>
      </dsp:txXfrm>
    </dsp:sp>
    <dsp:sp modelId="{94141993-79F9-4601-9E18-6D523581E11E}">
      <dsp:nvSpPr>
        <dsp:cNvPr id="0" name=""/>
        <dsp:cNvSpPr/>
      </dsp:nvSpPr>
      <dsp:spPr>
        <a:xfrm>
          <a:off x="3133502" y="1661444"/>
          <a:ext cx="1869898" cy="70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3502" y="1661444"/>
        <a:ext cx="1869898" cy="706407"/>
      </dsp:txXfrm>
    </dsp:sp>
    <dsp:sp modelId="{3CB38E7F-E4E8-4D6F-AAD6-F5768E7F64D0}">
      <dsp:nvSpPr>
        <dsp:cNvPr id="0" name=""/>
        <dsp:cNvSpPr/>
      </dsp:nvSpPr>
      <dsp:spPr>
        <a:xfrm>
          <a:off x="150302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3026" y="3048533"/>
        <a:ext cx="2233770" cy="1962003"/>
      </dsp:txXfrm>
    </dsp:sp>
    <dsp:sp modelId="{75915930-15BB-47EF-9626-A91C02243640}">
      <dsp:nvSpPr>
        <dsp:cNvPr id="0" name=""/>
        <dsp:cNvSpPr/>
      </dsp:nvSpPr>
      <dsp:spPr>
        <a:xfrm>
          <a:off x="440010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00106" y="3048533"/>
        <a:ext cx="2233770" cy="19620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73674" y="3334709"/>
          <a:ext cx="91440" cy="526072"/>
        </a:xfrm>
        <a:custGeom>
          <a:avLst/>
          <a:gdLst/>
          <a:ahLst/>
          <a:cxnLst/>
          <a:rect l="0" t="0" r="0" b="0"/>
          <a:pathLst>
            <a:path>
              <a:moveTo>
                <a:pt x="45881" y="0"/>
              </a:moveTo>
              <a:lnTo>
                <a:pt x="45881" y="162750"/>
              </a:lnTo>
              <a:lnTo>
                <a:pt x="45720" y="162750"/>
              </a:lnTo>
              <a:lnTo>
                <a:pt x="45720" y="5260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319555" y="1602788"/>
          <a:ext cx="1683201" cy="677093"/>
        </a:xfrm>
        <a:custGeom>
          <a:avLst/>
          <a:gdLst/>
          <a:ahLst/>
          <a:cxnLst/>
          <a:rect l="0" t="0" r="0" b="0"/>
          <a:pathLst>
            <a:path>
              <a:moveTo>
                <a:pt x="1683201" y="0"/>
              </a:moveTo>
              <a:lnTo>
                <a:pt x="1683201" y="313771"/>
              </a:lnTo>
              <a:lnTo>
                <a:pt x="0" y="313771"/>
              </a:lnTo>
              <a:lnTo>
                <a:pt x="0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02788"/>
          <a:ext cx="1683189" cy="67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1"/>
              </a:lnTo>
              <a:lnTo>
                <a:pt x="1683189" y="313771"/>
              </a:lnTo>
              <a:lnTo>
                <a:pt x="1683189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82756" y="306785"/>
          <a:ext cx="3240000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82756" y="306785"/>
        <a:ext cx="3240000" cy="1296003"/>
      </dsp:txXfrm>
    </dsp:sp>
    <dsp:sp modelId="{79218C98-FE28-4734-8B97-B6B79E16A565}">
      <dsp:nvSpPr>
        <dsp:cNvPr id="0" name=""/>
        <dsp:cNvSpPr/>
      </dsp:nvSpPr>
      <dsp:spPr>
        <a:xfrm>
          <a:off x="3366378" y="2279882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366378" y="2279882"/>
        <a:ext cx="2639135" cy="1054827"/>
      </dsp:txXfrm>
    </dsp:sp>
    <dsp:sp modelId="{979D8B7D-826A-449F-AFE8-9B87BC8A201C}">
      <dsp:nvSpPr>
        <dsp:cNvPr id="0" name=""/>
        <dsp:cNvSpPr/>
      </dsp:nvSpPr>
      <dsp:spPr>
        <a:xfrm>
          <a:off x="161" y="2279882"/>
          <a:ext cx="2638789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1" y="2279882"/>
        <a:ext cx="2638789" cy="1054827"/>
      </dsp:txXfrm>
    </dsp:sp>
    <dsp:sp modelId="{B94379B1-B496-4FA5-8B14-F9FA6E4F1C27}">
      <dsp:nvSpPr>
        <dsp:cNvPr id="0" name=""/>
        <dsp:cNvSpPr/>
      </dsp:nvSpPr>
      <dsp:spPr>
        <a:xfrm>
          <a:off x="0" y="3860782"/>
          <a:ext cx="2638789" cy="121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r>
            <a:rPr lang="es-ES" sz="1200" kern="1200" baseline="0" dirty="0" smtClean="0"/>
            <a:t> </a:t>
          </a: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0" y="3860782"/>
        <a:ext cx="2638789" cy="1218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2964" y="2853002"/>
          <a:ext cx="1534415" cy="91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0"/>
              </a:lnTo>
              <a:lnTo>
                <a:pt x="1534415" y="463870"/>
              </a:lnTo>
              <a:lnTo>
                <a:pt x="1534415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09363" y="2853002"/>
          <a:ext cx="1543600" cy="918794"/>
        </a:xfrm>
        <a:custGeom>
          <a:avLst/>
          <a:gdLst/>
          <a:ahLst/>
          <a:cxnLst/>
          <a:rect l="0" t="0" r="0" b="0"/>
          <a:pathLst>
            <a:path>
              <a:moveTo>
                <a:pt x="1543600" y="0"/>
              </a:moveTo>
              <a:lnTo>
                <a:pt x="1543600" y="463870"/>
              </a:lnTo>
              <a:lnTo>
                <a:pt x="0" y="463870"/>
              </a:lnTo>
              <a:lnTo>
                <a:pt x="0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381410"/>
          <a:ext cx="91440" cy="446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312" y="0"/>
              </a:lnTo>
              <a:lnTo>
                <a:pt x="50312" y="4461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684411" y="1668"/>
          <a:ext cx="3327921" cy="1379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84411" y="1668"/>
        <a:ext cx="3327921" cy="1379741"/>
      </dsp:txXfrm>
    </dsp:sp>
    <dsp:sp modelId="{19D8DC97-DEF9-4BB9-ABD9-F71EEC98F0DD}">
      <dsp:nvSpPr>
        <dsp:cNvPr id="0" name=""/>
        <dsp:cNvSpPr/>
      </dsp:nvSpPr>
      <dsp:spPr>
        <a:xfrm>
          <a:off x="2182964" y="1827582"/>
          <a:ext cx="2339999" cy="1025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82964" y="1827582"/>
        <a:ext cx="2339999" cy="1025420"/>
      </dsp:txXfrm>
    </dsp:sp>
    <dsp:sp modelId="{3CAD2032-6C46-457B-B71B-5597F4697CF1}">
      <dsp:nvSpPr>
        <dsp:cNvPr id="0" name=""/>
        <dsp:cNvSpPr/>
      </dsp:nvSpPr>
      <dsp:spPr>
        <a:xfrm>
          <a:off x="725279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725279" y="3771797"/>
        <a:ext cx="2168168" cy="956380"/>
      </dsp:txXfrm>
    </dsp:sp>
    <dsp:sp modelId="{F74D9AF3-AB30-4621-BC6D-29DBB4C94886}">
      <dsp:nvSpPr>
        <dsp:cNvPr id="0" name=""/>
        <dsp:cNvSpPr/>
      </dsp:nvSpPr>
      <dsp:spPr>
        <a:xfrm>
          <a:off x="3803296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3803296" y="3771797"/>
        <a:ext cx="2168168" cy="95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43979"/>
          <a:ext cx="248659" cy="14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791"/>
              </a:lnTo>
              <a:lnTo>
                <a:pt x="248659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43979"/>
          <a:ext cx="238855" cy="1446791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446791"/>
              </a:lnTo>
              <a:lnTo>
                <a:pt x="0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43979"/>
          <a:ext cx="248659" cy="68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82"/>
              </a:lnTo>
              <a:lnTo>
                <a:pt x="248659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43979"/>
          <a:ext cx="238855" cy="68418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84182"/>
              </a:lnTo>
              <a:lnTo>
                <a:pt x="0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43979"/>
          <a:ext cx="3525274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3525274" y="2181650"/>
              </a:lnTo>
              <a:lnTo>
                <a:pt x="3525274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43979"/>
          <a:ext cx="1741199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1741199" y="2181650"/>
              </a:lnTo>
              <a:lnTo>
                <a:pt x="1741199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43979"/>
          <a:ext cx="91440" cy="23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43979"/>
          <a:ext cx="1714863" cy="2340393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43979"/>
          <a:ext cx="3472601" cy="2340393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43981"/>
          <a:ext cx="2519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5326" y="143981"/>
        <a:ext cx="2519992" cy="899997"/>
      </dsp:txXfrm>
    </dsp:sp>
    <dsp:sp modelId="{A122AB98-6AEB-4224-8BB5-6741593B0990}">
      <dsp:nvSpPr>
        <dsp:cNvPr id="0" name=""/>
        <dsp:cNvSpPr/>
      </dsp:nvSpPr>
      <dsp:spPr>
        <a:xfrm>
          <a:off x="186801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384372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385807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384372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385807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384372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400602" y="3384372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384372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Enlace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4461" y="1440160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1440160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02769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2202769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346092" y="1373509"/>
          <a:ext cx="218303" cy="2673466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2673466"/>
              </a:lnTo>
              <a:lnTo>
                <a:pt x="0" y="2673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73509"/>
          <a:ext cx="234067" cy="170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463"/>
              </a:lnTo>
              <a:lnTo>
                <a:pt x="234067" y="170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346092" y="1373509"/>
          <a:ext cx="218303" cy="1711661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1711661"/>
              </a:lnTo>
              <a:lnTo>
                <a:pt x="0" y="1711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73509"/>
          <a:ext cx="234067" cy="7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841"/>
              </a:lnTo>
              <a:lnTo>
                <a:pt x="234067" y="758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346092" y="1373509"/>
          <a:ext cx="218303" cy="756095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756095"/>
              </a:lnTo>
              <a:lnTo>
                <a:pt x="0" y="756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73509"/>
          <a:ext cx="91440" cy="3351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9656"/>
              </a:lnTo>
              <a:lnTo>
                <a:pt x="46383" y="3189656"/>
              </a:lnTo>
              <a:lnTo>
                <a:pt x="46383" y="3351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906990" y="82552"/>
          <a:ext cx="3314810" cy="1290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06990" y="82552"/>
        <a:ext cx="3314810" cy="1290956"/>
      </dsp:txXfrm>
    </dsp:sp>
    <dsp:sp modelId="{B5FF97B9-0585-4891-A353-FA06C42D20CE}">
      <dsp:nvSpPr>
        <dsp:cNvPr id="0" name=""/>
        <dsp:cNvSpPr/>
      </dsp:nvSpPr>
      <dsp:spPr>
        <a:xfrm>
          <a:off x="2269058" y="4725122"/>
          <a:ext cx="2592001" cy="103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9058" y="4725122"/>
        <a:ext cx="2592001" cy="1031269"/>
      </dsp:txXfrm>
    </dsp:sp>
    <dsp:sp modelId="{BAD29B51-BEB0-4DC5-B714-ED6E74970C40}">
      <dsp:nvSpPr>
        <dsp:cNvPr id="0" name=""/>
        <dsp:cNvSpPr/>
      </dsp:nvSpPr>
      <dsp:spPr>
        <a:xfrm>
          <a:off x="1276581" y="176323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1763233"/>
        <a:ext cx="2069510" cy="732742"/>
      </dsp:txXfrm>
    </dsp:sp>
    <dsp:sp modelId="{34FD5BEE-9C96-4CA0-9AF6-E24242D18EAC}">
      <dsp:nvSpPr>
        <dsp:cNvPr id="0" name=""/>
        <dsp:cNvSpPr/>
      </dsp:nvSpPr>
      <dsp:spPr>
        <a:xfrm>
          <a:off x="3798463" y="176597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1765978"/>
        <a:ext cx="2069510" cy="732742"/>
      </dsp:txXfrm>
    </dsp:sp>
    <dsp:sp modelId="{EFFE6B15-FC58-46EE-9D99-38DF27BE4087}">
      <dsp:nvSpPr>
        <dsp:cNvPr id="0" name=""/>
        <dsp:cNvSpPr/>
      </dsp:nvSpPr>
      <dsp:spPr>
        <a:xfrm>
          <a:off x="1276581" y="271879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2718798"/>
        <a:ext cx="2069510" cy="732742"/>
      </dsp:txXfrm>
    </dsp:sp>
    <dsp:sp modelId="{7D28F5B0-2742-4384-8800-C73BF3B6CAFB}">
      <dsp:nvSpPr>
        <dsp:cNvPr id="0" name=""/>
        <dsp:cNvSpPr/>
      </dsp:nvSpPr>
      <dsp:spPr>
        <a:xfrm>
          <a:off x="3798463" y="2716600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2716600"/>
        <a:ext cx="2069510" cy="732742"/>
      </dsp:txXfrm>
    </dsp:sp>
    <dsp:sp modelId="{83A5A9A2-489B-4568-8E0D-BA57AE5B3835}">
      <dsp:nvSpPr>
        <dsp:cNvPr id="0" name=""/>
        <dsp:cNvSpPr/>
      </dsp:nvSpPr>
      <dsp:spPr>
        <a:xfrm>
          <a:off x="1276581" y="368060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3680603"/>
        <a:ext cx="2069510" cy="732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4263" y="1333154"/>
          <a:ext cx="2869474" cy="9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29"/>
              </a:lnTo>
              <a:lnTo>
                <a:pt x="2869474" y="496629"/>
              </a:lnTo>
              <a:lnTo>
                <a:pt x="2869474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55553" y="1333154"/>
          <a:ext cx="91440" cy="923831"/>
        </a:xfrm>
        <a:custGeom>
          <a:avLst/>
          <a:gdLst/>
          <a:ahLst/>
          <a:cxnLst/>
          <a:rect l="0" t="0" r="0" b="0"/>
          <a:pathLst>
            <a:path>
              <a:moveTo>
                <a:pt x="48710" y="0"/>
              </a:moveTo>
              <a:lnTo>
                <a:pt x="48710" y="496629"/>
              </a:lnTo>
              <a:lnTo>
                <a:pt x="45720" y="496629"/>
              </a:lnTo>
              <a:lnTo>
                <a:pt x="4572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B5655-8291-477D-AD76-DA1127C7856A}">
      <dsp:nvSpPr>
        <dsp:cNvPr id="0" name=""/>
        <dsp:cNvSpPr/>
      </dsp:nvSpPr>
      <dsp:spPr>
        <a:xfrm>
          <a:off x="1623219" y="3143551"/>
          <a:ext cx="91440" cy="6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29"/>
              </a:lnTo>
              <a:lnTo>
                <a:pt x="45964" y="202229"/>
              </a:lnTo>
              <a:lnTo>
                <a:pt x="45964" y="629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68939" y="1333154"/>
          <a:ext cx="2935324" cy="923831"/>
        </a:xfrm>
        <a:custGeom>
          <a:avLst/>
          <a:gdLst/>
          <a:ahLst/>
          <a:cxnLst/>
          <a:rect l="0" t="0" r="0" b="0"/>
          <a:pathLst>
            <a:path>
              <a:moveTo>
                <a:pt x="2935324" y="0"/>
              </a:moveTo>
              <a:lnTo>
                <a:pt x="2935324" y="496629"/>
              </a:lnTo>
              <a:lnTo>
                <a:pt x="0" y="496629"/>
              </a:lnTo>
              <a:lnTo>
                <a:pt x="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175884" y="0"/>
          <a:ext cx="2856759" cy="1333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75884" y="0"/>
        <a:ext cx="2856759" cy="1333154"/>
      </dsp:txXfrm>
    </dsp:sp>
    <dsp:sp modelId="{014D5955-FC02-4D8A-97F0-DB4DC5A4E9E8}">
      <dsp:nvSpPr>
        <dsp:cNvPr id="0" name=""/>
        <dsp:cNvSpPr/>
      </dsp:nvSpPr>
      <dsp:spPr>
        <a:xfrm>
          <a:off x="432332" y="2256986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2332" y="2256986"/>
        <a:ext cx="2473213" cy="886565"/>
      </dsp:txXfrm>
    </dsp:sp>
    <dsp:sp modelId="{058B9ABF-C429-4BD0-BC00-F83C3ECE1AD5}">
      <dsp:nvSpPr>
        <dsp:cNvPr id="0" name=""/>
        <dsp:cNvSpPr/>
      </dsp:nvSpPr>
      <dsp:spPr>
        <a:xfrm>
          <a:off x="432577" y="3772982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Temporal</a:t>
          </a:r>
          <a:endParaRPr lang="es-ES" sz="1200" kern="1200" dirty="0" smtClean="0"/>
        </a:p>
      </dsp:txBody>
      <dsp:txXfrm>
        <a:off x="432577" y="3772982"/>
        <a:ext cx="2473213" cy="886565"/>
      </dsp:txXfrm>
    </dsp:sp>
    <dsp:sp modelId="{C757DCC9-A07E-41EF-9DA7-A0BDACEE6D74}">
      <dsp:nvSpPr>
        <dsp:cNvPr id="0" name=""/>
        <dsp:cNvSpPr/>
      </dsp:nvSpPr>
      <dsp:spPr>
        <a:xfrm>
          <a:off x="3363344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63344" y="2256986"/>
        <a:ext cx="2475858" cy="885121"/>
      </dsp:txXfrm>
    </dsp:sp>
    <dsp:sp modelId="{410FAEC9-2329-4BCB-8D4F-FACECAE3F331}">
      <dsp:nvSpPr>
        <dsp:cNvPr id="0" name=""/>
        <dsp:cNvSpPr/>
      </dsp:nvSpPr>
      <dsp:spPr>
        <a:xfrm>
          <a:off x="6235808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35808" y="2256986"/>
        <a:ext cx="2475858" cy="8851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189224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189224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2695672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189224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152730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152730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045253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045253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249400"/>
          <a:ext cx="1733887" cy="134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0782" y="3249400"/>
        <a:ext cx="1733887" cy="1343447"/>
      </dsp:txXfrm>
    </dsp:sp>
    <dsp:sp modelId="{0B452168-7237-4DD4-A2CD-82CF743CE15F}">
      <dsp:nvSpPr>
        <dsp:cNvPr id="0" name=""/>
        <dsp:cNvSpPr/>
      </dsp:nvSpPr>
      <dsp:spPr>
        <a:xfrm>
          <a:off x="2239173" y="2045253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045253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0457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045778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347"/>
              </a:lnTo>
              <a:lnTo>
                <a:pt x="312543" y="6323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692349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85592" y="1692349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241937"/>
          <a:ext cx="3505264" cy="62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37"/>
              </a:lnTo>
              <a:lnTo>
                <a:pt x="3505264" y="468937"/>
              </a:lnTo>
              <a:lnTo>
                <a:pt x="3505264" y="621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36"/>
              </a:lnTo>
              <a:lnTo>
                <a:pt x="1752632" y="466236"/>
              </a:lnTo>
              <a:lnTo>
                <a:pt x="1752632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241937"/>
          <a:ext cx="91440" cy="627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241937"/>
          <a:ext cx="3505264" cy="618324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173610" y="1216408"/>
          <a:ext cx="2113211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3173610" y="1216408"/>
        <a:ext cx="2113211" cy="1025528"/>
      </dsp:txXfrm>
    </dsp:sp>
    <dsp:sp modelId="{B00A8240-B192-4B1A-BED3-826CE7918735}">
      <dsp:nvSpPr>
        <dsp:cNvPr id="0" name=""/>
        <dsp:cNvSpPr/>
      </dsp:nvSpPr>
      <dsp:spPr>
        <a:xfrm>
          <a:off x="722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722" y="2860262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753355" y="2860262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869785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5987" y="2869785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860262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620" y="2860262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86296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11252" y="2862963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2061110"/>
          <a:ext cx="304097" cy="60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026"/>
              </a:lnTo>
              <a:lnTo>
                <a:pt x="304097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2061110"/>
          <a:ext cx="267524" cy="600026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600026"/>
              </a:lnTo>
              <a:lnTo>
                <a:pt x="0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2061110"/>
          <a:ext cx="3381964" cy="144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900"/>
              </a:lnTo>
              <a:lnTo>
                <a:pt x="3381964" y="1295900"/>
              </a:lnTo>
              <a:lnTo>
                <a:pt x="3381964" y="14426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872"/>
              </a:lnTo>
              <a:lnTo>
                <a:pt x="1690982" y="1303872"/>
              </a:lnTo>
              <a:lnTo>
                <a:pt x="1690982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2061110"/>
          <a:ext cx="91440" cy="1450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2061110"/>
          <a:ext cx="3381964" cy="1450611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3010198" y="1061306"/>
          <a:ext cx="2142432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10198" y="1061306"/>
        <a:ext cx="2142432" cy="999803"/>
      </dsp:txXfrm>
    </dsp:sp>
    <dsp:sp modelId="{874A6971-A530-4707-93D8-12EB989909D4}">
      <dsp:nvSpPr>
        <dsp:cNvPr id="0" name=""/>
        <dsp:cNvSpPr/>
      </dsp:nvSpPr>
      <dsp:spPr>
        <a:xfrm>
          <a:off x="697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511721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511721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511721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511721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511721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0374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503748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18326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5511" y="2418326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612256" y="1960839"/>
          <a:ext cx="1769862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769862" y="298900"/>
              </a:lnTo>
              <a:lnTo>
                <a:pt x="1769862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940176" y="3555788"/>
          <a:ext cx="1044943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044943" y="298900"/>
              </a:lnTo>
              <a:lnTo>
                <a:pt x="1044943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944654" y="3555788"/>
          <a:ext cx="995521" cy="597801"/>
        </a:xfrm>
        <a:custGeom>
          <a:avLst/>
          <a:gdLst/>
          <a:ahLst/>
          <a:cxnLst/>
          <a:rect l="0" t="0" r="0" b="0"/>
          <a:pathLst>
            <a:path>
              <a:moveTo>
                <a:pt x="995521" y="0"/>
              </a:moveTo>
              <a:lnTo>
                <a:pt x="995521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940176" y="1960839"/>
          <a:ext cx="1672079" cy="597801"/>
        </a:xfrm>
        <a:custGeom>
          <a:avLst/>
          <a:gdLst/>
          <a:ahLst/>
          <a:cxnLst/>
          <a:rect l="0" t="0" r="0" b="0"/>
          <a:pathLst>
            <a:path>
              <a:moveTo>
                <a:pt x="1672079" y="0"/>
              </a:moveTo>
              <a:lnTo>
                <a:pt x="1672079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016211" y="537502"/>
          <a:ext cx="3192089" cy="1423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16211" y="537502"/>
        <a:ext cx="3192089" cy="1423337"/>
      </dsp:txXfrm>
    </dsp:sp>
    <dsp:sp modelId="{19E62891-7B04-43F4-96E4-1DB4411BA228}">
      <dsp:nvSpPr>
        <dsp:cNvPr id="0" name=""/>
        <dsp:cNvSpPr/>
      </dsp:nvSpPr>
      <dsp:spPr>
        <a:xfrm>
          <a:off x="643886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43886" y="2558641"/>
        <a:ext cx="2592580" cy="997147"/>
      </dsp:txXfrm>
    </dsp:sp>
    <dsp:sp modelId="{D02ADB12-5F30-452D-867E-67D60C04BE59}">
      <dsp:nvSpPr>
        <dsp:cNvPr id="0" name=""/>
        <dsp:cNvSpPr/>
      </dsp:nvSpPr>
      <dsp:spPr>
        <a:xfrm>
          <a:off x="0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0" y="4153590"/>
        <a:ext cx="1889309" cy="900004"/>
      </dsp:txXfrm>
    </dsp:sp>
    <dsp:sp modelId="{9E9F911D-AFA6-4CB1-A715-37A4E278C53E}">
      <dsp:nvSpPr>
        <dsp:cNvPr id="0" name=""/>
        <dsp:cNvSpPr/>
      </dsp:nvSpPr>
      <dsp:spPr>
        <a:xfrm>
          <a:off x="2040464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0464" y="4153590"/>
        <a:ext cx="1889309" cy="900004"/>
      </dsp:txXfrm>
    </dsp:sp>
    <dsp:sp modelId="{44949337-B8D3-4FF5-9552-F8D34BDA42E5}">
      <dsp:nvSpPr>
        <dsp:cNvPr id="0" name=""/>
        <dsp:cNvSpPr/>
      </dsp:nvSpPr>
      <dsp:spPr>
        <a:xfrm>
          <a:off x="4085828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85828" y="2558641"/>
        <a:ext cx="2592580" cy="997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3665315" y="1428985"/>
          <a:ext cx="512125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512125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3168774" y="1428985"/>
          <a:ext cx="496540" cy="968926"/>
        </a:xfrm>
        <a:custGeom>
          <a:avLst/>
          <a:gdLst/>
          <a:ahLst/>
          <a:cxnLst/>
          <a:rect l="0" t="0" r="0" b="0"/>
          <a:pathLst>
            <a:path>
              <a:moveTo>
                <a:pt x="496540" y="0"/>
              </a:moveTo>
              <a:lnTo>
                <a:pt x="496540" y="968926"/>
              </a:lnTo>
              <a:lnTo>
                <a:pt x="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3618452" y="1428985"/>
          <a:ext cx="91440" cy="2335506"/>
        </a:xfrm>
        <a:custGeom>
          <a:avLst/>
          <a:gdLst/>
          <a:ahLst/>
          <a:cxnLst/>
          <a:rect l="0" t="0" r="0" b="0"/>
          <a:pathLst>
            <a:path>
              <a:moveTo>
                <a:pt x="46862" y="0"/>
              </a:moveTo>
              <a:lnTo>
                <a:pt x="46862" y="1921755"/>
              </a:lnTo>
              <a:lnTo>
                <a:pt x="45720" y="1921755"/>
              </a:lnTo>
              <a:lnTo>
                <a:pt x="45720" y="2335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40365" y="312370"/>
          <a:ext cx="2649898" cy="1116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2340365" y="312370"/>
        <a:ext cx="2649898" cy="1116615"/>
      </dsp:txXfrm>
    </dsp:sp>
    <dsp:sp modelId="{FC74B5C8-FA7D-4472-8EDA-B13A79EFD391}">
      <dsp:nvSpPr>
        <dsp:cNvPr id="0" name=""/>
        <dsp:cNvSpPr/>
      </dsp:nvSpPr>
      <dsp:spPr>
        <a:xfrm>
          <a:off x="2880311" y="3764492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880311" y="3764492"/>
        <a:ext cx="1567722" cy="783861"/>
      </dsp:txXfrm>
    </dsp:sp>
    <dsp:sp modelId="{69633536-CB0D-4355-B613-41AA3DEC4F2D}">
      <dsp:nvSpPr>
        <dsp:cNvPr id="0" name=""/>
        <dsp:cNvSpPr/>
      </dsp:nvSpPr>
      <dsp:spPr>
        <a:xfrm>
          <a:off x="1601051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601051" y="2005981"/>
        <a:ext cx="1567722" cy="783861"/>
      </dsp:txXfrm>
    </dsp:sp>
    <dsp:sp modelId="{DFC8791C-93A4-4A2B-B725-77212759A982}">
      <dsp:nvSpPr>
        <dsp:cNvPr id="0" name=""/>
        <dsp:cNvSpPr/>
      </dsp:nvSpPr>
      <dsp:spPr>
        <a:xfrm>
          <a:off x="4177440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77440" y="2005981"/>
        <a:ext cx="1567722" cy="7838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3032078"/>
          <a:ext cx="91440" cy="347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49438"/>
          <a:ext cx="91440" cy="359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1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05370" y="156208"/>
          <a:ext cx="3281641" cy="1493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505370" y="156208"/>
        <a:ext cx="3281641" cy="1493230"/>
      </dsp:txXfrm>
    </dsp:sp>
    <dsp:sp modelId="{BFFA5F52-C6F8-4DB0-84FB-63B6D66FDD0B}">
      <dsp:nvSpPr>
        <dsp:cNvPr id="0" name=""/>
        <dsp:cNvSpPr/>
      </dsp:nvSpPr>
      <dsp:spPr>
        <a:xfrm>
          <a:off x="1659797" y="2008567"/>
          <a:ext cx="2972786" cy="1023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59797" y="2008567"/>
        <a:ext cx="2972786" cy="1023510"/>
      </dsp:txXfrm>
    </dsp:sp>
    <dsp:sp modelId="{3BED58B0-8A60-4306-8AB1-8838D7CECDC5}">
      <dsp:nvSpPr>
        <dsp:cNvPr id="0" name=""/>
        <dsp:cNvSpPr/>
      </dsp:nvSpPr>
      <dsp:spPr>
        <a:xfrm>
          <a:off x="1794921" y="3379222"/>
          <a:ext cx="2702538" cy="1370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4921" y="3379222"/>
        <a:ext cx="2702538" cy="137057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73466" y="739226"/>
          <a:ext cx="3594129" cy="228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5148"/>
              </a:lnTo>
              <a:lnTo>
                <a:pt x="3594129" y="2185148"/>
              </a:lnTo>
              <a:lnTo>
                <a:pt x="3594129" y="2283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5988858" y="3737358"/>
          <a:ext cx="103472" cy="126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052"/>
              </a:lnTo>
              <a:lnTo>
                <a:pt x="103472" y="126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5858934" y="3737358"/>
          <a:ext cx="91440" cy="1271227"/>
        </a:xfrm>
        <a:custGeom>
          <a:avLst/>
          <a:gdLst/>
          <a:ahLst/>
          <a:cxnLst/>
          <a:rect l="0" t="0" r="0" b="0"/>
          <a:pathLst>
            <a:path>
              <a:moveTo>
                <a:pt x="129924" y="0"/>
              </a:moveTo>
              <a:lnTo>
                <a:pt x="129924" y="1271227"/>
              </a:lnTo>
              <a:lnTo>
                <a:pt x="45720" y="1271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5988858" y="3737358"/>
          <a:ext cx="95308" cy="516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232"/>
              </a:lnTo>
              <a:lnTo>
                <a:pt x="95308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5858934" y="3737358"/>
          <a:ext cx="91440" cy="516232"/>
        </a:xfrm>
        <a:custGeom>
          <a:avLst/>
          <a:gdLst/>
          <a:ahLst/>
          <a:cxnLst/>
          <a:rect l="0" t="0" r="0" b="0"/>
          <a:pathLst>
            <a:path>
              <a:moveTo>
                <a:pt x="129924" y="0"/>
              </a:moveTo>
              <a:lnTo>
                <a:pt x="129924" y="516232"/>
              </a:lnTo>
              <a:lnTo>
                <a:pt x="45720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1615392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1615392" y="2190109"/>
              </a:lnTo>
              <a:lnTo>
                <a:pt x="1615392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889210" y="739226"/>
          <a:ext cx="484255" cy="2288752"/>
        </a:xfrm>
        <a:custGeom>
          <a:avLst/>
          <a:gdLst/>
          <a:ahLst/>
          <a:cxnLst/>
          <a:rect l="0" t="0" r="0" b="0"/>
          <a:pathLst>
            <a:path>
              <a:moveTo>
                <a:pt x="484255" y="0"/>
              </a:moveTo>
              <a:lnTo>
                <a:pt x="484255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652835" y="3737616"/>
          <a:ext cx="102784" cy="1931726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755619" y="3737616"/>
          <a:ext cx="116587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16587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652835" y="3737616"/>
          <a:ext cx="102784" cy="1242080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755619" y="3737616"/>
          <a:ext cx="116587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16587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652835" y="3737616"/>
          <a:ext cx="102784" cy="539291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755619" y="739226"/>
          <a:ext cx="2617846" cy="2288752"/>
        </a:xfrm>
        <a:custGeom>
          <a:avLst/>
          <a:gdLst/>
          <a:ahLst/>
          <a:cxnLst/>
          <a:rect l="0" t="0" r="0" b="0"/>
          <a:pathLst>
            <a:path>
              <a:moveTo>
                <a:pt x="2617846" y="0"/>
              </a:moveTo>
              <a:lnTo>
                <a:pt x="2617846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798884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8884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0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0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1872206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72206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0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1872206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72206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0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5377073"/>
        <a:ext cx="1652835" cy="584538"/>
      </dsp:txXfrm>
    </dsp:sp>
    <dsp:sp modelId="{FF95627C-3B1A-4B2E-8166-AE5905FCA17E}">
      <dsp:nvSpPr>
        <dsp:cNvPr id="0" name=""/>
        <dsp:cNvSpPr/>
      </dsp:nvSpPr>
      <dsp:spPr>
        <a:xfrm>
          <a:off x="2952330" y="3027978"/>
          <a:ext cx="1873759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Unidades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52330" y="3027978"/>
        <a:ext cx="1873759" cy="709637"/>
      </dsp:txXfrm>
    </dsp:sp>
    <dsp:sp modelId="{D4E2BA58-BB11-413D-A5EC-CBAF4B797ABE}">
      <dsp:nvSpPr>
        <dsp:cNvPr id="0" name=""/>
        <dsp:cNvSpPr/>
      </dsp:nvSpPr>
      <dsp:spPr>
        <a:xfrm>
          <a:off x="5112570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12570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4292132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92132" y="3958014"/>
        <a:ext cx="1612522" cy="591152"/>
      </dsp:txXfrm>
    </dsp:sp>
    <dsp:sp modelId="{86FF3132-3E5B-4DBB-8F73-CC6AC21334F9}">
      <dsp:nvSpPr>
        <dsp:cNvPr id="0" name=""/>
        <dsp:cNvSpPr/>
      </dsp:nvSpPr>
      <dsp:spPr>
        <a:xfrm>
          <a:off x="6084167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84167" y="3958014"/>
        <a:ext cx="1612522" cy="591152"/>
      </dsp:txXfrm>
    </dsp:sp>
    <dsp:sp modelId="{94C488EF-E173-4203-B39A-A2F71DF7152B}">
      <dsp:nvSpPr>
        <dsp:cNvPr id="0" name=""/>
        <dsp:cNvSpPr/>
      </dsp:nvSpPr>
      <dsp:spPr>
        <a:xfrm>
          <a:off x="4292132" y="4713009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y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92132" y="4713009"/>
        <a:ext cx="1612522" cy="591152"/>
      </dsp:txXfrm>
    </dsp:sp>
    <dsp:sp modelId="{23AEAB90-D66E-4C24-AC58-79C7959CF7DF}">
      <dsp:nvSpPr>
        <dsp:cNvPr id="0" name=""/>
        <dsp:cNvSpPr/>
      </dsp:nvSpPr>
      <dsp:spPr>
        <a:xfrm>
          <a:off x="6092331" y="471083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92331" y="4710834"/>
        <a:ext cx="1612522" cy="591152"/>
      </dsp:txXfrm>
    </dsp:sp>
    <dsp:sp modelId="{81A27537-C461-47F0-B34F-42C3D086165D}">
      <dsp:nvSpPr>
        <dsp:cNvPr id="0" name=""/>
        <dsp:cNvSpPr/>
      </dsp:nvSpPr>
      <dsp:spPr>
        <a:xfrm>
          <a:off x="7152217" y="3023018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2217" y="3023018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76664" y="2692230"/>
          <a:ext cx="230861" cy="1375282"/>
        </a:xfrm>
        <a:custGeom>
          <a:avLst/>
          <a:gdLst/>
          <a:ahLst/>
          <a:cxnLst/>
          <a:rect l="0" t="0" r="0" b="0"/>
          <a:pathLst>
            <a:path>
              <a:moveTo>
                <a:pt x="230861" y="0"/>
              </a:moveTo>
              <a:lnTo>
                <a:pt x="230861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622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258"/>
              </a:lnTo>
              <a:lnTo>
                <a:pt x="262275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598258"/>
              </a:lnTo>
              <a:lnTo>
                <a:pt x="0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62275" cy="7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61"/>
              </a:lnTo>
              <a:lnTo>
                <a:pt x="262275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34161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34161"/>
              </a:lnTo>
              <a:lnTo>
                <a:pt x="0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44431" y="3123929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923419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23419" y="31239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44431" y="3988025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923419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23419" y="3988025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717666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17666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Eventos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900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0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618302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37863" y="2618302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70954" y="3198848"/>
        <a:ext cx="2661588" cy="17697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88162" y="843403"/>
          <a:ext cx="258560" cy="509566"/>
        </a:xfrm>
        <a:custGeom>
          <a:avLst/>
          <a:gdLst/>
          <a:ahLst/>
          <a:cxnLst/>
          <a:rect l="0" t="0" r="0" b="0"/>
          <a:pathLst>
            <a:path>
              <a:moveTo>
                <a:pt x="258560" y="0"/>
              </a:moveTo>
              <a:lnTo>
                <a:pt x="258560" y="509566"/>
              </a:lnTo>
              <a:lnTo>
                <a:pt x="0" y="5095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1003" y="843403"/>
          <a:ext cx="91440" cy="1019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91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69699" y="1344"/>
          <a:ext cx="2554048" cy="842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69699" y="1344"/>
        <a:ext cx="2554048" cy="842058"/>
      </dsp:txXfrm>
    </dsp:sp>
    <dsp:sp modelId="{67F1DC44-2E3B-4303-A402-930E7F58F13F}">
      <dsp:nvSpPr>
        <dsp:cNvPr id="0" name=""/>
        <dsp:cNvSpPr/>
      </dsp:nvSpPr>
      <dsp:spPr>
        <a:xfrm>
          <a:off x="3117476" y="1862536"/>
          <a:ext cx="2058494" cy="2960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Futbol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strike="sngStrik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3117476" y="1862536"/>
        <a:ext cx="2058494" cy="2960654"/>
      </dsp:txXfrm>
    </dsp:sp>
    <dsp:sp modelId="{AEA21AD5-A041-401A-AB0B-7561A463D652}">
      <dsp:nvSpPr>
        <dsp:cNvPr id="0" name=""/>
        <dsp:cNvSpPr/>
      </dsp:nvSpPr>
      <dsp:spPr>
        <a:xfrm>
          <a:off x="2674385" y="1088671"/>
          <a:ext cx="1213776" cy="528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4385" y="1088671"/>
        <a:ext cx="1213776" cy="5285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605398" y="2546495"/>
          <a:ext cx="3240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Box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Halterofilia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Atletismo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05398" y="2546495"/>
        <a:ext cx="3240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13"/>
              </a:lnTo>
              <a:lnTo>
                <a:pt x="1273947" y="547313"/>
              </a:lnTo>
              <a:lnTo>
                <a:pt x="1273947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547313"/>
              </a:lnTo>
              <a:lnTo>
                <a:pt x="0" y="547313"/>
              </a:lnTo>
              <a:lnTo>
                <a:pt x="0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2226240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9018" y="2226240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292258"/>
          <a:ext cx="173588" cy="4467352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467352"/>
              </a:lnTo>
              <a:lnTo>
                <a:pt x="0" y="4467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292258"/>
          <a:ext cx="173588" cy="37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708"/>
              </a:lnTo>
              <a:lnTo>
                <a:pt x="173588" y="3747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292258"/>
          <a:ext cx="173588" cy="3743691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743691"/>
              </a:lnTo>
              <a:lnTo>
                <a:pt x="0" y="3743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292258"/>
          <a:ext cx="173588" cy="302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552"/>
              </a:lnTo>
              <a:lnTo>
                <a:pt x="173588" y="30225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292258"/>
          <a:ext cx="173588" cy="302144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021447"/>
              </a:lnTo>
              <a:lnTo>
                <a:pt x="0" y="3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497"/>
              </a:lnTo>
              <a:lnTo>
                <a:pt x="173588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298497"/>
              </a:lnTo>
              <a:lnTo>
                <a:pt x="0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938"/>
              </a:lnTo>
              <a:lnTo>
                <a:pt x="173588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587938"/>
              </a:lnTo>
              <a:lnTo>
                <a:pt x="0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292258"/>
          <a:ext cx="317038" cy="39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53"/>
              </a:lnTo>
              <a:lnTo>
                <a:pt x="317038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0202" y="1292258"/>
          <a:ext cx="324173" cy="393053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393053"/>
              </a:lnTo>
              <a:lnTo>
                <a:pt x="0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0202" y="1292258"/>
          <a:ext cx="324173" cy="937921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937921"/>
              </a:lnTo>
              <a:lnTo>
                <a:pt x="0" y="937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6538" y="412044"/>
          <a:ext cx="2875674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6538" y="412044"/>
        <a:ext cx="2875674" cy="880213"/>
      </dsp:txXfrm>
    </dsp:sp>
    <dsp:sp modelId="{A668F1D7-27A0-4A39-A406-5B39602EF0D7}">
      <dsp:nvSpPr>
        <dsp:cNvPr id="0" name=""/>
        <dsp:cNvSpPr/>
      </dsp:nvSpPr>
      <dsp:spPr>
        <a:xfrm>
          <a:off x="1800204" y="2023793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2023793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0020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1478924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78924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08163" y="1162137"/>
          <a:ext cx="250238" cy="656096"/>
        </a:xfrm>
        <a:custGeom>
          <a:avLst/>
          <a:gdLst/>
          <a:ahLst/>
          <a:cxnLst/>
          <a:rect l="0" t="0" r="0" b="0"/>
          <a:pathLst>
            <a:path>
              <a:moveTo>
                <a:pt x="250238" y="0"/>
              </a:moveTo>
              <a:lnTo>
                <a:pt x="250238" y="656096"/>
              </a:lnTo>
              <a:lnTo>
                <a:pt x="0" y="6560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2682" y="1162137"/>
          <a:ext cx="91440" cy="164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160"/>
              </a:lnTo>
              <a:lnTo>
                <a:pt x="47413" y="1412160"/>
              </a:lnTo>
              <a:lnTo>
                <a:pt x="47413" y="164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4051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4051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0091" y="2808311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60091" y="2808311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48167" y="154823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48167" y="154823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Soldador(a)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70007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700078"/>
              </a:lnTo>
              <a:lnTo>
                <a:pt x="0" y="70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57634" y="1977261"/>
          <a:ext cx="91440" cy="1551134"/>
        </a:xfrm>
        <a:custGeom>
          <a:avLst/>
          <a:gdLst/>
          <a:ahLst/>
          <a:cxnLst/>
          <a:rect l="0" t="0" r="0" b="0"/>
          <a:pathLst>
            <a:path>
              <a:moveTo>
                <a:pt x="50186" y="0"/>
              </a:moveTo>
              <a:lnTo>
                <a:pt x="50186" y="1163586"/>
              </a:lnTo>
              <a:lnTo>
                <a:pt x="45720" y="1163586"/>
              </a:lnTo>
              <a:lnTo>
                <a:pt x="45720" y="155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3356" y="3528396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03356" y="3528396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40234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3011" y="240234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273884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281134"/>
          <a:ext cx="2505151" cy="992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281134"/>
        <a:ext cx="2505151" cy="992750"/>
      </dsp:txXfrm>
    </dsp:sp>
    <dsp:sp modelId="{A4355BDB-2C53-4247-BB9E-B81BCB301B8E}">
      <dsp:nvSpPr>
        <dsp:cNvPr id="0" name=""/>
        <dsp:cNvSpPr/>
      </dsp:nvSpPr>
      <dsp:spPr>
        <a:xfrm>
          <a:off x="410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139334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139334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139334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12513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08086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08086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1622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08709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108709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98455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98455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356237"/>
          <a:ext cx="349204" cy="6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182"/>
              </a:lnTo>
              <a:lnTo>
                <a:pt x="349204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04434" y="1356237"/>
          <a:ext cx="323585" cy="660182"/>
        </a:xfrm>
        <a:custGeom>
          <a:avLst/>
          <a:gdLst/>
          <a:ahLst/>
          <a:cxnLst/>
          <a:rect l="0" t="0" r="0" b="0"/>
          <a:pathLst>
            <a:path>
              <a:moveTo>
                <a:pt x="323585" y="0"/>
              </a:moveTo>
              <a:lnTo>
                <a:pt x="323585" y="660182"/>
              </a:lnTo>
              <a:lnTo>
                <a:pt x="0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397925"/>
          <a:ext cx="91440" cy="51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356237"/>
          <a:ext cx="91440" cy="1382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26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0196" y="287724"/>
          <a:ext cx="2495647" cy="106851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80196" y="287724"/>
        <a:ext cx="2495647" cy="1068512"/>
      </dsp:txXfrm>
    </dsp:sp>
    <dsp:sp modelId="{086950E9-743A-4495-98E4-541B4F97974D}">
      <dsp:nvSpPr>
        <dsp:cNvPr id="0" name=""/>
        <dsp:cNvSpPr/>
      </dsp:nvSpPr>
      <dsp:spPr>
        <a:xfrm>
          <a:off x="2312629" y="2738846"/>
          <a:ext cx="1830780" cy="6590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12629" y="2738846"/>
        <a:ext cx="1830780" cy="659079"/>
      </dsp:txXfrm>
    </dsp:sp>
    <dsp:sp modelId="{1188F178-7FDF-4815-BB89-8365F58972F8}">
      <dsp:nvSpPr>
        <dsp:cNvPr id="0" name=""/>
        <dsp:cNvSpPr/>
      </dsp:nvSpPr>
      <dsp:spPr>
        <a:xfrm>
          <a:off x="2306509" y="3912030"/>
          <a:ext cx="1843020" cy="12886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6509" y="3912030"/>
        <a:ext cx="1843020" cy="1288613"/>
      </dsp:txXfrm>
    </dsp:sp>
    <dsp:sp modelId="{63F093BD-CAAF-40A7-B590-54C5948C490E}">
      <dsp:nvSpPr>
        <dsp:cNvPr id="0" name=""/>
        <dsp:cNvSpPr/>
      </dsp:nvSpPr>
      <dsp:spPr>
        <a:xfrm>
          <a:off x="1783259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3259" y="1759182"/>
        <a:ext cx="1121174" cy="514472"/>
      </dsp:txXfrm>
    </dsp:sp>
    <dsp:sp modelId="{343812E9-0047-40DA-9DFF-0E300689337E}">
      <dsp:nvSpPr>
        <dsp:cNvPr id="0" name=""/>
        <dsp:cNvSpPr/>
      </dsp:nvSpPr>
      <dsp:spPr>
        <a:xfrm>
          <a:off x="3577224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77224" y="1759182"/>
        <a:ext cx="1121174" cy="51447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244316" y="496866"/>
          <a:ext cx="216024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44316" y="496866"/>
        <a:ext cx="2160245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56188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56188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996564"/>
          <a:ext cx="432220" cy="887277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887277"/>
              </a:lnTo>
              <a:lnTo>
                <a:pt x="0" y="88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44"/>
              </a:lnTo>
              <a:lnTo>
                <a:pt x="2199211" y="1622644"/>
              </a:lnTo>
              <a:lnTo>
                <a:pt x="2199211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564"/>
          <a:ext cx="91440" cy="1831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622644"/>
              </a:lnTo>
              <a:lnTo>
                <a:pt x="0" y="1622644"/>
              </a:lnTo>
              <a:lnTo>
                <a:pt x="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55020" y="1076"/>
          <a:ext cx="2612258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5020" y="1076"/>
        <a:ext cx="2612258" cy="995487"/>
      </dsp:txXfrm>
    </dsp:sp>
    <dsp:sp modelId="{47CE08D7-9963-408D-ADF4-8160FED4550A}">
      <dsp:nvSpPr>
        <dsp:cNvPr id="0" name=""/>
        <dsp:cNvSpPr/>
      </dsp:nvSpPr>
      <dsp:spPr>
        <a:xfrm>
          <a:off x="471385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2828261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2828261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2828261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760930" y="1613841"/>
          <a:ext cx="136799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930" y="1613841"/>
        <a:ext cx="1367998" cy="54000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3403288" y="1340983"/>
          <a:ext cx="380754" cy="687113"/>
        </a:xfrm>
        <a:custGeom>
          <a:avLst/>
          <a:gdLst/>
          <a:ahLst/>
          <a:cxnLst/>
          <a:rect l="0" t="0" r="0" b="0"/>
          <a:pathLst>
            <a:path>
              <a:moveTo>
                <a:pt x="380754" y="0"/>
              </a:moveTo>
              <a:lnTo>
                <a:pt x="380754" y="687113"/>
              </a:lnTo>
              <a:lnTo>
                <a:pt x="0" y="687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84043" y="1340983"/>
          <a:ext cx="1040397" cy="175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24"/>
              </a:lnTo>
              <a:lnTo>
                <a:pt x="1040397" y="1465624"/>
              </a:lnTo>
              <a:lnTo>
                <a:pt x="1040397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808399" y="1340983"/>
          <a:ext cx="975643" cy="1759957"/>
        </a:xfrm>
        <a:custGeom>
          <a:avLst/>
          <a:gdLst/>
          <a:ahLst/>
          <a:cxnLst/>
          <a:rect l="0" t="0" r="0" b="0"/>
          <a:pathLst>
            <a:path>
              <a:moveTo>
                <a:pt x="975643" y="0"/>
              </a:moveTo>
              <a:lnTo>
                <a:pt x="975643" y="1465624"/>
              </a:lnTo>
              <a:lnTo>
                <a:pt x="0" y="1465624"/>
              </a:lnTo>
              <a:lnTo>
                <a:pt x="0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14041" y="504054"/>
          <a:ext cx="2340003" cy="8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14041" y="504054"/>
        <a:ext cx="2340003" cy="836929"/>
      </dsp:txXfrm>
    </dsp:sp>
    <dsp:sp modelId="{7537FDA9-B49B-442D-9DE3-BBA9A8C44385}">
      <dsp:nvSpPr>
        <dsp:cNvPr id="0" name=""/>
        <dsp:cNvSpPr/>
      </dsp:nvSpPr>
      <dsp:spPr>
        <a:xfrm>
          <a:off x="2088405" y="3100940"/>
          <a:ext cx="1439989" cy="623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088405" y="3100940"/>
        <a:ext cx="1439989" cy="623845"/>
      </dsp:txXfrm>
    </dsp:sp>
    <dsp:sp modelId="{BC8060E1-EAEE-4EE2-AA12-FD950A7FA3A8}">
      <dsp:nvSpPr>
        <dsp:cNvPr id="0" name=""/>
        <dsp:cNvSpPr/>
      </dsp:nvSpPr>
      <dsp:spPr>
        <a:xfrm>
          <a:off x="4104446" y="3100940"/>
          <a:ext cx="1439989" cy="647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4446" y="3100940"/>
        <a:ext cx="1439989" cy="647560"/>
      </dsp:txXfrm>
    </dsp:sp>
    <dsp:sp modelId="{9343905C-19EC-4254-819E-4EA95F0DF57C}">
      <dsp:nvSpPr>
        <dsp:cNvPr id="0" name=""/>
        <dsp:cNvSpPr/>
      </dsp:nvSpPr>
      <dsp:spPr>
        <a:xfrm>
          <a:off x="2071277" y="1779104"/>
          <a:ext cx="1332011" cy="497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1277" y="1779104"/>
        <a:ext cx="1332011" cy="49798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014914"/>
          <a:ext cx="91440" cy="713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381816" y="2044"/>
          <a:ext cx="2420942" cy="1012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81816" y="2044"/>
        <a:ext cx="2420942" cy="1012870"/>
      </dsp:txXfrm>
    </dsp:sp>
    <dsp:sp modelId="{5FC0240D-E289-42F4-A8DF-1DDEE67D73CD}">
      <dsp:nvSpPr>
        <dsp:cNvPr id="0" name=""/>
        <dsp:cNvSpPr/>
      </dsp:nvSpPr>
      <dsp:spPr>
        <a:xfrm>
          <a:off x="1782284" y="1728200"/>
          <a:ext cx="1620006" cy="6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782284" y="1728200"/>
        <a:ext cx="1620006" cy="62699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23190" y="1854379"/>
        <a:ext cx="1353416" cy="53424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59365" y="1443399"/>
        <a:ext cx="1260005" cy="56934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5199" y="1443394"/>
        <a:ext cx="1404386" cy="6073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55052" y="1559"/>
          <a:ext cx="2519996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5052" y="1559"/>
        <a:ext cx="2519996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4464496" y="1896189"/>
          <a:ext cx="3496620" cy="91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948"/>
              </a:lnTo>
              <a:lnTo>
                <a:pt x="3496620" y="709948"/>
              </a:lnTo>
              <a:lnTo>
                <a:pt x="3496620" y="9122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4464496" y="1896189"/>
          <a:ext cx="1165540" cy="91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948"/>
              </a:lnTo>
              <a:lnTo>
                <a:pt x="1165540" y="709948"/>
              </a:lnTo>
              <a:lnTo>
                <a:pt x="1165540" y="9122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298955" y="1896189"/>
          <a:ext cx="1165540" cy="912232"/>
        </a:xfrm>
        <a:custGeom>
          <a:avLst/>
          <a:gdLst/>
          <a:ahLst/>
          <a:cxnLst/>
          <a:rect l="0" t="0" r="0" b="0"/>
          <a:pathLst>
            <a:path>
              <a:moveTo>
                <a:pt x="1165540" y="0"/>
              </a:moveTo>
              <a:lnTo>
                <a:pt x="1165540" y="709948"/>
              </a:lnTo>
              <a:lnTo>
                <a:pt x="0" y="709948"/>
              </a:lnTo>
              <a:lnTo>
                <a:pt x="0" y="9122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967875" y="1896189"/>
          <a:ext cx="3496620" cy="912232"/>
        </a:xfrm>
        <a:custGeom>
          <a:avLst/>
          <a:gdLst/>
          <a:ahLst/>
          <a:cxnLst/>
          <a:rect l="0" t="0" r="0" b="0"/>
          <a:pathLst>
            <a:path>
              <a:moveTo>
                <a:pt x="3496620" y="0"/>
              </a:moveTo>
              <a:lnTo>
                <a:pt x="3496620" y="709948"/>
              </a:lnTo>
              <a:lnTo>
                <a:pt x="0" y="709948"/>
              </a:lnTo>
              <a:lnTo>
                <a:pt x="0" y="9122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976495" y="648184"/>
          <a:ext cx="2976000" cy="124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76495" y="648184"/>
        <a:ext cx="2976000" cy="1248004"/>
      </dsp:txXfrm>
    </dsp:sp>
    <dsp:sp modelId="{A8990391-8BC5-47C2-AC60-DE385918E6C0}">
      <dsp:nvSpPr>
        <dsp:cNvPr id="0" name=""/>
        <dsp:cNvSpPr/>
      </dsp:nvSpPr>
      <dsp:spPr>
        <a:xfrm>
          <a:off x="4618" y="2808422"/>
          <a:ext cx="1926512" cy="935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8" y="2808422"/>
        <a:ext cx="1926512" cy="935996"/>
      </dsp:txXfrm>
    </dsp:sp>
    <dsp:sp modelId="{0C383773-3E75-40C1-8F41-944F99267FEE}">
      <dsp:nvSpPr>
        <dsp:cNvPr id="0" name=""/>
        <dsp:cNvSpPr/>
      </dsp:nvSpPr>
      <dsp:spPr>
        <a:xfrm>
          <a:off x="2335699" y="2808422"/>
          <a:ext cx="1926512" cy="935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Temporales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35699" y="2808422"/>
        <a:ext cx="1926512" cy="935996"/>
      </dsp:txXfrm>
    </dsp:sp>
    <dsp:sp modelId="{01A0B41B-7573-4DE0-B7B2-1833FFE8216D}">
      <dsp:nvSpPr>
        <dsp:cNvPr id="0" name=""/>
        <dsp:cNvSpPr/>
      </dsp:nvSpPr>
      <dsp:spPr>
        <a:xfrm>
          <a:off x="4666779" y="2808422"/>
          <a:ext cx="1926512" cy="935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6779" y="2808422"/>
        <a:ext cx="1926512" cy="935996"/>
      </dsp:txXfrm>
    </dsp:sp>
    <dsp:sp modelId="{BA3CFFF1-5937-4474-84EB-077FB0973A74}">
      <dsp:nvSpPr>
        <dsp:cNvPr id="0" name=""/>
        <dsp:cNvSpPr/>
      </dsp:nvSpPr>
      <dsp:spPr>
        <a:xfrm>
          <a:off x="6997860" y="2808422"/>
          <a:ext cx="1926512" cy="935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97860" y="2808422"/>
        <a:ext cx="1926512" cy="93599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11500" y="1389968"/>
        <a:ext cx="1291218" cy="53999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088233"/>
        <a:ext cx="1857377" cy="72000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6670" y="2029212"/>
        <a:ext cx="1483428" cy="63045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384254" y="1440037"/>
          <a:ext cx="477599" cy="704496"/>
        </a:xfrm>
        <a:custGeom>
          <a:avLst/>
          <a:gdLst/>
          <a:ahLst/>
          <a:cxnLst/>
          <a:rect l="0" t="0" r="0" b="0"/>
          <a:pathLst>
            <a:path>
              <a:moveTo>
                <a:pt x="477599" y="0"/>
              </a:moveTo>
              <a:lnTo>
                <a:pt x="477599" y="704496"/>
              </a:lnTo>
              <a:lnTo>
                <a:pt x="0" y="704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40037"/>
          <a:ext cx="2777672" cy="15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662"/>
              </a:lnTo>
              <a:lnTo>
                <a:pt x="2777672" y="1351662"/>
              </a:lnTo>
              <a:lnTo>
                <a:pt x="2777672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40037"/>
          <a:ext cx="91440" cy="159039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351662"/>
              </a:lnTo>
              <a:lnTo>
                <a:pt x="45720" y="1351662"/>
              </a:lnTo>
              <a:lnTo>
                <a:pt x="4572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40037"/>
          <a:ext cx="2724515" cy="159039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351662"/>
              </a:lnTo>
              <a:lnTo>
                <a:pt x="0" y="1351662"/>
              </a:lnTo>
              <a:lnTo>
                <a:pt x="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28803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7855" y="28803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088261" y="1838531"/>
          <a:ext cx="1295992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88261" y="1838531"/>
        <a:ext cx="1295992" cy="61200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54177" y="2779009"/>
        <a:ext cx="1424391" cy="60536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2028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60339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2028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60339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2028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60339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2028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39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2028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35465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35465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65603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1374928"/>
        <a:ext cx="2195995" cy="544996"/>
      </dsp:txXfrm>
    </dsp:sp>
    <dsp:sp modelId="{98D0B439-05E9-48E2-8366-542DD34C9435}">
      <dsp:nvSpPr>
        <dsp:cNvPr id="0" name=""/>
        <dsp:cNvSpPr/>
      </dsp:nvSpPr>
      <dsp:spPr>
        <a:xfrm>
          <a:off x="326866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1374928"/>
        <a:ext cx="2195995" cy="544996"/>
      </dsp:txXfrm>
    </dsp:sp>
    <dsp:sp modelId="{9F4699FF-5008-4F8A-A4AA-F268A7531ADD}">
      <dsp:nvSpPr>
        <dsp:cNvPr id="0" name=""/>
        <dsp:cNvSpPr/>
      </dsp:nvSpPr>
      <dsp:spPr>
        <a:xfrm>
          <a:off x="656033" y="2123139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123139"/>
        <a:ext cx="2195995" cy="544996"/>
      </dsp:txXfrm>
    </dsp:sp>
    <dsp:sp modelId="{2CEB68AE-346B-4F99-9443-D3AF8E3F845E}">
      <dsp:nvSpPr>
        <dsp:cNvPr id="0" name=""/>
        <dsp:cNvSpPr/>
      </dsp:nvSpPr>
      <dsp:spPr>
        <a:xfrm>
          <a:off x="3268663" y="2119302"/>
          <a:ext cx="219599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2119302"/>
        <a:ext cx="2195995" cy="1355819"/>
      </dsp:txXfrm>
    </dsp:sp>
    <dsp:sp modelId="{724BD599-F0BA-4C9F-8E3A-00C76D7BF2D8}">
      <dsp:nvSpPr>
        <dsp:cNvPr id="0" name=""/>
        <dsp:cNvSpPr/>
      </dsp:nvSpPr>
      <dsp:spPr>
        <a:xfrm>
          <a:off x="656033" y="3703478"/>
          <a:ext cx="2195995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3703478"/>
        <a:ext cx="2195995" cy="545134"/>
      </dsp:txXfrm>
    </dsp:sp>
    <dsp:sp modelId="{E88BB908-2DA5-4A10-8A8A-663536CE506E}">
      <dsp:nvSpPr>
        <dsp:cNvPr id="0" name=""/>
        <dsp:cNvSpPr/>
      </dsp:nvSpPr>
      <dsp:spPr>
        <a:xfrm>
          <a:off x="3268663" y="3703478"/>
          <a:ext cx="219599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3703478"/>
        <a:ext cx="2195995" cy="545134"/>
      </dsp:txXfrm>
    </dsp:sp>
    <dsp:sp modelId="{68DBA4D7-5E1A-43FE-99B5-255978C69DF9}">
      <dsp:nvSpPr>
        <dsp:cNvPr id="0" name=""/>
        <dsp:cNvSpPr/>
      </dsp:nvSpPr>
      <dsp:spPr>
        <a:xfrm>
          <a:off x="65603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A </a:t>
          </a:r>
        </a:p>
      </dsp:txBody>
      <dsp:txXfrm>
        <a:off x="656033" y="4495566"/>
        <a:ext cx="2195995" cy="544996"/>
      </dsp:txXfrm>
    </dsp:sp>
    <dsp:sp modelId="{CBA7A604-34D3-4032-AA40-3F76CC23DF93}">
      <dsp:nvSpPr>
        <dsp:cNvPr id="0" name=""/>
        <dsp:cNvSpPr/>
      </dsp:nvSpPr>
      <dsp:spPr>
        <a:xfrm>
          <a:off x="326866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4495566"/>
        <a:ext cx="2195995" cy="544996"/>
      </dsp:txXfrm>
    </dsp:sp>
    <dsp:sp modelId="{9619E9DC-5DC6-412E-A318-941EEB04D18A}">
      <dsp:nvSpPr>
        <dsp:cNvPr id="0" name=""/>
        <dsp:cNvSpPr/>
      </dsp:nvSpPr>
      <dsp:spPr>
        <a:xfrm>
          <a:off x="656033" y="2903723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903723"/>
        <a:ext cx="2195995" cy="54499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3643460" y="2285981"/>
              </a:lnTo>
              <a:lnTo>
                <a:pt x="364346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2186076" y="2285981"/>
              </a:lnTo>
              <a:lnTo>
                <a:pt x="2186076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728692" y="2285981"/>
              </a:lnTo>
              <a:lnTo>
                <a:pt x="728692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12449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312449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12449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12449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32226" y="3312449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12449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12180" y="1323981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r>
            <a:rPr kumimoji="1"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957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584"/>
              </a:lnTo>
              <a:lnTo>
                <a:pt x="47030" y="543584"/>
              </a:lnTo>
              <a:lnTo>
                <a:pt x="47030" y="957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3121007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3121007"/>
        <a:ext cx="2520010" cy="105546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832"/>
              </a:lnTo>
              <a:lnTo>
                <a:pt x="1355965" y="480832"/>
              </a:lnTo>
              <a:lnTo>
                <a:pt x="1355965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12386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1355965" y="0"/>
              </a:moveTo>
              <a:lnTo>
                <a:pt x="1355965" y="480832"/>
              </a:lnTo>
              <a:lnTo>
                <a:pt x="0" y="480832"/>
              </a:lnTo>
              <a:lnTo>
                <a:pt x="0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373044"/>
          <a:ext cx="91440" cy="551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51537" y="388"/>
          <a:ext cx="2833629" cy="13726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537" y="388"/>
        <a:ext cx="2833629" cy="1372655"/>
      </dsp:txXfrm>
    </dsp:sp>
    <dsp:sp modelId="{D16EA8BC-7653-4B40-800E-97DC84F26E35}">
      <dsp:nvSpPr>
        <dsp:cNvPr id="0" name=""/>
        <dsp:cNvSpPr/>
      </dsp:nvSpPr>
      <dsp:spPr>
        <a:xfrm>
          <a:off x="2012968" y="1924111"/>
          <a:ext cx="2310767" cy="905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2012968" y="1924111"/>
        <a:ext cx="2310767" cy="905598"/>
      </dsp:txXfrm>
    </dsp:sp>
    <dsp:sp modelId="{46D98955-34D8-4A0B-A542-AAEDAFBE03D5}">
      <dsp:nvSpPr>
        <dsp:cNvPr id="0" name=""/>
        <dsp:cNvSpPr/>
      </dsp:nvSpPr>
      <dsp:spPr>
        <a:xfrm>
          <a:off x="80038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0388" y="3654508"/>
        <a:ext cx="2023997" cy="809598"/>
      </dsp:txXfrm>
    </dsp:sp>
    <dsp:sp modelId="{B6B4C1F5-6231-4957-B426-E5CB41B4305F}">
      <dsp:nvSpPr>
        <dsp:cNvPr id="0" name=""/>
        <dsp:cNvSpPr/>
      </dsp:nvSpPr>
      <dsp:spPr>
        <a:xfrm>
          <a:off x="351231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2318" y="3654508"/>
        <a:ext cx="2023997" cy="80959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8" y="1487191"/>
          <a:ext cx="445450" cy="73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92"/>
              </a:lnTo>
              <a:lnTo>
                <a:pt x="44545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815543" y="1487191"/>
          <a:ext cx="437104" cy="731692"/>
        </a:xfrm>
        <a:custGeom>
          <a:avLst/>
          <a:gdLst/>
          <a:ahLst/>
          <a:cxnLst/>
          <a:rect l="0" t="0" r="0" b="0"/>
          <a:pathLst>
            <a:path>
              <a:moveTo>
                <a:pt x="437104" y="0"/>
              </a:moveTo>
              <a:lnTo>
                <a:pt x="437104" y="731692"/>
              </a:lnTo>
              <a:lnTo>
                <a:pt x="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8" y="1487191"/>
          <a:ext cx="349866" cy="192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643"/>
              </a:lnTo>
              <a:lnTo>
                <a:pt x="349866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933389" y="1487191"/>
          <a:ext cx="319258" cy="1922643"/>
        </a:xfrm>
        <a:custGeom>
          <a:avLst/>
          <a:gdLst/>
          <a:ahLst/>
          <a:cxnLst/>
          <a:rect l="0" t="0" r="0" b="0"/>
          <a:pathLst>
            <a:path>
              <a:moveTo>
                <a:pt x="319258" y="0"/>
              </a:moveTo>
              <a:lnTo>
                <a:pt x="319258" y="1922643"/>
              </a:lnTo>
              <a:lnTo>
                <a:pt x="0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3329406" y="2686555"/>
              </a:lnTo>
              <a:lnTo>
                <a:pt x="3329406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487191"/>
          <a:ext cx="1109802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1109802" y="2686555"/>
              </a:lnTo>
              <a:lnTo>
                <a:pt x="1109802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142845" y="1487191"/>
          <a:ext cx="1109802" cy="2873917"/>
        </a:xfrm>
        <a:custGeom>
          <a:avLst/>
          <a:gdLst/>
          <a:ahLst/>
          <a:cxnLst/>
          <a:rect l="0" t="0" r="0" b="0"/>
          <a:pathLst>
            <a:path>
              <a:moveTo>
                <a:pt x="1109802" y="0"/>
              </a:moveTo>
              <a:lnTo>
                <a:pt x="1109802" y="2685865"/>
              </a:lnTo>
              <a:lnTo>
                <a:pt x="0" y="2685865"/>
              </a:lnTo>
              <a:lnTo>
                <a:pt x="0" y="2873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23241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3329406" y="0"/>
              </a:moveTo>
              <a:lnTo>
                <a:pt x="3329406" y="2686555"/>
              </a:lnTo>
              <a:lnTo>
                <a:pt x="0" y="2686555"/>
              </a:lnTo>
              <a:lnTo>
                <a:pt x="0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02508" y="454643"/>
          <a:ext cx="3100278" cy="1032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702508" y="454643"/>
        <a:ext cx="3100278" cy="1032548"/>
      </dsp:txXfrm>
    </dsp:sp>
    <dsp:sp modelId="{F8108F41-11A6-4BB2-8576-6B4930629144}">
      <dsp:nvSpPr>
        <dsp:cNvPr id="0" name=""/>
        <dsp:cNvSpPr/>
      </dsp:nvSpPr>
      <dsp:spPr>
        <a:xfrm>
          <a:off x="1491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1" y="4361798"/>
        <a:ext cx="1843500" cy="894796"/>
      </dsp:txXfrm>
    </dsp:sp>
    <dsp:sp modelId="{BB628240-0F39-4862-BA3F-83CC0363689A}">
      <dsp:nvSpPr>
        <dsp:cNvPr id="0" name=""/>
        <dsp:cNvSpPr/>
      </dsp:nvSpPr>
      <dsp:spPr>
        <a:xfrm>
          <a:off x="2221095" y="4361109"/>
          <a:ext cx="1843500" cy="895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21095" y="4361109"/>
        <a:ext cx="1843500" cy="895485"/>
      </dsp:txXfrm>
    </dsp:sp>
    <dsp:sp modelId="{5595AAC0-CD01-45C6-AE8E-4A0CED053EE3}">
      <dsp:nvSpPr>
        <dsp:cNvPr id="0" name=""/>
        <dsp:cNvSpPr/>
      </dsp:nvSpPr>
      <dsp:spPr>
        <a:xfrm>
          <a:off x="4440699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P.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40699" y="4361798"/>
        <a:ext cx="1843500" cy="894796"/>
      </dsp:txXfrm>
    </dsp:sp>
    <dsp:sp modelId="{699D600C-22B6-4E53-A7E3-EA62EC92FA90}">
      <dsp:nvSpPr>
        <dsp:cNvPr id="0" name=""/>
        <dsp:cNvSpPr/>
      </dsp:nvSpPr>
      <dsp:spPr>
        <a:xfrm>
          <a:off x="6660304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660304" y="4361798"/>
        <a:ext cx="1843500" cy="894796"/>
      </dsp:txXfrm>
    </dsp:sp>
    <dsp:sp modelId="{E0EE2F53-60A9-4F75-9898-904BD68A5314}">
      <dsp:nvSpPr>
        <dsp:cNvPr id="0" name=""/>
        <dsp:cNvSpPr/>
      </dsp:nvSpPr>
      <dsp:spPr>
        <a:xfrm>
          <a:off x="147585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Operativo </a:t>
          </a: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</a:t>
          </a:r>
          <a:r>
            <a:rPr lang="es-ES" sz="1200" b="0" kern="1200" dirty="0" smtClean="0">
              <a:solidFill>
                <a:schemeClr val="tx1"/>
              </a:solidFill>
            </a:rPr>
            <a:t>Parques </a:t>
          </a:r>
        </a:p>
      </dsp:txBody>
      <dsp:txXfrm>
        <a:off x="1475854" y="3052657"/>
        <a:ext cx="2457534" cy="714355"/>
      </dsp:txXfrm>
    </dsp:sp>
    <dsp:sp modelId="{0B0AD3C7-6E7D-49BC-B8B1-61DFD4EBFEE5}">
      <dsp:nvSpPr>
        <dsp:cNvPr id="0" name=""/>
        <dsp:cNvSpPr/>
      </dsp:nvSpPr>
      <dsp:spPr>
        <a:xfrm>
          <a:off x="460251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2514" y="3052657"/>
        <a:ext cx="2457534" cy="714355"/>
      </dsp:txXfrm>
    </dsp:sp>
    <dsp:sp modelId="{D505D837-DBC2-4B50-8E0E-E06632D105AC}">
      <dsp:nvSpPr>
        <dsp:cNvPr id="0" name=""/>
        <dsp:cNvSpPr/>
      </dsp:nvSpPr>
      <dsp:spPr>
        <a:xfrm>
          <a:off x="2024572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024572" y="1822882"/>
        <a:ext cx="1790971" cy="792003"/>
      </dsp:txXfrm>
    </dsp:sp>
    <dsp:sp modelId="{53A1B6B1-543F-4031-814A-C310B34B4C02}">
      <dsp:nvSpPr>
        <dsp:cNvPr id="0" name=""/>
        <dsp:cNvSpPr/>
      </dsp:nvSpPr>
      <dsp:spPr>
        <a:xfrm>
          <a:off x="4698098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698098" y="1822882"/>
        <a:ext cx="1790971" cy="79200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</a:t>
          </a:r>
          <a:r>
            <a:rPr lang="es-MX" altLang="es-MX" sz="1200" b="0" kern="1200" dirty="0" smtClean="0">
              <a:solidFill>
                <a:schemeClr val="tx1"/>
              </a:solidFill>
            </a:rPr>
            <a:t>a)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kern="1200" dirty="0" smtClean="0">
              <a:solidFill>
                <a:schemeClr val="tx1"/>
              </a:solidFill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28023" y="1480902"/>
          <a:ext cx="324624" cy="699804"/>
        </a:xfrm>
        <a:custGeom>
          <a:avLst/>
          <a:gdLst/>
          <a:ahLst/>
          <a:cxnLst/>
          <a:rect l="0" t="0" r="0" b="0"/>
          <a:pathLst>
            <a:path>
              <a:moveTo>
                <a:pt x="324624" y="0"/>
              </a:moveTo>
              <a:lnTo>
                <a:pt x="324624" y="699804"/>
              </a:lnTo>
              <a:lnTo>
                <a:pt x="0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0902"/>
          <a:ext cx="332236" cy="69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04"/>
              </a:lnTo>
              <a:lnTo>
                <a:pt x="332236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26556" y="1480902"/>
          <a:ext cx="326091" cy="1686760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1686760"/>
              </a:lnTo>
              <a:lnTo>
                <a:pt x="0" y="1686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0902"/>
          <a:ext cx="338052" cy="291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866"/>
              </a:lnTo>
              <a:lnTo>
                <a:pt x="338052" y="29138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0902"/>
          <a:ext cx="332529" cy="168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765"/>
              </a:lnTo>
              <a:lnTo>
                <a:pt x="332529" y="1686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26556" y="1480902"/>
          <a:ext cx="326091" cy="2917206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2917206"/>
              </a:lnTo>
              <a:lnTo>
                <a:pt x="0" y="2917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6964" y="564361"/>
          <a:ext cx="2791366" cy="916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2856964" y="564361"/>
        <a:ext cx="2791366" cy="916540"/>
      </dsp:txXfrm>
    </dsp:sp>
    <dsp:sp modelId="{82263DF7-1335-4B60-A28E-658851096793}">
      <dsp:nvSpPr>
        <dsp:cNvPr id="0" name=""/>
        <dsp:cNvSpPr/>
      </dsp:nvSpPr>
      <dsp:spPr>
        <a:xfrm>
          <a:off x="1956183" y="396378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183" y="3963783"/>
        <a:ext cx="1970373" cy="868650"/>
      </dsp:txXfrm>
    </dsp:sp>
    <dsp:sp modelId="{D54F7AE0-506F-4914-8AFC-F99EF7604CA4}">
      <dsp:nvSpPr>
        <dsp:cNvPr id="0" name=""/>
        <dsp:cNvSpPr/>
      </dsp:nvSpPr>
      <dsp:spPr>
        <a:xfrm>
          <a:off x="4585177" y="286231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177" y="2862310"/>
        <a:ext cx="1970373" cy="610713"/>
      </dsp:txXfrm>
    </dsp:sp>
    <dsp:sp modelId="{7E4380D1-4B76-46AC-9E47-5E3CE3975933}">
      <dsp:nvSpPr>
        <dsp:cNvPr id="0" name=""/>
        <dsp:cNvSpPr/>
      </dsp:nvSpPr>
      <dsp:spPr>
        <a:xfrm>
          <a:off x="4590700" y="396044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0700" y="3960443"/>
        <a:ext cx="1970373" cy="868650"/>
      </dsp:txXfrm>
    </dsp:sp>
    <dsp:sp modelId="{D505D837-DBC2-4B50-8E0E-E06632D105AC}">
      <dsp:nvSpPr>
        <dsp:cNvPr id="0" name=""/>
        <dsp:cNvSpPr/>
      </dsp:nvSpPr>
      <dsp:spPr>
        <a:xfrm>
          <a:off x="1956183" y="2862306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6183" y="2862306"/>
        <a:ext cx="1970373" cy="610713"/>
      </dsp:txXfrm>
    </dsp:sp>
    <dsp:sp modelId="{D2A2C65B-D4E1-4D46-84E9-FF3D85293291}">
      <dsp:nvSpPr>
        <dsp:cNvPr id="0" name=""/>
        <dsp:cNvSpPr/>
      </dsp:nvSpPr>
      <dsp:spPr>
        <a:xfrm>
          <a:off x="4584884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84884" y="1875350"/>
        <a:ext cx="1970373" cy="610713"/>
      </dsp:txXfrm>
    </dsp:sp>
    <dsp:sp modelId="{53A1B6B1-543F-4031-814A-C310B34B4C02}">
      <dsp:nvSpPr>
        <dsp:cNvPr id="0" name=""/>
        <dsp:cNvSpPr/>
      </dsp:nvSpPr>
      <dsp:spPr>
        <a:xfrm>
          <a:off x="1957650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7650" y="1875350"/>
        <a:ext cx="1970373" cy="610713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err="1" smtClean="0">
              <a:solidFill>
                <a:schemeClr val="tx1"/>
              </a:solidFill>
            </a:rPr>
            <a:t>Auxiliar</a:t>
          </a:r>
          <a:r>
            <a:rPr lang="es-MX" altLang="es-MX" sz="1200" b="0" kern="1200" dirty="0" smtClean="0">
              <a:solidFill>
                <a:schemeClr val="tx1"/>
              </a:solidFill>
            </a:rPr>
            <a:t> Administrativo(a)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Supervisor(a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RH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Admvos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5722754" y="2675722"/>
          <a:ext cx="91440" cy="39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29478" y="1224502"/>
          <a:ext cx="1838996" cy="640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7"/>
              </a:lnTo>
              <a:lnTo>
                <a:pt x="1838996" y="382037"/>
              </a:lnTo>
              <a:lnTo>
                <a:pt x="1838996" y="640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81260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326980" y="1224502"/>
          <a:ext cx="1602497" cy="640761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7"/>
              </a:lnTo>
              <a:lnTo>
                <a:pt x="0" y="382037"/>
              </a:lnTo>
              <a:lnTo>
                <a:pt x="0" y="640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187306" y="0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87306" y="0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232295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32295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232295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232295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4673789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673789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4673789" y="3074244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73789" y="3074244"/>
        <a:ext cx="2189369" cy="29195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292810"/>
          <a:ext cx="292202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292202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51517" y="1292810"/>
          <a:ext cx="301130" cy="3226123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1448511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4544850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92279" y="1346038"/>
          <a:ext cx="242175" cy="2119310"/>
        </a:xfrm>
        <a:custGeom>
          <a:avLst/>
          <a:gdLst/>
          <a:ahLst/>
          <a:cxnLst/>
          <a:rect l="0" t="0" r="0" b="0"/>
          <a:pathLst>
            <a:path>
              <a:moveTo>
                <a:pt x="242175" y="0"/>
              </a:moveTo>
              <a:lnTo>
                <a:pt x="242175" y="2119310"/>
              </a:lnTo>
              <a:lnTo>
                <a:pt x="0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346038"/>
          <a:ext cx="208239" cy="211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10"/>
              </a:lnTo>
              <a:lnTo>
                <a:pt x="208239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3042693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42693" y="3024335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162359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3024335"/>
        <a:ext cx="2429920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57"/>
              </a:lnTo>
              <a:lnTo>
                <a:pt x="2629107" y="592657"/>
              </a:lnTo>
              <a:lnTo>
                <a:pt x="2629107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929637"/>
          <a:ext cx="91440" cy="820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592657"/>
              </a:lnTo>
              <a:lnTo>
                <a:pt x="0" y="592657"/>
              </a:lnTo>
              <a:lnTo>
                <a:pt x="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193337" y="648077"/>
          <a:ext cx="3045354" cy="1281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193337" y="648077"/>
        <a:ext cx="3045354" cy="1281559"/>
      </dsp:txXfrm>
    </dsp:sp>
    <dsp:sp modelId="{E54347ED-FC84-4072-A4CF-49CCF081AD45}">
      <dsp:nvSpPr>
        <dsp:cNvPr id="0" name=""/>
        <dsp:cNvSpPr/>
      </dsp:nvSpPr>
      <dsp:spPr>
        <a:xfrm>
          <a:off x="498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2750440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2750440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Temporal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58714" y="2750440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656183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50822" y="1054197"/>
          <a:ext cx="225641" cy="616221"/>
        </a:xfrm>
        <a:custGeom>
          <a:avLst/>
          <a:gdLst/>
          <a:ahLst/>
          <a:cxnLst/>
          <a:rect l="0" t="0" r="0" b="0"/>
          <a:pathLst>
            <a:path>
              <a:moveTo>
                <a:pt x="225641" y="0"/>
              </a:moveTo>
              <a:lnTo>
                <a:pt x="225641" y="616221"/>
              </a:lnTo>
              <a:lnTo>
                <a:pt x="0" y="61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054197"/>
          <a:ext cx="3036321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3036321" y="1222172"/>
              </a:lnTo>
              <a:lnTo>
                <a:pt x="3036321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054197"/>
          <a:ext cx="1011562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1011562" y="1222172"/>
              </a:lnTo>
              <a:lnTo>
                <a:pt x="1011562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63267" y="1054197"/>
          <a:ext cx="1013196" cy="1379554"/>
        </a:xfrm>
        <a:custGeom>
          <a:avLst/>
          <a:gdLst/>
          <a:ahLst/>
          <a:cxnLst/>
          <a:rect l="0" t="0" r="0" b="0"/>
          <a:pathLst>
            <a:path>
              <a:moveTo>
                <a:pt x="1013196" y="0"/>
              </a:moveTo>
              <a:lnTo>
                <a:pt x="1013196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77043" y="3327697"/>
          <a:ext cx="91440" cy="31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7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22763" y="1054197"/>
          <a:ext cx="3053700" cy="1379554"/>
        </a:xfrm>
        <a:custGeom>
          <a:avLst/>
          <a:gdLst/>
          <a:ahLst/>
          <a:cxnLst/>
          <a:rect l="0" t="0" r="0" b="0"/>
          <a:pathLst>
            <a:path>
              <a:moveTo>
                <a:pt x="3053700" y="0"/>
              </a:moveTo>
              <a:lnTo>
                <a:pt x="3053700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77499" y="0"/>
          <a:ext cx="2597929" cy="105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7499" y="0"/>
        <a:ext cx="2597929" cy="1054197"/>
      </dsp:txXfrm>
    </dsp:sp>
    <dsp:sp modelId="{F0C4384C-AAF6-4E1D-B697-D90ED7D85EDE}">
      <dsp:nvSpPr>
        <dsp:cNvPr id="0" name=""/>
        <dsp:cNvSpPr/>
      </dsp:nvSpPr>
      <dsp:spPr>
        <a:xfrm>
          <a:off x="268583" y="2433752"/>
          <a:ext cx="1708360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2433752"/>
        <a:ext cx="1708360" cy="893945"/>
      </dsp:txXfrm>
    </dsp:sp>
    <dsp:sp modelId="{A9115B0F-1236-4BD8-9394-7D9210ACEADD}">
      <dsp:nvSpPr>
        <dsp:cNvPr id="0" name=""/>
        <dsp:cNvSpPr/>
      </dsp:nvSpPr>
      <dsp:spPr>
        <a:xfrm>
          <a:off x="268583" y="3642462"/>
          <a:ext cx="1708360" cy="749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3642462"/>
        <a:ext cx="1708360" cy="749438"/>
      </dsp:txXfrm>
    </dsp:sp>
    <dsp:sp modelId="{37AEF8C9-F153-4456-B4E8-AFD354C090D5}">
      <dsp:nvSpPr>
        <dsp:cNvPr id="0" name=""/>
        <dsp:cNvSpPr/>
      </dsp:nvSpPr>
      <dsp:spPr>
        <a:xfrm>
          <a:off x="2308270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8270" y="2433752"/>
        <a:ext cx="1709994" cy="893945"/>
      </dsp:txXfrm>
    </dsp:sp>
    <dsp:sp modelId="{9B1F9D7B-5894-4150-8F2D-428D6DE0962B}">
      <dsp:nvSpPr>
        <dsp:cNvPr id="0" name=""/>
        <dsp:cNvSpPr/>
      </dsp:nvSpPr>
      <dsp:spPr>
        <a:xfrm>
          <a:off x="4333029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3029" y="2433752"/>
        <a:ext cx="1709994" cy="893945"/>
      </dsp:txXfrm>
    </dsp:sp>
    <dsp:sp modelId="{35BB5E74-0F2B-40C4-8FE2-43D641402863}">
      <dsp:nvSpPr>
        <dsp:cNvPr id="0" name=""/>
        <dsp:cNvSpPr/>
      </dsp:nvSpPr>
      <dsp:spPr>
        <a:xfrm>
          <a:off x="6357787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57787" y="2433752"/>
        <a:ext cx="1709994" cy="893945"/>
      </dsp:txXfrm>
    </dsp:sp>
    <dsp:sp modelId="{F575BE00-8131-4208-B246-289C54D55378}">
      <dsp:nvSpPr>
        <dsp:cNvPr id="0" name=""/>
        <dsp:cNvSpPr/>
      </dsp:nvSpPr>
      <dsp:spPr>
        <a:xfrm>
          <a:off x="2662357" y="1396619"/>
          <a:ext cx="1288465" cy="54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2357" y="1396619"/>
        <a:ext cx="1288465" cy="5475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968"/>
              </a:lnTo>
              <a:lnTo>
                <a:pt x="194366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48968"/>
              </a:lnTo>
              <a:lnTo>
                <a:pt x="0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49"/>
              </a:lnTo>
              <a:lnTo>
                <a:pt x="194366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45249"/>
              </a:lnTo>
              <a:lnTo>
                <a:pt x="0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699160"/>
          <a:ext cx="3627038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3627038" y="1926133"/>
              </a:lnTo>
              <a:lnTo>
                <a:pt x="3627038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699160"/>
          <a:ext cx="2065650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2065650" y="1926133"/>
              </a:lnTo>
              <a:lnTo>
                <a:pt x="206565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699160"/>
          <a:ext cx="534877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534877" y="1926133"/>
              </a:lnTo>
              <a:lnTo>
                <a:pt x="534877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699160"/>
          <a:ext cx="985620" cy="2036677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261029"/>
          <a:ext cx="187445" cy="161068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610685"/>
              </a:lnTo>
              <a:lnTo>
                <a:pt x="0" y="161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261029"/>
          <a:ext cx="187445" cy="616816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616816"/>
              </a:lnTo>
              <a:lnTo>
                <a:pt x="0" y="6168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699160"/>
          <a:ext cx="2470486" cy="2036677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699160"/>
          <a:ext cx="3810171" cy="2036677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0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651651" y="0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73583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73583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3583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73583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463844"/>
          <a:ext cx="1108886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  <a:r>
            <a:rPr lang="es-ES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3463844"/>
        <a:ext cx="1108886" cy="828001"/>
      </dsp:txXfrm>
    </dsp:sp>
    <dsp:sp modelId="{9B2529B9-D4A3-4B12-A508-06CAF74F87A3}">
      <dsp:nvSpPr>
        <dsp:cNvPr id="0" name=""/>
        <dsp:cNvSpPr/>
      </dsp:nvSpPr>
      <dsp:spPr>
        <a:xfrm>
          <a:off x="1161527" y="4608515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608515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35837"/>
          <a:ext cx="1346649" cy="1504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Enfermeras(os)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2735837"/>
        <a:ext cx="1346649" cy="1504800"/>
      </dsp:txXfrm>
    </dsp:sp>
    <dsp:sp modelId="{C3073F2C-C0A1-4D4E-8B81-A2EFE4C4C3F4}">
      <dsp:nvSpPr>
        <dsp:cNvPr id="0" name=""/>
        <dsp:cNvSpPr/>
      </dsp:nvSpPr>
      <dsp:spPr>
        <a:xfrm>
          <a:off x="4290044" y="2735837"/>
          <a:ext cx="1346649" cy="1504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735837"/>
        <a:ext cx="1346649" cy="1504800"/>
      </dsp:txXfrm>
    </dsp:sp>
    <dsp:sp modelId="{673E2BAB-A261-407F-BCEF-69321DEFB9E6}">
      <dsp:nvSpPr>
        <dsp:cNvPr id="0" name=""/>
        <dsp:cNvSpPr/>
      </dsp:nvSpPr>
      <dsp:spPr>
        <a:xfrm>
          <a:off x="5820817" y="273583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73583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3583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73583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91175" y="95309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95309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75681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756812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83006" y="1877981"/>
        <a:ext cx="13911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76453" y="3631463"/>
        <a:ext cx="1776102" cy="104400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1762-E77F-4ABC-8EC0-2418C7F726A1}">
      <dsp:nvSpPr>
        <dsp:cNvPr id="0" name=""/>
        <dsp:cNvSpPr/>
      </dsp:nvSpPr>
      <dsp:spPr>
        <a:xfrm>
          <a:off x="2130574" y="2178517"/>
          <a:ext cx="1197119" cy="88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509"/>
              </a:lnTo>
              <a:lnTo>
                <a:pt x="1197119" y="620509"/>
              </a:lnTo>
              <a:lnTo>
                <a:pt x="1197119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33755" y="2178517"/>
          <a:ext cx="1196818" cy="884053"/>
        </a:xfrm>
        <a:custGeom>
          <a:avLst/>
          <a:gdLst/>
          <a:ahLst/>
          <a:cxnLst/>
          <a:rect l="0" t="0" r="0" b="0"/>
          <a:pathLst>
            <a:path>
              <a:moveTo>
                <a:pt x="1196818" y="0"/>
              </a:moveTo>
              <a:lnTo>
                <a:pt x="1196818" y="620509"/>
              </a:lnTo>
              <a:lnTo>
                <a:pt x="0" y="620509"/>
              </a:lnTo>
              <a:lnTo>
                <a:pt x="0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17498" y="961092"/>
          <a:ext cx="2826151" cy="1217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7498" y="961092"/>
        <a:ext cx="2826151" cy="1217425"/>
      </dsp:txXfrm>
    </dsp:sp>
    <dsp:sp modelId="{27DEE30A-3B78-4D33-BB4B-BC175B51B204}">
      <dsp:nvSpPr>
        <dsp:cNvPr id="0" name=""/>
        <dsp:cNvSpPr/>
      </dsp:nvSpPr>
      <dsp:spPr>
        <a:xfrm>
          <a:off x="331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1" y="3062571"/>
        <a:ext cx="1866849" cy="827994"/>
      </dsp:txXfrm>
    </dsp:sp>
    <dsp:sp modelId="{B787EBEA-A63B-4917-8C90-321DC80597FC}">
      <dsp:nvSpPr>
        <dsp:cNvPr id="0" name=""/>
        <dsp:cNvSpPr/>
      </dsp:nvSpPr>
      <dsp:spPr>
        <a:xfrm>
          <a:off x="2394269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4269" y="3062571"/>
        <a:ext cx="1866849" cy="827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53"/>
              </a:lnTo>
              <a:lnTo>
                <a:pt x="1129308" y="236053"/>
              </a:lnTo>
              <a:lnTo>
                <a:pt x="1129308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236053"/>
              </a:lnTo>
              <a:lnTo>
                <a:pt x="0" y="236053"/>
              </a:lnTo>
              <a:lnTo>
                <a:pt x="0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85"/>
              </a:lnTo>
              <a:lnTo>
                <a:pt x="2261304" y="336785"/>
              </a:lnTo>
              <a:lnTo>
                <a:pt x="2261304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496"/>
              </a:lnTo>
              <a:lnTo>
                <a:pt x="195995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01496"/>
              </a:lnTo>
              <a:lnTo>
                <a:pt x="0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99385"/>
          <a:ext cx="91440" cy="158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1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36785"/>
              </a:lnTo>
              <a:lnTo>
                <a:pt x="0" y="336785"/>
              </a:lnTo>
              <a:lnTo>
                <a:pt x="0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58984" y="364885"/>
          <a:ext cx="293345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58984" y="364885"/>
        <a:ext cx="2933457" cy="1194341"/>
      </dsp:txXfrm>
    </dsp:sp>
    <dsp:sp modelId="{7B658CFB-8011-47EE-A5F8-BFDDDA227166}">
      <dsp:nvSpPr>
        <dsp:cNvPr id="0" name=""/>
        <dsp:cNvSpPr/>
      </dsp:nvSpPr>
      <dsp:spPr>
        <a:xfrm>
          <a:off x="816765" y="2092009"/>
          <a:ext cx="2495286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16765" y="2092009"/>
        <a:ext cx="2495286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339374" y="2092009"/>
          <a:ext cx="2495286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39374" y="2092009"/>
        <a:ext cx="2495286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7197354"/>
              </p:ext>
            </p:extLst>
          </p:nvPr>
        </p:nvGraphicFramePr>
        <p:xfrm>
          <a:off x="107504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7881942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0043219"/>
              </p:ext>
            </p:extLst>
          </p:nvPr>
        </p:nvGraphicFramePr>
        <p:xfrm>
          <a:off x="2483768" y="1052736"/>
          <a:ext cx="42614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9273795"/>
              </p:ext>
            </p:extLst>
          </p:nvPr>
        </p:nvGraphicFramePr>
        <p:xfrm>
          <a:off x="1403648" y="1412776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2904003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6539201"/>
              </p:ext>
            </p:extLst>
          </p:nvPr>
        </p:nvGraphicFramePr>
        <p:xfrm>
          <a:off x="361026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6972496"/>
              </p:ext>
            </p:extLst>
          </p:nvPr>
        </p:nvGraphicFramePr>
        <p:xfrm>
          <a:off x="2339752" y="1458912"/>
          <a:ext cx="47525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1811996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3839924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8017174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0689630"/>
              </p:ext>
            </p:extLst>
          </p:nvPr>
        </p:nvGraphicFramePr>
        <p:xfrm>
          <a:off x="1483069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53077615"/>
              </p:ext>
            </p:extLst>
          </p:nvPr>
        </p:nvGraphicFramePr>
        <p:xfrm>
          <a:off x="1187624" y="980728"/>
          <a:ext cx="68407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7050566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85860551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0104192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0188387"/>
              </p:ext>
            </p:extLst>
          </p:nvPr>
        </p:nvGraphicFramePr>
        <p:xfrm>
          <a:off x="1582642" y="1149111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89072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5498857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0909910"/>
              </p:ext>
            </p:extLst>
          </p:nvPr>
        </p:nvGraphicFramePr>
        <p:xfrm>
          <a:off x="0" y="144016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2163006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9815903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2539155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4739937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86241895"/>
              </p:ext>
            </p:extLst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6433829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192803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8247473"/>
              </p:ext>
            </p:extLst>
          </p:nvPr>
        </p:nvGraphicFramePr>
        <p:xfrm>
          <a:off x="1202432" y="934247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3241818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4892634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2932389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347487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9742459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5955327"/>
              </p:ext>
            </p:extLst>
          </p:nvPr>
        </p:nvGraphicFramePr>
        <p:xfrm>
          <a:off x="755576" y="824049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7781566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790571"/>
              </p:ext>
            </p:extLst>
          </p:nvPr>
        </p:nvGraphicFramePr>
        <p:xfrm>
          <a:off x="580092" y="1628800"/>
          <a:ext cx="82403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6002379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36874158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793475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407263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540259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422595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5583380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274034"/>
              </p:ext>
            </p:extLst>
          </p:nvPr>
        </p:nvGraphicFramePr>
        <p:xfrm>
          <a:off x="1475656" y="2420888"/>
          <a:ext cx="6120680" cy="319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7611970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3948491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93362482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45609083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1059164"/>
              </p:ext>
            </p:extLst>
          </p:nvPr>
        </p:nvGraphicFramePr>
        <p:xfrm>
          <a:off x="421410" y="1700808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9832678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506422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6562054"/>
              </p:ext>
            </p:extLst>
          </p:nvPr>
        </p:nvGraphicFramePr>
        <p:xfrm>
          <a:off x="899592" y="1327412"/>
          <a:ext cx="7344816" cy="55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5634217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6940483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47864" y="1484784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8298983"/>
              </p:ext>
            </p:extLst>
          </p:nvPr>
        </p:nvGraphicFramePr>
        <p:xfrm>
          <a:off x="827584" y="1813272"/>
          <a:ext cx="7176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563888" y="1737683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02880955"/>
              </p:ext>
            </p:extLst>
          </p:nvPr>
        </p:nvGraphicFramePr>
        <p:xfrm>
          <a:off x="1979712" y="2708920"/>
          <a:ext cx="51845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8049305"/>
              </p:ext>
            </p:extLst>
          </p:nvPr>
        </p:nvGraphicFramePr>
        <p:xfrm>
          <a:off x="1475656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642778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971340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98412511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42732356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30809490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5081299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1914900"/>
              </p:ext>
            </p:extLst>
          </p:nvPr>
        </p:nvGraphicFramePr>
        <p:xfrm>
          <a:off x="683568" y="162880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06834673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8276179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4569902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3830848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4562452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41437301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0495331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5786143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4374390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1923506406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8031436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786113259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163682677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252135512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302519172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903190682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48700901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17917131"/>
              </p:ext>
            </p:extLst>
          </p:nvPr>
        </p:nvGraphicFramePr>
        <p:xfrm>
          <a:off x="1356320" y="823162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940208841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074473780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7458195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2236175"/>
              </p:ext>
            </p:extLst>
          </p:nvPr>
        </p:nvGraphicFramePr>
        <p:xfrm>
          <a:off x="395536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4515666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2588090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6703847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938011239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16271</TotalTime>
  <Words>2198</Words>
  <Application>Microsoft Office PowerPoint</Application>
  <PresentationFormat>Presentación en pantalla (4:3)</PresentationFormat>
  <Paragraphs>854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1688</cp:revision>
  <cp:lastPrinted>2020-09-08T22:30:12Z</cp:lastPrinted>
  <dcterms:created xsi:type="dcterms:W3CDTF">2018-05-18T00:47:28Z</dcterms:created>
  <dcterms:modified xsi:type="dcterms:W3CDTF">2020-10-30T22:43:58Z</dcterms:modified>
</cp:coreProperties>
</file>