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notesSlides/notesSlide2.xml" ContentType="application/vnd.openxmlformats-officedocument.presentationml.notesSlide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718" r:id="rId8"/>
    <p:sldId id="719" r:id="rId9"/>
    <p:sldId id="720" r:id="rId10"/>
    <p:sldId id="721" r:id="rId11"/>
    <p:sldId id="722" r:id="rId12"/>
    <p:sldId id="723" r:id="rId13"/>
    <p:sldId id="724" r:id="rId14"/>
    <p:sldId id="725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443" r:id="rId26"/>
    <p:sldId id="444" r:id="rId27"/>
    <p:sldId id="628" r:id="rId28"/>
    <p:sldId id="561" r:id="rId29"/>
    <p:sldId id="699" r:id="rId30"/>
    <p:sldId id="700" r:id="rId31"/>
    <p:sldId id="701" r:id="rId32"/>
    <p:sldId id="702" r:id="rId33"/>
    <p:sldId id="703" r:id="rId34"/>
    <p:sldId id="704" r:id="rId35"/>
    <p:sldId id="705" r:id="rId36"/>
    <p:sldId id="706" r:id="rId37"/>
    <p:sldId id="707" r:id="rId38"/>
    <p:sldId id="654" r:id="rId39"/>
    <p:sldId id="655" r:id="rId40"/>
    <p:sldId id="656" r:id="rId41"/>
    <p:sldId id="657" r:id="rId42"/>
    <p:sldId id="658" r:id="rId43"/>
    <p:sldId id="659" r:id="rId44"/>
    <p:sldId id="660" r:id="rId45"/>
    <p:sldId id="661" r:id="rId46"/>
    <p:sldId id="662" r:id="rId47"/>
    <p:sldId id="663" r:id="rId48"/>
    <p:sldId id="664" r:id="rId49"/>
    <p:sldId id="665" r:id="rId50"/>
    <p:sldId id="666" r:id="rId51"/>
    <p:sldId id="667" r:id="rId52"/>
    <p:sldId id="668" r:id="rId53"/>
    <p:sldId id="669" r:id="rId54"/>
    <p:sldId id="670" r:id="rId55"/>
    <p:sldId id="671" r:id="rId56"/>
    <p:sldId id="672" r:id="rId57"/>
    <p:sldId id="673" r:id="rId58"/>
    <p:sldId id="674" r:id="rId59"/>
    <p:sldId id="675" r:id="rId60"/>
    <p:sldId id="676" r:id="rId61"/>
    <p:sldId id="677" r:id="rId62"/>
    <p:sldId id="678" r:id="rId63"/>
    <p:sldId id="679" r:id="rId64"/>
    <p:sldId id="680" r:id="rId65"/>
    <p:sldId id="681" r:id="rId66"/>
    <p:sldId id="682" r:id="rId67"/>
    <p:sldId id="683" r:id="rId68"/>
    <p:sldId id="684" r:id="rId69"/>
    <p:sldId id="685" r:id="rId70"/>
    <p:sldId id="686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11" r:id="rId80"/>
    <p:sldId id="687" r:id="rId81"/>
    <p:sldId id="694" r:id="rId82"/>
    <p:sldId id="688" r:id="rId83"/>
    <p:sldId id="689" r:id="rId84"/>
    <p:sldId id="690" r:id="rId85"/>
    <p:sldId id="691" r:id="rId86"/>
    <p:sldId id="692" r:id="rId87"/>
    <p:sldId id="693" r:id="rId88"/>
    <p:sldId id="695" r:id="rId89"/>
    <p:sldId id="696" r:id="rId90"/>
    <p:sldId id="697" r:id="rId91"/>
    <p:sldId id="698" r:id="rId92"/>
    <p:sldId id="647" r:id="rId93"/>
    <p:sldId id="648" r:id="rId94"/>
    <p:sldId id="649" r:id="rId95"/>
    <p:sldId id="650" r:id="rId96"/>
    <p:sldId id="651" r:id="rId97"/>
    <p:sldId id="652" r:id="rId98"/>
    <p:sldId id="653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364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dirty="0">
            <a:solidFill>
              <a:srgbClr val="000000"/>
            </a:solidFill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solidFill>
              <a:srgbClr val="000000"/>
            </a:solidFill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Atención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a Grupos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2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41534" custScaleY="81943" custLinFactNeighborY="49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41534" custScaleY="81943" custLinFactNeighborY="33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41534" custScaleY="81943" custLinFactNeighborY="153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41534" custScaleY="81943" custLinFactNeighborY="-4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41534" custScaleY="81943" custLinFactNeighborY="-22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CEF3E2B-5D65-41E6-9D06-11E74E271E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dirty="0">
            <a:solidFill>
              <a:srgbClr val="000000"/>
            </a:solidFill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Y="84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66844" custLinFactNeighborX="-86" custLinFactNeighborY="11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39" custScaleY="66844" custLinFactNeighborY="11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Atención y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Vinculación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Zonas Operativas</a:t>
          </a:r>
          <a:endParaRPr lang="es-ES" sz="1200" b="0" dirty="0">
            <a:solidFill>
              <a:schemeClr val="tx1"/>
            </a:solidFill>
          </a:endParaRPr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Centro </a:t>
          </a:r>
          <a:endParaRPr lang="es-ES" sz="1200" dirty="0">
            <a:solidFill>
              <a:schemeClr val="tx1"/>
            </a:solidFill>
          </a:endParaRPr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Poniente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>
            <a:solidFill>
              <a:schemeClr val="tx1"/>
            </a:solidFill>
          </a:endParaRPr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F3DABD-2043-4EE7-B85D-4D77FD74EFDC}" type="asst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Área</a:t>
          </a:r>
          <a:endParaRPr lang="es-ES" sz="1200" dirty="0" smtClean="0">
            <a:solidFill>
              <a:schemeClr val="tx1"/>
            </a:solidFill>
          </a:endParaRPr>
        </a:p>
        <a:p>
          <a:endParaRPr lang="es-ES" sz="1200" dirty="0">
            <a:solidFill>
              <a:schemeClr val="tx1"/>
            </a:solidFill>
          </a:endParaRPr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49212" custScaleY="110265" custLinFactNeighborX="-15037" custLinFactNeighborY="12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X="-15037" custLinFactNeighborY="-26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X="111352" custScaleY="106447" custLinFactNeighborX="-15037" custLinFactNeighborY="-8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9AA2CC98-E97D-4999-8F4D-4F960B251E67}" type="pres">
      <dgm:prSet presAssocID="{484D7F4F-8B1A-46FB-8F25-B36DDD78AA4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X="-15037" custLinFactNeighborY="-3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107555B4-37E3-41E0-B3C7-A49F05789441}" type="pres">
      <dgm:prSet presAssocID="{8BC8D36F-EE6D-4E70-84F0-08FC1A53DE5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0" presStyleCnt="1" custScaleX="77947" custScaleY="68667" custLinFactNeighborX="-21054" custLinFactNeighborY="-22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3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5382ED8E-03F9-4A61-8E7A-BF57F67979BC}" type="presParOf" srcId="{3AF52728-BE15-4C18-969B-25E455EFC244}" destId="{107555B4-37E3-41E0-B3C7-A49F05789441}" srcOrd="0" destOrd="0" presId="urn:microsoft.com/office/officeart/2005/8/layout/orgChart1"/>
    <dgm:cxn modelId="{E58A5C6B-C895-45AA-9F6F-5B1D3DEC64B8}" type="presParOf" srcId="{3AF52728-BE15-4C18-969B-25E455EFC244}" destId="{9A3DD32A-D88F-4339-976B-9AEF7A0B1866}" srcOrd="1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04099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89228" custLinFactNeighborY="-2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Proyectos </a:t>
          </a:r>
        </a:p>
        <a:p>
          <a:r>
            <a:rPr lang="es-ES" sz="1200" dirty="0" smtClean="0">
              <a:solidFill>
                <a:schemeClr val="tx1"/>
              </a:solidFill>
            </a:rPr>
            <a:t>Estratégicos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Informática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ScaleY="102883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X="90712" custScaleY="73488" custLinFactNeighborY="20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X="90712" custScaleY="73488" custLinFactNeighborY="20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A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B76F85-AE99-434D-A0FE-F6EE7D3C864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 B</a:t>
          </a:r>
        </a:p>
      </dgm:t>
    </dgm:pt>
    <dgm:pt modelId="{839C029E-D3FC-498C-ABB6-6F7674F4F6E0}" type="parTrans" cxnId="{6DDE1287-81A4-46A0-8A97-2F5CA5F125F8}">
      <dgm:prSet/>
      <dgm:spPr/>
      <dgm:t>
        <a:bodyPr/>
        <a:lstStyle/>
        <a:p>
          <a:endParaRPr lang="es-ES"/>
        </a:p>
      </dgm:t>
    </dgm:pt>
    <dgm:pt modelId="{6BA51DB5-BD65-4659-9EA1-6FBF625A7CC3}" type="sibTrans" cxnId="{6DDE1287-81A4-46A0-8A97-2F5CA5F125F8}">
      <dgm:prSet/>
      <dgm:spPr/>
      <dgm:t>
        <a:bodyPr/>
        <a:lstStyle/>
        <a:p>
          <a:endParaRPr lang="es-ES"/>
        </a:p>
      </dgm:t>
    </dgm:pt>
    <dgm:pt modelId="{AFF2C939-C187-4E53-B43F-58F9E8D9CA3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A9FE9F58-AC2D-44B6-913A-5807E35CD6E5}" type="parTrans" cxnId="{5F65DF92-7A28-4C15-9770-8743435ED04B}">
      <dgm:prSet/>
      <dgm:spPr/>
      <dgm:t>
        <a:bodyPr/>
        <a:lstStyle/>
        <a:p>
          <a:endParaRPr lang="es-ES"/>
        </a:p>
      </dgm:t>
    </dgm:pt>
    <dgm:pt modelId="{79BDC995-D7E5-4BBA-B676-0E89430D043C}" type="sibTrans" cxnId="{5F65DF92-7A28-4C15-9770-8743435ED04B}">
      <dgm:prSet/>
      <dgm:spPr/>
      <dgm:t>
        <a:bodyPr/>
        <a:lstStyle/>
        <a:p>
          <a:endParaRPr lang="es-ES"/>
        </a:p>
      </dgm:t>
    </dgm:pt>
    <dgm:pt modelId="{6DBAEE6D-8408-4455-A23D-D6D6BF1674F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8057B147-ECD5-4157-9F28-51245F60DFFF}" type="parTrans" cxnId="{37D76866-7570-4CE4-9ED7-07C35B481919}">
      <dgm:prSet/>
      <dgm:spPr/>
      <dgm:t>
        <a:bodyPr/>
        <a:lstStyle/>
        <a:p>
          <a:endParaRPr lang="es-ES"/>
        </a:p>
      </dgm:t>
    </dgm:pt>
    <dgm:pt modelId="{51CAB56A-CAE3-45E6-98F9-621A999BA5E3}" type="sibTrans" cxnId="{37D76866-7570-4CE4-9ED7-07C35B481919}">
      <dgm:prSet/>
      <dgm:spPr/>
      <dgm:t>
        <a:bodyPr/>
        <a:lstStyle/>
        <a:p>
          <a:endParaRPr lang="es-ES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107087" custScaleY="89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06A3EEF7-8426-4C63-9CBC-4D61B359421D}" type="pres">
      <dgm:prSet presAssocID="{A9FE9F58-AC2D-44B6-913A-5807E35CD6E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66FF43C-AF8F-493F-839A-799D08A7927A}" type="pres">
      <dgm:prSet presAssocID="{AFF2C939-C187-4E53-B43F-58F9E8D9CA38}" presName="hierRoot2" presStyleCnt="0">
        <dgm:presLayoutVars>
          <dgm:hierBranch val="init"/>
        </dgm:presLayoutVars>
      </dgm:prSet>
      <dgm:spPr/>
    </dgm:pt>
    <dgm:pt modelId="{4B583595-2436-40FC-9B29-C2CEE70E73E9}" type="pres">
      <dgm:prSet presAssocID="{AFF2C939-C187-4E53-B43F-58F9E8D9CA38}" presName="rootComposite" presStyleCnt="0"/>
      <dgm:spPr/>
    </dgm:pt>
    <dgm:pt modelId="{847E3714-A85B-44C3-BC76-74BEF6F8A50A}" type="pres">
      <dgm:prSet presAssocID="{AFF2C939-C187-4E53-B43F-58F9E8D9CA38}" presName="rootText" presStyleLbl="node3" presStyleIdx="0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A598EC-D55D-4161-A5D3-06A65B70486D}" type="pres">
      <dgm:prSet presAssocID="{AFF2C939-C187-4E53-B43F-58F9E8D9CA3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ED08493-5B7E-433B-A2C7-980F277B9C15}" type="pres">
      <dgm:prSet presAssocID="{AFF2C939-C187-4E53-B43F-58F9E8D9CA38}" presName="hierChild4" presStyleCnt="0"/>
      <dgm:spPr/>
    </dgm:pt>
    <dgm:pt modelId="{6EED1A49-F600-4DA1-B2CE-9069E508EDE0}" type="pres">
      <dgm:prSet presAssocID="{AFF2C939-C187-4E53-B43F-58F9E8D9CA38}" presName="hierChild5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EC4A44F1-B3B1-465A-AA90-041F21A0FD6D}" type="pres">
      <dgm:prSet presAssocID="{839C029E-D3FC-498C-ABB6-6F7674F4F6E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A815ABF-84D1-4B9A-99A0-34B96787AEC7}" type="pres">
      <dgm:prSet presAssocID="{5AB76F85-AE99-434D-A0FE-F6EE7D3C8644}" presName="hierRoot2" presStyleCnt="0">
        <dgm:presLayoutVars>
          <dgm:hierBranch/>
        </dgm:presLayoutVars>
      </dgm:prSet>
      <dgm:spPr/>
    </dgm:pt>
    <dgm:pt modelId="{D0AF682C-A4F5-4F64-AE22-2E2A974D1389}" type="pres">
      <dgm:prSet presAssocID="{5AB76F85-AE99-434D-A0FE-F6EE7D3C8644}" presName="rootComposite" presStyleCnt="0"/>
      <dgm:spPr/>
    </dgm:pt>
    <dgm:pt modelId="{87900F5B-AC69-4327-8E48-03AE454FC794}" type="pres">
      <dgm:prSet presAssocID="{5AB76F85-AE99-434D-A0FE-F6EE7D3C8644}" presName="rootText" presStyleLbl="node2" presStyleIdx="1" presStyleCnt="2" custScaleX="58088" custScaleY="34853" custLinFactNeighborY="9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720124-ED6B-4F14-9E36-E4A36E39AE8A}" type="pres">
      <dgm:prSet presAssocID="{5AB76F85-AE99-434D-A0FE-F6EE7D3C86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6589A568-B03D-4399-9047-6CD5F9014AF0}" type="pres">
      <dgm:prSet presAssocID="{5AB76F85-AE99-434D-A0FE-F6EE7D3C8644}" presName="hierChild4" presStyleCnt="0"/>
      <dgm:spPr/>
    </dgm:pt>
    <dgm:pt modelId="{1093D2F5-27BA-42D7-8714-7FAB01EFB13D}" type="pres">
      <dgm:prSet presAssocID="{8057B147-ECD5-4157-9F28-51245F60DFFF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3EB00B8-A0A4-4184-A3F4-9C2255197582}" type="pres">
      <dgm:prSet presAssocID="{6DBAEE6D-8408-4455-A23D-D6D6BF1674FB}" presName="hierRoot2" presStyleCnt="0">
        <dgm:presLayoutVars>
          <dgm:hierBranch val="init"/>
        </dgm:presLayoutVars>
      </dgm:prSet>
      <dgm:spPr/>
    </dgm:pt>
    <dgm:pt modelId="{AC9B6DFF-352F-4A1F-BF3A-FD1C18913877}" type="pres">
      <dgm:prSet presAssocID="{6DBAEE6D-8408-4455-A23D-D6D6BF1674FB}" presName="rootComposite" presStyleCnt="0"/>
      <dgm:spPr/>
    </dgm:pt>
    <dgm:pt modelId="{3E720933-00D6-4078-9029-0075BA668E8F}" type="pres">
      <dgm:prSet presAssocID="{6DBAEE6D-8408-4455-A23D-D6D6BF1674FB}" presName="rootText" presStyleLbl="node3" presStyleIdx="1" presStyleCnt="2" custScaleX="84055" custScaleY="8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03A60-61E5-4E39-AE1C-0D49C4B44CE0}" type="pres">
      <dgm:prSet presAssocID="{6DBAEE6D-8408-4455-A23D-D6D6BF1674FB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ECE670-3113-4DB4-A9FE-09F4E305C8B0}" type="pres">
      <dgm:prSet presAssocID="{6DBAEE6D-8408-4455-A23D-D6D6BF1674FB}" presName="hierChild4" presStyleCnt="0"/>
      <dgm:spPr/>
    </dgm:pt>
    <dgm:pt modelId="{A0E11FC0-02D5-4B3D-BBA2-DAE3C96EF442}" type="pres">
      <dgm:prSet presAssocID="{6DBAEE6D-8408-4455-A23D-D6D6BF1674FB}" presName="hierChild5" presStyleCnt="0"/>
      <dgm:spPr/>
    </dgm:pt>
    <dgm:pt modelId="{774D46FA-40C4-4BA6-AE44-1722118988B8}" type="pres">
      <dgm:prSet presAssocID="{5AB76F85-AE99-434D-A0FE-F6EE7D3C8644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B6C9EC9F-A249-4D82-B264-BB207A4490F2}" type="presOf" srcId="{A9FE9F58-AC2D-44B6-913A-5807E35CD6E5}" destId="{06A3EEF7-8426-4C63-9CBC-4D61B359421D}" srcOrd="0" destOrd="0" presId="urn:microsoft.com/office/officeart/2005/8/layout/orgChart1"/>
    <dgm:cxn modelId="{37D76866-7570-4CE4-9ED7-07C35B481919}" srcId="{5AB76F85-AE99-434D-A0FE-F6EE7D3C8644}" destId="{6DBAEE6D-8408-4455-A23D-D6D6BF1674FB}" srcOrd="0" destOrd="0" parTransId="{8057B147-ECD5-4157-9F28-51245F60DFFF}" sibTransId="{51CAB56A-CAE3-45E6-98F9-621A999BA5E3}"/>
    <dgm:cxn modelId="{F51CC068-5413-4CA8-87B5-2004E09AAEF8}" type="presOf" srcId="{AFF2C939-C187-4E53-B43F-58F9E8D9CA38}" destId="{847E3714-A85B-44C3-BC76-74BEF6F8A50A}" srcOrd="0" destOrd="0" presId="urn:microsoft.com/office/officeart/2005/8/layout/orgChart1"/>
    <dgm:cxn modelId="{6DDE1287-81A4-46A0-8A97-2F5CA5F125F8}" srcId="{7DC79346-0A8E-4B76-8CF2-80EF2F7D6E42}" destId="{5AB76F85-AE99-434D-A0FE-F6EE7D3C8644}" srcOrd="1" destOrd="0" parTransId="{839C029E-D3FC-498C-ABB6-6F7674F4F6E0}" sibTransId="{6BA51DB5-BD65-4659-9EA1-6FBF625A7CC3}"/>
    <dgm:cxn modelId="{5F65DF92-7A28-4C15-9770-8743435ED04B}" srcId="{B0B2C1A1-0B85-42E0-8F08-49EAE5300612}" destId="{AFF2C939-C187-4E53-B43F-58F9E8D9CA38}" srcOrd="0" destOrd="0" parTransId="{A9FE9F58-AC2D-44B6-913A-5807E35CD6E5}" sibTransId="{79BDC995-D7E5-4BBA-B676-0E89430D043C}"/>
    <dgm:cxn modelId="{2D448489-0F13-42AB-AE7C-E5738D7E17F6}" type="presOf" srcId="{5AB76F85-AE99-434D-A0FE-F6EE7D3C8644}" destId="{87900F5B-AC69-4327-8E48-03AE454FC794}" srcOrd="0" destOrd="0" presId="urn:microsoft.com/office/officeart/2005/8/layout/orgChart1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71B096E-E5BA-45F2-B4AB-C26739997386}" type="presOf" srcId="{5AB76F85-AE99-434D-A0FE-F6EE7D3C8644}" destId="{FC720124-ED6B-4F14-9E36-E4A36E39AE8A}" srcOrd="1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521F3678-2DAF-4446-AC7C-B61E852FC5D1}" type="presOf" srcId="{6DBAEE6D-8408-4455-A23D-D6D6BF1674FB}" destId="{3E720933-00D6-4078-9029-0075BA668E8F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8BBFDFE8-EAA0-4F5F-8F06-3BEC74807784}" type="presOf" srcId="{6DBAEE6D-8408-4455-A23D-D6D6BF1674FB}" destId="{5E303A60-61E5-4E39-AE1C-0D49C4B44CE0}" srcOrd="1" destOrd="0" presId="urn:microsoft.com/office/officeart/2005/8/layout/orgChart1"/>
    <dgm:cxn modelId="{BA14BF22-C423-4843-B5C8-6A0D317A3A8C}" type="presOf" srcId="{8057B147-ECD5-4157-9F28-51245F60DFFF}" destId="{1093D2F5-27BA-42D7-8714-7FAB01EFB13D}" srcOrd="0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E93C128A-B867-4DD6-AE71-6493378FC54A}" type="presOf" srcId="{AFF2C939-C187-4E53-B43F-58F9E8D9CA38}" destId="{0BA598EC-D55D-4161-A5D3-06A65B70486D}" srcOrd="1" destOrd="0" presId="urn:microsoft.com/office/officeart/2005/8/layout/orgChart1"/>
    <dgm:cxn modelId="{B726BC2A-8CBD-4C63-82AC-4430EEA93DAF}" type="presOf" srcId="{839C029E-D3FC-498C-ABB6-6F7674F4F6E0}" destId="{EC4A44F1-B3B1-465A-AA90-041F21A0FD6D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6F9D342C-106A-4B7B-9BBB-78BEF6ADA86D}" type="presParOf" srcId="{2972A511-DD47-4521-B374-3EDBA7EBAA3A}" destId="{06A3EEF7-8426-4C63-9CBC-4D61B359421D}" srcOrd="0" destOrd="0" presId="urn:microsoft.com/office/officeart/2005/8/layout/orgChart1"/>
    <dgm:cxn modelId="{012CE149-60E9-40F6-83FE-5604BC6BCF8D}" type="presParOf" srcId="{2972A511-DD47-4521-B374-3EDBA7EBAA3A}" destId="{866FF43C-AF8F-493F-839A-799D08A7927A}" srcOrd="1" destOrd="0" presId="urn:microsoft.com/office/officeart/2005/8/layout/orgChart1"/>
    <dgm:cxn modelId="{EBADEA10-B8CE-428F-A185-4B270BFB5CCB}" type="presParOf" srcId="{866FF43C-AF8F-493F-839A-799D08A7927A}" destId="{4B583595-2436-40FC-9B29-C2CEE70E73E9}" srcOrd="0" destOrd="0" presId="urn:microsoft.com/office/officeart/2005/8/layout/orgChart1"/>
    <dgm:cxn modelId="{4619A42F-0B0C-406B-BC33-EA28ACB2053B}" type="presParOf" srcId="{4B583595-2436-40FC-9B29-C2CEE70E73E9}" destId="{847E3714-A85B-44C3-BC76-74BEF6F8A50A}" srcOrd="0" destOrd="0" presId="urn:microsoft.com/office/officeart/2005/8/layout/orgChart1"/>
    <dgm:cxn modelId="{061DB360-4B44-4D9B-838B-1A1786B91113}" type="presParOf" srcId="{4B583595-2436-40FC-9B29-C2CEE70E73E9}" destId="{0BA598EC-D55D-4161-A5D3-06A65B70486D}" srcOrd="1" destOrd="0" presId="urn:microsoft.com/office/officeart/2005/8/layout/orgChart1"/>
    <dgm:cxn modelId="{9EF1A743-C8DE-4A82-8CBF-6496E032779A}" type="presParOf" srcId="{866FF43C-AF8F-493F-839A-799D08A7927A}" destId="{CED08493-5B7E-433B-A2C7-980F277B9C15}" srcOrd="1" destOrd="0" presId="urn:microsoft.com/office/officeart/2005/8/layout/orgChart1"/>
    <dgm:cxn modelId="{F58B7774-7080-4564-BD22-854BF2B2A68B}" type="presParOf" srcId="{866FF43C-AF8F-493F-839A-799D08A7927A}" destId="{6EED1A49-F600-4DA1-B2CE-9069E508EDE0}" srcOrd="2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9400756D-693A-47D9-B4E3-86B3BC500B32}" type="presParOf" srcId="{48816A80-D70D-456E-B6B8-A9470CC7F19E}" destId="{EC4A44F1-B3B1-465A-AA90-041F21A0FD6D}" srcOrd="2" destOrd="0" presId="urn:microsoft.com/office/officeart/2005/8/layout/orgChart1"/>
    <dgm:cxn modelId="{011C1FEA-410A-4544-905B-B2CAE85E14D7}" type="presParOf" srcId="{48816A80-D70D-456E-B6B8-A9470CC7F19E}" destId="{1A815ABF-84D1-4B9A-99A0-34B96787AEC7}" srcOrd="3" destOrd="0" presId="urn:microsoft.com/office/officeart/2005/8/layout/orgChart1"/>
    <dgm:cxn modelId="{EB3BCD88-0884-4398-BAED-D22386E50DAE}" type="presParOf" srcId="{1A815ABF-84D1-4B9A-99A0-34B96787AEC7}" destId="{D0AF682C-A4F5-4F64-AE22-2E2A974D1389}" srcOrd="0" destOrd="0" presId="urn:microsoft.com/office/officeart/2005/8/layout/orgChart1"/>
    <dgm:cxn modelId="{D2D1E011-D952-4217-8FD7-73B76A6A4F96}" type="presParOf" srcId="{D0AF682C-A4F5-4F64-AE22-2E2A974D1389}" destId="{87900F5B-AC69-4327-8E48-03AE454FC794}" srcOrd="0" destOrd="0" presId="urn:microsoft.com/office/officeart/2005/8/layout/orgChart1"/>
    <dgm:cxn modelId="{124B3DDF-A2B3-4BBF-B4B3-0B17F74780A9}" type="presParOf" srcId="{D0AF682C-A4F5-4F64-AE22-2E2A974D1389}" destId="{FC720124-ED6B-4F14-9E36-E4A36E39AE8A}" srcOrd="1" destOrd="0" presId="urn:microsoft.com/office/officeart/2005/8/layout/orgChart1"/>
    <dgm:cxn modelId="{4E62A8C8-0B9E-4728-9B60-BA1B85B33F2C}" type="presParOf" srcId="{1A815ABF-84D1-4B9A-99A0-34B96787AEC7}" destId="{6589A568-B03D-4399-9047-6CD5F9014AF0}" srcOrd="1" destOrd="0" presId="urn:microsoft.com/office/officeart/2005/8/layout/orgChart1"/>
    <dgm:cxn modelId="{B9715335-0769-4327-B1F8-FC3062F460E4}" type="presParOf" srcId="{6589A568-B03D-4399-9047-6CD5F9014AF0}" destId="{1093D2F5-27BA-42D7-8714-7FAB01EFB13D}" srcOrd="0" destOrd="0" presId="urn:microsoft.com/office/officeart/2005/8/layout/orgChart1"/>
    <dgm:cxn modelId="{F7A49748-88F0-419D-8787-2B91DE553725}" type="presParOf" srcId="{6589A568-B03D-4399-9047-6CD5F9014AF0}" destId="{A3EB00B8-A0A4-4184-A3F4-9C2255197582}" srcOrd="1" destOrd="0" presId="urn:microsoft.com/office/officeart/2005/8/layout/orgChart1"/>
    <dgm:cxn modelId="{DFBE3B7E-C87E-4A0E-A34B-40300710246B}" type="presParOf" srcId="{A3EB00B8-A0A4-4184-A3F4-9C2255197582}" destId="{AC9B6DFF-352F-4A1F-BF3A-FD1C18913877}" srcOrd="0" destOrd="0" presId="urn:microsoft.com/office/officeart/2005/8/layout/orgChart1"/>
    <dgm:cxn modelId="{A3322553-195A-443F-BBFA-9792AE33EDB9}" type="presParOf" srcId="{AC9B6DFF-352F-4A1F-BF3A-FD1C18913877}" destId="{3E720933-00D6-4078-9029-0075BA668E8F}" srcOrd="0" destOrd="0" presId="urn:microsoft.com/office/officeart/2005/8/layout/orgChart1"/>
    <dgm:cxn modelId="{80C939AD-AA2B-4B42-A246-1DAA6209EC24}" type="presParOf" srcId="{AC9B6DFF-352F-4A1F-BF3A-FD1C18913877}" destId="{5E303A60-61E5-4E39-AE1C-0D49C4B44CE0}" srcOrd="1" destOrd="0" presId="urn:microsoft.com/office/officeart/2005/8/layout/orgChart1"/>
    <dgm:cxn modelId="{2E62DBA5-36E8-406D-85F1-E0FF13D98904}" type="presParOf" srcId="{A3EB00B8-A0A4-4184-A3F4-9C2255197582}" destId="{BFECE670-3113-4DB4-A9FE-09F4E305C8B0}" srcOrd="1" destOrd="0" presId="urn:microsoft.com/office/officeart/2005/8/layout/orgChart1"/>
    <dgm:cxn modelId="{433AF0B4-FC20-454F-A45D-6B55A1E52453}" type="presParOf" srcId="{A3EB00B8-A0A4-4184-A3F4-9C2255197582}" destId="{A0E11FC0-02D5-4B3D-BBA2-DAE3C96EF442}" srcOrd="2" destOrd="0" presId="urn:microsoft.com/office/officeart/2005/8/layout/orgChart1"/>
    <dgm:cxn modelId="{33A93C30-CC19-4831-BC97-F9FC1E16111A}" type="presParOf" srcId="{1A815ABF-84D1-4B9A-99A0-34B96787AEC7}" destId="{774D46FA-40C4-4BA6-AE44-1722118988B8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Zona </a:t>
          </a:r>
          <a:r>
            <a:rPr lang="es-ES" sz="1200" dirty="0" smtClean="0">
              <a:solidFill>
                <a:schemeClr val="tx1"/>
              </a:solidFill>
            </a:rPr>
            <a:t>Centro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B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058E3FA-5117-4A83-95FA-1E4FD67666BF}" type="pres">
      <dgm:prSet presAssocID="{1401E2A0-0DAA-4D1D-8F59-F4A5A392D66B}" presName="hierRoot1" presStyleCnt="0">
        <dgm:presLayoutVars>
          <dgm:hierBranch val="init"/>
        </dgm:presLayoutVars>
      </dgm:prSet>
      <dgm:spPr/>
    </dgm:pt>
    <dgm:pt modelId="{EEE715C5-C328-42CC-9248-200E1CDD56DB}" type="pres">
      <dgm:prSet presAssocID="{1401E2A0-0DAA-4D1D-8F59-F4A5A392D66B}" presName="rootComposite1" presStyleCnt="0"/>
      <dgm:spPr/>
    </dgm:pt>
    <dgm:pt modelId="{3B9941E0-A05B-44AE-BAAB-036F4601D853}" type="pres">
      <dgm:prSet presAssocID="{1401E2A0-0DAA-4D1D-8F59-F4A5A392D66B}" presName="rootText1" presStyleLbl="node0" presStyleIdx="0" presStyleCnt="1" custScaleX="121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0BE83-BDF2-4272-BF67-5AA5B320A056}" type="pres">
      <dgm:prSet presAssocID="{1401E2A0-0DAA-4D1D-8F59-F4A5A392D66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F7F254-6A66-4E66-8536-9FA17F50A531}" type="pres">
      <dgm:prSet presAssocID="{1401E2A0-0DAA-4D1D-8F59-F4A5A392D66B}" presName="hierChild2" presStyleCnt="0"/>
      <dgm:spPr/>
    </dgm:pt>
    <dgm:pt modelId="{DA4E57B6-C00E-4679-9803-F6C414FE8ED1}" type="pres">
      <dgm:prSet presAssocID="{B4F959E9-7D46-4A1C-84FD-903E2292A82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2" presStyleIdx="0" presStyleCnt="2" custScaleX="91074" custScaleY="247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2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B56A0086-E1F7-4F4C-896E-272F728C0552}" type="pres">
      <dgm:prSet presAssocID="{1DB9352C-9B38-4CB5-B1BB-3921996910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2" presStyleIdx="1" presStyleCnt="2" custScaleX="91074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E1F8C1EF-8F74-47A6-A556-AB3CC97F57BD}" type="pres">
      <dgm:prSet presAssocID="{1401E2A0-0DAA-4D1D-8F59-F4A5A392D66B}" presName="hierChild3" presStyleCnt="0"/>
      <dgm:spPr/>
    </dgm:pt>
  </dgm:ptLst>
  <dgm:cxnLst>
    <dgm:cxn modelId="{78165BC6-115E-444D-9AE3-92ADB69323AC}" srcId="{1401E2A0-0DAA-4D1D-8F59-F4A5A392D66B}" destId="{4AAE50C9-A9CB-43F9-A939-2D280DCB3247}" srcOrd="1" destOrd="0" parTransId="{1DB9352C-9B38-4CB5-B1BB-39219969106F}" sibTransId="{030F520D-B123-4766-9639-46ABBB1BA785}"/>
    <dgm:cxn modelId="{A2B74641-8C58-4339-969C-F1EA7926CD79}" srcId="{B4B39669-EDE7-4C80-905C-8ED9E8465367}" destId="{1401E2A0-0DAA-4D1D-8F59-F4A5A392D66B}" srcOrd="0" destOrd="0" parTransId="{535F24B1-A23A-4823-AFD0-838B022F155D}" sibTransId="{2200FE6E-D784-4A9D-9439-E22EFA7009A8}"/>
    <dgm:cxn modelId="{894DE690-77D1-40F0-8E66-61322F7DF395}" type="presOf" srcId="{4AAE50C9-A9CB-43F9-A939-2D280DCB3247}" destId="{97CE9C80-B885-4586-BC2B-C74F470059C2}" srcOrd="0" destOrd="0" presId="urn:microsoft.com/office/officeart/2005/8/layout/orgChart1"/>
    <dgm:cxn modelId="{ED39C132-AF96-4B49-8267-2B7D562D65E7}" type="presOf" srcId="{1401E2A0-0DAA-4D1D-8F59-F4A5A392D66B}" destId="{3B9941E0-A05B-44AE-BAAB-036F4601D853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749FE226-3257-43B7-8C94-E64A9B8CC9F7}" type="presOf" srcId="{1401E2A0-0DAA-4D1D-8F59-F4A5A392D66B}" destId="{97C0BE83-BDF2-4272-BF67-5AA5B320A056}" srcOrd="1" destOrd="0" presId="urn:microsoft.com/office/officeart/2005/8/layout/orgChart1"/>
    <dgm:cxn modelId="{A2ED3D6D-5AB7-45BF-A1D4-BA3E276ADB56}" type="presOf" srcId="{1DB9352C-9B38-4CB5-B1BB-39219969106F}" destId="{B56A0086-E1F7-4F4C-896E-272F728C0552}" srcOrd="0" destOrd="0" presId="urn:microsoft.com/office/officeart/2005/8/layout/orgChart1"/>
    <dgm:cxn modelId="{B46DA7CC-0F7B-40E8-9BCC-A231F884F3F2}" srcId="{1401E2A0-0DAA-4D1D-8F59-F4A5A392D66B}" destId="{C4886474-37E4-4AD7-A1A4-DF67F0A6CA0A}" srcOrd="0" destOrd="0" parTransId="{B4F959E9-7D46-4A1C-84FD-903E2292A820}" sibTransId="{8961D206-A97E-495F-AC1C-3F88FDBC1D33}"/>
    <dgm:cxn modelId="{1B49F40E-0355-4CB0-97F9-D349D7C74D99}" type="presOf" srcId="{4AAE50C9-A9CB-43F9-A939-2D280DCB3247}" destId="{3EA8087B-D281-4E0E-BD23-0D6F6209B0EC}" srcOrd="1" destOrd="0" presId="urn:microsoft.com/office/officeart/2005/8/layout/orgChart1"/>
    <dgm:cxn modelId="{003350CB-BD73-48AF-BC77-7233C309F865}" type="presOf" srcId="{C4886474-37E4-4AD7-A1A4-DF67F0A6CA0A}" destId="{467C7AA8-F799-456B-AE04-D4EEEBF27D51}" srcOrd="0" destOrd="0" presId="urn:microsoft.com/office/officeart/2005/8/layout/orgChart1"/>
    <dgm:cxn modelId="{4F2BD494-86C8-457F-9D64-C4C23A8443B9}" type="presOf" srcId="{C4886474-37E4-4AD7-A1A4-DF67F0A6CA0A}" destId="{68838323-5A45-46D6-8783-A11D5DB32C4E}" srcOrd="1" destOrd="0" presId="urn:microsoft.com/office/officeart/2005/8/layout/orgChart1"/>
    <dgm:cxn modelId="{9F247B7D-A10A-4255-9788-6DC8F5FD01AE}" type="presOf" srcId="{B4F959E9-7D46-4A1C-84FD-903E2292A820}" destId="{DA4E57B6-C00E-4679-9803-F6C414FE8ED1}" srcOrd="0" destOrd="0" presId="urn:microsoft.com/office/officeart/2005/8/layout/orgChart1"/>
    <dgm:cxn modelId="{ACE2AC64-0B93-4C2E-8F8E-D906AC8F8B29}" type="presParOf" srcId="{CA8DAD95-09D3-4557-B0F9-A8DB6B0E1B73}" destId="{C058E3FA-5117-4A83-95FA-1E4FD67666BF}" srcOrd="0" destOrd="0" presId="urn:microsoft.com/office/officeart/2005/8/layout/orgChart1"/>
    <dgm:cxn modelId="{C7D03B32-390C-4491-8D82-3126E4977A87}" type="presParOf" srcId="{C058E3FA-5117-4A83-95FA-1E4FD67666BF}" destId="{EEE715C5-C328-42CC-9248-200E1CDD56DB}" srcOrd="0" destOrd="0" presId="urn:microsoft.com/office/officeart/2005/8/layout/orgChart1"/>
    <dgm:cxn modelId="{1E0C073A-4E35-4D01-A19D-D837336FD029}" type="presParOf" srcId="{EEE715C5-C328-42CC-9248-200E1CDD56DB}" destId="{3B9941E0-A05B-44AE-BAAB-036F4601D853}" srcOrd="0" destOrd="0" presId="urn:microsoft.com/office/officeart/2005/8/layout/orgChart1"/>
    <dgm:cxn modelId="{D9A770CC-6DE0-409F-99FB-85F94182E9D0}" type="presParOf" srcId="{EEE715C5-C328-42CC-9248-200E1CDD56DB}" destId="{97C0BE83-BDF2-4272-BF67-5AA5B320A056}" srcOrd="1" destOrd="0" presId="urn:microsoft.com/office/officeart/2005/8/layout/orgChart1"/>
    <dgm:cxn modelId="{B687FB17-AA60-4CB9-A91B-F4CA564C126A}" type="presParOf" srcId="{C058E3FA-5117-4A83-95FA-1E4FD67666BF}" destId="{74F7F254-6A66-4E66-8536-9FA17F50A531}" srcOrd="1" destOrd="0" presId="urn:microsoft.com/office/officeart/2005/8/layout/orgChart1"/>
    <dgm:cxn modelId="{EB4ADA69-B29F-4B14-B04D-97618526CA99}" type="presParOf" srcId="{74F7F254-6A66-4E66-8536-9FA17F50A531}" destId="{DA4E57B6-C00E-4679-9803-F6C414FE8ED1}" srcOrd="0" destOrd="0" presId="urn:microsoft.com/office/officeart/2005/8/layout/orgChart1"/>
    <dgm:cxn modelId="{9EECD61B-F0D8-4F32-95D6-737AFCDCDEAC}" type="presParOf" srcId="{74F7F254-6A66-4E66-8536-9FA17F50A531}" destId="{BF91EEDC-B869-4D54-B392-3A32280982F7}" srcOrd="1" destOrd="0" presId="urn:microsoft.com/office/officeart/2005/8/layout/orgChart1"/>
    <dgm:cxn modelId="{847E4F0D-82A2-47CA-8026-0263DB881468}" type="presParOf" srcId="{BF91EEDC-B869-4D54-B392-3A32280982F7}" destId="{40DCB2C1-792F-4A6D-B4F2-35693587D4F0}" srcOrd="0" destOrd="0" presId="urn:microsoft.com/office/officeart/2005/8/layout/orgChart1"/>
    <dgm:cxn modelId="{C06F02E0-0A1A-4BCC-9B08-ACDAB13A0477}" type="presParOf" srcId="{40DCB2C1-792F-4A6D-B4F2-35693587D4F0}" destId="{467C7AA8-F799-456B-AE04-D4EEEBF27D51}" srcOrd="0" destOrd="0" presId="urn:microsoft.com/office/officeart/2005/8/layout/orgChart1"/>
    <dgm:cxn modelId="{3F1EC63F-951F-459B-96A4-EFC316554E4E}" type="presParOf" srcId="{40DCB2C1-792F-4A6D-B4F2-35693587D4F0}" destId="{68838323-5A45-46D6-8783-A11D5DB32C4E}" srcOrd="1" destOrd="0" presId="urn:microsoft.com/office/officeart/2005/8/layout/orgChart1"/>
    <dgm:cxn modelId="{626E5FAF-E3D5-4AA1-9EE3-021306440ADB}" type="presParOf" srcId="{BF91EEDC-B869-4D54-B392-3A32280982F7}" destId="{0CD28620-B17A-4DA6-8E4E-722362B45A92}" srcOrd="1" destOrd="0" presId="urn:microsoft.com/office/officeart/2005/8/layout/orgChart1"/>
    <dgm:cxn modelId="{897047CB-0C1B-417C-AAE8-A6A7F0302D63}" type="presParOf" srcId="{BF91EEDC-B869-4D54-B392-3A32280982F7}" destId="{1E3F3D39-CEBB-4191-BDC7-3C8073516839}" srcOrd="2" destOrd="0" presId="urn:microsoft.com/office/officeart/2005/8/layout/orgChart1"/>
    <dgm:cxn modelId="{FE6CC9CC-1DF2-4CCF-9777-9FAF97D87A4C}" type="presParOf" srcId="{74F7F254-6A66-4E66-8536-9FA17F50A531}" destId="{B56A0086-E1F7-4F4C-896E-272F728C0552}" srcOrd="2" destOrd="0" presId="urn:microsoft.com/office/officeart/2005/8/layout/orgChart1"/>
    <dgm:cxn modelId="{19CE1491-80C0-4238-A5D5-E2CEAE74648D}" type="presParOf" srcId="{74F7F254-6A66-4E66-8536-9FA17F50A531}" destId="{592C0E6A-B711-44BA-BD76-CF389DF1F3F4}" srcOrd="3" destOrd="0" presId="urn:microsoft.com/office/officeart/2005/8/layout/orgChart1"/>
    <dgm:cxn modelId="{0343E587-21DD-4B34-9D4B-079CFAFAEE7D}" type="presParOf" srcId="{592C0E6A-B711-44BA-BD76-CF389DF1F3F4}" destId="{88F8F384-12C2-44BD-8186-76AF56928A60}" srcOrd="0" destOrd="0" presId="urn:microsoft.com/office/officeart/2005/8/layout/orgChart1"/>
    <dgm:cxn modelId="{0C049DDD-312E-420C-BD13-4A07A5C075E3}" type="presParOf" srcId="{88F8F384-12C2-44BD-8186-76AF56928A60}" destId="{97CE9C80-B885-4586-BC2B-C74F470059C2}" srcOrd="0" destOrd="0" presId="urn:microsoft.com/office/officeart/2005/8/layout/orgChart1"/>
    <dgm:cxn modelId="{794CBDF5-FB77-4665-B627-75D549EBC925}" type="presParOf" srcId="{88F8F384-12C2-44BD-8186-76AF56928A60}" destId="{3EA8087B-D281-4E0E-BD23-0D6F6209B0EC}" srcOrd="1" destOrd="0" presId="urn:microsoft.com/office/officeart/2005/8/layout/orgChart1"/>
    <dgm:cxn modelId="{080D4573-7D05-4CCA-A1D9-A7E26528B118}" type="presParOf" srcId="{592C0E6A-B711-44BA-BD76-CF389DF1F3F4}" destId="{74231C8D-051D-4EC0-A321-F1A788919179}" srcOrd="1" destOrd="0" presId="urn:microsoft.com/office/officeart/2005/8/layout/orgChart1"/>
    <dgm:cxn modelId="{26D6D54A-AAD7-4CA9-B70B-85DC4E53E10B}" type="presParOf" srcId="{592C0E6A-B711-44BA-BD76-CF389DF1F3F4}" destId="{B7038744-4B1D-406D-AA34-4CDE9962DD5A}" srcOrd="2" destOrd="0" presId="urn:microsoft.com/office/officeart/2005/8/layout/orgChart1"/>
    <dgm:cxn modelId="{53EE4CE2-8589-40E9-A585-EDC9AF9D31E2}" type="presParOf" srcId="{C058E3FA-5117-4A83-95FA-1E4FD67666BF}" destId="{E1F8C1EF-8F74-47A6-A556-AB3CC97F57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dirty="0" smtClean="0">
              <a:solidFill>
                <a:schemeClr val="tx1"/>
              </a:solidFill>
            </a:rPr>
            <a:t>Norte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438A99-17FB-4279-8C14-9BDC82E597E1}">
      <dgm:prSet custT="1"/>
      <dgm:spPr/>
      <dgm:t>
        <a:bodyPr/>
        <a:lstStyle/>
        <a:p>
          <a:r>
            <a:rPr lang="es-ES" sz="1200" dirty="0" smtClean="0"/>
            <a:t>Encargado(a) de Área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Promotor(a)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/>
        </a:p>
      </dgm:t>
    </dgm:pt>
    <dgm:pt modelId="{DEE15B7F-F606-45DE-B745-FEB8ECAD8AE9}" type="parTrans" cxnId="{56CFB4DB-1F62-4C53-8511-801054C65866}">
      <dgm:prSet/>
      <dgm:spPr/>
      <dgm:t>
        <a:bodyPr/>
        <a:lstStyle/>
        <a:p>
          <a:endParaRPr lang="es-ES"/>
        </a:p>
      </dgm:t>
    </dgm:pt>
    <dgm:pt modelId="{D822BE20-A7D5-4BCA-9B17-BE0CA63F00AB}" type="sibTrans" cxnId="{56CFB4DB-1F62-4C53-8511-801054C65866}">
      <dgm:prSet/>
      <dgm:spPr/>
      <dgm:t>
        <a:bodyPr/>
        <a:lstStyle/>
        <a:p>
          <a:endParaRPr lang="es-ES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Chofer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Secretaria /o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37693" custScaleY="32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ACAB6D51-B9CC-4DF9-A21C-8FE96498ACAC}" type="pres">
      <dgm:prSet presAssocID="{414F966D-B8FF-48BA-8BA6-B5E939D5A09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2" presStyleIdx="0" presStyleCnt="2" custScaleX="27223" custScaleY="46037" custLinFactNeighborX="-1429" custLinFactNeighborY="-10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2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8A5B1E29-D0FD-4003-B9C8-3A5F4686BDFF}" type="pres">
      <dgm:prSet presAssocID="{DEE15B7F-F606-45DE-B745-FEB8ECAD8AE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C8FFC52-47D2-4321-B7A8-DA88EFE8290F}" type="pres">
      <dgm:prSet presAssocID="{D5438A99-17FB-4279-8C14-9BDC82E597E1}" presName="hierRoot2" presStyleCnt="0">
        <dgm:presLayoutVars>
          <dgm:hierBranch val="init"/>
        </dgm:presLayoutVars>
      </dgm:prSet>
      <dgm:spPr/>
    </dgm:pt>
    <dgm:pt modelId="{215F1B10-7542-47C6-8089-B00152E4F904}" type="pres">
      <dgm:prSet presAssocID="{D5438A99-17FB-4279-8C14-9BDC82E597E1}" presName="rootComposite" presStyleCnt="0"/>
      <dgm:spPr/>
    </dgm:pt>
    <dgm:pt modelId="{7966E280-9189-4EA0-A185-99CE5D55DB7E}" type="pres">
      <dgm:prSet presAssocID="{D5438A99-17FB-4279-8C14-9BDC82E597E1}" presName="rootText" presStyleLbl="node2" presStyleIdx="1" presStyleCnt="2" custScaleX="27223" custScaleY="46037" custLinFactNeighborX="482" custLinFactNeighborY="-109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B50DFB-37EE-4149-B894-B73D410A83D8}" type="pres">
      <dgm:prSet presAssocID="{D5438A99-17FB-4279-8C14-9BDC82E597E1}" presName="rootConnector" presStyleLbl="node2" presStyleIdx="1" presStyleCnt="2"/>
      <dgm:spPr/>
      <dgm:t>
        <a:bodyPr/>
        <a:lstStyle/>
        <a:p>
          <a:endParaRPr lang="es-ES"/>
        </a:p>
      </dgm:t>
    </dgm:pt>
    <dgm:pt modelId="{D6EA707B-F52D-4930-BAD6-C259660AC418}" type="pres">
      <dgm:prSet presAssocID="{D5438A99-17FB-4279-8C14-9BDC82E597E1}" presName="hierChild4" presStyleCnt="0"/>
      <dgm:spPr/>
    </dgm:pt>
    <dgm:pt modelId="{D8388F80-0259-4916-97F8-793E68B14B6B}" type="pres">
      <dgm:prSet presAssocID="{D5438A99-17FB-4279-8C14-9BDC82E597E1}" presName="hierChild5" presStyleCnt="0"/>
      <dgm:spPr/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1DCA73A-EB22-494B-9752-0E16E2CA2E3A}" srcId="{39A0861A-23AD-4C71-8CA1-6781D95CF2D0}" destId="{4915476C-6BB5-42CB-BC24-027DF0442743}" srcOrd="0" destOrd="0" parTransId="{414F966D-B8FF-48BA-8BA6-B5E939D5A09C}" sibTransId="{CDC2E27D-58A3-4E8A-925B-B5265BC30C4E}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E5A196CD-9427-4EFA-9F59-D7768F9387E1}" type="presOf" srcId="{D5438A99-17FB-4279-8C14-9BDC82E597E1}" destId="{4CB50DFB-37EE-4149-B894-B73D410A83D8}" srcOrd="1" destOrd="0" presId="urn:microsoft.com/office/officeart/2005/8/layout/orgChart1"/>
    <dgm:cxn modelId="{51FE53ED-1CF9-4739-984C-8617E988A81A}" type="presOf" srcId="{39A0861A-23AD-4C71-8CA1-6781D95CF2D0}" destId="{193D1B67-54FF-408A-836F-762085E41FBD}" srcOrd="1" destOrd="0" presId="urn:microsoft.com/office/officeart/2005/8/layout/orgChart1"/>
    <dgm:cxn modelId="{14685E1D-70E3-40B3-B5AA-DFB9B496C1FC}" type="presOf" srcId="{39A0861A-23AD-4C71-8CA1-6781D95CF2D0}" destId="{AE3E80A4-0291-4119-A5E2-24B747711CB3}" srcOrd="0" destOrd="0" presId="urn:microsoft.com/office/officeart/2005/8/layout/orgChart1"/>
    <dgm:cxn modelId="{D161107E-25E9-470C-B179-BCB74F805180}" type="presOf" srcId="{D5438A99-17FB-4279-8C14-9BDC82E597E1}" destId="{7966E280-9189-4EA0-A185-99CE5D55DB7E}" srcOrd="0" destOrd="0" presId="urn:microsoft.com/office/officeart/2005/8/layout/orgChart1"/>
    <dgm:cxn modelId="{687B4A4A-4DDD-4153-AA01-A5D358257A4E}" type="presOf" srcId="{DEE15B7F-F606-45DE-B745-FEB8ECAD8AE9}" destId="{8A5B1E29-D0FD-4003-B9C8-3A5F4686BDFF}" srcOrd="0" destOrd="0" presId="urn:microsoft.com/office/officeart/2005/8/layout/orgChart1"/>
    <dgm:cxn modelId="{45BB8940-448F-4E38-B8A8-47674FC95519}" type="presOf" srcId="{4915476C-6BB5-42CB-BC24-027DF0442743}" destId="{F92C6587-5E08-41BF-989D-05A4FBEC95A1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E0E9D0EF-31A8-46F9-842D-0D93156F7990}" type="presOf" srcId="{4915476C-6BB5-42CB-BC24-027DF0442743}" destId="{0BE959FE-7F27-4C3E-A520-E2682D7B3436}" srcOrd="1" destOrd="0" presId="urn:microsoft.com/office/officeart/2005/8/layout/orgChart1"/>
    <dgm:cxn modelId="{56CFB4DB-1F62-4C53-8511-801054C65866}" srcId="{39A0861A-23AD-4C71-8CA1-6781D95CF2D0}" destId="{D5438A99-17FB-4279-8C14-9BDC82E597E1}" srcOrd="1" destOrd="0" parTransId="{DEE15B7F-F606-45DE-B745-FEB8ECAD8AE9}" sibTransId="{D822BE20-A7D5-4BCA-9B17-BE0CA63F00AB}"/>
    <dgm:cxn modelId="{790ED606-81AD-4F25-A7A1-DA26935DD1DF}" type="presOf" srcId="{414F966D-B8FF-48BA-8BA6-B5E939D5A09C}" destId="{ACAB6D51-B9CC-4DF9-A21C-8FE96498ACAC}" srcOrd="0" destOrd="0" presId="urn:microsoft.com/office/officeart/2005/8/layout/orgChart1"/>
    <dgm:cxn modelId="{9CCD72E9-2BFB-4AE1-AFA3-CC83755CEEED}" type="presParOf" srcId="{A6B1905D-EC14-499A-A7DA-9793B181F612}" destId="{0ADE4510-76B0-4ABC-8046-309D29354922}" srcOrd="0" destOrd="0" presId="urn:microsoft.com/office/officeart/2005/8/layout/orgChart1"/>
    <dgm:cxn modelId="{5C8584B5-B8F5-4E16-A35C-7F3590DA97D1}" type="presParOf" srcId="{0ADE4510-76B0-4ABC-8046-309D29354922}" destId="{FF5DCA7B-3E8B-40E7-BCF0-EC1CAA3B334E}" srcOrd="0" destOrd="0" presId="urn:microsoft.com/office/officeart/2005/8/layout/orgChart1"/>
    <dgm:cxn modelId="{80D0D036-3180-4C13-B878-40DA5CD936A8}" type="presParOf" srcId="{FF5DCA7B-3E8B-40E7-BCF0-EC1CAA3B334E}" destId="{AE3E80A4-0291-4119-A5E2-24B747711CB3}" srcOrd="0" destOrd="0" presId="urn:microsoft.com/office/officeart/2005/8/layout/orgChart1"/>
    <dgm:cxn modelId="{F705D22C-715B-40ED-A00C-0319FB9B82CD}" type="presParOf" srcId="{FF5DCA7B-3E8B-40E7-BCF0-EC1CAA3B334E}" destId="{193D1B67-54FF-408A-836F-762085E41FBD}" srcOrd="1" destOrd="0" presId="urn:microsoft.com/office/officeart/2005/8/layout/orgChart1"/>
    <dgm:cxn modelId="{88F53A93-4BA5-4AA7-A9CB-394A2DB8D83B}" type="presParOf" srcId="{0ADE4510-76B0-4ABC-8046-309D29354922}" destId="{E7CAA228-3E85-455A-95D1-0B74C62E45C0}" srcOrd="1" destOrd="0" presId="urn:microsoft.com/office/officeart/2005/8/layout/orgChart1"/>
    <dgm:cxn modelId="{3D239F44-5D7B-40A4-B65E-4A6DC35C3E91}" type="presParOf" srcId="{E7CAA228-3E85-455A-95D1-0B74C62E45C0}" destId="{ACAB6D51-B9CC-4DF9-A21C-8FE96498ACAC}" srcOrd="0" destOrd="0" presId="urn:microsoft.com/office/officeart/2005/8/layout/orgChart1"/>
    <dgm:cxn modelId="{71E99398-F0EA-4021-B1E4-7E1EA8EB2111}" type="presParOf" srcId="{E7CAA228-3E85-455A-95D1-0B74C62E45C0}" destId="{F7221200-4CB2-40A3-84CE-D0B8B5D70C8F}" srcOrd="1" destOrd="0" presId="urn:microsoft.com/office/officeart/2005/8/layout/orgChart1"/>
    <dgm:cxn modelId="{49F6A0EA-8C40-47DC-A6A4-D6DDD791A015}" type="presParOf" srcId="{F7221200-4CB2-40A3-84CE-D0B8B5D70C8F}" destId="{5153A3AF-DEBE-4FC7-BB12-6B9D9A677FB5}" srcOrd="0" destOrd="0" presId="urn:microsoft.com/office/officeart/2005/8/layout/orgChart1"/>
    <dgm:cxn modelId="{A1FE23FD-26FD-4392-B385-D7539728FA43}" type="presParOf" srcId="{5153A3AF-DEBE-4FC7-BB12-6B9D9A677FB5}" destId="{F92C6587-5E08-41BF-989D-05A4FBEC95A1}" srcOrd="0" destOrd="0" presId="urn:microsoft.com/office/officeart/2005/8/layout/orgChart1"/>
    <dgm:cxn modelId="{BFEB6E17-155E-438C-9CF8-32717D337FC5}" type="presParOf" srcId="{5153A3AF-DEBE-4FC7-BB12-6B9D9A677FB5}" destId="{0BE959FE-7F27-4C3E-A520-E2682D7B3436}" srcOrd="1" destOrd="0" presId="urn:microsoft.com/office/officeart/2005/8/layout/orgChart1"/>
    <dgm:cxn modelId="{CBC8FFBE-B095-4E8F-BFF1-7F3CA346C30C}" type="presParOf" srcId="{F7221200-4CB2-40A3-84CE-D0B8B5D70C8F}" destId="{829E6B58-6846-4461-8EDD-1619E9567E9B}" srcOrd="1" destOrd="0" presId="urn:microsoft.com/office/officeart/2005/8/layout/orgChart1"/>
    <dgm:cxn modelId="{D1CCF6FA-3AB1-4B39-9A3A-0310C793C5D6}" type="presParOf" srcId="{F7221200-4CB2-40A3-84CE-D0B8B5D70C8F}" destId="{2597FDC5-BFE3-41F0-96AB-1AAFF240714B}" srcOrd="2" destOrd="0" presId="urn:microsoft.com/office/officeart/2005/8/layout/orgChart1"/>
    <dgm:cxn modelId="{9DDBB033-1BEF-4B3C-92A3-F2A0FE94FFDE}" type="presParOf" srcId="{E7CAA228-3E85-455A-95D1-0B74C62E45C0}" destId="{8A5B1E29-D0FD-4003-B9C8-3A5F4686BDFF}" srcOrd="2" destOrd="0" presId="urn:microsoft.com/office/officeart/2005/8/layout/orgChart1"/>
    <dgm:cxn modelId="{CFF80EE9-1853-4994-97F5-78C09B93FF28}" type="presParOf" srcId="{E7CAA228-3E85-455A-95D1-0B74C62E45C0}" destId="{3C8FFC52-47D2-4321-B7A8-DA88EFE8290F}" srcOrd="3" destOrd="0" presId="urn:microsoft.com/office/officeart/2005/8/layout/orgChart1"/>
    <dgm:cxn modelId="{6D5B27BF-09C0-4758-A74F-8152CEF614EF}" type="presParOf" srcId="{3C8FFC52-47D2-4321-B7A8-DA88EFE8290F}" destId="{215F1B10-7542-47C6-8089-B00152E4F904}" srcOrd="0" destOrd="0" presId="urn:microsoft.com/office/officeart/2005/8/layout/orgChart1"/>
    <dgm:cxn modelId="{E101A5FF-D5F8-4BE9-AC83-D93089C94BA6}" type="presParOf" srcId="{215F1B10-7542-47C6-8089-B00152E4F904}" destId="{7966E280-9189-4EA0-A185-99CE5D55DB7E}" srcOrd="0" destOrd="0" presId="urn:microsoft.com/office/officeart/2005/8/layout/orgChart1"/>
    <dgm:cxn modelId="{63D48A86-8D6C-40A1-BBD4-F62793CFD6E2}" type="presParOf" srcId="{215F1B10-7542-47C6-8089-B00152E4F904}" destId="{4CB50DFB-37EE-4149-B894-B73D410A83D8}" srcOrd="1" destOrd="0" presId="urn:microsoft.com/office/officeart/2005/8/layout/orgChart1"/>
    <dgm:cxn modelId="{4EE036C5-8CCC-4222-935E-598959E10F3D}" type="presParOf" srcId="{3C8FFC52-47D2-4321-B7A8-DA88EFE8290F}" destId="{D6EA707B-F52D-4930-BAD6-C259660AC418}" srcOrd="1" destOrd="0" presId="urn:microsoft.com/office/officeart/2005/8/layout/orgChart1"/>
    <dgm:cxn modelId="{CFB11314-A774-4B90-9A66-2441E9F4C3E4}" type="presParOf" srcId="{3C8FFC52-47D2-4321-B7A8-DA88EFE8290F}" destId="{D8388F80-0259-4916-97F8-793E68B14B6B}" srcOrd="2" destOrd="0" presId="urn:microsoft.com/office/officeart/2005/8/layout/orgChart1"/>
    <dgm:cxn modelId="{A35C6223-8499-4C3D-8670-EB2356ECB921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</a:t>
          </a:r>
          <a:r>
            <a:rPr lang="es-ES" sz="1200" dirty="0" smtClean="0">
              <a:solidFill>
                <a:schemeClr val="tx1"/>
              </a:solidFill>
            </a:rPr>
            <a:t>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</a:p>
        <a:p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124232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 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Zona 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C06384-8E2F-4DE9-BCE5-D3B148F01F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/>
        </a:p>
      </dgm:t>
    </dgm:pt>
    <dgm:pt modelId="{DFC84D9F-B3B2-4FBF-9172-B273C2DBCC26}" type="parTrans" cxnId="{870F9791-550E-4690-93B8-DE1DAD291B59}">
      <dgm:prSet/>
      <dgm:spPr/>
      <dgm:t>
        <a:bodyPr/>
        <a:lstStyle/>
        <a:p>
          <a:endParaRPr lang="es-ES"/>
        </a:p>
      </dgm:t>
    </dgm:pt>
    <dgm:pt modelId="{6826BF70-21F1-4267-90BB-FD9D1538F5E9}" type="sibTrans" cxnId="{870F9791-550E-4690-93B8-DE1DAD291B59}">
      <dgm:prSet/>
      <dgm:spPr/>
      <dgm:t>
        <a:bodyPr/>
        <a:lstStyle/>
        <a:p>
          <a:endParaRPr lang="es-ES"/>
        </a:p>
      </dgm:t>
    </dgm:pt>
    <dgm:pt modelId="{60C9DE0A-1305-4868-ADFA-EEF91E6D951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Zona </a:t>
          </a:r>
          <a:r>
            <a:rPr lang="es-ES" sz="1200" dirty="0" smtClean="0">
              <a:solidFill>
                <a:schemeClr val="tx1"/>
              </a:solidFill>
            </a:rPr>
            <a:t>Sur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B26B31F-7DF4-4DC3-AB69-884FBD646BE1}" type="parTrans" cxnId="{612D5A47-541A-4C3D-BD4A-3336B21F6482}">
      <dgm:prSet/>
      <dgm:spPr/>
      <dgm:t>
        <a:bodyPr/>
        <a:lstStyle/>
        <a:p>
          <a:endParaRPr lang="es-ES"/>
        </a:p>
      </dgm:t>
    </dgm:pt>
    <dgm:pt modelId="{67767F6A-7701-41E5-9C93-F231019BD812}" type="sibTrans" cxnId="{612D5A47-541A-4C3D-BD4A-3336B21F6482}">
      <dgm:prSet/>
      <dgm:spPr/>
      <dgm:t>
        <a:bodyPr/>
        <a:lstStyle/>
        <a:p>
          <a:endParaRPr lang="es-ES"/>
        </a:p>
      </dgm:t>
    </dgm:pt>
    <dgm:pt modelId="{2110D8EF-AA70-4890-87A2-78C7F620D2C4}">
      <dgm:prSet custT="1"/>
      <dgm:spPr/>
      <dgm:t>
        <a:bodyPr/>
        <a:lstStyle/>
        <a:p>
          <a:r>
            <a:rPr lang="es-ES" sz="1200" baseline="0" dirty="0" smtClean="0"/>
            <a:t>Auxiliares</a:t>
          </a:r>
          <a:br>
            <a:rPr lang="es-ES" sz="1200" baseline="0" dirty="0" smtClean="0"/>
          </a:br>
          <a:endParaRPr lang="es-ES" sz="1200" baseline="0" dirty="0" smtClean="0"/>
        </a:p>
        <a:p>
          <a:r>
            <a:rPr lang="es-ES" sz="1200" baseline="0" dirty="0" smtClean="0"/>
            <a:t>Promotor(a</a:t>
          </a:r>
          <a:r>
            <a:rPr lang="es-ES" sz="1200" baseline="0" dirty="0" smtClean="0"/>
            <a:t>)</a:t>
          </a:r>
          <a:endParaRPr lang="es-ES" sz="1200" dirty="0"/>
        </a:p>
      </dgm:t>
    </dgm:pt>
    <dgm:pt modelId="{BF449FBF-DD82-4C9E-81E5-2A91E9ED5D84}" type="parTrans" cxnId="{00DD3BE1-DCA7-459A-A797-B38C60702EEC}">
      <dgm:prSet/>
      <dgm:spPr/>
      <dgm:t>
        <a:bodyPr/>
        <a:lstStyle/>
        <a:p>
          <a:endParaRPr lang="es-ES"/>
        </a:p>
      </dgm:t>
    </dgm:pt>
    <dgm:pt modelId="{04046CD8-B5FB-483C-8FA4-B83753883246}" type="sibTrans" cxnId="{00DD3BE1-DCA7-459A-A797-B38C60702EEC}">
      <dgm:prSet/>
      <dgm:spPr/>
      <dgm:t>
        <a:bodyPr/>
        <a:lstStyle/>
        <a:p>
          <a:endParaRPr lang="es-ES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93636" custScaleY="74909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9BE4476D-86BF-4B61-9D4D-9DEDC07129DF}" type="pres">
      <dgm:prSet presAssocID="{DFC84D9F-B3B2-4FBF-9172-B273C2DBCC26}" presName="Name35" presStyleLbl="parChTrans1D2" presStyleIdx="0" presStyleCnt="2"/>
      <dgm:spPr/>
      <dgm:t>
        <a:bodyPr/>
        <a:lstStyle/>
        <a:p>
          <a:endParaRPr lang="es-ES"/>
        </a:p>
      </dgm:t>
    </dgm:pt>
    <dgm:pt modelId="{A0F9F2A5-7163-4FE7-B37E-40DAB7CA5BBA}" type="pres">
      <dgm:prSet presAssocID="{F8C06384-8E2F-4DE9-BCE5-D3B148F01FCF}" presName="hierRoot2" presStyleCnt="0">
        <dgm:presLayoutVars>
          <dgm:hierBranch val="init"/>
        </dgm:presLayoutVars>
      </dgm:prSet>
      <dgm:spPr/>
    </dgm:pt>
    <dgm:pt modelId="{D5E9F4F3-2DA6-43C2-B4DE-8983FA923C19}" type="pres">
      <dgm:prSet presAssocID="{F8C06384-8E2F-4DE9-BCE5-D3B148F01FCF}" presName="rootComposite" presStyleCnt="0"/>
      <dgm:spPr/>
    </dgm:pt>
    <dgm:pt modelId="{79218C98-FE28-4734-8B97-B6B79E16A565}" type="pres">
      <dgm:prSet presAssocID="{F8C06384-8E2F-4DE9-BCE5-D3B148F01FCF}" presName="rootText" presStyleLbl="node2" presStyleIdx="0" presStyleCnt="2" custScaleX="76271" custScaleY="60969" custLinFactNeighborX="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C12F8-72E6-4FF2-A3ED-4356D50CF519}" type="pres">
      <dgm:prSet presAssocID="{F8C06384-8E2F-4DE9-BCE5-D3B148F01FC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424D903-6EE3-435B-832F-29863304DAC7}" type="pres">
      <dgm:prSet presAssocID="{F8C06384-8E2F-4DE9-BCE5-D3B148F01FCF}" presName="hierChild4" presStyleCnt="0"/>
      <dgm:spPr/>
    </dgm:pt>
    <dgm:pt modelId="{C0EA0FB5-5153-4C43-9A54-FBA7505CB0BC}" type="pres">
      <dgm:prSet presAssocID="{F8C06384-8E2F-4DE9-BCE5-D3B148F01FCF}" presName="hierChild5" presStyleCnt="0"/>
      <dgm:spPr/>
    </dgm:pt>
    <dgm:pt modelId="{DAFC35C6-C393-4241-99BD-487D7C633B2C}" type="pres">
      <dgm:prSet presAssocID="{3B26B31F-7DF4-4DC3-AB69-884FBD646BE1}" presName="Name35" presStyleLbl="parChTrans1D2" presStyleIdx="1" presStyleCnt="2"/>
      <dgm:spPr/>
      <dgm:t>
        <a:bodyPr/>
        <a:lstStyle/>
        <a:p>
          <a:endParaRPr lang="es-ES"/>
        </a:p>
      </dgm:t>
    </dgm:pt>
    <dgm:pt modelId="{A2116EF7-1CC0-44A6-A70D-3ABFACAE4208}" type="pres">
      <dgm:prSet presAssocID="{60C9DE0A-1305-4868-ADFA-EEF91E6D951C}" presName="hierRoot2" presStyleCnt="0">
        <dgm:presLayoutVars>
          <dgm:hierBranch/>
        </dgm:presLayoutVars>
      </dgm:prSet>
      <dgm:spPr/>
    </dgm:pt>
    <dgm:pt modelId="{69A54205-CE27-4DFA-9812-7A35C8CE0282}" type="pres">
      <dgm:prSet presAssocID="{60C9DE0A-1305-4868-ADFA-EEF91E6D951C}" presName="rootComposite" presStyleCnt="0"/>
      <dgm:spPr/>
    </dgm:pt>
    <dgm:pt modelId="{979D8B7D-826A-449F-AFE8-9B87BC8A201C}" type="pres">
      <dgm:prSet presAssocID="{60C9DE0A-1305-4868-ADFA-EEF91E6D951C}" presName="rootText" presStyleLbl="node2" presStyleIdx="1" presStyleCnt="2" custScaleX="76261" custScaleY="60969" custLinFactNeighborX="-97280" custLinFactNeighborY="11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641DB4-0958-48DE-885F-F03550051C13}" type="pres">
      <dgm:prSet presAssocID="{60C9DE0A-1305-4868-ADFA-EEF91E6D951C}" presName="rootConnector" presStyleLbl="node2" presStyleIdx="1" presStyleCnt="2"/>
      <dgm:spPr/>
      <dgm:t>
        <a:bodyPr/>
        <a:lstStyle/>
        <a:p>
          <a:endParaRPr lang="es-ES"/>
        </a:p>
      </dgm:t>
    </dgm:pt>
    <dgm:pt modelId="{CD849648-772F-4721-85CD-F30302A67CF0}" type="pres">
      <dgm:prSet presAssocID="{60C9DE0A-1305-4868-ADFA-EEF91E6D951C}" presName="hierChild4" presStyleCnt="0"/>
      <dgm:spPr/>
    </dgm:pt>
    <dgm:pt modelId="{65B0A705-A949-462D-AD80-B0820E0AEBDF}" type="pres">
      <dgm:prSet presAssocID="{BF449FBF-DD82-4C9E-81E5-2A91E9ED5D8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217A96D-4D08-44FA-A6BB-A3DA39A276F8}" type="pres">
      <dgm:prSet presAssocID="{2110D8EF-AA70-4890-87A2-78C7F620D2C4}" presName="hierRoot2" presStyleCnt="0">
        <dgm:presLayoutVars>
          <dgm:hierBranch val="init"/>
        </dgm:presLayoutVars>
      </dgm:prSet>
      <dgm:spPr/>
    </dgm:pt>
    <dgm:pt modelId="{8BDBA9C3-C3FD-4E4C-9D4C-83782D821091}" type="pres">
      <dgm:prSet presAssocID="{2110D8EF-AA70-4890-87A2-78C7F620D2C4}" presName="rootComposite" presStyleCnt="0"/>
      <dgm:spPr/>
    </dgm:pt>
    <dgm:pt modelId="{B94379B1-B496-4FA5-8B14-F9FA6E4F1C27}" type="pres">
      <dgm:prSet presAssocID="{2110D8EF-AA70-4890-87A2-78C7F620D2C4}" presName="rootText" presStyleLbl="node3" presStyleIdx="0" presStyleCnt="1" custScaleX="76261" custScaleY="70404" custLinFactNeighborX="-97403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71DDC8-9273-49BF-AEF9-F5E337251312}" type="pres">
      <dgm:prSet presAssocID="{2110D8EF-AA70-4890-87A2-78C7F620D2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426D12D1-EDBE-4E43-A22E-98655F3A02CD}" type="pres">
      <dgm:prSet presAssocID="{2110D8EF-AA70-4890-87A2-78C7F620D2C4}" presName="hierChild4" presStyleCnt="0"/>
      <dgm:spPr/>
    </dgm:pt>
    <dgm:pt modelId="{7261C367-1D1C-4301-8C9A-4FF8073FF383}" type="pres">
      <dgm:prSet presAssocID="{2110D8EF-AA70-4890-87A2-78C7F620D2C4}" presName="hierChild5" presStyleCnt="0"/>
      <dgm:spPr/>
    </dgm:pt>
    <dgm:pt modelId="{9248DFCD-07E9-4B26-A759-31A61334D776}" type="pres">
      <dgm:prSet presAssocID="{60C9DE0A-1305-4868-ADFA-EEF91E6D951C}" presName="hierChild5" presStyleCnt="0"/>
      <dgm:spPr/>
    </dgm:pt>
    <dgm:pt modelId="{A9BEC3DC-AB7B-4DE6-90ED-415FC8F74299}" type="pres">
      <dgm:prSet presAssocID="{4DF18B33-B45F-47A8-BC35-B286E65F6D71}" presName="hierChild3" presStyleCnt="0"/>
      <dgm:spPr/>
    </dgm:pt>
  </dgm:ptLst>
  <dgm:cxnLst>
    <dgm:cxn modelId="{00DD3BE1-DCA7-459A-A797-B38C60702EEC}" srcId="{60C9DE0A-1305-4868-ADFA-EEF91E6D951C}" destId="{2110D8EF-AA70-4890-87A2-78C7F620D2C4}" srcOrd="0" destOrd="0" parTransId="{BF449FBF-DD82-4C9E-81E5-2A91E9ED5D84}" sibTransId="{04046CD8-B5FB-483C-8FA4-B83753883246}"/>
    <dgm:cxn modelId="{3F4A8D6A-97EC-46C9-AD4C-CE69400EDFFF}" type="presOf" srcId="{DFC84D9F-B3B2-4FBF-9172-B273C2DBCC26}" destId="{9BE4476D-86BF-4B61-9D4D-9DEDC07129DF}" srcOrd="0" destOrd="0" presId="urn:microsoft.com/office/officeart/2005/8/layout/orgChart1"/>
    <dgm:cxn modelId="{95FD07CA-D3A8-4282-91BB-3DBE3333A22B}" type="presOf" srcId="{F8C06384-8E2F-4DE9-BCE5-D3B148F01FCF}" destId="{52AC12F8-72E6-4FF2-A3ED-4356D50CF519}" srcOrd="1" destOrd="0" presId="urn:microsoft.com/office/officeart/2005/8/layout/orgChart1"/>
    <dgm:cxn modelId="{A3C462D6-96BC-484D-B18F-95B50AF19E08}" type="presOf" srcId="{2110D8EF-AA70-4890-87A2-78C7F620D2C4}" destId="{B94379B1-B496-4FA5-8B14-F9FA6E4F1C27}" srcOrd="0" destOrd="0" presId="urn:microsoft.com/office/officeart/2005/8/layout/orgChart1"/>
    <dgm:cxn modelId="{1595AABF-2746-40C5-8705-DC184EA68271}" type="presOf" srcId="{3B26B31F-7DF4-4DC3-AB69-884FBD646BE1}" destId="{DAFC35C6-C393-4241-99BD-487D7C633B2C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7B509E0E-CFD7-487D-8B92-84BA9396EF69}" type="presOf" srcId="{60C9DE0A-1305-4868-ADFA-EEF91E6D951C}" destId="{979D8B7D-826A-449F-AFE8-9B87BC8A201C}" srcOrd="0" destOrd="0" presId="urn:microsoft.com/office/officeart/2005/8/layout/orgChart1"/>
    <dgm:cxn modelId="{612D5A47-541A-4C3D-BD4A-3336B21F6482}" srcId="{4DF18B33-B45F-47A8-BC35-B286E65F6D71}" destId="{60C9DE0A-1305-4868-ADFA-EEF91E6D951C}" srcOrd="1" destOrd="0" parTransId="{3B26B31F-7DF4-4DC3-AB69-884FBD646BE1}" sibTransId="{67767F6A-7701-41E5-9C93-F231019BD812}"/>
    <dgm:cxn modelId="{870F9791-550E-4690-93B8-DE1DAD291B59}" srcId="{4DF18B33-B45F-47A8-BC35-B286E65F6D71}" destId="{F8C06384-8E2F-4DE9-BCE5-D3B148F01FCF}" srcOrd="0" destOrd="0" parTransId="{DFC84D9F-B3B2-4FBF-9172-B273C2DBCC26}" sibTransId="{6826BF70-21F1-4267-90BB-FD9D1538F5E9}"/>
    <dgm:cxn modelId="{8C3B5409-9339-44C9-ACD1-A83FFA6F05AA}" type="presOf" srcId="{60C9DE0A-1305-4868-ADFA-EEF91E6D951C}" destId="{03641DB4-0958-48DE-885F-F03550051C13}" srcOrd="1" destOrd="0" presId="urn:microsoft.com/office/officeart/2005/8/layout/orgChart1"/>
    <dgm:cxn modelId="{40C64AF5-ED50-48E4-9EA0-ED8A6617FA07}" type="presOf" srcId="{BF449FBF-DD82-4C9E-81E5-2A91E9ED5D84}" destId="{65B0A705-A949-462D-AD80-B0820E0AEBDF}" srcOrd="0" destOrd="0" presId="urn:microsoft.com/office/officeart/2005/8/layout/orgChart1"/>
    <dgm:cxn modelId="{5C182E25-132C-42C9-9B86-F0FB0D29CFC7}" type="presOf" srcId="{2110D8EF-AA70-4890-87A2-78C7F620D2C4}" destId="{1771DDC8-9273-49BF-AEF9-F5E337251312}" srcOrd="1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BFFD3591-F1E9-4E9E-837F-88C09E0F9252}" type="presOf" srcId="{F8C06384-8E2F-4DE9-BCE5-D3B148F01FCF}" destId="{79218C98-FE28-4734-8B97-B6B79E16A565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C5DE21B5-9AB9-4064-A73C-04133A1A6EA2}" type="presParOf" srcId="{14590E8A-255E-49E7-90E3-3685812F4E03}" destId="{9BE4476D-86BF-4B61-9D4D-9DEDC07129DF}" srcOrd="0" destOrd="0" presId="urn:microsoft.com/office/officeart/2005/8/layout/orgChart1"/>
    <dgm:cxn modelId="{8BC5EE79-7079-4CAA-95FE-A7A2609BA6E3}" type="presParOf" srcId="{14590E8A-255E-49E7-90E3-3685812F4E03}" destId="{A0F9F2A5-7163-4FE7-B37E-40DAB7CA5BBA}" srcOrd="1" destOrd="0" presId="urn:microsoft.com/office/officeart/2005/8/layout/orgChart1"/>
    <dgm:cxn modelId="{F8A054DF-EE88-4A0E-8F3C-588D0006349B}" type="presParOf" srcId="{A0F9F2A5-7163-4FE7-B37E-40DAB7CA5BBA}" destId="{D5E9F4F3-2DA6-43C2-B4DE-8983FA923C19}" srcOrd="0" destOrd="0" presId="urn:microsoft.com/office/officeart/2005/8/layout/orgChart1"/>
    <dgm:cxn modelId="{DAEB5E3F-1665-4CD6-A4B7-0082EFC836D6}" type="presParOf" srcId="{D5E9F4F3-2DA6-43C2-B4DE-8983FA923C19}" destId="{79218C98-FE28-4734-8B97-B6B79E16A565}" srcOrd="0" destOrd="0" presId="urn:microsoft.com/office/officeart/2005/8/layout/orgChart1"/>
    <dgm:cxn modelId="{C11B1278-30C0-4573-BED4-4D994ED0BBCB}" type="presParOf" srcId="{D5E9F4F3-2DA6-43C2-B4DE-8983FA923C19}" destId="{52AC12F8-72E6-4FF2-A3ED-4356D50CF519}" srcOrd="1" destOrd="0" presId="urn:microsoft.com/office/officeart/2005/8/layout/orgChart1"/>
    <dgm:cxn modelId="{40185E9C-F1E8-4F5F-A874-F3805EB05413}" type="presParOf" srcId="{A0F9F2A5-7163-4FE7-B37E-40DAB7CA5BBA}" destId="{0424D903-6EE3-435B-832F-29863304DAC7}" srcOrd="1" destOrd="0" presId="urn:microsoft.com/office/officeart/2005/8/layout/orgChart1"/>
    <dgm:cxn modelId="{9ACD868E-BCE7-4178-B1C7-5FB2F958ED20}" type="presParOf" srcId="{A0F9F2A5-7163-4FE7-B37E-40DAB7CA5BBA}" destId="{C0EA0FB5-5153-4C43-9A54-FBA7505CB0BC}" srcOrd="2" destOrd="0" presId="urn:microsoft.com/office/officeart/2005/8/layout/orgChart1"/>
    <dgm:cxn modelId="{7F066B6C-0C93-400D-9ED3-ABF0E675C0A2}" type="presParOf" srcId="{14590E8A-255E-49E7-90E3-3685812F4E03}" destId="{DAFC35C6-C393-4241-99BD-487D7C633B2C}" srcOrd="2" destOrd="0" presId="urn:microsoft.com/office/officeart/2005/8/layout/orgChart1"/>
    <dgm:cxn modelId="{A755738C-E4A7-42DE-9948-9F4D6C6578DC}" type="presParOf" srcId="{14590E8A-255E-49E7-90E3-3685812F4E03}" destId="{A2116EF7-1CC0-44A6-A70D-3ABFACAE4208}" srcOrd="3" destOrd="0" presId="urn:microsoft.com/office/officeart/2005/8/layout/orgChart1"/>
    <dgm:cxn modelId="{A2F66DD8-0DB3-4748-9170-B75735453011}" type="presParOf" srcId="{A2116EF7-1CC0-44A6-A70D-3ABFACAE4208}" destId="{69A54205-CE27-4DFA-9812-7A35C8CE0282}" srcOrd="0" destOrd="0" presId="urn:microsoft.com/office/officeart/2005/8/layout/orgChart1"/>
    <dgm:cxn modelId="{89544DC8-58A5-45B0-A290-8911EA406030}" type="presParOf" srcId="{69A54205-CE27-4DFA-9812-7A35C8CE0282}" destId="{979D8B7D-826A-449F-AFE8-9B87BC8A201C}" srcOrd="0" destOrd="0" presId="urn:microsoft.com/office/officeart/2005/8/layout/orgChart1"/>
    <dgm:cxn modelId="{D63E1D7D-C8C9-477C-85C3-4CF53C1F4B76}" type="presParOf" srcId="{69A54205-CE27-4DFA-9812-7A35C8CE0282}" destId="{03641DB4-0958-48DE-885F-F03550051C13}" srcOrd="1" destOrd="0" presId="urn:microsoft.com/office/officeart/2005/8/layout/orgChart1"/>
    <dgm:cxn modelId="{5621716E-471D-4C5C-9374-1D83BB9B546E}" type="presParOf" srcId="{A2116EF7-1CC0-44A6-A70D-3ABFACAE4208}" destId="{CD849648-772F-4721-85CD-F30302A67CF0}" srcOrd="1" destOrd="0" presId="urn:microsoft.com/office/officeart/2005/8/layout/orgChart1"/>
    <dgm:cxn modelId="{A3068243-0757-4C66-8F30-4D5DCCC0992F}" type="presParOf" srcId="{CD849648-772F-4721-85CD-F30302A67CF0}" destId="{65B0A705-A949-462D-AD80-B0820E0AEBDF}" srcOrd="0" destOrd="0" presId="urn:microsoft.com/office/officeart/2005/8/layout/orgChart1"/>
    <dgm:cxn modelId="{41DE1497-C0EE-4627-B581-6267D6DE57E9}" type="presParOf" srcId="{CD849648-772F-4721-85CD-F30302A67CF0}" destId="{F217A96D-4D08-44FA-A6BB-A3DA39A276F8}" srcOrd="1" destOrd="0" presId="urn:microsoft.com/office/officeart/2005/8/layout/orgChart1"/>
    <dgm:cxn modelId="{4939259D-1994-43E9-8381-77904A3CC5D6}" type="presParOf" srcId="{F217A96D-4D08-44FA-A6BB-A3DA39A276F8}" destId="{8BDBA9C3-C3FD-4E4C-9D4C-83782D821091}" srcOrd="0" destOrd="0" presId="urn:microsoft.com/office/officeart/2005/8/layout/orgChart1"/>
    <dgm:cxn modelId="{F63F9062-4F9C-47F6-8AAB-334341F1E21F}" type="presParOf" srcId="{8BDBA9C3-C3FD-4E4C-9D4C-83782D821091}" destId="{B94379B1-B496-4FA5-8B14-F9FA6E4F1C27}" srcOrd="0" destOrd="0" presId="urn:microsoft.com/office/officeart/2005/8/layout/orgChart1"/>
    <dgm:cxn modelId="{318D5E63-831F-41C0-B85C-044FD7D05AC1}" type="presParOf" srcId="{8BDBA9C3-C3FD-4E4C-9D4C-83782D821091}" destId="{1771DDC8-9273-49BF-AEF9-F5E337251312}" srcOrd="1" destOrd="0" presId="urn:microsoft.com/office/officeart/2005/8/layout/orgChart1"/>
    <dgm:cxn modelId="{F9F701AD-9E87-45CB-BBAF-87E6AE583122}" type="presParOf" srcId="{F217A96D-4D08-44FA-A6BB-A3DA39A276F8}" destId="{426D12D1-EDBE-4E43-A22E-98655F3A02CD}" srcOrd="1" destOrd="0" presId="urn:microsoft.com/office/officeart/2005/8/layout/orgChart1"/>
    <dgm:cxn modelId="{95111E75-DB1E-4CE7-96B5-A31BF6B70AA7}" type="presParOf" srcId="{F217A96D-4D08-44FA-A6BB-A3DA39A276F8}" destId="{7261C367-1D1C-4301-8C9A-4FF8073FF383}" srcOrd="2" destOrd="0" presId="urn:microsoft.com/office/officeart/2005/8/layout/orgChart1"/>
    <dgm:cxn modelId="{13D7448C-F5E7-4B45-A8BB-FA0468983304}" type="presParOf" srcId="{A2116EF7-1CC0-44A6-A70D-3ABFACAE4208}" destId="{9248DFCD-07E9-4B26-A759-31A61334D776}" srcOrd="2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Mesas </a:t>
          </a:r>
          <a:r>
            <a:rPr lang="es-ES" sz="1200" dirty="0" smtClean="0">
              <a:solidFill>
                <a:schemeClr val="tx1"/>
              </a:solidFill>
            </a:rPr>
            <a:t>Directivas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EFC072-E127-4786-8AC7-DFA296367A5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/>
        </a:p>
      </dgm:t>
    </dgm:pt>
    <dgm:pt modelId="{7C6F2D35-6B03-4B69-B2FE-34085BEF0012}" type="parTrans" cxnId="{B44E29EB-044C-4187-B695-53148C975D0E}">
      <dgm:prSet/>
      <dgm:spPr/>
      <dgm:t>
        <a:bodyPr/>
        <a:lstStyle/>
        <a:p>
          <a:endParaRPr lang="es-ES" sz="1200"/>
        </a:p>
      </dgm:t>
    </dgm:pt>
    <dgm:pt modelId="{6FB93BD4-8438-4BE3-B667-CAFB95D201C5}" type="sibTrans" cxnId="{B44E29EB-044C-4187-B695-53148C975D0E}">
      <dgm:prSet/>
      <dgm:spPr/>
      <dgm:t>
        <a:bodyPr/>
        <a:lstStyle/>
        <a:p>
          <a:endParaRPr lang="es-ES" sz="1200"/>
        </a:p>
      </dgm:t>
    </dgm:pt>
    <dgm:pt modelId="{EECE4321-42AE-4FB2-B48C-DE979BF917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Promotores(as)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/>
        </a:p>
      </dgm:t>
    </dgm:pt>
    <dgm:pt modelId="{9EC5033E-0AF7-4395-AB09-6FCECAC0C946}" type="parTrans" cxnId="{CAFAA2D5-1473-4CEB-827B-2DD65557D6B8}">
      <dgm:prSet/>
      <dgm:spPr/>
      <dgm:t>
        <a:bodyPr/>
        <a:lstStyle/>
        <a:p>
          <a:endParaRPr lang="es-ES" sz="1200"/>
        </a:p>
      </dgm:t>
    </dgm:pt>
    <dgm:pt modelId="{4F4A4AC6-A749-4946-A799-7880CBC3001D}" type="sibTrans" cxnId="{CAFAA2D5-1473-4CEB-827B-2DD65557D6B8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76811" custScaleY="636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54009" custScaleY="47335" custLinFactNeighborX="106" custLinFactNeighborY="-21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780CDE58-DD32-45D3-AAFD-EADA2D9E8FBB}" type="pres">
      <dgm:prSet presAssocID="{7C6F2D35-6B03-4B69-B2FE-34085BEF00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A8ECA277-298E-4816-BA67-7B8A81C63A6A}" type="pres">
      <dgm:prSet presAssocID="{4EEFC072-E127-4786-8AC7-DFA296367A5E}" presName="hierRoot2" presStyleCnt="0">
        <dgm:presLayoutVars>
          <dgm:hierBranch val="init"/>
        </dgm:presLayoutVars>
      </dgm:prSet>
      <dgm:spPr/>
    </dgm:pt>
    <dgm:pt modelId="{EBE69EE8-36F7-4F52-8C68-CDF4C7910117}" type="pres">
      <dgm:prSet presAssocID="{4EEFC072-E127-4786-8AC7-DFA296367A5E}" presName="rootComposite" presStyleCnt="0"/>
      <dgm:spPr/>
    </dgm:pt>
    <dgm:pt modelId="{3CAD2032-6C46-457B-B71B-5597F4697CF1}" type="pres">
      <dgm:prSet presAssocID="{4EEFC072-E127-4786-8AC7-DFA296367A5E}" presName="rootText" presStyleLbl="node3" presStyleIdx="0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2F3BC3-5BCB-464A-AE37-747B1CD309C8}" type="pres">
      <dgm:prSet presAssocID="{4EEFC072-E127-4786-8AC7-DFA296367A5E}" presName="rootConnector" presStyleLbl="node3" presStyleIdx="0" presStyleCnt="2"/>
      <dgm:spPr/>
      <dgm:t>
        <a:bodyPr/>
        <a:lstStyle/>
        <a:p>
          <a:endParaRPr lang="es-ES"/>
        </a:p>
      </dgm:t>
    </dgm:pt>
    <dgm:pt modelId="{89542416-3AAC-4541-B8B6-D55BA28E7108}" type="pres">
      <dgm:prSet presAssocID="{4EEFC072-E127-4786-8AC7-DFA296367A5E}" presName="hierChild4" presStyleCnt="0"/>
      <dgm:spPr/>
    </dgm:pt>
    <dgm:pt modelId="{C492EA8D-ECB5-487E-87B3-EA8A3A034E48}" type="pres">
      <dgm:prSet presAssocID="{4EEFC072-E127-4786-8AC7-DFA296367A5E}" presName="hierChild5" presStyleCnt="0"/>
      <dgm:spPr/>
    </dgm:pt>
    <dgm:pt modelId="{CEF40588-B8F5-474A-9B19-0A2A5043B0BC}" type="pres">
      <dgm:prSet presAssocID="{9EC5033E-0AF7-4395-AB09-6FCECAC0C94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BF0728-60A3-421F-9AFD-A7D1B767980D}" type="pres">
      <dgm:prSet presAssocID="{EECE4321-42AE-4FB2-B48C-DE979BF9172A}" presName="hierRoot2" presStyleCnt="0">
        <dgm:presLayoutVars>
          <dgm:hierBranch val="init"/>
        </dgm:presLayoutVars>
      </dgm:prSet>
      <dgm:spPr/>
    </dgm:pt>
    <dgm:pt modelId="{C2C35761-C48B-4355-A99B-D7134CF221FB}" type="pres">
      <dgm:prSet presAssocID="{EECE4321-42AE-4FB2-B48C-DE979BF9172A}" presName="rootComposite" presStyleCnt="0"/>
      <dgm:spPr/>
    </dgm:pt>
    <dgm:pt modelId="{F74D9AF3-AB30-4621-BC6D-29DBB4C94886}" type="pres">
      <dgm:prSet presAssocID="{EECE4321-42AE-4FB2-B48C-DE979BF9172A}" presName="rootText" presStyleLbl="node3" presStyleIdx="1" presStyleCnt="2" custScaleX="50043" custScaleY="44148" custLinFactNeighborY="-20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C6EF37-AA77-4002-B210-94257E2AE473}" type="pres">
      <dgm:prSet presAssocID="{EECE4321-42AE-4FB2-B48C-DE979BF9172A}" presName="rootConnector" presStyleLbl="node3" presStyleIdx="1" presStyleCnt="2"/>
      <dgm:spPr/>
      <dgm:t>
        <a:bodyPr/>
        <a:lstStyle/>
        <a:p>
          <a:endParaRPr lang="es-ES"/>
        </a:p>
      </dgm:t>
    </dgm:pt>
    <dgm:pt modelId="{8C5E9FDB-BBA3-421E-9933-515B7B29E8DD}" type="pres">
      <dgm:prSet presAssocID="{EECE4321-42AE-4FB2-B48C-DE979BF9172A}" presName="hierChild4" presStyleCnt="0"/>
      <dgm:spPr/>
    </dgm:pt>
    <dgm:pt modelId="{35816092-62AC-4154-B8FD-65E117FD12BD}" type="pres">
      <dgm:prSet presAssocID="{EECE4321-42AE-4FB2-B48C-DE979BF9172A}" presName="hierChild5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</dgm:ptLst>
  <dgm:cxnLst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50A29F2C-81D9-4144-97DB-B40CB8BE95F4}" type="presOf" srcId="{9EC5033E-0AF7-4395-AB09-6FCECAC0C946}" destId="{CEF40588-B8F5-474A-9B19-0A2A5043B0BC}" srcOrd="0" destOrd="0" presId="urn:microsoft.com/office/officeart/2005/8/layout/orgChart1"/>
    <dgm:cxn modelId="{520E37F4-5332-4663-91BA-3CDFBB96EF92}" srcId="{AAF2262E-6100-4FDE-BB0E-F0C472DBFA4E}" destId="{5637833E-5776-4CBB-AC10-83199C7C0AB7}" srcOrd="0" destOrd="0" parTransId="{60739EA5-4D5A-4251-84F2-83139B416D9C}" sibTransId="{7FAF6FE6-1155-4477-97B0-C509509AB80B}"/>
    <dgm:cxn modelId="{E30AF3A4-5AF4-497F-B2C2-F8E00FCE8A55}" type="presOf" srcId="{EECE4321-42AE-4FB2-B48C-DE979BF9172A}" destId="{F74D9AF3-AB30-4621-BC6D-29DBB4C94886}" srcOrd="0" destOrd="0" presId="urn:microsoft.com/office/officeart/2005/8/layout/orgChart1"/>
    <dgm:cxn modelId="{F9270293-2C63-4448-A09E-7316A39184DF}" type="presOf" srcId="{7C6F2D35-6B03-4B69-B2FE-34085BEF0012}" destId="{780CDE58-DD32-45D3-AAFD-EADA2D9E8FBB}" srcOrd="0" destOrd="0" presId="urn:microsoft.com/office/officeart/2005/8/layout/orgChart1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B44E29EB-044C-4187-B695-53148C975D0E}" srcId="{5637833E-5776-4CBB-AC10-83199C7C0AB7}" destId="{4EEFC072-E127-4786-8AC7-DFA296367A5E}" srcOrd="0" destOrd="0" parTransId="{7C6F2D35-6B03-4B69-B2FE-34085BEF0012}" sibTransId="{6FB93BD4-8438-4BE3-B667-CAFB95D201C5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45A8A481-C96C-4D45-8A7C-1F6B039C3B0D}" type="presOf" srcId="{EECE4321-42AE-4FB2-B48C-DE979BF9172A}" destId="{36C6EF37-AA77-4002-B210-94257E2AE473}" srcOrd="1" destOrd="0" presId="urn:microsoft.com/office/officeart/2005/8/layout/orgChart1"/>
    <dgm:cxn modelId="{6D5409BA-45B2-4086-881C-C42F65FA7241}" type="presOf" srcId="{4EEFC072-E127-4786-8AC7-DFA296367A5E}" destId="{3CAD2032-6C46-457B-B71B-5597F4697CF1}" srcOrd="0" destOrd="0" presId="urn:microsoft.com/office/officeart/2005/8/layout/orgChart1"/>
    <dgm:cxn modelId="{CAFAA2D5-1473-4CEB-827B-2DD65557D6B8}" srcId="{5637833E-5776-4CBB-AC10-83199C7C0AB7}" destId="{EECE4321-42AE-4FB2-B48C-DE979BF9172A}" srcOrd="1" destOrd="0" parTransId="{9EC5033E-0AF7-4395-AB09-6FCECAC0C946}" sibTransId="{4F4A4AC6-A749-4946-A799-7880CBC3001D}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E56D770D-4592-4395-924D-F94121F25BED}" type="presOf" srcId="{4EEFC072-E127-4786-8AC7-DFA296367A5E}" destId="{642F3BC3-5BCB-464A-AE37-747B1CD309C8}" srcOrd="1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D6A5EB0D-21D2-4C51-A358-10E1A86E1173}" type="presParOf" srcId="{39C9A4DA-2EA0-4A43-8D9A-DE09C0B48F06}" destId="{780CDE58-DD32-45D3-AAFD-EADA2D9E8FBB}" srcOrd="0" destOrd="0" presId="urn:microsoft.com/office/officeart/2005/8/layout/orgChart1"/>
    <dgm:cxn modelId="{7556614B-8AFA-4ED7-9F56-C20DEE060358}" type="presParOf" srcId="{39C9A4DA-2EA0-4A43-8D9A-DE09C0B48F06}" destId="{A8ECA277-298E-4816-BA67-7B8A81C63A6A}" srcOrd="1" destOrd="0" presId="urn:microsoft.com/office/officeart/2005/8/layout/orgChart1"/>
    <dgm:cxn modelId="{1C40C7BD-9D6E-47B4-A142-76A2A8D5602E}" type="presParOf" srcId="{A8ECA277-298E-4816-BA67-7B8A81C63A6A}" destId="{EBE69EE8-36F7-4F52-8C68-CDF4C7910117}" srcOrd="0" destOrd="0" presId="urn:microsoft.com/office/officeart/2005/8/layout/orgChart1"/>
    <dgm:cxn modelId="{53341776-11D7-4BFF-B35B-12D15583B4ED}" type="presParOf" srcId="{EBE69EE8-36F7-4F52-8C68-CDF4C7910117}" destId="{3CAD2032-6C46-457B-B71B-5597F4697CF1}" srcOrd="0" destOrd="0" presId="urn:microsoft.com/office/officeart/2005/8/layout/orgChart1"/>
    <dgm:cxn modelId="{6342649D-F518-412D-B092-3A9BDD21D720}" type="presParOf" srcId="{EBE69EE8-36F7-4F52-8C68-CDF4C7910117}" destId="{642F3BC3-5BCB-464A-AE37-747B1CD309C8}" srcOrd="1" destOrd="0" presId="urn:microsoft.com/office/officeart/2005/8/layout/orgChart1"/>
    <dgm:cxn modelId="{BA09DE73-8D83-4499-9F24-E8AC36455F36}" type="presParOf" srcId="{A8ECA277-298E-4816-BA67-7B8A81C63A6A}" destId="{89542416-3AAC-4541-B8B6-D55BA28E7108}" srcOrd="1" destOrd="0" presId="urn:microsoft.com/office/officeart/2005/8/layout/orgChart1"/>
    <dgm:cxn modelId="{4398F62E-478A-4D29-AD39-72133426E6E2}" type="presParOf" srcId="{A8ECA277-298E-4816-BA67-7B8A81C63A6A}" destId="{C492EA8D-ECB5-487E-87B3-EA8A3A034E48}" srcOrd="2" destOrd="0" presId="urn:microsoft.com/office/officeart/2005/8/layout/orgChart1"/>
    <dgm:cxn modelId="{55CB5460-7C8D-4450-A5B6-0EF27978AB27}" type="presParOf" srcId="{39C9A4DA-2EA0-4A43-8D9A-DE09C0B48F06}" destId="{CEF40588-B8F5-474A-9B19-0A2A5043B0BC}" srcOrd="2" destOrd="0" presId="urn:microsoft.com/office/officeart/2005/8/layout/orgChart1"/>
    <dgm:cxn modelId="{2DD779D7-EB44-40DC-8D8A-14CEBC64AFBB}" type="presParOf" srcId="{39C9A4DA-2EA0-4A43-8D9A-DE09C0B48F06}" destId="{80BF0728-60A3-421F-9AFD-A7D1B767980D}" srcOrd="3" destOrd="0" presId="urn:microsoft.com/office/officeart/2005/8/layout/orgChart1"/>
    <dgm:cxn modelId="{930B3B8C-D13F-4195-97F7-A393E5C795C0}" type="presParOf" srcId="{80BF0728-60A3-421F-9AFD-A7D1B767980D}" destId="{C2C35761-C48B-4355-A99B-D7134CF221FB}" srcOrd="0" destOrd="0" presId="urn:microsoft.com/office/officeart/2005/8/layout/orgChart1"/>
    <dgm:cxn modelId="{920FBB42-9C77-4747-8E3B-D9E049FC8490}" type="presParOf" srcId="{C2C35761-C48B-4355-A99B-D7134CF221FB}" destId="{F74D9AF3-AB30-4621-BC6D-29DBB4C94886}" srcOrd="0" destOrd="0" presId="urn:microsoft.com/office/officeart/2005/8/layout/orgChart1"/>
    <dgm:cxn modelId="{B312E294-C3FD-4257-B79C-CFFF5126EF72}" type="presParOf" srcId="{C2C35761-C48B-4355-A99B-D7134CF221FB}" destId="{36C6EF37-AA77-4002-B210-94257E2AE473}" srcOrd="1" destOrd="0" presId="urn:microsoft.com/office/officeart/2005/8/layout/orgChart1"/>
    <dgm:cxn modelId="{7819BC5C-175D-4EE0-9F75-7F28CB1C0B37}" type="presParOf" srcId="{80BF0728-60A3-421F-9AFD-A7D1B767980D}" destId="{8C5E9FDB-BBA3-421E-9933-515B7B29E8DD}" srcOrd="1" destOrd="0" presId="urn:microsoft.com/office/officeart/2005/8/layout/orgChart1"/>
    <dgm:cxn modelId="{94787A71-8621-43BB-8782-03622EDF2D56}" type="presParOf" srcId="{80BF0728-60A3-421F-9AFD-A7D1B767980D}" destId="{35816092-62AC-4154-B8FD-65E117FD12BD}" srcOrd="2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Secretario(a) de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Desarrollo </a:t>
          </a:r>
          <a:r>
            <a:rPr lang="es-ES" sz="1200" dirty="0" smtClean="0">
              <a:solidFill>
                <a:srgbClr val="000000"/>
              </a:solidFill>
            </a:rPr>
            <a:t>Social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Asistente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 Jurídico(a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Vinculación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6684" custScaleY="119060" custLinFactNeighborY="-2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X="12306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X="12306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X="7571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X="7571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X="-5829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X="-8822" custLinFactNeighborY="-18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 custLinFactNeighborY="-3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45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214905" custScaleY="167390" custLinFactNeighborY="10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68044" custScaleY="133718" custLinFactNeighborX="43" custLinFactNeighborY="-229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134170" custScaleY="95010" custLinFactNeighborX="-3653" custLinFactNeighborY="16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134170" custScaleY="95010" custLinFactNeighborX="4675" custLinFactNeighborY="168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134170" custScaleY="95010" custLinFactNeighborX="-3653" custLinFactNeighborY="-1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134170" custScaleY="95010" custLinFactNeighborX="4675" custLinFactNeighborY="-1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134170" custScaleY="95010" custLinFactNeighborX="-3653" custLinFactNeighborY="-18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512813A-9405-44ED-9BEE-C169C38E6CC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</a:t>
          </a:r>
          <a:r>
            <a:rPr lang="es-ES" sz="1200" dirty="0" smtClean="0">
              <a:solidFill>
                <a:srgbClr val="000000"/>
              </a:solidFill>
            </a:rPr>
            <a:t>Especialista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4EBA13C-773B-4705-94D1-8E1979C75935}" type="parTrans" cxnId="{0DEB6808-5BBC-4784-A98E-3D3343BEDA62}">
      <dgm:prSet/>
      <dgm:spPr/>
      <dgm:t>
        <a:bodyPr/>
        <a:lstStyle/>
        <a:p>
          <a:endParaRPr lang="es-ES"/>
        </a:p>
      </dgm:t>
    </dgm:pt>
    <dgm:pt modelId="{36B94E01-0379-4604-A249-D3CEEAFF5055}" type="sibTrans" cxnId="{0DEB6808-5BBC-4784-A98E-3D3343BEDA62}">
      <dgm:prSet/>
      <dgm:spPr/>
      <dgm:t>
        <a:bodyPr/>
        <a:lstStyle/>
        <a:p>
          <a:endParaRPr lang="es-ES"/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/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/>
        </a:p>
      </dgm:t>
    </dgm:pt>
    <dgm:pt modelId="{DBA79BBB-966B-4BFC-8286-83235AD8111B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Temporal</a:t>
          </a:r>
          <a:endParaRPr lang="es-ES" sz="1200" dirty="0" smtClean="0"/>
        </a:p>
      </dgm:t>
    </dgm:pt>
    <dgm:pt modelId="{AC671DDD-4118-42A5-9D0C-A782D62390C4}" type="parTrans" cxnId="{5C93EF5B-80A6-443F-A5F4-8745A3ED137A}">
      <dgm:prSet/>
      <dgm:spPr/>
      <dgm:t>
        <a:bodyPr/>
        <a:lstStyle/>
        <a:p>
          <a:endParaRPr lang="es-ES"/>
        </a:p>
      </dgm:t>
    </dgm:pt>
    <dgm:pt modelId="{19302501-87BF-4119-9464-D0E98ADF19A2}" type="sibTrans" cxnId="{5C93EF5B-80A6-443F-A5F4-8745A3ED137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70215" custScaleY="65534" custLinFactNeighborX="793" custLinFactNeighborY="-24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3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3" custScaleX="60788" custScaleY="43581" custLinFactNeighborX="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A6B5655-8291-477D-AD76-DA1127C7856A}" type="pres">
      <dgm:prSet presAssocID="{AC671DDD-4118-42A5-9D0C-A782D62390C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74CC584-8484-4EF9-B27B-238AA23439D3}" type="pres">
      <dgm:prSet presAssocID="{DBA79BBB-966B-4BFC-8286-83235AD8111B}" presName="hierRoot2" presStyleCnt="0">
        <dgm:presLayoutVars>
          <dgm:hierBranch val="init"/>
        </dgm:presLayoutVars>
      </dgm:prSet>
      <dgm:spPr/>
    </dgm:pt>
    <dgm:pt modelId="{BE38C633-DBDC-4C8D-8FE7-24D79C3FC780}" type="pres">
      <dgm:prSet presAssocID="{DBA79BBB-966B-4BFC-8286-83235AD8111B}" presName="rootComposite" presStyleCnt="0"/>
      <dgm:spPr/>
    </dgm:pt>
    <dgm:pt modelId="{058B9ABF-C429-4BD0-BC00-F83C3ECE1AD5}" type="pres">
      <dgm:prSet presAssocID="{DBA79BBB-966B-4BFC-8286-83235AD8111B}" presName="rootText" presStyleLbl="node3" presStyleIdx="0" presStyleCnt="1" custScaleX="60788" custScaleY="43581" custLinFactNeighborX="10506" custLinFactNeighborY="-8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D9E6CF-0662-4F16-8DD3-E86CC7FDE6E1}" type="pres">
      <dgm:prSet presAssocID="{DBA79BBB-966B-4BFC-8286-83235AD811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F34CD4EA-7171-44A5-91EF-FE98CF3109A2}" type="pres">
      <dgm:prSet presAssocID="{DBA79BBB-966B-4BFC-8286-83235AD8111B}" presName="hierChild4" presStyleCnt="0"/>
      <dgm:spPr/>
    </dgm:pt>
    <dgm:pt modelId="{ED8B10CC-B0A6-41DA-B69A-9819CFC92D3C}" type="pres">
      <dgm:prSet presAssocID="{DBA79BBB-966B-4BFC-8286-83235AD8111B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D1D5185-F352-44C8-AD4D-6C0CF737FE10}" type="pres">
      <dgm:prSet presAssocID="{64EBA13C-773B-4705-94D1-8E1979C75935}" presName="Name35" presStyleLbl="parChTrans1D2" presStyleIdx="1" presStyleCnt="3"/>
      <dgm:spPr/>
      <dgm:t>
        <a:bodyPr/>
        <a:lstStyle/>
        <a:p>
          <a:endParaRPr lang="es-ES"/>
        </a:p>
      </dgm:t>
    </dgm:pt>
    <dgm:pt modelId="{8394D51A-08E8-4372-8132-E6BBDAEB778B}" type="pres">
      <dgm:prSet presAssocID="{7512813A-9405-44ED-9BEE-C169C38E6CC0}" presName="hierRoot2" presStyleCnt="0">
        <dgm:presLayoutVars>
          <dgm:hierBranch val="init"/>
        </dgm:presLayoutVars>
      </dgm:prSet>
      <dgm:spPr/>
    </dgm:pt>
    <dgm:pt modelId="{99A03789-BC98-426A-A3B6-2B93D926F64F}" type="pres">
      <dgm:prSet presAssocID="{7512813A-9405-44ED-9BEE-C169C38E6CC0}" presName="rootComposite" presStyleCnt="0"/>
      <dgm:spPr/>
    </dgm:pt>
    <dgm:pt modelId="{C757DCC9-A07E-41EF-9DA7-A0BDACEE6D74}" type="pres">
      <dgm:prSet presAssocID="{7512813A-9405-44ED-9BEE-C169C38E6CC0}" presName="rootText" presStyleLbl="node2" presStyleIdx="1" presStyleCnt="3" custScaleX="60853" custScaleY="43510" custLinFactNeighborX="752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571DCA-C223-420B-8243-2B807951DF65}" type="pres">
      <dgm:prSet presAssocID="{7512813A-9405-44ED-9BEE-C169C38E6CC0}" presName="rootConnector" presStyleLbl="node2" presStyleIdx="1" presStyleCnt="3"/>
      <dgm:spPr/>
      <dgm:t>
        <a:bodyPr/>
        <a:lstStyle/>
        <a:p>
          <a:endParaRPr lang="es-ES"/>
        </a:p>
      </dgm:t>
    </dgm:pt>
    <dgm:pt modelId="{EA5487AA-7560-4BE8-B2A5-6A8C39991562}" type="pres">
      <dgm:prSet presAssocID="{7512813A-9405-44ED-9BEE-C169C38E6CC0}" presName="hierChild4" presStyleCnt="0"/>
      <dgm:spPr/>
    </dgm:pt>
    <dgm:pt modelId="{BD48C9B2-7B98-4F86-AD05-7DD6BCC0FBC0}" type="pres">
      <dgm:prSet presAssocID="{7512813A-9405-44ED-9BEE-C169C38E6CC0}" presName="hierChild5" presStyleCnt="0"/>
      <dgm:spPr/>
    </dgm:pt>
    <dgm:pt modelId="{A6D38319-AD99-436F-BDF4-8CCCC7EA79F4}" type="pres">
      <dgm:prSet presAssocID="{2DCA85C1-69B8-4BDF-9821-CF557F429338}" presName="Name35" presStyleLbl="parChTrans1D2" presStyleIdx="2" presStyleCnt="3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2" presStyleCnt="3" custScaleX="60853" custScaleY="43510" custLinFactNeighborX="-10500" custLinFactNeighborY="2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5BBF3CA9-AB04-4F59-BECD-B4817090247D}" type="presOf" srcId="{AC671DDD-4118-42A5-9D0C-A782D62390C4}" destId="{EA6B5655-8291-477D-AD76-DA1127C7856A}" srcOrd="0" destOrd="0" presId="urn:microsoft.com/office/officeart/2005/8/layout/orgChart1"/>
    <dgm:cxn modelId="{9DC3F8FC-9F45-4510-BB1A-D38D67C058B6}" srcId="{F6A62CB6-08F1-46FC-993A-C98C96907C47}" destId="{3E62A679-95D2-443A-A0AF-2787283B02FA}" srcOrd="2" destOrd="0" parTransId="{2DCA85C1-69B8-4BDF-9821-CF557F429338}" sibTransId="{839C678D-1CF9-4087-8CCD-EE4F7A212155}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0699DCBF-3E4A-4AC0-9AFC-1FA66BA6D12E}" type="presOf" srcId="{64EBA13C-773B-4705-94D1-8E1979C75935}" destId="{CD1D5185-F352-44C8-AD4D-6C0CF737FE10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5C93EF5B-80A6-443F-A5F4-8745A3ED137A}" srcId="{67AEEC4A-392D-4CBA-BA89-C0436BAE5B19}" destId="{DBA79BBB-966B-4BFC-8286-83235AD8111B}" srcOrd="0" destOrd="0" parTransId="{AC671DDD-4118-42A5-9D0C-A782D62390C4}" sibTransId="{19302501-87BF-4119-9464-D0E98ADF19A2}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DFCF05B3-67D3-4729-BC6E-E599247B0A24}" type="presOf" srcId="{7512813A-9405-44ED-9BEE-C169C38E6CC0}" destId="{BE571DCA-C223-420B-8243-2B807951DF65}" srcOrd="1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0DEB6808-5BBC-4784-A98E-3D3343BEDA62}" srcId="{F6A62CB6-08F1-46FC-993A-C98C96907C47}" destId="{7512813A-9405-44ED-9BEE-C169C38E6CC0}" srcOrd="1" destOrd="0" parTransId="{64EBA13C-773B-4705-94D1-8E1979C75935}" sibTransId="{36B94E01-0379-4604-A249-D3CEEAFF5055}"/>
    <dgm:cxn modelId="{AB3A970C-0CF4-4A41-B9B6-22A3DF629F48}" type="presOf" srcId="{DBA79BBB-966B-4BFC-8286-83235AD8111B}" destId="{058B9ABF-C429-4BD0-BC00-F83C3ECE1AD5}" srcOrd="0" destOrd="0" presId="urn:microsoft.com/office/officeart/2005/8/layout/orgChart1"/>
    <dgm:cxn modelId="{1E7CFDCA-868C-44C3-BB35-F7BB3B9CDB05}" type="presOf" srcId="{7512813A-9405-44ED-9BEE-C169C38E6CC0}" destId="{C757DCC9-A07E-41EF-9DA7-A0BDACEE6D74}" srcOrd="0" destOrd="0" presId="urn:microsoft.com/office/officeart/2005/8/layout/orgChart1"/>
    <dgm:cxn modelId="{FDA822F8-B439-4069-9A94-B2CD5D60B3E1}" type="presOf" srcId="{DBA79BBB-966B-4BFC-8286-83235AD8111B}" destId="{E3D9E6CF-0662-4F16-8DD3-E86CC7FDE6E1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FF45D8AE-0401-4D83-B286-7657FF46EF12}" type="presParOf" srcId="{6BC04A75-EF08-4B7A-B3C1-C1D72491EDC3}" destId="{EA6B5655-8291-477D-AD76-DA1127C7856A}" srcOrd="0" destOrd="0" presId="urn:microsoft.com/office/officeart/2005/8/layout/orgChart1"/>
    <dgm:cxn modelId="{3D57A952-6844-4C93-922E-F605205C664D}" type="presParOf" srcId="{6BC04A75-EF08-4B7A-B3C1-C1D72491EDC3}" destId="{374CC584-8484-4EF9-B27B-238AA23439D3}" srcOrd="1" destOrd="0" presId="urn:microsoft.com/office/officeart/2005/8/layout/orgChart1"/>
    <dgm:cxn modelId="{67635422-CBA2-4AF9-BAA9-147B7E4D8408}" type="presParOf" srcId="{374CC584-8484-4EF9-B27B-238AA23439D3}" destId="{BE38C633-DBDC-4C8D-8FE7-24D79C3FC780}" srcOrd="0" destOrd="0" presId="urn:microsoft.com/office/officeart/2005/8/layout/orgChart1"/>
    <dgm:cxn modelId="{28AA7D9B-0896-4CCA-A3BF-A5DFC283D930}" type="presParOf" srcId="{BE38C633-DBDC-4C8D-8FE7-24D79C3FC780}" destId="{058B9ABF-C429-4BD0-BC00-F83C3ECE1AD5}" srcOrd="0" destOrd="0" presId="urn:microsoft.com/office/officeart/2005/8/layout/orgChart1"/>
    <dgm:cxn modelId="{53C64CBA-7985-417D-9027-22987502D3A2}" type="presParOf" srcId="{BE38C633-DBDC-4C8D-8FE7-24D79C3FC780}" destId="{E3D9E6CF-0662-4F16-8DD3-E86CC7FDE6E1}" srcOrd="1" destOrd="0" presId="urn:microsoft.com/office/officeart/2005/8/layout/orgChart1"/>
    <dgm:cxn modelId="{7CC8C596-894C-400A-93EF-D33958301099}" type="presParOf" srcId="{374CC584-8484-4EF9-B27B-238AA23439D3}" destId="{F34CD4EA-7171-44A5-91EF-FE98CF3109A2}" srcOrd="1" destOrd="0" presId="urn:microsoft.com/office/officeart/2005/8/layout/orgChart1"/>
    <dgm:cxn modelId="{3DC1AD63-D3CC-45B4-94EC-827F90BDF0B5}" type="presParOf" srcId="{374CC584-8484-4EF9-B27B-238AA23439D3}" destId="{ED8B10CC-B0A6-41DA-B69A-9819CFC92D3C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62D51F2D-D9F1-4138-9A8B-0DD01DDF3390}" type="presParOf" srcId="{C492A5A0-6B6A-40D2-B3A3-F81A7EDDDB6C}" destId="{CD1D5185-F352-44C8-AD4D-6C0CF737FE10}" srcOrd="2" destOrd="0" presId="urn:microsoft.com/office/officeart/2005/8/layout/orgChart1"/>
    <dgm:cxn modelId="{681B7205-20B9-466C-B299-34C9D149548C}" type="presParOf" srcId="{C492A5A0-6B6A-40D2-B3A3-F81A7EDDDB6C}" destId="{8394D51A-08E8-4372-8132-E6BBDAEB778B}" srcOrd="3" destOrd="0" presId="urn:microsoft.com/office/officeart/2005/8/layout/orgChart1"/>
    <dgm:cxn modelId="{68496365-D4B9-45AD-BAC6-DA515D9BC536}" type="presParOf" srcId="{8394D51A-08E8-4372-8132-E6BBDAEB778B}" destId="{99A03789-BC98-426A-A3B6-2B93D926F64F}" srcOrd="0" destOrd="0" presId="urn:microsoft.com/office/officeart/2005/8/layout/orgChart1"/>
    <dgm:cxn modelId="{3F4B38CB-65FF-4860-A61F-5E07DFE71782}" type="presParOf" srcId="{99A03789-BC98-426A-A3B6-2B93D926F64F}" destId="{C757DCC9-A07E-41EF-9DA7-A0BDACEE6D74}" srcOrd="0" destOrd="0" presId="urn:microsoft.com/office/officeart/2005/8/layout/orgChart1"/>
    <dgm:cxn modelId="{2C2F245A-E648-4860-8D23-78A6F15EE29A}" type="presParOf" srcId="{99A03789-BC98-426A-A3B6-2B93D926F64F}" destId="{BE571DCA-C223-420B-8243-2B807951DF65}" srcOrd="1" destOrd="0" presId="urn:microsoft.com/office/officeart/2005/8/layout/orgChart1"/>
    <dgm:cxn modelId="{CA140A16-433C-4E85-89DB-ED351884907B}" type="presParOf" srcId="{8394D51A-08E8-4372-8132-E6BBDAEB778B}" destId="{EA5487AA-7560-4BE8-B2A5-6A8C39991562}" srcOrd="1" destOrd="0" presId="urn:microsoft.com/office/officeart/2005/8/layout/orgChart1"/>
    <dgm:cxn modelId="{A4AEB1E6-07B7-47F8-BB0A-A2E804AF94F8}" type="presParOf" srcId="{8394D51A-08E8-4372-8132-E6BBDAEB778B}" destId="{BD48C9B2-7B98-4F86-AD05-7DD6BCC0FBC0}" srcOrd="2" destOrd="0" presId="urn:microsoft.com/office/officeart/2005/8/layout/orgChart1"/>
    <dgm:cxn modelId="{0A2BCD55-373D-4508-AB4C-484EC4F1CC84}" type="presParOf" srcId="{C492A5A0-6B6A-40D2-B3A3-F81A7EDDDB6C}" destId="{A6D38319-AD99-436F-BDF4-8CCCC7EA79F4}" srcOrd="4" destOrd="0" presId="urn:microsoft.com/office/officeart/2005/8/layout/orgChart1"/>
    <dgm:cxn modelId="{BECDB1A4-BD50-4236-9803-2134FAFF8197}" type="presParOf" srcId="{C492A5A0-6B6A-40D2-B3A3-F81A7EDDDB6C}" destId="{35642EE0-B61C-4587-BEBA-761F1EA5A15C}" srcOrd="5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Cultura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dirty="0" err="1" smtClean="0">
              <a:solidFill>
                <a:srgbClr val="000000"/>
              </a:solidFill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Proyectos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</a:t>
          </a:r>
          <a:r>
            <a:rPr lang="es-ES" sz="1200" b="0" dirty="0" smtClean="0">
              <a:solidFill>
                <a:srgbClr val="000000"/>
              </a:solidFill>
            </a:rPr>
            <a:t>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 custLinFactNeighborY="-59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5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32D8B67B-7A3C-402E-AD15-1FFF7035BE01}" srcId="{84579AF0-4408-438F-970E-BE007F0381A1}" destId="{577478B3-48D6-43DE-A313-DBC6684E41C2}" srcOrd="2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4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3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0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1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Encargado(a) de Área Administrativa</a:t>
          </a:r>
          <a:endParaRPr lang="es-ES" sz="1200" b="0" dirty="0">
            <a:solidFill>
              <a:srgbClr val="000000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 </a:t>
          </a:r>
          <a:endParaRPr lang="es-ES" sz="1200" dirty="0">
            <a:solidFill>
              <a:srgbClr val="000000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/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89789" custScaleY="86893" custLinFactNeighborX="-45" custLinFactNeighborY="-27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54527" custLinFactNeighborX="5297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112626" custLinFactNeighborX="5286" custLinFactNeighborY="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54527" custLinFactNeighborX="-16" custLinFactNeighborY="2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54527" custLinFactNeighborX="-4390" custLinFactNeighborY="207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Oficial Administrativo(a</a:t>
          </a:r>
          <a:r>
            <a:rPr lang="es-MX" sz="1200" dirty="0" smtClean="0">
              <a:solidFill>
                <a:srgbClr val="000000"/>
              </a:solidFill>
            </a:rPr>
            <a:t>)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Intendentes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/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 custLinFactNeighborY="-24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51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83992" custLinFactNeighborY="7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3992" custScaleY="75593" custLinFactX="12722" custLinFactNeighborX="100000" custLinFactNeighborY="-38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rgbClr val="000000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/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/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/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1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48951" custScaleY="43512" custLinFactNeighborY="-2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47130" custScaleY="38107" custLinFactNeighborY="14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srgbClr val="000000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70ADF7-A678-4495-940C-C1408FE0382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A01A9CA-D5AF-457F-B32C-7D0885D060E3}" type="parTrans" cxnId="{7B1C85A8-4D97-43ED-B47F-9B3024AF5CA5}">
      <dgm:prSet/>
      <dgm:spPr/>
      <dgm:t>
        <a:bodyPr/>
        <a:lstStyle/>
        <a:p>
          <a:endParaRPr lang="es-ES"/>
        </a:p>
      </dgm:t>
    </dgm:pt>
    <dgm:pt modelId="{BAE5473B-ACE2-4CF2-9608-7CD30A25B731}" type="sibTrans" cxnId="{7B1C85A8-4D97-43ED-B47F-9B3024AF5CA5}">
      <dgm:prSet/>
      <dgm:spPr/>
      <dgm:t>
        <a:bodyPr/>
        <a:lstStyle/>
        <a:p>
          <a:endParaRPr lang="es-ES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60309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5" custScaleY="85820" custLinFactNeighborY="28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5" custScaleY="85820" custLinFactNeighborY="28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5" custScaleY="85820" custLinFactNeighborY="295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5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5" custScaleY="85995" custLinFactNeighborY="28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5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2B2BA394-D4D9-4709-B196-09C766B43E11}" type="pres">
      <dgm:prSet presAssocID="{6A01A9CA-D5AF-457F-B32C-7D0885D060E3}" presName="Name37" presStyleLbl="parChTrans1D2" presStyleIdx="4" presStyleCnt="5"/>
      <dgm:spPr/>
      <dgm:t>
        <a:bodyPr/>
        <a:lstStyle/>
        <a:p>
          <a:endParaRPr lang="es-MX"/>
        </a:p>
      </dgm:t>
    </dgm:pt>
    <dgm:pt modelId="{2509DFC5-C613-485B-8D0D-FE84AFAB5CCF}" type="pres">
      <dgm:prSet presAssocID="{5470ADF7-A678-4495-940C-C1408FE03820}" presName="hierRoot2" presStyleCnt="0">
        <dgm:presLayoutVars>
          <dgm:hierBranch val="init"/>
        </dgm:presLayoutVars>
      </dgm:prSet>
      <dgm:spPr/>
    </dgm:pt>
    <dgm:pt modelId="{93B30804-3327-459B-9A0E-5AD9F98B6FB1}" type="pres">
      <dgm:prSet presAssocID="{5470ADF7-A678-4495-940C-C1408FE03820}" presName="rootComposite" presStyleCnt="0"/>
      <dgm:spPr/>
    </dgm:pt>
    <dgm:pt modelId="{EB5E604F-65DC-459C-B552-A80D7CF0DE9D}" type="pres">
      <dgm:prSet presAssocID="{5470ADF7-A678-4495-940C-C1408FE03820}" presName="rootText" presStyleLbl="node2" presStyleIdx="4" presStyleCnt="5" custScaleY="85995" custLinFactNeighborY="28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C9C3B5-BAD8-48DC-A34B-0D0324D71D36}" type="pres">
      <dgm:prSet presAssocID="{5470ADF7-A678-4495-940C-C1408FE03820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202B06-9220-499F-B040-5B6006CB35AC}" type="pres">
      <dgm:prSet presAssocID="{5470ADF7-A678-4495-940C-C1408FE03820}" presName="hierChild4" presStyleCnt="0"/>
      <dgm:spPr/>
    </dgm:pt>
    <dgm:pt modelId="{06620B25-DE7F-47A6-B30F-B61B3AE15BE1}" type="pres">
      <dgm:prSet presAssocID="{5470ADF7-A678-4495-940C-C1408FE03820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7B1C85A8-4D97-43ED-B47F-9B3024AF5CA5}" srcId="{F492D46A-D11E-4931-AAED-9CFD36B75C69}" destId="{5470ADF7-A678-4495-940C-C1408FE03820}" srcOrd="4" destOrd="0" parTransId="{6A01A9CA-D5AF-457F-B32C-7D0885D060E3}" sibTransId="{BAE5473B-ACE2-4CF2-9608-7CD30A25B731}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390387B-3247-4BAA-B280-48124DE9A8D6}" type="presOf" srcId="{6A01A9CA-D5AF-457F-B32C-7D0885D060E3}" destId="{2B2BA394-D4D9-4709-B196-09C766B43E11}" srcOrd="0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73464677-0B88-4E7F-B86C-3ED704F84368}" type="presOf" srcId="{5470ADF7-A678-4495-940C-C1408FE03820}" destId="{EB5E604F-65DC-459C-B552-A80D7CF0DE9D}" srcOrd="0" destOrd="0" presId="urn:microsoft.com/office/officeart/2005/8/layout/orgChart1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39F2509A-4927-4670-8CA2-EFCC02FB8B94}" type="presOf" srcId="{5470ADF7-A678-4495-940C-C1408FE03820}" destId="{50C9C3B5-BAD8-48DC-A34B-0D0324D71D36}" srcOrd="1" destOrd="0" presId="urn:microsoft.com/office/officeart/2005/8/layout/orgChart1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11A4283D-091E-4139-8C20-D02CA2AEDBA2}" type="presParOf" srcId="{6057D871-0612-4596-9654-33ECB20A6DFA}" destId="{2B2BA394-D4D9-4709-B196-09C766B43E11}" srcOrd="8" destOrd="0" presId="urn:microsoft.com/office/officeart/2005/8/layout/orgChart1"/>
    <dgm:cxn modelId="{8F3A696C-9A14-4CE3-B352-BE232F60C204}" type="presParOf" srcId="{6057D871-0612-4596-9654-33ECB20A6DFA}" destId="{2509DFC5-C613-485B-8D0D-FE84AFAB5CCF}" srcOrd="9" destOrd="0" presId="urn:microsoft.com/office/officeart/2005/8/layout/orgChart1"/>
    <dgm:cxn modelId="{ACCFA5B1-91B9-41F6-8A2D-D20D6CCD348D}" type="presParOf" srcId="{2509DFC5-C613-485B-8D0D-FE84AFAB5CCF}" destId="{93B30804-3327-459B-9A0E-5AD9F98B6FB1}" srcOrd="0" destOrd="0" presId="urn:microsoft.com/office/officeart/2005/8/layout/orgChart1"/>
    <dgm:cxn modelId="{7345B080-9419-4FAA-931A-9F025D19FC13}" type="presParOf" srcId="{93B30804-3327-459B-9A0E-5AD9F98B6FB1}" destId="{EB5E604F-65DC-459C-B552-A80D7CF0DE9D}" srcOrd="0" destOrd="0" presId="urn:microsoft.com/office/officeart/2005/8/layout/orgChart1"/>
    <dgm:cxn modelId="{D45C39DA-BD7F-4900-96BC-585BC721412A}" type="presParOf" srcId="{93B30804-3327-459B-9A0E-5AD9F98B6FB1}" destId="{50C9C3B5-BAD8-48DC-A34B-0D0324D71D36}" srcOrd="1" destOrd="0" presId="urn:microsoft.com/office/officeart/2005/8/layout/orgChart1"/>
    <dgm:cxn modelId="{7A75E43B-EC69-498B-9A15-BE0011D4E83B}" type="presParOf" srcId="{2509DFC5-C613-485B-8D0D-FE84AFAB5CCF}" destId="{FE202B06-9220-499F-B040-5B6006CB35AC}" srcOrd="1" destOrd="0" presId="urn:microsoft.com/office/officeart/2005/8/layout/orgChart1"/>
    <dgm:cxn modelId="{BC6BC7C9-AA58-4E88-A715-1EA10AD86488}" type="presParOf" srcId="{2509DFC5-C613-485B-8D0D-FE84AFAB5CCF}" destId="{06620B25-DE7F-47A6-B30F-B61B3AE15BE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</a:t>
          </a:r>
          <a:r>
            <a:rPr lang="es-ES" sz="1200" b="0" dirty="0" smtClean="0">
              <a:solidFill>
                <a:srgbClr val="000000"/>
              </a:solidFill>
            </a:rPr>
            <a:t>Cultura</a:t>
          </a:r>
          <a:endParaRPr lang="es-ES" sz="1200" b="0" dirty="0" smtClean="0">
            <a:solidFill>
              <a:srgbClr val="000000"/>
            </a:solidFill>
          </a:endParaRP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Centros </a:t>
          </a:r>
          <a:r>
            <a:rPr lang="es-ES" sz="1200" dirty="0" smtClean="0">
              <a:solidFill>
                <a:srgbClr val="000000"/>
              </a:solidFill>
            </a:rPr>
            <a:t>Culturales</a:t>
          </a:r>
          <a:endParaRPr lang="es-ES" sz="1200" dirty="0">
            <a:solidFill>
              <a:srgbClr val="000000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/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/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/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-45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-24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7904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78898" custLinFactNeighborY="20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79048" custLinFactNeighborY="6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78898" custLinFactNeighborY="20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Secretaria(o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Promotor(a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Encargado(a</a:t>
          </a:r>
          <a:r>
            <a:rPr lang="es-MX" sz="1200" dirty="0" smtClean="0">
              <a:solidFill>
                <a:srgbClr val="000000"/>
              </a:solidFill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/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61001" custScaleY="143084" custLinFactNeighborY="-36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81762" custLinFactNeighborY="1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81762" custLinFactNeighborY="1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81762" custLinFactNeighborY="1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81917" custLinFactNeighborY="1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81917" custLinFactNeighborY="1712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1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1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  <a:endParaRPr lang="es-ES" sz="1200" dirty="0">
            <a:solidFill>
              <a:srgbClr val="000000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 CDC Escuela </a:t>
          </a:r>
        </a:p>
        <a:p>
          <a:r>
            <a:rPr lang="es-ES" sz="1200" dirty="0" smtClean="0">
              <a:solidFill>
                <a:srgbClr val="000000"/>
              </a:solidFill>
            </a:rPr>
            <a:t>Municipal de </a:t>
          </a:r>
          <a:r>
            <a:rPr lang="es-ES" sz="1200" dirty="0" smtClean="0">
              <a:solidFill>
                <a:srgbClr val="000000"/>
              </a:solidFill>
            </a:rPr>
            <a:t>Arte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/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/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/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/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/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/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/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01171" custScaleY="88524" custLinFactNeighborX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82201" custScaleY="70057" custLinFactNeighborX="-8837" custLinFactNeighborY="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66369" custScaleY="63232" custLinFactNeighborX="-124" custLinFactNeighborY="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66369" custScaleY="63232" custLinFactNeighborX="-15814" custLinFactNeighborY="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82201" custScaleY="70057" custLinFactNeighborY="7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</a:t>
          </a:r>
          <a:br>
            <a:rPr lang="es-ES" sz="1200" dirty="0" smtClean="0"/>
          </a:br>
          <a:r>
            <a:rPr lang="es-ES" sz="1200" dirty="0" smtClean="0"/>
            <a:t>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/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/>
        </a:p>
      </dgm:t>
    </dgm:pt>
    <dgm:pt modelId="{D84837DB-8DD3-498E-8A53-D66E97420B61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29A5970C-B522-4A6B-A9B2-BD8DDF3F8AAD}" type="parTrans" cxnId="{C13891C7-597C-4C46-BD0D-13E94CD14B11}">
      <dgm:prSet/>
      <dgm:spPr/>
      <dgm:t>
        <a:bodyPr/>
        <a:lstStyle/>
        <a:p>
          <a:endParaRPr lang="es-ES"/>
        </a:p>
      </dgm:t>
    </dgm:pt>
    <dgm:pt modelId="{1FA394C3-5F99-42B2-8DDF-1575AA796C4B}" type="sibTrans" cxnId="{C13891C7-597C-4C46-BD0D-13E94CD14B11}">
      <dgm:prSet/>
      <dgm:spPr/>
      <dgm:t>
        <a:bodyPr/>
        <a:lstStyle/>
        <a:p>
          <a:endParaRPr lang="es-ES"/>
        </a:p>
      </dgm:t>
    </dgm:pt>
    <dgm:pt modelId="{FB2E4D75-1B26-421B-BDFA-C0F1EC704E69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35B9C53-B149-4044-8735-64B84E311C98}" type="parTrans" cxnId="{908E7591-50E0-4013-8AAF-57B853639534}">
      <dgm:prSet/>
      <dgm:spPr/>
      <dgm:t>
        <a:bodyPr/>
        <a:lstStyle/>
        <a:p>
          <a:endParaRPr lang="es-ES"/>
        </a:p>
      </dgm:t>
    </dgm:pt>
    <dgm:pt modelId="{6E118AB5-D703-47DB-BF84-410D816C77CA}" type="sibTrans" cxnId="{908E7591-50E0-4013-8AAF-57B85363953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67248" custScaleY="56674" custLinFactNeighborX="-180" custLinFactNeighborY="15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543F0D3-C33A-4211-8852-FCE9DB3D6E8A}" type="pres">
      <dgm:prSet presAssocID="{81CE74A5-7112-46C9-99D5-4AD6CEF65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0" presStyleCnt="1" custScaleX="39785" custScaleY="39785" custLinFactNeighborX="-209" custLinFactNeighborY="-497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A0126A2-5850-4BE5-9443-14CCA87CFB78}" type="pres">
      <dgm:prSet presAssocID="{29A5970C-B522-4A6B-A9B2-BD8DDF3F8AAD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B0F75E1F-699F-4A07-8B14-F687535BA1B0}" type="pres">
      <dgm:prSet presAssocID="{D84837DB-8DD3-498E-8A53-D66E97420B61}" presName="hierRoot3" presStyleCnt="0">
        <dgm:presLayoutVars>
          <dgm:hierBranch val="init"/>
        </dgm:presLayoutVars>
      </dgm:prSet>
      <dgm:spPr/>
    </dgm:pt>
    <dgm:pt modelId="{42E121BD-E6A1-4444-BD18-96C65C4FA5DD}" type="pres">
      <dgm:prSet presAssocID="{D84837DB-8DD3-498E-8A53-D66E97420B61}" presName="rootComposite3" presStyleCnt="0"/>
      <dgm:spPr/>
    </dgm:pt>
    <dgm:pt modelId="{69633536-CB0D-4355-B613-41AA3DEC4F2D}" type="pres">
      <dgm:prSet presAssocID="{D84837DB-8DD3-498E-8A53-D66E97420B61}" presName="rootText3" presStyleLbl="asst1" presStyleIdx="0" presStyleCnt="2" custScaleX="39785" custScaleY="39785" custLinFactNeighborX="-228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04EAA-4775-4A41-A396-D98D3CC2BF08}" type="pres">
      <dgm:prSet presAssocID="{D84837DB-8DD3-498E-8A53-D66E97420B61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C655432-3E4D-48C5-8EA8-B467D156F7DA}" type="pres">
      <dgm:prSet presAssocID="{D84837DB-8DD3-498E-8A53-D66E97420B61}" presName="hierChild6" presStyleCnt="0"/>
      <dgm:spPr/>
    </dgm:pt>
    <dgm:pt modelId="{94713814-B6DE-450D-93BF-ACFC14A5AC74}" type="pres">
      <dgm:prSet presAssocID="{D84837DB-8DD3-498E-8A53-D66E97420B61}" presName="hierChild7" presStyleCnt="0"/>
      <dgm:spPr/>
    </dgm:pt>
    <dgm:pt modelId="{8EFF9B50-6081-458A-8627-7F7E790BA94A}" type="pres">
      <dgm:prSet presAssocID="{835B9C53-B149-4044-8735-64B84E311C9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0F7147D-4892-423A-A746-9C13D94F4AC0}" type="pres">
      <dgm:prSet presAssocID="{FB2E4D75-1B26-421B-BDFA-C0F1EC704E69}" presName="hierRoot3" presStyleCnt="0">
        <dgm:presLayoutVars>
          <dgm:hierBranch val="init"/>
        </dgm:presLayoutVars>
      </dgm:prSet>
      <dgm:spPr/>
    </dgm:pt>
    <dgm:pt modelId="{F51E8E7C-4438-4876-A3C6-02931BD53C30}" type="pres">
      <dgm:prSet presAssocID="{FB2E4D75-1B26-421B-BDFA-C0F1EC704E69}" presName="rootComposite3" presStyleCnt="0"/>
      <dgm:spPr/>
    </dgm:pt>
    <dgm:pt modelId="{DFC8791C-93A4-4A2B-B725-77212759A982}" type="pres">
      <dgm:prSet presAssocID="{FB2E4D75-1B26-421B-BDFA-C0F1EC704E69}" presName="rootText3" presStyleLbl="asst1" presStyleIdx="1" presStyleCnt="2" custScaleX="39785" custScaleY="39785" custLinFactNeighborX="-27791" custLinFactNeighborY="-27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229B9-160E-4F93-9051-5C8ECE343997}" type="pres">
      <dgm:prSet presAssocID="{FB2E4D75-1B26-421B-BDFA-C0F1EC704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74D1EFD-0FA1-4554-B01B-1C6BCE734B31}" type="pres">
      <dgm:prSet presAssocID="{FB2E4D75-1B26-421B-BDFA-C0F1EC704E69}" presName="hierChild6" presStyleCnt="0"/>
      <dgm:spPr/>
    </dgm:pt>
    <dgm:pt modelId="{0BF0B9A8-C337-47C1-B408-12B46C4D6E2B}" type="pres">
      <dgm:prSet presAssocID="{FB2E4D75-1B26-421B-BDFA-C0F1EC704E69}" presName="hierChild7" presStyleCnt="0"/>
      <dgm:spPr/>
    </dgm:pt>
  </dgm:ptLst>
  <dgm:cxnLst>
    <dgm:cxn modelId="{9859B390-EF37-4F9D-A231-4B132BAE41D6}" type="presOf" srcId="{D84837DB-8DD3-498E-8A53-D66E97420B61}" destId="{1D504EAA-4775-4A41-A396-D98D3CC2BF08}" srcOrd="1" destOrd="0" presId="urn:microsoft.com/office/officeart/2005/8/layout/orgChart1"/>
    <dgm:cxn modelId="{C13891C7-597C-4C46-BD0D-13E94CD14B11}" srcId="{84579AF0-4408-438F-970E-BE007F0381A1}" destId="{D84837DB-8DD3-498E-8A53-D66E97420B61}" srcOrd="1" destOrd="0" parTransId="{29A5970C-B522-4A6B-A9B2-BD8DDF3F8AAD}" sibTransId="{1FA394C3-5F99-42B2-8DDF-1575AA796C4B}"/>
    <dgm:cxn modelId="{052D2DAE-3EE3-42C3-A402-1BE8AD46658A}" type="presOf" srcId="{81CE74A5-7112-46C9-99D5-4AD6CEF6545F}" destId="{C543F0D3-C33A-4211-8852-FCE9DB3D6E8A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6BC79B52-E67E-4A56-81E0-B5148970C71A}" srcId="{84579AF0-4408-438F-970E-BE007F0381A1}" destId="{F92AD708-E8E4-4E72-AA78-C95346ECD644}" srcOrd="0" destOrd="0" parTransId="{81CE74A5-7112-46C9-99D5-4AD6CEF6545F}" sibTransId="{51D9CB7F-BFDE-408C-9DB0-53A04D0E3E59}"/>
    <dgm:cxn modelId="{908E7591-50E0-4013-8AAF-57B853639534}" srcId="{84579AF0-4408-438F-970E-BE007F0381A1}" destId="{FB2E4D75-1B26-421B-BDFA-C0F1EC704E69}" srcOrd="2" destOrd="0" parTransId="{835B9C53-B149-4044-8735-64B84E311C98}" sibTransId="{6E118AB5-D703-47DB-BF84-410D816C77CA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B46709F8-A74C-464C-928D-E82ABC3B4B99}" type="presOf" srcId="{F92AD708-E8E4-4E72-AA78-C95346ECD644}" destId="{3341C3AD-6F61-47BB-9AA6-53DAEC862A74}" srcOrd="1" destOrd="0" presId="urn:microsoft.com/office/officeart/2005/8/layout/orgChart1"/>
    <dgm:cxn modelId="{449A14A9-E581-40EE-8B38-CBA0B3EF1A3B}" type="presOf" srcId="{835B9C53-B149-4044-8735-64B84E311C98}" destId="{8EFF9B50-6081-458A-8627-7F7E790BA94A}" srcOrd="0" destOrd="0" presId="urn:microsoft.com/office/officeart/2005/8/layout/orgChart1"/>
    <dgm:cxn modelId="{BB051AB6-B907-4C1E-A381-EF0B83744F0F}" type="presOf" srcId="{FB2E4D75-1B26-421B-BDFA-C0F1EC704E69}" destId="{BF9229B9-160E-4F93-9051-5C8ECE343997}" srcOrd="1" destOrd="0" presId="urn:microsoft.com/office/officeart/2005/8/layout/orgChart1"/>
    <dgm:cxn modelId="{EFBFDA6E-33E9-4784-AEAE-6E805E8DA2E8}" type="presOf" srcId="{29A5970C-B522-4A6B-A9B2-BD8DDF3F8AAD}" destId="{DA0126A2-5850-4BE5-9443-14CCA87CFB78}" srcOrd="0" destOrd="0" presId="urn:microsoft.com/office/officeart/2005/8/layout/orgChart1"/>
    <dgm:cxn modelId="{1865FBC1-23EF-473A-A3F1-C656523B3D2E}" type="presOf" srcId="{F92AD708-E8E4-4E72-AA78-C95346ECD644}" destId="{FC74B5C8-FA7D-4472-8EDA-B13A79EFD391}" srcOrd="0" destOrd="0" presId="urn:microsoft.com/office/officeart/2005/8/layout/orgChart1"/>
    <dgm:cxn modelId="{A6AFF82A-7933-4611-B338-DF88DF577DE1}" type="presOf" srcId="{D84837DB-8DD3-498E-8A53-D66E97420B61}" destId="{69633536-CB0D-4355-B613-41AA3DEC4F2D}" srcOrd="0" destOrd="0" presId="urn:microsoft.com/office/officeart/2005/8/layout/orgChart1"/>
    <dgm:cxn modelId="{B8ADF9C7-6F98-49E7-AFCC-8475BEFBB7E7}" type="presOf" srcId="{FB2E4D75-1B26-421B-BDFA-C0F1EC704E69}" destId="{DFC8791C-93A4-4A2B-B725-77212759A98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2BC511E-B22E-4E10-BDC6-CEE16A4C5504}" type="presParOf" srcId="{C212D9BA-6797-4225-A692-A814A4696490}" destId="{C543F0D3-C33A-4211-8852-FCE9DB3D6E8A}" srcOrd="0" destOrd="0" presId="urn:microsoft.com/office/officeart/2005/8/layout/orgChart1"/>
    <dgm:cxn modelId="{19F64081-0AF1-4AE3-94EB-C14A0980FE2A}" type="presParOf" srcId="{C212D9BA-6797-4225-A692-A814A4696490}" destId="{22C4E399-B079-419B-B4D4-C8D8E80A8C8C}" srcOrd="1" destOrd="0" presId="urn:microsoft.com/office/officeart/2005/8/layout/orgChart1"/>
    <dgm:cxn modelId="{D2787778-4A77-4B01-8981-0007761C8476}" type="presParOf" srcId="{22C4E399-B079-419B-B4D4-C8D8E80A8C8C}" destId="{6D58F428-0281-442B-AA71-4D80030EC748}" srcOrd="0" destOrd="0" presId="urn:microsoft.com/office/officeart/2005/8/layout/orgChart1"/>
    <dgm:cxn modelId="{31346699-0105-428A-85E8-BF34A221C84C}" type="presParOf" srcId="{6D58F428-0281-442B-AA71-4D80030EC748}" destId="{FC74B5C8-FA7D-4472-8EDA-B13A79EFD391}" srcOrd="0" destOrd="0" presId="urn:microsoft.com/office/officeart/2005/8/layout/orgChart1"/>
    <dgm:cxn modelId="{172A16C0-EB26-4D74-BE3E-9EA783E7C8F9}" type="presParOf" srcId="{6D58F428-0281-442B-AA71-4D80030EC748}" destId="{3341C3AD-6F61-47BB-9AA6-53DAEC862A74}" srcOrd="1" destOrd="0" presId="urn:microsoft.com/office/officeart/2005/8/layout/orgChart1"/>
    <dgm:cxn modelId="{11736577-EAD3-4C5C-A823-14FD289B2169}" type="presParOf" srcId="{22C4E399-B079-419B-B4D4-C8D8E80A8C8C}" destId="{8F5C9C5F-EA93-411D-A6E5-EA89CBBDE876}" srcOrd="1" destOrd="0" presId="urn:microsoft.com/office/officeart/2005/8/layout/orgChart1"/>
    <dgm:cxn modelId="{BC8E61CB-5BDA-4D7B-B5BF-8BB4709ED6F3}" type="presParOf" srcId="{22C4E399-B079-419B-B4D4-C8D8E80A8C8C}" destId="{21339E80-F91E-48CE-82D9-14E06FA0459E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C8B4AD03-8945-4714-9ED8-1986FA245117}" type="presParOf" srcId="{094F24CE-73FB-4D28-8FA1-40B33E7F4F0A}" destId="{DA0126A2-5850-4BE5-9443-14CCA87CFB78}" srcOrd="0" destOrd="0" presId="urn:microsoft.com/office/officeart/2005/8/layout/orgChart1"/>
    <dgm:cxn modelId="{74E8778B-F790-4F19-AD80-41AD39BBC473}" type="presParOf" srcId="{094F24CE-73FB-4D28-8FA1-40B33E7F4F0A}" destId="{B0F75E1F-699F-4A07-8B14-F687535BA1B0}" srcOrd="1" destOrd="0" presId="urn:microsoft.com/office/officeart/2005/8/layout/orgChart1"/>
    <dgm:cxn modelId="{F423C1A9-CFC6-4EEF-BA1D-996DFC3173EC}" type="presParOf" srcId="{B0F75E1F-699F-4A07-8B14-F687535BA1B0}" destId="{42E121BD-E6A1-4444-BD18-96C65C4FA5DD}" srcOrd="0" destOrd="0" presId="urn:microsoft.com/office/officeart/2005/8/layout/orgChart1"/>
    <dgm:cxn modelId="{5A778F1D-E7DF-48A4-8F0C-B7A73B598BA1}" type="presParOf" srcId="{42E121BD-E6A1-4444-BD18-96C65C4FA5DD}" destId="{69633536-CB0D-4355-B613-41AA3DEC4F2D}" srcOrd="0" destOrd="0" presId="urn:microsoft.com/office/officeart/2005/8/layout/orgChart1"/>
    <dgm:cxn modelId="{3298F1F3-32F4-4DD2-9562-06FC0350DEDB}" type="presParOf" srcId="{42E121BD-E6A1-4444-BD18-96C65C4FA5DD}" destId="{1D504EAA-4775-4A41-A396-D98D3CC2BF08}" srcOrd="1" destOrd="0" presId="urn:microsoft.com/office/officeart/2005/8/layout/orgChart1"/>
    <dgm:cxn modelId="{8295FF3A-FE33-4429-8723-A35DF2FB9E86}" type="presParOf" srcId="{B0F75E1F-699F-4A07-8B14-F687535BA1B0}" destId="{3C655432-3E4D-48C5-8EA8-B467D156F7DA}" srcOrd="1" destOrd="0" presId="urn:microsoft.com/office/officeart/2005/8/layout/orgChart1"/>
    <dgm:cxn modelId="{B5175F4E-864D-4B7A-AB8D-B83F89E47BA5}" type="presParOf" srcId="{B0F75E1F-699F-4A07-8B14-F687535BA1B0}" destId="{94713814-B6DE-450D-93BF-ACFC14A5AC74}" srcOrd="2" destOrd="0" presId="urn:microsoft.com/office/officeart/2005/8/layout/orgChart1"/>
    <dgm:cxn modelId="{1414F3B2-1186-4D2A-A91A-E641610AFD17}" type="presParOf" srcId="{094F24CE-73FB-4D28-8FA1-40B33E7F4F0A}" destId="{8EFF9B50-6081-458A-8627-7F7E790BA94A}" srcOrd="2" destOrd="0" presId="urn:microsoft.com/office/officeart/2005/8/layout/orgChart1"/>
    <dgm:cxn modelId="{95A78B5F-9C11-43FD-9338-C0A7A268492C}" type="presParOf" srcId="{094F24CE-73FB-4D28-8FA1-40B33E7F4F0A}" destId="{A0F7147D-4892-423A-A746-9C13D94F4AC0}" srcOrd="3" destOrd="0" presId="urn:microsoft.com/office/officeart/2005/8/layout/orgChart1"/>
    <dgm:cxn modelId="{86977802-30B3-4F16-898A-D452D9AEF399}" type="presParOf" srcId="{A0F7147D-4892-423A-A746-9C13D94F4AC0}" destId="{F51E8E7C-4438-4876-A3C6-02931BD53C30}" srcOrd="0" destOrd="0" presId="urn:microsoft.com/office/officeart/2005/8/layout/orgChart1"/>
    <dgm:cxn modelId="{527E3336-4FDA-42CD-B6C0-B1D00D284713}" type="presParOf" srcId="{F51E8E7C-4438-4876-A3C6-02931BD53C30}" destId="{DFC8791C-93A4-4A2B-B725-77212759A982}" srcOrd="0" destOrd="0" presId="urn:microsoft.com/office/officeart/2005/8/layout/orgChart1"/>
    <dgm:cxn modelId="{9CB4A1B0-3B3B-4399-B6CD-6D1CCB965E1C}" type="presParOf" srcId="{F51E8E7C-4438-4876-A3C6-02931BD53C30}" destId="{BF9229B9-160E-4F93-9051-5C8ECE343997}" srcOrd="1" destOrd="0" presId="urn:microsoft.com/office/officeart/2005/8/layout/orgChart1"/>
    <dgm:cxn modelId="{A008D7B5-1299-40C9-A5F5-F943F8980321}" type="presParOf" srcId="{A0F7147D-4892-423A-A746-9C13D94F4AC0}" destId="{574D1EFD-0FA1-4554-B01B-1C6BCE734B31}" srcOrd="1" destOrd="0" presId="urn:microsoft.com/office/officeart/2005/8/layout/orgChart1"/>
    <dgm:cxn modelId="{F8B78896-DD6F-4FCF-A5ED-8E60FDD90392}" type="presParOf" srcId="{A0F7147D-4892-423A-A746-9C13D94F4AC0}" destId="{0BF0B9A8-C337-47C1-B408-12B46C4D6E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la </a:t>
          </a:r>
          <a:r>
            <a:rPr lang="es-ES" sz="1200" dirty="0" smtClean="0">
              <a:solidFill>
                <a:srgbClr val="000000"/>
              </a:solidFill>
            </a:rPr>
            <a:t>Orquesta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Músicos(as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6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8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Cultura Física y </a:t>
          </a:r>
          <a:r>
            <a:rPr lang="es-ES" sz="1200" dirty="0" smtClean="0">
              <a:solidFill>
                <a:srgbClr val="000000"/>
              </a:solidFill>
            </a:rPr>
            <a:t>Deporte</a:t>
          </a:r>
          <a:endParaRPr lang="es-ES" sz="1200" dirty="0">
            <a:solidFill>
              <a:srgbClr val="000000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Coordinador de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Planeación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Unidades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>
            <a:solidFill>
              <a:srgbClr val="000000"/>
            </a:solidFill>
          </a:endParaRPr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endParaRPr lang="es-ES" sz="1200" b="0" dirty="0">
            <a:solidFill>
              <a:srgbClr val="000000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Coordinador(a) Técnico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Cultura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Física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</a:t>
          </a:r>
          <a:r>
            <a:rPr lang="es-ES" sz="1200" dirty="0" smtClean="0">
              <a:solidFill>
                <a:srgbClr val="000000"/>
              </a:solidFill>
            </a:rPr>
            <a:t>Eventos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Infraestructura 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 </a:t>
          </a: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Deporte </a:t>
          </a:r>
          <a:r>
            <a:rPr lang="es-ES" sz="1200" dirty="0" smtClean="0">
              <a:solidFill>
                <a:srgbClr val="000000"/>
              </a:solidFill>
            </a:rPr>
            <a:t>Selectivo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Jefe(a) de Ligas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>
            <a:solidFill>
              <a:srgbClr val="000000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de Desarrollo </a:t>
          </a:r>
          <a:r>
            <a:rPr lang="es-ES" sz="1200" dirty="0" smtClean="0">
              <a:solidFill>
                <a:srgbClr val="000000"/>
              </a:solidFill>
            </a:rPr>
            <a:t>Deportivo</a:t>
          </a:r>
          <a:endParaRPr lang="es-ES" sz="1200" dirty="0">
            <a:solidFill>
              <a:srgbClr val="000000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de Área </a:t>
          </a:r>
          <a:r>
            <a:rPr lang="es-ES" sz="1200" dirty="0" smtClean="0">
              <a:solidFill>
                <a:srgbClr val="000000"/>
              </a:solidFill>
            </a:rPr>
            <a:t>Acuática</a:t>
          </a:r>
          <a:endParaRPr lang="es-ES" sz="1200" dirty="0">
            <a:solidFill>
              <a:srgbClr val="000000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      </a:t>
          </a:r>
          <a:endParaRPr lang="es-ES" sz="1200" dirty="0">
            <a:solidFill>
              <a:srgbClr val="000000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General </a:t>
          </a:r>
          <a:endParaRPr lang="es-ES" sz="1200" dirty="0">
            <a:solidFill>
              <a:srgbClr val="000000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50847" custScaleY="140737" custLinFactNeighborX="-44216" custLinFactNeighborY="163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4" custScaleX="203677" custScaleY="151073" custLinFactNeighborX="-11577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9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5" custScaleX="175934" custScaleY="124441" custLinFactNeighborX="-18783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5" custScaleX="175934" custScaleY="124441" custLinFactNeighborX="-2864" custLinFactNeighborY="213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5" custScaleX="175934" custScaleY="124441" custLinFactNeighborX="-18783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5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5" custScaleX="175934" custScaleY="124441" custLinFactNeighborX="-2864" custLinFactNeighborY="4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2" presStyleIdx="4" presStyleCnt="5" custScaleX="175934" custScaleY="124441" custLinFactNeighborX="-18783" custLinFactNeighborY="-151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2" presStyleIdx="4" presStyleCnt="5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99450" custScaleY="151073" custLinFactNeighborX="-8244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86551" custScaleY="151018" custLinFactNeighborX="7220" custLinFactNeighborY="10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26DB4B-1AA1-45F1-9F6E-130BC8C42410}" type="pres">
      <dgm:prSet presAssocID="{8A7972C1-ED4B-41C1-99F9-1DE7B1FC8A0A}" presName="Name48" presStyleLbl="parChTrans1D3" presStyleIdx="5" presStyleCnt="9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4" custScaleX="171643" custScaleY="125849" custLinFactNeighborX="7220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4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3" presStyleIdx="6" presStyleCnt="9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4" custScaleX="171643" custScaleY="125849" custLinFactNeighborX="7220" custLinFactNeighborY="15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4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3" presStyleIdx="7" presStyleCnt="9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4" custScaleX="171643" custScaleY="125849" custLinFactNeighborX="7220" custLinFactNeighborY="86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4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3" presStyleIdx="8" presStyleCnt="9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3" presStyleIdx="3" presStyleCnt="4" custScaleX="171643" custScaleY="125849" custLinFactNeighborX="8089" custLinFactNeighborY="8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3" presStyleIdx="3" presStyleCnt="4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4" custScaleX="173584" custScaleY="151018" custLinFactNeighborX="18783" custLinFactNeighborY="96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4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42758" custScaleY="108282" custLinFactNeighborX="-57559" custLinFactNeighborY="23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42758" custScaleY="108282" custLinFactNeighborX="-29719" custLinFactNeighborY="23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42758" custScaleY="108282" custLinFactNeighborX="-57559" custLinFactNeighborY="8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6" custScaleX="142758" custScaleY="108282" custLinFactNeighborX="-29719" custLinFactNeighborY="8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6" custScaleX="142758" custScaleY="108282" custLinFactNeighborX="-57559" custLinFactNeighborY="-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6" custScaleX="142758" custScaleY="108282" custLinFactNeighborX="-29719" custLinFactNeighborY="-7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6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</dgm:ptLst>
  <dgm:cxnLst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E6498E8-0D2D-4557-802E-1AC05A7DFE8B}" type="presOf" srcId="{84239822-C516-48E0-B7F2-542AED66724C}" destId="{01C90863-4FFC-42E2-996A-A2EF500EEE75}" srcOrd="0" destOrd="0" presId="urn:microsoft.com/office/officeart/2005/8/layout/orgChart1"/>
    <dgm:cxn modelId="{2AB97E45-8975-4264-88E3-A5D0EEE499F9}" type="presOf" srcId="{556D7CAC-37E4-4FAA-AB4D-5AF604385519}" destId="{4B843E2F-EE2D-4C98-85EF-5B1F03A15805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ED9CA55C-EF31-48DF-9339-3775A1CD7818}" type="presOf" srcId="{E7ED32D3-9058-4064-8AD3-91193CB0D71F}" destId="{E57FE58D-2866-48E8-9E8E-4017EE404477}" srcOrd="0" destOrd="0" presId="urn:microsoft.com/office/officeart/2005/8/layout/orgChart1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8" destOrd="0" parTransId="{D89FD8FC-E3E0-4EA7-80F4-171E17C82F0F}" sibTransId="{6E4BFB77-BD10-44B3-845C-DFDDEB20DAA1}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2E3976E3-865A-4DCB-87A1-B8A322BE53A1}" type="presOf" srcId="{40728E18-ACB8-4197-BD51-2E58FD15C8D4}" destId="{DA7D8C8B-5B43-413B-A637-B06A7429F8F5}" srcOrd="1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C2712481-158D-49A7-AEB3-5BBECC1CD94C}" type="presOf" srcId="{2E1F4E12-253A-4B9D-A228-D4A5BA410D0B}" destId="{BC360E2F-E354-44F4-8EF5-DFCA8E12C0DC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822DA784-6B53-4394-BD15-783928B9B162}" type="presOf" srcId="{085F29B3-C377-48D1-B086-77F7F53F368C}" destId="{D8AE5DD6-8EDD-4661-8DF6-48E8E03125CA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AFDE5334-6B9C-4EF1-81A2-38BD15B65779}" type="presOf" srcId="{8555F08F-B6E0-49B4-AF83-E4F3E78986F4}" destId="{EDD6B094-A540-45DC-800A-217957CEAD07}" srcOrd="0" destOrd="0" presId="urn:microsoft.com/office/officeart/2005/8/layout/orgChart1"/>
    <dgm:cxn modelId="{C40348AB-AF3C-468C-8F16-46D300919A30}" type="presOf" srcId="{8C3AF6B3-44F6-4843-9C95-084AAC0F609D}" destId="{52A6EAC7-6316-453D-9F94-C0E022E5669B}" srcOrd="1" destOrd="0" presId="urn:microsoft.com/office/officeart/2005/8/layout/orgChart1"/>
    <dgm:cxn modelId="{C672D237-9277-4294-847A-0C379B9EB4AF}" type="presOf" srcId="{F8E76825-0B34-47FF-B745-AFB382508A91}" destId="{F80E31A7-9D27-4FC9-8964-6BFD6E3F493E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18D724E9-FFEA-4CBA-A753-865CD002B70D}" type="presOf" srcId="{9BA4DCD8-45EC-4A5F-8C6C-C3C4AC48BDF0}" destId="{223BB0AD-0BC5-4337-9599-B2D96DEF6155}" srcOrd="0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AE4D2397-A288-471B-BDD7-3663323CDE0B}" type="presOf" srcId="{3C4AE67D-0982-45DB-B5E8-7760429E7FAD}" destId="{66B0D2AA-D47E-4AF1-86A4-ACFA8FAF6A3A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4E17B14B-3B06-4378-866C-5A7F2FDD810D}" type="presOf" srcId="{40728E18-ACB8-4197-BD51-2E58FD15C8D4}" destId="{23AEAB90-D66E-4C24-AC58-79C7959CF7DF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9DC68618-5331-48EA-8EBD-8DCC1678D1F9}" type="presOf" srcId="{50098A3D-B004-4B92-960C-5362AD85F3C6}" destId="{1D711C4B-5164-4279-ADF4-CDCA0BD5994D}" srcOrd="0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0EA3243D-6DE1-45A1-AF39-2A3D4F56EC3E}" type="presOf" srcId="{C71108B0-2CC2-41B0-A580-0904D9E89AEC}" destId="{669863B5-3AF6-4975-95A8-E6700720E8B5}" srcOrd="1" destOrd="0" presId="urn:microsoft.com/office/officeart/2005/8/layout/orgChart1"/>
    <dgm:cxn modelId="{693820AB-8855-435E-AD23-A2590FDF36F4}" srcId="{9460999F-411C-4C31-B047-C664E61C4334}" destId="{025CF52D-B1F5-42C4-9FDB-4652E45D6CD9}" srcOrd="9" destOrd="0" parTransId="{E729CCF0-67F5-4C72-9B24-E21B4F6C5E0C}" sibTransId="{4D574086-E868-4D91-B8E4-5032BD8EEC2E}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CDC3578D-477F-4DB5-BEFA-C470F52D260B}" type="presOf" srcId="{A6F74A15-0557-4BAC-93BE-67F5668C3D02}" destId="{E314B029-6DEE-47CA-A2D6-361B5D369F8B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4E0A5769-BCF7-4C41-9761-DEE3342CF32A}" type="presOf" srcId="{84239822-C516-48E0-B7F2-542AED66724C}" destId="{FA9376E9-7EF1-4544-B918-98AEA8064512}" srcOrd="1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5F8B8C57-5519-4D9D-84EC-60C820659CBD}" type="presOf" srcId="{8C3AF6B3-44F6-4843-9C95-084AAC0F609D}" destId="{F7481589-9C1E-4C06-A8C0-BD5C63C6C77A}" srcOrd="0" destOrd="0" presId="urn:microsoft.com/office/officeart/2005/8/layout/orgChart1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A409A58C-89C5-49F9-87DE-B541F2781C77}" type="presOf" srcId="{556D7CAC-37E4-4FAA-AB4D-5AF604385519}" destId="{6FFF52C7-A5FD-4479-96B2-CD4A721517F2}" srcOrd="1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708523A8-2DDE-4DD6-A6BB-0A8C5C66CF3D}" type="presOf" srcId="{085F29B3-C377-48D1-B086-77F7F53F368C}" destId="{FFB89F9B-ED4B-4E39-AE1F-9BF6A1AC7216}" srcOrd="1" destOrd="0" presId="urn:microsoft.com/office/officeart/2005/8/layout/orgChart1"/>
    <dgm:cxn modelId="{967C6C95-6DE9-4590-9FDB-F919719B1F29}" type="presOf" srcId="{C71108B0-2CC2-41B0-A580-0904D9E89AEC}" destId="{DD7FF7A3-DFD8-4E1B-946C-B0A2C5F311DB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D7076EEF-3717-4E76-A01A-B7E4E0E79551}" type="presOf" srcId="{8A7972C1-ED4B-41C1-99F9-1DE7B1FC8A0A}" destId="{BB26DB4B-1AA1-45F1-9F6E-130BC8C42410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B6D762A9-6906-4456-AAB3-6B30E9AFDDA1}" srcId="{9460999F-411C-4C31-B047-C664E61C4334}" destId="{6412B829-53B8-4335-A8E8-BF68A4CE9E5A}" srcOrd="7" destOrd="0" parTransId="{2105C248-A41D-480D-A40F-64314007F5A9}" sibTransId="{263CF818-F6C4-414B-A7C1-27813A2C3C80}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9FD63172-E832-46F9-99A9-95DFFBBAF67A}" type="presParOf" srcId="{0E0197AE-0654-4BCD-B288-2C0A0182B5EE}" destId="{EDD6B094-A540-45DC-800A-217957CEAD07}" srcOrd="0" destOrd="0" presId="urn:microsoft.com/office/officeart/2005/8/layout/orgChart1"/>
    <dgm:cxn modelId="{0AFD56F8-3DCB-4375-BBA9-CA45C3B3226D}" type="presParOf" srcId="{0E0197AE-0654-4BCD-B288-2C0A0182B5EE}" destId="{C80D4E5B-49BB-4479-A3AC-F28F98E1D43D}" srcOrd="1" destOrd="0" presId="urn:microsoft.com/office/officeart/2005/8/layout/orgChart1"/>
    <dgm:cxn modelId="{9F6F1373-9052-46D8-B957-2723EEB2CBEF}" type="presParOf" srcId="{C80D4E5B-49BB-4479-A3AC-F28F98E1D43D}" destId="{E52F9F89-9ADA-4C8A-A5DE-F36E8D928ED7}" srcOrd="0" destOrd="0" presId="urn:microsoft.com/office/officeart/2005/8/layout/orgChart1"/>
    <dgm:cxn modelId="{76CD65F4-937E-4A0B-BDAE-B4BED3B974CF}" type="presParOf" srcId="{E52F9F89-9ADA-4C8A-A5DE-F36E8D928ED7}" destId="{DD7FF7A3-DFD8-4E1B-946C-B0A2C5F311DB}" srcOrd="0" destOrd="0" presId="urn:microsoft.com/office/officeart/2005/8/layout/orgChart1"/>
    <dgm:cxn modelId="{552E38AF-A522-4635-92D4-A7781F05A5CA}" type="presParOf" srcId="{E52F9F89-9ADA-4C8A-A5DE-F36E8D928ED7}" destId="{669863B5-3AF6-4975-95A8-E6700720E8B5}" srcOrd="1" destOrd="0" presId="urn:microsoft.com/office/officeart/2005/8/layout/orgChart1"/>
    <dgm:cxn modelId="{30D5CEBB-6691-4295-99D3-1670DD72765C}" type="presParOf" srcId="{C80D4E5B-49BB-4479-A3AC-F28F98E1D43D}" destId="{2094A09C-7958-4677-BE6C-B3BFE8E457EA}" srcOrd="1" destOrd="0" presId="urn:microsoft.com/office/officeart/2005/8/layout/orgChart1"/>
    <dgm:cxn modelId="{F2729062-9F86-4974-8F30-3D0B219169B4}" type="presParOf" srcId="{C80D4E5B-49BB-4479-A3AC-F28F98E1D43D}" destId="{84827B75-44BF-4D4A-8ED0-FF83814A6A95}" srcOrd="2" destOrd="0" presId="urn:microsoft.com/office/officeart/2005/8/layout/orgChart1"/>
    <dgm:cxn modelId="{8817C1C4-EB53-4268-A569-2C26E0FD8E8C}" type="presParOf" srcId="{0E0197AE-0654-4BCD-B288-2C0A0182B5EE}" destId="{1D711C4B-5164-4279-ADF4-CDCA0BD5994D}" srcOrd="2" destOrd="0" presId="urn:microsoft.com/office/officeart/2005/8/layout/orgChart1"/>
    <dgm:cxn modelId="{95FF442F-A4BA-425B-AFBF-400DDEAE2ABC}" type="presParOf" srcId="{0E0197AE-0654-4BCD-B288-2C0A0182B5EE}" destId="{D2DFE307-784D-4E65-A733-DD9304247996}" srcOrd="3" destOrd="0" presId="urn:microsoft.com/office/officeart/2005/8/layout/orgChart1"/>
    <dgm:cxn modelId="{22F733EC-D6AB-484C-96AD-58FC425A6C5D}" type="presParOf" srcId="{D2DFE307-784D-4E65-A733-DD9304247996}" destId="{B36BF50C-FF14-4266-9BAE-5F3CF194424F}" srcOrd="0" destOrd="0" presId="urn:microsoft.com/office/officeart/2005/8/layout/orgChart1"/>
    <dgm:cxn modelId="{CBB414D3-08CE-4209-8F1F-75FB23002035}" type="presParOf" srcId="{B36BF50C-FF14-4266-9BAE-5F3CF194424F}" destId="{01C90863-4FFC-42E2-996A-A2EF500EEE75}" srcOrd="0" destOrd="0" presId="urn:microsoft.com/office/officeart/2005/8/layout/orgChart1"/>
    <dgm:cxn modelId="{E19ABCEC-7886-4C9B-A385-56F92E526E9D}" type="presParOf" srcId="{B36BF50C-FF14-4266-9BAE-5F3CF194424F}" destId="{FA9376E9-7EF1-4544-B918-98AEA8064512}" srcOrd="1" destOrd="0" presId="urn:microsoft.com/office/officeart/2005/8/layout/orgChart1"/>
    <dgm:cxn modelId="{29F199A9-61E4-4487-AEA2-CB64DA48B23D}" type="presParOf" srcId="{D2DFE307-784D-4E65-A733-DD9304247996}" destId="{A79022DA-8DA4-47B9-A50D-1093DBAB4235}" srcOrd="1" destOrd="0" presId="urn:microsoft.com/office/officeart/2005/8/layout/orgChart1"/>
    <dgm:cxn modelId="{5274BD97-3984-4D23-806C-369335F6FBDA}" type="presParOf" srcId="{D2DFE307-784D-4E65-A733-DD9304247996}" destId="{AA86B3FF-A3FE-403E-A98F-7427C1F3E0B5}" srcOrd="2" destOrd="0" presId="urn:microsoft.com/office/officeart/2005/8/layout/orgChart1"/>
    <dgm:cxn modelId="{CE087AC4-B982-456D-AEED-382BCF2F444C}" type="presParOf" srcId="{0E0197AE-0654-4BCD-B288-2C0A0182B5EE}" destId="{E314B029-6DEE-47CA-A2D6-361B5D369F8B}" srcOrd="4" destOrd="0" presId="urn:microsoft.com/office/officeart/2005/8/layout/orgChart1"/>
    <dgm:cxn modelId="{C93EF16C-0DD0-481B-9840-E04FC151F4CB}" type="presParOf" srcId="{0E0197AE-0654-4BCD-B288-2C0A0182B5EE}" destId="{A76B6CE8-B368-4117-B286-027B8B8F071E}" srcOrd="5" destOrd="0" presId="urn:microsoft.com/office/officeart/2005/8/layout/orgChart1"/>
    <dgm:cxn modelId="{C7D61F3F-E16D-4C9D-B53F-E7ED67B4DEEA}" type="presParOf" srcId="{A76B6CE8-B368-4117-B286-027B8B8F071E}" destId="{28231BE9-7332-49B4-B67E-E624173C1008}" srcOrd="0" destOrd="0" presId="urn:microsoft.com/office/officeart/2005/8/layout/orgChart1"/>
    <dgm:cxn modelId="{12F8061D-CC99-4F40-BCC4-C568B11D7EAC}" type="presParOf" srcId="{28231BE9-7332-49B4-B67E-E624173C1008}" destId="{4B843E2F-EE2D-4C98-85EF-5B1F03A15805}" srcOrd="0" destOrd="0" presId="urn:microsoft.com/office/officeart/2005/8/layout/orgChart1"/>
    <dgm:cxn modelId="{F974216E-69A6-474C-9DA2-21B67A575FDB}" type="presParOf" srcId="{28231BE9-7332-49B4-B67E-E624173C1008}" destId="{6FFF52C7-A5FD-4479-96B2-CD4A721517F2}" srcOrd="1" destOrd="0" presId="urn:microsoft.com/office/officeart/2005/8/layout/orgChart1"/>
    <dgm:cxn modelId="{83C10724-C424-42DC-8C23-625B49B3D790}" type="presParOf" srcId="{A76B6CE8-B368-4117-B286-027B8B8F071E}" destId="{8E11107C-66E3-4DB2-B07B-A0A5A2B3F1BB}" srcOrd="1" destOrd="0" presId="urn:microsoft.com/office/officeart/2005/8/layout/orgChart1"/>
    <dgm:cxn modelId="{B250AE83-4F24-41D2-B629-10F42D8CDEF1}" type="presParOf" srcId="{A76B6CE8-B368-4117-B286-027B8B8F071E}" destId="{3748C437-0070-49D0-93B3-DC17E291F109}" srcOrd="2" destOrd="0" presId="urn:microsoft.com/office/officeart/2005/8/layout/orgChart1"/>
    <dgm:cxn modelId="{7A1916A4-97A9-4CE6-A8DA-53A4B848CF89}" type="presParOf" srcId="{0E0197AE-0654-4BCD-B288-2C0A0182B5EE}" destId="{BC360E2F-E354-44F4-8EF5-DFCA8E12C0DC}" srcOrd="6" destOrd="0" presId="urn:microsoft.com/office/officeart/2005/8/layout/orgChart1"/>
    <dgm:cxn modelId="{C424ADF8-72B2-4565-A06F-A574E48D05CB}" type="presParOf" srcId="{0E0197AE-0654-4BCD-B288-2C0A0182B5EE}" destId="{8F9C8D19-3A19-4D8B-AFEE-0A1C526B8732}" srcOrd="7" destOrd="0" presId="urn:microsoft.com/office/officeart/2005/8/layout/orgChart1"/>
    <dgm:cxn modelId="{B5931B16-8FC0-462A-BE7C-2FF2B43F70C6}" type="presParOf" srcId="{8F9C8D19-3A19-4D8B-AFEE-0A1C526B8732}" destId="{64D91C80-FFF7-4CA0-8188-8D6A2E2F93E8}" srcOrd="0" destOrd="0" presId="urn:microsoft.com/office/officeart/2005/8/layout/orgChart1"/>
    <dgm:cxn modelId="{EAF52CDD-4619-40DF-95B7-52DA6613B73A}" type="presParOf" srcId="{64D91C80-FFF7-4CA0-8188-8D6A2E2F93E8}" destId="{F7481589-9C1E-4C06-A8C0-BD5C63C6C77A}" srcOrd="0" destOrd="0" presId="urn:microsoft.com/office/officeart/2005/8/layout/orgChart1"/>
    <dgm:cxn modelId="{EAE0506A-0EED-4D51-8E6A-E7CFB6A4FC26}" type="presParOf" srcId="{64D91C80-FFF7-4CA0-8188-8D6A2E2F93E8}" destId="{52A6EAC7-6316-453D-9F94-C0E022E5669B}" srcOrd="1" destOrd="0" presId="urn:microsoft.com/office/officeart/2005/8/layout/orgChart1"/>
    <dgm:cxn modelId="{2D51F3C7-5419-4E01-88B4-DABFF957DCC4}" type="presParOf" srcId="{8F9C8D19-3A19-4D8B-AFEE-0A1C526B8732}" destId="{C39D6B72-0237-4338-8BB3-FC6A1D7E7EB6}" srcOrd="1" destOrd="0" presId="urn:microsoft.com/office/officeart/2005/8/layout/orgChart1"/>
    <dgm:cxn modelId="{EF1D16F4-CED8-4BFE-A570-2C9899399D98}" type="presParOf" srcId="{8F9C8D19-3A19-4D8B-AFEE-0A1C526B8732}" destId="{A4390F93-FB49-4CC6-B7CB-4D9A0B69BEE0}" srcOrd="2" destOrd="0" presId="urn:microsoft.com/office/officeart/2005/8/layout/orgChart1"/>
    <dgm:cxn modelId="{F6CDC5A0-C49C-44BD-A418-D59449365CF0}" type="presParOf" srcId="{0E0197AE-0654-4BCD-B288-2C0A0182B5EE}" destId="{E57FE58D-2866-48E8-9E8E-4017EE404477}" srcOrd="8" destOrd="0" presId="urn:microsoft.com/office/officeart/2005/8/layout/orgChart1"/>
    <dgm:cxn modelId="{9FD5ACEB-456C-4526-98E1-022F7D91AACA}" type="presParOf" srcId="{0E0197AE-0654-4BCD-B288-2C0A0182B5EE}" destId="{3FB2224D-98F0-44A4-A74B-CE9D9AB130E1}" srcOrd="9" destOrd="0" presId="urn:microsoft.com/office/officeart/2005/8/layout/orgChart1"/>
    <dgm:cxn modelId="{E0B3D496-C502-4607-90B7-2502ECDF7642}" type="presParOf" srcId="{3FB2224D-98F0-44A4-A74B-CE9D9AB130E1}" destId="{8E76DD1D-8297-49BC-87A4-B093F8BEF31E}" srcOrd="0" destOrd="0" presId="urn:microsoft.com/office/officeart/2005/8/layout/orgChart1"/>
    <dgm:cxn modelId="{3893D798-A5ED-47D0-A03D-4BFF3A8A0F5A}" type="presParOf" srcId="{8E76DD1D-8297-49BC-87A4-B093F8BEF31E}" destId="{D8AE5DD6-8EDD-4661-8DF6-48E8E03125CA}" srcOrd="0" destOrd="0" presId="urn:microsoft.com/office/officeart/2005/8/layout/orgChart1"/>
    <dgm:cxn modelId="{7A4BB3D0-FE02-444C-ACF9-18F711079588}" type="presParOf" srcId="{8E76DD1D-8297-49BC-87A4-B093F8BEF31E}" destId="{FFB89F9B-ED4B-4E39-AE1F-9BF6A1AC7216}" srcOrd="1" destOrd="0" presId="urn:microsoft.com/office/officeart/2005/8/layout/orgChart1"/>
    <dgm:cxn modelId="{2F6B6CEF-7060-4459-9683-665F1DAA966C}" type="presParOf" srcId="{3FB2224D-98F0-44A4-A74B-CE9D9AB130E1}" destId="{2B1E8269-72C3-4AB4-A7C7-2D893B706D10}" srcOrd="1" destOrd="0" presId="urn:microsoft.com/office/officeart/2005/8/layout/orgChart1"/>
    <dgm:cxn modelId="{E33F96F7-D58C-4288-B5C5-B6F8236B81F6}" type="presParOf" srcId="{3FB2224D-98F0-44A4-A74B-CE9D9AB130E1}" destId="{79EE7717-EEC4-428D-AD58-90FFCDEF7E2D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6723DED8-F5A5-47AE-90C0-3FE45C177541}" type="presParOf" srcId="{6528D6DE-D0CD-47E2-B851-5DF023F09BFE}" destId="{BB26DB4B-1AA1-45F1-9F6E-130BC8C42410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4B2FEEA5-B2FE-4B32-950E-15DE47A29399}" type="presParOf" srcId="{6528D6DE-D0CD-47E2-B851-5DF023F09BFE}" destId="{66B0D2AA-D47E-4AF1-86A4-ACFA8FAF6A3A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E2B3344E-3D88-481D-9543-6C371FEB70C0}" type="presParOf" srcId="{6528D6DE-D0CD-47E2-B851-5DF023F09BFE}" destId="{223BB0AD-0BC5-4337-9599-B2D96DEF6155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05544D72-834C-4FDD-AE80-A5955E540868}" type="presParOf" srcId="{6528D6DE-D0CD-47E2-B851-5DF023F09BFE}" destId="{F80E31A7-9D27-4FC9-8964-6BFD6E3F493E}" srcOrd="6" destOrd="0" presId="urn:microsoft.com/office/officeart/2005/8/layout/orgChart1"/>
    <dgm:cxn modelId="{81DD7CE9-DDC9-4FCB-B113-80FF372C63CF}" type="presParOf" srcId="{6528D6DE-D0CD-47E2-B851-5DF023F09BFE}" destId="{8385C98E-17DF-43A0-82B0-1AE8F45ADEBC}" srcOrd="7" destOrd="0" presId="urn:microsoft.com/office/officeart/2005/8/layout/orgChart1"/>
    <dgm:cxn modelId="{6ECA388D-D5F9-425A-BFD1-A76BEAF4238B}" type="presParOf" srcId="{8385C98E-17DF-43A0-82B0-1AE8F45ADEBC}" destId="{9DDCB848-E6FC-4E63-9919-9D20C8A3145D}" srcOrd="0" destOrd="0" presId="urn:microsoft.com/office/officeart/2005/8/layout/orgChart1"/>
    <dgm:cxn modelId="{3EB8BA46-4B93-443A-BB87-B24F1A7442FA}" type="presParOf" srcId="{9DDCB848-E6FC-4E63-9919-9D20C8A3145D}" destId="{23AEAB90-D66E-4C24-AC58-79C7959CF7DF}" srcOrd="0" destOrd="0" presId="urn:microsoft.com/office/officeart/2005/8/layout/orgChart1"/>
    <dgm:cxn modelId="{35C989EF-0510-4D7D-88B5-0247686B47C9}" type="presParOf" srcId="{9DDCB848-E6FC-4E63-9919-9D20C8A3145D}" destId="{DA7D8C8B-5B43-413B-A637-B06A7429F8F5}" srcOrd="1" destOrd="0" presId="urn:microsoft.com/office/officeart/2005/8/layout/orgChart1"/>
    <dgm:cxn modelId="{7C677E0F-DCE1-40A0-BD74-12E890E14DD9}" type="presParOf" srcId="{8385C98E-17DF-43A0-82B0-1AE8F45ADEBC}" destId="{5AD86B7A-2FAB-411B-A1DE-424B7E42841A}" srcOrd="1" destOrd="0" presId="urn:microsoft.com/office/officeart/2005/8/layout/orgChart1"/>
    <dgm:cxn modelId="{954191C6-E7B2-4AF6-B42C-2FD877071BB8}" type="presParOf" srcId="{8385C98E-17DF-43A0-82B0-1AE8F45ADEBC}" destId="{8FFFD2C7-3135-4ACF-8BDF-BC66F2D40F3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6" destOrd="0" presId="urn:microsoft.com/office/officeart/2005/8/layout/orgChart1"/>
    <dgm:cxn modelId="{BD4B8A57-0EE6-4977-98B5-6BE05E2CF68D}" type="presParOf" srcId="{192A4A43-5DC6-4E48-A7A3-07390C05F084}" destId="{EA7A5942-546A-434A-B9D0-39B8C7B842BE}" srcOrd="7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Encargado(a) del Área de </a:t>
          </a:r>
        </a:p>
        <a:p>
          <a:pPr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</a:rPr>
            <a:t>Deporte </a:t>
          </a:r>
          <a:r>
            <a:rPr lang="es-ES" sz="1200" b="0" dirty="0" smtClean="0">
              <a:solidFill>
                <a:srgbClr val="000000"/>
              </a:solidFill>
            </a:rPr>
            <a:t>Ciudadano</a:t>
          </a:r>
          <a:r>
            <a:rPr lang="es-ES" sz="1200" dirty="0" smtClean="0">
              <a:solidFill>
                <a:srgbClr val="000000"/>
              </a:solidFill>
            </a:rPr>
            <a:t>  </a:t>
          </a:r>
          <a:endParaRPr lang="es-ES" sz="1200" dirty="0">
            <a:solidFill>
              <a:srgbClr val="000000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B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2155" custScaleY="30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0119" custScaleY="108912" custLinFactNeighborY="-144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85B375-97A7-4AFC-AD57-C0A4D9566CD8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>
            <a:solidFill>
              <a:srgbClr val="000000"/>
            </a:solidFill>
          </a:endParaRPr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94531" custScaleY="255260" custLinFactNeighborX="4968" custLinFactNeighborY="86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 val="hang"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2" custScaleX="172752" custScaleY="128330" custLinFactY="83155" custLinFactNeighborX="-7278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067B6A9C-6394-46C9-84A8-7AE7025793DB}" type="pres">
      <dgm:prSet presAssocID="{8F38AFD0-160B-43EA-9BA1-901EAD1B3787}" presName="Name48" presStyleLbl="parChTrans1D3" presStyleIdx="0" presStyleCnt="7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0" presStyleCnt="7" custScaleX="174668" custScaleY="179658" custLinFactY="100000" custLinFactNeighborX="-97136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0" presStyleCnt="7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1F0DD757-EC34-4116-B7F9-4C784B69A01C}" type="pres">
      <dgm:prSet presAssocID="{909A2692-87A6-4D27-8FC7-6E8DA3E35CE2}" presName="Name48" presStyleLbl="parChTrans1D3" presStyleIdx="1" presStyleCnt="7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 val="init"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7" custScaleX="174668" custScaleY="179658" custLinFactY="100000" custLinFactNeighborX="-44492" custLinFactNeighborY="168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7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72C2CC0C-9C02-449A-8A13-21C4AC223AD6}" type="pres">
      <dgm:prSet presAssocID="{0B41EEBB-D8C4-413B-AADD-9D2704237B3C}" presName="Name48" presStyleLbl="parChTrans1D3" presStyleIdx="2" presStyleCnt="7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 val="init"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2" presStyleCnt="7" custScaleX="174668" custScaleY="179658" custLinFactY="102413" custLinFactNeighborX="-97136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2" presStyleCnt="7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837F9898-41C4-47B1-848F-76954F545F96}" type="pres">
      <dgm:prSet presAssocID="{BC61CA08-70EC-4CE7-95D5-83F2243F6EBB}" presName="Name48" presStyleLbl="parChTrans1D3" presStyleIdx="3" presStyleCnt="7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3" presStyleCnt="7" custScaleX="174668" custScaleY="179658" custLinFactY="102413" custLinFactNeighborX="-4449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3" presStyleCnt="7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 val="hang"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1" presStyleCnt="2" custScaleX="172752" custScaleY="128330" custLinFactY="82791" custLinFactNeighborX="488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C2C16BF9-38CB-44F2-97C8-DBCB29E4534D}" type="pres">
      <dgm:prSet presAssocID="{6F0A032B-5864-4F07-8171-C404190E38B8}" presName="Name48" presStyleLbl="parChTrans1D3" presStyleIdx="4" presStyleCnt="7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4" presStyleCnt="7" custScaleX="186198" custScaleY="558773" custLinFactY="100000" custLinFactNeighborX="20136" custLinFactNeighborY="168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4" presStyleCnt="7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71E531BE-BC14-4E6E-91CE-6B9153C4FFCA}" type="pres">
      <dgm:prSet presAssocID="{DD315738-E261-4A4D-A806-7EE0259C3E1F}" presName="Name48" presStyleLbl="parChTrans1D3" presStyleIdx="5" presStyleCnt="7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7" custScaleX="186198" custScaleY="117039" custLinFactY="357082" custLinFactNeighborX="70714" custLinFactNeighborY="4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7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DC67FF1B-7CD0-4D2B-A1B4-27C3888A3075}" type="pres">
      <dgm:prSet presAssocID="{AAC12B34-297F-477E-AE1F-3B3F79244004}" presName="Name48" presStyleLbl="parChTrans1D3" presStyleIdx="6" presStyleCnt="7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 val="init"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6" presStyleCnt="7" custScaleX="186198" custScaleY="442947" custLinFactX="100000" custLinFactY="-134617" custLinFactNeighborX="17846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6" presStyleCnt="7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72752" custScaleY="145154" custLinFactY="25278" custLinFactNeighborX="-591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22D14769-A13C-4C6E-9DB3-8AC7FD0D20BE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1" destOrd="0" parTransId="{DD315738-E261-4A4D-A806-7EE0259C3E1F}" sibTransId="{F8E4BD90-F700-420D-A855-CE4631E5C801}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D667CA6D-3CB2-4877-A580-D701EB391B69}" type="presOf" srcId="{909A2692-87A6-4D27-8FC7-6E8DA3E35CE2}" destId="{1F0DD757-EC34-4116-B7F9-4C784B69A01C}" srcOrd="0" destOrd="0" presId="urn:microsoft.com/office/officeart/2005/8/layout/orgChart1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867DFF86-4389-4B7B-B7CB-9D72F6DA6EB2}" type="presOf" srcId="{A9576851-7648-46C9-B1D0-932E55D269F5}" destId="{92EA43D1-ADDC-41FE-96B9-389BE12518A9}" srcOrd="1" destOrd="0" presId="urn:microsoft.com/office/officeart/2005/8/layout/orgChart1"/>
    <dgm:cxn modelId="{332CEA01-2E2F-455C-9C23-A7C45C5CA631}" srcId="{BA7BBFF0-3D01-411D-BF60-9EDEEACD8A61}" destId="{E78384A8-7ACD-4973-94DB-A7243B908518}" srcOrd="2" destOrd="0" parTransId="{E8CD4F48-BFFA-40C4-A697-80D4C5C3D9E4}" sibTransId="{40A2F7C6-00EF-48B9-BF2B-F820FB0CBAB3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5F93EDC-692E-4889-9EB4-C94DFCEBF3CD}" type="presOf" srcId="{BC61CA08-70EC-4CE7-95D5-83F2243F6EBB}" destId="{837F9898-41C4-47B1-848F-76954F545F96}" srcOrd="0" destOrd="0" presId="urn:microsoft.com/office/officeart/2005/8/layout/orgChart1"/>
    <dgm:cxn modelId="{2BD392C6-40E4-4C28-878B-31C1BD23821D}" srcId="{E78384A8-7ACD-4973-94DB-A7243B908518}" destId="{A9576851-7648-46C9-B1D0-932E55D269F5}" srcOrd="2" destOrd="0" parTransId="{AAC12B34-297F-477E-AE1F-3B3F79244004}" sibTransId="{C430405A-0367-46CD-A13D-282CC472A3BE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42AADE14-1B55-4F9A-8C8A-547F0D742FC6}" type="presOf" srcId="{0B41EEBB-D8C4-413B-AADD-9D2704237B3C}" destId="{72C2CC0C-9C02-449A-8A13-21C4AC223AD6}" srcOrd="0" destOrd="0" presId="urn:microsoft.com/office/officeart/2005/8/layout/orgChart1"/>
    <dgm:cxn modelId="{921166D1-F5FC-461D-B074-22DABD6A3EED}" type="presOf" srcId="{DD315738-E261-4A4D-A806-7EE0259C3E1F}" destId="{71E531BE-BC14-4E6E-91CE-6B9153C4FFCA}" srcOrd="0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8954EB5D-B296-4073-9DF5-EB25B0FA98F4}" srcId="{9E23DB29-4A33-4E56-9916-9F4A59C06CE4}" destId="{0EC221DC-D832-4702-B580-9C40C1152940}" srcOrd="2" destOrd="0" parTransId="{0B41EEBB-D8C4-413B-AADD-9D2704237B3C}" sibTransId="{D131E5D1-F397-427F-ACD7-5C347492586E}"/>
    <dgm:cxn modelId="{280B0E1C-93B4-49F6-B6D9-E3DFE8895430}" type="presOf" srcId="{6F0A032B-5864-4F07-8171-C404190E38B8}" destId="{C2C16BF9-38CB-44F2-97C8-DBCB29E4534D}" srcOrd="0" destOrd="0" presId="urn:microsoft.com/office/officeart/2005/8/layout/orgChart1"/>
    <dgm:cxn modelId="{8547F4AA-1AF6-4BF1-B0D0-E20D74B62B9C}" srcId="{9E23DB29-4A33-4E56-9916-9F4A59C06CE4}" destId="{35DC9171-E403-4C53-9502-2C9AD3F0A009}" srcOrd="3" destOrd="0" parTransId="{BC61CA08-70EC-4CE7-95D5-83F2243F6EBB}" sibTransId="{7390A1A6-2BAE-474A-AA8D-2F6C2A2DCF9F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1C0E2E-AD08-4D86-A042-5FA8D2B7C4B7}" type="presOf" srcId="{AAC12B34-297F-477E-AE1F-3B3F79244004}" destId="{DC67FF1B-7CD0-4D2B-A1B4-27C3888A3075}" srcOrd="0" destOrd="0" presId="urn:microsoft.com/office/officeart/2005/8/layout/orgChart1"/>
    <dgm:cxn modelId="{D1ABF4C5-E562-4AE8-914F-72B6783A2DE5}" type="presOf" srcId="{8F38AFD0-160B-43EA-9BA1-901EAD1B3787}" destId="{067B6A9C-6394-46C9-84A8-7AE7025793DB}" srcOrd="0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78ED4761-5C04-46AD-A9EC-3A95EF3C8890}" type="presParOf" srcId="{C5928618-B3EE-4297-A113-6679A11B086D}" destId="{067B6A9C-6394-46C9-84A8-7AE7025793DB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5D7686B7-24C9-4A4F-9964-5FEF8FECF8A6}" type="presParOf" srcId="{C5928618-B3EE-4297-A113-6679A11B086D}" destId="{1F0DD757-EC34-4116-B7F9-4C784B69A01C}" srcOrd="2" destOrd="0" presId="urn:microsoft.com/office/officeart/2005/8/layout/orgChart1"/>
    <dgm:cxn modelId="{6A6A327A-C865-4BC9-874E-87D13751C437}" type="presParOf" srcId="{C5928618-B3EE-4297-A113-6679A11B086D}" destId="{06112B10-411A-488E-93EC-F8930FB5012C}" srcOrd="3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2D6C0DF-9DC7-49C2-BBBF-C7BD93F3BEF9}" type="presParOf" srcId="{C5928618-B3EE-4297-A113-6679A11B086D}" destId="{72C2CC0C-9C02-449A-8A13-21C4AC223AD6}" srcOrd="4" destOrd="0" presId="urn:microsoft.com/office/officeart/2005/8/layout/orgChart1"/>
    <dgm:cxn modelId="{82AD76F3-E6C4-4B40-830A-BC85450DD3D2}" type="presParOf" srcId="{C5928618-B3EE-4297-A113-6679A11B086D}" destId="{5026CDB2-39B4-4AC2-8FCF-CD325F653364}" srcOrd="5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2501D684-83BB-42AD-A4E8-474E1C57B9FD}" type="presParOf" srcId="{C5928618-B3EE-4297-A113-6679A11B086D}" destId="{837F9898-41C4-47B1-848F-76954F545F96}" srcOrd="6" destOrd="0" presId="urn:microsoft.com/office/officeart/2005/8/layout/orgChart1"/>
    <dgm:cxn modelId="{61264959-1555-4CBD-A766-B75248D3ED03}" type="presParOf" srcId="{C5928618-B3EE-4297-A113-6679A11B086D}" destId="{13C08D09-5316-4ABC-8DFD-CC121B627F4F}" srcOrd="7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2" destOrd="0" presId="urn:microsoft.com/office/officeart/2005/8/layout/orgChart1"/>
    <dgm:cxn modelId="{F42B6523-4FD1-47DE-8DA7-06623BC65816}" type="presParOf" srcId="{68C72C18-27C9-4696-B83B-700010C16205}" destId="{F142DC7B-E20B-4C7A-BFDB-12AA9047F238}" srcOrd="3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D230BECC-AA1D-4027-9A46-EF3C334BBD4A}" type="presParOf" srcId="{B5B41821-7BCB-4348-B9C7-67CBEC2B345A}" destId="{C2C16BF9-38CB-44F2-97C8-DBCB29E4534D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8100FFFD-D20D-47DA-980A-A74CE787CE4B}" type="presParOf" srcId="{B5B41821-7BCB-4348-B9C7-67CBEC2B345A}" destId="{71E531BE-BC14-4E6E-91CE-6B9153C4FFCA}" srcOrd="2" destOrd="0" presId="urn:microsoft.com/office/officeart/2005/8/layout/orgChart1"/>
    <dgm:cxn modelId="{2C78202C-87A5-4F30-B8A6-108F76506E45}" type="presParOf" srcId="{B5B41821-7BCB-4348-B9C7-67CBEC2B345A}" destId="{D93219BF-0A86-471E-9F0C-2C389CCAB933}" srcOrd="3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9147A3B6-63D7-45E7-8AA7-3BCAD4FFE3D0}" type="presParOf" srcId="{B5B41821-7BCB-4348-B9C7-67CBEC2B345A}" destId="{DC67FF1B-7CD0-4D2B-A1B4-27C3888A3075}" srcOrd="4" destOrd="0" presId="urn:microsoft.com/office/officeart/2005/8/layout/orgChart1"/>
    <dgm:cxn modelId="{0E08D159-C4DF-4836-B1CD-0867D70B2ED6}" type="presParOf" srcId="{B5B41821-7BCB-4348-B9C7-67CBEC2B345A}" destId="{CB2B243F-E29A-4E9A-9045-FDA2BCD672D3}" srcOrd="5" destOrd="0" presId="urn:microsoft.com/office/officeart/2005/8/layout/orgChart1"/>
    <dgm:cxn modelId="{EF42B861-BB1B-46E4-A334-80B0476FDCBD}" type="presParOf" srcId="{CB2B243F-E29A-4E9A-9045-FDA2BCD672D3}" destId="{64B81A48-35DE-4B01-B80E-5E7D34AE14D9}" srcOrd="0" destOrd="0" presId="urn:microsoft.com/office/officeart/2005/8/layout/orgChart1"/>
    <dgm:cxn modelId="{1A66CAFD-D921-4C8F-A738-04C773843C93}" type="presParOf" srcId="{64B81A48-35DE-4B01-B80E-5E7D34AE14D9}" destId="{09E97D8D-67AB-4B92-B1A5-E1A93D9768A6}" srcOrd="0" destOrd="0" presId="urn:microsoft.com/office/officeart/2005/8/layout/orgChart1"/>
    <dgm:cxn modelId="{9D51C353-BA97-49E6-958C-F7A850E174C7}" type="presParOf" srcId="{64B81A48-35DE-4B01-B80E-5E7D34AE14D9}" destId="{92EA43D1-ADDC-41FE-96B9-389BE12518A9}" srcOrd="1" destOrd="0" presId="urn:microsoft.com/office/officeart/2005/8/layout/orgChart1"/>
    <dgm:cxn modelId="{D81B1258-80E7-4AA8-8BFC-ED14E346BD06}" type="presParOf" srcId="{CB2B243F-E29A-4E9A-9045-FDA2BCD672D3}" destId="{5B65DBF5-5D48-4912-B576-CFD7D679892C}" srcOrd="1" destOrd="0" presId="urn:microsoft.com/office/officeart/2005/8/layout/orgChart1"/>
    <dgm:cxn modelId="{222F448F-8543-4B3F-9C57-68E6D7B1DA31}" type="presParOf" srcId="{CB2B243F-E29A-4E9A-9045-FDA2BCD672D3}" destId="{9D632F7D-B737-44DF-AFF6-5262644E9E3F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17753" custScaleY="13055" custLinFactNeighborY="14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4408" custScaleY="24935" custLinFactNeighborY="-200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C671E0-84DE-4E12-904E-60F8C261837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>
            <a:spcAft>
              <a:spcPts val="0"/>
            </a:spcAft>
          </a:pP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endParaRPr lang="es-MX" sz="4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03422" custScaleY="87388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5843" custScaleY="60866" custLinFactNeighborY="-8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2" custScaleY="132981" custLinFactNeighborY="133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2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Ligas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b="0" u="non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Maestro(a) de Futbol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Promotores(as)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strike="sngStrike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Promotor(a) Deportivo(a)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230561" custScaleY="152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1" custScaleX="185826" custScaleY="558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1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109571" custScaleY="95436" custLinFactNeighborX="-12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1729EAFD-2082-421C-9001-C7FCDEAF3D29}" type="presParOf" srcId="{5E12C4FD-0F5E-4911-AC30-E420FB8D05EB}" destId="{D5272A38-8746-493E-B294-A4D9DA53EAA4}" srcOrd="0" destOrd="0" presId="urn:microsoft.com/office/officeart/2005/8/layout/orgChart1"/>
    <dgm:cxn modelId="{61B7AE0C-24AB-4814-8EC7-5BAC27685C54}" type="presParOf" srcId="{5E12C4FD-0F5E-4911-AC30-E420FB8D05EB}" destId="{116C448A-CE70-4F4E-A50C-1BA7A5BAF062}" srcOrd="1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rgbClr val="000000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rgbClr val="000000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Halterofilia 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algn="ctr"/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 </a:t>
          </a:r>
          <a:endParaRPr lang="es-ES" sz="1200" dirty="0">
            <a:solidFill>
              <a:srgbClr val="000000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D9AFFC-A32D-4272-B4EE-1434615C93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A264C0F-7048-4BD6-9467-B87495C2487F}" type="par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4241D48-2656-4CFD-9E51-6A253A3E29F5}" type="sibTrans" cxnId="{FEED3108-D02A-4327-9249-A070BE2C3AE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13056" custScaleY="152505" custLinFactNeighborX="4341" custLinFactNeighborY="26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256483" custScaleY="598132" custLinFactNeighborX="4358" custLinFactNeighborY="-252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4" custScaleX="160302" custScaleY="81870" custLinFactNeighborX="-5624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4" custScaleX="160302" custScaleY="81870" custLinFactNeighborX="18535" custLinFactNeighborY="14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219A2500-F7B6-4165-84BA-A1DACE10FE6C}" type="pres">
      <dgm:prSet presAssocID="{BA264C0F-7048-4BD6-9467-B87495C2487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F44539D-5424-457F-81D5-4B2D41A798C0}" type="pres">
      <dgm:prSet presAssocID="{58D9AFFC-A32D-4272-B4EE-1434615C93C3}" presName="hierRoot3" presStyleCnt="0">
        <dgm:presLayoutVars>
          <dgm:hierBranch val="init"/>
        </dgm:presLayoutVars>
      </dgm:prSet>
      <dgm:spPr/>
    </dgm:pt>
    <dgm:pt modelId="{48B3A49A-76B2-4F54-8E1E-1BB9698EF9B1}" type="pres">
      <dgm:prSet presAssocID="{58D9AFFC-A32D-4272-B4EE-1434615C93C3}" presName="rootComposite3" presStyleCnt="0"/>
      <dgm:spPr/>
    </dgm:pt>
    <dgm:pt modelId="{20A6C9EB-FCC5-4FBF-83AB-941BDE69F892}" type="pres">
      <dgm:prSet presAssocID="{58D9AFFC-A32D-4272-B4EE-1434615C93C3}" presName="rootText3" presStyleLbl="asst1" presStyleIdx="2" presStyleCnt="4" custScaleX="160302" custScaleY="81870" custLinFactNeighborX="-5846" custLinFactNeighborY="-23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95168-D8FB-4254-A141-3E9779E0E7F7}" type="pres">
      <dgm:prSet presAssocID="{58D9AFFC-A32D-4272-B4EE-1434615C93C3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10918B1-84C0-48CC-83F4-4EAABAE3359E}" type="pres">
      <dgm:prSet presAssocID="{58D9AFFC-A32D-4272-B4EE-1434615C93C3}" presName="hierChild6" presStyleCnt="0"/>
      <dgm:spPr/>
    </dgm:pt>
    <dgm:pt modelId="{61F7491F-7EA5-4543-98CA-A285181CD810}" type="pres">
      <dgm:prSet presAssocID="{58D9AFFC-A32D-4272-B4EE-1434615C93C3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3" presStyleCnt="4" custScaleX="160302" custScaleY="81870" custLinFactNeighborX="18529" custLinFactNeighborY="-24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4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FEED3108-D02A-4327-9249-A070BE2C3AE0}" srcId="{A5567314-55D4-4305-9B0E-66562ADE4F73}" destId="{58D9AFFC-A32D-4272-B4EE-1434615C93C3}" srcOrd="3" destOrd="0" parTransId="{BA264C0F-7048-4BD6-9467-B87495C2487F}" sibTransId="{D4241D48-2656-4CFD-9E51-6A253A3E29F5}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18DF363B-1F0A-49E2-8B99-DA3D2250007D}" type="presOf" srcId="{58D9AFFC-A32D-4272-B4EE-1434615C93C3}" destId="{20A6C9EB-FCC5-4FBF-83AB-941BDE69F892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86BFA94-483F-4E0E-AD93-33B29859379F}" type="presOf" srcId="{BA264C0F-7048-4BD6-9467-B87495C2487F}" destId="{219A2500-F7B6-4165-84BA-A1DACE10FE6C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9E5FC5F6-4165-45D6-9C51-626A4882AD70}" type="presOf" srcId="{58D9AFFC-A32D-4272-B4EE-1434615C93C3}" destId="{D0495168-D8FB-4254-A141-3E9779E0E7F7}" srcOrd="1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6996FDD7-2AF5-43BB-8213-F6DCC9360A07}" type="presParOf" srcId="{24C0CD19-D32E-42F6-8362-77BB2BC49B5B}" destId="{219A2500-F7B6-4165-84BA-A1DACE10FE6C}" srcOrd="4" destOrd="0" presId="urn:microsoft.com/office/officeart/2005/8/layout/orgChart1"/>
    <dgm:cxn modelId="{841939EB-5B78-40FE-B701-62341643F1E8}" type="presParOf" srcId="{24C0CD19-D32E-42F6-8362-77BB2BC49B5B}" destId="{EF44539D-5424-457F-81D5-4B2D41A798C0}" srcOrd="5" destOrd="0" presId="urn:microsoft.com/office/officeart/2005/8/layout/orgChart1"/>
    <dgm:cxn modelId="{16018639-44A4-44C5-BD6A-C889888E3257}" type="presParOf" srcId="{EF44539D-5424-457F-81D5-4B2D41A798C0}" destId="{48B3A49A-76B2-4F54-8E1E-1BB9698EF9B1}" srcOrd="0" destOrd="0" presId="urn:microsoft.com/office/officeart/2005/8/layout/orgChart1"/>
    <dgm:cxn modelId="{30289A63-57B9-4DF2-B90A-C8D2F40C2DB8}" type="presParOf" srcId="{48B3A49A-76B2-4F54-8E1E-1BB9698EF9B1}" destId="{20A6C9EB-FCC5-4FBF-83AB-941BDE69F892}" srcOrd="0" destOrd="0" presId="urn:microsoft.com/office/officeart/2005/8/layout/orgChart1"/>
    <dgm:cxn modelId="{89814790-7010-449C-845B-1E67238439FE}" type="presParOf" srcId="{48B3A49A-76B2-4F54-8E1E-1BB9698EF9B1}" destId="{D0495168-D8FB-4254-A141-3E9779E0E7F7}" srcOrd="1" destOrd="0" presId="urn:microsoft.com/office/officeart/2005/8/layout/orgChart1"/>
    <dgm:cxn modelId="{BE16FD69-4113-4F3D-885C-90B7AA2B4FB0}" type="presParOf" srcId="{EF44539D-5424-457F-81D5-4B2D41A798C0}" destId="{E10918B1-84C0-48CC-83F4-4EAABAE3359E}" srcOrd="1" destOrd="0" presId="urn:microsoft.com/office/officeart/2005/8/layout/orgChart1"/>
    <dgm:cxn modelId="{ABE21D7C-F36D-491B-B5FB-BDE9C731C910}" type="presParOf" srcId="{EF44539D-5424-457F-81D5-4B2D41A798C0}" destId="{61F7491F-7EA5-4543-98CA-A285181CD810}" srcOrd="2" destOrd="0" presId="urn:microsoft.com/office/officeart/2005/8/layout/orgChart1"/>
    <dgm:cxn modelId="{8669AA9D-B000-4197-AC0D-619D7A9956DC}" type="presParOf" srcId="{24C0CD19-D32E-42F6-8362-77BB2BC49B5B}" destId="{65AB89D0-BA73-47E4-9D4D-7C3F86F98E5D}" srcOrd="6" destOrd="0" presId="urn:microsoft.com/office/officeart/2005/8/layout/orgChart1"/>
    <dgm:cxn modelId="{B11E0094-67DE-48D8-B03C-A6DA8C935271}" type="presParOf" srcId="{24C0CD19-D32E-42F6-8362-77BB2BC49B5B}" destId="{47DB8DAB-BAF8-4744-932A-27E1E8A7AF5B}" srcOrd="7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Oficial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80EC4A2-0328-4C4E-8593-3DAE6A95D30A}" type="asst">
      <dgm:prSet custT="1"/>
      <dgm:spPr/>
      <dgm:t>
        <a:bodyPr/>
        <a:lstStyle/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u="none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1200" dirty="0">
            <a:solidFill>
              <a:srgbClr val="000000"/>
            </a:solidFill>
          </a:endParaRPr>
        </a:p>
      </dgm:t>
    </dgm:pt>
    <dgm:pt modelId="{A09402D2-AE59-4CD2-8271-E1A04A49F054}" type="par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784F43-89EB-4D32-B1A3-6E7F6BC75F1A}" type="sibTrans" cxnId="{2E77B276-94F2-4AA9-B6D9-12727D785F9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97102" custScaleY="138894" custLinFactNeighborY="386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41532" custScaleY="86652" custLinFactNeighborX="-10323" custLinFactNeighborY="416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8" custScaleX="141503" custScaleY="86976" custLinFactY="200000" custLinFactNeighborX="12587" custLinFactNeighborY="210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41503" custScaleY="86976" custLinFactY="200000" custLinFactNeighborX="12587" custLinFactNeighborY="2026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8" custScaleX="141532" custScaleY="86652" custLinFactNeighborX="-11997" custLinFactNeighborY="15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41532" custScaleY="86652" custLinFactY="-8814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4" presStyleCnt="8" custScaleX="141532" custScaleY="86652" custLinFactY="-100000" custLinFactNeighborX="-11564" custLinFactNeighborY="-150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4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41532" custScaleY="86652" custLinFactY="-26648" custLinFactNeighborX="1215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6" presStyleCnt="8" custScaleX="141532" custScaleY="86652" custLinFactX="74686" custLinFactY="-213330" custLinFactNeighborX="100000" custLinFactNeighborY="-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6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20B4BB2C-8F62-4583-890C-6BFB9E5E0A65}" type="pres">
      <dgm:prSet presAssocID="{A09402D2-AE59-4CD2-8271-E1A04A49F054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24EBDBF-C81A-4776-B36F-3829F042BA99}" type="pres">
      <dgm:prSet presAssocID="{080EC4A2-0328-4C4E-8593-3DAE6A95D30A}" presName="hierRoot3" presStyleCnt="0">
        <dgm:presLayoutVars>
          <dgm:hierBranch val="init"/>
        </dgm:presLayoutVars>
      </dgm:prSet>
      <dgm:spPr/>
    </dgm:pt>
    <dgm:pt modelId="{64DD0D69-F126-49F5-91C1-478B2266397A}" type="pres">
      <dgm:prSet presAssocID="{080EC4A2-0328-4C4E-8593-3DAE6A95D30A}" presName="rootComposite3" presStyleCnt="0"/>
      <dgm:spPr/>
    </dgm:pt>
    <dgm:pt modelId="{C31D9618-95E8-4F02-9F02-08F5BDAAEA7A}" type="pres">
      <dgm:prSet presAssocID="{080EC4A2-0328-4C4E-8593-3DAE6A95D30A}" presName="rootText3" presStyleLbl="asst1" presStyleIdx="7" presStyleCnt="8" custScaleX="141532" custScaleY="86652" custLinFactX="-74096" custLinFactY="-44481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5008D4-F188-4371-9D9D-6D845BD83F12}" type="pres">
      <dgm:prSet presAssocID="{080EC4A2-0328-4C4E-8593-3DAE6A95D30A}" presName="rootConnector3" presStyleLbl="asst1" presStyleIdx="7" presStyleCnt="8"/>
      <dgm:spPr/>
      <dgm:t>
        <a:bodyPr/>
        <a:lstStyle/>
        <a:p>
          <a:endParaRPr lang="es-ES"/>
        </a:p>
      </dgm:t>
    </dgm:pt>
    <dgm:pt modelId="{71B013A4-0925-4583-A5BC-F11D34A7E5D4}" type="pres">
      <dgm:prSet presAssocID="{080EC4A2-0328-4C4E-8593-3DAE6A95D30A}" presName="hierChild6" presStyleCnt="0"/>
      <dgm:spPr/>
    </dgm:pt>
    <dgm:pt modelId="{128A5441-F6E0-418C-AE72-1919363B8021}" type="pres">
      <dgm:prSet presAssocID="{080EC4A2-0328-4C4E-8593-3DAE6A95D30A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2E77B276-94F2-4AA9-B6D9-12727D785F9E}" srcId="{9460999F-411C-4C31-B047-C664E61C4334}" destId="{080EC4A2-0328-4C4E-8593-3DAE6A95D30A}" srcOrd="7" destOrd="0" parTransId="{A09402D2-AE59-4CD2-8271-E1A04A49F054}" sibTransId="{09784F43-89EB-4D32-B1A3-6E7F6BC75F1A}"/>
    <dgm:cxn modelId="{AE3F577A-928F-47C0-9588-F969CACB4AC3}" type="presOf" srcId="{8BF55E37-65C0-4E51-AE4D-6AF6F3F2243D}" destId="{5B76FF73-0502-4E49-BA24-B03C595C523D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54A22674-D254-496C-A489-BD6BE41CB519}" type="presOf" srcId="{A09402D2-AE59-4CD2-8271-E1A04A49F054}" destId="{20B4BB2C-8F62-4583-890C-6BFB9E5E0A65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BC48DD19-9A43-4ABE-BCB8-AF131F75D83C}" type="presOf" srcId="{88C736D3-756C-4278-A41E-C7A9E6E27C9E}" destId="{A1B82329-F48B-40EC-91A6-B4C2E388364A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A04AD30D-A3A6-488D-8DBF-222FC8815028}" type="presOf" srcId="{CD08E821-9F17-44F1-AAD7-376EEF7F769D}" destId="{0EF93B45-F6A4-4BCB-A16F-782D2EFE9663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53861719-9CFE-4CF2-9C5F-71D68D2AB027}" type="presOf" srcId="{074B5AA4-301A-469F-99B0-B143FD606433}" destId="{E1D1B538-2968-4431-A519-46183B42B7A9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B6ACD58D-9A04-47E7-A11B-3BF71B8789EE}" type="presOf" srcId="{D7511D14-0E97-41EC-AC5F-D4BD2A0A3E7C}" destId="{B4E630E5-A943-410F-A0C3-EA9EEDD61BE3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04168A63-0193-4F60-9125-B6457CDBE4C0}" type="presOf" srcId="{D7511D14-0E97-41EC-AC5F-D4BD2A0A3E7C}" destId="{BE91044E-54F4-4EBD-92BE-15ECB8A76383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045E402E-EBBF-4829-BF53-C98C82B7440C}" type="presOf" srcId="{75A066FE-13A4-414A-AD72-D2F1ED2A28B1}" destId="{ABF5C09C-022D-4C00-A2AB-ED401B7344A1}" srcOrd="0" destOrd="0" presId="urn:microsoft.com/office/officeart/2005/8/layout/orgChart1"/>
    <dgm:cxn modelId="{89EE070B-B9F7-4A3D-A9E4-BD047AA1DDBD}" type="presOf" srcId="{080EC4A2-0328-4C4E-8593-3DAE6A95D30A}" destId="{C31D9618-95E8-4F02-9F02-08F5BDAAEA7A}" srcOrd="0" destOrd="0" presId="urn:microsoft.com/office/officeart/2005/8/layout/orgChart1"/>
    <dgm:cxn modelId="{71B4447D-D837-48A8-B6E7-DCF412094E34}" type="presOf" srcId="{080EC4A2-0328-4C4E-8593-3DAE6A95D30A}" destId="{D35008D4-F188-4371-9D9D-6D845BD83F12}" srcOrd="1" destOrd="0" presId="urn:microsoft.com/office/officeart/2005/8/layout/orgChart1"/>
    <dgm:cxn modelId="{B4D0BB51-3B2E-409E-B544-62773D9406FD}" type="presOf" srcId="{75A066FE-13A4-414A-AD72-D2F1ED2A28B1}" destId="{42D38550-E1F4-4EA1-944A-1FD902C47117}" srcOrd="1" destOrd="0" presId="urn:microsoft.com/office/officeart/2005/8/layout/orgChart1"/>
    <dgm:cxn modelId="{900B3FE7-F40F-4029-8B78-DED3060F164B}" srcId="{9460999F-411C-4C31-B047-C664E61C4334}" destId="{75A066FE-13A4-414A-AD72-D2F1ED2A28B1}" srcOrd="6" destOrd="0" parTransId="{88C736D3-756C-4278-A41E-C7A9E6E27C9E}" sibTransId="{FA7C452C-63DC-44E3-B7BA-4B7A7F254BB3}"/>
    <dgm:cxn modelId="{AECE2955-E28E-4100-AE02-7F44737265E0}" type="presOf" srcId="{5C4C34D9-B5AA-4124-8D59-1939FF308A5B}" destId="{F0CC6691-9774-49A4-BB0D-B28D7B7AEFFD}" srcOrd="0" destOrd="0" presId="urn:microsoft.com/office/officeart/2005/8/layout/orgChart1"/>
    <dgm:cxn modelId="{B787D796-18B7-4DC9-A8B9-C0F8666CC62F}" type="presOf" srcId="{05F13522-706A-4340-8764-C1ABA991C831}" destId="{3FB2AE3F-A903-4FBF-897F-607BA24B67C9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4" destOrd="0" parTransId="{C92C5ABA-50E0-4919-A12D-E716C5451835}" sibTransId="{EBDA514D-5C92-475E-96B0-C43ECC83A10C}"/>
    <dgm:cxn modelId="{1050E1AD-A9AF-4E7D-9A95-437E212A95A3}" type="presOf" srcId="{CD08E821-9F17-44F1-AAD7-376EEF7F769D}" destId="{D6222C8F-2AF3-48E7-B369-139605DC2924}" srcOrd="1" destOrd="0" presId="urn:microsoft.com/office/officeart/2005/8/layout/orgChart1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49CABEFD-450D-4E2C-81E0-58A3A492A2D3}" type="presOf" srcId="{074B5AA4-301A-469F-99B0-B143FD606433}" destId="{CA5E9124-6489-4795-AEEE-2D7C6D46872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077F1644-109B-4271-85A7-C0A3672F2F8C}" type="presParOf" srcId="{552E0F1D-44D6-4A01-9E86-433BF1FFBC4E}" destId="{5B76FF73-0502-4E49-BA24-B03C595C523D}" srcOrd="0" destOrd="0" presId="urn:microsoft.com/office/officeart/2005/8/layout/orgChart1"/>
    <dgm:cxn modelId="{CE3A046B-7EE1-43DE-BA17-552C32604DFA}" type="presParOf" srcId="{552E0F1D-44D6-4A01-9E86-433BF1FFBC4E}" destId="{A58B4016-A7CC-4E67-ADF3-7EB86EFB99C1}" srcOrd="1" destOrd="0" presId="urn:microsoft.com/office/officeart/2005/8/layout/orgChart1"/>
    <dgm:cxn modelId="{48CE389C-7605-4B43-A2EE-C5E3BAC3BB22}" type="presParOf" srcId="{A58B4016-A7CC-4E67-ADF3-7EB86EFB99C1}" destId="{3677968A-625E-4BAD-ABD3-D21DEFB0FF1B}" srcOrd="0" destOrd="0" presId="urn:microsoft.com/office/officeart/2005/8/layout/orgChart1"/>
    <dgm:cxn modelId="{144581AD-5114-4650-8109-83DA596DA526}" type="presParOf" srcId="{3677968A-625E-4BAD-ABD3-D21DEFB0FF1B}" destId="{E1D1B538-2968-4431-A519-46183B42B7A9}" srcOrd="0" destOrd="0" presId="urn:microsoft.com/office/officeart/2005/8/layout/orgChart1"/>
    <dgm:cxn modelId="{F6E7B7C4-E39A-49C5-A54C-E1DEFE798EDA}" type="presParOf" srcId="{3677968A-625E-4BAD-ABD3-D21DEFB0FF1B}" destId="{CA5E9124-6489-4795-AEEE-2D7C6D46872E}" srcOrd="1" destOrd="0" presId="urn:microsoft.com/office/officeart/2005/8/layout/orgChart1"/>
    <dgm:cxn modelId="{170AC99D-ECF2-48C2-950D-E3B34BC2F916}" type="presParOf" srcId="{A58B4016-A7CC-4E67-ADF3-7EB86EFB99C1}" destId="{9117752A-C8C8-43EE-9EBC-6ACEC4EC84A6}" srcOrd="1" destOrd="0" presId="urn:microsoft.com/office/officeart/2005/8/layout/orgChart1"/>
    <dgm:cxn modelId="{A81D9F0B-6A6D-46B0-8976-3E6460FCDC7E}" type="presParOf" srcId="{A58B4016-A7CC-4E67-ADF3-7EB86EFB99C1}" destId="{F29EC2C3-685F-405C-BE40-4686F128000A}" srcOrd="2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3D626228-48AB-420C-9210-847A5F9526C5}" type="presParOf" srcId="{5550A35E-84F9-403B-BF9F-FAD32FBCE5CE}" destId="{F0CC6691-9774-49A4-BB0D-B28D7B7AEFFD}" srcOrd="6" destOrd="0" presId="urn:microsoft.com/office/officeart/2005/8/layout/orgChart1"/>
    <dgm:cxn modelId="{F4DEB5B8-C894-4F05-82C0-2E3F3CDBA2CD}" type="presParOf" srcId="{5550A35E-84F9-403B-BF9F-FAD32FBCE5CE}" destId="{16E9E775-E045-4302-9A06-2ECE3D38E521}" srcOrd="7" destOrd="0" presId="urn:microsoft.com/office/officeart/2005/8/layout/orgChart1"/>
    <dgm:cxn modelId="{93DAC361-431D-4813-8C93-16452BF9DD10}" type="presParOf" srcId="{16E9E775-E045-4302-9A06-2ECE3D38E521}" destId="{4CCDBF98-48EB-4D0A-8237-1996E9514E63}" srcOrd="0" destOrd="0" presId="urn:microsoft.com/office/officeart/2005/8/layout/orgChart1"/>
    <dgm:cxn modelId="{2E9D3DAA-04F4-4153-8877-F7EE73E4216B}" type="presParOf" srcId="{4CCDBF98-48EB-4D0A-8237-1996E9514E63}" destId="{B4E630E5-A943-410F-A0C3-EA9EEDD61BE3}" srcOrd="0" destOrd="0" presId="urn:microsoft.com/office/officeart/2005/8/layout/orgChart1"/>
    <dgm:cxn modelId="{2C32A7AA-2262-4533-A476-4AE0EEB32B8E}" type="presParOf" srcId="{4CCDBF98-48EB-4D0A-8237-1996E9514E63}" destId="{BE91044E-54F4-4EBD-92BE-15ECB8A76383}" srcOrd="1" destOrd="0" presId="urn:microsoft.com/office/officeart/2005/8/layout/orgChart1"/>
    <dgm:cxn modelId="{849DD66B-DF99-443F-998F-5E0C1ADA2FE2}" type="presParOf" srcId="{16E9E775-E045-4302-9A06-2ECE3D38E521}" destId="{F3D7F1B1-CB91-45BF-929F-8A5109B1AD9C}" srcOrd="1" destOrd="0" presId="urn:microsoft.com/office/officeart/2005/8/layout/orgChart1"/>
    <dgm:cxn modelId="{07EA2340-FB7A-4943-8558-B12502CF13E9}" type="presParOf" srcId="{16E9E775-E045-4302-9A06-2ECE3D38E521}" destId="{A1F32253-8480-4244-92F2-EFAF5409ADE9}" srcOrd="2" destOrd="0" presId="urn:microsoft.com/office/officeart/2005/8/layout/orgChart1"/>
    <dgm:cxn modelId="{E8B7D633-A87F-420A-8F62-A29E557AACF1}" type="presParOf" srcId="{5550A35E-84F9-403B-BF9F-FAD32FBCE5CE}" destId="{125EB21E-4E9D-4A0F-8A69-E5BDACEEAE85}" srcOrd="8" destOrd="0" presId="urn:microsoft.com/office/officeart/2005/8/layout/orgChart1"/>
    <dgm:cxn modelId="{2CF91A34-B7AC-4EEE-B79F-8BD2CE34077A}" type="presParOf" srcId="{5550A35E-84F9-403B-BF9F-FAD32FBCE5CE}" destId="{F78F6E85-ED13-4F5F-9F1D-103C5D8F233F}" srcOrd="9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969B2BEA-5044-4DC6-B4A8-3040079E7DF7}" type="presParOf" srcId="{5550A35E-84F9-403B-BF9F-FAD32FBCE5CE}" destId="{3FB2AE3F-A903-4FBF-897F-607BA24B67C9}" srcOrd="10" destOrd="0" presId="urn:microsoft.com/office/officeart/2005/8/layout/orgChart1"/>
    <dgm:cxn modelId="{52CDF057-33BD-4B37-BEB0-CB106C07209E}" type="presParOf" srcId="{5550A35E-84F9-403B-BF9F-FAD32FBCE5CE}" destId="{6190E221-BF6E-45A9-A614-F395239ADB5B}" srcOrd="11" destOrd="0" presId="urn:microsoft.com/office/officeart/2005/8/layout/orgChart1"/>
    <dgm:cxn modelId="{98BDDB83-0F06-434D-A427-8EE600DD0367}" type="presParOf" srcId="{6190E221-BF6E-45A9-A614-F395239ADB5B}" destId="{4EA11F06-DDF0-4FEA-AE32-B499F8E1E8C7}" srcOrd="0" destOrd="0" presId="urn:microsoft.com/office/officeart/2005/8/layout/orgChart1"/>
    <dgm:cxn modelId="{9C33B5CE-377A-4325-92BD-279318B486F1}" type="presParOf" srcId="{4EA11F06-DDF0-4FEA-AE32-B499F8E1E8C7}" destId="{0EF93B45-F6A4-4BCB-A16F-782D2EFE9663}" srcOrd="0" destOrd="0" presId="urn:microsoft.com/office/officeart/2005/8/layout/orgChart1"/>
    <dgm:cxn modelId="{41D5F11A-86AC-4AD4-BA43-4C8F3E9C92DC}" type="presParOf" srcId="{4EA11F06-DDF0-4FEA-AE32-B499F8E1E8C7}" destId="{D6222C8F-2AF3-48E7-B369-139605DC2924}" srcOrd="1" destOrd="0" presId="urn:microsoft.com/office/officeart/2005/8/layout/orgChart1"/>
    <dgm:cxn modelId="{D826AA24-2812-44E2-965A-58C1C9BAA9ED}" type="presParOf" srcId="{6190E221-BF6E-45A9-A614-F395239ADB5B}" destId="{0234DEA7-A4C3-44A7-9484-2F39A84327FC}" srcOrd="1" destOrd="0" presId="urn:microsoft.com/office/officeart/2005/8/layout/orgChart1"/>
    <dgm:cxn modelId="{B4737163-FCE0-4F06-8814-95289A4D705C}" type="presParOf" srcId="{6190E221-BF6E-45A9-A614-F395239ADB5B}" destId="{4D56B77F-2BF3-488E-B531-D85F6FC4266A}" srcOrd="2" destOrd="0" presId="urn:microsoft.com/office/officeart/2005/8/layout/orgChart1"/>
    <dgm:cxn modelId="{93A447BA-2195-4E43-BDF5-EDE121B788EF}" type="presParOf" srcId="{5550A35E-84F9-403B-BF9F-FAD32FBCE5CE}" destId="{A1B82329-F48B-40EC-91A6-B4C2E388364A}" srcOrd="12" destOrd="0" presId="urn:microsoft.com/office/officeart/2005/8/layout/orgChart1"/>
    <dgm:cxn modelId="{964F38C9-F0C8-4E69-9EA0-7ED71079447D}" type="presParOf" srcId="{5550A35E-84F9-403B-BF9F-FAD32FBCE5CE}" destId="{72885D57-20A8-4B1F-A02F-BEBB160E9E88}" srcOrd="13" destOrd="0" presId="urn:microsoft.com/office/officeart/2005/8/layout/orgChart1"/>
    <dgm:cxn modelId="{EB6BC34F-26ED-4751-AB2F-386681FD8AD5}" type="presParOf" srcId="{72885D57-20A8-4B1F-A02F-BEBB160E9E88}" destId="{5C9C9658-BF77-42C2-A884-D29C98C38507}" srcOrd="0" destOrd="0" presId="urn:microsoft.com/office/officeart/2005/8/layout/orgChart1"/>
    <dgm:cxn modelId="{93A3F4AB-A727-4AE2-BEC1-A3856D1D1219}" type="presParOf" srcId="{5C9C9658-BF77-42C2-A884-D29C98C38507}" destId="{ABF5C09C-022D-4C00-A2AB-ED401B7344A1}" srcOrd="0" destOrd="0" presId="urn:microsoft.com/office/officeart/2005/8/layout/orgChart1"/>
    <dgm:cxn modelId="{3D545478-7B0F-469C-9B74-78A2B8E9616C}" type="presParOf" srcId="{5C9C9658-BF77-42C2-A884-D29C98C38507}" destId="{42D38550-E1F4-4EA1-944A-1FD902C47117}" srcOrd="1" destOrd="0" presId="urn:microsoft.com/office/officeart/2005/8/layout/orgChart1"/>
    <dgm:cxn modelId="{BD6E2EFD-0F23-45E4-A111-127969C954AA}" type="presParOf" srcId="{72885D57-20A8-4B1F-A02F-BEBB160E9E88}" destId="{58361368-AC00-488C-AB58-C0073625CE93}" srcOrd="1" destOrd="0" presId="urn:microsoft.com/office/officeart/2005/8/layout/orgChart1"/>
    <dgm:cxn modelId="{34515FD4-B64B-46AE-BE49-F42398B0AA06}" type="presParOf" srcId="{72885D57-20A8-4B1F-A02F-BEBB160E9E88}" destId="{6A71A24F-6ADA-4F9B-9295-E2CDFDEE6CBF}" srcOrd="2" destOrd="0" presId="urn:microsoft.com/office/officeart/2005/8/layout/orgChart1"/>
    <dgm:cxn modelId="{E2495635-7FD5-40FF-8401-E1F5A30B85DB}" type="presParOf" srcId="{5550A35E-84F9-403B-BF9F-FAD32FBCE5CE}" destId="{20B4BB2C-8F62-4583-890C-6BFB9E5E0A65}" srcOrd="14" destOrd="0" presId="urn:microsoft.com/office/officeart/2005/8/layout/orgChart1"/>
    <dgm:cxn modelId="{D4CA799B-4D38-4279-8AD3-0D464702EF0F}" type="presParOf" srcId="{5550A35E-84F9-403B-BF9F-FAD32FBCE5CE}" destId="{024EBDBF-C81A-4776-B36F-3829F042BA99}" srcOrd="15" destOrd="0" presId="urn:microsoft.com/office/officeart/2005/8/layout/orgChart1"/>
    <dgm:cxn modelId="{A1B7B9F5-7E3C-47EE-9787-7153A4C8CD7E}" type="presParOf" srcId="{024EBDBF-C81A-4776-B36F-3829F042BA99}" destId="{64DD0D69-F126-49F5-91C1-478B2266397A}" srcOrd="0" destOrd="0" presId="urn:microsoft.com/office/officeart/2005/8/layout/orgChart1"/>
    <dgm:cxn modelId="{8D07AE4F-46EA-401C-8B1F-8BFAB371E8C2}" type="presParOf" srcId="{64DD0D69-F126-49F5-91C1-478B2266397A}" destId="{C31D9618-95E8-4F02-9F02-08F5BDAAEA7A}" srcOrd="0" destOrd="0" presId="urn:microsoft.com/office/officeart/2005/8/layout/orgChart1"/>
    <dgm:cxn modelId="{8569D761-6B65-40D5-A574-64D3739787F4}" type="presParOf" srcId="{64DD0D69-F126-49F5-91C1-478B2266397A}" destId="{D35008D4-F188-4371-9D9D-6D845BD83F12}" srcOrd="1" destOrd="0" presId="urn:microsoft.com/office/officeart/2005/8/layout/orgChart1"/>
    <dgm:cxn modelId="{41E61EE3-7F2A-4316-976E-E3AD8996AB3E}" type="presParOf" srcId="{024EBDBF-C81A-4776-B36F-3829F042BA99}" destId="{71B013A4-0925-4583-A5BC-F11D34A7E5D4}" srcOrd="1" destOrd="0" presId="urn:microsoft.com/office/officeart/2005/8/layout/orgChart1"/>
    <dgm:cxn modelId="{5C0038F6-6142-49AB-9E80-C9DA7ED102A4}" type="presParOf" srcId="{024EBDBF-C81A-4776-B36F-3829F042BA99}" destId="{128A5441-F6E0-418C-AE72-1919363B80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99734B-E494-437E-8E7D-7F7E43AB9A7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AE36926-2AA1-4995-A32D-85DC114C8887}" type="par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38F6F2-E913-4E68-9910-7FEE31543D47}" type="sibTrans" cxnId="{20EF5CDC-9A96-48C1-88FB-FC76B9FB204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28223" custScaleY="93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DF0FCFE5-0E1A-4F67-B27F-CC6467EAA115}" type="pres">
      <dgm:prSet presAssocID="{5AE36926-2AA1-4995-A32D-85DC114C888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45B7AD9-2AEA-4D04-9F09-3D4510607764}" type="pres">
      <dgm:prSet presAssocID="{3599734B-E494-437E-8E7D-7F7E43AB9A7A}" presName="hierRoot2" presStyleCnt="0">
        <dgm:presLayoutVars>
          <dgm:hierBranch val="init"/>
        </dgm:presLayoutVars>
      </dgm:prSet>
      <dgm:spPr/>
    </dgm:pt>
    <dgm:pt modelId="{051BEE5E-47FD-4D5F-9A33-F64CFF52E64E}" type="pres">
      <dgm:prSet presAssocID="{3599734B-E494-437E-8E7D-7F7E43AB9A7A}" presName="rootComposite" presStyleCnt="0"/>
      <dgm:spPr/>
    </dgm:pt>
    <dgm:pt modelId="{B8DB22C7-6207-4DCA-8297-4BA8C47B221A}" type="pres">
      <dgm:prSet presAssocID="{3599734B-E494-437E-8E7D-7F7E43AB9A7A}" presName="rootText" presStyleLbl="node2" presStyleIdx="1" presStyleCnt="2" custScaleY="75803" custLinFactNeighborY="30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CB944B-B111-466F-B017-4F7A75481A10}" type="pres">
      <dgm:prSet presAssocID="{3599734B-E494-437E-8E7D-7F7E43AB9A7A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2A700A-7EB4-409B-A5CF-F5B839B3EBB1}" type="pres">
      <dgm:prSet presAssocID="{3599734B-E494-437E-8E7D-7F7E43AB9A7A}" presName="hierChild4" presStyleCnt="0"/>
      <dgm:spPr/>
    </dgm:pt>
    <dgm:pt modelId="{DB8CF0B5-5F25-4CFF-80FF-8F00A4D24FA4}" type="pres">
      <dgm:prSet presAssocID="{3599734B-E494-437E-8E7D-7F7E43AB9A7A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20EF5CDC-9A96-48C1-88FB-FC76B9FB2046}" srcId="{4FA02B60-CB56-4CA5-A4E8-C3DD290553D2}" destId="{3599734B-E494-437E-8E7D-7F7E43AB9A7A}" srcOrd="1" destOrd="0" parTransId="{5AE36926-2AA1-4995-A32D-85DC114C8887}" sibTransId="{7738F6F2-E913-4E68-9910-7FEE31543D47}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621AB3CA-4A1F-4B6B-B0B8-74644E30D4D0}" type="presOf" srcId="{3599734B-E494-437E-8E7D-7F7E43AB9A7A}" destId="{B8DB22C7-6207-4DCA-8297-4BA8C47B221A}" srcOrd="0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6B0FE57B-6613-46BD-9147-F658E979B7E7}" type="presOf" srcId="{3599734B-E494-437E-8E7D-7F7E43AB9A7A}" destId="{C8CB944B-B111-466F-B017-4F7A75481A10}" srcOrd="1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63CF28D6-DF65-4DC3-BC5D-DFEC377B1D20}" type="presOf" srcId="{5AE36926-2AA1-4995-A32D-85DC114C8887}" destId="{DF0FCFE5-0E1A-4F67-B27F-CC6467EAA115}" srcOrd="0" destOrd="0" presId="urn:microsoft.com/office/officeart/2005/8/layout/orgChart1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AA1739BD-2F82-4AE0-99D3-8F57A76014A2}" type="presParOf" srcId="{6203BC33-AD6D-4C41-9FFC-B65041839D32}" destId="{DF0FCFE5-0E1A-4F67-B27F-CC6467EAA115}" srcOrd="2" destOrd="0" presId="urn:microsoft.com/office/officeart/2005/8/layout/orgChart1"/>
    <dgm:cxn modelId="{36B30E70-2704-449C-8131-8906ACFC3D48}" type="presParOf" srcId="{6203BC33-AD6D-4C41-9FFC-B65041839D32}" destId="{245B7AD9-2AEA-4D04-9F09-3D4510607764}" srcOrd="3" destOrd="0" presId="urn:microsoft.com/office/officeart/2005/8/layout/orgChart1"/>
    <dgm:cxn modelId="{3515CB0E-0261-43BF-AC11-D0B87C5A8411}" type="presParOf" srcId="{245B7AD9-2AEA-4D04-9F09-3D4510607764}" destId="{051BEE5E-47FD-4D5F-9A33-F64CFF52E64E}" srcOrd="0" destOrd="0" presId="urn:microsoft.com/office/officeart/2005/8/layout/orgChart1"/>
    <dgm:cxn modelId="{B38DC884-3E55-4BD0-8284-6AC31C6B6E21}" type="presParOf" srcId="{051BEE5E-47FD-4D5F-9A33-F64CFF52E64E}" destId="{B8DB22C7-6207-4DCA-8297-4BA8C47B221A}" srcOrd="0" destOrd="0" presId="urn:microsoft.com/office/officeart/2005/8/layout/orgChart1"/>
    <dgm:cxn modelId="{60100432-9BD5-4794-A72D-D899513772CC}" type="presParOf" srcId="{051BEE5E-47FD-4D5F-9A33-F64CFF52E64E}" destId="{C8CB944B-B111-466F-B017-4F7A75481A10}" srcOrd="1" destOrd="0" presId="urn:microsoft.com/office/officeart/2005/8/layout/orgChart1"/>
    <dgm:cxn modelId="{6E2A04E4-59DC-455B-8C2B-39EA8242504F}" type="presParOf" srcId="{245B7AD9-2AEA-4D04-9F09-3D4510607764}" destId="{A42A700A-7EB4-409B-A5CF-F5B839B3EBB1}" srcOrd="1" destOrd="0" presId="urn:microsoft.com/office/officeart/2005/8/layout/orgChart1"/>
    <dgm:cxn modelId="{C22240F8-D857-4422-8626-CE47EF207C57}" type="presParOf" srcId="{245B7AD9-2AEA-4D04-9F09-3D4510607764}" destId="{DB8CF0B5-5F25-4CFF-80FF-8F00A4D24FA4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922FFB-0226-465E-B5AD-B003E20864B8}" type="asst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1CFE567-38D0-4ED4-8C95-B33ACE1EA1BB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034BE8-8609-4F52-B5E1-07E2D0E41921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3F471A-1834-468A-8256-6496496E939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58408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13378" custScaleY="74285" custLinFactY="-300000" custLinFactNeighborX="-18670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13378" custScaleY="74285" custLinFactX="1531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13378" custScaleY="74285" custLinFactNeighborX="21897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Y="78441" custLinFactNeighborX="-18750" custLinFactNeighborY="257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80765" custScaleY="56832" custLinFactNeighborX="-18674" custLinFactNeighborY="-9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6535" custScaleY="48459" custLinFactNeighborX="-18029" custLinFactNeighborY="-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 Infraestructura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A2A0F3-63CE-4CAC-8FD9-720A79E583AE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Mayordomo(a)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Chofer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Soldador(a)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Ayudante de Mantenimiento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7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5A3A1-7091-47EB-9F89-D3B23F02451C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Jardinero(a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E5125C6-C607-4809-9F0B-7562D6318DCE}" type="par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1B9A494-CA3A-43FE-8BDB-DC01728D157C}" type="sibTrans" cxnId="{717FF7E5-C2F0-4AFA-9B1D-F7FE992250B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88D6267-93AB-4648-9E6E-AB228797E33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309824B-1B1C-4556-931C-D918A1D4A198}" type="par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3F41152-F61A-434C-AC31-B05705BF9816}" type="sibTrans" cxnId="{1084AC91-CD3F-452B-9134-F5609FB2F71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72281" custScaleY="103352" custLinFactNeighborX="-11" custLinFactNeighborY="-60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4" custAng="10800000" custFlipVert="1" custScaleX="131971" custScaleY="87674" custLinFactNeighborX="57367" custLinFactNeighborY="3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4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4" custScaleX="155092" custScaleY="500296" custLinFactNeighborX="88035" custLinFactNeighborY="35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2FAB4497-6191-4B0C-A0E3-C6706C6DF7CB}" type="pres">
      <dgm:prSet presAssocID="{5E5125C6-C607-4809-9F0B-7562D6318DC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8DECC61-3E2A-4D3F-8067-7D9364AB84C4}" type="pres">
      <dgm:prSet presAssocID="{DC95A3A1-7091-47EB-9F89-D3B23F02451C}" presName="hierRoot2" presStyleCnt="0">
        <dgm:presLayoutVars>
          <dgm:hierBranch val="init"/>
        </dgm:presLayoutVars>
      </dgm:prSet>
      <dgm:spPr/>
    </dgm:pt>
    <dgm:pt modelId="{8BDC73FA-8FE7-43B9-B165-389469E96578}" type="pres">
      <dgm:prSet presAssocID="{DC95A3A1-7091-47EB-9F89-D3B23F02451C}" presName="rootComposite" presStyleCnt="0"/>
      <dgm:spPr/>
    </dgm:pt>
    <dgm:pt modelId="{4F243FBE-805D-464E-A015-06AA991D0108}" type="pres">
      <dgm:prSet presAssocID="{DC95A3A1-7091-47EB-9F89-D3B23F02451C}" presName="rootText" presStyleLbl="node2" presStyleIdx="2" presStyleCnt="4" custScaleX="131971" custScaleY="87674" custLinFactX="18851" custLinFactNeighborX="100000" custLinFactNeighborY="33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01139D-16B0-4A3E-92D5-673F6C6DA2CD}" type="pres">
      <dgm:prSet presAssocID="{DC95A3A1-7091-47EB-9F89-D3B23F02451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654266E-31E7-432A-8244-96C25D312AFD}" type="pres">
      <dgm:prSet presAssocID="{DC95A3A1-7091-47EB-9F89-D3B23F02451C}" presName="hierChild4" presStyleCnt="0"/>
      <dgm:spPr/>
    </dgm:pt>
    <dgm:pt modelId="{8A1FDB79-88B3-4923-872B-2AB8A641B3AA}" type="pres">
      <dgm:prSet presAssocID="{DC95A3A1-7091-47EB-9F89-D3B23F02451C}" presName="hierChild5" presStyleCnt="0"/>
      <dgm:spPr/>
    </dgm:pt>
    <dgm:pt modelId="{99EF7B95-D94E-4235-9C89-24190EE68408}" type="pres">
      <dgm:prSet presAssocID="{A309824B-1B1C-4556-931C-D918A1D4A198}" presName="Name37" presStyleLbl="parChTrans1D2" presStyleIdx="3" presStyleCnt="5"/>
      <dgm:spPr/>
      <dgm:t>
        <a:bodyPr/>
        <a:lstStyle/>
        <a:p>
          <a:endParaRPr lang="es-ES"/>
        </a:p>
      </dgm:t>
    </dgm:pt>
    <dgm:pt modelId="{FC21AE88-2116-4A87-964F-67F1293AF634}" type="pres">
      <dgm:prSet presAssocID="{688D6267-93AB-4648-9E6E-AB228797E33D}" presName="hierRoot2" presStyleCnt="0">
        <dgm:presLayoutVars>
          <dgm:hierBranch val="init"/>
        </dgm:presLayoutVars>
      </dgm:prSet>
      <dgm:spPr/>
    </dgm:pt>
    <dgm:pt modelId="{E7ECFD59-5BF4-45AC-9B3B-09864413F525}" type="pres">
      <dgm:prSet presAssocID="{688D6267-93AB-4648-9E6E-AB228797E33D}" presName="rootComposite" presStyleCnt="0"/>
      <dgm:spPr/>
    </dgm:pt>
    <dgm:pt modelId="{770E0ED6-1535-40B3-830C-04161B958088}" type="pres">
      <dgm:prSet presAssocID="{688D6267-93AB-4648-9E6E-AB228797E33D}" presName="rootText" presStyleLbl="node2" presStyleIdx="3" presStyleCnt="4" custScaleX="155092" custScaleY="74191" custLinFactX="-100000" custLinFactY="-825" custLinFactNeighborX="-1410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30FA0-B697-429F-A4C3-EAE892233BC1}" type="pres">
      <dgm:prSet presAssocID="{688D6267-93AB-4648-9E6E-AB228797E3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6B86BCF5-A7FC-424E-9370-FF8D95C81A0B}" type="pres">
      <dgm:prSet presAssocID="{688D6267-93AB-4648-9E6E-AB228797E33D}" presName="hierChild4" presStyleCnt="0"/>
      <dgm:spPr/>
    </dgm:pt>
    <dgm:pt modelId="{ACC3E2AB-3AEC-49A6-A77E-E1620BB4CBDE}" type="pres">
      <dgm:prSet presAssocID="{688D6267-93AB-4648-9E6E-AB228797E33D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1" custScaleX="86140" custScaleY="68912" custLinFactNeighborX="-8115" custLinFactNeighborY="-8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</dgm:ptLst>
  <dgm:cxnLst>
    <dgm:cxn modelId="{CF70EC84-ABB9-49B8-AA4E-47726448C24E}" type="presOf" srcId="{688D6267-93AB-4648-9E6E-AB228797E33D}" destId="{770E0ED6-1535-40B3-830C-04161B958088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717FF7E5-C2F0-4AFA-9B1D-F7FE992250B4}" srcId="{FB8BA5B2-5AEB-436C-8C28-DDD1D3EABD25}" destId="{DC95A3A1-7091-47EB-9F89-D3B23F02451C}" srcOrd="3" destOrd="0" parTransId="{5E5125C6-C607-4809-9F0B-7562D6318DCE}" sibTransId="{61B9A494-CA3A-43FE-8BDB-DC01728D157C}"/>
    <dgm:cxn modelId="{74BCEE58-10F1-4970-90EA-0602A58C287D}" type="presOf" srcId="{DC95A3A1-7091-47EB-9F89-D3B23F02451C}" destId="{4F243FBE-805D-464E-A015-06AA991D0108}" srcOrd="0" destOrd="0" presId="urn:microsoft.com/office/officeart/2005/8/layout/orgChart1"/>
    <dgm:cxn modelId="{F04DBCD6-037E-4FA6-AD98-E887753855F8}" type="presOf" srcId="{688D6267-93AB-4648-9E6E-AB228797E33D}" destId="{3F830FA0-B697-429F-A4C3-EAE892233BC1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BAA38915-1F9D-4629-AFF2-C468353B93A5}" type="presOf" srcId="{5E5125C6-C607-4809-9F0B-7562D6318DCE}" destId="{2FAB4497-6191-4B0C-A0E3-C6706C6DF7CB}" srcOrd="0" destOrd="0" presId="urn:microsoft.com/office/officeart/2005/8/layout/orgChart1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2" destOrd="0" parTransId="{C0CB7F67-E09D-420A-A292-079612D89198}" sibTransId="{396DD257-21C8-41F0-90A1-A82589FCF873}"/>
    <dgm:cxn modelId="{1084AC91-CD3F-452B-9134-F5609FB2F71B}" srcId="{FB8BA5B2-5AEB-436C-8C28-DDD1D3EABD25}" destId="{688D6267-93AB-4648-9E6E-AB228797E33D}" srcOrd="4" destOrd="0" parTransId="{A309824B-1B1C-4556-931C-D918A1D4A198}" sibTransId="{63F41152-F61A-434C-AC31-B05705BF9816}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1417E9F-5636-4326-AC59-2B6C82F99B0B}" type="presOf" srcId="{A309824B-1B1C-4556-931C-D918A1D4A198}" destId="{99EF7B95-D94E-4235-9C89-24190EE68408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3CE2017B-72C0-427C-995A-330C63AF080F}" type="presOf" srcId="{DC95A3A1-7091-47EB-9F89-D3B23F02451C}" destId="{6801139D-16B0-4A3E-92D5-673F6C6DA2CD}" srcOrd="1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9E416AD2-6B49-4227-8995-D91A6865B1D3}" srcId="{FB8BA5B2-5AEB-436C-8C28-DDD1D3EABD25}" destId="{E1602C42-968D-4DB0-8781-40BC4DED5F2E}" srcOrd="1" destOrd="0" parTransId="{967F2EF7-75D6-4A80-ADA4-9D8F0882BF8A}" sibTransId="{77B7B1C0-1045-471A-9E8D-C70FEA9ED4A2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6B166CD9-BECC-4C51-93D3-20AA1F4AE0FD}" type="presParOf" srcId="{E7D30714-5781-42E4-985F-BDD62CAE2B20}" destId="{2FAB4497-6191-4B0C-A0E3-C6706C6DF7CB}" srcOrd="4" destOrd="0" presId="urn:microsoft.com/office/officeart/2005/8/layout/orgChart1"/>
    <dgm:cxn modelId="{EA197396-DCA3-4571-859D-38D9FFCBB040}" type="presParOf" srcId="{E7D30714-5781-42E4-985F-BDD62CAE2B20}" destId="{08DECC61-3E2A-4D3F-8067-7D9364AB84C4}" srcOrd="5" destOrd="0" presId="urn:microsoft.com/office/officeart/2005/8/layout/orgChart1"/>
    <dgm:cxn modelId="{84FB335F-B38F-4656-8873-5ACB96D91EF8}" type="presParOf" srcId="{08DECC61-3E2A-4D3F-8067-7D9364AB84C4}" destId="{8BDC73FA-8FE7-43B9-B165-389469E96578}" srcOrd="0" destOrd="0" presId="urn:microsoft.com/office/officeart/2005/8/layout/orgChart1"/>
    <dgm:cxn modelId="{A6FA2476-DFE5-4005-80A2-5EEC8D5930FA}" type="presParOf" srcId="{8BDC73FA-8FE7-43B9-B165-389469E96578}" destId="{4F243FBE-805D-464E-A015-06AA991D0108}" srcOrd="0" destOrd="0" presId="urn:microsoft.com/office/officeart/2005/8/layout/orgChart1"/>
    <dgm:cxn modelId="{2EA0F647-FD38-49D6-AC44-25224DF04CA3}" type="presParOf" srcId="{8BDC73FA-8FE7-43B9-B165-389469E96578}" destId="{6801139D-16B0-4A3E-92D5-673F6C6DA2CD}" srcOrd="1" destOrd="0" presId="urn:microsoft.com/office/officeart/2005/8/layout/orgChart1"/>
    <dgm:cxn modelId="{DDD61921-25B1-4A2C-8C17-1895F4EC2067}" type="presParOf" srcId="{08DECC61-3E2A-4D3F-8067-7D9364AB84C4}" destId="{6654266E-31E7-432A-8244-96C25D312AFD}" srcOrd="1" destOrd="0" presId="urn:microsoft.com/office/officeart/2005/8/layout/orgChart1"/>
    <dgm:cxn modelId="{018E8D1B-1CA6-475C-A284-648CF1C89596}" type="presParOf" srcId="{08DECC61-3E2A-4D3F-8067-7D9364AB84C4}" destId="{8A1FDB79-88B3-4923-872B-2AB8A641B3AA}" srcOrd="2" destOrd="0" presId="urn:microsoft.com/office/officeart/2005/8/layout/orgChart1"/>
    <dgm:cxn modelId="{D312071B-BF39-41E0-AF5D-EB6C155345DC}" type="presParOf" srcId="{E7D30714-5781-42E4-985F-BDD62CAE2B20}" destId="{99EF7B95-D94E-4235-9C89-24190EE68408}" srcOrd="6" destOrd="0" presId="urn:microsoft.com/office/officeart/2005/8/layout/orgChart1"/>
    <dgm:cxn modelId="{9E8C688A-FBC0-49E7-B1A2-D057FE3FFE59}" type="presParOf" srcId="{E7D30714-5781-42E4-985F-BDD62CAE2B20}" destId="{FC21AE88-2116-4A87-964F-67F1293AF634}" srcOrd="7" destOrd="0" presId="urn:microsoft.com/office/officeart/2005/8/layout/orgChart1"/>
    <dgm:cxn modelId="{343AE95C-A4E0-4393-9AB8-DAB893BFABB9}" type="presParOf" srcId="{FC21AE88-2116-4A87-964F-67F1293AF634}" destId="{E7ECFD59-5BF4-45AC-9B3B-09864413F525}" srcOrd="0" destOrd="0" presId="urn:microsoft.com/office/officeart/2005/8/layout/orgChart1"/>
    <dgm:cxn modelId="{DE6544EB-4C56-4BAD-8AAA-774CAFAFFDED}" type="presParOf" srcId="{E7ECFD59-5BF4-45AC-9B3B-09864413F525}" destId="{770E0ED6-1535-40B3-830C-04161B958088}" srcOrd="0" destOrd="0" presId="urn:microsoft.com/office/officeart/2005/8/layout/orgChart1"/>
    <dgm:cxn modelId="{D703C2DE-C600-418B-AC27-F51191257045}" type="presParOf" srcId="{E7ECFD59-5BF4-45AC-9B3B-09864413F525}" destId="{3F830FA0-B697-429F-A4C3-EAE892233BC1}" srcOrd="1" destOrd="0" presId="urn:microsoft.com/office/officeart/2005/8/layout/orgChart1"/>
    <dgm:cxn modelId="{15482EF5-227F-4B3D-BF30-98ED18F920A3}" type="presParOf" srcId="{FC21AE88-2116-4A87-964F-67F1293AF634}" destId="{6B86BCF5-A7FC-424E-9370-FF8D95C81A0B}" srcOrd="1" destOrd="0" presId="urn:microsoft.com/office/officeart/2005/8/layout/orgChart1"/>
    <dgm:cxn modelId="{95DEF2F3-6006-4E72-9480-21547EDD050A}" type="presParOf" srcId="{FC21AE88-2116-4A87-964F-67F1293AF634}" destId="{ACC3E2AB-3AEC-49A6-A77E-E1620BB4CBDE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Unidades </a:t>
          </a:r>
          <a:r>
            <a:rPr lang="es-ES" sz="1200" dirty="0" smtClean="0">
              <a:solidFill>
                <a:srgbClr val="000000"/>
              </a:solidFill>
            </a:rPr>
            <a:t>Deportivas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C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Burócratas Municipales</a:t>
          </a:r>
          <a:endParaRPr lang="es-ES" sz="1200" dirty="0">
            <a:solidFill>
              <a:srgbClr val="000000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Jorge</a:t>
          </a:r>
          <a:endParaRPr lang="es-ES" sz="1200" dirty="0">
            <a:solidFill>
              <a:srgbClr val="000000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10 de Marzo</a:t>
          </a:r>
          <a:endParaRPr lang="es-ES" sz="1200" dirty="0">
            <a:solidFill>
              <a:srgbClr val="000000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Villa Alegre</a:t>
          </a:r>
          <a:endParaRPr lang="es-ES" sz="1200" dirty="0">
            <a:solidFill>
              <a:srgbClr val="000000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del Mirador</a:t>
          </a:r>
          <a:endParaRPr lang="es-ES" sz="1200" dirty="0">
            <a:solidFill>
              <a:srgbClr val="000000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Indeco Naranjo</a:t>
          </a:r>
          <a:endParaRPr lang="es-ES" sz="1200" dirty="0">
            <a:solidFill>
              <a:srgbClr val="000000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Parque España</a:t>
          </a:r>
          <a:endParaRPr lang="es-ES" sz="1200" dirty="0">
            <a:solidFill>
              <a:srgbClr val="000000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Valle de Infonavit</a:t>
          </a:r>
          <a:endParaRPr lang="es-ES" sz="1200" dirty="0">
            <a:solidFill>
              <a:srgbClr val="000000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Polivalente</a:t>
          </a:r>
          <a:endParaRPr lang="es-ES" sz="1200" dirty="0">
            <a:solidFill>
              <a:srgbClr val="000000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Camino Real</a:t>
          </a:r>
          <a:endParaRPr lang="es-ES" sz="1200" dirty="0">
            <a:solidFill>
              <a:srgbClr val="000000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Domo Acuático</a:t>
          </a:r>
          <a:endParaRPr lang="es-ES" sz="1200" dirty="0">
            <a:solidFill>
              <a:srgbClr val="000000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Filiberto Sagrero</a:t>
          </a:r>
          <a:endParaRPr lang="es-ES" sz="1200" dirty="0">
            <a:solidFill>
              <a:srgbClr val="000000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Valle de Santa Lucía</a:t>
          </a:r>
          <a:endParaRPr lang="es-ES" sz="1200" dirty="0">
            <a:solidFill>
              <a:srgbClr val="000000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dirty="0">
            <a:solidFill>
              <a:srgbClr val="000000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dirty="0">
            <a:solidFill>
              <a:srgbClr val="000000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bicentenario Fomerrey 113</a:t>
          </a:r>
          <a:endParaRPr lang="es-ES" sz="1200" dirty="0">
            <a:solidFill>
              <a:srgbClr val="000000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Unidad Deportiva Raúl González</a:t>
          </a:r>
          <a:endParaRPr lang="es-ES" sz="1200" dirty="0">
            <a:solidFill>
              <a:srgbClr val="000000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Moderna</a:t>
          </a:r>
          <a:endParaRPr lang="es-ES" sz="1200" dirty="0">
            <a:solidFill>
              <a:srgbClr val="000000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San Bernabé</a:t>
          </a:r>
          <a:endParaRPr lang="es-ES" sz="1200" dirty="0">
            <a:solidFill>
              <a:srgbClr val="000000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Gimnasio Los Campeones</a:t>
          </a:r>
          <a:endParaRPr lang="es-ES" sz="1200" dirty="0">
            <a:solidFill>
              <a:srgbClr val="000000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86964" custScaleY="183179" custLinFactY="3653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88552" custScaleY="123022" custLinFactY="15747" custLinFactNeighborX="-4866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>
            <a:solidFill>
              <a:srgbClr val="000000"/>
            </a:solidFill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8275" custScaleY="53028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8768" custScaleY="32105" custLinFactNeighborX="-21321" custLinFactNeighborY="-31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9014" custScaleY="29802" custLinFactNeighborX="-18260" custLinFactNeighborY="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  </a:t>
          </a:r>
          <a:endParaRPr lang="es-ES" sz="1200" dirty="0">
            <a:solidFill>
              <a:srgbClr val="000000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9997" custScaleY="110957" custLinFactNeighborY="-20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2" presStyleCnt="3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8530ABC9-CC17-40F5-954E-DB1554C5D2E8}" srcId="{D78492B5-7174-42FB-85FA-F4AD5E1CD468}" destId="{3A6FA1DD-E8D6-4DB3-B4FC-F25921FD6C53}" srcOrd="2" destOrd="0" parTransId="{88A9E3FA-E255-442D-9F11-BAEF1EC1F524}" sibTransId="{58F87B2B-AF23-4A69-9A5B-5D35D4013386}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98DF9BCA-AB53-4760-9D67-439C75E1A64B}" type="presParOf" srcId="{3C26E34E-275A-4DD9-A060-299F936B3C22}" destId="{097A43F6-D7F1-49E2-AC17-F5CF5D431599}" srcOrd="4" destOrd="0" presId="urn:microsoft.com/office/officeart/2005/8/layout/orgChart1"/>
    <dgm:cxn modelId="{5EAB5CCB-E762-400F-9047-552146CC7B4C}" type="presParOf" srcId="{3C26E34E-275A-4DD9-A060-299F936B3C22}" destId="{DC75E9AD-4F3D-4317-9A76-F10708791A93}" srcOrd="5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0519" custLinFactNeighborY="10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81456" custScaleY="6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3858" custScaleY="62780" custLinFactNeighborX="-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253F07-3C58-47AC-80BA-44B970450D96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A0AAD1-2897-4906-BEA5-6C07FEE40FF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Instructor(a) de </a:t>
          </a:r>
          <a:r>
            <a:rPr lang="es-ES" sz="1200" dirty="0" smtClean="0">
              <a:solidFill>
                <a:srgbClr val="000000"/>
              </a:solidFill>
            </a:rPr>
            <a:t>Béisbol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267C5CB-4AC2-428D-A224-B165D8E872DB}" type="par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715AD0B-D9FB-4ACF-BEC7-10498705918D}" type="sibTrans" cxnId="{3AA06F62-4E8D-4477-8A59-A39353C3DE6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53294" custScaleY="114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92B5C778-C888-4428-A383-873036369FB7}" type="pres">
      <dgm:prSet presAssocID="{13A6797D-47E2-4705-BB8A-BF3513237E13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0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53500A1-7386-48A2-8DC7-88476A0AC434}" type="pres">
      <dgm:prSet presAssocID="{F267C5CB-4AC2-428D-A224-B165D8E872DB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F058863-8DD1-44C5-BA98-986C6C232D28}" type="pres">
      <dgm:prSet presAssocID="{55A0AAD1-2897-4906-BEA5-6C07FEE40FF3}" presName="hierRoot2" presStyleCnt="0">
        <dgm:presLayoutVars>
          <dgm:hierBranch val="init"/>
        </dgm:presLayoutVars>
      </dgm:prSet>
      <dgm:spPr/>
    </dgm:pt>
    <dgm:pt modelId="{37132391-C165-4148-B87C-BA1E2988A710}" type="pres">
      <dgm:prSet presAssocID="{55A0AAD1-2897-4906-BEA5-6C07FEE40FF3}" presName="rootComposite" presStyleCnt="0"/>
      <dgm:spPr/>
    </dgm:pt>
    <dgm:pt modelId="{7FE83826-4D8E-47BC-A7D4-FAA6ABFA3119}" type="pres">
      <dgm:prSet presAssocID="{55A0AAD1-2897-4906-BEA5-6C07FEE40FF3}" presName="rootText" presStyleLbl="node2" presStyleIdx="1" presStyleCnt="2" custScaleX="81080" custScaleY="82826" custLinFactNeighborY="12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B13A85-EB2C-4A0F-BB67-9A5EAC313922}" type="pres">
      <dgm:prSet presAssocID="{55A0AAD1-2897-4906-BEA5-6C07FEE40FF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86F6151-6B84-45AE-97EB-7814AEAF67AD}" type="pres">
      <dgm:prSet presAssocID="{55A0AAD1-2897-4906-BEA5-6C07FEE40FF3}" presName="hierChild4" presStyleCnt="0"/>
      <dgm:spPr/>
    </dgm:pt>
    <dgm:pt modelId="{CB845153-7C3F-45A4-BCA4-8CA478277A94}" type="pres">
      <dgm:prSet presAssocID="{55A0AAD1-2897-4906-BEA5-6C07FEE40FF3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75296" custScaleY="60237" custLinFactNeighborX="-3596" custLinFactNeighborY="-36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099A7E9A-109A-4D91-802B-FB304E4CCB16}" type="presOf" srcId="{55A0AAD1-2897-4906-BEA5-6C07FEE40FF3}" destId="{7FE83826-4D8E-47BC-A7D4-FAA6ABFA3119}" srcOrd="0" destOrd="0" presId="urn:microsoft.com/office/officeart/2005/8/layout/orgChart1"/>
    <dgm:cxn modelId="{A3033D9B-B1F4-4A0B-AFC3-BB9DC56D960E}" type="presOf" srcId="{55A0AAD1-2897-4906-BEA5-6C07FEE40FF3}" destId="{9EB13A85-EB2C-4A0F-BB67-9A5EAC313922}" srcOrd="1" destOrd="0" presId="urn:microsoft.com/office/officeart/2005/8/layout/orgChart1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3AA06F62-4E8D-4477-8A59-A39353C3DE6A}" srcId="{FC0BB873-3917-4975-829D-4E91775B047E}" destId="{55A0AAD1-2897-4906-BEA5-6C07FEE40FF3}" srcOrd="2" destOrd="0" parTransId="{F267C5CB-4AC2-428D-A224-B165D8E872DB}" sibTransId="{7715AD0B-D9FB-4ACF-BEC7-10498705918D}"/>
    <dgm:cxn modelId="{A4108527-5F78-4464-9FA6-4B7A31DB12A4}" srcId="{FC0BB873-3917-4975-829D-4E91775B047E}" destId="{FB253F07-3C58-47AC-80BA-44B970450D96}" srcOrd="1" destOrd="0" parTransId="{13A6797D-47E2-4705-BB8A-BF3513237E13}" sibTransId="{42F21185-7224-42B7-9DB2-073C89816D54}"/>
    <dgm:cxn modelId="{058B060D-03FA-4087-A8D2-7108FC0F44D8}" type="presOf" srcId="{F267C5CB-4AC2-428D-A224-B165D8E872DB}" destId="{F53500A1-7386-48A2-8DC7-88476A0AC434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F667336C-8E0D-422C-B818-8411A6273E33}" type="presParOf" srcId="{D24B3ADD-20CD-48C4-A125-344B339AFF96}" destId="{92B5C778-C888-4428-A383-873036369FB7}" srcOrd="0" destOrd="0" presId="urn:microsoft.com/office/officeart/2005/8/layout/orgChart1"/>
    <dgm:cxn modelId="{90ED7FAC-F48A-43CC-A33F-5A4199C9A03E}" type="presParOf" srcId="{D24B3ADD-20CD-48C4-A125-344B339AFF96}" destId="{2120D896-D9AC-4330-890A-BE73A9D6F5C3}" srcOrd="1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5BD59827-7F90-4B9C-B54D-A65B4ADA8484}" type="presParOf" srcId="{D24B3ADD-20CD-48C4-A125-344B339AFF96}" destId="{F53500A1-7386-48A2-8DC7-88476A0AC434}" srcOrd="2" destOrd="0" presId="urn:microsoft.com/office/officeart/2005/8/layout/orgChart1"/>
    <dgm:cxn modelId="{56C88A10-4B15-4C60-BF71-096521D0ECA7}" type="presParOf" srcId="{D24B3ADD-20CD-48C4-A125-344B339AFF96}" destId="{6F058863-8DD1-44C5-BA98-986C6C232D28}" srcOrd="3" destOrd="0" presId="urn:microsoft.com/office/officeart/2005/8/layout/orgChart1"/>
    <dgm:cxn modelId="{D5F49588-1BF1-40EE-91BA-3D9E956F24F1}" type="presParOf" srcId="{6F058863-8DD1-44C5-BA98-986C6C232D28}" destId="{37132391-C165-4148-B87C-BA1E2988A710}" srcOrd="0" destOrd="0" presId="urn:microsoft.com/office/officeart/2005/8/layout/orgChart1"/>
    <dgm:cxn modelId="{041BBC16-7381-47E2-B96E-92F26DB09587}" type="presParOf" srcId="{37132391-C165-4148-B87C-BA1E2988A710}" destId="{7FE83826-4D8E-47BC-A7D4-FAA6ABFA3119}" srcOrd="0" destOrd="0" presId="urn:microsoft.com/office/officeart/2005/8/layout/orgChart1"/>
    <dgm:cxn modelId="{46C0E994-4B2B-4A3B-ACBE-026D95B4DCAA}" type="presParOf" srcId="{37132391-C165-4148-B87C-BA1E2988A710}" destId="{9EB13A85-EB2C-4A0F-BB67-9A5EAC313922}" srcOrd="1" destOrd="0" presId="urn:microsoft.com/office/officeart/2005/8/layout/orgChart1"/>
    <dgm:cxn modelId="{A389754F-177E-4CA1-8C9A-DC254095670E}" type="presParOf" srcId="{6F058863-8DD1-44C5-BA98-986C6C232D28}" destId="{186F6151-6B84-45AE-97EB-7814AEAF67AD}" srcOrd="1" destOrd="0" presId="urn:microsoft.com/office/officeart/2005/8/layout/orgChart1"/>
    <dgm:cxn modelId="{E831DFEB-7C83-4141-B040-A93ED8EE6312}" type="presParOf" srcId="{6F058863-8DD1-44C5-BA98-986C6C232D28}" destId="{CB845153-7C3F-45A4-BCA4-8CA478277A94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>
            <a:solidFill>
              <a:srgbClr val="000000"/>
            </a:solidFill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37903" custScaleY="267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1" custAng="10800000" custFlipVert="1" custScaleX="29633" custScaleY="30513" custLinFactNeighborY="-10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Deportivo(a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Almacenista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79959" custScaleY="142911" custLinFactNeighborY="-4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5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41302" custLinFactNeighborY="31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LinFactNeighborY="64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LinFactNeighborY="64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</dgm:ptLst>
  <dgm:cxnLst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7540" custScaleY="97892" custLinFactNeighborY="187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107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63511" custScaleY="51730" custLinFactNeighborX="-7009" custLinFactNeighborY="-9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00B2D1-F18E-4ECE-9B55-C338F12FDFC5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FA2772-D691-4E56-B197-CD0A8836018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BF3E3D-2177-492C-970F-48E59E14D138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5880" custScaleY="55568" custLinFactNeighborY="-434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1" custScaleX="75880" custScaleY="10864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43376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43376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11132" custScaleY="9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64820" custLinFactNeighborY="13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4080" custScaleY="55560" custLinFactNeighborX="-4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4080" custScaleY="55560" custLinFactNeighborX="-8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rgbClr val="000000"/>
            </a:solidFill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MX" sz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</a:t>
          </a:r>
          <a:r>
            <a:rPr lang="es-ES" sz="1200" dirty="0" smtClean="0">
              <a:solidFill>
                <a:srgbClr val="000000"/>
              </a:solidFill>
            </a:rPr>
            <a:t>Gimnasia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47457" custScaleY="100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59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76758" custScaleY="61268" custLinFactNeighborX="-5670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Promotor(a)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Vigilantes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Cajero(a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/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A5B811-4F3B-4BBF-9E40-F99C1B4D9109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B1C4B2-7AA9-41A2-AF89-C51C14A993D9}" type="par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C77DD2-E6B1-4739-9B3E-9991E6D3993B}" type="sibTrans" cxnId="{58108629-7D84-43E1-9E0C-D36CEF06620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8F77F07-28E8-4CC2-A9E5-F909F576800A}" type="pres">
      <dgm:prSet presAssocID="{BFB1C4B2-7AA9-41A2-AF89-C51C14A993D9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5877BD8-050B-4313-B9A7-412CD8B9DA99}" type="pres">
      <dgm:prSet presAssocID="{3EA5B811-4F3B-4BBF-9E40-F99C1B4D9109}" presName="hierRoot2" presStyleCnt="0">
        <dgm:presLayoutVars>
          <dgm:hierBranch val="init"/>
        </dgm:presLayoutVars>
      </dgm:prSet>
      <dgm:spPr/>
    </dgm:pt>
    <dgm:pt modelId="{B02297AB-4097-42D2-83D9-5B1EAE512CCE}" type="pres">
      <dgm:prSet presAssocID="{3EA5B811-4F3B-4BBF-9E40-F99C1B4D9109}" presName="rootComposite" presStyleCnt="0"/>
      <dgm:spPr/>
    </dgm:pt>
    <dgm:pt modelId="{481DFCC8-5AA1-49A6-904F-C1F1EDDDFC58}" type="pres">
      <dgm:prSet presAssocID="{3EA5B811-4F3B-4BBF-9E40-F99C1B4D9109}" presName="rootText" presStyleLbl="node2" presStyleIdx="2" presStyleCnt="3" custScaleX="89459" custScaleY="9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719F9C-1459-42E0-B36C-AF7C0DF036B4}" type="pres">
      <dgm:prSet presAssocID="{3EA5B811-4F3B-4BBF-9E40-F99C1B4D9109}" presName="rootConnector" presStyleLbl="node2" presStyleIdx="2" presStyleCnt="3"/>
      <dgm:spPr/>
      <dgm:t>
        <a:bodyPr/>
        <a:lstStyle/>
        <a:p>
          <a:endParaRPr lang="es-ES"/>
        </a:p>
      </dgm:t>
    </dgm:pt>
    <dgm:pt modelId="{0B1F884C-2B9C-44BC-943E-3B4FBA459CD5}" type="pres">
      <dgm:prSet presAssocID="{3EA5B811-4F3B-4BBF-9E40-F99C1B4D9109}" presName="hierChild4" presStyleCnt="0"/>
      <dgm:spPr/>
    </dgm:pt>
    <dgm:pt modelId="{A481615C-40C3-4607-A84A-74CC697B62BB}" type="pres">
      <dgm:prSet presAssocID="{3EA5B811-4F3B-4BBF-9E40-F99C1B4D9109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8710" custScaleY="54245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C645C05-BA74-40B6-9BF5-360C1E73F587}" type="presOf" srcId="{BFB1C4B2-7AA9-41A2-AF89-C51C14A993D9}" destId="{08F77F07-28E8-4CC2-A9E5-F909F576800A}" srcOrd="0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8108629-7D84-43E1-9E0C-D36CEF06620F}" srcId="{E3872B39-8B56-45CF-860E-BE80783FD31F}" destId="{3EA5B811-4F3B-4BBF-9E40-F99C1B4D9109}" srcOrd="3" destOrd="0" parTransId="{BFB1C4B2-7AA9-41A2-AF89-C51C14A993D9}" sibTransId="{D2C77DD2-E6B1-4739-9B3E-9991E6D3993B}"/>
    <dgm:cxn modelId="{BC3819D3-4E9C-46E1-91F6-890D1A5D8373}" type="presOf" srcId="{3EA5B811-4F3B-4BBF-9E40-F99C1B4D9109}" destId="{95719F9C-1459-42E0-B36C-AF7C0DF036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F488DE8-8F4C-40AF-8CA1-F10B94D9F213}" type="presOf" srcId="{3EA5B811-4F3B-4BBF-9E40-F99C1B4D9109}" destId="{481DFCC8-5AA1-49A6-904F-C1F1EDDDFC58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B0187C3C-A72F-4001-B086-14839467EADB}" type="presParOf" srcId="{25DED46E-1EC4-47CB-8EB3-6F9069C64B9D}" destId="{08F77F07-28E8-4CC2-A9E5-F909F576800A}" srcOrd="4" destOrd="0" presId="urn:microsoft.com/office/officeart/2005/8/layout/orgChart1"/>
    <dgm:cxn modelId="{111A3A7F-04FC-43A6-AC67-EF7C74E4328B}" type="presParOf" srcId="{25DED46E-1EC4-47CB-8EB3-6F9069C64B9D}" destId="{C5877BD8-050B-4313-B9A7-412CD8B9DA99}" srcOrd="5" destOrd="0" presId="urn:microsoft.com/office/officeart/2005/8/layout/orgChart1"/>
    <dgm:cxn modelId="{C756513D-08AF-4C45-BDE8-CEDC135433CC}" type="presParOf" srcId="{C5877BD8-050B-4313-B9A7-412CD8B9DA99}" destId="{B02297AB-4097-42D2-83D9-5B1EAE512CCE}" srcOrd="0" destOrd="0" presId="urn:microsoft.com/office/officeart/2005/8/layout/orgChart1"/>
    <dgm:cxn modelId="{FAA32E40-FBD9-46D9-A582-1F8FE95DC259}" type="presParOf" srcId="{B02297AB-4097-42D2-83D9-5B1EAE512CCE}" destId="{481DFCC8-5AA1-49A6-904F-C1F1EDDDFC58}" srcOrd="0" destOrd="0" presId="urn:microsoft.com/office/officeart/2005/8/layout/orgChart1"/>
    <dgm:cxn modelId="{A129A4CD-8565-4E72-A8C9-8C0BF9FAEFA4}" type="presParOf" srcId="{B02297AB-4097-42D2-83D9-5B1EAE512CCE}" destId="{95719F9C-1459-42E0-B36C-AF7C0DF036B4}" srcOrd="1" destOrd="0" presId="urn:microsoft.com/office/officeart/2005/8/layout/orgChart1"/>
    <dgm:cxn modelId="{0DE0A16B-2134-4B1E-B693-9A56F7DB8714}" type="presParOf" srcId="{C5877BD8-050B-4313-B9A7-412CD8B9DA99}" destId="{0B1F884C-2B9C-44BC-943E-3B4FBA459CD5}" srcOrd="1" destOrd="0" presId="urn:microsoft.com/office/officeart/2005/8/layout/orgChart1"/>
    <dgm:cxn modelId="{C14DFFE2-CB3F-4525-AE1F-39927241EE81}" type="presParOf" srcId="{C5877BD8-050B-4313-B9A7-412CD8B9DA99}" destId="{A481615C-40C3-4607-A84A-74CC697B62B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Maestro(a) de </a:t>
          </a:r>
          <a:r>
            <a:rPr lang="es-ES" sz="1200" dirty="0" smtClean="0">
              <a:solidFill>
                <a:srgbClr val="000000"/>
              </a:solidFill>
            </a:rPr>
            <a:t>Basquetbol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52274" custScaleY="103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65595" custLinFactNeighborX="-5909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 </a:t>
          </a:r>
          <a:endParaRPr lang="es-ES" sz="1200" dirty="0">
            <a:solidFill>
              <a:srgbClr val="000000"/>
            </a:solidFill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83477" custScaleY="59713" custLinFactNeighborX="-4203" custLinFactNeighborY="35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51370" custScaleY="44510" custLinFactNeighborX="-2823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FF64723B-08B2-4B6C-BBE4-7276CEA938A7}" type="pres">
      <dgm:prSet presAssocID="{8003C285-42ED-435F-AE60-A288E91A38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 val="init"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51370" custScaleY="46202" custLinFactNeighborX="-3273" custLinFactNeighborY="-22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47518" custScaleY="35530" custLinFactNeighborX="-7286" custLinFactNeighborY="-7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914ED821-AFED-4FAE-9A29-AC8EDE927FFB}" srcId="{89396E58-A41F-4C6A-8F4E-711CD80E42B6}" destId="{CAC26141-567B-4301-938D-252585E11EDA}" srcOrd="2" destOrd="0" parTransId="{8003C285-42ED-435F-AE60-A288E91A3834}" sibTransId="{E70F4CD4-978A-47A1-8664-75F2CB23AC18}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 custScaleX="69424" custScaleY="58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46456" custScaleY="35960" custLinFactNeighborY="-10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dirty="0">
            <a:solidFill>
              <a:srgbClr val="000000"/>
            </a:solidFill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dirty="0">
            <a:solidFill>
              <a:srgbClr val="000000"/>
            </a:solidFill>
          </a:endParaRP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rgbClr val="000000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Y="73635" custLinFactNeighborY="46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6271" custScaleY="54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5962" custScaleY="44181" custLinFactNeighborX="1693" custLinFactNeighborY="9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 custLinFactNeighborY="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6403" custScaleY="60010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Instructor(a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0013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4012" custScaleY="64011" custLinFactNeighborX="-1511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7273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1956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1A50AD-2E43-4574-A862-30D20D870CC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BE8E81-F225-4080-92F7-F295A1057D8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43198B-F147-4C10-91EC-EA0807FE520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</a:t>
          </a:r>
          <a:r>
            <a:rPr lang="es-ES" sz="1200" dirty="0" smtClean="0">
              <a:solidFill>
                <a:schemeClr val="tx1"/>
              </a:solidFill>
            </a:rPr>
            <a:t>Temporales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8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30806" custLinFactNeighborY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del </a:t>
          </a:r>
          <a:r>
            <a:rPr lang="es-ES" sz="1200" dirty="0" smtClean="0">
              <a:solidFill>
                <a:srgbClr val="000000"/>
              </a:solidFill>
            </a:rPr>
            <a:t>Gimnasio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Intendente</a:t>
          </a:r>
        </a:p>
        <a:p>
          <a:pPr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endParaRPr lang="es-ES" sz="800" dirty="0" smtClean="0">
            <a:solidFill>
              <a:srgbClr val="000000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40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833" custScaleY="60082" custLinFactNeighborX="-3877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Vigilante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9567" custScaleY="105664" custLinFactNeighborY="-42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77529" custLinFactNeighborY="11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77529" custLinFactNeighborX="-1216" custLinFactNeighborY="11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Administrador(a)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 / </a:t>
          </a:r>
          <a:r>
            <a:rPr lang="es-ES" sz="1200" dirty="0" smtClean="0">
              <a:solidFill>
                <a:srgbClr val="000000"/>
              </a:solidFill>
            </a:rPr>
            <a:t>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Ayudante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91" custScaleY="83230" custLinFactNeighborY="25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9358" custScaleY="62287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5487" custScaleY="47164" custLinFactNeighborX="-3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</a:t>
          </a:r>
          <a:r>
            <a:rPr lang="es-ES" sz="1200" dirty="0" smtClean="0">
              <a:solidFill>
                <a:srgbClr val="000000"/>
              </a:solidFill>
            </a:rPr>
            <a:t>Educación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18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57001" custScaleY="53835" custLinFactNeighborX="-11675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</a:t>
          </a:r>
        </a:p>
        <a:p>
          <a:r>
            <a:rPr lang="es-ES" sz="1200" dirty="0" smtClean="0">
              <a:solidFill>
                <a:srgbClr val="000000"/>
              </a:solidFill>
            </a:rPr>
            <a:t>Administrativo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Área de Bibliotecas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CE96EC7-6479-4714-81A6-2B9CF09B3225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E30B5A59-28E6-4399-8C5A-56973DD9617F}" type="par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2A5C743-EC14-4C3E-8DFA-859ACC3AE93D}" type="sibTrans" cxnId="{5EC63CF6-6D83-493B-A516-6982E54969C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5BFD4-08CD-412F-8FF8-69BE5F0847B2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0B51AF4-1A6B-4086-B2DB-B0A5B0553AE0}" type="par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3DA75A-D529-4CEE-A56A-4B836DC8874B}" type="sibTrans" cxnId="{963F61C7-2E3C-415F-BB59-367EDF958D5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8E9370E-A820-402D-8A62-179E28B2CEF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561CD2-2CAB-4D9F-8912-840250EB4448}" type="par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D8A4D1A-D29F-4727-AFDA-991AA966DB08}" type="sibTrans" cxnId="{17C33A32-B28E-4EFE-B800-9DF371AFB3C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5385" custScaleY="79670" custLinFactNeighborX="16" custLinFactNeighborY="66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CD470C5-FB19-4234-AA6C-EFDD06C9188E}" type="pres">
      <dgm:prSet presAssocID="{03A20C86-4A92-4FD9-A45C-26F30B3ECD1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2" presStyleIdx="0" presStyleCnt="2" custScaleX="68329" custScaleY="74121" custLinFactNeighborX="505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2E051671-4839-49A6-9F68-CDE6E43456F8}" type="pres">
      <dgm:prSet presAssocID="{D8561CD2-2CAB-4D9F-8912-840250EB4448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540CAC6-A4E4-481C-9A6D-DC7799CD8EAA}" type="pres">
      <dgm:prSet presAssocID="{48E9370E-A820-402D-8A62-179E28B2CEF8}" presName="hierRoot2" presStyleCnt="0">
        <dgm:presLayoutVars>
          <dgm:hierBranch val="init"/>
        </dgm:presLayoutVars>
      </dgm:prSet>
      <dgm:spPr/>
    </dgm:pt>
    <dgm:pt modelId="{794D0BC2-EA94-4ADE-AFDD-76028146AC3B}" type="pres">
      <dgm:prSet presAssocID="{48E9370E-A820-402D-8A62-179E28B2CEF8}" presName="rootComposite" presStyleCnt="0"/>
      <dgm:spPr/>
    </dgm:pt>
    <dgm:pt modelId="{517ACABC-13CB-4CF8-99D2-6730CCE4549E}" type="pres">
      <dgm:prSet presAssocID="{48E9370E-A820-402D-8A62-179E28B2CEF8}" presName="rootText" presStyleLbl="node2" presStyleIdx="1" presStyleCnt="2" custScaleX="68329" custScaleY="74121" custLinFactNeighborY="-39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5D5EC4-973B-414E-B127-DF31B506D61C}" type="pres">
      <dgm:prSet presAssocID="{48E9370E-A820-402D-8A62-179E28B2CE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BF36B6-0180-4A88-B025-A070C35F1307}" type="pres">
      <dgm:prSet presAssocID="{48E9370E-A820-402D-8A62-179E28B2CEF8}" presName="hierChild4" presStyleCnt="0"/>
      <dgm:spPr/>
    </dgm:pt>
    <dgm:pt modelId="{8AC1945D-10D5-4FE7-A953-FCCBEDD7ADE5}" type="pres">
      <dgm:prSet presAssocID="{48E9370E-A820-402D-8A62-179E28B2CEF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1E7F662C-06E1-4A3C-9627-BABDA1F8D9DA}" type="pres">
      <dgm:prSet presAssocID="{E30B5A59-28E6-4399-8C5A-56973DD9617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BF7526B4-24C8-4512-9844-07EADF563FCD}" type="pres">
      <dgm:prSet presAssocID="{6CE96EC7-6479-4714-81A6-2B9CF09B3225}" presName="hierRoot3" presStyleCnt="0">
        <dgm:presLayoutVars>
          <dgm:hierBranch val="init"/>
        </dgm:presLayoutVars>
      </dgm:prSet>
      <dgm:spPr/>
    </dgm:pt>
    <dgm:pt modelId="{3A8B4DE2-802D-40FF-8513-9BE273E33CAE}" type="pres">
      <dgm:prSet presAssocID="{6CE96EC7-6479-4714-81A6-2B9CF09B3225}" presName="rootComposite3" presStyleCnt="0"/>
      <dgm:spPr/>
    </dgm:pt>
    <dgm:pt modelId="{879CF3CE-3826-4411-8750-4A90CA157093}" type="pres">
      <dgm:prSet presAssocID="{6CE96EC7-6479-4714-81A6-2B9CF09B3225}" presName="rootText3" presStyleLbl="asst1" presStyleIdx="1" presStyleCnt="4" custScaleX="65940" custScaleY="56049" custLinFactNeighborX="-9069" custLinFactNeighborY="40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1D2B44-D3B4-4DF0-8B8A-AD8EBE51FC34}" type="pres">
      <dgm:prSet presAssocID="{6CE96EC7-6479-4714-81A6-2B9CF09B322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D218BD6-2237-4921-A8AB-0DBF5A0BC12F}" type="pres">
      <dgm:prSet presAssocID="{6CE96EC7-6479-4714-81A6-2B9CF09B3225}" presName="hierChild6" presStyleCnt="0"/>
      <dgm:spPr/>
    </dgm:pt>
    <dgm:pt modelId="{9EA474EF-7B44-416F-A241-727AC9545592}" type="pres">
      <dgm:prSet presAssocID="{6CE96EC7-6479-4714-81A6-2B9CF09B3225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F39A6B71-4861-460D-B448-64D7301D8591}" type="pres">
      <dgm:prSet presAssocID="{80B51AF4-1A6B-4086-B2DB-B0A5B0553AE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0B5654E-EFD2-48F4-BC41-53ACF20DEDB8}" type="pres">
      <dgm:prSet presAssocID="{FA75BFD4-08CD-412F-8FF8-69BE5F0847B2}" presName="hierRoot3" presStyleCnt="0">
        <dgm:presLayoutVars>
          <dgm:hierBranch val="init"/>
        </dgm:presLayoutVars>
      </dgm:prSet>
      <dgm:spPr/>
    </dgm:pt>
    <dgm:pt modelId="{1AC4ED89-45A7-499F-ADBB-37829C31FCF3}" type="pres">
      <dgm:prSet presAssocID="{FA75BFD4-08CD-412F-8FF8-69BE5F0847B2}" presName="rootComposite3" presStyleCnt="0"/>
      <dgm:spPr/>
    </dgm:pt>
    <dgm:pt modelId="{B5E18026-23BC-4B30-B57F-ECE5140B52DE}" type="pres">
      <dgm:prSet presAssocID="{FA75BFD4-08CD-412F-8FF8-69BE5F0847B2}" presName="rootText3" presStyleLbl="asst1" presStyleIdx="3" presStyleCnt="4" custScaleX="65940" custScaleY="56049" custLinFactNeighborX="-9069" custLinFactNeighborY="-284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A87871-D8AB-4408-983B-454FA6475D30}" type="pres">
      <dgm:prSet presAssocID="{FA75BFD4-08CD-412F-8FF8-69BE5F0847B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B46C06F-B8D1-4094-ABB4-12CD16CC6B27}" type="pres">
      <dgm:prSet presAssocID="{FA75BFD4-08CD-412F-8FF8-69BE5F0847B2}" presName="hierChild6" presStyleCnt="0"/>
      <dgm:spPr/>
    </dgm:pt>
    <dgm:pt modelId="{1B222557-4B25-462F-A4CA-E7F65567E7E4}" type="pres">
      <dgm:prSet presAssocID="{FA75BFD4-08CD-412F-8FF8-69BE5F0847B2}" presName="hierChild7" presStyleCnt="0"/>
      <dgm:spPr/>
    </dgm:pt>
  </dgm:ptLst>
  <dgm:cxnLst>
    <dgm:cxn modelId="{57F62792-8028-4383-A8AB-1E48012BBD81}" type="presOf" srcId="{E30B5A59-28E6-4399-8C5A-56973DD9617F}" destId="{1E7F662C-06E1-4A3C-9627-BABDA1F8D9DA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C7782B7-1396-488A-9D46-5B9D3039ADFC}" type="presOf" srcId="{FA75BFD4-08CD-412F-8FF8-69BE5F0847B2}" destId="{ADA87871-D8AB-4408-983B-454FA6475D30}" srcOrd="1" destOrd="0" presId="urn:microsoft.com/office/officeart/2005/8/layout/orgChart1"/>
    <dgm:cxn modelId="{E6AEA0E3-C599-4E74-A4CA-0CD34661A17B}" type="presOf" srcId="{48E9370E-A820-402D-8A62-179E28B2CEF8}" destId="{517ACABC-13CB-4CF8-99D2-6730CCE4549E}" srcOrd="0" destOrd="0" presId="urn:microsoft.com/office/officeart/2005/8/layout/orgChart1"/>
    <dgm:cxn modelId="{8DBC8F3F-DF4A-4533-AA3C-A86235816CB1}" srcId="{8F3A5752-0B5D-4641-8E32-CCA038B23664}" destId="{7CBFA367-1E00-46B4-83E9-E494645C56C4}" srcOrd="0" destOrd="0" parTransId="{03A20C86-4A92-4FD9-A45C-26F30B3ECD14}" sibTransId="{4BF95978-53C6-467E-BD64-1BB26CD5CEA5}"/>
    <dgm:cxn modelId="{66DA8F0B-5F05-4BBA-B535-B88231031C5D}" type="presOf" srcId="{7CBFA367-1E00-46B4-83E9-E494645C56C4}" destId="{A26C7DD0-22C3-472F-8956-750A0E5B231F}" srcOrd="0" destOrd="0" presId="urn:microsoft.com/office/officeart/2005/8/layout/orgChart1"/>
    <dgm:cxn modelId="{80459BE5-F961-45DB-AA3F-60BD06E3E5CA}" type="presOf" srcId="{6CE96EC7-6479-4714-81A6-2B9CF09B3225}" destId="{879CF3CE-3826-4411-8750-4A90CA157093}" srcOrd="0" destOrd="0" presId="urn:microsoft.com/office/officeart/2005/8/layout/orgChart1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3F61C7-2E3C-415F-BB59-367EDF958D56}" srcId="{8F3A5752-0B5D-4641-8E32-CCA038B23664}" destId="{FA75BFD4-08CD-412F-8FF8-69BE5F0847B2}" srcOrd="4" destOrd="0" parTransId="{80B51AF4-1A6B-4086-B2DB-B0A5B0553AE0}" sibTransId="{9E3DA75A-D529-4CEE-A56A-4B836DC8874B}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1817D62B-0194-439F-B14B-E8F989B4A975}" type="presOf" srcId="{D8561CD2-2CAB-4D9F-8912-840250EB4448}" destId="{2E051671-4839-49A6-9F68-CDE6E43456F8}" srcOrd="0" destOrd="0" presId="urn:microsoft.com/office/officeart/2005/8/layout/orgChart1"/>
    <dgm:cxn modelId="{F091661C-A6EE-45B4-8E76-C166C6B23348}" srcId="{8F3A5752-0B5D-4641-8E32-CCA038B23664}" destId="{6E32675B-75C1-4ACF-BEE2-A4B2B9DB88C7}" srcOrd="3" destOrd="0" parTransId="{7B500698-6776-43DB-BE66-4CF66E80D887}" sibTransId="{D75062B4-5D00-4841-8E9C-1ECC572CA9EA}"/>
    <dgm:cxn modelId="{17C33A32-B28E-4EFE-B800-9DF371AFB3C5}" srcId="{8F3A5752-0B5D-4641-8E32-CCA038B23664}" destId="{48E9370E-A820-402D-8A62-179E28B2CEF8}" srcOrd="5" destOrd="0" parTransId="{D8561CD2-2CAB-4D9F-8912-840250EB4448}" sibTransId="{3D8A4D1A-D29F-4727-AFDA-991AA966DB08}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9912F5-3EAF-4678-81A1-2E0099C1748A}" type="presOf" srcId="{80B51AF4-1A6B-4086-B2DB-B0A5B0553AE0}" destId="{F39A6B71-4861-460D-B448-64D7301D8591}" srcOrd="0" destOrd="0" presId="urn:microsoft.com/office/officeart/2005/8/layout/orgChart1"/>
    <dgm:cxn modelId="{D364DB88-E390-4E59-B2EC-02D16D4CF069}" type="presOf" srcId="{FA75BFD4-08CD-412F-8FF8-69BE5F0847B2}" destId="{B5E18026-23BC-4B30-B57F-ECE5140B52DE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C63CF6-6D83-493B-A516-6982E54969C3}" srcId="{8F3A5752-0B5D-4641-8E32-CCA038B23664}" destId="{6CE96EC7-6479-4714-81A6-2B9CF09B3225}" srcOrd="2" destOrd="0" parTransId="{E30B5A59-28E6-4399-8C5A-56973DD9617F}" sibTransId="{42A5C743-EC14-4C3E-8DFA-859ACC3AE93D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80B6252-622D-4404-B1BA-A4F780055A50}" type="presOf" srcId="{6CE96EC7-6479-4714-81A6-2B9CF09B3225}" destId="{161D2B44-D3B4-4DF0-8B8A-AD8EBE51FC34}" srcOrd="1" destOrd="0" presId="urn:microsoft.com/office/officeart/2005/8/layout/orgChart1"/>
    <dgm:cxn modelId="{960DFAB6-437C-4A69-B0B2-B29A96494504}" type="presOf" srcId="{48E9370E-A820-402D-8A62-179E28B2CEF8}" destId="{885D5EC4-973B-414E-B127-DF31B506D61C}" srcOrd="1" destOrd="0" presId="urn:microsoft.com/office/officeart/2005/8/layout/orgChart1"/>
    <dgm:cxn modelId="{A89A2C48-389C-44F6-83E7-F7ED6EC35561}" type="presOf" srcId="{03A20C86-4A92-4FD9-A45C-26F30B3ECD14}" destId="{3CD470C5-FB19-4234-AA6C-EFDD06C9188E}" srcOrd="0" destOrd="0" presId="urn:microsoft.com/office/officeart/2005/8/layout/orgChart1"/>
    <dgm:cxn modelId="{17374758-8D96-4B4C-AD8C-B20334B6437F}" srcId="{8F3A5752-0B5D-4641-8E32-CCA038B23664}" destId="{E23DC7F2-9606-41B2-86FC-BDD303420AFF}" srcOrd="1" destOrd="0" parTransId="{22BAB3FD-0151-4F83-B517-1BA85014DF6B}" sibTransId="{2965A17A-C81D-4275-9694-D3C88977F355}"/>
    <dgm:cxn modelId="{B69CA610-BD0D-421D-8703-30D3B052C26D}" type="presOf" srcId="{7CBFA367-1E00-46B4-83E9-E494645C56C4}" destId="{3938DC13-D574-4475-AFAD-11A9B1DD5794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0EDECBCD-6AF5-446A-83B0-0CC859ADA840}" type="presParOf" srcId="{24392372-3E5C-4E83-A7A2-75B2D5C4B789}" destId="{3CD470C5-FB19-4234-AA6C-EFDD06C9188E}" srcOrd="0" destOrd="0" presId="urn:microsoft.com/office/officeart/2005/8/layout/orgChart1"/>
    <dgm:cxn modelId="{CACC2C49-4D59-4107-8071-F4107A5CDE0E}" type="presParOf" srcId="{24392372-3E5C-4E83-A7A2-75B2D5C4B789}" destId="{5F24DD2D-ECE6-4F8B-9967-9F8D473F49A7}" srcOrd="1" destOrd="0" presId="urn:microsoft.com/office/officeart/2005/8/layout/orgChart1"/>
    <dgm:cxn modelId="{71FD82D3-2A2F-48BE-A307-80A5602235D2}" type="presParOf" srcId="{5F24DD2D-ECE6-4F8B-9967-9F8D473F49A7}" destId="{54DE3DE2-5A7B-4966-9771-CE1C247169F4}" srcOrd="0" destOrd="0" presId="urn:microsoft.com/office/officeart/2005/8/layout/orgChart1"/>
    <dgm:cxn modelId="{B9B11247-51C6-4BB1-A38C-1B1D276553D5}" type="presParOf" srcId="{54DE3DE2-5A7B-4966-9771-CE1C247169F4}" destId="{A26C7DD0-22C3-472F-8956-750A0E5B231F}" srcOrd="0" destOrd="0" presId="urn:microsoft.com/office/officeart/2005/8/layout/orgChart1"/>
    <dgm:cxn modelId="{41DC0E3F-1FBD-4840-89BC-507ABED70E23}" type="presParOf" srcId="{54DE3DE2-5A7B-4966-9771-CE1C247169F4}" destId="{3938DC13-D574-4475-AFAD-11A9B1DD5794}" srcOrd="1" destOrd="0" presId="urn:microsoft.com/office/officeart/2005/8/layout/orgChart1"/>
    <dgm:cxn modelId="{BA163E68-F011-42F7-B7F6-2C208CB549A6}" type="presParOf" srcId="{5F24DD2D-ECE6-4F8B-9967-9F8D473F49A7}" destId="{9BD6D318-E10D-4EED-873D-D8DA44AAD8DD}" srcOrd="1" destOrd="0" presId="urn:microsoft.com/office/officeart/2005/8/layout/orgChart1"/>
    <dgm:cxn modelId="{C7E317BF-E572-4076-8F47-BD56D8237B1F}" type="presParOf" srcId="{5F24DD2D-ECE6-4F8B-9967-9F8D473F49A7}" destId="{3CB280C7-2619-466C-9754-F11423BCC7E9}" srcOrd="2" destOrd="0" presId="urn:microsoft.com/office/officeart/2005/8/layout/orgChart1"/>
    <dgm:cxn modelId="{D07640B8-0C41-40F7-937E-7C69908AA541}" type="presParOf" srcId="{24392372-3E5C-4E83-A7A2-75B2D5C4B789}" destId="{2E051671-4839-49A6-9F68-CDE6E43456F8}" srcOrd="2" destOrd="0" presId="urn:microsoft.com/office/officeart/2005/8/layout/orgChart1"/>
    <dgm:cxn modelId="{E51C4A8F-6C8F-42EB-B2E6-51F127DDD64E}" type="presParOf" srcId="{24392372-3E5C-4E83-A7A2-75B2D5C4B789}" destId="{D540CAC6-A4E4-481C-9A6D-DC7799CD8EAA}" srcOrd="3" destOrd="0" presId="urn:microsoft.com/office/officeart/2005/8/layout/orgChart1"/>
    <dgm:cxn modelId="{CABF33B9-8C66-44C8-AD17-0F5F7F9F2C84}" type="presParOf" srcId="{D540CAC6-A4E4-481C-9A6D-DC7799CD8EAA}" destId="{794D0BC2-EA94-4ADE-AFDD-76028146AC3B}" srcOrd="0" destOrd="0" presId="urn:microsoft.com/office/officeart/2005/8/layout/orgChart1"/>
    <dgm:cxn modelId="{40E433DE-D0B7-46F1-8E27-53E5F650A2AF}" type="presParOf" srcId="{794D0BC2-EA94-4ADE-AFDD-76028146AC3B}" destId="{517ACABC-13CB-4CF8-99D2-6730CCE4549E}" srcOrd="0" destOrd="0" presId="urn:microsoft.com/office/officeart/2005/8/layout/orgChart1"/>
    <dgm:cxn modelId="{AE20F1D3-B03D-467F-809C-D7433361860D}" type="presParOf" srcId="{794D0BC2-EA94-4ADE-AFDD-76028146AC3B}" destId="{885D5EC4-973B-414E-B127-DF31B506D61C}" srcOrd="1" destOrd="0" presId="urn:microsoft.com/office/officeart/2005/8/layout/orgChart1"/>
    <dgm:cxn modelId="{E5C11A73-FBFC-4AD6-ACC4-99FE2DA11A12}" type="presParOf" srcId="{D540CAC6-A4E4-481C-9A6D-DC7799CD8EAA}" destId="{DFBF36B6-0180-4A88-B025-A070C35F1307}" srcOrd="1" destOrd="0" presId="urn:microsoft.com/office/officeart/2005/8/layout/orgChart1"/>
    <dgm:cxn modelId="{D1348406-5A08-4EFC-8CE6-6C7E110FE517}" type="presParOf" srcId="{D540CAC6-A4E4-481C-9A6D-DC7799CD8EAA}" destId="{8AC1945D-10D5-4FE7-A953-FCCBEDD7ADE5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6CBE343C-FD54-418C-B0DA-58167D195590}" type="presParOf" srcId="{A6F0A5A3-E43A-49BF-827F-04D361BA9BF3}" destId="{1E7F662C-06E1-4A3C-9627-BABDA1F8D9DA}" srcOrd="2" destOrd="0" presId="urn:microsoft.com/office/officeart/2005/8/layout/orgChart1"/>
    <dgm:cxn modelId="{CEA95329-E705-4677-8D22-3FBC8DC9F281}" type="presParOf" srcId="{A6F0A5A3-E43A-49BF-827F-04D361BA9BF3}" destId="{BF7526B4-24C8-4512-9844-07EADF563FCD}" srcOrd="3" destOrd="0" presId="urn:microsoft.com/office/officeart/2005/8/layout/orgChart1"/>
    <dgm:cxn modelId="{915274E6-B1B8-4BA1-8486-0942E2C82F64}" type="presParOf" srcId="{BF7526B4-24C8-4512-9844-07EADF563FCD}" destId="{3A8B4DE2-802D-40FF-8513-9BE273E33CAE}" srcOrd="0" destOrd="0" presId="urn:microsoft.com/office/officeart/2005/8/layout/orgChart1"/>
    <dgm:cxn modelId="{422A1C36-565B-4320-9063-BE3B123A1E7B}" type="presParOf" srcId="{3A8B4DE2-802D-40FF-8513-9BE273E33CAE}" destId="{879CF3CE-3826-4411-8750-4A90CA157093}" srcOrd="0" destOrd="0" presId="urn:microsoft.com/office/officeart/2005/8/layout/orgChart1"/>
    <dgm:cxn modelId="{14F6F761-A884-4AEA-BDD7-E0741E423678}" type="presParOf" srcId="{3A8B4DE2-802D-40FF-8513-9BE273E33CAE}" destId="{161D2B44-D3B4-4DF0-8B8A-AD8EBE51FC34}" srcOrd="1" destOrd="0" presId="urn:microsoft.com/office/officeart/2005/8/layout/orgChart1"/>
    <dgm:cxn modelId="{0D6BF7F3-2EC0-48F5-AFEA-F4FD1E8D0A06}" type="presParOf" srcId="{BF7526B4-24C8-4512-9844-07EADF563FCD}" destId="{BD218BD6-2237-4921-A8AB-0DBF5A0BC12F}" srcOrd="1" destOrd="0" presId="urn:microsoft.com/office/officeart/2005/8/layout/orgChart1"/>
    <dgm:cxn modelId="{43C25C97-00BE-43AE-B251-5DF993866107}" type="presParOf" srcId="{BF7526B4-24C8-4512-9844-07EADF563FCD}" destId="{9EA474EF-7B44-416F-A241-727AC9545592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640A3579-5F6B-4D47-A1D0-79BF0515069E}" type="presParOf" srcId="{A6F0A5A3-E43A-49BF-827F-04D361BA9BF3}" destId="{F39A6B71-4861-460D-B448-64D7301D8591}" srcOrd="6" destOrd="0" presId="urn:microsoft.com/office/officeart/2005/8/layout/orgChart1"/>
    <dgm:cxn modelId="{473F206F-31B2-4647-B155-3038D599F23F}" type="presParOf" srcId="{A6F0A5A3-E43A-49BF-827F-04D361BA9BF3}" destId="{A0B5654E-EFD2-48F4-BC41-53ACF20DEDB8}" srcOrd="7" destOrd="0" presId="urn:microsoft.com/office/officeart/2005/8/layout/orgChart1"/>
    <dgm:cxn modelId="{C6CEB32D-DC2E-4567-B5BB-D687745082D1}" type="presParOf" srcId="{A0B5654E-EFD2-48F4-BC41-53ACF20DEDB8}" destId="{1AC4ED89-45A7-499F-ADBB-37829C31FCF3}" srcOrd="0" destOrd="0" presId="urn:microsoft.com/office/officeart/2005/8/layout/orgChart1"/>
    <dgm:cxn modelId="{C4E9D92D-A6B5-47F7-A979-F12615126C56}" type="presParOf" srcId="{1AC4ED89-45A7-499F-ADBB-37829C31FCF3}" destId="{B5E18026-23BC-4B30-B57F-ECE5140B52DE}" srcOrd="0" destOrd="0" presId="urn:microsoft.com/office/officeart/2005/8/layout/orgChart1"/>
    <dgm:cxn modelId="{09B7F481-8D20-4CAE-8B87-629A15BAA008}" type="presParOf" srcId="{1AC4ED89-45A7-499F-ADBB-37829C31FCF3}" destId="{ADA87871-D8AB-4408-983B-454FA6475D30}" srcOrd="1" destOrd="0" presId="urn:microsoft.com/office/officeart/2005/8/layout/orgChart1"/>
    <dgm:cxn modelId="{12D683E3-DBA4-4336-A9BC-E95C9778BA3E}" type="presParOf" srcId="{A0B5654E-EFD2-48F4-BC41-53ACF20DEDB8}" destId="{7B46C06F-B8D1-4094-ABB4-12CD16CC6B27}" srcOrd="1" destOrd="0" presId="urn:microsoft.com/office/officeart/2005/8/layout/orgChart1"/>
    <dgm:cxn modelId="{1D068E06-57B0-4902-B0E1-AD3151CD34DF}" type="presParOf" srcId="{A0B5654E-EFD2-48F4-BC41-53ACF20DEDB8}" destId="{1B222557-4B25-462F-A4CA-E7F65567E7E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</a:t>
          </a:r>
          <a:r>
            <a:rPr lang="es-ES" sz="1200" dirty="0" smtClean="0">
              <a:solidFill>
                <a:srgbClr val="000000"/>
              </a:solidFill>
            </a:rPr>
            <a:t>Sección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Ejecutivo(a) </a:t>
          </a:r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4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Clasificadores(as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Analistas</a:t>
          </a:r>
          <a:endParaRPr lang="es-ES" sz="1200" dirty="0">
            <a:solidFill>
              <a:srgbClr val="000000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Capturista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 custLinFactNeighborY="47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75997" custScaleY="87357" custLinFactNeighborX="-6195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75997" custScaleY="87357" custLinFactNeighborX="6196" custLinFactNeighborY="7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75997" custScaleY="87357" custLinFactNeighborX="-6195" custLinFactNeighborY="68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3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3" presStyleCnt="9" custScaleX="175997" custScaleY="217323" custLinFactNeighborX="6196" custLinFactNeighborY="681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3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4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4" presStyleCnt="9" custScaleX="175997" custScaleY="87379" custLinFactNeighborX="-6195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4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5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5" presStyleCnt="9" custScaleX="175997" custScaleY="87379" custLinFactNeighborX="6196" custLinFactNeighborY="627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5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9" custScaleX="175997" custScaleY="87357" custLinFactNeighborX="-6195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7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7" presStyleCnt="9" custScaleX="175997" custScaleY="87357" custLinFactNeighborX="6196" custLinFactNeighborY="6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7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8" presStyleCnt="9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8" presStyleCnt="9" custScaleX="175997" custScaleY="87357" custLinFactY="-124194" custLinFactNeighborX="-619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8" presStyleCnt="9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5F352D97-AF44-4C76-B075-5FA062D3EE97}" srcId="{97526780-917F-4B95-87C2-DEBA4340DFFD}" destId="{D2D286AC-76C8-4D00-9861-D431E52807CF}" srcOrd="8" destOrd="0" parTransId="{878FA3B3-47CC-4566-947B-711FF5E8BB74}" sibTransId="{B503E36D-E1DF-458B-853C-0D0036BADB98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2866337C-8507-41AD-9A85-3A7BD78F9CD0}" srcId="{97526780-917F-4B95-87C2-DEBA4340DFFD}" destId="{03F999E8-2564-4994-ABA9-152AE06740C3}" srcOrd="7" destOrd="0" parTransId="{5CF19EAB-77FD-449C-A265-6D18CAC74789}" sibTransId="{F9633136-6284-4B73-A831-D4C9670051C4}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4DBBEC82-36A6-4039-A76B-6498A5F5DCF2}" srcId="{97526780-917F-4B95-87C2-DEBA4340DFFD}" destId="{938D4E3D-5469-4459-AA08-D72AD01CF301}" srcOrd="3" destOrd="0" parTransId="{EF8CD890-A6E1-443F-855B-631482EC08D5}" sibTransId="{455ED4D4-F9D4-4D07-BD4F-F1D1B044A858}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B6167C01-FB05-408F-A85F-16EC0E785971}" type="presOf" srcId="{878FA3B3-47CC-4566-947B-711FF5E8BB74}" destId="{F54BB2EF-681D-4844-89E7-82F39516A690}" srcOrd="0" destOrd="0" presId="urn:microsoft.com/office/officeart/2005/8/layout/orgChart1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1B5B44FD-00A4-4468-9255-2ECE63B7E605}" srcId="{97526780-917F-4B95-87C2-DEBA4340DFFD}" destId="{33FC2CFE-578C-4B5B-9D7B-6ACED1F215A5}" srcOrd="5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BD454F0D-04C8-4C6E-B187-D80B078F7F8E}" type="presOf" srcId="{D2D286AC-76C8-4D00-9861-D431E52807CF}" destId="{9619E9DC-5DC6-412E-A318-941EEB04D18A}" srcOrd="0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17114434-9043-4D86-B549-7035569189D4}" srcId="{97526780-917F-4B95-87C2-DEBA4340DFFD}" destId="{31EEA0C6-C34B-47F6-840A-D630E0A7AA8E}" srcOrd="4" destOrd="0" parTransId="{FF08D048-FC2F-425C-902F-75D87EE8595E}" sibTransId="{40770725-A9DB-4F40-8B39-5ED6560054EF}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27860C5C-71EE-4363-8343-F9E38533CC20}" type="presOf" srcId="{D2D286AC-76C8-4D00-9861-D431E52807CF}" destId="{340B07F6-700A-4462-ADBD-BC192375B953}" srcOrd="1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D82BA61C-EF46-4649-98E3-6FDFC992B7A2}" type="presParOf" srcId="{572A18B2-335C-4529-87B1-8CF99C8A0E96}" destId="{30185DB6-B026-41DE-BD18-FF1E6C70CB9B}" srcOrd="6" destOrd="0" presId="urn:microsoft.com/office/officeart/2005/8/layout/orgChart1"/>
    <dgm:cxn modelId="{22284DEF-6B95-458B-8EC5-E8ED8A552CDE}" type="presParOf" srcId="{572A18B2-335C-4529-87B1-8CF99C8A0E96}" destId="{01FA4C12-0D16-4949-AAAA-6A285CB2F611}" srcOrd="7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8" destOrd="0" presId="urn:microsoft.com/office/officeart/2005/8/layout/orgChart1"/>
    <dgm:cxn modelId="{4C56ACD8-45BC-4365-8084-2A505C21C3F5}" type="presParOf" srcId="{572A18B2-335C-4529-87B1-8CF99C8A0E96}" destId="{42EB727D-2098-4E23-B7F4-9BD370B94D37}" srcOrd="9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0" destOrd="0" presId="urn:microsoft.com/office/officeart/2005/8/layout/orgChart1"/>
    <dgm:cxn modelId="{44953A98-24A0-4034-95E9-0F812F39F70C}" type="presParOf" srcId="{572A18B2-335C-4529-87B1-8CF99C8A0E96}" destId="{BC31A792-9620-4024-AE03-CD255774C0E7}" srcOrd="11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2" destOrd="0" presId="urn:microsoft.com/office/officeart/2005/8/layout/orgChart1"/>
    <dgm:cxn modelId="{05B5B53A-625C-41F6-806B-5D43C7FBD066}" type="presParOf" srcId="{572A18B2-335C-4529-87B1-8CF99C8A0E96}" destId="{785E6BC8-3BF5-4E84-9639-703A6648AA99}" srcOrd="13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4" destOrd="0" presId="urn:microsoft.com/office/officeart/2005/8/layout/orgChart1"/>
    <dgm:cxn modelId="{DF723D13-A549-4E4C-A6B2-E97989D7AF02}" type="presParOf" srcId="{572A18B2-335C-4529-87B1-8CF99C8A0E96}" destId="{AA06FEA2-E353-4324-B54A-C0EC55A0532B}" srcOrd="15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FA73887C-0287-460E-8A06-3BCCBAA19332}" type="presParOf" srcId="{572A18B2-335C-4529-87B1-8CF99C8A0E96}" destId="{F54BB2EF-681D-4844-89E7-82F39516A690}" srcOrd="16" destOrd="0" presId="urn:microsoft.com/office/officeart/2005/8/layout/orgChart1"/>
    <dgm:cxn modelId="{B4EE2A9C-F835-4530-BA32-9772AB1E1E50}" type="presParOf" srcId="{572A18B2-335C-4529-87B1-8CF99C8A0E96}" destId="{DCA133D4-1A98-4F2F-BFC8-F8346A14A73F}" srcOrd="17" destOrd="0" presId="urn:microsoft.com/office/officeart/2005/8/layout/orgChart1"/>
    <dgm:cxn modelId="{ABA5658D-8011-4B0C-881F-F48267B7A954}" type="presParOf" srcId="{DCA133D4-1A98-4F2F-BFC8-F8346A14A73F}" destId="{6C09BB98-4928-4E41-9D1A-36D51A122D45}" srcOrd="0" destOrd="0" presId="urn:microsoft.com/office/officeart/2005/8/layout/orgChart1"/>
    <dgm:cxn modelId="{308718B0-1B5D-4099-8773-7970AF8CF2A5}" type="presParOf" srcId="{6C09BB98-4928-4E41-9D1A-36D51A122D45}" destId="{9619E9DC-5DC6-412E-A318-941EEB04D18A}" srcOrd="0" destOrd="0" presId="urn:microsoft.com/office/officeart/2005/8/layout/orgChart1"/>
    <dgm:cxn modelId="{A4DBA70B-B8E6-49CC-97AF-6B2319BA10C3}" type="presParOf" srcId="{6C09BB98-4928-4E41-9D1A-36D51A122D45}" destId="{340B07F6-700A-4462-ADBD-BC192375B953}" srcOrd="1" destOrd="0" presId="urn:microsoft.com/office/officeart/2005/8/layout/orgChart1"/>
    <dgm:cxn modelId="{4142B4B7-6D59-4653-8DD6-9F5E43C1E6C5}" type="presParOf" srcId="{DCA133D4-1A98-4F2F-BFC8-F8346A14A73F}" destId="{277698D3-8803-465B-BBF9-165CAFBC2244}" srcOrd="1" destOrd="0" presId="urn:microsoft.com/office/officeart/2005/8/layout/orgChart1"/>
    <dgm:cxn modelId="{80093C61-3526-4819-BE48-871DCB509850}" type="presParOf" srcId="{DCA133D4-1A98-4F2F-BFC8-F8346A14A73F}" destId="{47186A36-3A5A-4FAF-98D6-19434445863E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  <a:endParaRPr lang="es-ES" sz="1200" dirty="0">
            <a:solidFill>
              <a:srgbClr val="000000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Administrativo(a)</a:t>
          </a:r>
          <a:endParaRPr lang="es-ES" sz="1200" dirty="0">
            <a:solidFill>
              <a:srgbClr val="000000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Profesional Especialista </a:t>
          </a:r>
          <a:r>
            <a:rPr lang="es-ES" sz="1200" dirty="0" smtClean="0">
              <a:solidFill>
                <a:srgbClr val="000000"/>
              </a:solidFill>
            </a:rPr>
            <a:t>1</a:t>
          </a:r>
          <a:endParaRPr lang="es-ES" sz="1200" dirty="0">
            <a:solidFill>
              <a:srgbClr val="000000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 </a:t>
          </a: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19557" custLinFactNeighborY="1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19557" custLinFactNeighborY="1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19557" custLinFactNeighborY="1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19557" custLinFactNeighborX="1007" custLinFactNeighborY="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19557" custLinFactNeighborX="1007" custLinFactNeighborY="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19557" custLinFactNeighborX="223" custLinFactNeighborY="1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4" custLinFactNeighborX="-3083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4" custLinFactNeighborX="3100" custLinFactNeighborY="77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4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  <dgm:pt modelId="{563E0659-963D-4537-B466-E24612827F92}" type="pres">
      <dgm:prSet presAssocID="{86452E54-35CC-402F-979A-7E97579641E0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2" presStyleCnt="4" custLinFactY="-100000" custLinFactNeighborX="-3083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3" presStyleCnt="4" custLinFactY="-100000" custLinFactNeighborX="3100" custLinFactNeighborY="-110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9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8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  <dgm:cxn modelId="{1178C871-57EA-41B5-A987-DE72E88C2EE2}" type="presParOf" srcId="{A88DC8D7-394C-4AE6-9B8B-B948163DF641}" destId="{563E0659-963D-4537-B466-E24612827F92}" srcOrd="4" destOrd="0" presId="urn:microsoft.com/office/officeart/2005/8/layout/orgChart1"/>
    <dgm:cxn modelId="{248E234F-E372-4281-8739-7192CEA5E86F}" type="presParOf" srcId="{A88DC8D7-394C-4AE6-9B8B-B948163DF641}" destId="{F4DC1DEC-BBE7-4A2A-9FBE-FC4084526C58}" srcOrd="5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6" destOrd="0" presId="urn:microsoft.com/office/officeart/2005/8/layout/orgChart1"/>
    <dgm:cxn modelId="{E68E7507-4DF9-46C1-980D-8FC86F7002CD}" type="presParOf" srcId="{A88DC8D7-394C-4AE6-9B8B-B948163DF641}" destId="{0CC33D7B-46A5-4D22-9659-CD71C238C452}" srcOrd="7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</a:rPr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Bibliotecarios(as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r>
            <a:rPr kumimoji="1" lang="es-MX" sz="1200" dirty="0" smtClean="0">
              <a:solidFill>
                <a:srgbClr val="000000"/>
              </a:solidFill>
            </a:rPr>
            <a:t> 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8388" custLinFactNeighborX="-1814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3862" custScaleY="53495" custLinFactNeighborX="3" custLinFactNeighborY="-20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Supervisor(a) de </a:t>
          </a:r>
          <a:r>
            <a:rPr lang="es-ES" sz="1200" dirty="0" smtClean="0">
              <a:solidFill>
                <a:srgbClr val="000000"/>
              </a:solidFill>
            </a:rPr>
            <a:t>Programas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endParaRPr lang="es-ES" sz="1200" dirty="0">
            <a:solidFill>
              <a:srgbClr val="000000"/>
            </a:solidFill>
          </a:endParaRP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398691-AEDA-4CB7-AAB8-00DB4453B6F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DAE56E-3157-4611-83E2-5CA2DCCC16D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0539" custScaleY="55289" custLinFactNeighborY="-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Director(a) Parques </a:t>
          </a:r>
          <a:r>
            <a:rPr lang="es-ES" sz="1200" b="0" dirty="0" smtClean="0">
              <a:solidFill>
                <a:schemeClr val="tx1"/>
              </a:solidFill>
            </a:rPr>
            <a:t>Públicos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General </a:t>
          </a:r>
          <a:r>
            <a:rPr lang="es-ES" sz="1200" b="0" dirty="0" smtClean="0">
              <a:solidFill>
                <a:schemeClr val="tx1"/>
              </a:solidFill>
            </a:rPr>
            <a:t>Parques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dirty="0" smtClean="0">
              <a:solidFill>
                <a:schemeClr val="tx1"/>
              </a:solidFill>
            </a:rPr>
          </a:br>
          <a:r>
            <a:rPr lang="es-ES" sz="1200" b="0" dirty="0" smtClean="0">
              <a:solidFill>
                <a:schemeClr val="tx1"/>
              </a:solidFill>
            </a:rPr>
            <a:t>Parques Públicos 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89E3200-BD19-43DB-A09B-13623A36E54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362838-4D7C-4C2D-B5CC-26C8FD8D29C9}" type="par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A93010-D6CD-430A-A10B-BBF7A3105A2F}" type="sibTrans" cxnId="{A2788D67-AE69-4AC9-AA51-C915380F1090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P.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Secretaria /o</a:t>
          </a:r>
          <a:br>
            <a:rPr lang="es-ES" sz="1200" b="0" dirty="0" smtClean="0">
              <a:solidFill>
                <a:schemeClr val="tx1"/>
              </a:solidFill>
            </a:rPr>
          </a:br>
          <a:endParaRPr lang="es-ES" sz="1200" b="0" dirty="0" smtClean="0">
            <a:solidFill>
              <a:schemeClr val="tx1"/>
            </a:solidFill>
          </a:endParaRPr>
        </a:p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NeighborY="-4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AE81160-0F68-4D8B-8D79-2F601006DE4F}" type="pres">
      <dgm:prSet presAssocID="{E6362838-4D7C-4C2D-B5CC-26C8FD8D29C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8A1AB45-53EC-4AAB-9941-ECF0ECF557AC}" type="pres">
      <dgm:prSet presAssocID="{089E3200-BD19-43DB-A09B-13623A36E541}" presName="hierRoot2" presStyleCnt="0">
        <dgm:presLayoutVars>
          <dgm:hierBranch val="init"/>
        </dgm:presLayoutVars>
      </dgm:prSet>
      <dgm:spPr/>
    </dgm:pt>
    <dgm:pt modelId="{77BEF182-90EC-4639-BE6B-5D72FF0C55BD}" type="pres">
      <dgm:prSet presAssocID="{089E3200-BD19-43DB-A09B-13623A36E541}" presName="rootComposite" presStyleCnt="0"/>
      <dgm:spPr/>
    </dgm:pt>
    <dgm:pt modelId="{BB628240-0F39-4862-BA3F-83CC0363689A}" type="pres">
      <dgm:prSet presAssocID="{089E3200-BD19-43DB-A09B-13623A36E541}" presName="rootText" presStyleLbl="node2" presStyleIdx="1" presStyleCnt="4" custScaleX="102933" custLinFactNeighborY="-9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E79AF-5F75-4F51-8576-2C272EC911C3}" type="pres">
      <dgm:prSet presAssocID="{089E3200-BD19-43DB-A09B-13623A36E5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01D593CE-984A-4D67-88DF-56FF0D68CBD6}" type="pres">
      <dgm:prSet presAssocID="{089E3200-BD19-43DB-A09B-13623A36E541}" presName="hierChild4" presStyleCnt="0"/>
      <dgm:spPr/>
    </dgm:pt>
    <dgm:pt modelId="{0EF0D6E1-A808-4FD3-94C1-7EBDD0D86F8A}" type="pres">
      <dgm:prSet presAssocID="{089E3200-BD19-43DB-A09B-13623A36E541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 val="init"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2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 val="init"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3" presStyleCnt="4" custScaleX="102933" custScaleY="99923" custLinFactNeighborY="-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4" custScaleX="137218" custScaleY="79773" custLinFactY="18458" custLinFactNeighborX="-7326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  <dgm:pt modelId="{D4892970-E4C4-490B-87BC-0BDE270048F3}" type="pres">
      <dgm:prSet presAssocID="{94713F4F-B707-4102-917B-6EA47CF8356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1" presStyleCnt="4" custScaleX="137218" custScaleY="79773" custLinFactY="18458" custLinFactNeighborX="903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2" presStyleCnt="4" custScaleY="88444" custLinFactY="-56537" custLinFactNeighborX="2331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Y="88444" custLinFactY="-56537" custLinFactNeighborX="1437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2EA826A4-87FA-46E9-94F8-8D9CC94AF96B}" srcId="{8FE150CD-F776-47B8-84A5-F2CF7ACAAC56}" destId="{90BB4C0D-1FEF-4863-8607-CC3880343291}" srcOrd="5" destOrd="0" parTransId="{97EE24D9-DCC4-4F9F-8DE2-60DDDB17808E}" sibTransId="{9CCB642F-07E6-4D6D-B650-3C5BD2C58F3B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1A335C9E-B407-4E79-B00A-E2676FA6E1AC}" srcId="{8FE150CD-F776-47B8-84A5-F2CF7ACAAC56}" destId="{E0B82665-92F0-42D0-9FBF-2F1C42A89475}" srcOrd="2" destOrd="0" parTransId="{94713F4F-B707-4102-917B-6EA47CF83563}" sibTransId="{47477331-0019-45B3-8B48-F2F3C5623E74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A2788D67-AE69-4AC9-AA51-C915380F1090}" srcId="{8FE150CD-F776-47B8-84A5-F2CF7ACAAC56}" destId="{089E3200-BD19-43DB-A09B-13623A36E541}" srcOrd="3" destOrd="0" parTransId="{E6362838-4D7C-4C2D-B5CC-26C8FD8D29C9}" sibTransId="{29A93010-D6CD-430A-A10B-BBF7A3105A2F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295EA7F0-0FB6-4AD9-BBCB-EA4CD41DC143}" type="presOf" srcId="{089E3200-BD19-43DB-A09B-13623A36E541}" destId="{BB628240-0F39-4862-BA3F-83CC0363689A}" srcOrd="0" destOrd="0" presId="urn:microsoft.com/office/officeart/2005/8/layout/orgChart1"/>
    <dgm:cxn modelId="{1815CCEF-E7C2-4D2B-9B33-40268ED1F56C}" type="presOf" srcId="{E6362838-4D7C-4C2D-B5CC-26C8FD8D29C9}" destId="{6AE81160-0F68-4D8B-8D79-2F601006DE4F}" srcOrd="0" destOrd="0" presId="urn:microsoft.com/office/officeart/2005/8/layout/orgChart1"/>
    <dgm:cxn modelId="{D4304843-9508-4141-958F-159A42156B0E}" srcId="{8FE150CD-F776-47B8-84A5-F2CF7ACAAC56}" destId="{110162E8-E59C-483D-802E-CDB254C99A9C}" srcOrd="7" destOrd="0" parTransId="{BC142A3B-607B-4BF7-B8B6-861851DFB1BB}" sibTransId="{591EC6BA-65AC-4FD4-916A-64833086DCDE}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20FE3167-FD67-467A-9BC1-AACD2530F61F}" srcId="{8FE150CD-F776-47B8-84A5-F2CF7ACAAC56}" destId="{8B7E1B47-9E4D-4C5A-BC05-B4B7E4C35460}" srcOrd="6" destOrd="0" parTransId="{04195947-4A51-41BE-B3A7-E3212CBDEC2C}" sibTransId="{7AD0237E-2D4E-4D76-8547-A599955AF7EE}"/>
    <dgm:cxn modelId="{34768DB9-5BFA-4EAF-8438-6E260E5A0F79}" srcId="{8FE150CD-F776-47B8-84A5-F2CF7ACAAC56}" destId="{8071D23A-AD2B-48A3-BDB4-A26A7CB42C69}" srcOrd="4" destOrd="0" parTransId="{D7CBB88F-7B9D-48F0-A5EA-1B763559A139}" sibTransId="{67D46E33-C5B1-4703-93C3-4CAC9BDC6362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B5612A63-E897-45BA-8658-35035C94D29C}" type="presOf" srcId="{089E3200-BD19-43DB-A09B-13623A36E541}" destId="{606E79AF-5F75-4F51-8576-2C272EC911C3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FAEC2BD5-51DB-4FA7-B8C8-FCDE973039C3}" type="presParOf" srcId="{B47799F2-AAEA-4F8F-B236-6AB5BFCEE6E2}" destId="{6AE81160-0F68-4D8B-8D79-2F601006DE4F}" srcOrd="2" destOrd="0" presId="urn:microsoft.com/office/officeart/2005/8/layout/orgChart1"/>
    <dgm:cxn modelId="{931BE81B-6D00-4C2E-B7D0-0A35F2367A82}" type="presParOf" srcId="{B47799F2-AAEA-4F8F-B236-6AB5BFCEE6E2}" destId="{E8A1AB45-53EC-4AAB-9941-ECF0ECF557AC}" srcOrd="3" destOrd="0" presId="urn:microsoft.com/office/officeart/2005/8/layout/orgChart1"/>
    <dgm:cxn modelId="{0536CBBA-BA40-447F-98BB-9E916C5F749E}" type="presParOf" srcId="{E8A1AB45-53EC-4AAB-9941-ECF0ECF557AC}" destId="{77BEF182-90EC-4639-BE6B-5D72FF0C55BD}" srcOrd="0" destOrd="0" presId="urn:microsoft.com/office/officeart/2005/8/layout/orgChart1"/>
    <dgm:cxn modelId="{01917730-544C-4CC3-89E2-CAF8C0B3B75F}" type="presParOf" srcId="{77BEF182-90EC-4639-BE6B-5D72FF0C55BD}" destId="{BB628240-0F39-4862-BA3F-83CC0363689A}" srcOrd="0" destOrd="0" presId="urn:microsoft.com/office/officeart/2005/8/layout/orgChart1"/>
    <dgm:cxn modelId="{5893A5A8-FEE0-4CD7-A9D2-1C43B18CB792}" type="presParOf" srcId="{77BEF182-90EC-4639-BE6B-5D72FF0C55BD}" destId="{606E79AF-5F75-4F51-8576-2C272EC911C3}" srcOrd="1" destOrd="0" presId="urn:microsoft.com/office/officeart/2005/8/layout/orgChart1"/>
    <dgm:cxn modelId="{C3B19DFA-54AC-4DED-972D-42EB5DB1D4A2}" type="presParOf" srcId="{E8A1AB45-53EC-4AAB-9941-ECF0ECF557AC}" destId="{01D593CE-984A-4D67-88DF-56FF0D68CBD6}" srcOrd="1" destOrd="0" presId="urn:microsoft.com/office/officeart/2005/8/layout/orgChart1"/>
    <dgm:cxn modelId="{8589BE02-515C-4E42-BE72-2E7B25134871}" type="presParOf" srcId="{E8A1AB45-53EC-4AAB-9941-ECF0ECF557AC}" destId="{0EF0D6E1-A808-4FD3-94C1-7EBDD0D86F8A}" srcOrd="2" destOrd="0" presId="urn:microsoft.com/office/officeart/2005/8/layout/orgChart1"/>
    <dgm:cxn modelId="{A4742B6C-A79B-4164-A882-639F3A684D30}" type="presParOf" srcId="{B47799F2-AAEA-4F8F-B236-6AB5BFCEE6E2}" destId="{3C8BAF75-37AC-43BD-8523-D97036014B91}" srcOrd="4" destOrd="0" presId="urn:microsoft.com/office/officeart/2005/8/layout/orgChart1"/>
    <dgm:cxn modelId="{4EAEE2E6-85F5-44CF-A866-34D720592276}" type="presParOf" srcId="{B47799F2-AAEA-4F8F-B236-6AB5BFCEE6E2}" destId="{1AE5EA4D-71D8-411B-BA6C-6C8D2804AB00}" srcOrd="5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6" destOrd="0" presId="urn:microsoft.com/office/officeart/2005/8/layout/orgChart1"/>
    <dgm:cxn modelId="{EE3B4BB8-D7BD-4721-B4F6-FFD670C81C9A}" type="presParOf" srcId="{B47799F2-AAEA-4F8F-B236-6AB5BFCEE6E2}" destId="{519F339A-14C5-4246-965F-5C9C73D9B98C}" srcOrd="7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  <dgm:cxn modelId="{D1E7A915-088D-4B7A-A401-EB31A576A3A7}" type="presParOf" srcId="{6C6761D7-23C2-469E-8A4C-4D9E88EC72E6}" destId="{D4892970-E4C4-490B-87BC-0BDE270048F3}" srcOrd="2" destOrd="0" presId="urn:microsoft.com/office/officeart/2005/8/layout/orgChart1"/>
    <dgm:cxn modelId="{4A0D35B1-39CC-449A-8B7C-A47ED3FAD891}" type="presParOf" srcId="{6C6761D7-23C2-469E-8A4C-4D9E88EC72E6}" destId="{06A1E4F1-F83C-4474-817F-352F1A9080CD}" srcOrd="3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4" destOrd="0" presId="urn:microsoft.com/office/officeart/2005/8/layout/orgChart1"/>
    <dgm:cxn modelId="{7860906C-3EC1-4E2D-93FE-32CEE47A32E6}" type="presParOf" srcId="{6C6761D7-23C2-469E-8A4C-4D9E88EC72E6}" destId="{6D1EE43B-9034-469A-A69C-408C4FB20B9B}" srcOrd="5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dirty="0">
            <a:solidFill>
              <a:schemeClr val="tx1"/>
            </a:solidFill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dirty="0" smtClean="0">
              <a:solidFill>
                <a:schemeClr val="tx1"/>
              </a:solidFill>
            </a:rPr>
            <a:t>Alameda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4A95FEA-88E5-4346-8A65-F1C58F0CC4E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Oficial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C64F4B0-884E-47D5-9F36-94F08C0BBCF0}" type="par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DABC67D-2E90-48F7-8D3A-02C1A6F8DF2C}" type="sibTrans" cxnId="{67B5BC1F-CE14-41B2-842B-B78C6BFDFE6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8DA081B-5F13-4A67-8006-1786100A5B6B}">
      <dgm:prSet custT="1"/>
      <dgm:spPr/>
      <dgm:t>
        <a:bodyPr/>
        <a:lstStyle/>
        <a:p>
          <a:pPr>
            <a:lnSpc>
              <a:spcPts val="1700"/>
            </a:lnSpc>
          </a:pPr>
          <a:r>
            <a:rPr lang="es-MX" altLang="es-MX" sz="1200" b="0" dirty="0" smtClean="0">
              <a:solidFill>
                <a:schemeClr val="tx1"/>
              </a:solidFill>
            </a:rPr>
            <a:t>Velador 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Plomero(a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Elemento Operativo(a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Vigilantes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Operadores(as) Máquina Liviana  </a:t>
          </a:r>
          <a:endParaRPr lang="es-ES" sz="1200" b="0" dirty="0">
            <a:solidFill>
              <a:schemeClr val="tx1"/>
            </a:solidFill>
          </a:endParaRPr>
        </a:p>
      </dgm:t>
    </dgm:pt>
    <dgm:pt modelId="{5872FFF9-B96B-4BAC-A36D-F44A57DCEADC}" type="par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E6E64F0A-9B5D-48F2-80D9-D7C9030283F9}" type="sibTrans" cxnId="{B477667B-7A4B-48E3-88E7-4230F58B622A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1AED4111-038C-4702-984A-C4A2E98AA77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Profesional Especialista </a:t>
          </a:r>
          <a:endParaRPr lang="es-ES" sz="1200" b="0" dirty="0">
            <a:solidFill>
              <a:schemeClr val="tx1"/>
            </a:solidFill>
          </a:endParaRPr>
        </a:p>
      </dgm:t>
    </dgm:pt>
    <dgm:pt modelId="{E65F7123-48AC-4891-8BAA-06E0C8530AC4}" type="par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0C29EB1-86C6-435D-83EF-AD3C2AFD7BA7}" type="sibTrans" cxnId="{6DA9A9CD-9F3C-4C90-88ED-39E2C6F9AB1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56C82A0-686A-44F8-81AA-0EF77492C1D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Analistas</a:t>
          </a:r>
          <a:endParaRPr lang="es-ES" sz="1200" b="0" dirty="0">
            <a:solidFill>
              <a:schemeClr val="tx1"/>
            </a:solidFill>
          </a:endParaRPr>
        </a:p>
      </dgm:t>
    </dgm:pt>
    <dgm:pt modelId="{8C1EC5E8-45D3-4953-B5C4-1E30F6BAFD7A}" type="par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95E0D59-1749-4B7B-B390-950FF8DA00C8}" type="sibTrans" cxnId="{5A801FA4-AF94-4F95-893A-1A5ECBE6E6D2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D35EF81-6423-4E93-A188-F4D366CDC48A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Carpinteros(as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C2106665-5232-45CB-8FD9-D7178AB460C4}" type="par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9F38E47-F958-4C91-92FD-25017D8BFAD2}" type="sibTrans" cxnId="{DF2C45A4-5825-477A-8737-8799B68177B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71C0AED-06FA-4429-A944-2E951CBD4D8C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Chofer</a:t>
          </a:r>
          <a:endParaRPr lang="es-ES" sz="1200" b="0" dirty="0">
            <a:solidFill>
              <a:schemeClr val="tx1"/>
            </a:solidFill>
          </a:endParaRPr>
        </a:p>
      </dgm:t>
    </dgm:pt>
    <dgm:pt modelId="{2C5B8AF4-7A17-439F-9D00-36496A83CF4C}" type="par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D9C0EA2-2822-480F-B380-514021EC429B}" type="sibTrans" cxnId="{BAF59C4C-172C-458A-B04D-0FED4E3CC6EB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666D6AD-9202-41CC-B943-F2B18CD5B4C0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0230B538-B1AF-4141-87C5-5F6129922863}" type="par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9CE97B8-8BD9-4DA3-9E85-4FB37118D4F8}" type="sibTrans" cxnId="{A15602C5-49E6-40A8-BAF8-B4579B7E065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5B137A6-9CF6-4F88-BD6C-681535A398D4}">
      <dgm:prSet custT="1"/>
      <dgm:spPr/>
      <dgm:t>
        <a:bodyPr/>
        <a:lstStyle/>
        <a:p>
          <a:r>
            <a:rPr lang="es-MX" alt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>
            <a:solidFill>
              <a:schemeClr val="tx1"/>
            </a:solidFill>
          </a:endParaRPr>
        </a:p>
      </dgm:t>
    </dgm:pt>
    <dgm:pt modelId="{57DC4D3C-E12A-4E3C-BA2D-1ADCD7C274CD}" type="par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2E110AB7-D5F5-4BE8-A48C-BF7E9654B155}" type="sibTrans" cxnId="{C48DC1B1-297E-48E9-8ED7-282E2A6760D6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A81E8D6-6D84-479E-9955-1D78B3513878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Supervisores(as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53C37EAA-FB4C-4112-805D-95F9988ADE55}" type="par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938B5FF9-074E-4620-AFE1-2DC543E0EB08}" type="sibTrans" cxnId="{7377C89A-A66B-478B-9D25-BD1195CF2729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968449" custScaleY="487723" custLinFactY="100000" custLinFactNeighborY="1687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 val="hang"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690028" custScaleY="392073" custLinFactY="183823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8A9731FE-935D-4D09-925A-3361A9896635}" type="pres">
      <dgm:prSet presAssocID="{1C64F4B0-884E-47D5-9F36-94F08C0BBCF0}" presName="Name48" presStyleLbl="parChTrans1D3" presStyleIdx="0" presStyleCnt="9"/>
      <dgm:spPr/>
      <dgm:t>
        <a:bodyPr/>
        <a:lstStyle/>
        <a:p>
          <a:endParaRPr lang="es-ES"/>
        </a:p>
      </dgm:t>
    </dgm:pt>
    <dgm:pt modelId="{6A253B94-9D7F-477E-A2D3-021CC9CEEA23}" type="pres">
      <dgm:prSet presAssocID="{94A95FEA-88E5-4346-8A65-F1C58F0CC4E0}" presName="hierRoot2" presStyleCnt="0">
        <dgm:presLayoutVars>
          <dgm:hierBranch val="init"/>
        </dgm:presLayoutVars>
      </dgm:prSet>
      <dgm:spPr/>
    </dgm:pt>
    <dgm:pt modelId="{F34583D1-2C34-463D-8B24-2759BDC848BE}" type="pres">
      <dgm:prSet presAssocID="{94A95FEA-88E5-4346-8A65-F1C58F0CC4E0}" presName="rootComposite" presStyleCnt="0"/>
      <dgm:spPr/>
    </dgm:pt>
    <dgm:pt modelId="{7D93722B-8B56-4D9C-A191-D64A6C9C522B}" type="pres">
      <dgm:prSet presAssocID="{94A95FEA-88E5-4346-8A65-F1C58F0CC4E0}" presName="rootText" presStyleLbl="node3" presStyleIdx="0" presStyleCnt="9" custScaleX="976976" custScaleY="321859" custLinFactY="265512" custLinFactNeighborX="-91034" custLinFactNeighborY="3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BFE76-5505-41DB-B3F2-F5097B9BFDB8}" type="pres">
      <dgm:prSet presAssocID="{94A95FEA-88E5-4346-8A65-F1C58F0CC4E0}" presName="rootConnector" presStyleLbl="node3" presStyleIdx="0" presStyleCnt="9"/>
      <dgm:spPr/>
      <dgm:t>
        <a:bodyPr/>
        <a:lstStyle/>
        <a:p>
          <a:endParaRPr lang="es-ES"/>
        </a:p>
      </dgm:t>
    </dgm:pt>
    <dgm:pt modelId="{394EFD0B-DF42-432F-BE79-E48603773857}" type="pres">
      <dgm:prSet presAssocID="{94A95FEA-88E5-4346-8A65-F1C58F0CC4E0}" presName="hierChild4" presStyleCnt="0"/>
      <dgm:spPr/>
    </dgm:pt>
    <dgm:pt modelId="{69EB171A-DDB3-43A1-8814-608E7B6433A1}" type="pres">
      <dgm:prSet presAssocID="{94A95FEA-88E5-4346-8A65-F1C58F0CC4E0}" presName="hierChild5" presStyleCnt="0"/>
      <dgm:spPr/>
    </dgm:pt>
    <dgm:pt modelId="{6C36E5ED-4EAC-4970-B73E-3A63D4F23BBB}" type="pres">
      <dgm:prSet presAssocID="{5872FFF9-B96B-4BAC-A36D-F44A57DCEADC}" presName="Name48" presStyleLbl="parChTrans1D3" presStyleIdx="1" presStyleCnt="9"/>
      <dgm:spPr/>
      <dgm:t>
        <a:bodyPr/>
        <a:lstStyle/>
        <a:p>
          <a:endParaRPr lang="es-ES"/>
        </a:p>
      </dgm:t>
    </dgm:pt>
    <dgm:pt modelId="{DC4A3D88-7851-400F-809D-0DE0ED0F73CE}" type="pres">
      <dgm:prSet presAssocID="{68DA081B-5F13-4A67-8006-1786100A5B6B}" presName="hierRoot2" presStyleCnt="0">
        <dgm:presLayoutVars>
          <dgm:hierBranch val="init"/>
        </dgm:presLayoutVars>
      </dgm:prSet>
      <dgm:spPr/>
    </dgm:pt>
    <dgm:pt modelId="{6BA1A305-5FB4-414B-82CA-F91C5699C659}" type="pres">
      <dgm:prSet presAssocID="{68DA081B-5F13-4A67-8006-1786100A5B6B}" presName="rootComposite" presStyleCnt="0"/>
      <dgm:spPr/>
    </dgm:pt>
    <dgm:pt modelId="{C9C98B90-2368-42E5-A938-1CAC7B95F1D9}" type="pres">
      <dgm:prSet presAssocID="{68DA081B-5F13-4A67-8006-1786100A5B6B}" presName="rootText" presStyleLbl="node3" presStyleIdx="1" presStyleCnt="9" custScaleX="976976" custScaleY="2000000" custLinFactX="2895" custLinFactY="700000" custLinFactNeighborX="100000" custLinFactNeighborY="761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3B1521B-8C00-4F9C-8DC3-F55D21CECAF3}" type="pres">
      <dgm:prSet presAssocID="{68DA081B-5F13-4A67-8006-1786100A5B6B}" presName="rootConnector" presStyleLbl="node3" presStyleIdx="1" presStyleCnt="9"/>
      <dgm:spPr/>
      <dgm:t>
        <a:bodyPr/>
        <a:lstStyle/>
        <a:p>
          <a:endParaRPr lang="es-ES"/>
        </a:p>
      </dgm:t>
    </dgm:pt>
    <dgm:pt modelId="{CB59E302-B8CF-4963-A7BC-01BC475CE0FA}" type="pres">
      <dgm:prSet presAssocID="{68DA081B-5F13-4A67-8006-1786100A5B6B}" presName="hierChild4" presStyleCnt="0"/>
      <dgm:spPr/>
    </dgm:pt>
    <dgm:pt modelId="{DEDF10D1-8729-441E-8596-F08E35365CAA}" type="pres">
      <dgm:prSet presAssocID="{68DA081B-5F13-4A67-8006-1786100A5B6B}" presName="hierChild5" presStyleCnt="0"/>
      <dgm:spPr/>
    </dgm:pt>
    <dgm:pt modelId="{2985CFBC-AB66-4DBA-A852-5CB8F1596432}" type="pres">
      <dgm:prSet presAssocID="{E65F7123-48AC-4891-8BAA-06E0C8530AC4}" presName="Name48" presStyleLbl="parChTrans1D3" presStyleIdx="2" presStyleCnt="9"/>
      <dgm:spPr/>
      <dgm:t>
        <a:bodyPr/>
        <a:lstStyle/>
        <a:p>
          <a:endParaRPr lang="es-ES"/>
        </a:p>
      </dgm:t>
    </dgm:pt>
    <dgm:pt modelId="{586CAD44-3D55-43D8-A602-BC598A933553}" type="pres">
      <dgm:prSet presAssocID="{1AED4111-038C-4702-984A-C4A2E98AA774}" presName="hierRoot2" presStyleCnt="0">
        <dgm:presLayoutVars>
          <dgm:hierBranch val="init"/>
        </dgm:presLayoutVars>
      </dgm:prSet>
      <dgm:spPr/>
    </dgm:pt>
    <dgm:pt modelId="{798C7C82-7588-41FC-BB9B-27C1A1E85CB2}" type="pres">
      <dgm:prSet presAssocID="{1AED4111-038C-4702-984A-C4A2E98AA774}" presName="rootComposite" presStyleCnt="0"/>
      <dgm:spPr/>
    </dgm:pt>
    <dgm:pt modelId="{DFCA3A73-9091-4BEC-A560-40C777ECD0F9}" type="pres">
      <dgm:prSet presAssocID="{1AED4111-038C-4702-984A-C4A2E98AA774}" presName="rootText" presStyleLbl="node3" presStyleIdx="2" presStyleCnt="9" custScaleX="976976" custScaleY="321859" custLinFactX="500000" custLinFactY="-500000" custLinFactNeighborX="598664" custLinFactNeighborY="-523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A72337-90D4-4759-89BE-946ACFB517B0}" type="pres">
      <dgm:prSet presAssocID="{1AED4111-038C-4702-984A-C4A2E98AA774}" presName="rootConnector" presStyleLbl="node3" presStyleIdx="2" presStyleCnt="9"/>
      <dgm:spPr/>
      <dgm:t>
        <a:bodyPr/>
        <a:lstStyle/>
        <a:p>
          <a:endParaRPr lang="es-ES"/>
        </a:p>
      </dgm:t>
    </dgm:pt>
    <dgm:pt modelId="{F9AA0D21-00A0-4B3B-AFDC-FDD008794756}" type="pres">
      <dgm:prSet presAssocID="{1AED4111-038C-4702-984A-C4A2E98AA774}" presName="hierChild4" presStyleCnt="0"/>
      <dgm:spPr/>
    </dgm:pt>
    <dgm:pt modelId="{673F828C-C83E-4B74-BAAD-C8E0F199D311}" type="pres">
      <dgm:prSet presAssocID="{1AED4111-038C-4702-984A-C4A2E98AA774}" presName="hierChild5" presStyleCnt="0"/>
      <dgm:spPr/>
    </dgm:pt>
    <dgm:pt modelId="{A6AAC87F-458B-4CEE-933A-917237F77FBB}" type="pres">
      <dgm:prSet presAssocID="{8C1EC5E8-45D3-4953-B5C4-1E30F6BAFD7A}" presName="Name48" presStyleLbl="parChTrans1D3" presStyleIdx="3" presStyleCnt="9"/>
      <dgm:spPr/>
      <dgm:t>
        <a:bodyPr/>
        <a:lstStyle/>
        <a:p>
          <a:endParaRPr lang="es-ES"/>
        </a:p>
      </dgm:t>
    </dgm:pt>
    <dgm:pt modelId="{5B1062B6-4AA5-428C-A31D-9705028D3749}" type="pres">
      <dgm:prSet presAssocID="{F56C82A0-686A-44F8-81AA-0EF77492C1D1}" presName="hierRoot2" presStyleCnt="0">
        <dgm:presLayoutVars>
          <dgm:hierBranch val="init"/>
        </dgm:presLayoutVars>
      </dgm:prSet>
      <dgm:spPr/>
    </dgm:pt>
    <dgm:pt modelId="{17BA2266-589F-4E4F-B548-85FF3CAAF217}" type="pres">
      <dgm:prSet presAssocID="{F56C82A0-686A-44F8-81AA-0EF77492C1D1}" presName="rootComposite" presStyleCnt="0"/>
      <dgm:spPr/>
    </dgm:pt>
    <dgm:pt modelId="{95AECAAC-11D6-46E1-B29B-EF47714339EB}" type="pres">
      <dgm:prSet presAssocID="{F56C82A0-686A-44F8-81AA-0EF77492C1D1}" presName="rootText" presStyleLbl="node3" presStyleIdx="3" presStyleCnt="9" custScaleX="976976" custScaleY="321859" custLinFactX="-500000" custLinFactY="152532" custLinFactNeighborX="-597632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36611-45DA-45E0-9381-D59083794908}" type="pres">
      <dgm:prSet presAssocID="{F56C82A0-686A-44F8-81AA-0EF77492C1D1}" presName="rootConnector" presStyleLbl="node3" presStyleIdx="3" presStyleCnt="9"/>
      <dgm:spPr/>
      <dgm:t>
        <a:bodyPr/>
        <a:lstStyle/>
        <a:p>
          <a:endParaRPr lang="es-ES"/>
        </a:p>
      </dgm:t>
    </dgm:pt>
    <dgm:pt modelId="{D97349A6-F33A-4486-9B0F-07309E33E7A6}" type="pres">
      <dgm:prSet presAssocID="{F56C82A0-686A-44F8-81AA-0EF77492C1D1}" presName="hierChild4" presStyleCnt="0"/>
      <dgm:spPr/>
    </dgm:pt>
    <dgm:pt modelId="{963B0BA4-2F08-4103-B99D-9D513B1B3FB1}" type="pres">
      <dgm:prSet presAssocID="{F56C82A0-686A-44F8-81AA-0EF77492C1D1}" presName="hierChild5" presStyleCnt="0"/>
      <dgm:spPr/>
    </dgm:pt>
    <dgm:pt modelId="{10A05492-6C85-487D-936E-98ABB764F266}" type="pres">
      <dgm:prSet presAssocID="{C2106665-5232-45CB-8FD9-D7178AB460C4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C650FED-332B-4808-913D-1E0238858E44}" type="pres">
      <dgm:prSet presAssocID="{9D35EF81-6423-4E93-A188-F4D366CDC48A}" presName="hierRoot2" presStyleCnt="0">
        <dgm:presLayoutVars>
          <dgm:hierBranch val="init"/>
        </dgm:presLayoutVars>
      </dgm:prSet>
      <dgm:spPr/>
    </dgm:pt>
    <dgm:pt modelId="{D273605B-9833-4725-9B62-DFECA9F83558}" type="pres">
      <dgm:prSet presAssocID="{9D35EF81-6423-4E93-A188-F4D366CDC48A}" presName="rootComposite" presStyleCnt="0"/>
      <dgm:spPr/>
    </dgm:pt>
    <dgm:pt modelId="{917CF2CD-CFB2-4184-A6AF-445F9C88C039}" type="pres">
      <dgm:prSet presAssocID="{9D35EF81-6423-4E93-A188-F4D366CDC48A}" presName="rootText" presStyleLbl="node3" presStyleIdx="4" presStyleCnt="9" custScaleX="976976" custScaleY="321859" custLinFactY="-694979" custLinFactNeighborX="-90942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2DD6ED-483F-4437-8479-06924EA337F9}" type="pres">
      <dgm:prSet presAssocID="{9D35EF81-6423-4E93-A188-F4D366CDC48A}" presName="rootConnector" presStyleLbl="node3" presStyleIdx="4" presStyleCnt="9"/>
      <dgm:spPr/>
      <dgm:t>
        <a:bodyPr/>
        <a:lstStyle/>
        <a:p>
          <a:endParaRPr lang="es-ES"/>
        </a:p>
      </dgm:t>
    </dgm:pt>
    <dgm:pt modelId="{F6244739-CDC2-4B39-A117-F76F1CCB31CA}" type="pres">
      <dgm:prSet presAssocID="{9D35EF81-6423-4E93-A188-F4D366CDC48A}" presName="hierChild4" presStyleCnt="0"/>
      <dgm:spPr/>
    </dgm:pt>
    <dgm:pt modelId="{0487FE0B-BEEF-4AA8-885E-6D85EC2DF07B}" type="pres">
      <dgm:prSet presAssocID="{9D35EF81-6423-4E93-A188-F4D366CDC48A}" presName="hierChild5" presStyleCnt="0"/>
      <dgm:spPr/>
    </dgm:pt>
    <dgm:pt modelId="{975E0203-121A-4273-976D-E9455B1B61FD}" type="pres">
      <dgm:prSet presAssocID="{2C5B8AF4-7A17-439F-9D00-36496A83CF4C}" presName="Name48" presStyleLbl="parChTrans1D3" presStyleIdx="5" presStyleCnt="9"/>
      <dgm:spPr/>
      <dgm:t>
        <a:bodyPr/>
        <a:lstStyle/>
        <a:p>
          <a:endParaRPr lang="es-ES"/>
        </a:p>
      </dgm:t>
    </dgm:pt>
    <dgm:pt modelId="{5AF02E70-E008-4BD9-856B-D4CADD4FDE5D}" type="pres">
      <dgm:prSet presAssocID="{371C0AED-06FA-4429-A944-2E951CBD4D8C}" presName="hierRoot2" presStyleCnt="0">
        <dgm:presLayoutVars>
          <dgm:hierBranch val="init"/>
        </dgm:presLayoutVars>
      </dgm:prSet>
      <dgm:spPr/>
    </dgm:pt>
    <dgm:pt modelId="{5C2D8553-ABEF-4D25-BE1C-56CEFF6ED28C}" type="pres">
      <dgm:prSet presAssocID="{371C0AED-06FA-4429-A944-2E951CBD4D8C}" presName="rootComposite" presStyleCnt="0"/>
      <dgm:spPr/>
    </dgm:pt>
    <dgm:pt modelId="{D8D6D9BB-E399-4587-B2AA-235491C102FB}" type="pres">
      <dgm:prSet presAssocID="{371C0AED-06FA-4429-A944-2E951CBD4D8C}" presName="rootText" presStyleLbl="node3" presStyleIdx="5" presStyleCnt="9" custScaleX="976976" custScaleY="321859" custLinFactX="2895" custLinFactY="-900000" custLinFactNeighborX="100000" custLinFactNeighborY="-940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B4535-95B5-443D-B5FE-28304DCF4638}" type="pres">
      <dgm:prSet presAssocID="{371C0AED-06FA-4429-A944-2E951CBD4D8C}" presName="rootConnector" presStyleLbl="node3" presStyleIdx="5" presStyleCnt="9"/>
      <dgm:spPr/>
      <dgm:t>
        <a:bodyPr/>
        <a:lstStyle/>
        <a:p>
          <a:endParaRPr lang="es-ES"/>
        </a:p>
      </dgm:t>
    </dgm:pt>
    <dgm:pt modelId="{E575A1BC-B868-4450-8C4A-B539C3B210A0}" type="pres">
      <dgm:prSet presAssocID="{371C0AED-06FA-4429-A944-2E951CBD4D8C}" presName="hierChild4" presStyleCnt="0"/>
      <dgm:spPr/>
    </dgm:pt>
    <dgm:pt modelId="{63CB68CF-BC1E-41FE-8F22-F8713F34484F}" type="pres">
      <dgm:prSet presAssocID="{371C0AED-06FA-4429-A944-2E951CBD4D8C}" presName="hierChild5" presStyleCnt="0"/>
      <dgm:spPr/>
    </dgm:pt>
    <dgm:pt modelId="{03465683-7E3D-42AF-AB55-A12A7AEE528F}" type="pres">
      <dgm:prSet presAssocID="{0230B538-B1AF-4141-87C5-5F6129922863}" presName="Name48" presStyleLbl="parChTrans1D3" presStyleIdx="6" presStyleCnt="9"/>
      <dgm:spPr/>
      <dgm:t>
        <a:bodyPr/>
        <a:lstStyle/>
        <a:p>
          <a:endParaRPr lang="es-ES"/>
        </a:p>
      </dgm:t>
    </dgm:pt>
    <dgm:pt modelId="{E7764C17-1ECF-42C2-9735-749BBDC6CF25}" type="pres">
      <dgm:prSet presAssocID="{6666D6AD-9202-41CC-B943-F2B18CD5B4C0}" presName="hierRoot2" presStyleCnt="0">
        <dgm:presLayoutVars>
          <dgm:hierBranch val="init"/>
        </dgm:presLayoutVars>
      </dgm:prSet>
      <dgm:spPr/>
    </dgm:pt>
    <dgm:pt modelId="{B92239CA-C97C-43A3-AFDC-706615DD3801}" type="pres">
      <dgm:prSet presAssocID="{6666D6AD-9202-41CC-B943-F2B18CD5B4C0}" presName="rootComposite" presStyleCnt="0"/>
      <dgm:spPr/>
    </dgm:pt>
    <dgm:pt modelId="{D7BD79C1-93F8-4D48-BC3C-1707F7D1CC69}" type="pres">
      <dgm:prSet presAssocID="{6666D6AD-9202-41CC-B943-F2B18CD5B4C0}" presName="rootText" presStyleLbl="node3" presStyleIdx="6" presStyleCnt="9" custScaleX="976976" custScaleY="321859" custLinFactY="-616069" custLinFactNeighborX="-98587" custLinFactNeighborY="-7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AB683-A79F-4882-BB3A-0E34752D997C}" type="pres">
      <dgm:prSet presAssocID="{6666D6AD-9202-41CC-B943-F2B18CD5B4C0}" presName="rootConnector" presStyleLbl="node3" presStyleIdx="6" presStyleCnt="9"/>
      <dgm:spPr/>
      <dgm:t>
        <a:bodyPr/>
        <a:lstStyle/>
        <a:p>
          <a:endParaRPr lang="es-ES"/>
        </a:p>
      </dgm:t>
    </dgm:pt>
    <dgm:pt modelId="{3DDC68E7-117E-4500-B7DE-0CF885908FD5}" type="pres">
      <dgm:prSet presAssocID="{6666D6AD-9202-41CC-B943-F2B18CD5B4C0}" presName="hierChild4" presStyleCnt="0"/>
      <dgm:spPr/>
    </dgm:pt>
    <dgm:pt modelId="{19348247-7F8A-4A3C-9632-9566B8F5F15D}" type="pres">
      <dgm:prSet presAssocID="{6666D6AD-9202-41CC-B943-F2B18CD5B4C0}" presName="hierChild5" presStyleCnt="0"/>
      <dgm:spPr/>
    </dgm:pt>
    <dgm:pt modelId="{3038BB2A-EEFD-4108-B28B-0558533AD03A}" type="pres">
      <dgm:prSet presAssocID="{57DC4D3C-E12A-4E3C-BA2D-1ADCD7C274CD}" presName="Name48" presStyleLbl="parChTrans1D3" presStyleIdx="7" presStyleCnt="9"/>
      <dgm:spPr/>
      <dgm:t>
        <a:bodyPr/>
        <a:lstStyle/>
        <a:p>
          <a:endParaRPr lang="es-ES"/>
        </a:p>
      </dgm:t>
    </dgm:pt>
    <dgm:pt modelId="{325611CC-EF23-43C6-9C6F-80902E2DE230}" type="pres">
      <dgm:prSet presAssocID="{25B137A6-9CF6-4F88-BD6C-681535A398D4}" presName="hierRoot2" presStyleCnt="0">
        <dgm:presLayoutVars>
          <dgm:hierBranch val="init"/>
        </dgm:presLayoutVars>
      </dgm:prSet>
      <dgm:spPr/>
    </dgm:pt>
    <dgm:pt modelId="{099A404D-F3AE-4F05-AEA7-8F93C10A9F65}" type="pres">
      <dgm:prSet presAssocID="{25B137A6-9CF6-4F88-BD6C-681535A398D4}" presName="rootComposite" presStyleCnt="0"/>
      <dgm:spPr/>
    </dgm:pt>
    <dgm:pt modelId="{BB1A5C11-5421-465A-924B-FCF70AE1E666}" type="pres">
      <dgm:prSet presAssocID="{25B137A6-9CF6-4F88-BD6C-681535A398D4}" presName="rootText" presStyleLbl="node3" presStyleIdx="7" presStyleCnt="9" custScaleX="976976" custScaleY="575330" custLinFactX="-500000" custLinFactY="1061" custLinFactNeighborX="-59763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3CB8F5-7FE1-4E86-BADB-6C86190F661B}" type="pres">
      <dgm:prSet presAssocID="{25B137A6-9CF6-4F88-BD6C-681535A398D4}" presName="rootConnector" presStyleLbl="node3" presStyleIdx="7" presStyleCnt="9"/>
      <dgm:spPr/>
      <dgm:t>
        <a:bodyPr/>
        <a:lstStyle/>
        <a:p>
          <a:endParaRPr lang="es-ES"/>
        </a:p>
      </dgm:t>
    </dgm:pt>
    <dgm:pt modelId="{BE243033-C63C-483A-85B3-B33DE3FFBFF2}" type="pres">
      <dgm:prSet presAssocID="{25B137A6-9CF6-4F88-BD6C-681535A398D4}" presName="hierChild4" presStyleCnt="0"/>
      <dgm:spPr/>
    </dgm:pt>
    <dgm:pt modelId="{AB393D5A-A2A9-496D-B263-99224A8D4781}" type="pres">
      <dgm:prSet presAssocID="{25B137A6-9CF6-4F88-BD6C-681535A398D4}" presName="hierChild5" presStyleCnt="0"/>
      <dgm:spPr/>
    </dgm:pt>
    <dgm:pt modelId="{EB6C2734-3B70-4527-859D-504F7488A889}" type="pres">
      <dgm:prSet presAssocID="{53C37EAA-FB4C-4112-805D-95F9988ADE55}" presName="Name48" presStyleLbl="parChTrans1D3" presStyleIdx="8" presStyleCnt="9"/>
      <dgm:spPr/>
      <dgm:t>
        <a:bodyPr/>
        <a:lstStyle/>
        <a:p>
          <a:endParaRPr lang="es-ES"/>
        </a:p>
      </dgm:t>
    </dgm:pt>
    <dgm:pt modelId="{F90355EE-7E66-47C8-9E68-EEF99AC3A5DE}" type="pres">
      <dgm:prSet presAssocID="{9A81E8D6-6D84-479E-9955-1D78B3513878}" presName="hierRoot2" presStyleCnt="0">
        <dgm:presLayoutVars>
          <dgm:hierBranch val="init"/>
        </dgm:presLayoutVars>
      </dgm:prSet>
      <dgm:spPr/>
    </dgm:pt>
    <dgm:pt modelId="{8A2DE28F-CD8D-4CE1-A41C-61E7B00656DB}" type="pres">
      <dgm:prSet presAssocID="{9A81E8D6-6D84-479E-9955-1D78B3513878}" presName="rootComposite" presStyleCnt="0"/>
      <dgm:spPr/>
    </dgm:pt>
    <dgm:pt modelId="{68B84FFC-9C3A-4CA7-A735-AED9480FC480}" type="pres">
      <dgm:prSet presAssocID="{9A81E8D6-6D84-479E-9955-1D78B3513878}" presName="rootText" presStyleLbl="node3" presStyleIdx="8" presStyleCnt="9" custScaleX="976976" custScaleY="321859" custLinFactY="-700000" custLinFactNeighborX="-90942" custLinFactNeighborY="-79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250CF-2B13-48BA-A879-E5E4E9FB6229}" type="pres">
      <dgm:prSet presAssocID="{9A81E8D6-6D84-479E-9955-1D78B3513878}" presName="rootConnector" presStyleLbl="node3" presStyleIdx="8" presStyleCnt="9"/>
      <dgm:spPr/>
      <dgm:t>
        <a:bodyPr/>
        <a:lstStyle/>
        <a:p>
          <a:endParaRPr lang="es-ES"/>
        </a:p>
      </dgm:t>
    </dgm:pt>
    <dgm:pt modelId="{77D6AF29-ACD4-4F8E-898B-C08AC4F42D39}" type="pres">
      <dgm:prSet presAssocID="{9A81E8D6-6D84-479E-9955-1D78B3513878}" presName="hierChild4" presStyleCnt="0"/>
      <dgm:spPr/>
    </dgm:pt>
    <dgm:pt modelId="{5A5DA248-1ED6-4970-B8EC-944E0805026D}" type="pres">
      <dgm:prSet presAssocID="{9A81E8D6-6D84-479E-9955-1D78B3513878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C46B494-0BC6-45D6-9268-A3CE907EFC49}" type="presOf" srcId="{6666D6AD-9202-41CC-B943-F2B18CD5B4C0}" destId="{D7BD79C1-93F8-4D48-BC3C-1707F7D1CC69}" srcOrd="0" destOrd="0" presId="urn:microsoft.com/office/officeart/2005/8/layout/orgChart1"/>
    <dgm:cxn modelId="{60566FB8-726C-4A7E-AFC8-CA28F670BA75}" type="presOf" srcId="{0230B538-B1AF-4141-87C5-5F6129922863}" destId="{03465683-7E3D-42AF-AB55-A12A7AEE528F}" srcOrd="0" destOrd="0" presId="urn:microsoft.com/office/officeart/2005/8/layout/orgChart1"/>
    <dgm:cxn modelId="{E0FE5218-A432-4C9E-B562-A502A11BFEF0}" type="presOf" srcId="{371C0AED-06FA-4429-A944-2E951CBD4D8C}" destId="{4B7B4535-95B5-443D-B5FE-28304DCF4638}" srcOrd="1" destOrd="0" presId="urn:microsoft.com/office/officeart/2005/8/layout/orgChart1"/>
    <dgm:cxn modelId="{AA3D5ABF-6A43-4FDB-8086-08C636DD2D91}" type="presOf" srcId="{C2106665-5232-45CB-8FD9-D7178AB460C4}" destId="{10A05492-6C85-487D-936E-98ABB764F266}" srcOrd="0" destOrd="0" presId="urn:microsoft.com/office/officeart/2005/8/layout/orgChart1"/>
    <dgm:cxn modelId="{6CABCD0B-12DF-429F-86EC-01CDF579ACFF}" type="presOf" srcId="{53C37EAA-FB4C-4112-805D-95F9988ADE55}" destId="{EB6C2734-3B70-4527-859D-504F7488A889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235884E7-3B6C-475D-98A3-BDAD0AD0021D}" type="presOf" srcId="{5872FFF9-B96B-4BAC-A36D-F44A57DCEADC}" destId="{6C36E5ED-4EAC-4970-B73E-3A63D4F23BBB}" srcOrd="0" destOrd="0" presId="urn:microsoft.com/office/officeart/2005/8/layout/orgChart1"/>
    <dgm:cxn modelId="{0B2B9A24-365B-49D8-A359-3F9A9960CEEE}" type="presOf" srcId="{94A95FEA-88E5-4346-8A65-F1C58F0CC4E0}" destId="{106BFE76-5505-41DB-B3F2-F5097B9BFDB8}" srcOrd="1" destOrd="0" presId="urn:microsoft.com/office/officeart/2005/8/layout/orgChart1"/>
    <dgm:cxn modelId="{A1600D01-DBFE-4AF8-ACAD-A47E07EE22BD}" type="presOf" srcId="{25B137A6-9CF6-4F88-BD6C-681535A398D4}" destId="{EB3CB8F5-7FE1-4E86-BADB-6C86190F661B}" srcOrd="1" destOrd="0" presId="urn:microsoft.com/office/officeart/2005/8/layout/orgChart1"/>
    <dgm:cxn modelId="{43752447-A0C1-48E6-B522-91BA6DA06CF4}" type="presOf" srcId="{E65F7123-48AC-4891-8BAA-06E0C8530AC4}" destId="{2985CFBC-AB66-4DBA-A852-5CB8F1596432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9F8D395C-A636-4F77-A29D-D05496237E37}" type="presOf" srcId="{68DA081B-5F13-4A67-8006-1786100A5B6B}" destId="{83B1521B-8C00-4F9C-8DC3-F55D21CECAF3}" srcOrd="1" destOrd="0" presId="urn:microsoft.com/office/officeart/2005/8/layout/orgChart1"/>
    <dgm:cxn modelId="{DA0804B3-5B2B-48C2-9443-EC814CDBFAF5}" type="presOf" srcId="{25B137A6-9CF6-4F88-BD6C-681535A398D4}" destId="{BB1A5C11-5421-465A-924B-FCF70AE1E666}" srcOrd="0" destOrd="0" presId="urn:microsoft.com/office/officeart/2005/8/layout/orgChart1"/>
    <dgm:cxn modelId="{2F95E277-8D36-4992-8B89-3647B4405BA9}" type="presOf" srcId="{371C0AED-06FA-4429-A944-2E951CBD4D8C}" destId="{D8D6D9BB-E399-4587-B2AA-235491C102FB}" srcOrd="0" destOrd="0" presId="urn:microsoft.com/office/officeart/2005/8/layout/orgChart1"/>
    <dgm:cxn modelId="{911BEA65-482A-4A7B-8F32-9308D5BC976B}" type="presOf" srcId="{8C1EC5E8-45D3-4953-B5C4-1E30F6BAFD7A}" destId="{A6AAC87F-458B-4CEE-933A-917237F77FBB}" srcOrd="0" destOrd="0" presId="urn:microsoft.com/office/officeart/2005/8/layout/orgChart1"/>
    <dgm:cxn modelId="{F7714C58-99DC-427C-B7DF-514735583F49}" type="presOf" srcId="{1AED4111-038C-4702-984A-C4A2E98AA774}" destId="{DFCA3A73-9091-4BEC-A560-40C777ECD0F9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02CADC7-EFA6-45F0-AEA4-0EAEB70AD435}" type="presOf" srcId="{94A95FEA-88E5-4346-8A65-F1C58F0CC4E0}" destId="{7D93722B-8B56-4D9C-A191-D64A6C9C522B}" srcOrd="0" destOrd="0" presId="urn:microsoft.com/office/officeart/2005/8/layout/orgChart1"/>
    <dgm:cxn modelId="{8EA98BA4-0718-4010-B930-1341DF00F3B5}" type="presOf" srcId="{9D35EF81-6423-4E93-A188-F4D366CDC48A}" destId="{532DD6ED-483F-4437-8479-06924EA337F9}" srcOrd="1" destOrd="0" presId="urn:microsoft.com/office/officeart/2005/8/layout/orgChart1"/>
    <dgm:cxn modelId="{5A801FA4-AF94-4F95-893A-1A5ECBE6E6D2}" srcId="{01CD8C53-BFB0-4EAB-BECE-CE26ACA1A2AD}" destId="{F56C82A0-686A-44F8-81AA-0EF77492C1D1}" srcOrd="3" destOrd="0" parTransId="{8C1EC5E8-45D3-4953-B5C4-1E30F6BAFD7A}" sibTransId="{295E0D59-1749-4B7B-B390-950FF8DA00C8}"/>
    <dgm:cxn modelId="{294A4FEF-2715-49AC-B7F2-EA65F6F2991E}" type="presOf" srcId="{9D35EF81-6423-4E93-A188-F4D366CDC48A}" destId="{917CF2CD-CFB2-4184-A6AF-445F9C88C039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EDC3803A-5A63-4ECF-8959-5D4986FE8478}" type="presOf" srcId="{57DC4D3C-E12A-4E3C-BA2D-1ADCD7C274CD}" destId="{3038BB2A-EEFD-4108-B28B-0558533AD03A}" srcOrd="0" destOrd="0" presId="urn:microsoft.com/office/officeart/2005/8/layout/orgChart1"/>
    <dgm:cxn modelId="{11CAF32B-3767-4086-AE5C-A3A7D97EE9AD}" type="presOf" srcId="{9A81E8D6-6D84-479E-9955-1D78B3513878}" destId="{388250CF-2B13-48BA-A879-E5E4E9FB6229}" srcOrd="1" destOrd="0" presId="urn:microsoft.com/office/officeart/2005/8/layout/orgChart1"/>
    <dgm:cxn modelId="{67B5BC1F-CE14-41B2-842B-B78C6BFDFE67}" srcId="{01CD8C53-BFB0-4EAB-BECE-CE26ACA1A2AD}" destId="{94A95FEA-88E5-4346-8A65-F1C58F0CC4E0}" srcOrd="0" destOrd="0" parTransId="{1C64F4B0-884E-47D5-9F36-94F08C0BBCF0}" sibTransId="{BDABC67D-2E90-48F7-8D3A-02C1A6F8DF2C}"/>
    <dgm:cxn modelId="{6B27BE16-5810-4898-A7EE-2C169D11733C}" type="presOf" srcId="{1C64F4B0-884E-47D5-9F36-94F08C0BBCF0}" destId="{8A9731FE-935D-4D09-925A-3361A9896635}" srcOrd="0" destOrd="0" presId="urn:microsoft.com/office/officeart/2005/8/layout/orgChart1"/>
    <dgm:cxn modelId="{7377C89A-A66B-478B-9D25-BD1195CF2729}" srcId="{01CD8C53-BFB0-4EAB-BECE-CE26ACA1A2AD}" destId="{9A81E8D6-6D84-479E-9955-1D78B3513878}" srcOrd="8" destOrd="0" parTransId="{53C37EAA-FB4C-4112-805D-95F9988ADE55}" sibTransId="{938B5FF9-074E-4620-AFE1-2DC543E0EB08}"/>
    <dgm:cxn modelId="{88B88EC8-7F7E-4E81-BB8B-148E1584A4D6}" type="presOf" srcId="{F56C82A0-686A-44F8-81AA-0EF77492C1D1}" destId="{4CA36611-45DA-45E0-9381-D59083794908}" srcOrd="1" destOrd="0" presId="urn:microsoft.com/office/officeart/2005/8/layout/orgChart1"/>
    <dgm:cxn modelId="{B477667B-7A4B-48E3-88E7-4230F58B622A}" srcId="{01CD8C53-BFB0-4EAB-BECE-CE26ACA1A2AD}" destId="{68DA081B-5F13-4A67-8006-1786100A5B6B}" srcOrd="1" destOrd="0" parTransId="{5872FFF9-B96B-4BAC-A36D-F44A57DCEADC}" sibTransId="{E6E64F0A-9B5D-48F2-80D9-D7C9030283F9}"/>
    <dgm:cxn modelId="{6DA9A9CD-9F3C-4C90-88ED-39E2C6F9AB16}" srcId="{01CD8C53-BFB0-4EAB-BECE-CE26ACA1A2AD}" destId="{1AED4111-038C-4702-984A-C4A2E98AA774}" srcOrd="2" destOrd="0" parTransId="{E65F7123-48AC-4891-8BAA-06E0C8530AC4}" sibTransId="{30C29EB1-86C6-435D-83EF-AD3C2AFD7BA7}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A15602C5-49E6-40A8-BAF8-B4579B7E065D}" srcId="{01CD8C53-BFB0-4EAB-BECE-CE26ACA1A2AD}" destId="{6666D6AD-9202-41CC-B943-F2B18CD5B4C0}" srcOrd="6" destOrd="0" parTransId="{0230B538-B1AF-4141-87C5-5F6129922863}" sibTransId="{99CE97B8-8BD9-4DA3-9E85-4FB37118D4F8}"/>
    <dgm:cxn modelId="{DF2C45A4-5825-477A-8737-8799B68177B4}" srcId="{01CD8C53-BFB0-4EAB-BECE-CE26ACA1A2AD}" destId="{9D35EF81-6423-4E93-A188-F4D366CDC48A}" srcOrd="4" destOrd="0" parTransId="{C2106665-5232-45CB-8FD9-D7178AB460C4}" sibTransId="{89F38E47-F958-4C91-92FD-25017D8BFAD2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8DC1B1-297E-48E9-8ED7-282E2A6760D6}" srcId="{01CD8C53-BFB0-4EAB-BECE-CE26ACA1A2AD}" destId="{25B137A6-9CF6-4F88-BD6C-681535A398D4}" srcOrd="7" destOrd="0" parTransId="{57DC4D3C-E12A-4E3C-BA2D-1ADCD7C274CD}" sibTransId="{2E110AB7-D5F5-4BE8-A48C-BF7E9654B155}"/>
    <dgm:cxn modelId="{74652838-2131-4A7F-803F-FCFEFA94D3B1}" type="presOf" srcId="{9A81E8D6-6D84-479E-9955-1D78B3513878}" destId="{68B84FFC-9C3A-4CA7-A735-AED9480FC480}" srcOrd="0" destOrd="0" presId="urn:microsoft.com/office/officeart/2005/8/layout/orgChart1"/>
    <dgm:cxn modelId="{A39306A0-FB91-4C0F-AC13-85AA45BAB235}" type="presOf" srcId="{2C5B8AF4-7A17-439F-9D00-36496A83CF4C}" destId="{975E0203-121A-4273-976D-E9455B1B61FD}" srcOrd="0" destOrd="0" presId="urn:microsoft.com/office/officeart/2005/8/layout/orgChart1"/>
    <dgm:cxn modelId="{F51B6134-5E6E-4E07-B6D1-EE1A79BF6DBA}" type="presOf" srcId="{1AED4111-038C-4702-984A-C4A2E98AA774}" destId="{ECA72337-90D4-4759-89BE-946ACFB517B0}" srcOrd="1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AF59C4C-172C-458A-B04D-0FED4E3CC6EB}" srcId="{01CD8C53-BFB0-4EAB-BECE-CE26ACA1A2AD}" destId="{371C0AED-06FA-4429-A944-2E951CBD4D8C}" srcOrd="5" destOrd="0" parTransId="{2C5B8AF4-7A17-439F-9D00-36496A83CF4C}" sibTransId="{4D9C0EA2-2822-480F-B380-514021EC429B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B8156E2E-2BD6-4505-8D0C-725153D904E9}" type="presOf" srcId="{68DA081B-5F13-4A67-8006-1786100A5B6B}" destId="{C9C98B90-2368-42E5-A938-1CAC7B95F1D9}" srcOrd="0" destOrd="0" presId="urn:microsoft.com/office/officeart/2005/8/layout/orgChart1"/>
    <dgm:cxn modelId="{45FABBFB-A1D4-4882-BE47-CEF20E3B2159}" type="presOf" srcId="{6666D6AD-9202-41CC-B943-F2B18CD5B4C0}" destId="{886AB683-A79F-4882-BB3A-0E34752D997C}" srcOrd="1" destOrd="0" presId="urn:microsoft.com/office/officeart/2005/8/layout/orgChart1"/>
    <dgm:cxn modelId="{A163358A-2600-46E1-8FC2-FB701830EB41}" type="presOf" srcId="{F56C82A0-686A-44F8-81AA-0EF77492C1D1}" destId="{95AECAAC-11D6-46E1-B29B-EF47714339EB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0AA2AA3F-83A5-402E-8BB2-3C0A45A68E73}" type="presParOf" srcId="{77951BFF-78A5-4E3A-BAB0-A58F8F5F8883}" destId="{8A9731FE-935D-4D09-925A-3361A9896635}" srcOrd="0" destOrd="0" presId="urn:microsoft.com/office/officeart/2005/8/layout/orgChart1"/>
    <dgm:cxn modelId="{DA2C27E7-C0CA-4796-80EB-2951703B618B}" type="presParOf" srcId="{77951BFF-78A5-4E3A-BAB0-A58F8F5F8883}" destId="{6A253B94-9D7F-477E-A2D3-021CC9CEEA23}" srcOrd="1" destOrd="0" presId="urn:microsoft.com/office/officeart/2005/8/layout/orgChart1"/>
    <dgm:cxn modelId="{FE3552C2-859B-4B56-AA49-8DCF4E724A3E}" type="presParOf" srcId="{6A253B94-9D7F-477E-A2D3-021CC9CEEA23}" destId="{F34583D1-2C34-463D-8B24-2759BDC848BE}" srcOrd="0" destOrd="0" presId="urn:microsoft.com/office/officeart/2005/8/layout/orgChart1"/>
    <dgm:cxn modelId="{CF63AAD8-5F42-4ED2-AB49-770F4F939FB7}" type="presParOf" srcId="{F34583D1-2C34-463D-8B24-2759BDC848BE}" destId="{7D93722B-8B56-4D9C-A191-D64A6C9C522B}" srcOrd="0" destOrd="0" presId="urn:microsoft.com/office/officeart/2005/8/layout/orgChart1"/>
    <dgm:cxn modelId="{76E13A22-8478-4E60-BAFA-6ED7A565EB80}" type="presParOf" srcId="{F34583D1-2C34-463D-8B24-2759BDC848BE}" destId="{106BFE76-5505-41DB-B3F2-F5097B9BFDB8}" srcOrd="1" destOrd="0" presId="urn:microsoft.com/office/officeart/2005/8/layout/orgChart1"/>
    <dgm:cxn modelId="{B1A58FA5-EAB0-444E-B2A8-1A31E6E93098}" type="presParOf" srcId="{6A253B94-9D7F-477E-A2D3-021CC9CEEA23}" destId="{394EFD0B-DF42-432F-BE79-E48603773857}" srcOrd="1" destOrd="0" presId="urn:microsoft.com/office/officeart/2005/8/layout/orgChart1"/>
    <dgm:cxn modelId="{7202F329-A5AD-48A9-81F3-A4A476F5957D}" type="presParOf" srcId="{6A253B94-9D7F-477E-A2D3-021CC9CEEA23}" destId="{69EB171A-DDB3-43A1-8814-608E7B6433A1}" srcOrd="2" destOrd="0" presId="urn:microsoft.com/office/officeart/2005/8/layout/orgChart1"/>
    <dgm:cxn modelId="{6E066BDD-29C6-46B1-A0DA-2D4230744732}" type="presParOf" srcId="{77951BFF-78A5-4E3A-BAB0-A58F8F5F8883}" destId="{6C36E5ED-4EAC-4970-B73E-3A63D4F23BBB}" srcOrd="2" destOrd="0" presId="urn:microsoft.com/office/officeart/2005/8/layout/orgChart1"/>
    <dgm:cxn modelId="{9E562CC8-4CF4-4981-AAA2-9F30B50EBC42}" type="presParOf" srcId="{77951BFF-78A5-4E3A-BAB0-A58F8F5F8883}" destId="{DC4A3D88-7851-400F-809D-0DE0ED0F73CE}" srcOrd="3" destOrd="0" presId="urn:microsoft.com/office/officeart/2005/8/layout/orgChart1"/>
    <dgm:cxn modelId="{A10C16F2-F876-4F61-B0ED-7BCE3F1915D0}" type="presParOf" srcId="{DC4A3D88-7851-400F-809D-0DE0ED0F73CE}" destId="{6BA1A305-5FB4-414B-82CA-F91C5699C659}" srcOrd="0" destOrd="0" presId="urn:microsoft.com/office/officeart/2005/8/layout/orgChart1"/>
    <dgm:cxn modelId="{4056CFE1-5242-4408-96B1-A71FA8FB76B3}" type="presParOf" srcId="{6BA1A305-5FB4-414B-82CA-F91C5699C659}" destId="{C9C98B90-2368-42E5-A938-1CAC7B95F1D9}" srcOrd="0" destOrd="0" presId="urn:microsoft.com/office/officeart/2005/8/layout/orgChart1"/>
    <dgm:cxn modelId="{1E76EF85-798D-4288-9898-7B43D8A54ED7}" type="presParOf" srcId="{6BA1A305-5FB4-414B-82CA-F91C5699C659}" destId="{83B1521B-8C00-4F9C-8DC3-F55D21CECAF3}" srcOrd="1" destOrd="0" presId="urn:microsoft.com/office/officeart/2005/8/layout/orgChart1"/>
    <dgm:cxn modelId="{6A500544-E9D7-4124-AFA9-666C0AF35BBF}" type="presParOf" srcId="{DC4A3D88-7851-400F-809D-0DE0ED0F73CE}" destId="{CB59E302-B8CF-4963-A7BC-01BC475CE0FA}" srcOrd="1" destOrd="0" presId="urn:microsoft.com/office/officeart/2005/8/layout/orgChart1"/>
    <dgm:cxn modelId="{EB304C22-D712-4188-9B94-2F62DCBE8799}" type="presParOf" srcId="{DC4A3D88-7851-400F-809D-0DE0ED0F73CE}" destId="{DEDF10D1-8729-441E-8596-F08E35365CAA}" srcOrd="2" destOrd="0" presId="urn:microsoft.com/office/officeart/2005/8/layout/orgChart1"/>
    <dgm:cxn modelId="{8758946B-F315-4647-AD43-BE87C8802F42}" type="presParOf" srcId="{77951BFF-78A5-4E3A-BAB0-A58F8F5F8883}" destId="{2985CFBC-AB66-4DBA-A852-5CB8F1596432}" srcOrd="4" destOrd="0" presId="urn:microsoft.com/office/officeart/2005/8/layout/orgChart1"/>
    <dgm:cxn modelId="{1CA0E986-BB52-4997-AF42-4CEBF0B23723}" type="presParOf" srcId="{77951BFF-78A5-4E3A-BAB0-A58F8F5F8883}" destId="{586CAD44-3D55-43D8-A602-BC598A933553}" srcOrd="5" destOrd="0" presId="urn:microsoft.com/office/officeart/2005/8/layout/orgChart1"/>
    <dgm:cxn modelId="{4FD86DFF-7C61-4092-996C-DBDA6A0430FC}" type="presParOf" srcId="{586CAD44-3D55-43D8-A602-BC598A933553}" destId="{798C7C82-7588-41FC-BB9B-27C1A1E85CB2}" srcOrd="0" destOrd="0" presId="urn:microsoft.com/office/officeart/2005/8/layout/orgChart1"/>
    <dgm:cxn modelId="{70DAAB27-7C33-4CED-AC0E-BD40C13F7B55}" type="presParOf" srcId="{798C7C82-7588-41FC-BB9B-27C1A1E85CB2}" destId="{DFCA3A73-9091-4BEC-A560-40C777ECD0F9}" srcOrd="0" destOrd="0" presId="urn:microsoft.com/office/officeart/2005/8/layout/orgChart1"/>
    <dgm:cxn modelId="{E6CC32EF-1EAE-42F6-80FE-E1550E863E87}" type="presParOf" srcId="{798C7C82-7588-41FC-BB9B-27C1A1E85CB2}" destId="{ECA72337-90D4-4759-89BE-946ACFB517B0}" srcOrd="1" destOrd="0" presId="urn:microsoft.com/office/officeart/2005/8/layout/orgChart1"/>
    <dgm:cxn modelId="{C38DCD20-D32F-46E2-8347-2C9107F849B2}" type="presParOf" srcId="{586CAD44-3D55-43D8-A602-BC598A933553}" destId="{F9AA0D21-00A0-4B3B-AFDC-FDD008794756}" srcOrd="1" destOrd="0" presId="urn:microsoft.com/office/officeart/2005/8/layout/orgChart1"/>
    <dgm:cxn modelId="{706B4B0E-AA02-4B4D-86F9-0F6ADD8B67FC}" type="presParOf" srcId="{586CAD44-3D55-43D8-A602-BC598A933553}" destId="{673F828C-C83E-4B74-BAAD-C8E0F199D311}" srcOrd="2" destOrd="0" presId="urn:microsoft.com/office/officeart/2005/8/layout/orgChart1"/>
    <dgm:cxn modelId="{E62F5411-714C-4621-991A-15DF49AA6124}" type="presParOf" srcId="{77951BFF-78A5-4E3A-BAB0-A58F8F5F8883}" destId="{A6AAC87F-458B-4CEE-933A-917237F77FBB}" srcOrd="6" destOrd="0" presId="urn:microsoft.com/office/officeart/2005/8/layout/orgChart1"/>
    <dgm:cxn modelId="{37EE4283-D81C-4741-951B-FFE43B8CEDAA}" type="presParOf" srcId="{77951BFF-78A5-4E3A-BAB0-A58F8F5F8883}" destId="{5B1062B6-4AA5-428C-A31D-9705028D3749}" srcOrd="7" destOrd="0" presId="urn:microsoft.com/office/officeart/2005/8/layout/orgChart1"/>
    <dgm:cxn modelId="{F4114DEC-F0AD-4ED6-800C-51DBF91C3A45}" type="presParOf" srcId="{5B1062B6-4AA5-428C-A31D-9705028D3749}" destId="{17BA2266-589F-4E4F-B548-85FF3CAAF217}" srcOrd="0" destOrd="0" presId="urn:microsoft.com/office/officeart/2005/8/layout/orgChart1"/>
    <dgm:cxn modelId="{A4A5584C-13F4-4FFC-8FBE-8D251D6EB779}" type="presParOf" srcId="{17BA2266-589F-4E4F-B548-85FF3CAAF217}" destId="{95AECAAC-11D6-46E1-B29B-EF47714339EB}" srcOrd="0" destOrd="0" presId="urn:microsoft.com/office/officeart/2005/8/layout/orgChart1"/>
    <dgm:cxn modelId="{77FA7FE3-F55D-4D38-A4E8-FD3C4CE9A565}" type="presParOf" srcId="{17BA2266-589F-4E4F-B548-85FF3CAAF217}" destId="{4CA36611-45DA-45E0-9381-D59083794908}" srcOrd="1" destOrd="0" presId="urn:microsoft.com/office/officeart/2005/8/layout/orgChart1"/>
    <dgm:cxn modelId="{5D328E82-7C14-438C-AD9C-DBC81E210E21}" type="presParOf" srcId="{5B1062B6-4AA5-428C-A31D-9705028D3749}" destId="{D97349A6-F33A-4486-9B0F-07309E33E7A6}" srcOrd="1" destOrd="0" presId="urn:microsoft.com/office/officeart/2005/8/layout/orgChart1"/>
    <dgm:cxn modelId="{85FF926E-92E2-4E95-BF7A-CC695042C82A}" type="presParOf" srcId="{5B1062B6-4AA5-428C-A31D-9705028D3749}" destId="{963B0BA4-2F08-4103-B99D-9D513B1B3FB1}" srcOrd="2" destOrd="0" presId="urn:microsoft.com/office/officeart/2005/8/layout/orgChart1"/>
    <dgm:cxn modelId="{108EC0E4-0DAA-4EAB-B1D3-0384CAF49859}" type="presParOf" srcId="{77951BFF-78A5-4E3A-BAB0-A58F8F5F8883}" destId="{10A05492-6C85-487D-936E-98ABB764F266}" srcOrd="8" destOrd="0" presId="urn:microsoft.com/office/officeart/2005/8/layout/orgChart1"/>
    <dgm:cxn modelId="{AD2D15D9-3A0F-4C98-A539-275B193A1E44}" type="presParOf" srcId="{77951BFF-78A5-4E3A-BAB0-A58F8F5F8883}" destId="{3C650FED-332B-4808-913D-1E0238858E44}" srcOrd="9" destOrd="0" presId="urn:microsoft.com/office/officeart/2005/8/layout/orgChart1"/>
    <dgm:cxn modelId="{752881EB-3D06-429F-93A6-690E1EC67134}" type="presParOf" srcId="{3C650FED-332B-4808-913D-1E0238858E44}" destId="{D273605B-9833-4725-9B62-DFECA9F83558}" srcOrd="0" destOrd="0" presId="urn:microsoft.com/office/officeart/2005/8/layout/orgChart1"/>
    <dgm:cxn modelId="{B4268A87-A9B1-44C2-B954-C6ACE64037F7}" type="presParOf" srcId="{D273605B-9833-4725-9B62-DFECA9F83558}" destId="{917CF2CD-CFB2-4184-A6AF-445F9C88C039}" srcOrd="0" destOrd="0" presId="urn:microsoft.com/office/officeart/2005/8/layout/orgChart1"/>
    <dgm:cxn modelId="{B6C02537-C8C0-40CC-A88C-50B4FBE90B2B}" type="presParOf" srcId="{D273605B-9833-4725-9B62-DFECA9F83558}" destId="{532DD6ED-483F-4437-8479-06924EA337F9}" srcOrd="1" destOrd="0" presId="urn:microsoft.com/office/officeart/2005/8/layout/orgChart1"/>
    <dgm:cxn modelId="{9CF411E6-88B6-47AE-9F16-C0C9CEC3AF32}" type="presParOf" srcId="{3C650FED-332B-4808-913D-1E0238858E44}" destId="{F6244739-CDC2-4B39-A117-F76F1CCB31CA}" srcOrd="1" destOrd="0" presId="urn:microsoft.com/office/officeart/2005/8/layout/orgChart1"/>
    <dgm:cxn modelId="{252EDD07-A5B8-477A-8BD9-1A511CDB84B6}" type="presParOf" srcId="{3C650FED-332B-4808-913D-1E0238858E44}" destId="{0487FE0B-BEEF-4AA8-885E-6D85EC2DF07B}" srcOrd="2" destOrd="0" presId="urn:microsoft.com/office/officeart/2005/8/layout/orgChart1"/>
    <dgm:cxn modelId="{2A286026-4EC5-4728-9D16-23F299397DA2}" type="presParOf" srcId="{77951BFF-78A5-4E3A-BAB0-A58F8F5F8883}" destId="{975E0203-121A-4273-976D-E9455B1B61FD}" srcOrd="10" destOrd="0" presId="urn:microsoft.com/office/officeart/2005/8/layout/orgChart1"/>
    <dgm:cxn modelId="{FE3F2763-3664-4169-867F-6C916A3423DB}" type="presParOf" srcId="{77951BFF-78A5-4E3A-BAB0-A58F8F5F8883}" destId="{5AF02E70-E008-4BD9-856B-D4CADD4FDE5D}" srcOrd="11" destOrd="0" presId="urn:microsoft.com/office/officeart/2005/8/layout/orgChart1"/>
    <dgm:cxn modelId="{225FA19A-23D2-4EB0-AE8A-A6FE7C7B218E}" type="presParOf" srcId="{5AF02E70-E008-4BD9-856B-D4CADD4FDE5D}" destId="{5C2D8553-ABEF-4D25-BE1C-56CEFF6ED28C}" srcOrd="0" destOrd="0" presId="urn:microsoft.com/office/officeart/2005/8/layout/orgChart1"/>
    <dgm:cxn modelId="{80E0DC93-31C4-4872-8976-CC2C9022909A}" type="presParOf" srcId="{5C2D8553-ABEF-4D25-BE1C-56CEFF6ED28C}" destId="{D8D6D9BB-E399-4587-B2AA-235491C102FB}" srcOrd="0" destOrd="0" presId="urn:microsoft.com/office/officeart/2005/8/layout/orgChart1"/>
    <dgm:cxn modelId="{9D72166A-1142-45C0-B040-37F33DB458AE}" type="presParOf" srcId="{5C2D8553-ABEF-4D25-BE1C-56CEFF6ED28C}" destId="{4B7B4535-95B5-443D-B5FE-28304DCF4638}" srcOrd="1" destOrd="0" presId="urn:microsoft.com/office/officeart/2005/8/layout/orgChart1"/>
    <dgm:cxn modelId="{E669597C-95D4-4650-AAC7-337F0896F385}" type="presParOf" srcId="{5AF02E70-E008-4BD9-856B-D4CADD4FDE5D}" destId="{E575A1BC-B868-4450-8C4A-B539C3B210A0}" srcOrd="1" destOrd="0" presId="urn:microsoft.com/office/officeart/2005/8/layout/orgChart1"/>
    <dgm:cxn modelId="{BB4E40A9-8FE9-4C6E-9090-A8DF920B4A75}" type="presParOf" srcId="{5AF02E70-E008-4BD9-856B-D4CADD4FDE5D}" destId="{63CB68CF-BC1E-41FE-8F22-F8713F34484F}" srcOrd="2" destOrd="0" presId="urn:microsoft.com/office/officeart/2005/8/layout/orgChart1"/>
    <dgm:cxn modelId="{170578ED-6294-47DA-9EEC-B94833E05F2B}" type="presParOf" srcId="{77951BFF-78A5-4E3A-BAB0-A58F8F5F8883}" destId="{03465683-7E3D-42AF-AB55-A12A7AEE528F}" srcOrd="12" destOrd="0" presId="urn:microsoft.com/office/officeart/2005/8/layout/orgChart1"/>
    <dgm:cxn modelId="{27C4B80D-1458-418D-B781-EC16DB0652B0}" type="presParOf" srcId="{77951BFF-78A5-4E3A-BAB0-A58F8F5F8883}" destId="{E7764C17-1ECF-42C2-9735-749BBDC6CF25}" srcOrd="13" destOrd="0" presId="urn:microsoft.com/office/officeart/2005/8/layout/orgChart1"/>
    <dgm:cxn modelId="{DC5AF9FB-33CE-4CA2-98B9-C071004213DF}" type="presParOf" srcId="{E7764C17-1ECF-42C2-9735-749BBDC6CF25}" destId="{B92239CA-C97C-43A3-AFDC-706615DD3801}" srcOrd="0" destOrd="0" presId="urn:microsoft.com/office/officeart/2005/8/layout/orgChart1"/>
    <dgm:cxn modelId="{C58281E6-8325-468C-9DFA-B89DBDCB7D22}" type="presParOf" srcId="{B92239CA-C97C-43A3-AFDC-706615DD3801}" destId="{D7BD79C1-93F8-4D48-BC3C-1707F7D1CC69}" srcOrd="0" destOrd="0" presId="urn:microsoft.com/office/officeart/2005/8/layout/orgChart1"/>
    <dgm:cxn modelId="{ABD56406-81BA-446F-A646-5C42EA7F4D3B}" type="presParOf" srcId="{B92239CA-C97C-43A3-AFDC-706615DD3801}" destId="{886AB683-A79F-4882-BB3A-0E34752D997C}" srcOrd="1" destOrd="0" presId="urn:microsoft.com/office/officeart/2005/8/layout/orgChart1"/>
    <dgm:cxn modelId="{8540158F-8E36-4313-91BC-081E5CBE221B}" type="presParOf" srcId="{E7764C17-1ECF-42C2-9735-749BBDC6CF25}" destId="{3DDC68E7-117E-4500-B7DE-0CF885908FD5}" srcOrd="1" destOrd="0" presId="urn:microsoft.com/office/officeart/2005/8/layout/orgChart1"/>
    <dgm:cxn modelId="{E8958D8B-ADCA-4B26-8D56-1ADB92999CE5}" type="presParOf" srcId="{E7764C17-1ECF-42C2-9735-749BBDC6CF25}" destId="{19348247-7F8A-4A3C-9632-9566B8F5F15D}" srcOrd="2" destOrd="0" presId="urn:microsoft.com/office/officeart/2005/8/layout/orgChart1"/>
    <dgm:cxn modelId="{00E235AA-09EC-489D-A4F4-84C5221B0475}" type="presParOf" srcId="{77951BFF-78A5-4E3A-BAB0-A58F8F5F8883}" destId="{3038BB2A-EEFD-4108-B28B-0558533AD03A}" srcOrd="14" destOrd="0" presId="urn:microsoft.com/office/officeart/2005/8/layout/orgChart1"/>
    <dgm:cxn modelId="{CB0C6D17-3745-4BC8-8B10-966362E45F35}" type="presParOf" srcId="{77951BFF-78A5-4E3A-BAB0-A58F8F5F8883}" destId="{325611CC-EF23-43C6-9C6F-80902E2DE230}" srcOrd="15" destOrd="0" presId="urn:microsoft.com/office/officeart/2005/8/layout/orgChart1"/>
    <dgm:cxn modelId="{FF90B19A-1E42-4702-BD2A-95B059D64DFF}" type="presParOf" srcId="{325611CC-EF23-43C6-9C6F-80902E2DE230}" destId="{099A404D-F3AE-4F05-AEA7-8F93C10A9F65}" srcOrd="0" destOrd="0" presId="urn:microsoft.com/office/officeart/2005/8/layout/orgChart1"/>
    <dgm:cxn modelId="{C68EA737-FBD0-44D6-B384-6ADA3F649701}" type="presParOf" srcId="{099A404D-F3AE-4F05-AEA7-8F93C10A9F65}" destId="{BB1A5C11-5421-465A-924B-FCF70AE1E666}" srcOrd="0" destOrd="0" presId="urn:microsoft.com/office/officeart/2005/8/layout/orgChart1"/>
    <dgm:cxn modelId="{6AE79114-6CAB-48DE-B254-3AB3C7D4DF05}" type="presParOf" srcId="{099A404D-F3AE-4F05-AEA7-8F93C10A9F65}" destId="{EB3CB8F5-7FE1-4E86-BADB-6C86190F661B}" srcOrd="1" destOrd="0" presId="urn:microsoft.com/office/officeart/2005/8/layout/orgChart1"/>
    <dgm:cxn modelId="{2701015C-12AE-42BF-8153-A7591A9B518C}" type="presParOf" srcId="{325611CC-EF23-43C6-9C6F-80902E2DE230}" destId="{BE243033-C63C-483A-85B3-B33DE3FFBFF2}" srcOrd="1" destOrd="0" presId="urn:microsoft.com/office/officeart/2005/8/layout/orgChart1"/>
    <dgm:cxn modelId="{94A29701-926B-4E0E-8593-CACA8AD48481}" type="presParOf" srcId="{325611CC-EF23-43C6-9C6F-80902E2DE230}" destId="{AB393D5A-A2A9-496D-B263-99224A8D4781}" srcOrd="2" destOrd="0" presId="urn:microsoft.com/office/officeart/2005/8/layout/orgChart1"/>
    <dgm:cxn modelId="{CC95E6E5-1C19-4309-8B8A-B85E39B1ADC4}" type="presParOf" srcId="{77951BFF-78A5-4E3A-BAB0-A58F8F5F8883}" destId="{EB6C2734-3B70-4527-859D-504F7488A889}" srcOrd="16" destOrd="0" presId="urn:microsoft.com/office/officeart/2005/8/layout/orgChart1"/>
    <dgm:cxn modelId="{2B026AA0-ECCE-483E-AD13-23E5450BB4C0}" type="presParOf" srcId="{77951BFF-78A5-4E3A-BAB0-A58F8F5F8883}" destId="{F90355EE-7E66-47C8-9E68-EEF99AC3A5DE}" srcOrd="17" destOrd="0" presId="urn:microsoft.com/office/officeart/2005/8/layout/orgChart1"/>
    <dgm:cxn modelId="{F2CEB250-637E-4C88-AFC8-BD78D8C4584D}" type="presParOf" srcId="{F90355EE-7E66-47C8-9E68-EEF99AC3A5DE}" destId="{8A2DE28F-CD8D-4CE1-A41C-61E7B00656DB}" srcOrd="0" destOrd="0" presId="urn:microsoft.com/office/officeart/2005/8/layout/orgChart1"/>
    <dgm:cxn modelId="{2005E410-0E89-4FAD-A3D2-6AE2F7461B03}" type="presParOf" srcId="{8A2DE28F-CD8D-4CE1-A41C-61E7B00656DB}" destId="{68B84FFC-9C3A-4CA7-A735-AED9480FC480}" srcOrd="0" destOrd="0" presId="urn:microsoft.com/office/officeart/2005/8/layout/orgChart1"/>
    <dgm:cxn modelId="{906852C6-3865-4A77-AABD-D1273BE3C0BD}" type="presParOf" srcId="{8A2DE28F-CD8D-4CE1-A41C-61E7B00656DB}" destId="{388250CF-2B13-48BA-A879-E5E4E9FB6229}" srcOrd="1" destOrd="0" presId="urn:microsoft.com/office/officeart/2005/8/layout/orgChart1"/>
    <dgm:cxn modelId="{D957F410-1635-47EF-812F-FF123944CEE4}" type="presParOf" srcId="{F90355EE-7E66-47C8-9E68-EEF99AC3A5DE}" destId="{77D6AF29-ACD4-4F8E-898B-C08AC4F42D39}" srcOrd="1" destOrd="0" presId="urn:microsoft.com/office/officeart/2005/8/layout/orgChart1"/>
    <dgm:cxn modelId="{1BFE0585-93F1-4807-992F-A0356A06EF61}" type="presParOf" srcId="{F90355EE-7E66-47C8-9E68-EEF99AC3A5DE}" destId="{5A5DA248-1ED6-4970-B8EC-944E0805026D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18F95E-6A4D-4535-9255-E7A88E4C189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7D07DF9-CC4D-45EF-8887-3D670A476A0B}" type="par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E8766B-02CD-4CD1-872A-13BC3926B33B}" type="sibTrans" cxnId="{AA0355AB-BDCE-4132-A148-E42DF9F8212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FDA7C-3B25-49C8-8919-31340413CB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86009D0-36C0-48FD-8D82-B25F63E34AA8}" type="par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8A6CFF-CA88-45AE-80A1-FCD2D669B6BE}" type="sibTrans" cxnId="{8CA04B82-5ED4-42BD-91AD-DFF2F90EFD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783302-002A-465A-9437-91D2C1CA9E1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BB2A7D3-2F10-456E-B7E1-6A5D79E4D80E}" type="par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FF3992-A6AE-4905-BC56-10C8E3B6EEC9}" type="sibTrans" cxnId="{DAB1F5DF-9B0C-486F-B555-8AF88CB0D97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0B42B5B-698B-4F74-B02A-B56EB2931C0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8B3916A7-4A0A-4A7F-9BE7-BD5395DC9E90}" type="par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093D82-E557-4481-8DD1-1A8360E93609}" type="sibTrans" cxnId="{1AC5F45B-B02E-4F83-B246-AC8D82E1E84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57590D-C854-48A2-9A74-AD61BE68541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A8EE0B37-389C-4C51-B435-CD4712956BAF}" type="par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A465C3-C07E-4051-A811-4F678EE00328}" type="sibTrans" cxnId="{E18D2884-7047-4770-9638-A5A61D70B7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31777" custScaleY="105657" custLinFactNeighborX="-636" custLinFactNeighborY="1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92244" custScaleY="83010" custLinFactNeighborX="-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2E0BE351-DB59-4D17-ACDE-74EB2F307E7F}" type="pres">
      <dgm:prSet presAssocID="{0E15A4CC-53DD-4CB1-BA12-040754588FD4}" presName="Name35" presStyleLbl="parChTrans1D3" presStyleIdx="0" presStyleCnt="9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9" custScaleX="92244" custScaleY="59034" custLinFactNeighborX="-8398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9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 val="hang"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92240" custScaleY="83010" custLinFactNeighborX="-609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2B9785AE-7917-4FE7-BCFB-3E6AF569F72B}" type="pres">
      <dgm:prSet presAssocID="{16C72677-6A65-41E4-B3AB-C02CDC362904}" presName="Name48" presStyleLbl="parChTrans1D3" presStyleIdx="1" presStyleCnt="9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1" presStyleCnt="9" custScaleX="69096" custScaleY="59034" custLinFactNeighborX="774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1" presStyleCnt="9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EF5CC2FE-2545-417C-B420-CB48B3904DBF}" type="pres">
      <dgm:prSet presAssocID="{EF8DB676-3FC6-4A53-8ABD-169C31E0869A}" presName="Name48" presStyleLbl="parChTrans1D3" presStyleIdx="2" presStyleCnt="9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2" presStyleCnt="9" custScaleX="69167" custScaleY="58873" custLinFactNeighborX="-199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2" presStyleCnt="9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E25A32BE-42DC-429E-AA59-08DB01B657B8}" type="pres">
      <dgm:prSet presAssocID="{F7D07DF9-CC4D-45EF-8887-3D670A476A0B}" presName="Name48" presStyleLbl="parChTrans1D3" presStyleIdx="3" presStyleCnt="9"/>
      <dgm:spPr/>
      <dgm:t>
        <a:bodyPr/>
        <a:lstStyle/>
        <a:p>
          <a:endParaRPr lang="es-ES"/>
        </a:p>
      </dgm:t>
    </dgm:pt>
    <dgm:pt modelId="{37A4BF8A-601D-4319-9F7B-79FA55A1F5BC}" type="pres">
      <dgm:prSet presAssocID="{7A18F95E-6A4D-4535-9255-E7A88E4C189F}" presName="hierRoot2" presStyleCnt="0">
        <dgm:presLayoutVars>
          <dgm:hierBranch val="init"/>
        </dgm:presLayoutVars>
      </dgm:prSet>
      <dgm:spPr/>
    </dgm:pt>
    <dgm:pt modelId="{24333E05-1B2A-4BF5-8D65-740BE46EF1F2}" type="pres">
      <dgm:prSet presAssocID="{7A18F95E-6A4D-4535-9255-E7A88E4C189F}" presName="rootComposite" presStyleCnt="0"/>
      <dgm:spPr/>
    </dgm:pt>
    <dgm:pt modelId="{B4B44210-B41E-4F83-93C5-F7B08EA000AD}" type="pres">
      <dgm:prSet presAssocID="{7A18F95E-6A4D-4535-9255-E7A88E4C189F}" presName="rootText" presStyleLbl="node3" presStyleIdx="3" presStyleCnt="9" custScaleX="69167" custScaleY="58873" custLinFactNeighborX="774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F2D48C-8998-48FD-A40C-773F8E1A8DD0}" type="pres">
      <dgm:prSet presAssocID="{7A18F95E-6A4D-4535-9255-E7A88E4C189F}" presName="rootConnector" presStyleLbl="node3" presStyleIdx="3" presStyleCnt="9"/>
      <dgm:spPr/>
      <dgm:t>
        <a:bodyPr/>
        <a:lstStyle/>
        <a:p>
          <a:endParaRPr lang="es-ES"/>
        </a:p>
      </dgm:t>
    </dgm:pt>
    <dgm:pt modelId="{CE9BB053-0631-4592-9FB0-2942026F9EED}" type="pres">
      <dgm:prSet presAssocID="{7A18F95E-6A4D-4535-9255-E7A88E4C189F}" presName="hierChild4" presStyleCnt="0"/>
      <dgm:spPr/>
    </dgm:pt>
    <dgm:pt modelId="{35B5F806-57FC-4C53-803A-03F709268B5D}" type="pres">
      <dgm:prSet presAssocID="{7A18F95E-6A4D-4535-9255-E7A88E4C189F}" presName="hierChild5" presStyleCnt="0"/>
      <dgm:spPr/>
    </dgm:pt>
    <dgm:pt modelId="{DDA50294-AD58-4B86-B320-8C70652F8D1B}" type="pres">
      <dgm:prSet presAssocID="{B86009D0-36C0-48FD-8D82-B25F63E34AA8}" presName="Name48" presStyleLbl="parChTrans1D3" presStyleIdx="4" presStyleCnt="9"/>
      <dgm:spPr/>
      <dgm:t>
        <a:bodyPr/>
        <a:lstStyle/>
        <a:p>
          <a:endParaRPr lang="es-ES"/>
        </a:p>
      </dgm:t>
    </dgm:pt>
    <dgm:pt modelId="{31C44605-891D-4AB4-B536-290C089ABA9C}" type="pres">
      <dgm:prSet presAssocID="{581FDA7C-3B25-49C8-8919-31340413CB68}" presName="hierRoot2" presStyleCnt="0">
        <dgm:presLayoutVars>
          <dgm:hierBranch val="init"/>
        </dgm:presLayoutVars>
      </dgm:prSet>
      <dgm:spPr/>
    </dgm:pt>
    <dgm:pt modelId="{D6090DF4-8E15-4895-B3A8-C096991B575D}" type="pres">
      <dgm:prSet presAssocID="{581FDA7C-3B25-49C8-8919-31340413CB68}" presName="rootComposite" presStyleCnt="0"/>
      <dgm:spPr/>
    </dgm:pt>
    <dgm:pt modelId="{FF88C864-10CB-4644-8FE4-E684FD49A168}" type="pres">
      <dgm:prSet presAssocID="{581FDA7C-3B25-49C8-8919-31340413CB68}" presName="rootText" presStyleLbl="node3" presStyleIdx="4" presStyleCnt="9" custScaleX="69167" custScaleY="58873" custLinFactNeighborX="-1993" custLinFactNeighborY="-18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2EF06-151C-49C7-A76B-206834F3A00D}" type="pres">
      <dgm:prSet presAssocID="{581FDA7C-3B25-49C8-8919-31340413CB68}" presName="rootConnector" presStyleLbl="node3" presStyleIdx="4" presStyleCnt="9"/>
      <dgm:spPr/>
      <dgm:t>
        <a:bodyPr/>
        <a:lstStyle/>
        <a:p>
          <a:endParaRPr lang="es-ES"/>
        </a:p>
      </dgm:t>
    </dgm:pt>
    <dgm:pt modelId="{F5E5E8E0-7572-4EA8-A440-A996A90AF995}" type="pres">
      <dgm:prSet presAssocID="{581FDA7C-3B25-49C8-8919-31340413CB68}" presName="hierChild4" presStyleCnt="0"/>
      <dgm:spPr/>
    </dgm:pt>
    <dgm:pt modelId="{D7609CDC-152A-4A3B-B892-86DD0F085EB9}" type="pres">
      <dgm:prSet presAssocID="{581FDA7C-3B25-49C8-8919-31340413CB68}" presName="hierChild5" presStyleCnt="0"/>
      <dgm:spPr/>
    </dgm:pt>
    <dgm:pt modelId="{F39920D5-8F4A-4E6A-8886-613B57DC2829}" type="pres">
      <dgm:prSet presAssocID="{DBB2A7D3-2F10-456E-B7E1-6A5D79E4D80E}" presName="Name48" presStyleLbl="parChTrans1D3" presStyleIdx="5" presStyleCnt="9"/>
      <dgm:spPr/>
      <dgm:t>
        <a:bodyPr/>
        <a:lstStyle/>
        <a:p>
          <a:endParaRPr lang="es-ES"/>
        </a:p>
      </dgm:t>
    </dgm:pt>
    <dgm:pt modelId="{EABD3680-B654-4BC7-B84B-3D6454CC1544}" type="pres">
      <dgm:prSet presAssocID="{6B783302-002A-465A-9437-91D2C1CA9E12}" presName="hierRoot2" presStyleCnt="0">
        <dgm:presLayoutVars>
          <dgm:hierBranch val="init"/>
        </dgm:presLayoutVars>
      </dgm:prSet>
      <dgm:spPr/>
    </dgm:pt>
    <dgm:pt modelId="{2DC079CD-3AE4-4839-B6DF-9827855E7145}" type="pres">
      <dgm:prSet presAssocID="{6B783302-002A-465A-9437-91D2C1CA9E12}" presName="rootComposite" presStyleCnt="0"/>
      <dgm:spPr/>
    </dgm:pt>
    <dgm:pt modelId="{B5E86959-6CB7-4E74-8A96-8CEC8DF34B3A}" type="pres">
      <dgm:prSet presAssocID="{6B783302-002A-465A-9437-91D2C1CA9E12}" presName="rootText" presStyleLbl="node3" presStyleIdx="5" presStyleCnt="9" custScaleX="69167" custScaleY="58873" custLinFactNeighborX="774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534477-6D8D-45B6-838E-3F15268E886E}" type="pres">
      <dgm:prSet presAssocID="{6B783302-002A-465A-9437-91D2C1CA9E12}" presName="rootConnector" presStyleLbl="node3" presStyleIdx="5" presStyleCnt="9"/>
      <dgm:spPr/>
      <dgm:t>
        <a:bodyPr/>
        <a:lstStyle/>
        <a:p>
          <a:endParaRPr lang="es-ES"/>
        </a:p>
      </dgm:t>
    </dgm:pt>
    <dgm:pt modelId="{2DBC9639-7832-4B05-ADA6-722673964E90}" type="pres">
      <dgm:prSet presAssocID="{6B783302-002A-465A-9437-91D2C1CA9E12}" presName="hierChild4" presStyleCnt="0"/>
      <dgm:spPr/>
    </dgm:pt>
    <dgm:pt modelId="{ABA1866D-8C04-472B-8C6F-47998DECC513}" type="pres">
      <dgm:prSet presAssocID="{6B783302-002A-465A-9437-91D2C1CA9E12}" presName="hierChild5" presStyleCnt="0"/>
      <dgm:spPr/>
    </dgm:pt>
    <dgm:pt modelId="{BA057B2F-0678-4929-9016-CAF9D7CC045A}" type="pres">
      <dgm:prSet presAssocID="{8B3916A7-4A0A-4A7F-9BE7-BD5395DC9E90}" presName="Name48" presStyleLbl="parChTrans1D3" presStyleIdx="6" presStyleCnt="9"/>
      <dgm:spPr/>
      <dgm:t>
        <a:bodyPr/>
        <a:lstStyle/>
        <a:p>
          <a:endParaRPr lang="es-ES"/>
        </a:p>
      </dgm:t>
    </dgm:pt>
    <dgm:pt modelId="{D6218E4C-6124-4FEF-A28C-90A561224996}" type="pres">
      <dgm:prSet presAssocID="{D0B42B5B-698B-4F74-B02A-B56EB2931C0E}" presName="hierRoot2" presStyleCnt="0">
        <dgm:presLayoutVars>
          <dgm:hierBranch val="init"/>
        </dgm:presLayoutVars>
      </dgm:prSet>
      <dgm:spPr/>
    </dgm:pt>
    <dgm:pt modelId="{7ECAD7E2-4D8F-4DE1-B7FF-CE96D79434A8}" type="pres">
      <dgm:prSet presAssocID="{D0B42B5B-698B-4F74-B02A-B56EB2931C0E}" presName="rootComposite" presStyleCnt="0"/>
      <dgm:spPr/>
    </dgm:pt>
    <dgm:pt modelId="{2EBD4E98-87CA-4371-8999-E6C4F3C661DD}" type="pres">
      <dgm:prSet presAssocID="{D0B42B5B-698B-4F74-B02A-B56EB2931C0E}" presName="rootText" presStyleLbl="node3" presStyleIdx="6" presStyleCnt="9" custScaleX="69167" custScaleY="58873" custLinFactNeighborX="-1993" custLinFactNeighborY="-4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F20AE3-D390-480C-8C90-028455E327F1}" type="pres">
      <dgm:prSet presAssocID="{D0B42B5B-698B-4F74-B02A-B56EB2931C0E}" presName="rootConnector" presStyleLbl="node3" presStyleIdx="6" presStyleCnt="9"/>
      <dgm:spPr/>
      <dgm:t>
        <a:bodyPr/>
        <a:lstStyle/>
        <a:p>
          <a:endParaRPr lang="es-ES"/>
        </a:p>
      </dgm:t>
    </dgm:pt>
    <dgm:pt modelId="{8A23DAEA-E341-4ECC-9276-B89C1CC378FD}" type="pres">
      <dgm:prSet presAssocID="{D0B42B5B-698B-4F74-B02A-B56EB2931C0E}" presName="hierChild4" presStyleCnt="0"/>
      <dgm:spPr/>
    </dgm:pt>
    <dgm:pt modelId="{89E18164-3391-4F5B-BC13-642CBA257ED9}" type="pres">
      <dgm:prSet presAssocID="{D0B42B5B-698B-4F74-B02A-B56EB2931C0E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 val="l"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92240" custScaleY="83010" custLinFactNeighborX="10873" custLinFactNeighborY="2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B937DAD1-7074-45B9-90CF-A7718850B12B}" type="pres">
      <dgm:prSet presAssocID="{DA352D51-F2F2-4370-8AD1-18D1B7FE9800}" presName="Name50" presStyleLbl="parChTrans1D3" presStyleIdx="7" presStyleCnt="9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7" presStyleCnt="9" custScaleX="69167" custScaleY="82361" custLinFactNeighborX="4973" custLinFactNeighborY="12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7" presStyleCnt="9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14D0FF30-664F-42F8-9641-3377BAD9DBD3}" type="pres">
      <dgm:prSet presAssocID="{A8EE0B37-389C-4C51-B435-CD4712956BAF}" presName="Name50" presStyleLbl="parChTrans1D3" presStyleIdx="8" presStyleCnt="9"/>
      <dgm:spPr/>
      <dgm:t>
        <a:bodyPr/>
        <a:lstStyle/>
        <a:p>
          <a:endParaRPr lang="es-ES"/>
        </a:p>
      </dgm:t>
    </dgm:pt>
    <dgm:pt modelId="{38FF6CE3-5242-49A6-94A2-F873D076D9D0}" type="pres">
      <dgm:prSet presAssocID="{C057590D-C854-48A2-9A74-AD61BE685410}" presName="hierRoot2" presStyleCnt="0">
        <dgm:presLayoutVars>
          <dgm:hierBranch val="init"/>
        </dgm:presLayoutVars>
      </dgm:prSet>
      <dgm:spPr/>
    </dgm:pt>
    <dgm:pt modelId="{F2345D15-20CE-4583-B881-A062DE2FF24F}" type="pres">
      <dgm:prSet presAssocID="{C057590D-C854-48A2-9A74-AD61BE685410}" presName="rootComposite" presStyleCnt="0"/>
      <dgm:spPr/>
    </dgm:pt>
    <dgm:pt modelId="{BF582BC0-12EE-4523-A89F-9E293C94A3DF}" type="pres">
      <dgm:prSet presAssocID="{C057590D-C854-48A2-9A74-AD61BE685410}" presName="rootText" presStyleLbl="node3" presStyleIdx="8" presStyleCnt="9" custScaleX="69167" custScaleY="58873" custLinFactNeighborX="4973" custLinFactNeighborY="-8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BA53A4-CAB8-478D-A6C4-2ED51055826B}" type="pres">
      <dgm:prSet presAssocID="{C057590D-C854-48A2-9A74-AD61BE685410}" presName="rootConnector" presStyleLbl="node3" presStyleIdx="8" presStyleCnt="9"/>
      <dgm:spPr/>
      <dgm:t>
        <a:bodyPr/>
        <a:lstStyle/>
        <a:p>
          <a:endParaRPr lang="es-ES"/>
        </a:p>
      </dgm:t>
    </dgm:pt>
    <dgm:pt modelId="{2899E12D-C083-48BD-991B-672744954569}" type="pres">
      <dgm:prSet presAssocID="{C057590D-C854-48A2-9A74-AD61BE685410}" presName="hierChild4" presStyleCnt="0"/>
      <dgm:spPr/>
    </dgm:pt>
    <dgm:pt modelId="{3CA249A4-5BD2-4451-86DB-9DCC2D093D88}" type="pres">
      <dgm:prSet presAssocID="{C057590D-C854-48A2-9A74-AD61BE685410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F9F3530-8FF6-4218-AB86-7FC5141912A2}" type="presOf" srcId="{B86009D0-36C0-48FD-8D82-B25F63E34AA8}" destId="{DDA50294-AD58-4B86-B320-8C70652F8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DC770684-7A9B-402A-B4EF-C66AE2144659}" type="presOf" srcId="{A8EE0B37-389C-4C51-B435-CD4712956BAF}" destId="{14D0FF30-664F-42F8-9641-3377BAD9DBD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E0F6C2E3-E081-4C96-97D7-009C5A3C8246}" type="presOf" srcId="{581FDA7C-3B25-49C8-8919-31340413CB68}" destId="{BC12EF06-151C-49C7-A76B-206834F3A00D}" srcOrd="1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A83A020D-6E3D-4F28-80AF-EA11A68B3881}" type="presOf" srcId="{0E15A4CC-53DD-4CB1-BA12-040754588FD4}" destId="{2E0BE351-DB59-4D17-ACDE-74EB2F307E7F}" srcOrd="0" destOrd="0" presId="urn:microsoft.com/office/officeart/2005/8/layout/orgChart1"/>
    <dgm:cxn modelId="{FE721833-C3CD-46E9-9FAD-8F37805BCF2B}" type="presOf" srcId="{D0B42B5B-698B-4F74-B02A-B56EB2931C0E}" destId="{9DF20AE3-D390-480C-8C90-028455E327F1}" srcOrd="1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5F2F2155-5F17-4CFC-9B9A-3152BA289830}" type="presOf" srcId="{7A18F95E-6A4D-4535-9255-E7A88E4C189F}" destId="{B4B44210-B41E-4F83-93C5-F7B08EA000AD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5C61D0B0-93E2-4482-AF98-22AB5B442DB9}" type="presOf" srcId="{F7D07DF9-CC4D-45EF-8887-3D670A476A0B}" destId="{E25A32BE-42DC-429E-AA59-08DB01B657B8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8CA04B82-5ED4-42BD-91AD-DFF2F90EFD96}" srcId="{5F242BE8-C1FB-4875-B117-8E50BEEF5A2F}" destId="{581FDA7C-3B25-49C8-8919-31340413CB68}" srcOrd="3" destOrd="0" parTransId="{B86009D0-36C0-48FD-8D82-B25F63E34AA8}" sibTransId="{0C8A6CFF-CA88-45AE-80A1-FCD2D669B6BE}"/>
    <dgm:cxn modelId="{E18D2884-7047-4770-9638-A5A61D70B798}" srcId="{E09D3DCF-8470-485D-9185-F4A89704B2DA}" destId="{C057590D-C854-48A2-9A74-AD61BE685410}" srcOrd="1" destOrd="0" parTransId="{A8EE0B37-389C-4C51-B435-CD4712956BAF}" sibTransId="{F8A465C3-C07E-4051-A811-4F678EE00328}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8F9E23C6-6FB3-42FC-B9B0-7DDB3B685881}" type="presOf" srcId="{7A18F95E-6A4D-4535-9255-E7A88E4C189F}" destId="{54F2D48C-8998-48FD-A40C-773F8E1A8DD0}" srcOrd="1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1AC5F45B-B02E-4F83-B246-AC8D82E1E844}" srcId="{5F242BE8-C1FB-4875-B117-8E50BEEF5A2F}" destId="{D0B42B5B-698B-4F74-B02A-B56EB2931C0E}" srcOrd="5" destOrd="0" parTransId="{8B3916A7-4A0A-4A7F-9BE7-BD5395DC9E90}" sibTransId="{4B093D82-E557-4481-8DD1-1A8360E93609}"/>
    <dgm:cxn modelId="{573B652D-C5D2-4A5C-8D4F-FC3CE9CC82C4}" type="presOf" srcId="{C057590D-C854-48A2-9A74-AD61BE685410}" destId="{99BA53A4-CAB8-478D-A6C4-2ED51055826B}" srcOrd="1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1E20332E-5A5A-477C-B6C3-A34AD039813F}" type="presOf" srcId="{D0B42B5B-698B-4F74-B02A-B56EB2931C0E}" destId="{2EBD4E98-87CA-4371-8999-E6C4F3C661D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90DCF2C-3696-41C8-87DB-C616A8DF4421}" type="presOf" srcId="{6B783302-002A-465A-9437-91D2C1CA9E12}" destId="{B5E86959-6CB7-4E74-8A96-8CEC8DF34B3A}" srcOrd="0" destOrd="0" presId="urn:microsoft.com/office/officeart/2005/8/layout/orgChart1"/>
    <dgm:cxn modelId="{2D0E99B2-3898-4EDB-B808-5E646E8B2C09}" type="presOf" srcId="{C057590D-C854-48A2-9A74-AD61BE685410}" destId="{BF582BC0-12EE-4523-A89F-9E293C94A3DF}" srcOrd="0" destOrd="0" presId="urn:microsoft.com/office/officeart/2005/8/layout/orgChart1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5BA25F92-E53C-4FDC-9BAE-41E838EE704C}" type="presOf" srcId="{DBB2A7D3-2F10-456E-B7E1-6A5D79E4D80E}" destId="{F39920D5-8F4A-4E6A-8886-613B57DC2829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AC90F0C7-B60A-41ED-8948-0DD903153A1A}" type="presOf" srcId="{EF8DB676-3FC6-4A53-8ABD-169C31E0869A}" destId="{EF5CC2FE-2545-417C-B420-CB48B3904DBF}" srcOrd="0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7A37078C-7A75-4297-B867-F7923C1C85A7}" type="presOf" srcId="{16C72677-6A65-41E4-B3AB-C02CDC362904}" destId="{2B9785AE-7917-4FE7-BCFB-3E6AF569F72B}" srcOrd="0" destOrd="0" presId="urn:microsoft.com/office/officeart/2005/8/layout/orgChart1"/>
    <dgm:cxn modelId="{DAB1F5DF-9B0C-486F-B555-8AF88CB0D97E}" srcId="{5F242BE8-C1FB-4875-B117-8E50BEEF5A2F}" destId="{6B783302-002A-465A-9437-91D2C1CA9E12}" srcOrd="4" destOrd="0" parTransId="{DBB2A7D3-2F10-456E-B7E1-6A5D79E4D80E}" sibTransId="{5FFF3992-A6AE-4905-BC56-10C8E3B6EEC9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57F11744-6A59-4046-B6E9-4E377364E367}" type="presOf" srcId="{6B783302-002A-465A-9437-91D2C1CA9E12}" destId="{07534477-6D8D-45B6-838E-3F15268E886E}" srcOrd="1" destOrd="0" presId="urn:microsoft.com/office/officeart/2005/8/layout/orgChart1"/>
    <dgm:cxn modelId="{2F8E03B8-64E1-46FE-B16D-A3B18A1DCCA5}" type="presOf" srcId="{DA352D51-F2F2-4370-8AD1-18D1B7FE9800}" destId="{B937DAD1-7074-45B9-90CF-A7718850B12B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AA0355AB-BDCE-4132-A148-E42DF9F82126}" srcId="{5F242BE8-C1FB-4875-B117-8E50BEEF5A2F}" destId="{7A18F95E-6A4D-4535-9255-E7A88E4C189F}" srcOrd="2" destOrd="0" parTransId="{F7D07DF9-CC4D-45EF-8887-3D670A476A0B}" sibTransId="{A5E8766B-02CD-4CD1-872A-13BC3926B33B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CA9F0418-DF5B-424B-ACB9-7CE7B2DCDB82}" type="presOf" srcId="{8B3916A7-4A0A-4A7F-9BE7-BD5395DC9E90}" destId="{BA057B2F-0678-4929-9016-CAF9D7CC045A}" srcOrd="0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0FEB6445-EEDC-4B73-9D2A-6C576834C3B5}" type="presOf" srcId="{581FDA7C-3B25-49C8-8919-31340413CB68}" destId="{FF88C864-10CB-4644-8FE4-E684FD49A168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AF199BFA-53E1-4F4A-8002-C885B69A8AA1}" type="presParOf" srcId="{BCAE3455-9F7B-41B2-A40C-88FFAC0AC03C}" destId="{2E0BE351-DB59-4D17-ACDE-74EB2F307E7F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EB99E4D0-275F-4014-B063-6692391B3DE2}" type="presParOf" srcId="{D2698673-998B-4128-9B61-DE3237DDCE94}" destId="{2B9785AE-7917-4FE7-BCFB-3E6AF569F72B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B71C6F0B-CE6C-4D84-ADE5-F5A549BDE5CD}" type="presParOf" srcId="{D2698673-998B-4128-9B61-DE3237DDCE94}" destId="{EF5CC2FE-2545-417C-B420-CB48B3904DBF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C8D17265-8238-43C9-851E-BF150C394463}" type="presParOf" srcId="{D2698673-998B-4128-9B61-DE3237DDCE94}" destId="{E25A32BE-42DC-429E-AA59-08DB01B657B8}" srcOrd="4" destOrd="0" presId="urn:microsoft.com/office/officeart/2005/8/layout/orgChart1"/>
    <dgm:cxn modelId="{C0FD3105-1110-49E3-95AD-1A562EC05783}" type="presParOf" srcId="{D2698673-998B-4128-9B61-DE3237DDCE94}" destId="{37A4BF8A-601D-4319-9F7B-79FA55A1F5BC}" srcOrd="5" destOrd="0" presId="urn:microsoft.com/office/officeart/2005/8/layout/orgChart1"/>
    <dgm:cxn modelId="{F6FB2EBB-5004-4BA1-A833-7C36F4A7B1BD}" type="presParOf" srcId="{37A4BF8A-601D-4319-9F7B-79FA55A1F5BC}" destId="{24333E05-1B2A-4BF5-8D65-740BE46EF1F2}" srcOrd="0" destOrd="0" presId="urn:microsoft.com/office/officeart/2005/8/layout/orgChart1"/>
    <dgm:cxn modelId="{071491CD-94E2-49C9-A69E-573C59F891BA}" type="presParOf" srcId="{24333E05-1B2A-4BF5-8D65-740BE46EF1F2}" destId="{B4B44210-B41E-4F83-93C5-F7B08EA000AD}" srcOrd="0" destOrd="0" presId="urn:microsoft.com/office/officeart/2005/8/layout/orgChart1"/>
    <dgm:cxn modelId="{4769D293-EB6E-404E-B952-6F2D58F0C9AD}" type="presParOf" srcId="{24333E05-1B2A-4BF5-8D65-740BE46EF1F2}" destId="{54F2D48C-8998-48FD-A40C-773F8E1A8DD0}" srcOrd="1" destOrd="0" presId="urn:microsoft.com/office/officeart/2005/8/layout/orgChart1"/>
    <dgm:cxn modelId="{6F8DB3CE-A0E5-4464-9A30-FE92A9BFCA58}" type="presParOf" srcId="{37A4BF8A-601D-4319-9F7B-79FA55A1F5BC}" destId="{CE9BB053-0631-4592-9FB0-2942026F9EED}" srcOrd="1" destOrd="0" presId="urn:microsoft.com/office/officeart/2005/8/layout/orgChart1"/>
    <dgm:cxn modelId="{55CD4B3C-BA3F-487A-950B-12F2FCD76A47}" type="presParOf" srcId="{37A4BF8A-601D-4319-9F7B-79FA55A1F5BC}" destId="{35B5F806-57FC-4C53-803A-03F709268B5D}" srcOrd="2" destOrd="0" presId="urn:microsoft.com/office/officeart/2005/8/layout/orgChart1"/>
    <dgm:cxn modelId="{3DFA43C1-C21D-4D51-8587-1BC3EC99958E}" type="presParOf" srcId="{D2698673-998B-4128-9B61-DE3237DDCE94}" destId="{DDA50294-AD58-4B86-B320-8C70652F8D1B}" srcOrd="6" destOrd="0" presId="urn:microsoft.com/office/officeart/2005/8/layout/orgChart1"/>
    <dgm:cxn modelId="{64567578-83DC-4CC4-A84E-2818AE796D2B}" type="presParOf" srcId="{D2698673-998B-4128-9B61-DE3237DDCE94}" destId="{31C44605-891D-4AB4-B536-290C089ABA9C}" srcOrd="7" destOrd="0" presId="urn:microsoft.com/office/officeart/2005/8/layout/orgChart1"/>
    <dgm:cxn modelId="{BA25955F-2EE0-467D-BCEB-9E0DDCE103EC}" type="presParOf" srcId="{31C44605-891D-4AB4-B536-290C089ABA9C}" destId="{D6090DF4-8E15-4895-B3A8-C096991B575D}" srcOrd="0" destOrd="0" presId="urn:microsoft.com/office/officeart/2005/8/layout/orgChart1"/>
    <dgm:cxn modelId="{86CF1F39-1B6A-4A6B-A9DF-0A44247BD24D}" type="presParOf" srcId="{D6090DF4-8E15-4895-B3A8-C096991B575D}" destId="{FF88C864-10CB-4644-8FE4-E684FD49A168}" srcOrd="0" destOrd="0" presId="urn:microsoft.com/office/officeart/2005/8/layout/orgChart1"/>
    <dgm:cxn modelId="{113F22CE-24F2-495C-B725-A709D4C864B2}" type="presParOf" srcId="{D6090DF4-8E15-4895-B3A8-C096991B575D}" destId="{BC12EF06-151C-49C7-A76B-206834F3A00D}" srcOrd="1" destOrd="0" presId="urn:microsoft.com/office/officeart/2005/8/layout/orgChart1"/>
    <dgm:cxn modelId="{E159BD7C-EED1-4905-B8B1-9A9CB58E7EF5}" type="presParOf" srcId="{31C44605-891D-4AB4-B536-290C089ABA9C}" destId="{F5E5E8E0-7572-4EA8-A440-A996A90AF995}" srcOrd="1" destOrd="0" presId="urn:microsoft.com/office/officeart/2005/8/layout/orgChart1"/>
    <dgm:cxn modelId="{3653BCB2-D68D-4A27-8888-23FBB137573E}" type="presParOf" srcId="{31C44605-891D-4AB4-B536-290C089ABA9C}" destId="{D7609CDC-152A-4A3B-B892-86DD0F085EB9}" srcOrd="2" destOrd="0" presId="urn:microsoft.com/office/officeart/2005/8/layout/orgChart1"/>
    <dgm:cxn modelId="{B2FD4A31-88EC-4C7A-83E9-E347FF83589C}" type="presParOf" srcId="{D2698673-998B-4128-9B61-DE3237DDCE94}" destId="{F39920D5-8F4A-4E6A-8886-613B57DC2829}" srcOrd="8" destOrd="0" presId="urn:microsoft.com/office/officeart/2005/8/layout/orgChart1"/>
    <dgm:cxn modelId="{79AAE5CD-CF86-487B-825E-1C37EB0B2C72}" type="presParOf" srcId="{D2698673-998B-4128-9B61-DE3237DDCE94}" destId="{EABD3680-B654-4BC7-B84B-3D6454CC1544}" srcOrd="9" destOrd="0" presId="urn:microsoft.com/office/officeart/2005/8/layout/orgChart1"/>
    <dgm:cxn modelId="{EE50A45A-8E25-49BA-921D-7463CD44D2D0}" type="presParOf" srcId="{EABD3680-B654-4BC7-B84B-3D6454CC1544}" destId="{2DC079CD-3AE4-4839-B6DF-9827855E7145}" srcOrd="0" destOrd="0" presId="urn:microsoft.com/office/officeart/2005/8/layout/orgChart1"/>
    <dgm:cxn modelId="{DB23B395-D363-4DEA-98AB-4F7B554B1DA2}" type="presParOf" srcId="{2DC079CD-3AE4-4839-B6DF-9827855E7145}" destId="{B5E86959-6CB7-4E74-8A96-8CEC8DF34B3A}" srcOrd="0" destOrd="0" presId="urn:microsoft.com/office/officeart/2005/8/layout/orgChart1"/>
    <dgm:cxn modelId="{9D66BBC6-1E24-42A5-B983-A9A6457E4D28}" type="presParOf" srcId="{2DC079CD-3AE4-4839-B6DF-9827855E7145}" destId="{07534477-6D8D-45B6-838E-3F15268E886E}" srcOrd="1" destOrd="0" presId="urn:microsoft.com/office/officeart/2005/8/layout/orgChart1"/>
    <dgm:cxn modelId="{03560136-144F-452D-A323-A83A068A9055}" type="presParOf" srcId="{EABD3680-B654-4BC7-B84B-3D6454CC1544}" destId="{2DBC9639-7832-4B05-ADA6-722673964E90}" srcOrd="1" destOrd="0" presId="urn:microsoft.com/office/officeart/2005/8/layout/orgChart1"/>
    <dgm:cxn modelId="{61A9EB5F-8E0A-4306-8112-746561BC9A5A}" type="presParOf" srcId="{EABD3680-B654-4BC7-B84B-3D6454CC1544}" destId="{ABA1866D-8C04-472B-8C6F-47998DECC513}" srcOrd="2" destOrd="0" presId="urn:microsoft.com/office/officeart/2005/8/layout/orgChart1"/>
    <dgm:cxn modelId="{D936465C-2981-42E4-B3B2-217D7DD44EE4}" type="presParOf" srcId="{D2698673-998B-4128-9B61-DE3237DDCE94}" destId="{BA057B2F-0678-4929-9016-CAF9D7CC045A}" srcOrd="10" destOrd="0" presId="urn:microsoft.com/office/officeart/2005/8/layout/orgChart1"/>
    <dgm:cxn modelId="{3E83120D-B3FC-48A8-A64F-68F78B95C17C}" type="presParOf" srcId="{D2698673-998B-4128-9B61-DE3237DDCE94}" destId="{D6218E4C-6124-4FEF-A28C-90A561224996}" srcOrd="11" destOrd="0" presId="urn:microsoft.com/office/officeart/2005/8/layout/orgChart1"/>
    <dgm:cxn modelId="{61A3135E-00EA-4FAF-8B26-288E71EFD1E7}" type="presParOf" srcId="{D6218E4C-6124-4FEF-A28C-90A561224996}" destId="{7ECAD7E2-4D8F-4DE1-B7FF-CE96D79434A8}" srcOrd="0" destOrd="0" presId="urn:microsoft.com/office/officeart/2005/8/layout/orgChart1"/>
    <dgm:cxn modelId="{F8AA6256-A5B9-4140-B53B-84DCB85A3486}" type="presParOf" srcId="{7ECAD7E2-4D8F-4DE1-B7FF-CE96D79434A8}" destId="{2EBD4E98-87CA-4371-8999-E6C4F3C661DD}" srcOrd="0" destOrd="0" presId="urn:microsoft.com/office/officeart/2005/8/layout/orgChart1"/>
    <dgm:cxn modelId="{8F970A81-D89B-45B1-A3B5-2D5582CFD016}" type="presParOf" srcId="{7ECAD7E2-4D8F-4DE1-B7FF-CE96D79434A8}" destId="{9DF20AE3-D390-480C-8C90-028455E327F1}" srcOrd="1" destOrd="0" presId="urn:microsoft.com/office/officeart/2005/8/layout/orgChart1"/>
    <dgm:cxn modelId="{143B3011-72CF-41C5-8AE5-3B3AE0C9F9D2}" type="presParOf" srcId="{D6218E4C-6124-4FEF-A28C-90A561224996}" destId="{8A23DAEA-E341-4ECC-9276-B89C1CC378FD}" srcOrd="1" destOrd="0" presId="urn:microsoft.com/office/officeart/2005/8/layout/orgChart1"/>
    <dgm:cxn modelId="{1697B80C-D39D-4258-A444-767A42FCA3D9}" type="presParOf" srcId="{D6218E4C-6124-4FEF-A28C-90A561224996}" destId="{89E18164-3391-4F5B-BC13-642CBA257ED9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C533CA7A-2D62-412E-88F6-3EC4AF12618A}" type="presParOf" srcId="{DC21B6FA-1861-462E-8379-171ED917D926}" destId="{B937DAD1-7074-45B9-90CF-A7718850B12B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16A9155F-C57B-4C8A-AC32-42AA62E41871}" type="presParOf" srcId="{DC21B6FA-1861-462E-8379-171ED917D926}" destId="{14D0FF30-664F-42F8-9641-3377BAD9DBD3}" srcOrd="2" destOrd="0" presId="urn:microsoft.com/office/officeart/2005/8/layout/orgChart1"/>
    <dgm:cxn modelId="{AE2ACCE7-4B05-48A7-BCDC-77737880D717}" type="presParOf" srcId="{DC21B6FA-1861-462E-8379-171ED917D926}" destId="{38FF6CE3-5242-49A6-94A2-F873D076D9D0}" srcOrd="3" destOrd="0" presId="urn:microsoft.com/office/officeart/2005/8/layout/orgChart1"/>
    <dgm:cxn modelId="{698D8AB4-C647-42ED-8E19-9C6B88CA4596}" type="presParOf" srcId="{38FF6CE3-5242-49A6-94A2-F873D076D9D0}" destId="{F2345D15-20CE-4583-B881-A062DE2FF24F}" srcOrd="0" destOrd="0" presId="urn:microsoft.com/office/officeart/2005/8/layout/orgChart1"/>
    <dgm:cxn modelId="{3C3ACBB9-507B-4936-B94A-9B050627674E}" type="presParOf" srcId="{F2345D15-20CE-4583-B881-A062DE2FF24F}" destId="{BF582BC0-12EE-4523-A89F-9E293C94A3DF}" srcOrd="0" destOrd="0" presId="urn:microsoft.com/office/officeart/2005/8/layout/orgChart1"/>
    <dgm:cxn modelId="{C1E94655-EA72-401A-8865-15B6C803BB46}" type="presParOf" srcId="{F2345D15-20CE-4583-B881-A062DE2FF24F}" destId="{99BA53A4-CAB8-478D-A6C4-2ED51055826B}" srcOrd="1" destOrd="0" presId="urn:microsoft.com/office/officeart/2005/8/layout/orgChart1"/>
    <dgm:cxn modelId="{A7C20734-A5D7-4F84-8BAF-D4262298C327}" type="presParOf" srcId="{38FF6CE3-5242-49A6-94A2-F873D076D9D0}" destId="{2899E12D-C083-48BD-991B-672744954569}" srcOrd="1" destOrd="0" presId="urn:microsoft.com/office/officeart/2005/8/layout/orgChart1"/>
    <dgm:cxn modelId="{0CE2EB2F-9D55-479A-90C5-39D851E1AB80}" type="presParOf" srcId="{38FF6CE3-5242-49A6-94A2-F873D076D9D0}" destId="{3CA249A4-5BD2-4451-86DB-9DCC2D093D88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de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652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75C5B08-A7E5-4070-A530-FF8C26F24E4A}" type="pres">
      <dgm:prSet presAssocID="{FC0662B6-5244-4B20-AD73-EDC0D3F48B2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0" presStyleCnt="3" custScaleX="114153" custScaleY="100650" custLinFactNeighborX="-8392" custLinFactNeighborY="26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1" presStyleCnt="3" custScaleX="114153" custScaleY="70763" custLinFactY="-708" custLinFactNeighborX="876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2" presStyleCnt="6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2" presStyleCnt="3" custScaleX="114153" custScaleY="100650" custLinFactX="44238" custLinFactY="-1611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19B34F19-C3D1-44F0-9CD9-F407ACB4045A}" type="pres">
      <dgm:prSet presAssocID="{04195947-4A51-41BE-B3A7-E3212CBDEC2C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0" presStyleCnt="3" custScaleX="114153" custScaleY="70763" custLinFactY="68673" custLinFactNeighborX="-839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1" presStyleCnt="3" custScaleX="114153" custScaleY="70763" custLinFactNeighborX="8748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14153" custScaleY="70763" custLinFactNeighborX="-8307" custLinFactNeighborY="-87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1FDB31B1-1C5F-45B6-89E6-9B211952DCCD}" srcId="{8FE150CD-F776-47B8-84A5-F2CF7ACAAC56}" destId="{C023FE33-99F7-475E-A148-050BBF74329C}" srcOrd="4" destOrd="0" parTransId="{1BE4BF1C-73F5-4CCA-AC66-7EB210335A1D}" sibTransId="{B1191961-7674-45DC-B028-2CE6EDB6BCA4}"/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8FDE1292-685F-4D4C-BD46-1EC41A77F3DE}" srcId="{8FE150CD-F776-47B8-84A5-F2CF7ACAAC56}" destId="{BE9D9161-E18A-47E1-A847-06775D846144}" srcOrd="1" destOrd="0" parTransId="{A0D9E582-E069-42EA-92E0-86CA994A9DC2}" sibTransId="{26E24716-EC06-4D42-AD43-CA177C5A657C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D4304843-9508-4141-958F-159A42156B0E}" srcId="{8FE150CD-F776-47B8-84A5-F2CF7ACAAC56}" destId="{110162E8-E59C-483D-802E-CDB254C99A9C}" srcOrd="2" destOrd="0" parTransId="{BC142A3B-607B-4BF7-B8B6-861851DFB1BB}" sibTransId="{591EC6BA-65AC-4FD4-916A-64833086DCDE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A0BFBB45-7A05-48B8-A236-B76A6E7D8E85}" srcId="{8FE150CD-F776-47B8-84A5-F2CF7ACAAC56}" destId="{0C0F31F1-DE06-4367-8594-4A670AAFB9F7}" srcOrd="5" destOrd="0" parTransId="{5840CE15-EB38-4265-AB22-FA4C90068606}" sibTransId="{8EB40B5D-5F70-4B85-8DEB-A6C9BFD350FF}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20FE3167-FD67-467A-9BC1-AACD2530F61F}" srcId="{8FE150CD-F776-47B8-84A5-F2CF7ACAAC56}" destId="{8B7E1B47-9E4D-4C5A-BC05-B4B7E4C35460}" srcOrd="0" destOrd="0" parTransId="{04195947-4A51-41BE-B3A7-E3212CBDEC2C}" sibTransId="{7AD0237E-2D4E-4D76-8547-A599955AF7EE}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045CE1F6-5CF8-4182-BB4B-8FCC2AD3D050}" srcId="{8FE150CD-F776-47B8-84A5-F2CF7ACAAC56}" destId="{4E7E69A5-8737-493B-BCC2-74A90DDE5975}" srcOrd="3" destOrd="0" parTransId="{FC0662B6-5244-4B20-AD73-EDC0D3F48B27}" sibTransId="{CCEB070B-0926-48F2-8EDB-36CFDCB346D1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9FA2A8F5-5A4B-408A-8B1A-46B7C7A1B80A}" type="presParOf" srcId="{B47799F2-AAEA-4F8F-B236-6AB5BFCEE6E2}" destId="{575C5B08-A7E5-4070-A530-FF8C26F24E4A}" srcOrd="0" destOrd="0" presId="urn:microsoft.com/office/officeart/2005/8/layout/orgChart1"/>
    <dgm:cxn modelId="{9198484D-A008-48DD-B719-BFDF6B47D048}" type="presParOf" srcId="{B47799F2-AAEA-4F8F-B236-6AB5BFCEE6E2}" destId="{EC9DF310-1A65-4711-9F7B-E9D4EA2C7A3C}" srcOrd="1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2" destOrd="0" presId="urn:microsoft.com/office/officeart/2005/8/layout/orgChart1"/>
    <dgm:cxn modelId="{478AF01E-1E0F-4932-BF4A-C3BF99FAEBB4}" type="presParOf" srcId="{B47799F2-AAEA-4F8F-B236-6AB5BFCEE6E2}" destId="{3F350695-5869-4789-911F-4E682C262F4D}" srcOrd="3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2931644D-F718-47BF-B7FA-1A2C4D2DE154}" type="presParOf" srcId="{B47799F2-AAEA-4F8F-B236-6AB5BFCEE6E2}" destId="{9CF5490D-10C7-4311-86B5-5651CD0F46EB}" srcOrd="4" destOrd="0" presId="urn:microsoft.com/office/officeart/2005/8/layout/orgChart1"/>
    <dgm:cxn modelId="{E1D972BC-EE99-4855-ADE5-8C8F1D76689C}" type="presParOf" srcId="{B47799F2-AAEA-4F8F-B236-6AB5BFCEE6E2}" destId="{0ECD0E51-B8FD-403C-8F8F-6FE80DCC1180}" srcOrd="5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13ADE640-8432-4B40-B6B6-8A37BE5EE00C}" type="presParOf" srcId="{6C6761D7-23C2-469E-8A4C-4D9E88EC72E6}" destId="{19B34F19-C3D1-44F0-9CD9-F407ACB4045A}" srcOrd="0" destOrd="0" presId="urn:microsoft.com/office/officeart/2005/8/layout/orgChart1"/>
    <dgm:cxn modelId="{7860906C-3EC1-4E2D-93FE-32CEE47A32E6}" type="presParOf" srcId="{6C6761D7-23C2-469E-8A4C-4D9E88EC72E6}" destId="{6D1EE43B-9034-469A-A69C-408C4FB20B9B}" srcOrd="1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2" destOrd="0" presId="urn:microsoft.com/office/officeart/2005/8/layout/orgChart1"/>
    <dgm:cxn modelId="{C8AFB0C1-6AA7-4F32-837C-1D404CC33653}" type="presParOf" srcId="{6C6761D7-23C2-469E-8A4C-4D9E88EC72E6}" destId="{FE080B10-7C5A-41AA-A300-0B9D4DB4F0D3}" srcOrd="3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9D3DCF-8470-485D-9185-F4A89704B2DA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C98FF83-72C7-4D05-B871-1D8FAFCC689B}" type="par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0DF934-0949-4DB2-9CFA-04BF965C26A7}" type="sibTrans" cxnId="{3E0AE0AC-3EE8-4A44-9055-327A609B241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99C2E55-9A83-4A20-AE5D-AEDD8A5FF8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MX" altLang="es-MX" sz="1200" b="0" dirty="0" smtClean="0">
            <a:solidFill>
              <a:schemeClr val="tx1"/>
            </a:solidFill>
          </a:endParaRP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</a:rPr>
            <a:t>)</a:t>
          </a:r>
          <a:endParaRPr lang="es-MX" altLang="es-MX" sz="1200" b="0" dirty="0" smtClean="0">
            <a:solidFill>
              <a:schemeClr val="tx1"/>
            </a:solidFill>
          </a:endParaRP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Velador(a)</a:t>
          </a:r>
          <a:endParaRPr lang="es-MX" altLang="es-MX" sz="1200" b="0" dirty="0" smtClean="0">
            <a:solidFill>
              <a:schemeClr val="tx1"/>
            </a:solidFill>
          </a:endParaRP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Ayudantes Generales</a:t>
          </a:r>
          <a:endParaRPr lang="es-MX" altLang="es-MX" sz="1200" b="0" dirty="0" smtClean="0">
            <a:solidFill>
              <a:schemeClr val="tx1"/>
            </a:solidFill>
          </a:endParaRP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Operador(a</a:t>
          </a:r>
          <a:r>
            <a:rPr lang="es-MX" altLang="es-MX" sz="1200" b="0" dirty="0" smtClean="0">
              <a:solidFill>
                <a:schemeClr val="tx1"/>
              </a:solidFill>
            </a:rPr>
            <a:t>) </a:t>
          </a:r>
          <a:r>
            <a:rPr lang="es-MX" altLang="es-MX" sz="1200" b="0" dirty="0" err="1" smtClean="0">
              <a:solidFill>
                <a:schemeClr val="tx1"/>
              </a:solidFill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</a:rPr>
            <a:t>.</a:t>
          </a:r>
          <a:endParaRPr lang="es-ES" sz="1200" b="0" dirty="0">
            <a:solidFill>
              <a:schemeClr val="tx1"/>
            </a:solidFill>
          </a:endParaRPr>
        </a:p>
      </dgm:t>
    </dgm:pt>
    <dgm:pt modelId="{0E15A4CC-53DD-4CB1-BA12-040754588FD4}" type="par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0BC151A-4E01-4DEE-86FC-2A25DE17041D}" type="sibTrans" cxnId="{60964B3A-7BFE-4E67-9D65-54352A0C4A5A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26799172-48E6-4CB8-9CBE-72F2063C587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16C72677-6A65-41E4-B3AB-C02CDC362904}" type="par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129605-EFEF-407F-AAA5-D4DCA8C403D2}" type="sibTrans" cxnId="{53576866-E75F-4EB7-B7B4-C1FF649DAB3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9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D0A1691-37C9-438A-91CE-BA837C1714E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Intendente</a:t>
          </a:r>
          <a:endParaRPr lang="es-MX" altLang="es-MX" sz="1200" b="0" dirty="0" smtClean="0">
            <a:solidFill>
              <a:schemeClr val="tx1"/>
            </a:solidFill>
          </a:endParaRPr>
        </a:p>
        <a:p>
          <a:endParaRPr lang="es-MX" altLang="es-MX" sz="1200" b="0" dirty="0" smtClean="0">
            <a:solidFill>
              <a:schemeClr val="tx1"/>
            </a:solidFill>
          </a:endParaRPr>
        </a:p>
        <a:p>
          <a:r>
            <a:rPr lang="es-MX" altLang="es-MX" sz="1200" b="0" dirty="0" smtClean="0">
              <a:solidFill>
                <a:schemeClr val="tx1"/>
              </a:solidFill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3C1CE92F-7922-48FA-BEEE-AC04DF2A0F45}" type="par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6CBC00C-6499-4174-BC62-2C5C40EA8672}" type="sibTrans" cxnId="{F405197A-5BC5-4DBC-ABE4-6BE57EFC9061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5D6B8DC-9B6A-4650-83F1-736792BAED2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</a:rPr>
            <a:t/>
          </a:r>
          <a:br>
            <a:rPr lang="es-MX" altLang="es-MX" sz="1200" b="0" dirty="0" smtClean="0">
              <a:solidFill>
                <a:schemeClr val="tx1"/>
              </a:solidFill>
            </a:rPr>
          </a:br>
          <a:r>
            <a:rPr lang="es-MX" altLang="es-MX" sz="1200" b="0" dirty="0" smtClean="0">
              <a:solidFill>
                <a:schemeClr val="tx1"/>
              </a:solidFill>
            </a:rPr>
            <a:t>Sección</a:t>
          </a:r>
          <a:endParaRPr lang="es-ES" sz="1200" b="0" dirty="0">
            <a:solidFill>
              <a:schemeClr val="tx1"/>
            </a:solidFill>
          </a:endParaRPr>
        </a:p>
      </dgm:t>
    </dgm:pt>
    <dgm:pt modelId="{C3F18037-5158-4B7F-A3A2-79BDA365E40F}" type="par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71368CA-3B0E-4F58-9401-3CB5EDA6BF8D}" type="sibTrans" cxnId="{4AC07246-3849-45EC-809F-F1AFA20ED255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11447" custLinFactNeighborY="-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180" custScaleY="65783" custLinFactNeighborX="-327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A295449E-D4EB-49DA-A9C8-E0ADFD290C92}" type="pres">
      <dgm:prSet presAssocID="{0E15A4CC-53DD-4CB1-BA12-040754588FD4}" presName="Name48" presStyleLbl="parChTrans1D3" presStyleIdx="0" presStyleCnt="6"/>
      <dgm:spPr/>
      <dgm:t>
        <a:bodyPr/>
        <a:lstStyle/>
        <a:p>
          <a:endParaRPr lang="es-ES"/>
        </a:p>
      </dgm:t>
    </dgm:pt>
    <dgm:pt modelId="{758F7048-15F0-4854-A030-8974D4B7B5E5}" type="pres">
      <dgm:prSet presAssocID="{C99C2E55-9A83-4A20-AE5D-AEDD8A5FF8B9}" presName="hierRoot2" presStyleCnt="0">
        <dgm:presLayoutVars>
          <dgm:hierBranch val="init"/>
        </dgm:presLayoutVars>
      </dgm:prSet>
      <dgm:spPr/>
    </dgm:pt>
    <dgm:pt modelId="{0D033817-8D90-4315-AF1A-53377715E691}" type="pres">
      <dgm:prSet presAssocID="{C99C2E55-9A83-4A20-AE5D-AEDD8A5FF8B9}" presName="rootComposite" presStyleCnt="0"/>
      <dgm:spPr/>
    </dgm:pt>
    <dgm:pt modelId="{55EF794C-1DBE-4752-A40A-89034D10B047}" type="pres">
      <dgm:prSet presAssocID="{C99C2E55-9A83-4A20-AE5D-AEDD8A5FF8B9}" presName="rootText" presStyleLbl="node3" presStyleIdx="0" presStyleCnt="6" custScaleX="86279" custScaleY="355146" custLinFactNeighborX="-560" custLinFactNeighborY="1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16504F-A91D-4817-8403-24BDAF2214EF}" type="pres">
      <dgm:prSet presAssocID="{C99C2E55-9A83-4A20-AE5D-AEDD8A5FF8B9}" presName="rootConnector" presStyleLbl="node3" presStyleIdx="0" presStyleCnt="6"/>
      <dgm:spPr/>
      <dgm:t>
        <a:bodyPr/>
        <a:lstStyle/>
        <a:p>
          <a:endParaRPr lang="es-ES"/>
        </a:p>
      </dgm:t>
    </dgm:pt>
    <dgm:pt modelId="{F3657BAE-ED34-4F75-8675-82C9D81F8610}" type="pres">
      <dgm:prSet presAssocID="{C99C2E55-9A83-4A20-AE5D-AEDD8A5FF8B9}" presName="hierChild4" presStyleCnt="0"/>
      <dgm:spPr/>
    </dgm:pt>
    <dgm:pt modelId="{38AAA6C4-D754-484A-BA22-41630D99F896}" type="pres">
      <dgm:prSet presAssocID="{C99C2E55-9A83-4A20-AE5D-AEDD8A5FF8B9}" presName="hierChild5" presStyleCnt="0"/>
      <dgm:spPr/>
    </dgm:pt>
    <dgm:pt modelId="{F1E88C5E-F530-4AE7-9DBB-B70197363A53}" type="pres">
      <dgm:prSet presAssocID="{3C1CE92F-7922-48FA-BEEE-AC04DF2A0F45}" presName="Name48" presStyleLbl="parChTrans1D3" presStyleIdx="1" presStyleCnt="6"/>
      <dgm:spPr/>
      <dgm:t>
        <a:bodyPr/>
        <a:lstStyle/>
        <a:p>
          <a:endParaRPr lang="es-ES"/>
        </a:p>
      </dgm:t>
    </dgm:pt>
    <dgm:pt modelId="{84E14CA7-601F-4F7D-B41D-9CC974DA616F}" type="pres">
      <dgm:prSet presAssocID="{9D0A1691-37C9-438A-91CE-BA837C1714E3}" presName="hierRoot2" presStyleCnt="0">
        <dgm:presLayoutVars>
          <dgm:hierBranch val="init"/>
        </dgm:presLayoutVars>
      </dgm:prSet>
      <dgm:spPr/>
    </dgm:pt>
    <dgm:pt modelId="{51ECF552-291C-414D-8045-872D556F5C19}" type="pres">
      <dgm:prSet presAssocID="{9D0A1691-37C9-438A-91CE-BA837C1714E3}" presName="rootComposite" presStyleCnt="0"/>
      <dgm:spPr/>
    </dgm:pt>
    <dgm:pt modelId="{10381FC7-7103-4F02-88EC-96E16AD41133}" type="pres">
      <dgm:prSet presAssocID="{9D0A1691-37C9-438A-91CE-BA837C1714E3}" presName="rootText" presStyleLbl="node3" presStyleIdx="1" presStyleCnt="6" custScaleX="86279" custScaleY="95723" custLinFactNeighborX="-3478" custLinFactNeighborY="15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5DAB26-3FBD-4A66-B962-05133E9D6854}" type="pres">
      <dgm:prSet presAssocID="{9D0A1691-37C9-438A-91CE-BA837C1714E3}" presName="rootConnector" presStyleLbl="node3" presStyleIdx="1" presStyleCnt="6"/>
      <dgm:spPr/>
      <dgm:t>
        <a:bodyPr/>
        <a:lstStyle/>
        <a:p>
          <a:endParaRPr lang="es-ES"/>
        </a:p>
      </dgm:t>
    </dgm:pt>
    <dgm:pt modelId="{1B4CB29A-AEBA-487B-AE48-F27BF4B6769D}" type="pres">
      <dgm:prSet presAssocID="{9D0A1691-37C9-438A-91CE-BA837C1714E3}" presName="hierChild4" presStyleCnt="0"/>
      <dgm:spPr/>
    </dgm:pt>
    <dgm:pt modelId="{7CA32803-FAF4-40DB-9826-B2A6F575CC23}" type="pres">
      <dgm:prSet presAssocID="{9D0A1691-37C9-438A-91CE-BA837C1714E3}" presName="hierChild5" presStyleCnt="0"/>
      <dgm:spPr/>
    </dgm:pt>
    <dgm:pt modelId="{13637E68-CF52-4600-B552-432463153A58}" type="pres">
      <dgm:prSet presAssocID="{C3F18037-5158-4B7F-A3A2-79BDA365E40F}" presName="Name48" presStyleLbl="parChTrans1D3" presStyleIdx="2" presStyleCnt="6"/>
      <dgm:spPr/>
      <dgm:t>
        <a:bodyPr/>
        <a:lstStyle/>
        <a:p>
          <a:endParaRPr lang="es-ES"/>
        </a:p>
      </dgm:t>
    </dgm:pt>
    <dgm:pt modelId="{3DEA7C3B-C410-4555-AC11-7091ACC35F09}" type="pres">
      <dgm:prSet presAssocID="{85D6B8DC-9B6A-4650-83F1-736792BAED22}" presName="hierRoot2" presStyleCnt="0">
        <dgm:presLayoutVars>
          <dgm:hierBranch val="init"/>
        </dgm:presLayoutVars>
      </dgm:prSet>
      <dgm:spPr/>
    </dgm:pt>
    <dgm:pt modelId="{39D3E352-2089-4C95-AB72-EDCB848C0DA0}" type="pres">
      <dgm:prSet presAssocID="{85D6B8DC-9B6A-4650-83F1-736792BAED22}" presName="rootComposite" presStyleCnt="0"/>
      <dgm:spPr/>
    </dgm:pt>
    <dgm:pt modelId="{098021AB-4660-4B8B-9B21-D3FDDBB38C7F}" type="pres">
      <dgm:prSet presAssocID="{85D6B8DC-9B6A-4650-83F1-736792BAED22}" presName="rootText" presStyleLbl="node3" presStyleIdx="2" presStyleCnt="6" custScaleX="86279" custScaleY="58199" custLinFactX="2175" custLinFactY="-100000" custLinFactNeighborX="100000" custLinFactNeighborY="-13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33E8AB-85E6-4287-AC1C-95041758A2ED}" type="pres">
      <dgm:prSet presAssocID="{85D6B8DC-9B6A-4650-83F1-736792BAED22}" presName="rootConnector" presStyleLbl="node3" presStyleIdx="2" presStyleCnt="6"/>
      <dgm:spPr/>
      <dgm:t>
        <a:bodyPr/>
        <a:lstStyle/>
        <a:p>
          <a:endParaRPr lang="es-ES"/>
        </a:p>
      </dgm:t>
    </dgm:pt>
    <dgm:pt modelId="{B70C48DD-8EB5-4866-92F7-28D923C9663D}" type="pres">
      <dgm:prSet presAssocID="{85D6B8DC-9B6A-4650-83F1-736792BAED22}" presName="hierChild4" presStyleCnt="0"/>
      <dgm:spPr/>
    </dgm:pt>
    <dgm:pt modelId="{23ECB707-8804-49A2-912B-2C995AD2484B}" type="pres">
      <dgm:prSet presAssocID="{85D6B8DC-9B6A-4650-83F1-736792BAED22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180" custScaleY="65783" custLinFactNeighborX="-5809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EA29C586-7ECB-44F7-B31E-3004ECD5408C}" type="pres">
      <dgm:prSet presAssocID="{16C72677-6A65-41E4-B3AB-C02CDC362904}" presName="Name35" presStyleLbl="parChTrans1D3" presStyleIdx="3" presStyleCnt="6"/>
      <dgm:spPr/>
      <dgm:t>
        <a:bodyPr/>
        <a:lstStyle/>
        <a:p>
          <a:endParaRPr lang="es-ES"/>
        </a:p>
      </dgm:t>
    </dgm:pt>
    <dgm:pt modelId="{974E7D6A-257D-423A-992B-7A61A41C2060}" type="pres">
      <dgm:prSet presAssocID="{26799172-48E6-4CB8-9CBE-72F2063C5872}" presName="hierRoot2" presStyleCnt="0">
        <dgm:presLayoutVars>
          <dgm:hierBranch val="init"/>
        </dgm:presLayoutVars>
      </dgm:prSet>
      <dgm:spPr/>
    </dgm:pt>
    <dgm:pt modelId="{93D64F76-9C1D-47CC-9A1E-35567E89126D}" type="pres">
      <dgm:prSet presAssocID="{26799172-48E6-4CB8-9CBE-72F2063C5872}" presName="rootComposite" presStyleCnt="0"/>
      <dgm:spPr/>
    </dgm:pt>
    <dgm:pt modelId="{95F922D2-DE86-4348-BA47-D9000326FBCF}" type="pres">
      <dgm:prSet presAssocID="{26799172-48E6-4CB8-9CBE-72F2063C5872}" presName="rootText" presStyleLbl="node3" presStyleIdx="3" presStyleCnt="6" custScaleX="76143" custScaleY="119268" custLinFactNeighborX="-4426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907953-1CC5-4499-81C9-37DCEE25697E}" type="pres">
      <dgm:prSet presAssocID="{26799172-48E6-4CB8-9CBE-72F2063C5872}" presName="rootConnector" presStyleLbl="node3" presStyleIdx="3" presStyleCnt="6"/>
      <dgm:spPr/>
      <dgm:t>
        <a:bodyPr/>
        <a:lstStyle/>
        <a:p>
          <a:endParaRPr lang="es-ES"/>
        </a:p>
      </dgm:t>
    </dgm:pt>
    <dgm:pt modelId="{C98A0D07-41B0-4C22-8507-3E025F789A8D}" type="pres">
      <dgm:prSet presAssocID="{26799172-48E6-4CB8-9CBE-72F2063C5872}" presName="hierChild4" presStyleCnt="0"/>
      <dgm:spPr/>
    </dgm:pt>
    <dgm:pt modelId="{33BA9838-A783-4AEC-A544-CD5038F939AA}" type="pres">
      <dgm:prSet presAssocID="{26799172-48E6-4CB8-9CBE-72F2063C5872}" presName="hierChild5" presStyleCnt="0"/>
      <dgm:spPr/>
    </dgm:pt>
    <dgm:pt modelId="{4DA3636D-4C4B-49C3-8339-95843A726F86}" type="pres">
      <dgm:prSet presAssocID="{EF8DB676-3FC6-4A53-8ABD-169C31E0869A}" presName="Name35" presStyleLbl="parChTrans1D3" presStyleIdx="4" presStyleCnt="6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4" presStyleCnt="6" custScaleX="76143" custScaleY="239306" custLinFactNeighborX="-7193" custLinFactNeighborY="16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4" presStyleCnt="6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BDFFBEF-CA63-4648-BD4A-8F0001AC281E}" type="pres">
      <dgm:prSet presAssocID="{5C98FF83-72C7-4D05-B871-1D8FAFCC689B}" presName="Name35" presStyleLbl="parChTrans1D2" presStyleIdx="2" presStyleCnt="3"/>
      <dgm:spPr/>
      <dgm:t>
        <a:bodyPr/>
        <a:lstStyle/>
        <a:p>
          <a:endParaRPr lang="es-ES"/>
        </a:p>
      </dgm:t>
    </dgm:pt>
    <dgm:pt modelId="{56C200E6-95FC-4C60-ADD5-CE82A1678255}" type="pres">
      <dgm:prSet presAssocID="{E09D3DCF-8470-485D-9185-F4A89704B2DA}" presName="hierRoot2" presStyleCnt="0">
        <dgm:presLayoutVars>
          <dgm:hierBranch/>
        </dgm:presLayoutVars>
      </dgm:prSet>
      <dgm:spPr/>
    </dgm:pt>
    <dgm:pt modelId="{C6C22900-F3D7-41C0-B346-C215FFD517C7}" type="pres">
      <dgm:prSet presAssocID="{E09D3DCF-8470-485D-9185-F4A89704B2DA}" presName="rootComposite" presStyleCnt="0"/>
      <dgm:spPr/>
    </dgm:pt>
    <dgm:pt modelId="{97D50050-7FED-4B51-A7EF-8B6B2036BC1A}" type="pres">
      <dgm:prSet presAssocID="{E09D3DCF-8470-485D-9185-F4A89704B2DA}" presName="rootText" presStyleLbl="node2" presStyleIdx="2" presStyleCnt="3" custScaleX="126180" custScaleY="65783" custLinFactNeighborX="-10787" custLinFactNeighborY="21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EEED20-F60E-4E97-98D5-E26F6CC3D9CA}" type="pres">
      <dgm:prSet presAssocID="{E09D3DCF-8470-485D-9185-F4A89704B2D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21B6FA-1861-462E-8379-171ED917D926}" type="pres">
      <dgm:prSet presAssocID="{E09D3DCF-8470-485D-9185-F4A89704B2DA}" presName="hierChild4" presStyleCnt="0"/>
      <dgm:spPr/>
    </dgm:pt>
    <dgm:pt modelId="{4021BE67-2B0D-455C-B021-FD405DA429E0}" type="pres">
      <dgm:prSet presAssocID="{DA352D51-F2F2-4370-8AD1-18D1B7FE9800}" presName="Name35" presStyleLbl="parChTrans1D3" presStyleIdx="5" presStyleCnt="6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3" presStyleIdx="5" presStyleCnt="6" custScaleX="126180" custScaleY="417698" custLinFactNeighborX="-10787" custLinFactNeighborY="11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3" presStyleIdx="5" presStyleCnt="6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FBB741EF-CCAE-4072-9EEF-A141F3BA4D46}" type="pres">
      <dgm:prSet presAssocID="{E09D3DCF-8470-485D-9185-F4A89704B2DA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60964B3A-7BFE-4E67-9D65-54352A0C4A5A}" srcId="{0E4B642D-7082-4D9A-84E4-1696652CBA42}" destId="{C99C2E55-9A83-4A20-AE5D-AEDD8A5FF8B9}" srcOrd="0" destOrd="0" parTransId="{0E15A4CC-53DD-4CB1-BA12-040754588FD4}" sibTransId="{C0BC151A-4E01-4DEE-86FC-2A25DE17041D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2E872696-DA61-4D11-B5B0-059A1DAEC107}" type="presOf" srcId="{C99C2E55-9A83-4A20-AE5D-AEDD8A5FF8B9}" destId="{9316504F-A91D-4817-8403-24BDAF2214EF}" srcOrd="1" destOrd="0" presId="urn:microsoft.com/office/officeart/2005/8/layout/orgChart1"/>
    <dgm:cxn modelId="{4AC07246-3849-45EC-809F-F1AFA20ED255}" srcId="{0E4B642D-7082-4D9A-84E4-1696652CBA42}" destId="{85D6B8DC-9B6A-4650-83F1-736792BAED22}" srcOrd="2" destOrd="0" parTransId="{C3F18037-5158-4B7F-A3A2-79BDA365E40F}" sibTransId="{171368CA-3B0E-4F58-9401-3CB5EDA6BF8D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1C97B24F-31D6-49BC-B063-676479B8B9AB}" type="presOf" srcId="{9D0A1691-37C9-438A-91CE-BA837C1714E3}" destId="{10381FC7-7103-4F02-88EC-96E16AD41133}" srcOrd="0" destOrd="0" presId="urn:microsoft.com/office/officeart/2005/8/layout/orgChart1"/>
    <dgm:cxn modelId="{0B3DEC9E-6AEE-401C-A310-97D6053DE262}" type="presOf" srcId="{85D6B8DC-9B6A-4650-83F1-736792BAED22}" destId="{098021AB-4660-4B8B-9B21-D3FDDBB38C7F}" srcOrd="0" destOrd="0" presId="urn:microsoft.com/office/officeart/2005/8/layout/orgChart1"/>
    <dgm:cxn modelId="{3E0AE0AC-3EE8-4A44-9055-327A609B241A}" srcId="{8FE150CD-F776-47B8-84A5-F2CF7ACAAC56}" destId="{E09D3DCF-8470-485D-9185-F4A89704B2DA}" srcOrd="2" destOrd="0" parTransId="{5C98FF83-72C7-4D05-B871-1D8FAFCC689B}" sibTransId="{7A0DF934-0949-4DB2-9CFA-04BF965C26A7}"/>
    <dgm:cxn modelId="{771C87E7-AE65-485F-A0E8-8D09DA9F3319}" type="presOf" srcId="{3C1CE92F-7922-48FA-BEEE-AC04DF2A0F45}" destId="{F1E88C5E-F530-4AE7-9DBB-B70197363A53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590934C9-B96B-49B2-B525-8211915B38E5}" type="presOf" srcId="{26799172-48E6-4CB8-9CBE-72F2063C5872}" destId="{E3907953-1CC5-4499-81C9-37DCEE25697E}" srcOrd="1" destOrd="0" presId="urn:microsoft.com/office/officeart/2005/8/layout/orgChart1"/>
    <dgm:cxn modelId="{96ABE493-FFBE-4F15-AE61-7A6EE56E5DDD}" type="presOf" srcId="{E09D3DCF-8470-485D-9185-F4A89704B2DA}" destId="{D6EEED20-F60E-4E97-98D5-E26F6CC3D9CA}" srcOrd="1" destOrd="0" presId="urn:microsoft.com/office/officeart/2005/8/layout/orgChart1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0BEE540-0792-4F20-B50C-FC40C1D15FC1}" type="presOf" srcId="{26799172-48E6-4CB8-9CBE-72F2063C5872}" destId="{95F922D2-DE86-4348-BA47-D9000326FBCF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53576866-E75F-4EB7-B7B4-C1FF649DAB3B}" srcId="{5F242BE8-C1FB-4875-B117-8E50BEEF5A2F}" destId="{26799172-48E6-4CB8-9CBE-72F2063C5872}" srcOrd="0" destOrd="0" parTransId="{16C72677-6A65-41E4-B3AB-C02CDC362904}" sibTransId="{80129605-EFEF-407F-AAA5-D4DCA8C403D2}"/>
    <dgm:cxn modelId="{F405197A-5BC5-4DBC-ABE4-6BE57EFC9061}" srcId="{0E4B642D-7082-4D9A-84E4-1696652CBA42}" destId="{9D0A1691-37C9-438A-91CE-BA837C1714E3}" srcOrd="1" destOrd="0" parTransId="{3C1CE92F-7922-48FA-BEEE-AC04DF2A0F45}" sibTransId="{C6CBC00C-6499-4174-BC62-2C5C40EA8672}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F66E9B29-8ADC-470B-A277-3B4FCD4F5796}" type="presOf" srcId="{C3F18037-5158-4B7F-A3A2-79BDA365E40F}" destId="{13637E68-CF52-4600-B552-432463153A58}" srcOrd="0" destOrd="0" presId="urn:microsoft.com/office/officeart/2005/8/layout/orgChart1"/>
    <dgm:cxn modelId="{6BF93D1A-C62C-4344-9DB7-A9A39A1EA993}" type="presOf" srcId="{C99C2E55-9A83-4A20-AE5D-AEDD8A5FF8B9}" destId="{55EF794C-1DBE-4752-A40A-89034D10B047}" srcOrd="0" destOrd="0" presId="urn:microsoft.com/office/officeart/2005/8/layout/orgChart1"/>
    <dgm:cxn modelId="{EC30655D-E552-4FDF-9297-F482A1A5E9D0}" type="presOf" srcId="{F23D8F3D-2A93-4B5F-A107-64162BD5BEB9}" destId="{AC3075E5-FDBC-4D49-A015-FCAD1C801437}" srcOrd="0" destOrd="0" presId="urn:microsoft.com/office/officeart/2005/8/layout/orgChart1"/>
    <dgm:cxn modelId="{2368BD21-F70B-42FA-9B24-5E44662912EC}" srcId="{5F242BE8-C1FB-4875-B117-8E50BEEF5A2F}" destId="{8DD9E188-AF91-4754-B0CE-2098159A9356}" srcOrd="1" destOrd="0" parTransId="{EF8DB676-3FC6-4A53-8ABD-169C31E0869A}" sibTransId="{3CDB55AE-14B6-449C-9110-9143610C3329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2307EC2-C213-46B0-B27E-82550B40D756}" type="presOf" srcId="{F23D8F3D-2A93-4B5F-A107-64162BD5BEB9}" destId="{A994DE63-F8DF-4D43-B2B2-213B6CF9ADDA}" srcOrd="1" destOrd="0" presId="urn:microsoft.com/office/officeart/2005/8/layout/orgChart1"/>
    <dgm:cxn modelId="{36503289-290F-4BA0-9122-8B9D256D3E0A}" type="presOf" srcId="{16C72677-6A65-41E4-B3AB-C02CDC362904}" destId="{EA29C586-7ECB-44F7-B31E-3004ECD5408C}" srcOrd="0" destOrd="0" presId="urn:microsoft.com/office/officeart/2005/8/layout/orgChart1"/>
    <dgm:cxn modelId="{701ECAB8-86AC-4B7D-AC3B-77E4A31CCF51}" type="presOf" srcId="{DA352D51-F2F2-4370-8AD1-18D1B7FE9800}" destId="{4021BE67-2B0D-455C-B021-FD405DA429E0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F3DC7F6A-ED44-4660-8881-9C7FB4A2909C}" type="presOf" srcId="{9D0A1691-37C9-438A-91CE-BA837C1714E3}" destId="{5E5DAB26-3FBD-4A66-B962-05133E9D6854}" srcOrd="1" destOrd="0" presId="urn:microsoft.com/office/officeart/2005/8/layout/orgChart1"/>
    <dgm:cxn modelId="{6BC53850-7F99-46B5-B41D-CB9A4DB3D72C}" type="presOf" srcId="{5C98FF83-72C7-4D05-B871-1D8FAFCC689B}" destId="{6BDFFBEF-CA63-4648-BD4A-8F0001AC281E}" srcOrd="0" destOrd="0" presId="urn:microsoft.com/office/officeart/2005/8/layout/orgChart1"/>
    <dgm:cxn modelId="{A2EC1C98-FF8F-4F56-ABE7-34A37EF6C27F}" type="presOf" srcId="{E09D3DCF-8470-485D-9185-F4A89704B2DA}" destId="{97D50050-7FED-4B51-A7EF-8B6B2036BC1A}" srcOrd="0" destOrd="0" presId="urn:microsoft.com/office/officeart/2005/8/layout/orgChart1"/>
    <dgm:cxn modelId="{C8FD144C-B1CB-4E46-8D4F-AE128C1C18C8}" type="presOf" srcId="{85D6B8DC-9B6A-4650-83F1-736792BAED22}" destId="{7B33E8AB-85E6-4287-AC1C-95041758A2ED}" srcOrd="1" destOrd="0" presId="urn:microsoft.com/office/officeart/2005/8/layout/orgChart1"/>
    <dgm:cxn modelId="{02A09C52-EB83-4247-99E5-D54A1D122611}" srcId="{E09D3DCF-8470-485D-9185-F4A89704B2DA}" destId="{F23D8F3D-2A93-4B5F-A107-64162BD5BEB9}" srcOrd="0" destOrd="0" parTransId="{DA352D51-F2F2-4370-8AD1-18D1B7FE9800}" sibTransId="{8CF45910-FF8A-4370-93DE-6A556F3BAF04}"/>
    <dgm:cxn modelId="{157B9AA0-6F84-45A4-917E-CCA75ED239B1}" type="presOf" srcId="{0E15A4CC-53DD-4CB1-BA12-040754588FD4}" destId="{A295449E-D4EB-49DA-A9C8-E0ADFD290C92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7FA71DB9-F93C-4342-974C-E240D48EA70E}" type="presParOf" srcId="{BCAE3455-9F7B-41B2-A40C-88FFAC0AC03C}" destId="{A295449E-D4EB-49DA-A9C8-E0ADFD290C92}" srcOrd="0" destOrd="0" presId="urn:microsoft.com/office/officeart/2005/8/layout/orgChart1"/>
    <dgm:cxn modelId="{A9B97FF8-9F79-4E1E-9335-B4F62763F0F9}" type="presParOf" srcId="{BCAE3455-9F7B-41B2-A40C-88FFAC0AC03C}" destId="{758F7048-15F0-4854-A030-8974D4B7B5E5}" srcOrd="1" destOrd="0" presId="urn:microsoft.com/office/officeart/2005/8/layout/orgChart1"/>
    <dgm:cxn modelId="{D2844A8E-5519-476E-81DE-FAB238F7C5C4}" type="presParOf" srcId="{758F7048-15F0-4854-A030-8974D4B7B5E5}" destId="{0D033817-8D90-4315-AF1A-53377715E691}" srcOrd="0" destOrd="0" presId="urn:microsoft.com/office/officeart/2005/8/layout/orgChart1"/>
    <dgm:cxn modelId="{FF99EEF6-C766-4CBA-9F3C-2B6E04FB932B}" type="presParOf" srcId="{0D033817-8D90-4315-AF1A-53377715E691}" destId="{55EF794C-1DBE-4752-A40A-89034D10B047}" srcOrd="0" destOrd="0" presId="urn:microsoft.com/office/officeart/2005/8/layout/orgChart1"/>
    <dgm:cxn modelId="{026D02FB-0BB2-4783-A3E9-5A1DF4E6C9AA}" type="presParOf" srcId="{0D033817-8D90-4315-AF1A-53377715E691}" destId="{9316504F-A91D-4817-8403-24BDAF2214EF}" srcOrd="1" destOrd="0" presId="urn:microsoft.com/office/officeart/2005/8/layout/orgChart1"/>
    <dgm:cxn modelId="{21BC7982-3593-4EE2-A950-E3F3BA6B97DD}" type="presParOf" srcId="{758F7048-15F0-4854-A030-8974D4B7B5E5}" destId="{F3657BAE-ED34-4F75-8675-82C9D81F8610}" srcOrd="1" destOrd="0" presId="urn:microsoft.com/office/officeart/2005/8/layout/orgChart1"/>
    <dgm:cxn modelId="{75C69C53-49C6-4A4F-97CE-DD64624ED78D}" type="presParOf" srcId="{758F7048-15F0-4854-A030-8974D4B7B5E5}" destId="{38AAA6C4-D754-484A-BA22-41630D99F896}" srcOrd="2" destOrd="0" presId="urn:microsoft.com/office/officeart/2005/8/layout/orgChart1"/>
    <dgm:cxn modelId="{97C019C1-3B1D-4D1D-9AF3-3F63F317D4D4}" type="presParOf" srcId="{BCAE3455-9F7B-41B2-A40C-88FFAC0AC03C}" destId="{F1E88C5E-F530-4AE7-9DBB-B70197363A53}" srcOrd="2" destOrd="0" presId="urn:microsoft.com/office/officeart/2005/8/layout/orgChart1"/>
    <dgm:cxn modelId="{E6E13C23-55EA-439A-A362-BACAAC41EFC5}" type="presParOf" srcId="{BCAE3455-9F7B-41B2-A40C-88FFAC0AC03C}" destId="{84E14CA7-601F-4F7D-B41D-9CC974DA616F}" srcOrd="3" destOrd="0" presId="urn:microsoft.com/office/officeart/2005/8/layout/orgChart1"/>
    <dgm:cxn modelId="{3EA4AB22-A665-47D3-ADC7-51075A4DF2D6}" type="presParOf" srcId="{84E14CA7-601F-4F7D-B41D-9CC974DA616F}" destId="{51ECF552-291C-414D-8045-872D556F5C19}" srcOrd="0" destOrd="0" presId="urn:microsoft.com/office/officeart/2005/8/layout/orgChart1"/>
    <dgm:cxn modelId="{E1345E9C-3A99-47C2-A2BD-223AD600432E}" type="presParOf" srcId="{51ECF552-291C-414D-8045-872D556F5C19}" destId="{10381FC7-7103-4F02-88EC-96E16AD41133}" srcOrd="0" destOrd="0" presId="urn:microsoft.com/office/officeart/2005/8/layout/orgChart1"/>
    <dgm:cxn modelId="{58C6BBFE-DCE1-483A-8DB4-ECB023AB369B}" type="presParOf" srcId="{51ECF552-291C-414D-8045-872D556F5C19}" destId="{5E5DAB26-3FBD-4A66-B962-05133E9D6854}" srcOrd="1" destOrd="0" presId="urn:microsoft.com/office/officeart/2005/8/layout/orgChart1"/>
    <dgm:cxn modelId="{58F9B7AB-75C4-4892-B910-3872E62E7430}" type="presParOf" srcId="{84E14CA7-601F-4F7D-B41D-9CC974DA616F}" destId="{1B4CB29A-AEBA-487B-AE48-F27BF4B6769D}" srcOrd="1" destOrd="0" presId="urn:microsoft.com/office/officeart/2005/8/layout/orgChart1"/>
    <dgm:cxn modelId="{F1FBEF5F-E41E-446C-896B-AF0443E63392}" type="presParOf" srcId="{84E14CA7-601F-4F7D-B41D-9CC974DA616F}" destId="{7CA32803-FAF4-40DB-9826-B2A6F575CC23}" srcOrd="2" destOrd="0" presId="urn:microsoft.com/office/officeart/2005/8/layout/orgChart1"/>
    <dgm:cxn modelId="{E50626FD-2D7F-4DF2-912C-861627464CF2}" type="presParOf" srcId="{BCAE3455-9F7B-41B2-A40C-88FFAC0AC03C}" destId="{13637E68-CF52-4600-B552-432463153A58}" srcOrd="4" destOrd="0" presId="urn:microsoft.com/office/officeart/2005/8/layout/orgChart1"/>
    <dgm:cxn modelId="{7676FEDE-3DD9-4576-8D9C-F3EB0713FCC3}" type="presParOf" srcId="{BCAE3455-9F7B-41B2-A40C-88FFAC0AC03C}" destId="{3DEA7C3B-C410-4555-AC11-7091ACC35F09}" srcOrd="5" destOrd="0" presId="urn:microsoft.com/office/officeart/2005/8/layout/orgChart1"/>
    <dgm:cxn modelId="{96CAFE51-D381-4964-8237-AC8AD8909038}" type="presParOf" srcId="{3DEA7C3B-C410-4555-AC11-7091ACC35F09}" destId="{39D3E352-2089-4C95-AB72-EDCB848C0DA0}" srcOrd="0" destOrd="0" presId="urn:microsoft.com/office/officeart/2005/8/layout/orgChart1"/>
    <dgm:cxn modelId="{6C157ACF-E074-4557-8097-F8C2031D9558}" type="presParOf" srcId="{39D3E352-2089-4C95-AB72-EDCB848C0DA0}" destId="{098021AB-4660-4B8B-9B21-D3FDDBB38C7F}" srcOrd="0" destOrd="0" presId="urn:microsoft.com/office/officeart/2005/8/layout/orgChart1"/>
    <dgm:cxn modelId="{76699CF2-17FA-4450-AE45-F7C4E16B87CF}" type="presParOf" srcId="{39D3E352-2089-4C95-AB72-EDCB848C0DA0}" destId="{7B33E8AB-85E6-4287-AC1C-95041758A2ED}" srcOrd="1" destOrd="0" presId="urn:microsoft.com/office/officeart/2005/8/layout/orgChart1"/>
    <dgm:cxn modelId="{81C9F3CE-2235-45AE-8AF0-9183BDA83C98}" type="presParOf" srcId="{3DEA7C3B-C410-4555-AC11-7091ACC35F09}" destId="{B70C48DD-8EB5-4866-92F7-28D923C9663D}" srcOrd="1" destOrd="0" presId="urn:microsoft.com/office/officeart/2005/8/layout/orgChart1"/>
    <dgm:cxn modelId="{8272103C-058F-449E-B6F0-E3D955F2F2FF}" type="presParOf" srcId="{3DEA7C3B-C410-4555-AC11-7091ACC35F09}" destId="{23ECB707-8804-49A2-912B-2C995AD2484B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58B83B77-9F21-4B3A-B3FC-451D3B29C695}" type="presParOf" srcId="{D2698673-998B-4128-9B61-DE3237DDCE94}" destId="{EA29C586-7ECB-44F7-B31E-3004ECD5408C}" srcOrd="0" destOrd="0" presId="urn:microsoft.com/office/officeart/2005/8/layout/orgChart1"/>
    <dgm:cxn modelId="{32B239E4-1D21-4703-89F4-0472B2F4D203}" type="presParOf" srcId="{D2698673-998B-4128-9B61-DE3237DDCE94}" destId="{974E7D6A-257D-423A-992B-7A61A41C2060}" srcOrd="1" destOrd="0" presId="urn:microsoft.com/office/officeart/2005/8/layout/orgChart1"/>
    <dgm:cxn modelId="{0363D20D-CE6F-4217-8F3E-8242DBC8983F}" type="presParOf" srcId="{974E7D6A-257D-423A-992B-7A61A41C2060}" destId="{93D64F76-9C1D-47CC-9A1E-35567E89126D}" srcOrd="0" destOrd="0" presId="urn:microsoft.com/office/officeart/2005/8/layout/orgChart1"/>
    <dgm:cxn modelId="{9E2DF962-333E-4DDD-A3A1-720342CB533A}" type="presParOf" srcId="{93D64F76-9C1D-47CC-9A1E-35567E89126D}" destId="{95F922D2-DE86-4348-BA47-D9000326FBCF}" srcOrd="0" destOrd="0" presId="urn:microsoft.com/office/officeart/2005/8/layout/orgChart1"/>
    <dgm:cxn modelId="{8D35F250-BB1F-4125-B58B-2DF31733C481}" type="presParOf" srcId="{93D64F76-9C1D-47CC-9A1E-35567E89126D}" destId="{E3907953-1CC5-4499-81C9-37DCEE25697E}" srcOrd="1" destOrd="0" presId="urn:microsoft.com/office/officeart/2005/8/layout/orgChart1"/>
    <dgm:cxn modelId="{AD9D2E81-C8B1-4CAF-A6B7-765C0D74FBD4}" type="presParOf" srcId="{974E7D6A-257D-423A-992B-7A61A41C2060}" destId="{C98A0D07-41B0-4C22-8507-3E025F789A8D}" srcOrd="1" destOrd="0" presId="urn:microsoft.com/office/officeart/2005/8/layout/orgChart1"/>
    <dgm:cxn modelId="{DCA469AE-368C-4475-8754-70088F3A1093}" type="presParOf" srcId="{974E7D6A-257D-423A-992B-7A61A41C2060}" destId="{33BA9838-A783-4AEC-A544-CD5038F939AA}" srcOrd="2" destOrd="0" presId="urn:microsoft.com/office/officeart/2005/8/layout/orgChart1"/>
    <dgm:cxn modelId="{14360EF2-FDB7-4889-B59B-947D2C62F4E7}" type="presParOf" srcId="{D2698673-998B-4128-9B61-DE3237DDCE94}" destId="{4DA3636D-4C4B-49C3-8339-95843A726F86}" srcOrd="2" destOrd="0" presId="urn:microsoft.com/office/officeart/2005/8/layout/orgChart1"/>
    <dgm:cxn modelId="{C3310FAE-64E5-4BD7-A461-194C4C3CD9AA}" type="presParOf" srcId="{D2698673-998B-4128-9B61-DE3237DDCE94}" destId="{4E4A754D-5AC9-417E-9D9B-205AFE789763}" srcOrd="3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3E0044C1-6D5A-4E49-8CBA-BC6853735797}" type="presParOf" srcId="{B47799F2-AAEA-4F8F-B236-6AB5BFCEE6E2}" destId="{6BDFFBEF-CA63-4648-BD4A-8F0001AC281E}" srcOrd="4" destOrd="0" presId="urn:microsoft.com/office/officeart/2005/8/layout/orgChart1"/>
    <dgm:cxn modelId="{7403E765-D337-49AC-AA66-A25D169A7667}" type="presParOf" srcId="{B47799F2-AAEA-4F8F-B236-6AB5BFCEE6E2}" destId="{56C200E6-95FC-4C60-ADD5-CE82A1678255}" srcOrd="5" destOrd="0" presId="urn:microsoft.com/office/officeart/2005/8/layout/orgChart1"/>
    <dgm:cxn modelId="{01DC1996-A827-4921-A22D-4224A9E99047}" type="presParOf" srcId="{56C200E6-95FC-4C60-ADD5-CE82A1678255}" destId="{C6C22900-F3D7-41C0-B346-C215FFD517C7}" srcOrd="0" destOrd="0" presId="urn:microsoft.com/office/officeart/2005/8/layout/orgChart1"/>
    <dgm:cxn modelId="{70369B85-5A82-4166-A44C-DB9FD2EFC047}" type="presParOf" srcId="{C6C22900-F3D7-41C0-B346-C215FFD517C7}" destId="{97D50050-7FED-4B51-A7EF-8B6B2036BC1A}" srcOrd="0" destOrd="0" presId="urn:microsoft.com/office/officeart/2005/8/layout/orgChart1"/>
    <dgm:cxn modelId="{7E8AD519-34CB-4B71-9EF5-3CA06120E629}" type="presParOf" srcId="{C6C22900-F3D7-41C0-B346-C215FFD517C7}" destId="{D6EEED20-F60E-4E97-98D5-E26F6CC3D9CA}" srcOrd="1" destOrd="0" presId="urn:microsoft.com/office/officeart/2005/8/layout/orgChart1"/>
    <dgm:cxn modelId="{E6502020-B2C0-47C7-B0E2-B7A593C72413}" type="presParOf" srcId="{56C200E6-95FC-4C60-ADD5-CE82A1678255}" destId="{DC21B6FA-1861-462E-8379-171ED917D926}" srcOrd="1" destOrd="0" presId="urn:microsoft.com/office/officeart/2005/8/layout/orgChart1"/>
    <dgm:cxn modelId="{832E3D9E-E886-4777-82FD-53693272689E}" type="presParOf" srcId="{DC21B6FA-1861-462E-8379-171ED917D926}" destId="{4021BE67-2B0D-455C-B021-FD405DA429E0}" srcOrd="0" destOrd="0" presId="urn:microsoft.com/office/officeart/2005/8/layout/orgChart1"/>
    <dgm:cxn modelId="{D82614C5-D356-47F6-A54D-AF517CEA010C}" type="presParOf" srcId="{DC21B6FA-1861-462E-8379-171ED917D926}" destId="{663CACDD-46CC-40DE-93DE-816317C850EC}" srcOrd="1" destOrd="0" presId="urn:microsoft.com/office/officeart/2005/8/layout/orgChart1"/>
    <dgm:cxn modelId="{E5167C64-230F-4696-B75C-CC14192C384E}" type="presParOf" srcId="{663CACDD-46CC-40DE-93DE-816317C850EC}" destId="{7F90F283-844C-42F6-B940-AB3765AB8734}" srcOrd="0" destOrd="0" presId="urn:microsoft.com/office/officeart/2005/8/layout/orgChart1"/>
    <dgm:cxn modelId="{5C67E29F-F4F4-4806-9FB8-FEE52E384FD2}" type="presParOf" srcId="{7F90F283-844C-42F6-B940-AB3765AB8734}" destId="{AC3075E5-FDBC-4D49-A015-FCAD1C801437}" srcOrd="0" destOrd="0" presId="urn:microsoft.com/office/officeart/2005/8/layout/orgChart1"/>
    <dgm:cxn modelId="{DA92195F-DD06-4B1E-9297-E9D99A939A94}" type="presParOf" srcId="{7F90F283-844C-42F6-B940-AB3765AB8734}" destId="{A994DE63-F8DF-4D43-B2B2-213B6CF9ADDA}" srcOrd="1" destOrd="0" presId="urn:microsoft.com/office/officeart/2005/8/layout/orgChart1"/>
    <dgm:cxn modelId="{2CD00695-BB04-4249-A307-FA3C6D9B06F1}" type="presParOf" srcId="{663CACDD-46CC-40DE-93DE-816317C850EC}" destId="{E2DA5527-A61F-4D3E-B1A7-9F2F714AA11F}" srcOrd="1" destOrd="0" presId="urn:microsoft.com/office/officeart/2005/8/layout/orgChart1"/>
    <dgm:cxn modelId="{FEA37C9C-C656-4F9B-8C5A-9635A2CA2011}" type="presParOf" srcId="{663CACDD-46CC-40DE-93DE-816317C850EC}" destId="{0C86AC3C-5502-48E0-AD78-858C7CFF0562}" srcOrd="2" destOrd="0" presId="urn:microsoft.com/office/officeart/2005/8/layout/orgChart1"/>
    <dgm:cxn modelId="{E6ACE415-70FE-403C-BC10-80A5280CC601}" type="presParOf" srcId="{56C200E6-95FC-4C60-ADD5-CE82A1678255}" destId="{FBB741EF-CCAE-4072-9EEF-A141F3BA4D46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Auxiliares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Supervisor(a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DD9E188-AF91-4754-B0CE-2098159A935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dirty="0">
            <a:solidFill>
              <a:schemeClr val="tx1"/>
            </a:solidFill>
          </a:endParaRPr>
        </a:p>
      </dgm:t>
    </dgm:pt>
    <dgm:pt modelId="{EF8DB676-3FC6-4A53-8ABD-169C31E0869A}" type="par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CDB55AE-14B6-449C-9110-9143610C3329}" type="sibTrans" cxnId="{2368BD21-F70B-42FA-9B24-5E44662912EC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23D8F3D-2A93-4B5F-A107-64162BD5BE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A352D51-F2F2-4370-8AD1-18D1B7FE9800}" type="par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CF45910-FF8A-4370-93DE-6A556F3BAF04}" type="sibTrans" cxnId="{02A09C52-EB83-4247-99E5-D54A1D122611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1476" custLinFactNeighborY="-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3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 val="hang"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3" custScaleX="126301" custScaleY="65783" custLinFactNeighborX="1129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3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3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3" custScaleX="126301" custScaleY="65783" custLinFactNeighborX="-1140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3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4DA3636D-4C4B-49C3-8339-95843A726F86}" type="pres">
      <dgm:prSet presAssocID="{EF8DB676-3FC6-4A53-8ABD-169C31E0869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E4A754D-5AC9-417E-9D9B-205AFE789763}" type="pres">
      <dgm:prSet presAssocID="{8DD9E188-AF91-4754-B0CE-2098159A9356}" presName="hierRoot2" presStyleCnt="0">
        <dgm:presLayoutVars>
          <dgm:hierBranch val="init"/>
        </dgm:presLayoutVars>
      </dgm:prSet>
      <dgm:spPr/>
    </dgm:pt>
    <dgm:pt modelId="{0558421F-A6FF-4823-A748-39ED2BF3F466}" type="pres">
      <dgm:prSet presAssocID="{8DD9E188-AF91-4754-B0CE-2098159A9356}" presName="rootComposite" presStyleCnt="0"/>
      <dgm:spPr/>
    </dgm:pt>
    <dgm:pt modelId="{4677D045-6F6A-4262-BB80-EBC2772762BD}" type="pres">
      <dgm:prSet presAssocID="{8DD9E188-AF91-4754-B0CE-2098159A9356}" presName="rootText" presStyleLbl="node3" presStyleIdx="0" presStyleCnt="1" custScaleX="126301" custScaleY="225145" custLinFactNeighborX="-1140" custLinFactNeighborY="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5C8847-8213-4DD6-8C1C-B6EE10D975E2}" type="pres">
      <dgm:prSet presAssocID="{8DD9E188-AF91-4754-B0CE-2098159A9356}" presName="rootConnector" presStyleLbl="node3" presStyleIdx="0" presStyleCnt="1"/>
      <dgm:spPr/>
      <dgm:t>
        <a:bodyPr/>
        <a:lstStyle/>
        <a:p>
          <a:endParaRPr lang="es-ES"/>
        </a:p>
      </dgm:t>
    </dgm:pt>
    <dgm:pt modelId="{F434E242-F417-403C-AA3E-CDE9D8989093}" type="pres">
      <dgm:prSet presAssocID="{8DD9E188-AF91-4754-B0CE-2098159A9356}" presName="hierChild4" presStyleCnt="0"/>
      <dgm:spPr/>
    </dgm:pt>
    <dgm:pt modelId="{EFCF2A61-C58C-4B21-AB28-11438C9FEE55}" type="pres">
      <dgm:prSet presAssocID="{8DD9E188-AF91-4754-B0CE-2098159A9356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4021BE67-2B0D-455C-B021-FD405DA429E0}" type="pres">
      <dgm:prSet presAssocID="{DA352D51-F2F2-4370-8AD1-18D1B7FE9800}" presName="Name35" presStyleLbl="parChTrans1D2" presStyleIdx="2" presStyleCnt="3"/>
      <dgm:spPr/>
      <dgm:t>
        <a:bodyPr/>
        <a:lstStyle/>
        <a:p>
          <a:endParaRPr lang="es-ES"/>
        </a:p>
      </dgm:t>
    </dgm:pt>
    <dgm:pt modelId="{663CACDD-46CC-40DE-93DE-816317C850EC}" type="pres">
      <dgm:prSet presAssocID="{F23D8F3D-2A93-4B5F-A107-64162BD5BEB9}" presName="hierRoot2" presStyleCnt="0">
        <dgm:presLayoutVars>
          <dgm:hierBranch val="init"/>
        </dgm:presLayoutVars>
      </dgm:prSet>
      <dgm:spPr/>
    </dgm:pt>
    <dgm:pt modelId="{7F90F283-844C-42F6-B940-AB3765AB8734}" type="pres">
      <dgm:prSet presAssocID="{F23D8F3D-2A93-4B5F-A107-64162BD5BEB9}" presName="rootComposite" presStyleCnt="0"/>
      <dgm:spPr/>
    </dgm:pt>
    <dgm:pt modelId="{AC3075E5-FDBC-4D49-A015-FCAD1C801437}" type="pres">
      <dgm:prSet presAssocID="{F23D8F3D-2A93-4B5F-A107-64162BD5BEB9}" presName="rootText" presStyleLbl="node2" presStyleIdx="2" presStyleCnt="3" custScaleX="126301" custScaleY="458776" custLinFactNeighborX="-1143" custLinFactNeighborY="-2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4DE63-F8DF-4D43-B2B2-213B6CF9ADDA}" type="pres">
      <dgm:prSet presAssocID="{F23D8F3D-2A93-4B5F-A107-64162BD5BEB9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DA5527-A61F-4D3E-B1A7-9F2F714AA11F}" type="pres">
      <dgm:prSet presAssocID="{F23D8F3D-2A93-4B5F-A107-64162BD5BEB9}" presName="hierChild4" presStyleCnt="0"/>
      <dgm:spPr/>
    </dgm:pt>
    <dgm:pt modelId="{0C86AC3C-5502-48E0-AD78-858C7CFF0562}" type="pres">
      <dgm:prSet presAssocID="{F23D8F3D-2A93-4B5F-A107-64162BD5BEB9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34C2954E-6C14-4C7D-9E2F-588AE4050179}" type="presOf" srcId="{EF8DB676-3FC6-4A53-8ABD-169C31E0869A}" destId="{4DA3636D-4C4B-49C3-8339-95843A726F86}" srcOrd="0" destOrd="0" presId="urn:microsoft.com/office/officeart/2005/8/layout/orgChart1"/>
    <dgm:cxn modelId="{02A09C52-EB83-4247-99E5-D54A1D122611}" srcId="{8FE150CD-F776-47B8-84A5-F2CF7ACAAC56}" destId="{F23D8F3D-2A93-4B5F-A107-64162BD5BEB9}" srcOrd="2" destOrd="0" parTransId="{DA352D51-F2F2-4370-8AD1-18D1B7FE9800}" sibTransId="{8CF45910-FF8A-4370-93DE-6A556F3BAF04}"/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7D14E4E8-D6DB-4DF4-92C6-1BEB8B1AEB4C}" type="presOf" srcId="{F23D8F3D-2A93-4B5F-A107-64162BD5BEB9}" destId="{AC3075E5-FDBC-4D49-A015-FCAD1C801437}" srcOrd="0" destOrd="0" presId="urn:microsoft.com/office/officeart/2005/8/layout/orgChart1"/>
    <dgm:cxn modelId="{2651C649-9B95-41BB-98AD-2C8316C5D4CC}" type="presOf" srcId="{F23D8F3D-2A93-4B5F-A107-64162BD5BEB9}" destId="{A994DE63-F8DF-4D43-B2B2-213B6CF9ADDA}" srcOrd="1" destOrd="0" presId="urn:microsoft.com/office/officeart/2005/8/layout/orgChart1"/>
    <dgm:cxn modelId="{79073629-B9E9-4869-A5E7-89CFDBB48C47}" type="presOf" srcId="{DA352D51-F2F2-4370-8AD1-18D1B7FE9800}" destId="{4021BE67-2B0D-455C-B021-FD405DA429E0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FEDA1D20-685A-403B-9413-59C90F16B1E2}" type="presOf" srcId="{8DD9E188-AF91-4754-B0CE-2098159A9356}" destId="{4677D045-6F6A-4262-BB80-EBC2772762BD}" srcOrd="0" destOrd="0" presId="urn:microsoft.com/office/officeart/2005/8/layout/orgChart1"/>
    <dgm:cxn modelId="{CBFAA70F-7DCB-40FC-9F3E-E0EAF3A60037}" type="presOf" srcId="{8DD9E188-AF91-4754-B0CE-2098159A9356}" destId="{E55C8847-8213-4DD6-8C1C-B6EE10D975E2}" srcOrd="1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368BD21-F70B-42FA-9B24-5E44662912EC}" srcId="{5F242BE8-C1FB-4875-B117-8E50BEEF5A2F}" destId="{8DD9E188-AF91-4754-B0CE-2098159A9356}" srcOrd="0" destOrd="0" parTransId="{EF8DB676-3FC6-4A53-8ABD-169C31E0869A}" sibTransId="{3CDB55AE-14B6-449C-9110-9143610C3329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14360EF2-FDB7-4889-B59B-947D2C62F4E7}" type="presParOf" srcId="{D2698673-998B-4128-9B61-DE3237DDCE94}" destId="{4DA3636D-4C4B-49C3-8339-95843A726F86}" srcOrd="0" destOrd="0" presId="urn:microsoft.com/office/officeart/2005/8/layout/orgChart1"/>
    <dgm:cxn modelId="{C3310FAE-64E5-4BD7-A461-194C4C3CD9AA}" type="presParOf" srcId="{D2698673-998B-4128-9B61-DE3237DDCE94}" destId="{4E4A754D-5AC9-417E-9D9B-205AFE789763}" srcOrd="1" destOrd="0" presId="urn:microsoft.com/office/officeart/2005/8/layout/orgChart1"/>
    <dgm:cxn modelId="{B05F1776-76B8-4649-AD36-8BD115984FF0}" type="presParOf" srcId="{4E4A754D-5AC9-417E-9D9B-205AFE789763}" destId="{0558421F-A6FF-4823-A748-39ED2BF3F466}" srcOrd="0" destOrd="0" presId="urn:microsoft.com/office/officeart/2005/8/layout/orgChart1"/>
    <dgm:cxn modelId="{306066A6-B38E-40F9-86AA-224BF2595E74}" type="presParOf" srcId="{0558421F-A6FF-4823-A748-39ED2BF3F466}" destId="{4677D045-6F6A-4262-BB80-EBC2772762BD}" srcOrd="0" destOrd="0" presId="urn:microsoft.com/office/officeart/2005/8/layout/orgChart1"/>
    <dgm:cxn modelId="{A5B839FE-B8C5-405F-AE1C-87222F75E332}" type="presParOf" srcId="{0558421F-A6FF-4823-A748-39ED2BF3F466}" destId="{E55C8847-8213-4DD6-8C1C-B6EE10D975E2}" srcOrd="1" destOrd="0" presId="urn:microsoft.com/office/officeart/2005/8/layout/orgChart1"/>
    <dgm:cxn modelId="{1FDDB506-3416-48A3-A9A7-9A67B183CC4D}" type="presParOf" srcId="{4E4A754D-5AC9-417E-9D9B-205AFE789763}" destId="{F434E242-F417-403C-AA3E-CDE9D8989093}" srcOrd="1" destOrd="0" presId="urn:microsoft.com/office/officeart/2005/8/layout/orgChart1"/>
    <dgm:cxn modelId="{D52911B9-40BE-4D83-AE57-7E3A36FC37FE}" type="presParOf" srcId="{4E4A754D-5AC9-417E-9D9B-205AFE789763}" destId="{EFCF2A61-C58C-4B21-AB28-11438C9FEE55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5B85E678-EAE9-4AC3-94E9-8649802A968A}" type="presParOf" srcId="{B47799F2-AAEA-4F8F-B236-6AB5BFCEE6E2}" destId="{4021BE67-2B0D-455C-B021-FD405DA429E0}" srcOrd="4" destOrd="0" presId="urn:microsoft.com/office/officeart/2005/8/layout/orgChart1"/>
    <dgm:cxn modelId="{335E7FC7-B385-44D9-A35C-6FEC3A9D5CC2}" type="presParOf" srcId="{B47799F2-AAEA-4F8F-B236-6AB5BFCEE6E2}" destId="{663CACDD-46CC-40DE-93DE-816317C850EC}" srcOrd="5" destOrd="0" presId="urn:microsoft.com/office/officeart/2005/8/layout/orgChart1"/>
    <dgm:cxn modelId="{DAF1D84C-EF2F-497D-BF3E-083ACF3E53E0}" type="presParOf" srcId="{663CACDD-46CC-40DE-93DE-816317C850EC}" destId="{7F90F283-844C-42F6-B940-AB3765AB8734}" srcOrd="0" destOrd="0" presId="urn:microsoft.com/office/officeart/2005/8/layout/orgChart1"/>
    <dgm:cxn modelId="{209157B2-E988-4693-8900-9F1BF973755E}" type="presParOf" srcId="{7F90F283-844C-42F6-B940-AB3765AB8734}" destId="{AC3075E5-FDBC-4D49-A015-FCAD1C801437}" srcOrd="0" destOrd="0" presId="urn:microsoft.com/office/officeart/2005/8/layout/orgChart1"/>
    <dgm:cxn modelId="{35112CB1-65DF-4D5A-B2FF-67CD5DA9E23E}" type="presParOf" srcId="{7F90F283-844C-42F6-B940-AB3765AB8734}" destId="{A994DE63-F8DF-4D43-B2B2-213B6CF9ADDA}" srcOrd="1" destOrd="0" presId="urn:microsoft.com/office/officeart/2005/8/layout/orgChart1"/>
    <dgm:cxn modelId="{B59BE073-029B-4287-8BF4-C34C69837F77}" type="presParOf" srcId="{663CACDD-46CC-40DE-93DE-816317C850EC}" destId="{E2DA5527-A61F-4D3E-B1A7-9F2F714AA11F}" srcOrd="1" destOrd="0" presId="urn:microsoft.com/office/officeart/2005/8/layout/orgChart1"/>
    <dgm:cxn modelId="{C95B45AE-890E-4F91-B9B9-7BAFC958CB66}" type="presParOf" srcId="{663CACDD-46CC-40DE-93DE-816317C850EC}" destId="{0C86AC3C-5502-48E0-AD78-858C7CFF0562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RH</a:t>
          </a:r>
          <a:endParaRPr lang="es-ES" sz="1200" b="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dirty="0">
            <a:solidFill>
              <a:schemeClr val="tx1"/>
            </a:solidFill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dirty="0">
            <a:solidFill>
              <a:schemeClr val="tx1"/>
            </a:solidFill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dirty="0">
            <a:solidFill>
              <a:schemeClr val="tx1"/>
            </a:solidFill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Admvos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.(as)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ES" sz="1200" b="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dirty="0">
            <a:solidFill>
              <a:schemeClr val="tx1"/>
            </a:solidFill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Máquina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Liviana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dirty="0">
            <a:solidFill>
              <a:schemeClr val="tx1"/>
            </a:solidFill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C7B1D7B-D80A-4E2B-8522-C413E3B65D47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dirty="0">
            <a:solidFill>
              <a:schemeClr val="tx1"/>
            </a:solidFill>
          </a:endParaRPr>
        </a:p>
      </dgm:t>
    </dgm:pt>
    <dgm:pt modelId="{18274F8F-F05D-4E8A-99E6-384C89370265}" type="par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B85E6329-7474-4837-993C-126ABC6011BE}" type="sibTrans" cxnId="{885B4D95-823D-4722-AB43-A393039B82E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3668D493-6296-4946-8A2E-AC300D7F3DF1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dirty="0">
            <a:solidFill>
              <a:schemeClr val="tx1"/>
            </a:solidFill>
          </a:endParaRPr>
        </a:p>
      </dgm:t>
    </dgm:pt>
    <dgm:pt modelId="{2690256B-7239-46A1-B098-DAB6C2A47FBD}" type="par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33A1612-C53D-4F00-AA3F-69463D5D6AEF}" type="sibTrans" cxnId="{A17D09FC-69EA-4453-BE36-BA2B84ABBEAE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3106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19795" custScaleY="89822" custLinFactNeighborX="-19993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19795" custScaleY="212968" custLinFactNeighborX="-19993" custLinFactNeighborY="-2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6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19795" custScaleY="89822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02491" custScaleY="123454" custLinFactNeighborY="-31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8794CF9-5EE0-4A6D-A253-B455F0B0D430}" type="pres">
      <dgm:prSet presAssocID="{18274F8F-F05D-4E8A-99E6-384C89370265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45F6CB40-55D5-401E-86BE-AA959766B93D}" type="pres">
      <dgm:prSet presAssocID="{3C7B1D7B-D80A-4E2B-8522-C413E3B65D47}" presName="hierRoot3" presStyleCnt="0">
        <dgm:presLayoutVars>
          <dgm:hierBranch val="init"/>
        </dgm:presLayoutVars>
      </dgm:prSet>
      <dgm:spPr/>
    </dgm:pt>
    <dgm:pt modelId="{0AE59245-4A52-45EA-BF22-1309D7F5F4FD}" type="pres">
      <dgm:prSet presAssocID="{3C7B1D7B-D80A-4E2B-8522-C413E3B65D47}" presName="rootComposite3" presStyleCnt="0"/>
      <dgm:spPr/>
    </dgm:pt>
    <dgm:pt modelId="{AF7B52E1-DB17-4F30-9587-C2C92B1C6358}" type="pres">
      <dgm:prSet presAssocID="{3C7B1D7B-D80A-4E2B-8522-C413E3B65D47}" presName="rootText3" presStyleLbl="asst2" presStyleIdx="0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4965F-BA5E-4BFC-A2DE-1EF6ECD2CDA9}" type="pres">
      <dgm:prSet presAssocID="{3C7B1D7B-D80A-4E2B-8522-C413E3B65D47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BC24D91-3C56-440B-997C-3B82AD7DAC53}" type="pres">
      <dgm:prSet presAssocID="{3C7B1D7B-D80A-4E2B-8522-C413E3B65D47}" presName="hierChild6" presStyleCnt="0"/>
      <dgm:spPr/>
    </dgm:pt>
    <dgm:pt modelId="{32BE6698-B4D0-440D-AC3A-F6ACF81AACCD}" type="pres">
      <dgm:prSet presAssocID="{3C7B1D7B-D80A-4E2B-8522-C413E3B65D47}" presName="hierChild7" presStyleCnt="0"/>
      <dgm:spPr/>
    </dgm:pt>
    <dgm:pt modelId="{9202340D-3F30-4F49-B8A5-A989F02FC1D5}" type="pres">
      <dgm:prSet presAssocID="{2690256B-7239-46A1-B098-DAB6C2A47FBD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D3343BC4-2D08-49BB-A87E-7ACD420CB1EA}" type="pres">
      <dgm:prSet presAssocID="{3668D493-6296-4946-8A2E-AC300D7F3DF1}" presName="hierRoot3" presStyleCnt="0">
        <dgm:presLayoutVars>
          <dgm:hierBranch val="init"/>
        </dgm:presLayoutVars>
      </dgm:prSet>
      <dgm:spPr/>
    </dgm:pt>
    <dgm:pt modelId="{85742AB7-2B33-47A5-AF13-DA01CF842DE4}" type="pres">
      <dgm:prSet presAssocID="{3668D493-6296-4946-8A2E-AC300D7F3DF1}" presName="rootComposite3" presStyleCnt="0"/>
      <dgm:spPr/>
    </dgm:pt>
    <dgm:pt modelId="{A44A7B16-8A4B-4E33-A66C-71E01EA773DB}" type="pres">
      <dgm:prSet presAssocID="{3668D493-6296-4946-8A2E-AC300D7F3DF1}" presName="rootText3" presStyleLbl="asst2" presStyleIdx="1" presStyleCnt="2" custScaleX="106053" custScaleY="123454" custLinFactNeighborY="-18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C9D8E3-68CB-466D-B04C-9B14F0DFBAEC}" type="pres">
      <dgm:prSet presAssocID="{3668D493-6296-4946-8A2E-AC300D7F3DF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46CD85A-74B5-41FA-A963-71D9DC3C192F}" type="pres">
      <dgm:prSet presAssocID="{3668D493-6296-4946-8A2E-AC300D7F3DF1}" presName="hierChild6" presStyleCnt="0"/>
      <dgm:spPr/>
    </dgm:pt>
    <dgm:pt modelId="{6ED1ECD9-8006-47C3-9304-F6E0B7490569}" type="pres">
      <dgm:prSet presAssocID="{3668D493-6296-4946-8A2E-AC300D7F3DF1}" presName="hierChild7" presStyleCnt="0"/>
      <dgm:spPr/>
    </dgm:pt>
    <dgm:pt modelId="{92D8E7BD-A4E8-434E-98FF-218049F54F37}" type="pres">
      <dgm:prSet presAssocID="{97EE24D9-DCC4-4F9F-8DE2-60DDDB17808E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19795" custScaleY="89822" custLinFactNeighborX="20601" custLinFactNeighborY="-27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4" presStyleCnt="5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2581" custScaleY="212968" custLinFactNeighborX="20601" custLinFactNeighborY="-21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3" custScaleX="133105" custScaleY="88975" custLinFactX="65228" custLinFactNeighborX="100000" custLinFactNeighborY="3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3" custScaleX="133105" custScaleY="130409" custLinFactX="-65325" custLinFactNeighborX="-100000" custLinFactNeighborY="53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2" presStyleCnt="3" custScaleX="133105" custScaleY="88975" custLinFactX="65228" custLinFactNeighborX="100000" custLinFactNeighborY="-496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D4304843-9508-4141-958F-159A42156B0E}" srcId="{8FE150CD-F776-47B8-84A5-F2CF7ACAAC56}" destId="{110162E8-E59C-483D-802E-CDB254C99A9C}" srcOrd="5" destOrd="0" parTransId="{BC142A3B-607B-4BF7-B8B6-861851DFB1BB}" sibTransId="{591EC6BA-65AC-4FD4-916A-64833086DCDE}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AD240C97-39D8-46F7-B207-86654945C002}" type="presOf" srcId="{3C7B1D7B-D80A-4E2B-8522-C413E3B65D47}" destId="{6A94965F-BA5E-4BFC-A2DE-1EF6ECD2CDA9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1EA78DD0-06EE-4F15-9530-9390672B52E7}" type="presOf" srcId="{3668D493-6296-4946-8A2E-AC300D7F3DF1}" destId="{3EC9D8E3-68CB-466D-B04C-9B14F0DFBAEC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5F61D6C8-6ABF-4616-A754-95266D9F0137}" type="presOf" srcId="{3668D493-6296-4946-8A2E-AC300D7F3DF1}" destId="{A44A7B16-8A4B-4E33-A66C-71E01EA773DB}" srcOrd="0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885B4D95-823D-4722-AB43-A393039B82EE}" srcId="{8071D23A-AD2B-48A3-BDB4-A26A7CB42C69}" destId="{3C7B1D7B-D80A-4E2B-8522-C413E3B65D47}" srcOrd="1" destOrd="0" parTransId="{18274F8F-F05D-4E8A-99E6-384C89370265}" sibTransId="{B85E6329-7474-4837-993C-126ABC6011BE}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2EA826A4-87FA-46E9-94F8-8D9CC94AF96B}" srcId="{8FE150CD-F776-47B8-84A5-F2CF7ACAAC56}" destId="{90BB4C0D-1FEF-4863-8607-CC3880343291}" srcOrd="3" destOrd="0" parTransId="{97EE24D9-DCC4-4F9F-8DE2-60DDDB17808E}" sibTransId="{9CCB642F-07E6-4D6D-B650-3C5BD2C58F3B}"/>
    <dgm:cxn modelId="{FE474F85-60BF-4AC0-A91B-CD7215403641}" type="presOf" srcId="{2690256B-7239-46A1-B098-DAB6C2A47FBD}" destId="{9202340D-3F30-4F49-B8A5-A989F02FC1D5}" srcOrd="0" destOrd="0" presId="urn:microsoft.com/office/officeart/2005/8/layout/orgChart1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34768DB9-5BFA-4EAF-8438-6E260E5A0F79}" srcId="{8FE150CD-F776-47B8-84A5-F2CF7ACAAC56}" destId="{8071D23A-AD2B-48A3-BDB4-A26A7CB42C69}" srcOrd="2" destOrd="0" parTransId="{D7CBB88F-7B9D-48F0-A5EA-1B763559A139}" sibTransId="{67D46E33-C5B1-4703-93C3-4CAC9BDC6362}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CB007A7C-C5E0-413E-8D58-05D3AF289E2C}" type="presOf" srcId="{3C7B1D7B-D80A-4E2B-8522-C413E3B65D47}" destId="{AF7B52E1-DB17-4F30-9587-C2C92B1C6358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20FE3167-FD67-467A-9BC1-AACD2530F61F}" srcId="{8FE150CD-F776-47B8-84A5-F2CF7ACAAC56}" destId="{8B7E1B47-9E4D-4C5A-BC05-B4B7E4C35460}" srcOrd="4" destOrd="0" parTransId="{04195947-4A51-41BE-B3A7-E3212CBDEC2C}" sibTransId="{7AD0237E-2D4E-4D76-8547-A599955AF7EE}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B5D5931B-07FF-47BD-8DE7-0C792B39A83B}" type="presOf" srcId="{18274F8F-F05D-4E8A-99E6-384C89370265}" destId="{98794CF9-5EE0-4A6D-A253-B455F0B0D43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1A335C9E-B407-4E79-B00A-E2676FA6E1AC}" srcId="{8FE150CD-F776-47B8-84A5-F2CF7ACAAC56}" destId="{E0B82665-92F0-42D0-9FBF-2F1C42A89475}" srcOrd="1" destOrd="0" parTransId="{94713F4F-B707-4102-917B-6EA47CF83563}" sibTransId="{47477331-0019-45B3-8B48-F2F3C5623E74}"/>
    <dgm:cxn modelId="{A17D09FC-69EA-4453-BE36-BA2B84ABBEAE}" srcId="{8071D23A-AD2B-48A3-BDB4-A26A7CB42C69}" destId="{3668D493-6296-4946-8A2E-AC300D7F3DF1}" srcOrd="2" destOrd="0" parTransId="{2690256B-7239-46A1-B098-DAB6C2A47FBD}" sibTransId="{533A1612-C53D-4F00-AA3F-69463D5D6AEF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893E9913-2D60-413E-B153-39D6CF68CDBD}" type="presParOf" srcId="{93442A4D-B814-4E21-9796-4487047DC16B}" destId="{98794CF9-5EE0-4A6D-A253-B455F0B0D430}" srcOrd="0" destOrd="0" presId="urn:microsoft.com/office/officeart/2005/8/layout/orgChart1"/>
    <dgm:cxn modelId="{2B233E93-CB97-4A97-A777-F84C1D4203D0}" type="presParOf" srcId="{93442A4D-B814-4E21-9796-4487047DC16B}" destId="{45F6CB40-55D5-401E-86BE-AA959766B93D}" srcOrd="1" destOrd="0" presId="urn:microsoft.com/office/officeart/2005/8/layout/orgChart1"/>
    <dgm:cxn modelId="{23D15648-BE05-4E14-84CA-411AEB420054}" type="presParOf" srcId="{45F6CB40-55D5-401E-86BE-AA959766B93D}" destId="{0AE59245-4A52-45EA-BF22-1309D7F5F4FD}" srcOrd="0" destOrd="0" presId="urn:microsoft.com/office/officeart/2005/8/layout/orgChart1"/>
    <dgm:cxn modelId="{1B9DAEB3-33AB-4404-A552-A586B7EE07B0}" type="presParOf" srcId="{0AE59245-4A52-45EA-BF22-1309D7F5F4FD}" destId="{AF7B52E1-DB17-4F30-9587-C2C92B1C6358}" srcOrd="0" destOrd="0" presId="urn:microsoft.com/office/officeart/2005/8/layout/orgChart1"/>
    <dgm:cxn modelId="{F96BA4BF-0A80-4F42-9B6B-1AB2A37EB906}" type="presParOf" srcId="{0AE59245-4A52-45EA-BF22-1309D7F5F4FD}" destId="{6A94965F-BA5E-4BFC-A2DE-1EF6ECD2CDA9}" srcOrd="1" destOrd="0" presId="urn:microsoft.com/office/officeart/2005/8/layout/orgChart1"/>
    <dgm:cxn modelId="{E5789942-4238-43AC-B1AD-44DF0D02EC88}" type="presParOf" srcId="{45F6CB40-55D5-401E-86BE-AA959766B93D}" destId="{4BC24D91-3C56-440B-997C-3B82AD7DAC53}" srcOrd="1" destOrd="0" presId="urn:microsoft.com/office/officeart/2005/8/layout/orgChart1"/>
    <dgm:cxn modelId="{9D67DC85-D2E7-46DB-9594-B4CF7B922DB3}" type="presParOf" srcId="{45F6CB40-55D5-401E-86BE-AA959766B93D}" destId="{32BE6698-B4D0-440D-AC3A-F6ACF81AACCD}" srcOrd="2" destOrd="0" presId="urn:microsoft.com/office/officeart/2005/8/layout/orgChart1"/>
    <dgm:cxn modelId="{10D4A4A0-B98E-40C5-9762-DBCE97D0DABE}" type="presParOf" srcId="{93442A4D-B814-4E21-9796-4487047DC16B}" destId="{9202340D-3F30-4F49-B8A5-A989F02FC1D5}" srcOrd="2" destOrd="0" presId="urn:microsoft.com/office/officeart/2005/8/layout/orgChart1"/>
    <dgm:cxn modelId="{22AED9D1-7AD4-4ED3-BED1-E8FD47FAD2AF}" type="presParOf" srcId="{93442A4D-B814-4E21-9796-4487047DC16B}" destId="{D3343BC4-2D08-49BB-A87E-7ACD420CB1EA}" srcOrd="3" destOrd="0" presId="urn:microsoft.com/office/officeart/2005/8/layout/orgChart1"/>
    <dgm:cxn modelId="{66905805-1585-425C-95AB-4570E683E666}" type="presParOf" srcId="{D3343BC4-2D08-49BB-A87E-7ACD420CB1EA}" destId="{85742AB7-2B33-47A5-AF13-DA01CF842DE4}" srcOrd="0" destOrd="0" presId="urn:microsoft.com/office/officeart/2005/8/layout/orgChart1"/>
    <dgm:cxn modelId="{595E9010-9143-4855-BC8A-392559A87BED}" type="presParOf" srcId="{85742AB7-2B33-47A5-AF13-DA01CF842DE4}" destId="{A44A7B16-8A4B-4E33-A66C-71E01EA773DB}" srcOrd="0" destOrd="0" presId="urn:microsoft.com/office/officeart/2005/8/layout/orgChart1"/>
    <dgm:cxn modelId="{BF8E8684-64FF-4B93-88B2-6C35BD4B5A4E}" type="presParOf" srcId="{85742AB7-2B33-47A5-AF13-DA01CF842DE4}" destId="{3EC9D8E3-68CB-466D-B04C-9B14F0DFBAEC}" srcOrd="1" destOrd="0" presId="urn:microsoft.com/office/officeart/2005/8/layout/orgChart1"/>
    <dgm:cxn modelId="{70DAC5E2-14BE-4AD5-B783-80F8A2C01F0F}" type="presParOf" srcId="{D3343BC4-2D08-49BB-A87E-7ACD420CB1EA}" destId="{846CD85A-74B5-41FA-A963-71D9DC3C192F}" srcOrd="1" destOrd="0" presId="urn:microsoft.com/office/officeart/2005/8/layout/orgChart1"/>
    <dgm:cxn modelId="{5D0412EB-0278-4274-8818-52BC59A1AB3E}" type="presParOf" srcId="{D3343BC4-2D08-49BB-A87E-7ACD420CB1EA}" destId="{6ED1ECD9-8006-47C3-9304-F6E0B7490569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053BE783-1781-40DE-9EA2-B618AEC31D37}" type="presParOf" srcId="{6C6761D7-23C2-469E-8A4C-4D9E88EC72E6}" destId="{C5B152F0-C46A-4283-A063-A3F891DC4A1A}" srcOrd="4" destOrd="0" presId="urn:microsoft.com/office/officeart/2005/8/layout/orgChart1"/>
    <dgm:cxn modelId="{A29E2B51-8539-4FEE-AD75-BE05CE578804}" type="presParOf" srcId="{6C6761D7-23C2-469E-8A4C-4D9E88EC72E6}" destId="{1EC7791B-D1C7-4B70-BEA5-6DD92DE1129B}" srcOrd="5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26076" custLinFactNeighborY="-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65783" custLinFactNeighborX="-36185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88853" custScaleY="147344" custLinFactNeighborX="-36185" custLinFactNeighborY="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65783" custLinFactNeighborX="-6369" custLinFactNeighborY="9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88853" custScaleY="236973" custLinFactNeighborX="-6369" custLinFactNeighborY="8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B82665-92F0-42D0-9FBF-2F1C42A89475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dirty="0">
            <a:solidFill>
              <a:schemeClr val="tx1"/>
            </a:solidFill>
          </a:endParaRPr>
        </a:p>
      </dgm:t>
    </dgm:pt>
    <dgm:pt modelId="{94713F4F-B707-4102-917B-6EA47CF83563}" type="par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477331-0019-45B3-8B48-F2F3C5623E74}" type="sibTrans" cxnId="{1A335C9E-B407-4E79-B00A-E2676FA6E1A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B7E1B47-9E4D-4C5A-BC05-B4B7E4C35460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dirty="0">
            <a:solidFill>
              <a:schemeClr val="tx1"/>
            </a:solidFill>
          </a:endParaRPr>
        </a:p>
      </dgm:t>
    </dgm:pt>
    <dgm:pt modelId="{04195947-4A51-41BE-B3A7-E3212CBDEC2C}" type="par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0237E-2D4E-4D76-8547-A599955AF7EE}" type="sibTrans" cxnId="{20FE3167-FD67-467A-9BC1-AACD2530F61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9D9161-E18A-47E1-A847-06775D84614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A0D9E582-E069-42EA-92E0-86CA994A9DC2}" type="par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6E24716-EC06-4D42-AD43-CA177C5A657C}" type="sibTrans" cxnId="{8FDE1292-685F-4D4C-BD46-1EC41A77F3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0162E8-E59C-483D-802E-CDB254C99A9C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BC142A3B-607B-4BF7-B8B6-861851DFB1BB}" type="par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1EC6BA-65AC-4FD4-916A-64833086DCDE}" type="sibTrans" cxnId="{D4304843-9508-4141-958F-159A42156B0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1509F5-E6FF-44EE-9FC1-5A408AB9DAB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38BFD0B5-CB21-4ED4-A3CC-8D7626F93651}" type="par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ACFD30-543E-440A-974F-C169BEA5CA88}" type="sibTrans" cxnId="{3E20ED0B-593A-4905-AC71-3168DD49EE6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7E69A5-8737-493B-BCC2-74A90DDE59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dirty="0">
            <a:solidFill>
              <a:schemeClr val="tx1"/>
            </a:solidFill>
          </a:endParaRPr>
        </a:p>
      </dgm:t>
    </dgm:pt>
    <dgm:pt modelId="{FC0662B6-5244-4B20-AD73-EDC0D3F48B27}" type="par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EB070B-0926-48F2-8EDB-36CFDCB346D1}" type="sibTrans" cxnId="{045CE1F6-5CF8-4182-BB4B-8FCC2AD3D05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3FE33-99F7-475E-A148-050BBF74329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1BE4BF1C-73F5-4CCA-AC66-7EB210335A1D}" type="par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191961-7674-45DC-B028-2CE6EDB6BCA4}" type="sibTrans" cxnId="{1FDB31B1-1C5F-45B6-89E6-9B211952DC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170EE7-D01E-4C5E-81E9-EE2B49CD3BD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C68F5EBA-8673-4223-A574-C47F826A19E2}" type="par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E713B-6DFB-4511-8B58-1CF26AB643FE}" type="sibTrans" cxnId="{3C83F9AE-3581-455A-81BE-6D39730752F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0F31F1-DE06-4367-8594-4A670AAFB9F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5840CE15-EB38-4265-AB22-FA4C90068606}" type="par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B40B5D-5F70-4B85-8DEB-A6C9BFD350FF}" type="sibTrans" cxnId="{A0BFBB45-7A05-48B8-A236-B76A6E7D8E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hang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76607" custScaleY="106199" custLinFactNeighborY="62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103A1416-E99F-4EFF-97F6-62DD3A01DD7E}" type="pres">
      <dgm:prSet presAssocID="{38BFD0B5-CB21-4ED4-A3CC-8D7626F93651}" presName="Name48" presStyleLbl="parChTrans1D2" presStyleIdx="0" presStyleCnt="9"/>
      <dgm:spPr/>
      <dgm:t>
        <a:bodyPr/>
        <a:lstStyle/>
        <a:p>
          <a:endParaRPr lang="es-ES"/>
        </a:p>
      </dgm:t>
    </dgm:pt>
    <dgm:pt modelId="{8FB5D6B1-35E6-43AB-93E9-0E9AA853C334}" type="pres">
      <dgm:prSet presAssocID="{071509F5-E6FF-44EE-9FC1-5A408AB9DABF}" presName="hierRoot2" presStyleCnt="0">
        <dgm:presLayoutVars>
          <dgm:hierBranch val="init"/>
        </dgm:presLayoutVars>
      </dgm:prSet>
      <dgm:spPr/>
    </dgm:pt>
    <dgm:pt modelId="{89BB4646-3910-4006-9E38-0E94FCEAC4BB}" type="pres">
      <dgm:prSet presAssocID="{071509F5-E6FF-44EE-9FC1-5A408AB9DABF}" presName="rootComposite" presStyleCnt="0"/>
      <dgm:spPr/>
    </dgm:pt>
    <dgm:pt modelId="{D88C0EFF-918F-4225-B106-326EBE5CF20B}" type="pres">
      <dgm:prSet presAssocID="{071509F5-E6FF-44EE-9FC1-5A408AB9DABF}" presName="rootText" presStyleLbl="node2" presStyleIdx="0" presStyleCnt="5" custScaleX="163722" custScaleY="102050" custLinFactNeighborX="-8067" custLinFactNeighborY="-15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91ACFD-54F0-4E42-82BF-1171F314028E}" type="pres">
      <dgm:prSet presAssocID="{071509F5-E6FF-44EE-9FC1-5A408AB9DABF}" presName="rootConnector" presStyleLbl="node2" presStyleIdx="0" presStyleCnt="5"/>
      <dgm:spPr/>
      <dgm:t>
        <a:bodyPr/>
        <a:lstStyle/>
        <a:p>
          <a:endParaRPr lang="es-ES"/>
        </a:p>
      </dgm:t>
    </dgm:pt>
    <dgm:pt modelId="{4C5069A2-9BAB-49A4-AC48-71541DD42DE4}" type="pres">
      <dgm:prSet presAssocID="{071509F5-E6FF-44EE-9FC1-5A408AB9DABF}" presName="hierChild4" presStyleCnt="0"/>
      <dgm:spPr/>
    </dgm:pt>
    <dgm:pt modelId="{211A5E57-2CAF-48F2-8FB2-13ECC7013D86}" type="pres">
      <dgm:prSet presAssocID="{071509F5-E6FF-44EE-9FC1-5A408AB9DABF}" presName="hierChild5" presStyleCnt="0"/>
      <dgm:spPr/>
    </dgm:pt>
    <dgm:pt modelId="{575C5B08-A7E5-4070-A530-FF8C26F24E4A}" type="pres">
      <dgm:prSet presAssocID="{FC0662B6-5244-4B20-AD73-EDC0D3F48B27}" presName="Name48" presStyleLbl="parChTrans1D2" presStyleIdx="1" presStyleCnt="9"/>
      <dgm:spPr/>
      <dgm:t>
        <a:bodyPr/>
        <a:lstStyle/>
        <a:p>
          <a:endParaRPr lang="es-ES"/>
        </a:p>
      </dgm:t>
    </dgm:pt>
    <dgm:pt modelId="{EC9DF310-1A65-4711-9F7B-E9D4EA2C7A3C}" type="pres">
      <dgm:prSet presAssocID="{4E7E69A5-8737-493B-BCC2-74A90DDE5975}" presName="hierRoot2" presStyleCnt="0">
        <dgm:presLayoutVars>
          <dgm:hierBranch val="init"/>
        </dgm:presLayoutVars>
      </dgm:prSet>
      <dgm:spPr/>
    </dgm:pt>
    <dgm:pt modelId="{5F582EFF-E785-4276-8C8B-08CE7C641093}" type="pres">
      <dgm:prSet presAssocID="{4E7E69A5-8737-493B-BCC2-74A90DDE5975}" presName="rootComposite" presStyleCnt="0"/>
      <dgm:spPr/>
    </dgm:pt>
    <dgm:pt modelId="{82263DF7-1335-4B60-A28E-658851096793}" type="pres">
      <dgm:prSet presAssocID="{4E7E69A5-8737-493B-BCC2-74A90DDE5975}" presName="rootText" presStyleLbl="node2" presStyleIdx="1" presStyleCnt="5" custScaleX="163722" custScaleY="70763" custLinFactX="-93919" custLinFactY="20936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B41E4-5485-458F-A836-C9DAFCC7412C}" type="pres">
      <dgm:prSet presAssocID="{4E7E69A5-8737-493B-BCC2-74A90DDE5975}" presName="rootConnector" presStyleLbl="node2" presStyleIdx="1" presStyleCnt="5"/>
      <dgm:spPr/>
      <dgm:t>
        <a:bodyPr/>
        <a:lstStyle/>
        <a:p>
          <a:endParaRPr lang="es-ES"/>
        </a:p>
      </dgm:t>
    </dgm:pt>
    <dgm:pt modelId="{64BAF43B-733B-4CD1-AF80-0608E047D7A9}" type="pres">
      <dgm:prSet presAssocID="{4E7E69A5-8737-493B-BCC2-74A90DDE5975}" presName="hierChild4" presStyleCnt="0"/>
      <dgm:spPr/>
    </dgm:pt>
    <dgm:pt modelId="{099E971E-C9AF-4CDC-AAEC-A31A554234B5}" type="pres">
      <dgm:prSet presAssocID="{4E7E69A5-8737-493B-BCC2-74A90DDE5975}" presName="hierChild5" presStyleCnt="0"/>
      <dgm:spPr/>
    </dgm:pt>
    <dgm:pt modelId="{0C37CE8B-574A-4054-8090-B332DA041E95}" type="pres">
      <dgm:prSet presAssocID="{1BE4BF1C-73F5-4CCA-AC66-7EB210335A1D}" presName="Name48" presStyleLbl="parChTrans1D2" presStyleIdx="2" presStyleCnt="9"/>
      <dgm:spPr/>
      <dgm:t>
        <a:bodyPr/>
        <a:lstStyle/>
        <a:p>
          <a:endParaRPr lang="es-ES"/>
        </a:p>
      </dgm:t>
    </dgm:pt>
    <dgm:pt modelId="{3F350695-5869-4789-911F-4E682C262F4D}" type="pres">
      <dgm:prSet presAssocID="{C023FE33-99F7-475E-A148-050BBF74329C}" presName="hierRoot2" presStyleCnt="0">
        <dgm:presLayoutVars>
          <dgm:hierBranch val="init"/>
        </dgm:presLayoutVars>
      </dgm:prSet>
      <dgm:spPr/>
    </dgm:pt>
    <dgm:pt modelId="{DBA948D5-FD0C-4EF7-8003-06DCEE721DBC}" type="pres">
      <dgm:prSet presAssocID="{C023FE33-99F7-475E-A148-050BBF74329C}" presName="rootComposite" presStyleCnt="0"/>
      <dgm:spPr/>
    </dgm:pt>
    <dgm:pt modelId="{D54F7AE0-506F-4914-8AFC-F99EF7604CA4}" type="pres">
      <dgm:prSet presAssocID="{C023FE33-99F7-475E-A148-050BBF74329C}" presName="rootText" presStyleLbl="node2" presStyleIdx="2" presStyleCnt="5" custScaleX="163722" custScaleY="70763" custLinFactY="-100000" custLinFactNeighborX="-6122" custLinFactNeighborY="-163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C9265-CCD6-4944-A0E3-74551D069F3B}" type="pres">
      <dgm:prSet presAssocID="{C023FE33-99F7-475E-A148-050BBF74329C}" presName="rootConnector" presStyleLbl="node2" presStyleIdx="2" presStyleCnt="5"/>
      <dgm:spPr/>
      <dgm:t>
        <a:bodyPr/>
        <a:lstStyle/>
        <a:p>
          <a:endParaRPr lang="es-ES"/>
        </a:p>
      </dgm:t>
    </dgm:pt>
    <dgm:pt modelId="{C143FDEC-2AF2-47B9-A4D1-4967CC099F15}" type="pres">
      <dgm:prSet presAssocID="{C023FE33-99F7-475E-A148-050BBF74329C}" presName="hierChild4" presStyleCnt="0"/>
      <dgm:spPr/>
    </dgm:pt>
    <dgm:pt modelId="{7396359E-1FFE-498B-B9CB-8942472D3373}" type="pres">
      <dgm:prSet presAssocID="{C023FE33-99F7-475E-A148-050BBF74329C}" presName="hierChild5" presStyleCnt="0"/>
      <dgm:spPr/>
    </dgm:pt>
    <dgm:pt modelId="{F4F07C09-11D1-43C6-AC81-10CFD8F75932}" type="pres">
      <dgm:prSet presAssocID="{C68F5EBA-8673-4223-A574-C47F826A19E2}" presName="Name48" presStyleLbl="parChTrans1D2" presStyleIdx="3" presStyleCnt="9"/>
      <dgm:spPr/>
      <dgm:t>
        <a:bodyPr/>
        <a:lstStyle/>
        <a:p>
          <a:endParaRPr lang="es-ES"/>
        </a:p>
      </dgm:t>
    </dgm:pt>
    <dgm:pt modelId="{14287167-9337-4F31-A70A-9792C795BC2E}" type="pres">
      <dgm:prSet presAssocID="{E5170EE7-D01E-4C5E-81E9-EE2B49CD3BD2}" presName="hierRoot2" presStyleCnt="0">
        <dgm:presLayoutVars>
          <dgm:hierBranch val="init"/>
        </dgm:presLayoutVars>
      </dgm:prSet>
      <dgm:spPr/>
    </dgm:pt>
    <dgm:pt modelId="{21249D9F-F77E-4832-B41A-F058A0067622}" type="pres">
      <dgm:prSet presAssocID="{E5170EE7-D01E-4C5E-81E9-EE2B49CD3BD2}" presName="rootComposite" presStyleCnt="0"/>
      <dgm:spPr/>
    </dgm:pt>
    <dgm:pt modelId="{0747DA8D-1F4F-49C5-946D-40C8AA1FCC3F}" type="pres">
      <dgm:prSet presAssocID="{E5170EE7-D01E-4C5E-81E9-EE2B49CD3BD2}" presName="rootText" presStyleLbl="node2" presStyleIdx="3" presStyleCnt="5" custScaleX="163722" custScaleY="70763" custLinFactX="-93919" custLinFactNeighborX="-100000" custLinFactNeighborY="756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E9287-14AE-4BC0-A503-03A3E6558AF5}" type="pres">
      <dgm:prSet presAssocID="{E5170EE7-D01E-4C5E-81E9-EE2B49CD3BD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D24D93D-DBC1-4656-9DAB-2B6C58604883}" type="pres">
      <dgm:prSet presAssocID="{E5170EE7-D01E-4C5E-81E9-EE2B49CD3BD2}" presName="hierChild4" presStyleCnt="0"/>
      <dgm:spPr/>
    </dgm:pt>
    <dgm:pt modelId="{A0DD743E-39A2-476F-A9B5-A2141BDEA709}" type="pres">
      <dgm:prSet presAssocID="{E5170EE7-D01E-4C5E-81E9-EE2B49CD3BD2}" presName="hierChild5" presStyleCnt="0"/>
      <dgm:spPr/>
    </dgm:pt>
    <dgm:pt modelId="{9CF5490D-10C7-4311-86B5-5651CD0F46EB}" type="pres">
      <dgm:prSet presAssocID="{5840CE15-EB38-4265-AB22-FA4C90068606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ECD0E51-B8FD-403C-8F8F-6FE80DCC1180}" type="pres">
      <dgm:prSet presAssocID="{0C0F31F1-DE06-4367-8594-4A670AAFB9F7}" presName="hierRoot2" presStyleCnt="0">
        <dgm:presLayoutVars>
          <dgm:hierBranch val="init"/>
        </dgm:presLayoutVars>
      </dgm:prSet>
      <dgm:spPr/>
    </dgm:pt>
    <dgm:pt modelId="{546F7730-5069-4D30-8444-817B03F1547F}" type="pres">
      <dgm:prSet presAssocID="{0C0F31F1-DE06-4367-8594-4A670AAFB9F7}" presName="rootComposite" presStyleCnt="0"/>
      <dgm:spPr/>
    </dgm:pt>
    <dgm:pt modelId="{7E4380D1-4B76-46AC-9E47-5E3CE3975933}" type="pres">
      <dgm:prSet presAssocID="{0C0F31F1-DE06-4367-8594-4A670AAFB9F7}" presName="rootText" presStyleLbl="node2" presStyleIdx="4" presStyleCnt="5" custScaleX="163722" custScaleY="70763" custLinFactX="93335" custLinFactY="-35877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19D608-2FD3-4F1B-90A1-B5F947CAA9FA}" type="pres">
      <dgm:prSet presAssocID="{0C0F31F1-DE06-4367-8594-4A670AAFB9F7}" presName="rootConnector" presStyleLbl="node2" presStyleIdx="4" presStyleCnt="5"/>
      <dgm:spPr/>
      <dgm:t>
        <a:bodyPr/>
        <a:lstStyle/>
        <a:p>
          <a:endParaRPr lang="es-ES"/>
        </a:p>
      </dgm:t>
    </dgm:pt>
    <dgm:pt modelId="{EDFF087E-DD57-47BA-9C52-A464B5D1452C}" type="pres">
      <dgm:prSet presAssocID="{0C0F31F1-DE06-4367-8594-4A670AAFB9F7}" presName="hierChild4" presStyleCnt="0"/>
      <dgm:spPr/>
    </dgm:pt>
    <dgm:pt modelId="{B882912C-1531-4DCE-B621-D6DCC3B7B550}" type="pres">
      <dgm:prSet presAssocID="{0C0F31F1-DE06-4367-8594-4A670AAFB9F7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D4892970-E4C4-490B-87BC-0BDE270048F3}" type="pres">
      <dgm:prSet presAssocID="{94713F4F-B707-4102-917B-6EA47CF83563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06A1E4F1-F83C-4474-817F-352F1A9080CD}" type="pres">
      <dgm:prSet presAssocID="{E0B82665-92F0-42D0-9FBF-2F1C42A89475}" presName="hierRoot3" presStyleCnt="0">
        <dgm:presLayoutVars>
          <dgm:hierBranch val="init"/>
        </dgm:presLayoutVars>
      </dgm:prSet>
      <dgm:spPr/>
    </dgm:pt>
    <dgm:pt modelId="{E3C981BA-723C-4530-89EC-C1E72C5AC913}" type="pres">
      <dgm:prSet presAssocID="{E0B82665-92F0-42D0-9FBF-2F1C42A89475}" presName="rootComposite3" presStyleCnt="0"/>
      <dgm:spPr/>
    </dgm:pt>
    <dgm:pt modelId="{0B0AD3C7-6E7D-49BC-B8B1-61DFD4EBFEE5}" type="pres">
      <dgm:prSet presAssocID="{E0B82665-92F0-42D0-9FBF-2F1C42A89475}" presName="rootText3" presStyleLbl="asst1" presStyleIdx="0" presStyleCnt="4" custScaleX="163722" custScaleY="102050" custLinFactX="93335" custLinFactY="100000" custLinFactNeighborX="100000" custLinFactNeighborY="170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BA6229-D866-4B60-9DF4-CDB6DBFD2445}" type="pres">
      <dgm:prSet presAssocID="{E0B82665-92F0-42D0-9FBF-2F1C42A89475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98D63F-F4D2-47A0-A9A5-BAF638928FDB}" type="pres">
      <dgm:prSet presAssocID="{E0B82665-92F0-42D0-9FBF-2F1C42A89475}" presName="hierChild6" presStyleCnt="0"/>
      <dgm:spPr/>
    </dgm:pt>
    <dgm:pt modelId="{D467DE1F-3B87-4396-ABB8-66037126C43A}" type="pres">
      <dgm:prSet presAssocID="{E0B82665-92F0-42D0-9FBF-2F1C42A89475}" presName="hierChild7" presStyleCnt="0"/>
      <dgm:spPr/>
    </dgm:pt>
    <dgm:pt modelId="{19B34F19-C3D1-44F0-9CD9-F407ACB4045A}" type="pres">
      <dgm:prSet presAssocID="{04195947-4A51-41BE-B3A7-E3212CBDEC2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D1EE43B-9034-469A-A69C-408C4FB20B9B}" type="pres">
      <dgm:prSet presAssocID="{8B7E1B47-9E4D-4C5A-BC05-B4B7E4C35460}" presName="hierRoot3" presStyleCnt="0">
        <dgm:presLayoutVars>
          <dgm:hierBranch val="init"/>
        </dgm:presLayoutVars>
      </dgm:prSet>
      <dgm:spPr/>
    </dgm:pt>
    <dgm:pt modelId="{1B3E28AB-99F3-40AE-A79F-21AF67907136}" type="pres">
      <dgm:prSet presAssocID="{8B7E1B47-9E4D-4C5A-BC05-B4B7E4C35460}" presName="rootComposite3" presStyleCnt="0"/>
      <dgm:spPr/>
    </dgm:pt>
    <dgm:pt modelId="{D505D837-DBC2-4B50-8E0E-E06632D105AC}" type="pres">
      <dgm:prSet presAssocID="{8B7E1B47-9E4D-4C5A-BC05-B4B7E4C35460}" presName="rootText3" presStyleLbl="asst1" presStyleIdx="1" presStyleCnt="4" custScaleX="163722" custScaleY="70763" custLinFactY="52042" custLinFactNeighborX="861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82F22-90C6-465E-9C9A-0BD950726BBB}" type="pres">
      <dgm:prSet presAssocID="{8B7E1B47-9E4D-4C5A-BC05-B4B7E4C35460}" presName="rootConnector3" presStyleLbl="asst1" presStyleIdx="1" presStyleCnt="4"/>
      <dgm:spPr/>
      <dgm:t>
        <a:bodyPr/>
        <a:lstStyle/>
        <a:p>
          <a:endParaRPr lang="es-ES"/>
        </a:p>
      </dgm:t>
    </dgm:pt>
    <dgm:pt modelId="{E2940AFD-E278-4E5F-9DF6-55ABC5DC6A2B}" type="pres">
      <dgm:prSet presAssocID="{8B7E1B47-9E4D-4C5A-BC05-B4B7E4C35460}" presName="hierChild6" presStyleCnt="0"/>
      <dgm:spPr/>
    </dgm:pt>
    <dgm:pt modelId="{CC1F5D16-DAF1-47DD-A81F-E15A1C25C371}" type="pres">
      <dgm:prSet presAssocID="{8B7E1B47-9E4D-4C5A-BC05-B4B7E4C35460}" presName="hierChild7" presStyleCnt="0"/>
      <dgm:spPr/>
    </dgm:pt>
    <dgm:pt modelId="{0B92B16C-DB9B-4068-B29C-C61E64BEF7F4}" type="pres">
      <dgm:prSet presAssocID="{A0D9E582-E069-42EA-92E0-86CA994A9DC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080B10-7C5A-41AA-A300-0B9D4DB4F0D3}" type="pres">
      <dgm:prSet presAssocID="{BE9D9161-E18A-47E1-A847-06775D846144}" presName="hierRoot3" presStyleCnt="0">
        <dgm:presLayoutVars>
          <dgm:hierBranch val="init"/>
        </dgm:presLayoutVars>
      </dgm:prSet>
      <dgm:spPr/>
    </dgm:pt>
    <dgm:pt modelId="{7FD5AB42-5871-45A1-881F-5703BDD519DD}" type="pres">
      <dgm:prSet presAssocID="{BE9D9161-E18A-47E1-A847-06775D846144}" presName="rootComposite3" presStyleCnt="0"/>
      <dgm:spPr/>
    </dgm:pt>
    <dgm:pt modelId="{D2A2C65B-D4E1-4D46-84E9-FF3D85293291}" type="pres">
      <dgm:prSet presAssocID="{BE9D9161-E18A-47E1-A847-06775D846144}" presName="rootText3" presStyleLbl="asst1" presStyleIdx="2" presStyleCnt="4" custScaleX="163722" custScaleY="70763" custLinFactNeighborX="-6709" custLinFactNeighborY="-88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41B05-6542-4C61-A6AC-103ED6F66357}" type="pres">
      <dgm:prSet presAssocID="{BE9D9161-E18A-47E1-A847-06775D84614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AE34BB37-7B92-440C-9DE7-F88AA17C2BD6}" type="pres">
      <dgm:prSet presAssocID="{BE9D9161-E18A-47E1-A847-06775D846144}" presName="hierChild6" presStyleCnt="0"/>
      <dgm:spPr/>
    </dgm:pt>
    <dgm:pt modelId="{3AA96943-A9A1-4F6B-A209-4BA877122866}" type="pres">
      <dgm:prSet presAssocID="{BE9D9161-E18A-47E1-A847-06775D846144}" presName="hierChild7" presStyleCnt="0"/>
      <dgm:spPr/>
    </dgm:pt>
    <dgm:pt modelId="{C5B152F0-C46A-4283-A063-A3F891DC4A1A}" type="pres">
      <dgm:prSet presAssocID="{BC142A3B-607B-4BF7-B8B6-861851DFB1B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1EC7791B-D1C7-4B70-BEA5-6DD92DE1129B}" type="pres">
      <dgm:prSet presAssocID="{110162E8-E59C-483D-802E-CDB254C99A9C}" presName="hierRoot3" presStyleCnt="0">
        <dgm:presLayoutVars>
          <dgm:hierBranch val="init"/>
        </dgm:presLayoutVars>
      </dgm:prSet>
      <dgm:spPr/>
    </dgm:pt>
    <dgm:pt modelId="{4DCD6087-7F50-40CC-8F66-0ABB28FF4D91}" type="pres">
      <dgm:prSet presAssocID="{110162E8-E59C-483D-802E-CDB254C99A9C}" presName="rootComposite3" presStyleCnt="0"/>
      <dgm:spPr/>
    </dgm:pt>
    <dgm:pt modelId="{53A1B6B1-543F-4031-814A-C310B34B4C02}" type="pres">
      <dgm:prSet presAssocID="{110162E8-E59C-483D-802E-CDB254C99A9C}" presName="rootText3" presStyleLbl="asst1" presStyleIdx="3" presStyleCnt="4" custScaleX="163722" custScaleY="70763" custLinFactNeighborX="9743" custLinFactNeighborY="-891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E6633-F91F-403D-A1C3-8A8CA81ACEDE}" type="pres">
      <dgm:prSet presAssocID="{110162E8-E59C-483D-802E-CDB254C99A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951A312-7ACE-41D7-9B89-4AF34799BE87}" type="pres">
      <dgm:prSet presAssocID="{110162E8-E59C-483D-802E-CDB254C99A9C}" presName="hierChild6" presStyleCnt="0"/>
      <dgm:spPr/>
    </dgm:pt>
    <dgm:pt modelId="{37C24A69-CA10-4D65-AA53-415AD5234803}" type="pres">
      <dgm:prSet presAssocID="{110162E8-E59C-483D-802E-CDB254C99A9C}" presName="hierChild7" presStyleCnt="0"/>
      <dgm:spPr/>
    </dgm:pt>
  </dgm:ptLst>
  <dgm:cxnLst>
    <dgm:cxn modelId="{3495584F-1F8D-4060-B938-4EBF3ADC1FA1}" type="presOf" srcId="{FC0662B6-5244-4B20-AD73-EDC0D3F48B27}" destId="{575C5B08-A7E5-4070-A530-FF8C26F24E4A}" srcOrd="0" destOrd="0" presId="urn:microsoft.com/office/officeart/2005/8/layout/orgChart1"/>
    <dgm:cxn modelId="{2BF5CA4C-E505-4C11-9318-5797ACB17296}" type="presOf" srcId="{110162E8-E59C-483D-802E-CDB254C99A9C}" destId="{9F1E6633-F91F-403D-A1C3-8A8CA81ACEDE}" srcOrd="1" destOrd="0" presId="urn:microsoft.com/office/officeart/2005/8/layout/orgChart1"/>
    <dgm:cxn modelId="{5A2117DC-027C-42F1-80F8-79E14256B6B5}" type="presOf" srcId="{5840CE15-EB38-4265-AB22-FA4C90068606}" destId="{9CF5490D-10C7-4311-86B5-5651CD0F46EB}" srcOrd="0" destOrd="0" presId="urn:microsoft.com/office/officeart/2005/8/layout/orgChart1"/>
    <dgm:cxn modelId="{184FA337-B7E9-46B1-8D77-618738E504D4}" type="presOf" srcId="{BC142A3B-607B-4BF7-B8B6-861851DFB1BB}" destId="{C5B152F0-C46A-4283-A063-A3F891DC4A1A}" srcOrd="0" destOrd="0" presId="urn:microsoft.com/office/officeart/2005/8/layout/orgChart1"/>
    <dgm:cxn modelId="{A68AC261-1EAF-44D1-AE90-F24F19BA4CFB}" type="presOf" srcId="{38BFD0B5-CB21-4ED4-A3CC-8D7626F93651}" destId="{103A1416-E99F-4EFF-97F6-62DD3A01DD7E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5EF4E13-2B66-4E37-973D-1ADB65E934EC}" type="presOf" srcId="{C68F5EBA-8673-4223-A574-C47F826A19E2}" destId="{F4F07C09-11D1-43C6-AC81-10CFD8F75932}" srcOrd="0" destOrd="0" presId="urn:microsoft.com/office/officeart/2005/8/layout/orgChart1"/>
    <dgm:cxn modelId="{1FDB31B1-1C5F-45B6-89E6-9B211952DCCD}" srcId="{8FE150CD-F776-47B8-84A5-F2CF7ACAAC56}" destId="{C023FE33-99F7-475E-A148-050BBF74329C}" srcOrd="6" destOrd="0" parTransId="{1BE4BF1C-73F5-4CCA-AC66-7EB210335A1D}" sibTransId="{B1191961-7674-45DC-B028-2CE6EDB6BCA4}"/>
    <dgm:cxn modelId="{07D524FC-F26F-4C13-96DE-2FE62983AD3F}" type="presOf" srcId="{E5170EE7-D01E-4C5E-81E9-EE2B49CD3BD2}" destId="{5B9E9287-14AE-4BC0-A503-03A3E6558AF5}" srcOrd="1" destOrd="0" presId="urn:microsoft.com/office/officeart/2005/8/layout/orgChart1"/>
    <dgm:cxn modelId="{1A222751-3C73-4631-9D1F-169C76680F04}" type="presOf" srcId="{94713F4F-B707-4102-917B-6EA47CF83563}" destId="{D4892970-E4C4-490B-87BC-0BDE270048F3}" srcOrd="0" destOrd="0" presId="urn:microsoft.com/office/officeart/2005/8/layout/orgChart1"/>
    <dgm:cxn modelId="{8FDE1292-685F-4D4C-BD46-1EC41A77F3DE}" srcId="{8FE150CD-F776-47B8-84A5-F2CF7ACAAC56}" destId="{BE9D9161-E18A-47E1-A847-06775D846144}" srcOrd="2" destOrd="0" parTransId="{A0D9E582-E069-42EA-92E0-86CA994A9DC2}" sibTransId="{26E24716-EC06-4D42-AD43-CA177C5A657C}"/>
    <dgm:cxn modelId="{239DAA35-5936-4C02-855D-FF736A63D51B}" type="presOf" srcId="{BE9D9161-E18A-47E1-A847-06775D846144}" destId="{D2A2C65B-D4E1-4D46-84E9-FF3D85293291}" srcOrd="0" destOrd="0" presId="urn:microsoft.com/office/officeart/2005/8/layout/orgChart1"/>
    <dgm:cxn modelId="{24E50281-3B14-4960-A2FD-B910BC67A877}" type="presOf" srcId="{A0D9E582-E069-42EA-92E0-86CA994A9DC2}" destId="{0B92B16C-DB9B-4068-B29C-C61E64BEF7F4}" srcOrd="0" destOrd="0" presId="urn:microsoft.com/office/officeart/2005/8/layout/orgChart1"/>
    <dgm:cxn modelId="{C82F51BD-C21C-4BFB-A59E-347635A2EA2A}" type="presOf" srcId="{0C0F31F1-DE06-4367-8594-4A670AAFB9F7}" destId="{EC19D608-2FD3-4F1B-90A1-B5F947CAA9FA}" srcOrd="1" destOrd="0" presId="urn:microsoft.com/office/officeart/2005/8/layout/orgChart1"/>
    <dgm:cxn modelId="{7C70230E-52A9-4E68-8EE9-7902BF0B62A1}" type="presOf" srcId="{04195947-4A51-41BE-B3A7-E3212CBDEC2C}" destId="{19B34F19-C3D1-44F0-9CD9-F407ACB4045A}" srcOrd="0" destOrd="0" presId="urn:microsoft.com/office/officeart/2005/8/layout/orgChart1"/>
    <dgm:cxn modelId="{96DB9B0F-42D1-4BB0-94A2-76D38B1E9B19}" type="presOf" srcId="{8B7E1B47-9E4D-4C5A-BC05-B4B7E4C35460}" destId="{62F82F22-90C6-465E-9C9A-0BD950726BBB}" srcOrd="1" destOrd="0" presId="urn:microsoft.com/office/officeart/2005/8/layout/orgChart1"/>
    <dgm:cxn modelId="{919F7CD7-4342-4316-8920-E4C87855FFE8}" type="presOf" srcId="{8B7E1B47-9E4D-4C5A-BC05-B4B7E4C35460}" destId="{D505D837-DBC2-4B50-8E0E-E06632D105AC}" srcOrd="0" destOrd="0" presId="urn:microsoft.com/office/officeart/2005/8/layout/orgChart1"/>
    <dgm:cxn modelId="{7D3632A5-F4B0-4D59-8338-0798AA63BDCD}" type="presOf" srcId="{4E7E69A5-8737-493B-BCC2-74A90DDE5975}" destId="{82263DF7-1335-4B60-A28E-658851096793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3C83F9AE-3581-455A-81BE-6D39730752FE}" srcId="{8FE150CD-F776-47B8-84A5-F2CF7ACAAC56}" destId="{E5170EE7-D01E-4C5E-81E9-EE2B49CD3BD2}" srcOrd="7" destOrd="0" parTransId="{C68F5EBA-8673-4223-A574-C47F826A19E2}" sibTransId="{851E713B-6DFB-4511-8B58-1CF26AB643FE}"/>
    <dgm:cxn modelId="{C293345A-879F-42CB-BE73-982D78508C69}" type="presOf" srcId="{110162E8-E59C-483D-802E-CDB254C99A9C}" destId="{53A1B6B1-543F-4031-814A-C310B34B4C02}" srcOrd="0" destOrd="0" presId="urn:microsoft.com/office/officeart/2005/8/layout/orgChart1"/>
    <dgm:cxn modelId="{3E20ED0B-593A-4905-AC71-3168DD49EE6D}" srcId="{8FE150CD-F776-47B8-84A5-F2CF7ACAAC56}" destId="{071509F5-E6FF-44EE-9FC1-5A408AB9DABF}" srcOrd="4" destOrd="0" parTransId="{38BFD0B5-CB21-4ED4-A3CC-8D7626F93651}" sibTransId="{01ACFD30-543E-440A-974F-C169BEA5CA88}"/>
    <dgm:cxn modelId="{A0BFBB45-7A05-48B8-A236-B76A6E7D8E85}" srcId="{8FE150CD-F776-47B8-84A5-F2CF7ACAAC56}" destId="{0C0F31F1-DE06-4367-8594-4A670AAFB9F7}" srcOrd="8" destOrd="0" parTransId="{5840CE15-EB38-4265-AB22-FA4C90068606}" sibTransId="{8EB40B5D-5F70-4B85-8DEB-A6C9BFD350FF}"/>
    <dgm:cxn modelId="{D81043CA-D2C7-4ECA-AFBC-C8088373F76E}" type="presOf" srcId="{4E7E69A5-8737-493B-BCC2-74A90DDE5975}" destId="{801B41E4-5485-458F-A836-C9DAFCC7412C}" srcOrd="1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3AAAC273-911E-46E2-BC25-60EC3696491D}" type="presOf" srcId="{E0B82665-92F0-42D0-9FBF-2F1C42A89475}" destId="{A8BA6229-D866-4B60-9DF4-CDB6DBFD2445}" srcOrd="1" destOrd="0" presId="urn:microsoft.com/office/officeart/2005/8/layout/orgChart1"/>
    <dgm:cxn modelId="{D21D74E3-741C-4B41-821D-EA7228A183CB}" type="presOf" srcId="{E5170EE7-D01E-4C5E-81E9-EE2B49CD3BD2}" destId="{0747DA8D-1F4F-49C5-946D-40C8AA1FCC3F}" srcOrd="0" destOrd="0" presId="urn:microsoft.com/office/officeart/2005/8/layout/orgChart1"/>
    <dgm:cxn modelId="{20FE3167-FD67-467A-9BC1-AACD2530F61F}" srcId="{8FE150CD-F776-47B8-84A5-F2CF7ACAAC56}" destId="{8B7E1B47-9E4D-4C5A-BC05-B4B7E4C35460}" srcOrd="1" destOrd="0" parTransId="{04195947-4A51-41BE-B3A7-E3212CBDEC2C}" sibTransId="{7AD0237E-2D4E-4D76-8547-A599955AF7EE}"/>
    <dgm:cxn modelId="{DD4019A3-024E-47CF-A340-9CB91B4311BF}" type="presOf" srcId="{E0B82665-92F0-42D0-9FBF-2F1C42A89475}" destId="{0B0AD3C7-6E7D-49BC-B8B1-61DFD4EBFEE5}" srcOrd="0" destOrd="0" presId="urn:microsoft.com/office/officeart/2005/8/layout/orgChart1"/>
    <dgm:cxn modelId="{1EAE75D0-9B62-4010-A554-427EAD425446}" type="presOf" srcId="{C023FE33-99F7-475E-A148-050BBF74329C}" destId="{D78C9265-CCD6-4944-A0E3-74551D069F3B}" srcOrd="1" destOrd="0" presId="urn:microsoft.com/office/officeart/2005/8/layout/orgChart1"/>
    <dgm:cxn modelId="{3DFBF949-1FD1-42E1-9B3F-B239F463209F}" type="presOf" srcId="{0C0F31F1-DE06-4367-8594-4A670AAFB9F7}" destId="{7E4380D1-4B76-46AC-9E47-5E3CE3975933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C41EF83C-1A32-4064-82E7-9B8504AFD500}" type="presOf" srcId="{C023FE33-99F7-475E-A148-050BBF74329C}" destId="{D54F7AE0-506F-4914-8AFC-F99EF7604CA4}" srcOrd="0" destOrd="0" presId="urn:microsoft.com/office/officeart/2005/8/layout/orgChart1"/>
    <dgm:cxn modelId="{1A335C9E-B407-4E79-B00A-E2676FA6E1AC}" srcId="{8FE150CD-F776-47B8-84A5-F2CF7ACAAC56}" destId="{E0B82665-92F0-42D0-9FBF-2F1C42A89475}" srcOrd="0" destOrd="0" parTransId="{94713F4F-B707-4102-917B-6EA47CF83563}" sibTransId="{47477331-0019-45B3-8B48-F2F3C5623E74}"/>
    <dgm:cxn modelId="{045CE1F6-5CF8-4182-BB4B-8FCC2AD3D050}" srcId="{8FE150CD-F776-47B8-84A5-F2CF7ACAAC56}" destId="{4E7E69A5-8737-493B-BCC2-74A90DDE5975}" srcOrd="5" destOrd="0" parTransId="{FC0662B6-5244-4B20-AD73-EDC0D3F48B27}" sibTransId="{CCEB070B-0926-48F2-8EDB-36CFDCB346D1}"/>
    <dgm:cxn modelId="{4AADA7F0-0F0B-4341-A5E6-177769EEB553}" type="presOf" srcId="{BE9D9161-E18A-47E1-A847-06775D846144}" destId="{37641B05-6542-4C61-A6AC-103ED6F66357}" srcOrd="1" destOrd="0" presId="urn:microsoft.com/office/officeart/2005/8/layout/orgChart1"/>
    <dgm:cxn modelId="{7604BEFA-9B04-4366-843F-A456B9DC61AB}" type="presOf" srcId="{071509F5-E6FF-44EE-9FC1-5A408AB9DABF}" destId="{D88C0EFF-918F-4225-B106-326EBE5CF20B}" srcOrd="0" destOrd="0" presId="urn:microsoft.com/office/officeart/2005/8/layout/orgChart1"/>
    <dgm:cxn modelId="{B6DF53B0-E665-42AD-9E8F-F28AD19649EB}" type="presOf" srcId="{071509F5-E6FF-44EE-9FC1-5A408AB9DABF}" destId="{9F91ACFD-54F0-4E42-82BF-1171F314028E}" srcOrd="1" destOrd="0" presId="urn:microsoft.com/office/officeart/2005/8/layout/orgChart1"/>
    <dgm:cxn modelId="{66562943-E1E4-4A92-A528-3A76AD0B6C77}" type="presOf" srcId="{1BE4BF1C-73F5-4CCA-AC66-7EB210335A1D}" destId="{0C37CE8B-574A-4054-8090-B332DA041E95}" srcOrd="0" destOrd="0" presId="urn:microsoft.com/office/officeart/2005/8/layout/orgChart1"/>
    <dgm:cxn modelId="{D4304843-9508-4141-958F-159A42156B0E}" srcId="{8FE150CD-F776-47B8-84A5-F2CF7ACAAC56}" destId="{110162E8-E59C-483D-802E-CDB254C99A9C}" srcOrd="3" destOrd="0" parTransId="{BC142A3B-607B-4BF7-B8B6-861851DFB1BB}" sibTransId="{591EC6BA-65AC-4FD4-916A-64833086DCDE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C5C5E6D-9278-42C2-86F1-A9FC92E284D9}" type="presParOf" srcId="{B47799F2-AAEA-4F8F-B236-6AB5BFCEE6E2}" destId="{103A1416-E99F-4EFF-97F6-62DD3A01DD7E}" srcOrd="0" destOrd="0" presId="urn:microsoft.com/office/officeart/2005/8/layout/orgChart1"/>
    <dgm:cxn modelId="{21A17E11-EF7C-4631-8423-505F05964F84}" type="presParOf" srcId="{B47799F2-AAEA-4F8F-B236-6AB5BFCEE6E2}" destId="{8FB5D6B1-35E6-43AB-93E9-0E9AA853C334}" srcOrd="1" destOrd="0" presId="urn:microsoft.com/office/officeart/2005/8/layout/orgChart1"/>
    <dgm:cxn modelId="{658E20D0-BFF7-48E7-9E27-7CDA4203CEBB}" type="presParOf" srcId="{8FB5D6B1-35E6-43AB-93E9-0E9AA853C334}" destId="{89BB4646-3910-4006-9E38-0E94FCEAC4BB}" srcOrd="0" destOrd="0" presId="urn:microsoft.com/office/officeart/2005/8/layout/orgChart1"/>
    <dgm:cxn modelId="{F9A128D6-98D2-4475-86F2-18B2E93FB837}" type="presParOf" srcId="{89BB4646-3910-4006-9E38-0E94FCEAC4BB}" destId="{D88C0EFF-918F-4225-B106-326EBE5CF20B}" srcOrd="0" destOrd="0" presId="urn:microsoft.com/office/officeart/2005/8/layout/orgChart1"/>
    <dgm:cxn modelId="{B2B5A77D-4A68-4CE8-BB50-425336139696}" type="presParOf" srcId="{89BB4646-3910-4006-9E38-0E94FCEAC4BB}" destId="{9F91ACFD-54F0-4E42-82BF-1171F314028E}" srcOrd="1" destOrd="0" presId="urn:microsoft.com/office/officeart/2005/8/layout/orgChart1"/>
    <dgm:cxn modelId="{8F6F5D92-4580-41E7-8E81-84E459479282}" type="presParOf" srcId="{8FB5D6B1-35E6-43AB-93E9-0E9AA853C334}" destId="{4C5069A2-9BAB-49A4-AC48-71541DD42DE4}" srcOrd="1" destOrd="0" presId="urn:microsoft.com/office/officeart/2005/8/layout/orgChart1"/>
    <dgm:cxn modelId="{CEACA07F-8376-47B7-BEA6-9DE6DFC0CA3D}" type="presParOf" srcId="{8FB5D6B1-35E6-43AB-93E9-0E9AA853C334}" destId="{211A5E57-2CAF-48F2-8FB2-13ECC7013D86}" srcOrd="2" destOrd="0" presId="urn:microsoft.com/office/officeart/2005/8/layout/orgChart1"/>
    <dgm:cxn modelId="{9FA2A8F5-5A4B-408A-8B1A-46B7C7A1B80A}" type="presParOf" srcId="{B47799F2-AAEA-4F8F-B236-6AB5BFCEE6E2}" destId="{575C5B08-A7E5-4070-A530-FF8C26F24E4A}" srcOrd="2" destOrd="0" presId="urn:microsoft.com/office/officeart/2005/8/layout/orgChart1"/>
    <dgm:cxn modelId="{9198484D-A008-48DD-B719-BFDF6B47D048}" type="presParOf" srcId="{B47799F2-AAEA-4F8F-B236-6AB5BFCEE6E2}" destId="{EC9DF310-1A65-4711-9F7B-E9D4EA2C7A3C}" srcOrd="3" destOrd="0" presId="urn:microsoft.com/office/officeart/2005/8/layout/orgChart1"/>
    <dgm:cxn modelId="{A9FEFBE4-20CC-4C89-9659-D54AEA982577}" type="presParOf" srcId="{EC9DF310-1A65-4711-9F7B-E9D4EA2C7A3C}" destId="{5F582EFF-E785-4276-8C8B-08CE7C641093}" srcOrd="0" destOrd="0" presId="urn:microsoft.com/office/officeart/2005/8/layout/orgChart1"/>
    <dgm:cxn modelId="{2AF3D3D9-01BD-4F6C-A34D-7469D8EE7DB9}" type="presParOf" srcId="{5F582EFF-E785-4276-8C8B-08CE7C641093}" destId="{82263DF7-1335-4B60-A28E-658851096793}" srcOrd="0" destOrd="0" presId="urn:microsoft.com/office/officeart/2005/8/layout/orgChart1"/>
    <dgm:cxn modelId="{AB200A08-1CA6-4B37-B100-8146A04E68AF}" type="presParOf" srcId="{5F582EFF-E785-4276-8C8B-08CE7C641093}" destId="{801B41E4-5485-458F-A836-C9DAFCC7412C}" srcOrd="1" destOrd="0" presId="urn:microsoft.com/office/officeart/2005/8/layout/orgChart1"/>
    <dgm:cxn modelId="{6AEFD60F-A264-446A-8A55-C6A6861E6FAF}" type="presParOf" srcId="{EC9DF310-1A65-4711-9F7B-E9D4EA2C7A3C}" destId="{64BAF43B-733B-4CD1-AF80-0608E047D7A9}" srcOrd="1" destOrd="0" presId="urn:microsoft.com/office/officeart/2005/8/layout/orgChart1"/>
    <dgm:cxn modelId="{B9FC3EE1-012B-4EB4-BFE3-82C539B3D19E}" type="presParOf" srcId="{EC9DF310-1A65-4711-9F7B-E9D4EA2C7A3C}" destId="{099E971E-C9AF-4CDC-AAEC-A31A554234B5}" srcOrd="2" destOrd="0" presId="urn:microsoft.com/office/officeart/2005/8/layout/orgChart1"/>
    <dgm:cxn modelId="{C055AAF9-8618-45DB-9947-80EC8610F7D2}" type="presParOf" srcId="{B47799F2-AAEA-4F8F-B236-6AB5BFCEE6E2}" destId="{0C37CE8B-574A-4054-8090-B332DA041E95}" srcOrd="4" destOrd="0" presId="urn:microsoft.com/office/officeart/2005/8/layout/orgChart1"/>
    <dgm:cxn modelId="{478AF01E-1E0F-4932-BF4A-C3BF99FAEBB4}" type="presParOf" srcId="{B47799F2-AAEA-4F8F-B236-6AB5BFCEE6E2}" destId="{3F350695-5869-4789-911F-4E682C262F4D}" srcOrd="5" destOrd="0" presId="urn:microsoft.com/office/officeart/2005/8/layout/orgChart1"/>
    <dgm:cxn modelId="{B0F9EEAA-0145-44CC-9CDC-D85CFC0DC737}" type="presParOf" srcId="{3F350695-5869-4789-911F-4E682C262F4D}" destId="{DBA948D5-FD0C-4EF7-8003-06DCEE721DBC}" srcOrd="0" destOrd="0" presId="urn:microsoft.com/office/officeart/2005/8/layout/orgChart1"/>
    <dgm:cxn modelId="{FD38EB3E-7011-49D1-84F2-4FD67B5817EB}" type="presParOf" srcId="{DBA948D5-FD0C-4EF7-8003-06DCEE721DBC}" destId="{D54F7AE0-506F-4914-8AFC-F99EF7604CA4}" srcOrd="0" destOrd="0" presId="urn:microsoft.com/office/officeart/2005/8/layout/orgChart1"/>
    <dgm:cxn modelId="{64DCD6A7-1722-4C7B-A747-3FBD5461ADDF}" type="presParOf" srcId="{DBA948D5-FD0C-4EF7-8003-06DCEE721DBC}" destId="{D78C9265-CCD6-4944-A0E3-74551D069F3B}" srcOrd="1" destOrd="0" presId="urn:microsoft.com/office/officeart/2005/8/layout/orgChart1"/>
    <dgm:cxn modelId="{F16560F5-7805-4E06-B854-FD1F02895CA6}" type="presParOf" srcId="{3F350695-5869-4789-911F-4E682C262F4D}" destId="{C143FDEC-2AF2-47B9-A4D1-4967CC099F15}" srcOrd="1" destOrd="0" presId="urn:microsoft.com/office/officeart/2005/8/layout/orgChart1"/>
    <dgm:cxn modelId="{30935147-7C84-47D6-A2B4-B664F6D181DB}" type="presParOf" srcId="{3F350695-5869-4789-911F-4E682C262F4D}" destId="{7396359E-1FFE-498B-B9CB-8942472D3373}" srcOrd="2" destOrd="0" presId="urn:microsoft.com/office/officeart/2005/8/layout/orgChart1"/>
    <dgm:cxn modelId="{CDBB7947-7286-4204-AA21-B8971E3EFDA8}" type="presParOf" srcId="{B47799F2-AAEA-4F8F-B236-6AB5BFCEE6E2}" destId="{F4F07C09-11D1-43C6-AC81-10CFD8F75932}" srcOrd="6" destOrd="0" presId="urn:microsoft.com/office/officeart/2005/8/layout/orgChart1"/>
    <dgm:cxn modelId="{7C70F8CB-CFD0-4CCF-ACA1-3FF35F2F75C9}" type="presParOf" srcId="{B47799F2-AAEA-4F8F-B236-6AB5BFCEE6E2}" destId="{14287167-9337-4F31-A70A-9792C795BC2E}" srcOrd="7" destOrd="0" presId="urn:microsoft.com/office/officeart/2005/8/layout/orgChart1"/>
    <dgm:cxn modelId="{F0F12D60-F0EF-4D33-8F66-59A9688D6901}" type="presParOf" srcId="{14287167-9337-4F31-A70A-9792C795BC2E}" destId="{21249D9F-F77E-4832-B41A-F058A0067622}" srcOrd="0" destOrd="0" presId="urn:microsoft.com/office/officeart/2005/8/layout/orgChart1"/>
    <dgm:cxn modelId="{8F3FFC34-228B-4537-9371-354EDFD44A60}" type="presParOf" srcId="{21249D9F-F77E-4832-B41A-F058A0067622}" destId="{0747DA8D-1F4F-49C5-946D-40C8AA1FCC3F}" srcOrd="0" destOrd="0" presId="urn:microsoft.com/office/officeart/2005/8/layout/orgChart1"/>
    <dgm:cxn modelId="{ECAF5854-A317-4B69-AB30-ED953A2422E6}" type="presParOf" srcId="{21249D9F-F77E-4832-B41A-F058A0067622}" destId="{5B9E9287-14AE-4BC0-A503-03A3E6558AF5}" srcOrd="1" destOrd="0" presId="urn:microsoft.com/office/officeart/2005/8/layout/orgChart1"/>
    <dgm:cxn modelId="{767B6A08-4046-4180-A7B1-0922A2BAC283}" type="presParOf" srcId="{14287167-9337-4F31-A70A-9792C795BC2E}" destId="{5D24D93D-DBC1-4656-9DAB-2B6C58604883}" srcOrd="1" destOrd="0" presId="urn:microsoft.com/office/officeart/2005/8/layout/orgChart1"/>
    <dgm:cxn modelId="{265E2C85-2790-426D-A840-B94064441905}" type="presParOf" srcId="{14287167-9337-4F31-A70A-9792C795BC2E}" destId="{A0DD743E-39A2-476F-A9B5-A2141BDEA709}" srcOrd="2" destOrd="0" presId="urn:microsoft.com/office/officeart/2005/8/layout/orgChart1"/>
    <dgm:cxn modelId="{2931644D-F718-47BF-B7FA-1A2C4D2DE154}" type="presParOf" srcId="{B47799F2-AAEA-4F8F-B236-6AB5BFCEE6E2}" destId="{9CF5490D-10C7-4311-86B5-5651CD0F46EB}" srcOrd="8" destOrd="0" presId="urn:microsoft.com/office/officeart/2005/8/layout/orgChart1"/>
    <dgm:cxn modelId="{E1D972BC-EE99-4855-ADE5-8C8F1D76689C}" type="presParOf" srcId="{B47799F2-AAEA-4F8F-B236-6AB5BFCEE6E2}" destId="{0ECD0E51-B8FD-403C-8F8F-6FE80DCC1180}" srcOrd="9" destOrd="0" presId="urn:microsoft.com/office/officeart/2005/8/layout/orgChart1"/>
    <dgm:cxn modelId="{2A6DF46E-0678-4A2F-816E-D8C2FE81322D}" type="presParOf" srcId="{0ECD0E51-B8FD-403C-8F8F-6FE80DCC1180}" destId="{546F7730-5069-4D30-8444-817B03F1547F}" srcOrd="0" destOrd="0" presId="urn:microsoft.com/office/officeart/2005/8/layout/orgChart1"/>
    <dgm:cxn modelId="{E2A087C0-9B0F-4980-A20E-0F873FE67AF4}" type="presParOf" srcId="{546F7730-5069-4D30-8444-817B03F1547F}" destId="{7E4380D1-4B76-46AC-9E47-5E3CE3975933}" srcOrd="0" destOrd="0" presId="urn:microsoft.com/office/officeart/2005/8/layout/orgChart1"/>
    <dgm:cxn modelId="{90D1F89E-5B2A-4FD7-B136-51C788710E03}" type="presParOf" srcId="{546F7730-5069-4D30-8444-817B03F1547F}" destId="{EC19D608-2FD3-4F1B-90A1-B5F947CAA9FA}" srcOrd="1" destOrd="0" presId="urn:microsoft.com/office/officeart/2005/8/layout/orgChart1"/>
    <dgm:cxn modelId="{1BEFED27-32D4-4B0C-B803-B22294DC942B}" type="presParOf" srcId="{0ECD0E51-B8FD-403C-8F8F-6FE80DCC1180}" destId="{EDFF087E-DD57-47BA-9C52-A464B5D1452C}" srcOrd="1" destOrd="0" presId="urn:microsoft.com/office/officeart/2005/8/layout/orgChart1"/>
    <dgm:cxn modelId="{8A288239-CC02-42D4-B715-76BE50EE0148}" type="presParOf" srcId="{0ECD0E51-B8FD-403C-8F8F-6FE80DCC1180}" destId="{B882912C-1531-4DCE-B621-D6DCC3B7B55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D1E7A915-088D-4B7A-A401-EB31A576A3A7}" type="presParOf" srcId="{6C6761D7-23C2-469E-8A4C-4D9E88EC72E6}" destId="{D4892970-E4C4-490B-87BC-0BDE270048F3}" srcOrd="0" destOrd="0" presId="urn:microsoft.com/office/officeart/2005/8/layout/orgChart1"/>
    <dgm:cxn modelId="{4A0D35B1-39CC-449A-8B7C-A47ED3FAD891}" type="presParOf" srcId="{6C6761D7-23C2-469E-8A4C-4D9E88EC72E6}" destId="{06A1E4F1-F83C-4474-817F-352F1A9080CD}" srcOrd="1" destOrd="0" presId="urn:microsoft.com/office/officeart/2005/8/layout/orgChart1"/>
    <dgm:cxn modelId="{C551B4DE-DCE8-4E78-896E-3AEE47354815}" type="presParOf" srcId="{06A1E4F1-F83C-4474-817F-352F1A9080CD}" destId="{E3C981BA-723C-4530-89EC-C1E72C5AC913}" srcOrd="0" destOrd="0" presId="urn:microsoft.com/office/officeart/2005/8/layout/orgChart1"/>
    <dgm:cxn modelId="{0E5FDD1C-12C0-412D-BAFF-93D21F7BC6C5}" type="presParOf" srcId="{E3C981BA-723C-4530-89EC-C1E72C5AC913}" destId="{0B0AD3C7-6E7D-49BC-B8B1-61DFD4EBFEE5}" srcOrd="0" destOrd="0" presId="urn:microsoft.com/office/officeart/2005/8/layout/orgChart1"/>
    <dgm:cxn modelId="{740D9A30-F8A5-4C9B-9BBB-2C2F63ED0630}" type="presParOf" srcId="{E3C981BA-723C-4530-89EC-C1E72C5AC913}" destId="{A8BA6229-D866-4B60-9DF4-CDB6DBFD2445}" srcOrd="1" destOrd="0" presId="urn:microsoft.com/office/officeart/2005/8/layout/orgChart1"/>
    <dgm:cxn modelId="{DF6C1243-4A10-40E1-AD79-90496A3A94FE}" type="presParOf" srcId="{06A1E4F1-F83C-4474-817F-352F1A9080CD}" destId="{6F98D63F-F4D2-47A0-A9A5-BAF638928FDB}" srcOrd="1" destOrd="0" presId="urn:microsoft.com/office/officeart/2005/8/layout/orgChart1"/>
    <dgm:cxn modelId="{C36D90E0-5BA2-4D1C-B920-4168CD5E5EE6}" type="presParOf" srcId="{06A1E4F1-F83C-4474-817F-352F1A9080CD}" destId="{D467DE1F-3B87-4396-ABB8-66037126C43A}" srcOrd="2" destOrd="0" presId="urn:microsoft.com/office/officeart/2005/8/layout/orgChart1"/>
    <dgm:cxn modelId="{13ADE640-8432-4B40-B6B6-8A37BE5EE00C}" type="presParOf" srcId="{6C6761D7-23C2-469E-8A4C-4D9E88EC72E6}" destId="{19B34F19-C3D1-44F0-9CD9-F407ACB4045A}" srcOrd="2" destOrd="0" presId="urn:microsoft.com/office/officeart/2005/8/layout/orgChart1"/>
    <dgm:cxn modelId="{7860906C-3EC1-4E2D-93FE-32CEE47A32E6}" type="presParOf" srcId="{6C6761D7-23C2-469E-8A4C-4D9E88EC72E6}" destId="{6D1EE43B-9034-469A-A69C-408C4FB20B9B}" srcOrd="3" destOrd="0" presId="urn:microsoft.com/office/officeart/2005/8/layout/orgChart1"/>
    <dgm:cxn modelId="{F4BDF469-7BDC-4614-98BC-CD4152CB945B}" type="presParOf" srcId="{6D1EE43B-9034-469A-A69C-408C4FB20B9B}" destId="{1B3E28AB-99F3-40AE-A79F-21AF67907136}" srcOrd="0" destOrd="0" presId="urn:microsoft.com/office/officeart/2005/8/layout/orgChart1"/>
    <dgm:cxn modelId="{E69CA3C5-A0AD-49FB-91CE-E20007D9A0B5}" type="presParOf" srcId="{1B3E28AB-99F3-40AE-A79F-21AF67907136}" destId="{D505D837-DBC2-4B50-8E0E-E06632D105AC}" srcOrd="0" destOrd="0" presId="urn:microsoft.com/office/officeart/2005/8/layout/orgChart1"/>
    <dgm:cxn modelId="{C80CB95F-AB1D-439E-8AE8-D4ECC0CE7FB7}" type="presParOf" srcId="{1B3E28AB-99F3-40AE-A79F-21AF67907136}" destId="{62F82F22-90C6-465E-9C9A-0BD950726BBB}" srcOrd="1" destOrd="0" presId="urn:microsoft.com/office/officeart/2005/8/layout/orgChart1"/>
    <dgm:cxn modelId="{677AFC3C-C81C-4F93-B0E1-A0FCDE627259}" type="presParOf" srcId="{6D1EE43B-9034-469A-A69C-408C4FB20B9B}" destId="{E2940AFD-E278-4E5F-9DF6-55ABC5DC6A2B}" srcOrd="1" destOrd="0" presId="urn:microsoft.com/office/officeart/2005/8/layout/orgChart1"/>
    <dgm:cxn modelId="{F70011D3-3948-4CD0-BDA8-C3547413299A}" type="presParOf" srcId="{6D1EE43B-9034-469A-A69C-408C4FB20B9B}" destId="{CC1F5D16-DAF1-47DD-A81F-E15A1C25C371}" srcOrd="2" destOrd="0" presId="urn:microsoft.com/office/officeart/2005/8/layout/orgChart1"/>
    <dgm:cxn modelId="{FFB30D31-DB91-493F-88D8-F04DD2394215}" type="presParOf" srcId="{6C6761D7-23C2-469E-8A4C-4D9E88EC72E6}" destId="{0B92B16C-DB9B-4068-B29C-C61E64BEF7F4}" srcOrd="4" destOrd="0" presId="urn:microsoft.com/office/officeart/2005/8/layout/orgChart1"/>
    <dgm:cxn modelId="{C8AFB0C1-6AA7-4F32-837C-1D404CC33653}" type="presParOf" srcId="{6C6761D7-23C2-469E-8A4C-4D9E88EC72E6}" destId="{FE080B10-7C5A-41AA-A300-0B9D4DB4F0D3}" srcOrd="5" destOrd="0" presId="urn:microsoft.com/office/officeart/2005/8/layout/orgChart1"/>
    <dgm:cxn modelId="{060CF6FB-AAA0-41BF-AAA6-DA9861ACDA28}" type="presParOf" srcId="{FE080B10-7C5A-41AA-A300-0B9D4DB4F0D3}" destId="{7FD5AB42-5871-45A1-881F-5703BDD519DD}" srcOrd="0" destOrd="0" presId="urn:microsoft.com/office/officeart/2005/8/layout/orgChart1"/>
    <dgm:cxn modelId="{1D91EB80-6E36-415D-BF34-B213A0528C1E}" type="presParOf" srcId="{7FD5AB42-5871-45A1-881F-5703BDD519DD}" destId="{D2A2C65B-D4E1-4D46-84E9-FF3D85293291}" srcOrd="0" destOrd="0" presId="urn:microsoft.com/office/officeart/2005/8/layout/orgChart1"/>
    <dgm:cxn modelId="{7D7A10C0-C833-41B0-A279-C5ADFD3736A3}" type="presParOf" srcId="{7FD5AB42-5871-45A1-881F-5703BDD519DD}" destId="{37641B05-6542-4C61-A6AC-103ED6F66357}" srcOrd="1" destOrd="0" presId="urn:microsoft.com/office/officeart/2005/8/layout/orgChart1"/>
    <dgm:cxn modelId="{393C3E0F-1C8F-4550-93A7-DF0DDC72369F}" type="presParOf" srcId="{FE080B10-7C5A-41AA-A300-0B9D4DB4F0D3}" destId="{AE34BB37-7B92-440C-9DE7-F88AA17C2BD6}" srcOrd="1" destOrd="0" presId="urn:microsoft.com/office/officeart/2005/8/layout/orgChart1"/>
    <dgm:cxn modelId="{16E11233-2ECA-4B67-9215-9986A635752E}" type="presParOf" srcId="{FE080B10-7C5A-41AA-A300-0B9D4DB4F0D3}" destId="{3AA96943-A9A1-4F6B-A209-4BA877122866}" srcOrd="2" destOrd="0" presId="urn:microsoft.com/office/officeart/2005/8/layout/orgChart1"/>
    <dgm:cxn modelId="{053BE783-1781-40DE-9EA2-B618AEC31D37}" type="presParOf" srcId="{6C6761D7-23C2-469E-8A4C-4D9E88EC72E6}" destId="{C5B152F0-C46A-4283-A063-A3F891DC4A1A}" srcOrd="6" destOrd="0" presId="urn:microsoft.com/office/officeart/2005/8/layout/orgChart1"/>
    <dgm:cxn modelId="{A29E2B51-8539-4FEE-AD75-BE05CE578804}" type="presParOf" srcId="{6C6761D7-23C2-469E-8A4C-4D9E88EC72E6}" destId="{1EC7791B-D1C7-4B70-BEA5-6DD92DE1129B}" srcOrd="7" destOrd="0" presId="urn:microsoft.com/office/officeart/2005/8/layout/orgChart1"/>
    <dgm:cxn modelId="{34F8A6B7-414B-4DE9-874D-CEFCA10E5931}" type="presParOf" srcId="{1EC7791B-D1C7-4B70-BEA5-6DD92DE1129B}" destId="{4DCD6087-7F50-40CC-8F66-0ABB28FF4D91}" srcOrd="0" destOrd="0" presId="urn:microsoft.com/office/officeart/2005/8/layout/orgChart1"/>
    <dgm:cxn modelId="{B0A5677B-76CD-4DB9-8220-AB85E059BB44}" type="presParOf" srcId="{4DCD6087-7F50-40CC-8F66-0ABB28FF4D91}" destId="{53A1B6B1-543F-4031-814A-C310B34B4C02}" srcOrd="0" destOrd="0" presId="urn:microsoft.com/office/officeart/2005/8/layout/orgChart1"/>
    <dgm:cxn modelId="{64F40ABC-0FD7-4D6F-A1C0-676B3695C2D1}" type="presParOf" srcId="{4DCD6087-7F50-40CC-8F66-0ABB28FF4D91}" destId="{9F1E6633-F91F-403D-A1C3-8A8CA81ACEDE}" srcOrd="1" destOrd="0" presId="urn:microsoft.com/office/officeart/2005/8/layout/orgChart1"/>
    <dgm:cxn modelId="{96951939-3926-4E68-9411-F34D5D038F81}" type="presParOf" srcId="{1EC7791B-D1C7-4B70-BEA5-6DD92DE1129B}" destId="{3951A312-7ACE-41D7-9B89-4AF34799BE87}" srcOrd="1" destOrd="0" presId="urn:microsoft.com/office/officeart/2005/8/layout/orgChart1"/>
    <dgm:cxn modelId="{B51C6976-2F8B-4765-8761-29464AC6BE5F}" type="presParOf" srcId="{1EC7791B-D1C7-4B70-BEA5-6DD92DE1129B}" destId="{37C24A69-CA10-4D65-AA53-415AD5234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3FED436-8587-4C8D-82B5-6EACC0D63B5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F787ABC-C5EB-4A87-AF1D-55EFE57FBCAE}" type="par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81FA3E9-7B86-48A4-B000-2F902153E5EA}" type="sibTrans" cxnId="{78E6675D-A623-4019-809D-5379075FF2CF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4DBBE072-55DA-49C2-AA59-B522B59D751E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370B4A10-A49B-4F17-A1DC-EBD6147E7A4E}" type="par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AF56C4D4-1723-41CF-9680-4E958B833A4A}" type="sibTrans" cxnId="{0C41464A-9823-4C43-95D4-7625F0036E26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E9D437FF-51E7-4F81-8934-5F60729AC30A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dirty="0">
            <a:solidFill>
              <a:schemeClr val="tx1"/>
            </a:solidFill>
          </a:endParaRPr>
        </a:p>
      </dgm:t>
    </dgm:pt>
    <dgm:pt modelId="{E74CA214-73B9-44E1-B6C4-EA97684D8B2E}" type="par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A1C017-E5FB-4AE2-AB44-C44270BAB713}" type="sibTrans" cxnId="{55EA5872-755D-4A88-BE1A-E3704D581504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D083264-44E0-4CD2-A10C-5CC503355FCE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dirty="0">
            <a:solidFill>
              <a:schemeClr val="tx1"/>
            </a:solidFill>
          </a:endParaRPr>
        </a:p>
      </dgm:t>
    </dgm:pt>
    <dgm:pt modelId="{6D10289F-AAB7-4031-A840-B272871BFA22}" type="par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6649F59-D616-40B0-9B07-C1CC40E4335A}" type="sibTrans" cxnId="{6C45E8F0-754C-4DC2-8F34-0BC2DE3E48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5DA7826B-C6FC-42B1-85F8-A8269ED546D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dirty="0">
            <a:solidFill>
              <a:schemeClr val="tx1"/>
            </a:solidFill>
          </a:endParaRPr>
        </a:p>
      </dgm:t>
    </dgm:pt>
    <dgm:pt modelId="{E356D133-F7D6-4A96-9AC4-11FDCDD30D94}" type="par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8B40901F-9A0B-4DF8-A801-8EE2EAA6F6BD}" type="sibTrans" cxnId="{2F0D27B7-F5FD-4117-A968-8CCAD463E727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1717" custScaleY="106199" custLinFactNeighborY="20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419E9F7F-E7D6-4F1A-B958-E1260BC3CBE2}" type="pres">
      <dgm:prSet presAssocID="{6D10289F-AAB7-4031-A840-B272871BFA22}" presName="Name35" presStyleLbl="parChTrans1D2" presStyleIdx="0" presStyleCnt="5"/>
      <dgm:spPr/>
      <dgm:t>
        <a:bodyPr/>
        <a:lstStyle/>
        <a:p>
          <a:endParaRPr lang="es-ES"/>
        </a:p>
      </dgm:t>
    </dgm:pt>
    <dgm:pt modelId="{D97520A2-8DF4-4ED8-8233-4F11EB2917F6}" type="pres">
      <dgm:prSet presAssocID="{FD083264-44E0-4CD2-A10C-5CC503355FCE}" presName="hierRoot2" presStyleCnt="0">
        <dgm:presLayoutVars>
          <dgm:hierBranch val="init"/>
        </dgm:presLayoutVars>
      </dgm:prSet>
      <dgm:spPr/>
    </dgm:pt>
    <dgm:pt modelId="{0845FC86-2E41-4F67-B7F6-424D63DB643E}" type="pres">
      <dgm:prSet presAssocID="{FD083264-44E0-4CD2-A10C-5CC503355FCE}" presName="rootComposite" presStyleCnt="0"/>
      <dgm:spPr/>
    </dgm:pt>
    <dgm:pt modelId="{2204472C-B143-4DA2-8383-12A238991A61}" type="pres">
      <dgm:prSet presAssocID="{FD083264-44E0-4CD2-A10C-5CC503355FCE}" presName="rootText" presStyleLbl="node2" presStyleIdx="0" presStyleCnt="1" custScaleX="114538" custScaleY="117660" custLinFactNeighborY="-36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5B251-D19E-486F-B143-45AC82C92017}" type="pres">
      <dgm:prSet presAssocID="{FD083264-44E0-4CD2-A10C-5CC503355FCE}" presName="rootConnector" presStyleLbl="node2" presStyleIdx="0" presStyleCnt="1"/>
      <dgm:spPr/>
      <dgm:t>
        <a:bodyPr/>
        <a:lstStyle/>
        <a:p>
          <a:endParaRPr lang="es-ES"/>
        </a:p>
      </dgm:t>
    </dgm:pt>
    <dgm:pt modelId="{BE358A29-7BC2-4C79-88E7-5A8129F0E13A}" type="pres">
      <dgm:prSet presAssocID="{FD083264-44E0-4CD2-A10C-5CC503355FCE}" presName="hierChild4" presStyleCnt="0"/>
      <dgm:spPr/>
    </dgm:pt>
    <dgm:pt modelId="{FF40BA07-A6D9-45D0-8CFA-41A7BFE98D00}" type="pres">
      <dgm:prSet presAssocID="{FD083264-44E0-4CD2-A10C-5CC503355FCE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6FB0FA13-6E58-4370-A112-EFDA014F972A}" type="pres">
      <dgm:prSet presAssocID="{EF787ABC-C5EB-4A87-AF1D-55EFE57FBCAE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4E5D650A-A9A9-4C47-BE30-861A260060FA}" type="pres">
      <dgm:prSet presAssocID="{F3FED436-8587-4C8D-82B5-6EACC0D63B5E}" presName="hierRoot3" presStyleCnt="0">
        <dgm:presLayoutVars>
          <dgm:hierBranch val="init"/>
        </dgm:presLayoutVars>
      </dgm:prSet>
      <dgm:spPr/>
    </dgm:pt>
    <dgm:pt modelId="{7F9AF6D2-98CE-4448-AE20-195F3A05A8EA}" type="pres">
      <dgm:prSet presAssocID="{F3FED436-8587-4C8D-82B5-6EACC0D63B5E}" presName="rootComposite3" presStyleCnt="0"/>
      <dgm:spPr/>
    </dgm:pt>
    <dgm:pt modelId="{C2FC546E-C85C-47AF-A999-61633F840BD5}" type="pres">
      <dgm:prSet presAssocID="{F3FED436-8587-4C8D-82B5-6EACC0D63B5E}" presName="rootText3" presStyleLbl="asst1" presStyleIdx="0" presStyleCnt="4" custScaleX="114538" custScaleY="83301" custLinFactNeighborY="22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A35F2F-84C1-4B59-855D-A00EA5738E3E}" type="pres">
      <dgm:prSet presAssocID="{F3FED436-8587-4C8D-82B5-6EACC0D63B5E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DE50FD9-789D-4B8A-A8F0-21C1C9C33F46}" type="pres">
      <dgm:prSet presAssocID="{F3FED436-8587-4C8D-82B5-6EACC0D63B5E}" presName="hierChild6" presStyleCnt="0"/>
      <dgm:spPr/>
    </dgm:pt>
    <dgm:pt modelId="{7B539D5E-1FA7-4A97-A3EE-B5A968790A71}" type="pres">
      <dgm:prSet presAssocID="{F3FED436-8587-4C8D-82B5-6EACC0D63B5E}" presName="hierChild7" presStyleCnt="0"/>
      <dgm:spPr/>
    </dgm:pt>
    <dgm:pt modelId="{89D9DB7A-45D1-4056-BE51-5137B5714AF4}" type="pres">
      <dgm:prSet presAssocID="{370B4A10-A49B-4F17-A1DC-EBD6147E7A4E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0369F42D-048D-4B8F-B091-7CD152D3E5F1}" type="pres">
      <dgm:prSet presAssocID="{4DBBE072-55DA-49C2-AA59-B522B59D751E}" presName="hierRoot3" presStyleCnt="0">
        <dgm:presLayoutVars>
          <dgm:hierBranch val="init"/>
        </dgm:presLayoutVars>
      </dgm:prSet>
      <dgm:spPr/>
    </dgm:pt>
    <dgm:pt modelId="{80E12792-BEE8-4AEE-802D-2C602140CA69}" type="pres">
      <dgm:prSet presAssocID="{4DBBE072-55DA-49C2-AA59-B522B59D751E}" presName="rootComposite3" presStyleCnt="0"/>
      <dgm:spPr/>
    </dgm:pt>
    <dgm:pt modelId="{A04FC355-2161-4837-BEE0-FACFB747D6BE}" type="pres">
      <dgm:prSet presAssocID="{4DBBE072-55DA-49C2-AA59-B522B59D751E}" presName="rootText3" presStyleLbl="asst1" presStyleIdx="1" presStyleCnt="4" custScaleX="114538" custScaleY="83301" custLinFactNeighborY="23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78DBD1-FB5A-4F5A-8B5A-9CFE5827DA91}" type="pres">
      <dgm:prSet presAssocID="{4DBBE072-55DA-49C2-AA59-B522B59D751E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7F7A178-0AAC-4CFE-9477-17EA406CBEAA}" type="pres">
      <dgm:prSet presAssocID="{4DBBE072-55DA-49C2-AA59-B522B59D751E}" presName="hierChild6" presStyleCnt="0"/>
      <dgm:spPr/>
    </dgm:pt>
    <dgm:pt modelId="{357C0371-6DF0-4796-8240-9E0A9EAE8BBD}" type="pres">
      <dgm:prSet presAssocID="{4DBBE072-55DA-49C2-AA59-B522B59D751E}" presName="hierChild7" presStyleCnt="0"/>
      <dgm:spPr/>
    </dgm:pt>
    <dgm:pt modelId="{588E6BE2-23F0-46DA-B7DD-4082A5A48963}" type="pres">
      <dgm:prSet presAssocID="{E74CA214-73B9-44E1-B6C4-EA97684D8B2E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29477F47-CFDD-4B33-8CB9-79701845B0DA}" type="pres">
      <dgm:prSet presAssocID="{E9D437FF-51E7-4F81-8934-5F60729AC30A}" presName="hierRoot3" presStyleCnt="0">
        <dgm:presLayoutVars>
          <dgm:hierBranch val="init"/>
        </dgm:presLayoutVars>
      </dgm:prSet>
      <dgm:spPr/>
    </dgm:pt>
    <dgm:pt modelId="{28BFAB28-7485-4155-A9B3-4470EEA2C6F7}" type="pres">
      <dgm:prSet presAssocID="{E9D437FF-51E7-4F81-8934-5F60729AC30A}" presName="rootComposite3" presStyleCnt="0"/>
      <dgm:spPr/>
    </dgm:pt>
    <dgm:pt modelId="{76DA659A-70FE-409A-B6D9-EE4DAE48DDF5}" type="pres">
      <dgm:prSet presAssocID="{E9D437FF-51E7-4F81-8934-5F60729AC30A}" presName="rootText3" presStyleLbl="asst1" presStyleIdx="2" presStyleCnt="4" custScaleX="114565" custScaleY="83171" custLinFactX="34883" custLinFactNeighborX="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932CA8-48E7-4A4D-8825-57D3245CFE8E}" type="pres">
      <dgm:prSet presAssocID="{E9D437FF-51E7-4F81-8934-5F60729AC30A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DD983E0-3979-40EF-89B1-B1115B2FEAC4}" type="pres">
      <dgm:prSet presAssocID="{E9D437FF-51E7-4F81-8934-5F60729AC30A}" presName="hierChild6" presStyleCnt="0"/>
      <dgm:spPr/>
    </dgm:pt>
    <dgm:pt modelId="{947156BC-2677-4633-B327-E0869A0EDCA6}" type="pres">
      <dgm:prSet presAssocID="{E9D437FF-51E7-4F81-8934-5F60729AC30A}" presName="hierChild7" presStyleCnt="0"/>
      <dgm:spPr/>
    </dgm:pt>
    <dgm:pt modelId="{A5A7FB79-B64E-47E8-A917-4865096BA14A}" type="pres">
      <dgm:prSet presAssocID="{E356D133-F7D6-4A96-9AC4-11FDCDD30D9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CD2C623-83ED-43D4-89FD-E03556AB20C9}" type="pres">
      <dgm:prSet presAssocID="{5DA7826B-C6FC-42B1-85F8-A8269ED546D0}" presName="hierRoot3" presStyleCnt="0">
        <dgm:presLayoutVars>
          <dgm:hierBranch val="init"/>
        </dgm:presLayoutVars>
      </dgm:prSet>
      <dgm:spPr/>
    </dgm:pt>
    <dgm:pt modelId="{11091EC7-CF3E-4521-8004-CB83C72163C5}" type="pres">
      <dgm:prSet presAssocID="{5DA7826B-C6FC-42B1-85F8-A8269ED546D0}" presName="rootComposite3" presStyleCnt="0"/>
      <dgm:spPr/>
    </dgm:pt>
    <dgm:pt modelId="{D377109B-6CE0-40B6-8635-032B3A0DB7EB}" type="pres">
      <dgm:prSet presAssocID="{5DA7826B-C6FC-42B1-85F8-A8269ED546D0}" presName="rootText3" presStyleLbl="asst1" presStyleIdx="3" presStyleCnt="4" custScaleX="114565" custScaleY="83171" custLinFactX="-36483" custLinFactNeighborX="-100000" custLinFactNeighborY="-1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476D88-1ACD-4839-AB6E-8AE5DD188431}" type="pres">
      <dgm:prSet presAssocID="{5DA7826B-C6FC-42B1-85F8-A8269ED546D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40E3111-01A0-4B12-892B-A7B9BAFAFEA4}" type="pres">
      <dgm:prSet presAssocID="{5DA7826B-C6FC-42B1-85F8-A8269ED546D0}" presName="hierChild6" presStyleCnt="0"/>
      <dgm:spPr/>
    </dgm:pt>
    <dgm:pt modelId="{F67958FF-2A31-49CE-89B9-3CC054202DD2}" type="pres">
      <dgm:prSet presAssocID="{5DA7826B-C6FC-42B1-85F8-A8269ED546D0}" presName="hierChild7" presStyleCnt="0"/>
      <dgm:spPr/>
    </dgm:pt>
  </dgm:ptLst>
  <dgm:cxnLst>
    <dgm:cxn modelId="{707C41F0-7D54-4966-A8A0-428CF2475AF1}" type="presOf" srcId="{4DBBE072-55DA-49C2-AA59-B522B59D751E}" destId="{9078DBD1-FB5A-4F5A-8B5A-9CFE5827DA91}" srcOrd="1" destOrd="0" presId="urn:microsoft.com/office/officeart/2005/8/layout/orgChart1"/>
    <dgm:cxn modelId="{5D0D2F72-8FC8-404B-8EBD-CB63F2C11EE4}" type="presOf" srcId="{4DBBE072-55DA-49C2-AA59-B522B59D751E}" destId="{A04FC355-2161-4837-BEE0-FACFB747D6B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6C45E8F0-754C-4DC2-8F34-0BC2DE3E4898}" srcId="{8FE150CD-F776-47B8-84A5-F2CF7ACAAC56}" destId="{FD083264-44E0-4CD2-A10C-5CC503355FCE}" srcOrd="3" destOrd="0" parTransId="{6D10289F-AAB7-4031-A840-B272871BFA22}" sibTransId="{56649F59-D616-40B0-9B07-C1CC40E4335A}"/>
    <dgm:cxn modelId="{D5036A41-6AEE-4C05-8BE5-76577B7E0325}" type="presOf" srcId="{E9D437FF-51E7-4F81-8934-5F60729AC30A}" destId="{76DA659A-70FE-409A-B6D9-EE4DAE48DDF5}" srcOrd="0" destOrd="0" presId="urn:microsoft.com/office/officeart/2005/8/layout/orgChart1"/>
    <dgm:cxn modelId="{55EA5872-755D-4A88-BE1A-E3704D581504}" srcId="{8FE150CD-F776-47B8-84A5-F2CF7ACAAC56}" destId="{E9D437FF-51E7-4F81-8934-5F60729AC30A}" srcOrd="2" destOrd="0" parTransId="{E74CA214-73B9-44E1-B6C4-EA97684D8B2E}" sibTransId="{FDA1C017-E5FB-4AE2-AB44-C44270BAB713}"/>
    <dgm:cxn modelId="{EE501EC5-FC18-43D6-B0AC-02659D3B4E18}" type="presOf" srcId="{FD083264-44E0-4CD2-A10C-5CC503355FCE}" destId="{4CA5B251-D19E-486F-B143-45AC82C92017}" srcOrd="1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78E6675D-A623-4019-809D-5379075FF2CF}" srcId="{8FE150CD-F776-47B8-84A5-F2CF7ACAAC56}" destId="{F3FED436-8587-4C8D-82B5-6EACC0D63B5E}" srcOrd="0" destOrd="0" parTransId="{EF787ABC-C5EB-4A87-AF1D-55EFE57FBCAE}" sibTransId="{481FA3E9-7B86-48A4-B000-2F902153E5EA}"/>
    <dgm:cxn modelId="{45B5E806-A6D8-4180-BE1B-C25438E06735}" type="presOf" srcId="{FD083264-44E0-4CD2-A10C-5CC503355FCE}" destId="{2204472C-B143-4DA2-8383-12A238991A6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4A3056DD-25EF-4E1B-AA54-694D29C86AD5}" type="presOf" srcId="{F3FED436-8587-4C8D-82B5-6EACC0D63B5E}" destId="{4DA35F2F-84C1-4B59-855D-A00EA5738E3E}" srcOrd="1" destOrd="0" presId="urn:microsoft.com/office/officeart/2005/8/layout/orgChart1"/>
    <dgm:cxn modelId="{3159EAFE-577E-41CA-A04B-A877600345BB}" type="presOf" srcId="{EF787ABC-C5EB-4A87-AF1D-55EFE57FBCAE}" destId="{6FB0FA13-6E58-4370-A112-EFDA014F972A}" srcOrd="0" destOrd="0" presId="urn:microsoft.com/office/officeart/2005/8/layout/orgChart1"/>
    <dgm:cxn modelId="{16E8C4CC-91EC-4985-9CCD-16E69DA54C4D}" type="presOf" srcId="{5DA7826B-C6FC-42B1-85F8-A8269ED546D0}" destId="{D377109B-6CE0-40B6-8635-032B3A0DB7EB}" srcOrd="0" destOrd="0" presId="urn:microsoft.com/office/officeart/2005/8/layout/orgChart1"/>
    <dgm:cxn modelId="{A7E4EF27-1E79-4B23-B1B9-0DC9BB4CE35C}" type="presOf" srcId="{E74CA214-73B9-44E1-B6C4-EA97684D8B2E}" destId="{588E6BE2-23F0-46DA-B7DD-4082A5A48963}" srcOrd="0" destOrd="0" presId="urn:microsoft.com/office/officeart/2005/8/layout/orgChart1"/>
    <dgm:cxn modelId="{2F0D27B7-F5FD-4117-A968-8CCAD463E727}" srcId="{8FE150CD-F776-47B8-84A5-F2CF7ACAAC56}" destId="{5DA7826B-C6FC-42B1-85F8-A8269ED546D0}" srcOrd="4" destOrd="0" parTransId="{E356D133-F7D6-4A96-9AC4-11FDCDD30D94}" sibTransId="{8B40901F-9A0B-4DF8-A801-8EE2EAA6F6BD}"/>
    <dgm:cxn modelId="{24C2B2B7-3E3B-42B1-96DA-BC5D7DBA35A0}" type="presOf" srcId="{E356D133-F7D6-4A96-9AC4-11FDCDD30D94}" destId="{A5A7FB79-B64E-47E8-A917-4865096BA14A}" srcOrd="0" destOrd="0" presId="urn:microsoft.com/office/officeart/2005/8/layout/orgChart1"/>
    <dgm:cxn modelId="{2C76F7F4-66FC-4170-8EE2-0470488783FE}" type="presOf" srcId="{F3FED436-8587-4C8D-82B5-6EACC0D63B5E}" destId="{C2FC546E-C85C-47AF-A999-61633F840BD5}" srcOrd="0" destOrd="0" presId="urn:microsoft.com/office/officeart/2005/8/layout/orgChart1"/>
    <dgm:cxn modelId="{0C41464A-9823-4C43-95D4-7625F0036E26}" srcId="{8FE150CD-F776-47B8-84A5-F2CF7ACAAC56}" destId="{4DBBE072-55DA-49C2-AA59-B522B59D751E}" srcOrd="1" destOrd="0" parTransId="{370B4A10-A49B-4F17-A1DC-EBD6147E7A4E}" sibTransId="{AF56C4D4-1723-41CF-9680-4E958B833A4A}"/>
    <dgm:cxn modelId="{B67404CE-51AD-47BE-8830-9CFFA678A6F8}" type="presOf" srcId="{6D10289F-AAB7-4031-A840-B272871BFA22}" destId="{419E9F7F-E7D6-4F1A-B958-E1260BC3CBE2}" srcOrd="0" destOrd="0" presId="urn:microsoft.com/office/officeart/2005/8/layout/orgChart1"/>
    <dgm:cxn modelId="{6213BA81-207A-4C9F-BB39-6ABEB5ABEF65}" type="presOf" srcId="{370B4A10-A49B-4F17-A1DC-EBD6147E7A4E}" destId="{89D9DB7A-45D1-4056-BE51-5137B5714AF4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212F4F38-3052-458C-8D9D-9A0072534B3C}" type="presOf" srcId="{5DA7826B-C6FC-42B1-85F8-A8269ED546D0}" destId="{95476D88-1ACD-4839-AB6E-8AE5DD188431}" srcOrd="1" destOrd="0" presId="urn:microsoft.com/office/officeart/2005/8/layout/orgChart1"/>
    <dgm:cxn modelId="{8478D3A8-8F35-40C2-AD8A-A0A136E2A0F5}" type="presOf" srcId="{E9D437FF-51E7-4F81-8934-5F60729AC30A}" destId="{09932CA8-48E7-4A4D-8825-57D3245CFE8E}" srcOrd="1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2B01C58B-12F3-4BA6-ABD6-EDBF578513F3}" type="presParOf" srcId="{B47799F2-AAEA-4F8F-B236-6AB5BFCEE6E2}" destId="{419E9F7F-E7D6-4F1A-B958-E1260BC3CBE2}" srcOrd="0" destOrd="0" presId="urn:microsoft.com/office/officeart/2005/8/layout/orgChart1"/>
    <dgm:cxn modelId="{0C3A0127-C96B-4CC8-818F-F5F74767F14D}" type="presParOf" srcId="{B47799F2-AAEA-4F8F-B236-6AB5BFCEE6E2}" destId="{D97520A2-8DF4-4ED8-8233-4F11EB2917F6}" srcOrd="1" destOrd="0" presId="urn:microsoft.com/office/officeart/2005/8/layout/orgChart1"/>
    <dgm:cxn modelId="{9B277FA3-5CD7-486A-A41F-DE31811AAE0C}" type="presParOf" srcId="{D97520A2-8DF4-4ED8-8233-4F11EB2917F6}" destId="{0845FC86-2E41-4F67-B7F6-424D63DB643E}" srcOrd="0" destOrd="0" presId="urn:microsoft.com/office/officeart/2005/8/layout/orgChart1"/>
    <dgm:cxn modelId="{7CE02B62-964C-4E4D-9313-1FF8FADE0798}" type="presParOf" srcId="{0845FC86-2E41-4F67-B7F6-424D63DB643E}" destId="{2204472C-B143-4DA2-8383-12A238991A61}" srcOrd="0" destOrd="0" presId="urn:microsoft.com/office/officeart/2005/8/layout/orgChart1"/>
    <dgm:cxn modelId="{95FBBAE5-CAE2-412D-BABD-E81232518ABE}" type="presParOf" srcId="{0845FC86-2E41-4F67-B7F6-424D63DB643E}" destId="{4CA5B251-D19E-486F-B143-45AC82C92017}" srcOrd="1" destOrd="0" presId="urn:microsoft.com/office/officeart/2005/8/layout/orgChart1"/>
    <dgm:cxn modelId="{631275A4-F601-4896-BDC3-440D08619C93}" type="presParOf" srcId="{D97520A2-8DF4-4ED8-8233-4F11EB2917F6}" destId="{BE358A29-7BC2-4C79-88E7-5A8129F0E13A}" srcOrd="1" destOrd="0" presId="urn:microsoft.com/office/officeart/2005/8/layout/orgChart1"/>
    <dgm:cxn modelId="{08C1EB0A-5E58-4EF5-8E66-16682C0B2BC4}" type="presParOf" srcId="{D97520A2-8DF4-4ED8-8233-4F11EB2917F6}" destId="{FF40BA07-A6D9-45D0-8CFA-41A7BFE98D00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0071B92F-6EC2-4534-97B1-F400F6651A0B}" type="presParOf" srcId="{6C6761D7-23C2-469E-8A4C-4D9E88EC72E6}" destId="{6FB0FA13-6E58-4370-A112-EFDA014F972A}" srcOrd="0" destOrd="0" presId="urn:microsoft.com/office/officeart/2005/8/layout/orgChart1"/>
    <dgm:cxn modelId="{42EED467-1901-40BE-BB58-D6F8019E540B}" type="presParOf" srcId="{6C6761D7-23C2-469E-8A4C-4D9E88EC72E6}" destId="{4E5D650A-A9A9-4C47-BE30-861A260060FA}" srcOrd="1" destOrd="0" presId="urn:microsoft.com/office/officeart/2005/8/layout/orgChart1"/>
    <dgm:cxn modelId="{B75FA8A7-9CA7-42FE-A7F0-160EEFAE8F99}" type="presParOf" srcId="{4E5D650A-A9A9-4C47-BE30-861A260060FA}" destId="{7F9AF6D2-98CE-4448-AE20-195F3A05A8EA}" srcOrd="0" destOrd="0" presId="urn:microsoft.com/office/officeart/2005/8/layout/orgChart1"/>
    <dgm:cxn modelId="{CBEBE2F5-8F36-4591-844E-51C5AA5DDBFE}" type="presParOf" srcId="{7F9AF6D2-98CE-4448-AE20-195F3A05A8EA}" destId="{C2FC546E-C85C-47AF-A999-61633F840BD5}" srcOrd="0" destOrd="0" presId="urn:microsoft.com/office/officeart/2005/8/layout/orgChart1"/>
    <dgm:cxn modelId="{81EFF28B-50AC-4FE4-8CD9-0F726D26F4D7}" type="presParOf" srcId="{7F9AF6D2-98CE-4448-AE20-195F3A05A8EA}" destId="{4DA35F2F-84C1-4B59-855D-A00EA5738E3E}" srcOrd="1" destOrd="0" presId="urn:microsoft.com/office/officeart/2005/8/layout/orgChart1"/>
    <dgm:cxn modelId="{6439233B-27AD-4A46-854E-8992C72183AB}" type="presParOf" srcId="{4E5D650A-A9A9-4C47-BE30-861A260060FA}" destId="{DDE50FD9-789D-4B8A-A8F0-21C1C9C33F46}" srcOrd="1" destOrd="0" presId="urn:microsoft.com/office/officeart/2005/8/layout/orgChart1"/>
    <dgm:cxn modelId="{3DAEDD4F-F949-4854-A623-F60EA33E3D2D}" type="presParOf" srcId="{4E5D650A-A9A9-4C47-BE30-861A260060FA}" destId="{7B539D5E-1FA7-4A97-A3EE-B5A968790A71}" srcOrd="2" destOrd="0" presId="urn:microsoft.com/office/officeart/2005/8/layout/orgChart1"/>
    <dgm:cxn modelId="{BC3D88E7-8477-43D5-9DEE-4E865BFBD2B1}" type="presParOf" srcId="{6C6761D7-23C2-469E-8A4C-4D9E88EC72E6}" destId="{89D9DB7A-45D1-4056-BE51-5137B5714AF4}" srcOrd="2" destOrd="0" presId="urn:microsoft.com/office/officeart/2005/8/layout/orgChart1"/>
    <dgm:cxn modelId="{94E5CFA8-E523-4313-A065-7BE29D890B91}" type="presParOf" srcId="{6C6761D7-23C2-469E-8A4C-4D9E88EC72E6}" destId="{0369F42D-048D-4B8F-B091-7CD152D3E5F1}" srcOrd="3" destOrd="0" presId="urn:microsoft.com/office/officeart/2005/8/layout/orgChart1"/>
    <dgm:cxn modelId="{51BC5404-8E75-4557-AEE5-25DBEA44D4AC}" type="presParOf" srcId="{0369F42D-048D-4B8F-B091-7CD152D3E5F1}" destId="{80E12792-BEE8-4AEE-802D-2C602140CA69}" srcOrd="0" destOrd="0" presId="urn:microsoft.com/office/officeart/2005/8/layout/orgChart1"/>
    <dgm:cxn modelId="{26ED784C-DE8D-4B9B-A6E1-A242F8F2063F}" type="presParOf" srcId="{80E12792-BEE8-4AEE-802D-2C602140CA69}" destId="{A04FC355-2161-4837-BEE0-FACFB747D6BE}" srcOrd="0" destOrd="0" presId="urn:microsoft.com/office/officeart/2005/8/layout/orgChart1"/>
    <dgm:cxn modelId="{7C1D9FA3-6BFE-424B-AF5F-7FE986C1EE3F}" type="presParOf" srcId="{80E12792-BEE8-4AEE-802D-2C602140CA69}" destId="{9078DBD1-FB5A-4F5A-8B5A-9CFE5827DA91}" srcOrd="1" destOrd="0" presId="urn:microsoft.com/office/officeart/2005/8/layout/orgChart1"/>
    <dgm:cxn modelId="{FCC34348-EB8B-45A3-8778-F6DD7F14EF3C}" type="presParOf" srcId="{0369F42D-048D-4B8F-B091-7CD152D3E5F1}" destId="{B7F7A178-0AAC-4CFE-9477-17EA406CBEAA}" srcOrd="1" destOrd="0" presId="urn:microsoft.com/office/officeart/2005/8/layout/orgChart1"/>
    <dgm:cxn modelId="{08368DD6-6913-4E81-8918-1B007E549275}" type="presParOf" srcId="{0369F42D-048D-4B8F-B091-7CD152D3E5F1}" destId="{357C0371-6DF0-4796-8240-9E0A9EAE8BBD}" srcOrd="2" destOrd="0" presId="urn:microsoft.com/office/officeart/2005/8/layout/orgChart1"/>
    <dgm:cxn modelId="{D9F6E303-B52A-46DD-9AFA-DAFB1878C621}" type="presParOf" srcId="{6C6761D7-23C2-469E-8A4C-4D9E88EC72E6}" destId="{588E6BE2-23F0-46DA-B7DD-4082A5A48963}" srcOrd="4" destOrd="0" presId="urn:microsoft.com/office/officeart/2005/8/layout/orgChart1"/>
    <dgm:cxn modelId="{DED28135-26E1-4218-BF08-9B25BC0FA13E}" type="presParOf" srcId="{6C6761D7-23C2-469E-8A4C-4D9E88EC72E6}" destId="{29477F47-CFDD-4B33-8CB9-79701845B0DA}" srcOrd="5" destOrd="0" presId="urn:microsoft.com/office/officeart/2005/8/layout/orgChart1"/>
    <dgm:cxn modelId="{D831F9C8-1105-43AF-B322-43BF6C178121}" type="presParOf" srcId="{29477F47-CFDD-4B33-8CB9-79701845B0DA}" destId="{28BFAB28-7485-4155-A9B3-4470EEA2C6F7}" srcOrd="0" destOrd="0" presId="urn:microsoft.com/office/officeart/2005/8/layout/orgChart1"/>
    <dgm:cxn modelId="{7F9CFC55-BE53-4222-ABA7-9B22E28EF43E}" type="presParOf" srcId="{28BFAB28-7485-4155-A9B3-4470EEA2C6F7}" destId="{76DA659A-70FE-409A-B6D9-EE4DAE48DDF5}" srcOrd="0" destOrd="0" presId="urn:microsoft.com/office/officeart/2005/8/layout/orgChart1"/>
    <dgm:cxn modelId="{C4CEB2E4-E270-479F-B6C7-6A3FED54B0DB}" type="presParOf" srcId="{28BFAB28-7485-4155-A9B3-4470EEA2C6F7}" destId="{09932CA8-48E7-4A4D-8825-57D3245CFE8E}" srcOrd="1" destOrd="0" presId="urn:microsoft.com/office/officeart/2005/8/layout/orgChart1"/>
    <dgm:cxn modelId="{1DCA9EAA-7070-4E73-8396-6ED4D00EF863}" type="presParOf" srcId="{29477F47-CFDD-4B33-8CB9-79701845B0DA}" destId="{FDD983E0-3979-40EF-89B1-B1115B2FEAC4}" srcOrd="1" destOrd="0" presId="urn:microsoft.com/office/officeart/2005/8/layout/orgChart1"/>
    <dgm:cxn modelId="{6BE4E023-A6FF-40B6-9431-73DDA0E91038}" type="presParOf" srcId="{29477F47-CFDD-4B33-8CB9-79701845B0DA}" destId="{947156BC-2677-4633-B327-E0869A0EDCA6}" srcOrd="2" destOrd="0" presId="urn:microsoft.com/office/officeart/2005/8/layout/orgChart1"/>
    <dgm:cxn modelId="{9DA9B151-245D-461C-811B-3564C56EBF57}" type="presParOf" srcId="{6C6761D7-23C2-469E-8A4C-4D9E88EC72E6}" destId="{A5A7FB79-B64E-47E8-A917-4865096BA14A}" srcOrd="6" destOrd="0" presId="urn:microsoft.com/office/officeart/2005/8/layout/orgChart1"/>
    <dgm:cxn modelId="{E0E10B8E-B0B2-49CA-93D1-DF206FF7D1EC}" type="presParOf" srcId="{6C6761D7-23C2-469E-8A4C-4D9E88EC72E6}" destId="{CCD2C623-83ED-43D4-89FD-E03556AB20C9}" srcOrd="7" destOrd="0" presId="urn:microsoft.com/office/officeart/2005/8/layout/orgChart1"/>
    <dgm:cxn modelId="{415AA074-99E0-4EDC-A49F-09F02BADFFDC}" type="presParOf" srcId="{CCD2C623-83ED-43D4-89FD-E03556AB20C9}" destId="{11091EC7-CF3E-4521-8004-CB83C72163C5}" srcOrd="0" destOrd="0" presId="urn:microsoft.com/office/officeart/2005/8/layout/orgChart1"/>
    <dgm:cxn modelId="{28300B28-A2CF-4C52-B142-5A90055E7412}" type="presParOf" srcId="{11091EC7-CF3E-4521-8004-CB83C72163C5}" destId="{D377109B-6CE0-40B6-8635-032B3A0DB7EB}" srcOrd="0" destOrd="0" presId="urn:microsoft.com/office/officeart/2005/8/layout/orgChart1"/>
    <dgm:cxn modelId="{0EDDE5AC-DBE1-4E2F-A914-1B106A970019}" type="presParOf" srcId="{11091EC7-CF3E-4521-8004-CB83C72163C5}" destId="{95476D88-1ACD-4839-AB6E-8AE5DD188431}" srcOrd="1" destOrd="0" presId="urn:microsoft.com/office/officeart/2005/8/layout/orgChart1"/>
    <dgm:cxn modelId="{D506E0CE-F608-4D64-A72A-8A24C6B59513}" type="presParOf" srcId="{CCD2C623-83ED-43D4-89FD-E03556AB20C9}" destId="{840E3111-01A0-4B12-892B-A7B9BAFAFEA4}" srcOrd="1" destOrd="0" presId="urn:microsoft.com/office/officeart/2005/8/layout/orgChart1"/>
    <dgm:cxn modelId="{367EFF65-2F39-43BE-AE7F-660AA6885E82}" type="presParOf" srcId="{CCD2C623-83ED-43D4-89FD-E03556AB20C9}" destId="{F67958FF-2A31-49CE-89B9-3CC054202D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Temporal</a:t>
          </a:r>
          <a:endParaRPr lang="es-ES" sz="1200" dirty="0">
            <a:solidFill>
              <a:schemeClr val="tx1"/>
            </a:solidFill>
          </a:endParaRP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39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99410" custLinFactNeighborY="6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99410" custLinFactNeighborY="6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99410" custLinFactNeighborY="6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</a:endParaRPr>
        </a:p>
      </dgm:t>
    </dgm:pt>
    <dgm:pt modelId="{0E4B642D-7082-4D9A-84E4-1696652CBA4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</a:endParaRPr>
        </a:p>
      </dgm:t>
    </dgm:pt>
    <dgm:pt modelId="{BD9FC268-2E0D-4EA2-BC39-1DD8C89B9F20}" type="par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69BC341A-EF1E-4617-9451-1B3F29E5C2BC}" type="sibTrans" cxnId="{93542A64-87EF-457E-BBBF-268072DC8874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F242BE8-C1FB-4875-B117-8E50BEEF5A2F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dirty="0">
            <a:solidFill>
              <a:schemeClr val="tx1"/>
            </a:solidFill>
          </a:endParaRPr>
        </a:p>
      </dgm:t>
    </dgm:pt>
    <dgm:pt modelId="{87B1C825-8578-4A44-80AC-6D35CDF4A709}" type="par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BB145EA4-6B36-411F-9BDF-53F64A0DF403}" type="sibTrans" cxnId="{4BFAF9F4-A5D3-4764-95D8-A8024723C013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061662B6-477B-4E58-996F-D0B29B4726D3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dirty="0">
            <a:solidFill>
              <a:schemeClr val="tx1"/>
            </a:solidFill>
          </a:endParaRPr>
        </a:p>
      </dgm:t>
    </dgm:pt>
    <dgm:pt modelId="{332AC226-81A8-493D-9ED9-EF711AC166B0}" type="par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A227716-35DB-49E1-BADC-AB49A075B1CB}" type="sibTrans" cxnId="{A85AB5D7-4CE9-46BD-B57A-769DE7CD944E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5C0834A1-21D1-4FC9-B716-284DFA3C451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dirty="0">
            <a:solidFill>
              <a:schemeClr val="tx1"/>
            </a:solidFill>
          </a:endParaRPr>
        </a:p>
      </dgm:t>
    </dgm:pt>
    <dgm:pt modelId="{83C945F9-EF1A-43C3-A9AB-A25FAE513A4D}" type="par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4BCBBB70-3C03-4F39-A11F-893276095E58}" type="sibTrans" cxnId="{80EA35E5-1974-4B68-9E6B-7B121F4DF175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3494A930-ECAE-4FCA-A0F2-5E992E4F4B35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60A92D9-3F84-4336-B7B8-AF666EE530A8}" type="par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7F82E385-E012-4FAD-B3AD-EB0CFF69674A}" type="sibTrans" cxnId="{2394C308-AF8E-4250-86DB-30966CE4864D}">
      <dgm:prSet/>
      <dgm:spPr/>
      <dgm:t>
        <a:bodyPr/>
        <a:lstStyle/>
        <a:p>
          <a:endParaRPr lang="es-ES" b="0">
            <a:solidFill>
              <a:schemeClr val="tx1"/>
            </a:solidFill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41408" custScaleY="99390" custLinFactNeighborX="-633" custLinFactNeighborY="264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9144F5E0-F0E3-4960-BAB3-3BA8F25146CF}" type="pres">
      <dgm:prSet presAssocID="{BD9FC268-2E0D-4EA2-BC39-1DD8C89B9F20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980BBFC-4921-4164-B979-3E0FB606BE6F}" type="pres">
      <dgm:prSet presAssocID="{0E4B642D-7082-4D9A-84E4-1696652CBA42}" presName="hierRoot2" presStyleCnt="0">
        <dgm:presLayoutVars>
          <dgm:hierBranch/>
        </dgm:presLayoutVars>
      </dgm:prSet>
      <dgm:spPr/>
    </dgm:pt>
    <dgm:pt modelId="{B71B1022-993E-43F6-82AF-CC30E3FDBB2C}" type="pres">
      <dgm:prSet presAssocID="{0E4B642D-7082-4D9A-84E4-1696652CBA42}" presName="rootComposite" presStyleCnt="0"/>
      <dgm:spPr/>
    </dgm:pt>
    <dgm:pt modelId="{DA42B9A0-D3E5-49B8-BC0C-5385DD1658A9}" type="pres">
      <dgm:prSet presAssocID="{0E4B642D-7082-4D9A-84E4-1696652CBA42}" presName="rootText" presStyleLbl="node2" presStyleIdx="0" presStyleCnt="2" custScaleX="88853" custScaleY="57276" custLinFactNeighborX="-1875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F8B86-5208-4C8F-9F03-8E4268478516}" type="pres">
      <dgm:prSet presAssocID="{0E4B642D-7082-4D9A-84E4-1696652CBA4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CAE3455-9F7B-41B2-A40C-88FFAC0AC03C}" type="pres">
      <dgm:prSet presAssocID="{0E4B642D-7082-4D9A-84E4-1696652CBA42}" presName="hierChild4" presStyleCnt="0"/>
      <dgm:spPr/>
    </dgm:pt>
    <dgm:pt modelId="{D60FC6B5-0E54-4CC8-BEA8-F568723DA3D1}" type="pres">
      <dgm:prSet presAssocID="{83C945F9-EF1A-43C3-A9AB-A25FAE513A4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C23C3F3-6A7E-4625-9B8E-0AE9B9AD0178}" type="pres">
      <dgm:prSet presAssocID="{5C0834A1-21D1-4FC9-B716-284DFA3C451B}" presName="hierRoot2" presStyleCnt="0">
        <dgm:presLayoutVars>
          <dgm:hierBranch val="init"/>
        </dgm:presLayoutVars>
      </dgm:prSet>
      <dgm:spPr/>
    </dgm:pt>
    <dgm:pt modelId="{D17A92B2-6CCF-4394-A224-05CD8319B446}" type="pres">
      <dgm:prSet presAssocID="{5C0834A1-21D1-4FC9-B716-284DFA3C451B}" presName="rootComposite" presStyleCnt="0"/>
      <dgm:spPr/>
    </dgm:pt>
    <dgm:pt modelId="{C656559B-5FD5-4D0F-9FB0-31DF93C25D1B}" type="pres">
      <dgm:prSet presAssocID="{5C0834A1-21D1-4FC9-B716-284DFA3C451B}" presName="rootText" presStyleLbl="node3" presStyleIdx="0" presStyleCnt="2" custScaleX="100360" custScaleY="264585" custLinFactNeighborX="-1875" custLinFactNeighborY="55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6873C-5C08-4567-81E1-FB1CBF2FA8C9}" type="pres">
      <dgm:prSet presAssocID="{5C0834A1-21D1-4FC9-B716-284DFA3C451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060688-3D9C-4BE5-8E6B-30767E408172}" type="pres">
      <dgm:prSet presAssocID="{5C0834A1-21D1-4FC9-B716-284DFA3C451B}" presName="hierChild4" presStyleCnt="0"/>
      <dgm:spPr/>
    </dgm:pt>
    <dgm:pt modelId="{605992CF-CF5D-4E5C-8E78-DD0EAFEDFF40}" type="pres">
      <dgm:prSet presAssocID="{5C0834A1-21D1-4FC9-B716-284DFA3C451B}" presName="hierChild5" presStyleCnt="0"/>
      <dgm:spPr/>
    </dgm:pt>
    <dgm:pt modelId="{8C63E147-3BCA-424F-BB36-D0B361F34C3A}" type="pres">
      <dgm:prSet presAssocID="{0E4B642D-7082-4D9A-84E4-1696652CBA42}" presName="hierChild5" presStyleCnt="0"/>
      <dgm:spPr/>
    </dgm:pt>
    <dgm:pt modelId="{866E595A-A94F-44F7-964A-44255EB3D86D}" type="pres">
      <dgm:prSet presAssocID="{87B1C825-8578-4A44-80AC-6D35CDF4A70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0F84E0A-A0E5-416F-B2D8-AD62B4ECA8B8}" type="pres">
      <dgm:prSet presAssocID="{5F242BE8-C1FB-4875-B117-8E50BEEF5A2F}" presName="hierRoot2" presStyleCnt="0">
        <dgm:presLayoutVars>
          <dgm:hierBranch/>
        </dgm:presLayoutVars>
      </dgm:prSet>
      <dgm:spPr/>
    </dgm:pt>
    <dgm:pt modelId="{5463A5E1-4A8F-4424-AB39-C612FB3FCFBA}" type="pres">
      <dgm:prSet presAssocID="{5F242BE8-C1FB-4875-B117-8E50BEEF5A2F}" presName="rootComposite" presStyleCnt="0"/>
      <dgm:spPr/>
    </dgm:pt>
    <dgm:pt modelId="{656531A4-5F1E-439F-AA41-FE8204494663}" type="pres">
      <dgm:prSet presAssocID="{5F242BE8-C1FB-4875-B117-8E50BEEF5A2F}" presName="rootText" presStyleLbl="node2" presStyleIdx="1" presStyleCnt="2" custScaleX="88853" custScaleY="57276" custLinFactNeighborX="2691" custLinFactNeighborY="47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B58984-8742-4B74-9AD5-4330DEDD598B}" type="pres">
      <dgm:prSet presAssocID="{5F242BE8-C1FB-4875-B117-8E50BEEF5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698673-998B-4128-9B61-DE3237DDCE94}" type="pres">
      <dgm:prSet presAssocID="{5F242BE8-C1FB-4875-B117-8E50BEEF5A2F}" presName="hierChild4" presStyleCnt="0"/>
      <dgm:spPr/>
    </dgm:pt>
    <dgm:pt modelId="{FC891062-D2F0-4438-9E4C-67962C9E1337}" type="pres">
      <dgm:prSet presAssocID="{332AC226-81A8-493D-9ED9-EF711AC166B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913AEF6-C4EE-4D8E-A187-36573E2B5C74}" type="pres">
      <dgm:prSet presAssocID="{061662B6-477B-4E58-996F-D0B29B4726D3}" presName="hierRoot2" presStyleCnt="0">
        <dgm:presLayoutVars>
          <dgm:hierBranch val="init"/>
        </dgm:presLayoutVars>
      </dgm:prSet>
      <dgm:spPr/>
    </dgm:pt>
    <dgm:pt modelId="{AAB5CE89-7CBB-4F23-8605-07FC484178BF}" type="pres">
      <dgm:prSet presAssocID="{061662B6-477B-4E58-996F-D0B29B4726D3}" presName="rootComposite" presStyleCnt="0"/>
      <dgm:spPr/>
    </dgm:pt>
    <dgm:pt modelId="{B83DC4F0-80D1-46AB-BAA9-D77BEFFC85B1}" type="pres">
      <dgm:prSet presAssocID="{061662B6-477B-4E58-996F-D0B29B4726D3}" presName="rootText" presStyleLbl="node3" presStyleIdx="1" presStyleCnt="2" custScaleX="100360" custScaleY="224362" custLinFactNeighborX="2691" custLinFactNeighborY="-45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112AFC-43EC-4353-904C-A4BB88EE9BDE}" type="pres">
      <dgm:prSet presAssocID="{061662B6-477B-4E58-996F-D0B29B4726D3}" presName="rootConnector" presStyleLbl="node3" presStyleIdx="1" presStyleCnt="2"/>
      <dgm:spPr/>
      <dgm:t>
        <a:bodyPr/>
        <a:lstStyle/>
        <a:p>
          <a:endParaRPr lang="es-ES"/>
        </a:p>
      </dgm:t>
    </dgm:pt>
    <dgm:pt modelId="{2634B3F7-FEAE-4F27-9238-08E8D152FA64}" type="pres">
      <dgm:prSet presAssocID="{061662B6-477B-4E58-996F-D0B29B4726D3}" presName="hierChild4" presStyleCnt="0"/>
      <dgm:spPr/>
    </dgm:pt>
    <dgm:pt modelId="{6F311681-A0F3-4883-9E07-94B3C6AA800F}" type="pres">
      <dgm:prSet presAssocID="{061662B6-477B-4E58-996F-D0B29B4726D3}" presName="hierChild5" presStyleCnt="0"/>
      <dgm:spPr/>
    </dgm:pt>
    <dgm:pt modelId="{0BBACEDF-97AD-43C9-BD40-FA2E37AFC02F}" type="pres">
      <dgm:prSet presAssocID="{5F242BE8-C1FB-4875-B117-8E50BEEF5A2F}" presName="hierChild5" presStyleCnt="0"/>
      <dgm:spPr/>
    </dgm:pt>
    <dgm:pt modelId="{A0118307-E2AB-4352-932F-6A2724F83641}" type="pres">
      <dgm:prSet presAssocID="{E60A92D9-3F84-4336-B7B8-AF666EE530A8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E3B97F-AC8E-423D-925A-2238B4F65408}" type="pres">
      <dgm:prSet presAssocID="{3494A930-ECAE-4FCA-A0F2-5E992E4F4B35}" presName="hierRoot3" presStyleCnt="0">
        <dgm:presLayoutVars>
          <dgm:hierBranch val="init"/>
        </dgm:presLayoutVars>
      </dgm:prSet>
      <dgm:spPr/>
    </dgm:pt>
    <dgm:pt modelId="{111367D6-2428-4550-B50E-DCC897108E80}" type="pres">
      <dgm:prSet presAssocID="{3494A930-ECAE-4FCA-A0F2-5E992E4F4B35}" presName="rootComposite3" presStyleCnt="0"/>
      <dgm:spPr/>
    </dgm:pt>
    <dgm:pt modelId="{247CDCB3-3015-4D92-AF3E-04B2EEE29EE8}" type="pres">
      <dgm:prSet presAssocID="{3494A930-ECAE-4FCA-A0F2-5E992E4F4B35}" presName="rootText3" presStyleLbl="asst2" presStyleIdx="0" presStyleCnt="1" custScaleX="63828" custScaleY="52944" custLinFactNeighborX="97417" custLinFactNeighborY="1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94E1E8-B73A-4269-A855-32EDF5DBE22D}" type="pres">
      <dgm:prSet presAssocID="{3494A930-ECAE-4FCA-A0F2-5E992E4F4B35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9AD167A-2678-43CB-99AA-46B6EA6B8766}" type="pres">
      <dgm:prSet presAssocID="{3494A930-ECAE-4FCA-A0F2-5E992E4F4B35}" presName="hierChild6" presStyleCnt="0"/>
      <dgm:spPr/>
    </dgm:pt>
    <dgm:pt modelId="{9D1C1C92-DF39-4EF5-97B1-4B916890F354}" type="pres">
      <dgm:prSet presAssocID="{3494A930-ECAE-4FCA-A0F2-5E992E4F4B35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11C879AC-F2AA-4F47-9AD5-204311632646}" type="presOf" srcId="{0E4B642D-7082-4D9A-84E4-1696652CBA42}" destId="{DA42B9A0-D3E5-49B8-BC0C-5385DD1658A9}" srcOrd="0" destOrd="0" presId="urn:microsoft.com/office/officeart/2005/8/layout/orgChart1"/>
    <dgm:cxn modelId="{2394C308-AF8E-4250-86DB-30966CE4864D}" srcId="{5F242BE8-C1FB-4875-B117-8E50BEEF5A2F}" destId="{3494A930-ECAE-4FCA-A0F2-5E992E4F4B35}" srcOrd="1" destOrd="0" parTransId="{E60A92D9-3F84-4336-B7B8-AF666EE530A8}" sibTransId="{7F82E385-E012-4FAD-B3AD-EB0CFF69674A}"/>
    <dgm:cxn modelId="{8B4BA82B-2489-4FF1-A505-F6BBA3FDDD68}" type="presOf" srcId="{E60A92D9-3F84-4336-B7B8-AF666EE530A8}" destId="{A0118307-E2AB-4352-932F-6A2724F83641}" srcOrd="0" destOrd="0" presId="urn:microsoft.com/office/officeart/2005/8/layout/orgChart1"/>
    <dgm:cxn modelId="{4BFAF9F4-A5D3-4764-95D8-A8024723C013}" srcId="{8FE150CD-F776-47B8-84A5-F2CF7ACAAC56}" destId="{5F242BE8-C1FB-4875-B117-8E50BEEF5A2F}" srcOrd="1" destOrd="0" parTransId="{87B1C825-8578-4A44-80AC-6D35CDF4A709}" sibTransId="{BB145EA4-6B36-411F-9BDF-53F64A0DF403}"/>
    <dgm:cxn modelId="{040D84EF-7FFB-4F5C-8AA0-F83DA04995A2}" type="presOf" srcId="{5F242BE8-C1FB-4875-B117-8E50BEEF5A2F}" destId="{656531A4-5F1E-439F-AA41-FE8204494663}" srcOrd="0" destOrd="0" presId="urn:microsoft.com/office/officeart/2005/8/layout/orgChart1"/>
    <dgm:cxn modelId="{B04C3A4D-AE74-467A-B67E-05C5E132F888}" type="presOf" srcId="{BD9FC268-2E0D-4EA2-BC39-1DD8C89B9F20}" destId="{9144F5E0-F0E3-4960-BAB3-3BA8F25146CF}" srcOrd="0" destOrd="0" presId="urn:microsoft.com/office/officeart/2005/8/layout/orgChart1"/>
    <dgm:cxn modelId="{102F1A64-41EA-4188-904B-072A05354719}" type="presOf" srcId="{5F242BE8-C1FB-4875-B117-8E50BEEF5A2F}" destId="{43B58984-8742-4B74-9AD5-4330DEDD598B}" srcOrd="1" destOrd="0" presId="urn:microsoft.com/office/officeart/2005/8/layout/orgChart1"/>
    <dgm:cxn modelId="{027B5BA4-1BAD-4723-AEFB-FE3F8F08C512}" type="presOf" srcId="{061662B6-477B-4E58-996F-D0B29B4726D3}" destId="{92112AFC-43EC-4353-904C-A4BB88EE9BDE}" srcOrd="1" destOrd="0" presId="urn:microsoft.com/office/officeart/2005/8/layout/orgChart1"/>
    <dgm:cxn modelId="{1A9BC369-1B84-4186-A05F-7EB4BF16190C}" type="presOf" srcId="{5C0834A1-21D1-4FC9-B716-284DFA3C451B}" destId="{8626873C-5C08-4567-81E1-FB1CBF2FA8C9}" srcOrd="1" destOrd="0" presId="urn:microsoft.com/office/officeart/2005/8/layout/orgChart1"/>
    <dgm:cxn modelId="{E1C9E828-8A5F-47A7-B958-72A610ADF70D}" type="presOf" srcId="{3494A930-ECAE-4FCA-A0F2-5E992E4F4B35}" destId="{247CDCB3-3015-4D92-AF3E-04B2EEE29EE8}" srcOrd="0" destOrd="0" presId="urn:microsoft.com/office/officeart/2005/8/layout/orgChart1"/>
    <dgm:cxn modelId="{93542A64-87EF-457E-BBBF-268072DC8874}" srcId="{8FE150CD-F776-47B8-84A5-F2CF7ACAAC56}" destId="{0E4B642D-7082-4D9A-84E4-1696652CBA42}" srcOrd="0" destOrd="0" parTransId="{BD9FC268-2E0D-4EA2-BC39-1DD8C89B9F20}" sibTransId="{69BC341A-EF1E-4617-9451-1B3F29E5C2BC}"/>
    <dgm:cxn modelId="{A3CE8A94-20A0-4517-877B-BA41B12A69E6}" type="presOf" srcId="{5C0834A1-21D1-4FC9-B716-284DFA3C451B}" destId="{C656559B-5FD5-4D0F-9FB0-31DF93C25D1B}" srcOrd="0" destOrd="0" presId="urn:microsoft.com/office/officeart/2005/8/layout/orgChart1"/>
    <dgm:cxn modelId="{ED5924F3-0A5A-4D97-830E-B07ACAFB322D}" type="presOf" srcId="{87B1C825-8578-4A44-80AC-6D35CDF4A709}" destId="{866E595A-A94F-44F7-964A-44255EB3D86D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22321BEF-EBE1-4BB8-B1B8-C57FB0BA174F}" type="presOf" srcId="{3494A930-ECAE-4FCA-A0F2-5E992E4F4B35}" destId="{CF94E1E8-B73A-4269-A855-32EDF5DBE22D}" srcOrd="1" destOrd="0" presId="urn:microsoft.com/office/officeart/2005/8/layout/orgChart1"/>
    <dgm:cxn modelId="{3A0D7113-D178-418A-AA90-51C718811D6D}" type="presOf" srcId="{061662B6-477B-4E58-996F-D0B29B4726D3}" destId="{B83DC4F0-80D1-46AB-BAA9-D77BEFFC85B1}" srcOrd="0" destOrd="0" presId="urn:microsoft.com/office/officeart/2005/8/layout/orgChart1"/>
    <dgm:cxn modelId="{A85AB5D7-4CE9-46BD-B57A-769DE7CD944E}" srcId="{5F242BE8-C1FB-4875-B117-8E50BEEF5A2F}" destId="{061662B6-477B-4E58-996F-D0B29B4726D3}" srcOrd="0" destOrd="0" parTransId="{332AC226-81A8-493D-9ED9-EF711AC166B0}" sibTransId="{FA227716-35DB-49E1-BADC-AB49A075B1CB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55113189-A7F5-403A-8A34-0CFAFB998B25}" type="presOf" srcId="{0E4B642D-7082-4D9A-84E4-1696652CBA42}" destId="{9E8F8B86-5208-4C8F-9F03-8E4268478516}" srcOrd="1" destOrd="0" presId="urn:microsoft.com/office/officeart/2005/8/layout/orgChart1"/>
    <dgm:cxn modelId="{80EA35E5-1974-4B68-9E6B-7B121F4DF175}" srcId="{0E4B642D-7082-4D9A-84E4-1696652CBA42}" destId="{5C0834A1-21D1-4FC9-B716-284DFA3C451B}" srcOrd="0" destOrd="0" parTransId="{83C945F9-EF1A-43C3-A9AB-A25FAE513A4D}" sibTransId="{4BCBBB70-3C03-4F39-A11F-893276095E58}"/>
    <dgm:cxn modelId="{49DA5A66-7B29-4979-82B5-16FE150B8DAC}" type="presOf" srcId="{83C945F9-EF1A-43C3-A9AB-A25FAE513A4D}" destId="{D60FC6B5-0E54-4CC8-BEA8-F568723DA3D1}" srcOrd="0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B3553351-5086-4FB7-BDAC-E5984CF73FDC}" type="presOf" srcId="{332AC226-81A8-493D-9ED9-EF711AC166B0}" destId="{FC891062-D2F0-4438-9E4C-67962C9E1337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12881DB1-A859-49AA-9717-C40FE35CF4AA}" type="presParOf" srcId="{B47799F2-AAEA-4F8F-B236-6AB5BFCEE6E2}" destId="{9144F5E0-F0E3-4960-BAB3-3BA8F25146CF}" srcOrd="0" destOrd="0" presId="urn:microsoft.com/office/officeart/2005/8/layout/orgChart1"/>
    <dgm:cxn modelId="{AD4B9F32-4239-40B1-BFF4-758BD3842DE0}" type="presParOf" srcId="{B47799F2-AAEA-4F8F-B236-6AB5BFCEE6E2}" destId="{3980BBFC-4921-4164-B979-3E0FB606BE6F}" srcOrd="1" destOrd="0" presId="urn:microsoft.com/office/officeart/2005/8/layout/orgChart1"/>
    <dgm:cxn modelId="{F4D82B9B-FB37-48D5-8F00-4EE74347DDCC}" type="presParOf" srcId="{3980BBFC-4921-4164-B979-3E0FB606BE6F}" destId="{B71B1022-993E-43F6-82AF-CC30E3FDBB2C}" srcOrd="0" destOrd="0" presId="urn:microsoft.com/office/officeart/2005/8/layout/orgChart1"/>
    <dgm:cxn modelId="{47279260-45A8-44A9-BC64-4702C6328036}" type="presParOf" srcId="{B71B1022-993E-43F6-82AF-CC30E3FDBB2C}" destId="{DA42B9A0-D3E5-49B8-BC0C-5385DD1658A9}" srcOrd="0" destOrd="0" presId="urn:microsoft.com/office/officeart/2005/8/layout/orgChart1"/>
    <dgm:cxn modelId="{6DECDEC8-9322-4D6D-BBC8-17793E4CDC54}" type="presParOf" srcId="{B71B1022-993E-43F6-82AF-CC30E3FDBB2C}" destId="{9E8F8B86-5208-4C8F-9F03-8E4268478516}" srcOrd="1" destOrd="0" presId="urn:microsoft.com/office/officeart/2005/8/layout/orgChart1"/>
    <dgm:cxn modelId="{B3F87226-CA6F-4BD8-9B99-1929D86A1632}" type="presParOf" srcId="{3980BBFC-4921-4164-B979-3E0FB606BE6F}" destId="{BCAE3455-9F7B-41B2-A40C-88FFAC0AC03C}" srcOrd="1" destOrd="0" presId="urn:microsoft.com/office/officeart/2005/8/layout/orgChart1"/>
    <dgm:cxn modelId="{4080BF42-542D-40D8-B1DE-56333A01126A}" type="presParOf" srcId="{BCAE3455-9F7B-41B2-A40C-88FFAC0AC03C}" destId="{D60FC6B5-0E54-4CC8-BEA8-F568723DA3D1}" srcOrd="0" destOrd="0" presId="urn:microsoft.com/office/officeart/2005/8/layout/orgChart1"/>
    <dgm:cxn modelId="{F0290C6C-56DB-4C69-BA57-5C1F3EC637BE}" type="presParOf" srcId="{BCAE3455-9F7B-41B2-A40C-88FFAC0AC03C}" destId="{6C23C3F3-6A7E-4625-9B8E-0AE9B9AD0178}" srcOrd="1" destOrd="0" presId="urn:microsoft.com/office/officeart/2005/8/layout/orgChart1"/>
    <dgm:cxn modelId="{D928F768-2F67-41B2-AB75-5007EDF708A1}" type="presParOf" srcId="{6C23C3F3-6A7E-4625-9B8E-0AE9B9AD0178}" destId="{D17A92B2-6CCF-4394-A224-05CD8319B446}" srcOrd="0" destOrd="0" presId="urn:microsoft.com/office/officeart/2005/8/layout/orgChart1"/>
    <dgm:cxn modelId="{0422EFB8-EBB9-4A0D-9367-879BCEEA52BF}" type="presParOf" srcId="{D17A92B2-6CCF-4394-A224-05CD8319B446}" destId="{C656559B-5FD5-4D0F-9FB0-31DF93C25D1B}" srcOrd="0" destOrd="0" presId="urn:microsoft.com/office/officeart/2005/8/layout/orgChart1"/>
    <dgm:cxn modelId="{0D3E5DA8-F3F1-48C9-B0A6-0E442B6BCC8D}" type="presParOf" srcId="{D17A92B2-6CCF-4394-A224-05CD8319B446}" destId="{8626873C-5C08-4567-81E1-FB1CBF2FA8C9}" srcOrd="1" destOrd="0" presId="urn:microsoft.com/office/officeart/2005/8/layout/orgChart1"/>
    <dgm:cxn modelId="{9D2C7A2E-21E6-4665-8F13-0E607144F82C}" type="presParOf" srcId="{6C23C3F3-6A7E-4625-9B8E-0AE9B9AD0178}" destId="{5A060688-3D9C-4BE5-8E6B-30767E408172}" srcOrd="1" destOrd="0" presId="urn:microsoft.com/office/officeart/2005/8/layout/orgChart1"/>
    <dgm:cxn modelId="{2E0B9EAF-FFFC-46C1-8037-E32436A43177}" type="presParOf" srcId="{6C23C3F3-6A7E-4625-9B8E-0AE9B9AD0178}" destId="{605992CF-CF5D-4E5C-8E78-DD0EAFEDFF40}" srcOrd="2" destOrd="0" presId="urn:microsoft.com/office/officeart/2005/8/layout/orgChart1"/>
    <dgm:cxn modelId="{6DB7DB1D-BD46-40AE-B7FF-8999F9F7602E}" type="presParOf" srcId="{3980BBFC-4921-4164-B979-3E0FB606BE6F}" destId="{8C63E147-3BCA-424F-BB36-D0B361F34C3A}" srcOrd="2" destOrd="0" presId="urn:microsoft.com/office/officeart/2005/8/layout/orgChart1"/>
    <dgm:cxn modelId="{64AEF928-C992-4FB6-AC6B-C1C65812E977}" type="presParOf" srcId="{B47799F2-AAEA-4F8F-B236-6AB5BFCEE6E2}" destId="{866E595A-A94F-44F7-964A-44255EB3D86D}" srcOrd="2" destOrd="0" presId="urn:microsoft.com/office/officeart/2005/8/layout/orgChart1"/>
    <dgm:cxn modelId="{13153503-93A4-4796-BDE9-7B6DADC130A5}" type="presParOf" srcId="{B47799F2-AAEA-4F8F-B236-6AB5BFCEE6E2}" destId="{00F84E0A-A0E5-416F-B2D8-AD62B4ECA8B8}" srcOrd="3" destOrd="0" presId="urn:microsoft.com/office/officeart/2005/8/layout/orgChart1"/>
    <dgm:cxn modelId="{96A1E3E5-19F4-4482-B30D-D4F387145321}" type="presParOf" srcId="{00F84E0A-A0E5-416F-B2D8-AD62B4ECA8B8}" destId="{5463A5E1-4A8F-4424-AB39-C612FB3FCFBA}" srcOrd="0" destOrd="0" presId="urn:microsoft.com/office/officeart/2005/8/layout/orgChart1"/>
    <dgm:cxn modelId="{246E34D8-726A-47AF-9478-B1D9C680B354}" type="presParOf" srcId="{5463A5E1-4A8F-4424-AB39-C612FB3FCFBA}" destId="{656531A4-5F1E-439F-AA41-FE8204494663}" srcOrd="0" destOrd="0" presId="urn:microsoft.com/office/officeart/2005/8/layout/orgChart1"/>
    <dgm:cxn modelId="{E8F1BFDA-1BE3-4B2E-B6DA-168605167CD3}" type="presParOf" srcId="{5463A5E1-4A8F-4424-AB39-C612FB3FCFBA}" destId="{43B58984-8742-4B74-9AD5-4330DEDD598B}" srcOrd="1" destOrd="0" presId="urn:microsoft.com/office/officeart/2005/8/layout/orgChart1"/>
    <dgm:cxn modelId="{89EEF8EC-5779-4E45-B983-30DD2228B7F5}" type="presParOf" srcId="{00F84E0A-A0E5-416F-B2D8-AD62B4ECA8B8}" destId="{D2698673-998B-4128-9B61-DE3237DDCE94}" srcOrd="1" destOrd="0" presId="urn:microsoft.com/office/officeart/2005/8/layout/orgChart1"/>
    <dgm:cxn modelId="{CD4B21DB-EB49-49A7-864F-993692C85BA3}" type="presParOf" srcId="{D2698673-998B-4128-9B61-DE3237DDCE94}" destId="{FC891062-D2F0-4438-9E4C-67962C9E1337}" srcOrd="0" destOrd="0" presId="urn:microsoft.com/office/officeart/2005/8/layout/orgChart1"/>
    <dgm:cxn modelId="{DD7FD98C-57A1-4FDD-A06E-A7F0540FF915}" type="presParOf" srcId="{D2698673-998B-4128-9B61-DE3237DDCE94}" destId="{B913AEF6-C4EE-4D8E-A187-36573E2B5C74}" srcOrd="1" destOrd="0" presId="urn:microsoft.com/office/officeart/2005/8/layout/orgChart1"/>
    <dgm:cxn modelId="{C9B51003-4703-4F46-AE64-90632BD4605E}" type="presParOf" srcId="{B913AEF6-C4EE-4D8E-A187-36573E2B5C74}" destId="{AAB5CE89-7CBB-4F23-8605-07FC484178BF}" srcOrd="0" destOrd="0" presId="urn:microsoft.com/office/officeart/2005/8/layout/orgChart1"/>
    <dgm:cxn modelId="{E1A9159F-F2D3-4646-901D-1C4FF7502579}" type="presParOf" srcId="{AAB5CE89-7CBB-4F23-8605-07FC484178BF}" destId="{B83DC4F0-80D1-46AB-BAA9-D77BEFFC85B1}" srcOrd="0" destOrd="0" presId="urn:microsoft.com/office/officeart/2005/8/layout/orgChart1"/>
    <dgm:cxn modelId="{66B3C760-09CA-4B39-9D69-C75CB457B73D}" type="presParOf" srcId="{AAB5CE89-7CBB-4F23-8605-07FC484178BF}" destId="{92112AFC-43EC-4353-904C-A4BB88EE9BDE}" srcOrd="1" destOrd="0" presId="urn:microsoft.com/office/officeart/2005/8/layout/orgChart1"/>
    <dgm:cxn modelId="{545A760C-F843-4351-9415-1CD0B3F4199A}" type="presParOf" srcId="{B913AEF6-C4EE-4D8E-A187-36573E2B5C74}" destId="{2634B3F7-FEAE-4F27-9238-08E8D152FA64}" srcOrd="1" destOrd="0" presId="urn:microsoft.com/office/officeart/2005/8/layout/orgChart1"/>
    <dgm:cxn modelId="{FB1768D5-ABB3-4F87-B828-F18618B0BE18}" type="presParOf" srcId="{B913AEF6-C4EE-4D8E-A187-36573E2B5C74}" destId="{6F311681-A0F3-4883-9E07-94B3C6AA800F}" srcOrd="2" destOrd="0" presId="urn:microsoft.com/office/officeart/2005/8/layout/orgChart1"/>
    <dgm:cxn modelId="{422626D9-6774-4848-8128-92BD3BB1A380}" type="presParOf" srcId="{00F84E0A-A0E5-416F-B2D8-AD62B4ECA8B8}" destId="{0BBACEDF-97AD-43C9-BD40-FA2E37AFC02F}" srcOrd="2" destOrd="0" presId="urn:microsoft.com/office/officeart/2005/8/layout/orgChart1"/>
    <dgm:cxn modelId="{D543A405-F664-4E14-B2BA-B5D0C34435BE}" type="presParOf" srcId="{0BBACEDF-97AD-43C9-BD40-FA2E37AFC02F}" destId="{A0118307-E2AB-4352-932F-6A2724F83641}" srcOrd="0" destOrd="0" presId="urn:microsoft.com/office/officeart/2005/8/layout/orgChart1"/>
    <dgm:cxn modelId="{AC9BEABE-E9F4-492D-9D8D-4E0BE23467C2}" type="presParOf" srcId="{0BBACEDF-97AD-43C9-BD40-FA2E37AFC02F}" destId="{83E3B97F-AC8E-423D-925A-2238B4F65408}" srcOrd="1" destOrd="0" presId="urn:microsoft.com/office/officeart/2005/8/layout/orgChart1"/>
    <dgm:cxn modelId="{CDE0ED74-9C3A-40B2-9459-320B86AD196B}" type="presParOf" srcId="{83E3B97F-AC8E-423D-925A-2238B4F65408}" destId="{111367D6-2428-4550-B50E-DCC897108E80}" srcOrd="0" destOrd="0" presId="urn:microsoft.com/office/officeart/2005/8/layout/orgChart1"/>
    <dgm:cxn modelId="{387D0033-328E-4FA8-B9ED-1C76D7670777}" type="presParOf" srcId="{111367D6-2428-4550-B50E-DCC897108E80}" destId="{247CDCB3-3015-4D92-AF3E-04B2EEE29EE8}" srcOrd="0" destOrd="0" presId="urn:microsoft.com/office/officeart/2005/8/layout/orgChart1"/>
    <dgm:cxn modelId="{D534B307-1312-446B-A9DC-A4B67157F9FD}" type="presParOf" srcId="{111367D6-2428-4550-B50E-DCC897108E80}" destId="{CF94E1E8-B73A-4269-A855-32EDF5DBE22D}" srcOrd="1" destOrd="0" presId="urn:microsoft.com/office/officeart/2005/8/layout/orgChart1"/>
    <dgm:cxn modelId="{AAC46805-DE6D-42AC-AB4A-C5DDCDC89B91}" type="presParOf" srcId="{83E3B97F-AC8E-423D-925A-2238B4F65408}" destId="{F9AD167A-2678-43CB-99AA-46B6EA6B8766}" srcOrd="1" destOrd="0" presId="urn:microsoft.com/office/officeart/2005/8/layout/orgChart1"/>
    <dgm:cxn modelId="{17A1D230-A335-46E8-93F4-CA40873F73BE}" type="presParOf" srcId="{83E3B97F-AC8E-423D-925A-2238B4F65408}" destId="{9D1C1C92-DF39-4EF5-97B1-4B916890F354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071D23A-AD2B-48A3-BDB4-A26A7CB42C6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D7CBB88F-7B9D-48F0-A5EA-1B763559A139}" type="par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67D46E33-C5B1-4703-93C3-4CAC9BDC6362}" type="sibTrans" cxnId="{34768DB9-5BFA-4EAF-8438-6E260E5A0F7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0BB4C0D-1FEF-4863-8607-CC388034329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</dgm:t>
    </dgm:pt>
    <dgm:pt modelId="{97EE24D9-DCC4-4F9F-8DE2-60DDDB17808E}" type="par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CCB642F-07E6-4D6D-B650-3C5BD2C58F3B}" type="sibTrans" cxnId="{2EA826A4-87FA-46E9-94F8-8D9CC94AF96B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8935E2F9-3CC0-4F36-9EAB-1E0E656E56EC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Máquina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Liviana</a:t>
          </a:r>
        </a:p>
        <a:p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E36F6082-1A2B-4AF6-9846-4B34D14D18FD}" type="par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19BD6B3D-6FFF-45E9-8B43-8D6DA3CFD905}" type="sibTrans" cxnId="{BF59D0A9-F9B5-4FA2-AA57-44FBA71B3C0E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CD05DB77-08D7-4BA4-8905-A466847A2080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3E1C708B-74DA-4655-96D3-E221F28339A1}" type="par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7F30825-3AAE-49C7-B81D-D901C973CB3A}" type="sibTrans" cxnId="{DBCB6329-E28B-4026-A99D-2E583118A149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9EC50D22-D4B5-4956-AFBD-DD1D2A4198C5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</a:rPr>
          </a:br>
          <a:endParaRPr lang="es-MX" altLang="es-MX" sz="1200" b="0" dirty="0" smtClean="0">
            <a:solidFill>
              <a:schemeClr val="tx1"/>
            </a:solidFill>
            <a:latin typeface="+mn-lt"/>
          </a:endParaRPr>
        </a:p>
        <a:p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6D4D1C-CF23-490E-AAAF-BED3C04C8F91}" type="par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4725E7F6-DE07-4499-A89C-AEAC9FD0F74D}" type="sibTrans" cxnId="{466D107C-55BF-4667-BD8C-5182D93BEEFC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57848" custScaleY="115306" custLinFactY="-993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3" custScaleX="120516" custScaleY="77412" custLinFactNeighborX="-2249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1FEE425E-13D9-4B25-9326-D32BE9E5E090}" type="pres">
      <dgm:prSet presAssocID="{E36F6082-1A2B-4AF6-9846-4B34D14D18FD}" presName="Name35" presStyleLbl="parChTrans1D3" presStyleIdx="0" presStyleCnt="3"/>
      <dgm:spPr/>
      <dgm:t>
        <a:bodyPr/>
        <a:lstStyle/>
        <a:p>
          <a:endParaRPr lang="es-ES"/>
        </a:p>
      </dgm:t>
    </dgm:pt>
    <dgm:pt modelId="{D74E1BFA-6765-4407-88AB-BAE30EBEBBCF}" type="pres">
      <dgm:prSet presAssocID="{8935E2F9-3CC0-4F36-9EAB-1E0E656E56EC}" presName="hierRoot2" presStyleCnt="0">
        <dgm:presLayoutVars>
          <dgm:hierBranch val="init"/>
        </dgm:presLayoutVars>
      </dgm:prSet>
      <dgm:spPr/>
    </dgm:pt>
    <dgm:pt modelId="{96C4B532-B529-4C21-916D-6079280F04AB}" type="pres">
      <dgm:prSet presAssocID="{8935E2F9-3CC0-4F36-9EAB-1E0E656E56EC}" presName="rootComposite" presStyleCnt="0"/>
      <dgm:spPr/>
    </dgm:pt>
    <dgm:pt modelId="{35914401-882C-4012-96AB-F51ABC99EEC8}" type="pres">
      <dgm:prSet presAssocID="{8935E2F9-3CC0-4F36-9EAB-1E0E656E56EC}" presName="rootText" presStyleLbl="node3" presStyleIdx="0" presStyleCnt="3" custScaleX="120516" custScaleY="301045" custLinFactNeighborX="-22705" custLinFactNeighborY="-10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9B5A0A-DE51-44B1-9664-BF8194A743D0}" type="pres">
      <dgm:prSet presAssocID="{8935E2F9-3CC0-4F36-9EAB-1E0E656E56EC}" presName="rootConnector" presStyleLbl="node3" presStyleIdx="0" presStyleCnt="3"/>
      <dgm:spPr/>
      <dgm:t>
        <a:bodyPr/>
        <a:lstStyle/>
        <a:p>
          <a:endParaRPr lang="es-ES"/>
        </a:p>
      </dgm:t>
    </dgm:pt>
    <dgm:pt modelId="{D79479AB-571E-4752-9761-DC8024449124}" type="pres">
      <dgm:prSet presAssocID="{8935E2F9-3CC0-4F36-9EAB-1E0E656E56EC}" presName="hierChild4" presStyleCnt="0"/>
      <dgm:spPr/>
    </dgm:pt>
    <dgm:pt modelId="{9C5B3EC0-280F-4FDE-B2A5-3960AC64DBCF}" type="pres">
      <dgm:prSet presAssocID="{8935E2F9-3CC0-4F36-9EAB-1E0E656E56EC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3C8BAF75-37AC-43BD-8523-D97036014B91}" type="pres">
      <dgm:prSet presAssocID="{D7CBB88F-7B9D-48F0-A5EA-1B763559A13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AE5EA4D-71D8-411B-BA6C-6C8D2804AB00}" type="pres">
      <dgm:prSet presAssocID="{8071D23A-AD2B-48A3-BDB4-A26A7CB42C69}" presName="hierRoot2" presStyleCnt="0">
        <dgm:presLayoutVars>
          <dgm:hierBranch/>
        </dgm:presLayoutVars>
      </dgm:prSet>
      <dgm:spPr/>
    </dgm:pt>
    <dgm:pt modelId="{CBA07B77-35B5-4356-BB62-DF4EFF91A57C}" type="pres">
      <dgm:prSet presAssocID="{8071D23A-AD2B-48A3-BDB4-A26A7CB42C69}" presName="rootComposite" presStyleCnt="0"/>
      <dgm:spPr/>
    </dgm:pt>
    <dgm:pt modelId="{5595AAC0-CD01-45C6-AE8E-4A0CED053EE3}" type="pres">
      <dgm:prSet presAssocID="{8071D23A-AD2B-48A3-BDB4-A26A7CB42C69}" presName="rootText" presStyleLbl="node2" presStyleIdx="1" presStyleCnt="3" custScaleX="120516" custScaleY="77412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46020-3766-4CB2-B505-9AEE00E90653}" type="pres">
      <dgm:prSet presAssocID="{8071D23A-AD2B-48A3-BDB4-A26A7CB42C69}" presName="rootConnector" presStyleLbl="node2" presStyleIdx="1" presStyleCnt="3"/>
      <dgm:spPr/>
      <dgm:t>
        <a:bodyPr/>
        <a:lstStyle/>
        <a:p>
          <a:endParaRPr lang="es-ES"/>
        </a:p>
      </dgm:t>
    </dgm:pt>
    <dgm:pt modelId="{360C5D51-2DDF-4A0C-BABF-5B37601FBEAA}" type="pres">
      <dgm:prSet presAssocID="{8071D23A-AD2B-48A3-BDB4-A26A7CB42C69}" presName="hierChild4" presStyleCnt="0"/>
      <dgm:spPr/>
    </dgm:pt>
    <dgm:pt modelId="{68F0248C-A029-42F8-A80C-3B4AC1E8B599}" type="pres">
      <dgm:prSet presAssocID="{636D4D1C-CF23-490E-AAAF-BED3C04C8F9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5081426-2506-4F51-948B-D019DFED9555}" type="pres">
      <dgm:prSet presAssocID="{9EC50D22-D4B5-4956-AFBD-DD1D2A4198C5}" presName="hierRoot2" presStyleCnt="0">
        <dgm:presLayoutVars>
          <dgm:hierBranch val="init"/>
        </dgm:presLayoutVars>
      </dgm:prSet>
      <dgm:spPr/>
    </dgm:pt>
    <dgm:pt modelId="{2BD8E152-EEF6-4491-BE8E-DF76363A9E4D}" type="pres">
      <dgm:prSet presAssocID="{9EC50D22-D4B5-4956-AFBD-DD1D2A4198C5}" presName="rootComposite" presStyleCnt="0"/>
      <dgm:spPr/>
    </dgm:pt>
    <dgm:pt modelId="{7192D00E-8680-4BEF-A301-920933B5BA4F}" type="pres">
      <dgm:prSet presAssocID="{9EC50D22-D4B5-4956-AFBD-DD1D2A4198C5}" presName="rootText" presStyleLbl="node3" presStyleIdx="1" presStyleCnt="3" custScaleX="120516" custScaleY="273603" custLinFactNeighborY="-10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BBA7E0-5C0D-4365-8630-04B3D2CACFB9}" type="pres">
      <dgm:prSet presAssocID="{9EC50D22-D4B5-4956-AFBD-DD1D2A4198C5}" presName="rootConnector" presStyleLbl="node3" presStyleIdx="1" presStyleCnt="3"/>
      <dgm:spPr/>
      <dgm:t>
        <a:bodyPr/>
        <a:lstStyle/>
        <a:p>
          <a:endParaRPr lang="es-ES"/>
        </a:p>
      </dgm:t>
    </dgm:pt>
    <dgm:pt modelId="{98C1550B-5EA7-4712-8558-0BD884457866}" type="pres">
      <dgm:prSet presAssocID="{9EC50D22-D4B5-4956-AFBD-DD1D2A4198C5}" presName="hierChild4" presStyleCnt="0"/>
      <dgm:spPr/>
    </dgm:pt>
    <dgm:pt modelId="{04B6061C-AB0F-4C23-B229-EDD65AFF5A4F}" type="pres">
      <dgm:prSet presAssocID="{9EC50D22-D4B5-4956-AFBD-DD1D2A4198C5}" presName="hierChild5" presStyleCnt="0"/>
      <dgm:spPr/>
    </dgm:pt>
    <dgm:pt modelId="{93442A4D-B814-4E21-9796-4487047DC16B}" type="pres">
      <dgm:prSet presAssocID="{8071D23A-AD2B-48A3-BDB4-A26A7CB42C69}" presName="hierChild5" presStyleCnt="0"/>
      <dgm:spPr/>
    </dgm:pt>
    <dgm:pt modelId="{92D8E7BD-A4E8-434E-98FF-218049F54F37}" type="pres">
      <dgm:prSet presAssocID="{97EE24D9-DCC4-4F9F-8DE2-60DDDB17808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19F339A-14C5-4246-965F-5C9C73D9B98C}" type="pres">
      <dgm:prSet presAssocID="{90BB4C0D-1FEF-4863-8607-CC3880343291}" presName="hierRoot2" presStyleCnt="0">
        <dgm:presLayoutVars>
          <dgm:hierBranch/>
        </dgm:presLayoutVars>
      </dgm:prSet>
      <dgm:spPr/>
    </dgm:pt>
    <dgm:pt modelId="{3722B1D6-E305-4689-99AE-DF6A733767DD}" type="pres">
      <dgm:prSet presAssocID="{90BB4C0D-1FEF-4863-8607-CC3880343291}" presName="rootComposite" presStyleCnt="0"/>
      <dgm:spPr/>
    </dgm:pt>
    <dgm:pt modelId="{699D600C-22B6-4E53-A7E3-EA62EC92FA90}" type="pres">
      <dgm:prSet presAssocID="{90BB4C0D-1FEF-4863-8607-CC3880343291}" presName="rootText" presStyleLbl="node2" presStyleIdx="2" presStyleCnt="3" custScaleX="120516" custScaleY="77412" custLinFactNeighborX="23941" custLinFactNeighborY="3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59127-C21C-4688-AEAE-441FBDCE437E}" type="pres">
      <dgm:prSet presAssocID="{90BB4C0D-1FEF-4863-8607-CC38803432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8054EED0-7C79-4BAE-8EF4-D054794267B8}" type="pres">
      <dgm:prSet presAssocID="{90BB4C0D-1FEF-4863-8607-CC3880343291}" presName="hierChild4" presStyleCnt="0"/>
      <dgm:spPr/>
    </dgm:pt>
    <dgm:pt modelId="{57AA4C07-0C79-4618-97BD-53A6D98DBD4F}" type="pres">
      <dgm:prSet presAssocID="{3E1C708B-74DA-4655-96D3-E221F28339A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4F7274C-D064-4F98-A821-329AA3BEA751}" type="pres">
      <dgm:prSet presAssocID="{CD05DB77-08D7-4BA4-8905-A466847A2080}" presName="hierRoot2" presStyleCnt="0">
        <dgm:presLayoutVars>
          <dgm:hierBranch val="init"/>
        </dgm:presLayoutVars>
      </dgm:prSet>
      <dgm:spPr/>
    </dgm:pt>
    <dgm:pt modelId="{211B9858-F062-4BFE-908E-2304E0A95B57}" type="pres">
      <dgm:prSet presAssocID="{CD05DB77-08D7-4BA4-8905-A466847A2080}" presName="rootComposite" presStyleCnt="0"/>
      <dgm:spPr/>
    </dgm:pt>
    <dgm:pt modelId="{B692001E-130E-467F-A8AA-4533AD345208}" type="pres">
      <dgm:prSet presAssocID="{CD05DB77-08D7-4BA4-8905-A466847A2080}" presName="rootText" presStyleLbl="node3" presStyleIdx="2" presStyleCnt="3" custScaleX="120516" custScaleY="388103" custLinFactNeighborX="23941" custLinFactNeighborY="-1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14718-8F88-47EA-B09D-081BF26C1E70}" type="pres">
      <dgm:prSet presAssocID="{CD05DB77-08D7-4BA4-8905-A466847A20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602816D0-AF8F-413C-BF9C-88FD381C0BCB}" type="pres">
      <dgm:prSet presAssocID="{CD05DB77-08D7-4BA4-8905-A466847A2080}" presName="hierChild4" presStyleCnt="0"/>
      <dgm:spPr/>
    </dgm:pt>
    <dgm:pt modelId="{1C91AEE5-2435-4D8A-9C76-388D7C8F9ACD}" type="pres">
      <dgm:prSet presAssocID="{CD05DB77-08D7-4BA4-8905-A466847A2080}" presName="hierChild5" presStyleCnt="0"/>
      <dgm:spPr/>
    </dgm:pt>
    <dgm:pt modelId="{05203D93-73D2-4052-A4C7-8004A3C8FD4B}" type="pres">
      <dgm:prSet presAssocID="{90BB4C0D-1FEF-4863-8607-CC3880343291}" presName="hierChild5" presStyleCnt="0"/>
      <dgm:spPr/>
    </dgm:pt>
    <dgm:pt modelId="{6C6761D7-23C2-469E-8A4C-4D9E88EC72E6}" type="pres">
      <dgm:prSet presAssocID="{8FE150CD-F776-47B8-84A5-F2CF7ACAAC56}" presName="hierChild3" presStyleCnt="0"/>
      <dgm:spPr/>
    </dgm:pt>
  </dgm:ptLst>
  <dgm:cxnLst>
    <dgm:cxn modelId="{2EA826A4-87FA-46E9-94F8-8D9CC94AF96B}" srcId="{8FE150CD-F776-47B8-84A5-F2CF7ACAAC56}" destId="{90BB4C0D-1FEF-4863-8607-CC3880343291}" srcOrd="2" destOrd="0" parTransId="{97EE24D9-DCC4-4F9F-8DE2-60DDDB17808E}" sibTransId="{9CCB642F-07E6-4D6D-B650-3C5BD2C58F3B}"/>
    <dgm:cxn modelId="{BF59D0A9-F9B5-4FA2-AA57-44FBA71B3C0E}" srcId="{01CD8C53-BFB0-4EAB-BECE-CE26ACA1A2AD}" destId="{8935E2F9-3CC0-4F36-9EAB-1E0E656E56EC}" srcOrd="0" destOrd="0" parTransId="{E36F6082-1A2B-4AF6-9846-4B34D14D18FD}" sibTransId="{19BD6B3D-6FFF-45E9-8B43-8D6DA3CFD905}"/>
    <dgm:cxn modelId="{96EEFF42-F106-4FEE-84AB-956829FA23C4}" type="presOf" srcId="{90BB4C0D-1FEF-4863-8607-CC3880343291}" destId="{699D600C-22B6-4E53-A7E3-EA62EC92FA90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82DFF5B-B827-42B4-B2B6-BD0630A1FB9E}" type="presOf" srcId="{90BB4C0D-1FEF-4863-8607-CC3880343291}" destId="{7DF59127-C21C-4688-AEAE-441FBDCE437E}" srcOrd="1" destOrd="0" presId="urn:microsoft.com/office/officeart/2005/8/layout/orgChart1"/>
    <dgm:cxn modelId="{7DE99BB6-07CF-47AD-9C21-36B48980CE79}" type="presOf" srcId="{8071D23A-AD2B-48A3-BDB4-A26A7CB42C69}" destId="{5595AAC0-CD01-45C6-AE8E-4A0CED053EE3}" srcOrd="0" destOrd="0" presId="urn:microsoft.com/office/officeart/2005/8/layout/orgChart1"/>
    <dgm:cxn modelId="{466D107C-55BF-4667-BD8C-5182D93BEEFC}" srcId="{8071D23A-AD2B-48A3-BDB4-A26A7CB42C69}" destId="{9EC50D22-D4B5-4956-AFBD-DD1D2A4198C5}" srcOrd="0" destOrd="0" parTransId="{636D4D1C-CF23-490E-AAAF-BED3C04C8F91}" sibTransId="{4725E7F6-DE07-4499-A89C-AEAC9FD0F74D}"/>
    <dgm:cxn modelId="{567A5FF3-2353-482C-8515-7A728124BC0C}" srcId="{8FE150CD-F776-47B8-84A5-F2CF7ACAAC56}" destId="{01CD8C53-BFB0-4EAB-BECE-CE26ACA1A2AD}" srcOrd="0" destOrd="0" parTransId="{529EE65C-D38D-439D-B21E-2B8339710767}" sibTransId="{F49E1DD3-1EF0-4E34-BAA6-5DEA19B91177}"/>
    <dgm:cxn modelId="{AEF1A698-65B7-4E3C-99D8-0E430D44587F}" type="presOf" srcId="{8071D23A-AD2B-48A3-BDB4-A26A7CB42C69}" destId="{DA346020-3766-4CB2-B505-9AEE00E90653}" srcOrd="1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851D84B2-53F8-4775-ADC4-DEF83945676A}" type="presOf" srcId="{E36F6082-1A2B-4AF6-9846-4B34D14D18FD}" destId="{1FEE425E-13D9-4B25-9326-D32BE9E5E090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7578E640-B049-4EA3-84ED-78170ED17E67}" type="presOf" srcId="{636D4D1C-CF23-490E-AAAF-BED3C04C8F91}" destId="{68F0248C-A029-42F8-A80C-3B4AC1E8B599}" srcOrd="0" destOrd="0" presId="urn:microsoft.com/office/officeart/2005/8/layout/orgChart1"/>
    <dgm:cxn modelId="{39872A5A-0EC6-413C-8575-55BA9F603C7D}" type="presOf" srcId="{3E1C708B-74DA-4655-96D3-E221F28339A1}" destId="{57AA4C07-0C79-4618-97BD-53A6D98DBD4F}" srcOrd="0" destOrd="0" presId="urn:microsoft.com/office/officeart/2005/8/layout/orgChart1"/>
    <dgm:cxn modelId="{436ED76C-8248-491B-BFE4-1AE34234F15A}" type="presOf" srcId="{97EE24D9-DCC4-4F9F-8DE2-60DDDB17808E}" destId="{92D8E7BD-A4E8-434E-98FF-218049F54F37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51677B0-1071-46B6-BEB5-9DCA04921EB4}" type="presOf" srcId="{8935E2F9-3CC0-4F36-9EAB-1E0E656E56EC}" destId="{35914401-882C-4012-96AB-F51ABC99EEC8}" srcOrd="0" destOrd="0" presId="urn:microsoft.com/office/officeart/2005/8/layout/orgChart1"/>
    <dgm:cxn modelId="{99D28BCD-6341-446A-8899-5F35229F586C}" type="presOf" srcId="{D7CBB88F-7B9D-48F0-A5EA-1B763559A139}" destId="{3C8BAF75-37AC-43BD-8523-D97036014B91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C2FF8D39-C3B5-44A0-BB0D-CC1C25ED7C5B}" type="presOf" srcId="{CD05DB77-08D7-4BA4-8905-A466847A2080}" destId="{B692001E-130E-467F-A8AA-4533AD345208}" srcOrd="0" destOrd="0" presId="urn:microsoft.com/office/officeart/2005/8/layout/orgChart1"/>
    <dgm:cxn modelId="{A0B1FFB4-6375-4AF6-9363-0783349760CC}" type="presOf" srcId="{9EC50D22-D4B5-4956-AFBD-DD1D2A4198C5}" destId="{7192D00E-8680-4BEF-A301-920933B5BA4F}" srcOrd="0" destOrd="0" presId="urn:microsoft.com/office/officeart/2005/8/layout/orgChart1"/>
    <dgm:cxn modelId="{81ECF4DE-1F4D-447D-8EEC-C1FF5E27D54C}" type="presOf" srcId="{9EC50D22-D4B5-4956-AFBD-DD1D2A4198C5}" destId="{B1BBA7E0-5C0D-4365-8630-04B3D2CACFB9}" srcOrd="1" destOrd="0" presId="urn:microsoft.com/office/officeart/2005/8/layout/orgChart1"/>
    <dgm:cxn modelId="{0F1CF6F4-22C5-4D67-A2B8-FEEE26BE434E}" type="presOf" srcId="{CD05DB77-08D7-4BA4-8905-A466847A2080}" destId="{53B14718-8F88-47EA-B09D-081BF26C1E70}" srcOrd="1" destOrd="0" presId="urn:microsoft.com/office/officeart/2005/8/layout/orgChart1"/>
    <dgm:cxn modelId="{34768DB9-5BFA-4EAF-8438-6E260E5A0F79}" srcId="{8FE150CD-F776-47B8-84A5-F2CF7ACAAC56}" destId="{8071D23A-AD2B-48A3-BDB4-A26A7CB42C69}" srcOrd="1" destOrd="0" parTransId="{D7CBB88F-7B9D-48F0-A5EA-1B763559A139}" sibTransId="{67D46E33-C5B1-4703-93C3-4CAC9BDC6362}"/>
    <dgm:cxn modelId="{AA455A09-BFA3-447A-9E6C-ECE8A64168D1}" type="presOf" srcId="{8935E2F9-3CC0-4F36-9EAB-1E0E656E56EC}" destId="{3D9B5A0A-DE51-44B1-9664-BF8194A743D0}" srcOrd="1" destOrd="0" presId="urn:microsoft.com/office/officeart/2005/8/layout/orgChart1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DBCB6329-E28B-4026-A99D-2E583118A149}" srcId="{90BB4C0D-1FEF-4863-8607-CC3880343291}" destId="{CD05DB77-08D7-4BA4-8905-A466847A2080}" srcOrd="0" destOrd="0" parTransId="{3E1C708B-74DA-4655-96D3-E221F28339A1}" sibTransId="{97F30825-3AAE-49C7-B81D-D901C973CB3A}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17631428-6149-4C87-98C1-5210A5C8E9E0}" type="presParOf" srcId="{77951BFF-78A5-4E3A-BAB0-A58F8F5F8883}" destId="{1FEE425E-13D9-4B25-9326-D32BE9E5E090}" srcOrd="0" destOrd="0" presId="urn:microsoft.com/office/officeart/2005/8/layout/orgChart1"/>
    <dgm:cxn modelId="{8D200F68-A13D-4876-B563-F09BCD4AA001}" type="presParOf" srcId="{77951BFF-78A5-4E3A-BAB0-A58F8F5F8883}" destId="{D74E1BFA-6765-4407-88AB-BAE30EBEBBCF}" srcOrd="1" destOrd="0" presId="urn:microsoft.com/office/officeart/2005/8/layout/orgChart1"/>
    <dgm:cxn modelId="{74C1CC78-9313-4CAD-9207-2C13ECB342E2}" type="presParOf" srcId="{D74E1BFA-6765-4407-88AB-BAE30EBEBBCF}" destId="{96C4B532-B529-4C21-916D-6079280F04AB}" srcOrd="0" destOrd="0" presId="urn:microsoft.com/office/officeart/2005/8/layout/orgChart1"/>
    <dgm:cxn modelId="{4BE1364F-79FA-46F5-B83F-42689E31B6C2}" type="presParOf" srcId="{96C4B532-B529-4C21-916D-6079280F04AB}" destId="{35914401-882C-4012-96AB-F51ABC99EEC8}" srcOrd="0" destOrd="0" presId="urn:microsoft.com/office/officeart/2005/8/layout/orgChart1"/>
    <dgm:cxn modelId="{12F056D3-5813-4336-951D-BA8038D97B14}" type="presParOf" srcId="{96C4B532-B529-4C21-916D-6079280F04AB}" destId="{3D9B5A0A-DE51-44B1-9664-BF8194A743D0}" srcOrd="1" destOrd="0" presId="urn:microsoft.com/office/officeart/2005/8/layout/orgChart1"/>
    <dgm:cxn modelId="{FF99FC87-D0AE-40BF-84E4-C5BB05218A67}" type="presParOf" srcId="{D74E1BFA-6765-4407-88AB-BAE30EBEBBCF}" destId="{D79479AB-571E-4752-9761-DC8024449124}" srcOrd="1" destOrd="0" presId="urn:microsoft.com/office/officeart/2005/8/layout/orgChart1"/>
    <dgm:cxn modelId="{908709AB-4AA9-4C07-BE47-1FBF9F2C0FC2}" type="presParOf" srcId="{D74E1BFA-6765-4407-88AB-BAE30EBEBBCF}" destId="{9C5B3EC0-280F-4FDE-B2A5-3960AC64DBCF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A4742B6C-A79B-4164-A882-639F3A684D30}" type="presParOf" srcId="{B47799F2-AAEA-4F8F-B236-6AB5BFCEE6E2}" destId="{3C8BAF75-37AC-43BD-8523-D97036014B91}" srcOrd="2" destOrd="0" presId="urn:microsoft.com/office/officeart/2005/8/layout/orgChart1"/>
    <dgm:cxn modelId="{4EAEE2E6-85F5-44CF-A866-34D720592276}" type="presParOf" srcId="{B47799F2-AAEA-4F8F-B236-6AB5BFCEE6E2}" destId="{1AE5EA4D-71D8-411B-BA6C-6C8D2804AB00}" srcOrd="3" destOrd="0" presId="urn:microsoft.com/office/officeart/2005/8/layout/orgChart1"/>
    <dgm:cxn modelId="{052C5482-B263-49F7-AF1A-A76B68C2E56E}" type="presParOf" srcId="{1AE5EA4D-71D8-411B-BA6C-6C8D2804AB00}" destId="{CBA07B77-35B5-4356-BB62-DF4EFF91A57C}" srcOrd="0" destOrd="0" presId="urn:microsoft.com/office/officeart/2005/8/layout/orgChart1"/>
    <dgm:cxn modelId="{652FCA31-1299-4C19-A1D7-9D54AC756A42}" type="presParOf" srcId="{CBA07B77-35B5-4356-BB62-DF4EFF91A57C}" destId="{5595AAC0-CD01-45C6-AE8E-4A0CED053EE3}" srcOrd="0" destOrd="0" presId="urn:microsoft.com/office/officeart/2005/8/layout/orgChart1"/>
    <dgm:cxn modelId="{F1A9F308-F4C2-4BDA-AEA9-00D5AA8452A3}" type="presParOf" srcId="{CBA07B77-35B5-4356-BB62-DF4EFF91A57C}" destId="{DA346020-3766-4CB2-B505-9AEE00E90653}" srcOrd="1" destOrd="0" presId="urn:microsoft.com/office/officeart/2005/8/layout/orgChart1"/>
    <dgm:cxn modelId="{EA27097B-8312-4F61-89EA-DB3E39D6F52D}" type="presParOf" srcId="{1AE5EA4D-71D8-411B-BA6C-6C8D2804AB00}" destId="{360C5D51-2DDF-4A0C-BABF-5B37601FBEAA}" srcOrd="1" destOrd="0" presId="urn:microsoft.com/office/officeart/2005/8/layout/orgChart1"/>
    <dgm:cxn modelId="{7A7F9825-98DB-4443-9FA5-435D0281DB73}" type="presParOf" srcId="{360C5D51-2DDF-4A0C-BABF-5B37601FBEAA}" destId="{68F0248C-A029-42F8-A80C-3B4AC1E8B599}" srcOrd="0" destOrd="0" presId="urn:microsoft.com/office/officeart/2005/8/layout/orgChart1"/>
    <dgm:cxn modelId="{13BEF01F-F0C1-407D-A433-05A70450C575}" type="presParOf" srcId="{360C5D51-2DDF-4A0C-BABF-5B37601FBEAA}" destId="{55081426-2506-4F51-948B-D019DFED9555}" srcOrd="1" destOrd="0" presId="urn:microsoft.com/office/officeart/2005/8/layout/orgChart1"/>
    <dgm:cxn modelId="{1E2EFA41-13F0-4541-85C4-1CB10F611A3F}" type="presParOf" srcId="{55081426-2506-4F51-948B-D019DFED9555}" destId="{2BD8E152-EEF6-4491-BE8E-DF76363A9E4D}" srcOrd="0" destOrd="0" presId="urn:microsoft.com/office/officeart/2005/8/layout/orgChart1"/>
    <dgm:cxn modelId="{A228F57B-032D-48A9-AE47-8A15002833C9}" type="presParOf" srcId="{2BD8E152-EEF6-4491-BE8E-DF76363A9E4D}" destId="{7192D00E-8680-4BEF-A301-920933B5BA4F}" srcOrd="0" destOrd="0" presId="urn:microsoft.com/office/officeart/2005/8/layout/orgChart1"/>
    <dgm:cxn modelId="{1D9D7722-6AA7-45D8-ABAE-3D011D3BB1D0}" type="presParOf" srcId="{2BD8E152-EEF6-4491-BE8E-DF76363A9E4D}" destId="{B1BBA7E0-5C0D-4365-8630-04B3D2CACFB9}" srcOrd="1" destOrd="0" presId="urn:microsoft.com/office/officeart/2005/8/layout/orgChart1"/>
    <dgm:cxn modelId="{05CF616C-B7A9-4970-A04D-D0EF88C52A03}" type="presParOf" srcId="{55081426-2506-4F51-948B-D019DFED9555}" destId="{98C1550B-5EA7-4712-8558-0BD884457866}" srcOrd="1" destOrd="0" presId="urn:microsoft.com/office/officeart/2005/8/layout/orgChart1"/>
    <dgm:cxn modelId="{5F806906-760C-4AD3-B355-1FFB951B3C5A}" type="presParOf" srcId="{55081426-2506-4F51-948B-D019DFED9555}" destId="{04B6061C-AB0F-4C23-B229-EDD65AFF5A4F}" srcOrd="2" destOrd="0" presId="urn:microsoft.com/office/officeart/2005/8/layout/orgChart1"/>
    <dgm:cxn modelId="{40295C9F-11D5-465F-9F7A-A2B26D464F8C}" type="presParOf" srcId="{1AE5EA4D-71D8-411B-BA6C-6C8D2804AB00}" destId="{93442A4D-B814-4E21-9796-4487047DC16B}" srcOrd="2" destOrd="0" presId="urn:microsoft.com/office/officeart/2005/8/layout/orgChart1"/>
    <dgm:cxn modelId="{42F219CA-178F-475F-9748-C2B2E91CED5C}" type="presParOf" srcId="{B47799F2-AAEA-4F8F-B236-6AB5BFCEE6E2}" destId="{92D8E7BD-A4E8-434E-98FF-218049F54F37}" srcOrd="4" destOrd="0" presId="urn:microsoft.com/office/officeart/2005/8/layout/orgChart1"/>
    <dgm:cxn modelId="{EE3B4BB8-D7BD-4721-B4F6-FFD670C81C9A}" type="presParOf" srcId="{B47799F2-AAEA-4F8F-B236-6AB5BFCEE6E2}" destId="{519F339A-14C5-4246-965F-5C9C73D9B98C}" srcOrd="5" destOrd="0" presId="urn:microsoft.com/office/officeart/2005/8/layout/orgChart1"/>
    <dgm:cxn modelId="{96946040-6F1D-428D-8EA2-D8341B78DE60}" type="presParOf" srcId="{519F339A-14C5-4246-965F-5C9C73D9B98C}" destId="{3722B1D6-E305-4689-99AE-DF6A733767DD}" srcOrd="0" destOrd="0" presId="urn:microsoft.com/office/officeart/2005/8/layout/orgChart1"/>
    <dgm:cxn modelId="{50E282CA-9196-4DEB-AFD4-C8B773967908}" type="presParOf" srcId="{3722B1D6-E305-4689-99AE-DF6A733767DD}" destId="{699D600C-22B6-4E53-A7E3-EA62EC92FA90}" srcOrd="0" destOrd="0" presId="urn:microsoft.com/office/officeart/2005/8/layout/orgChart1"/>
    <dgm:cxn modelId="{085736AA-45F4-4EE2-8BF9-0E25B3C990BD}" type="presParOf" srcId="{3722B1D6-E305-4689-99AE-DF6A733767DD}" destId="{7DF59127-C21C-4688-AEAE-441FBDCE437E}" srcOrd="1" destOrd="0" presId="urn:microsoft.com/office/officeart/2005/8/layout/orgChart1"/>
    <dgm:cxn modelId="{A04AB204-8113-4799-8E9C-971B882FAFF4}" type="presParOf" srcId="{519F339A-14C5-4246-965F-5C9C73D9B98C}" destId="{8054EED0-7C79-4BAE-8EF4-D054794267B8}" srcOrd="1" destOrd="0" presId="urn:microsoft.com/office/officeart/2005/8/layout/orgChart1"/>
    <dgm:cxn modelId="{10ABD62A-C735-4670-8DD3-1FD814E46189}" type="presParOf" srcId="{8054EED0-7C79-4BAE-8EF4-D054794267B8}" destId="{57AA4C07-0C79-4618-97BD-53A6D98DBD4F}" srcOrd="0" destOrd="0" presId="urn:microsoft.com/office/officeart/2005/8/layout/orgChart1"/>
    <dgm:cxn modelId="{BB04C9E4-A377-4E04-A87C-DD8B95067123}" type="presParOf" srcId="{8054EED0-7C79-4BAE-8EF4-D054794267B8}" destId="{84F7274C-D064-4F98-A821-329AA3BEA751}" srcOrd="1" destOrd="0" presId="urn:microsoft.com/office/officeart/2005/8/layout/orgChart1"/>
    <dgm:cxn modelId="{C2376CB5-2199-4299-95D8-15D3A1962A14}" type="presParOf" srcId="{84F7274C-D064-4F98-A821-329AA3BEA751}" destId="{211B9858-F062-4BFE-908E-2304E0A95B57}" srcOrd="0" destOrd="0" presId="urn:microsoft.com/office/officeart/2005/8/layout/orgChart1"/>
    <dgm:cxn modelId="{9137EC00-EA0C-4B1F-942D-5662438AC4EA}" type="presParOf" srcId="{211B9858-F062-4BFE-908E-2304E0A95B57}" destId="{B692001E-130E-467F-A8AA-4533AD345208}" srcOrd="0" destOrd="0" presId="urn:microsoft.com/office/officeart/2005/8/layout/orgChart1"/>
    <dgm:cxn modelId="{9119D234-F12D-45CF-8605-57A7C3371CB8}" type="presParOf" srcId="{211B9858-F062-4BFE-908E-2304E0A95B57}" destId="{53B14718-8F88-47EA-B09D-081BF26C1E70}" srcOrd="1" destOrd="0" presId="urn:microsoft.com/office/officeart/2005/8/layout/orgChart1"/>
    <dgm:cxn modelId="{3B8CC785-FFD0-4C3E-9AC3-550B48519352}" type="presParOf" srcId="{84F7274C-D064-4F98-A821-329AA3BEA751}" destId="{602816D0-AF8F-413C-BF9C-88FD381C0BCB}" srcOrd="1" destOrd="0" presId="urn:microsoft.com/office/officeart/2005/8/layout/orgChart1"/>
    <dgm:cxn modelId="{D3620F2D-E3CB-4283-810D-D1E97DE627D4}" type="presParOf" srcId="{84F7274C-D064-4F98-A821-329AA3BEA751}" destId="{1C91AEE5-2435-4D8A-9C76-388D7C8F9ACD}" srcOrd="2" destOrd="0" presId="urn:microsoft.com/office/officeart/2005/8/layout/orgChart1"/>
    <dgm:cxn modelId="{5209139B-2B70-45EB-8CB9-5952039189B0}" type="presParOf" srcId="{519F339A-14C5-4246-965F-5C9C73D9B98C}" destId="{05203D93-73D2-4052-A4C7-8004A3C8FD4B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Salud </a:t>
          </a:r>
          <a:r>
            <a:rPr lang="es-ES" sz="1200" dirty="0" smtClean="0">
              <a:solidFill>
                <a:srgbClr val="000000"/>
              </a:solidFill>
            </a:rPr>
            <a:t>Pública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>
            <a:solidFill>
              <a:srgbClr val="000000"/>
            </a:solidFill>
          </a:endParaRP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 custLinFactNeighborY="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 custLinFactNeighborY="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 custLinFactNeighborY="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 custLinFactNeighborY="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 custLinFactNeighborY="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 custLinFactNeighborY="-18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 custLinFactNeighborY="-18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Oficial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Promotor(a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4" custScaleX="114085" custScaleY="105679" custLinFactNeighborX="-1105" custLinFactNeighborY="12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113976" custLinFactNeighborX="-1105" custLinFactNeighborY="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4" custScaleX="114085" custScaleY="105679" custLinFactNeighborY="12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4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4" custScaleX="114085" custScaleY="105679" custLinFactNeighborY="12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4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4" custScaleX="114085" custScaleY="105679" custLinFactNeighborY="12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85962" custScaleY="73068" custLinFactNeighborX="-4554" custLinFactNeighborY="-6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4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53183" custScaleY="5135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FE76E1CD-A173-4209-95C5-9197A562AE23}" type="pres">
      <dgm:prSet presAssocID="{0FC85360-94AF-483F-BAE8-940657D172F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34989" custScaleY="321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7FC122C-1DB4-424F-A8D5-BE0E9B8C5E4C}" type="presParOf" srcId="{8EFE8F77-C5C0-48AA-B8C2-DD712621EB61}" destId="{FE76E1CD-A173-4209-95C5-9197A562AE23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Trabajadores(as) </a:t>
          </a:r>
          <a:r>
            <a:rPr lang="es-ES" sz="1200" dirty="0" smtClean="0">
              <a:solidFill>
                <a:srgbClr val="000000"/>
              </a:solidFill>
            </a:rPr>
            <a:t>Sociales</a:t>
          </a:r>
          <a:endParaRPr lang="es-ES" sz="1200" dirty="0">
            <a:solidFill>
              <a:srgbClr val="000000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rgbClr val="000000"/>
              </a:solidFill>
            </a:rPr>
            <a:t>Enfermera(o)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General</a:t>
          </a: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</a:t>
          </a:r>
          <a:r>
            <a:rPr lang="es-ES" sz="1200" dirty="0" smtClean="0">
              <a:solidFill>
                <a:srgbClr val="000000"/>
              </a:solidFill>
            </a:rPr>
            <a:t>                 </a:t>
          </a:r>
          <a:endParaRPr lang="es-ES" sz="1200" dirty="0" smtClean="0">
            <a:solidFill>
              <a:srgbClr val="000000"/>
            </a:solidFill>
          </a:endParaRPr>
        </a:p>
        <a:p>
          <a:pPr algn="ctr"/>
          <a:r>
            <a:rPr lang="es-ES" sz="1200" dirty="0" smtClean="0">
              <a:solidFill>
                <a:srgbClr val="000000"/>
              </a:solidFill>
            </a:rPr>
            <a:t> Enfermeras(os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Intendentes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Secretaria(o) E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Supervisor(a)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D725B38-E2B0-4A6D-A5FD-EEFB3649DD3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630BDAB-8E86-4A98-A694-D37047CA04E8}" type="par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F1EB0F8-170B-4D79-9FBA-BB598B71AAAD}" type="sibTrans" cxnId="{6BAF577B-F248-4D38-B4FE-DB459D98A7B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Odontólogo(a)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dental</a:t>
          </a:r>
          <a:endParaRPr lang="es-ES" sz="1200" dirty="0">
            <a:solidFill>
              <a:srgbClr val="000000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1515D2B-28B3-418A-82E7-9DC99200ED79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 (a) de Brigadas </a:t>
          </a:r>
          <a:r>
            <a:rPr lang="es-ES" sz="1200" dirty="0" smtClean="0">
              <a:solidFill>
                <a:srgbClr val="000000"/>
              </a:solidFill>
            </a:rPr>
            <a:t>Médicas</a:t>
          </a:r>
          <a:endParaRPr lang="es-ES" sz="1200" dirty="0">
            <a:solidFill>
              <a:srgbClr val="000000"/>
            </a:solidFill>
          </a:endParaRPr>
        </a:p>
      </dgm:t>
    </dgm:pt>
    <dgm:pt modelId="{42C676F6-D62D-430C-A688-7C1F6AFE9B5F}" type="par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609BAE3-65E3-44DE-A032-B750E24E56FA}" type="sibTrans" cxnId="{C2611D2F-7382-41B9-95D9-1E3F0086D3A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</a:t>
          </a:r>
          <a:r>
            <a:rPr lang="es-ES" sz="1200" dirty="0" smtClean="0">
              <a:solidFill>
                <a:srgbClr val="000000"/>
              </a:solidFill>
            </a:rPr>
            <a:t>Área</a:t>
          </a:r>
          <a:endParaRPr lang="es-ES" sz="1200" dirty="0">
            <a:solidFill>
              <a:srgbClr val="000000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Administrativo(a)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Fumigadores(as) </a:t>
          </a:r>
          <a:endParaRPr lang="es-ES" sz="1200" dirty="0">
            <a:solidFill>
              <a:srgbClr val="000000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Fumigadores(as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222266" custScaleY="157296" custLinFactNeighborY="-50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6" custScaleX="105328" custScaleY="99771" custLinFactNeighborX="5762" custLinFactNeighborY="24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6" custScaleX="118697" custScaleY="99771" custLinFactNeighborY="24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05328" custLinFactNeighborY="21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05328" custLinFactNeighborY="21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6" custScaleX="127912" custScaleY="285868" custLinFactNeighborX="-3264" custLinFactNeighborY="24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6" custScaleX="127912" custScaleY="285868" custLinFactNeighborX="-7751" custLinFactNeighborY="24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6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4" presStyleCnt="6" custScaleX="127912" custScaleY="403498" custLinFactNeighborX="-11262" custLinFactNeighborY="24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init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5" presStyleCnt="6" custScaleX="127912" custScaleY="403498" custLinFactNeighborX="-11865" custLinFactNeighborY="24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5" presStyleCnt="6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0B4FFD98-5505-4DDA-9430-97523EDB6F38}" type="pres">
      <dgm:prSet presAssocID="{D630BDAB-8E86-4A98-A694-D37047CA04E8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8C67936B-B063-4700-BFF8-4EDB6E4AEA64}" type="pres">
      <dgm:prSet presAssocID="{2D725B38-E2B0-4A6D-A5FD-EEFB3649DD3B}" presName="hierRoot3" presStyleCnt="0">
        <dgm:presLayoutVars>
          <dgm:hierBranch val="init"/>
        </dgm:presLayoutVars>
      </dgm:prSet>
      <dgm:spPr/>
    </dgm:pt>
    <dgm:pt modelId="{F2B1A858-7E02-43B4-89D3-8B6B89566729}" type="pres">
      <dgm:prSet presAssocID="{2D725B38-E2B0-4A6D-A5FD-EEFB3649DD3B}" presName="rootComposite3" presStyleCnt="0"/>
      <dgm:spPr/>
    </dgm:pt>
    <dgm:pt modelId="{6BCD3ED6-4B78-4F85-A909-190CC4A54B10}" type="pres">
      <dgm:prSet presAssocID="{2D725B38-E2B0-4A6D-A5FD-EEFB3649DD3B}" presName="rootText3" presStyleLbl="asst1" presStyleIdx="0" presStyleCnt="4" custScaleX="118062" custScaleY="110683" custLinFactNeighborX="-7962" custLinFactNeighborY="-22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F77D85-4301-475A-BAF6-AB591B1D5C6A}" type="pres">
      <dgm:prSet presAssocID="{2D725B38-E2B0-4A6D-A5FD-EEFB3649DD3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D78212FE-26CC-4B42-BDC7-81B6B586EFC4}" type="pres">
      <dgm:prSet presAssocID="{2D725B38-E2B0-4A6D-A5FD-EEFB3649DD3B}" presName="hierChild6" presStyleCnt="0"/>
      <dgm:spPr/>
    </dgm:pt>
    <dgm:pt modelId="{376F4169-F0C0-4104-8DED-7BA1A7447D1D}" type="pres">
      <dgm:prSet presAssocID="{2D725B38-E2B0-4A6D-A5FD-EEFB3649DD3B}" presName="hierChild7" presStyleCnt="0"/>
      <dgm:spPr/>
    </dgm:pt>
    <dgm:pt modelId="{E31A196F-9945-43DD-8BCD-E6E053D151FF}" type="pres">
      <dgm:prSet presAssocID="{42C676F6-D62D-430C-A688-7C1F6AFE9B5F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EB059293-1CB3-4130-8586-764C977264FC}" type="pres">
      <dgm:prSet presAssocID="{D1515D2B-28B3-418A-82E7-9DC99200ED79}" presName="hierRoot3" presStyleCnt="0">
        <dgm:presLayoutVars>
          <dgm:hierBranch val="init"/>
        </dgm:presLayoutVars>
      </dgm:prSet>
      <dgm:spPr/>
    </dgm:pt>
    <dgm:pt modelId="{941B304B-8202-4FCA-AD91-C7FA23E613AA}" type="pres">
      <dgm:prSet presAssocID="{D1515D2B-28B3-418A-82E7-9DC99200ED79}" presName="rootComposite3" presStyleCnt="0"/>
      <dgm:spPr/>
    </dgm:pt>
    <dgm:pt modelId="{BA94924F-E12D-42F1-B3F0-19849563DFE2}" type="pres">
      <dgm:prSet presAssocID="{D1515D2B-28B3-418A-82E7-9DC99200ED79}" presName="rootText3" presStyleLbl="asst1" presStyleIdx="1" presStyleCnt="4" custScaleX="118062" custScaleY="110683" custLinFactNeighborX="7962" custLinFactNeighborY="-22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FA1AE-4DD8-4B03-84F2-49CEAF257210}" type="pres">
      <dgm:prSet presAssocID="{D1515D2B-28B3-418A-82E7-9DC99200ED7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EBE2A01-FDC9-440C-905F-C413F4E7BA6E}" type="pres">
      <dgm:prSet presAssocID="{D1515D2B-28B3-418A-82E7-9DC99200ED79}" presName="hierChild6" presStyleCnt="0"/>
      <dgm:spPr/>
    </dgm:pt>
    <dgm:pt modelId="{05A0F0EC-E1D9-4A34-88F5-85931166BFC6}" type="pres">
      <dgm:prSet presAssocID="{D1515D2B-28B3-418A-82E7-9DC99200ED79}" presName="hierChild7" presStyleCnt="0"/>
      <dgm:spPr/>
    </dgm:pt>
    <dgm:pt modelId="{EA9DC880-3F4E-4776-9349-3C3ABED745CF}" type="pres">
      <dgm:prSet presAssocID="{FCCF0B0D-4899-47B1-A346-0A5D7D816144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2" presStyleCnt="4" custScaleX="118062" custScaleY="110683" custLinFactNeighborX="-7962" custLinFactNeighborY="-22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2" presStyleCnt="4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3" presStyleCnt="4" custScaleX="118062" custScaleY="110683" custLinFactNeighborX="7962" custLinFactNeighborY="-22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3" presStyleCnt="4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7ED23CC4-756F-4312-8CF2-031EE0911692}" type="presOf" srcId="{D630BDAB-8E86-4A98-A694-D37047CA04E8}" destId="{0B4FFD98-5505-4DDA-9430-97523EDB6F38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C12735BF-B4D8-49F5-A382-1F64A9D6088F}" type="presOf" srcId="{D09809E0-2E45-403C-B634-F7B8492DDFEC}" destId="{C1B0AB90-58E1-4F80-9BCB-AE6E290770FE}" srcOrd="0" destOrd="0" presId="urn:microsoft.com/office/officeart/2005/8/layout/orgChart1"/>
    <dgm:cxn modelId="{3C68633E-92CC-497C-97FF-25AAB3A8580F}" type="presOf" srcId="{A9B2122D-613A-4979-8DD7-4564F7B83A5B}" destId="{104F34FA-359A-42D4-BAD3-F86091F3DAC2}" srcOrd="0" destOrd="0" presId="urn:microsoft.com/office/officeart/2005/8/layout/orgChart1"/>
    <dgm:cxn modelId="{A8765DB7-FCB9-4BD7-BAA4-CF2D9E000C8C}" type="presOf" srcId="{3F1EE90B-566B-40F0-8647-856C4ED3DF80}" destId="{533EEE28-A080-4A40-8C3A-B378BDFE16D6}" srcOrd="1" destOrd="0" presId="urn:microsoft.com/office/officeart/2005/8/layout/orgChart1"/>
    <dgm:cxn modelId="{F4CA64E9-5204-4070-A92D-D4C02C922E08}" type="presOf" srcId="{42C676F6-D62D-430C-A688-7C1F6AFE9B5F}" destId="{E31A196F-9945-43DD-8BCD-E6E053D151FF}" srcOrd="0" destOrd="0" presId="urn:microsoft.com/office/officeart/2005/8/layout/orgChart1"/>
    <dgm:cxn modelId="{0C1E4D47-DDA6-454B-82EB-C70211F0BEC4}" srcId="{36E00EDE-EBB7-4E79-ADC8-188086E8A716}" destId="{3F1EE90B-566B-40F0-8647-856C4ED3DF80}" srcOrd="9" destOrd="0" parTransId="{6A4AE9B1-6012-4070-BD17-7027A3A85B0F}" sibTransId="{29D6F64F-88BA-4C5F-B63A-6CE2F4CF2AD6}"/>
    <dgm:cxn modelId="{38B5F2EC-1CA5-48CC-98FA-8D13772A99DB}" type="presOf" srcId="{1E73D0C8-C41D-4ADB-919C-4EBE850DC200}" destId="{E333131B-15CF-40C0-9E90-1D5CB3286B19}" srcOrd="0" destOrd="0" presId="urn:microsoft.com/office/officeart/2005/8/layout/orgChart1"/>
    <dgm:cxn modelId="{DE2E0531-D2FF-4482-A783-3642143682F2}" type="presOf" srcId="{147DD492-4DBB-483D-8D0E-05B921A01B19}" destId="{0789303F-DD16-4DA2-BBA6-FB45A9C63AE9}" srcOrd="0" destOrd="0" presId="urn:microsoft.com/office/officeart/2005/8/layout/orgChart1"/>
    <dgm:cxn modelId="{F0365005-C61C-42CC-8D2C-899F72910E5C}" type="presOf" srcId="{D1515D2B-28B3-418A-82E7-9DC99200ED79}" destId="{BA94924F-E12D-42F1-B3F0-19849563DFE2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35C2BCC1-F782-4DB8-8B55-B4860C23F370}" type="presOf" srcId="{405C224E-6162-4B90-975F-D33059632877}" destId="{C3073F2C-C0A1-4D4E-8B81-A2EFE4C4C3F4}" srcOrd="0" destOrd="0" presId="urn:microsoft.com/office/officeart/2005/8/layout/orgChart1"/>
    <dgm:cxn modelId="{DF95D768-5136-4A64-9CA5-DE34B813C60F}" type="presOf" srcId="{6A4AE9B1-6012-4070-BD17-7027A3A85B0F}" destId="{38D64D2E-67BE-4161-BA5E-C4CC5DA6873E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4" destOrd="0" parTransId="{F948B9B8-FC5F-4D88-8A96-96343DB00BB5}" sibTransId="{69E9423D-B372-45CD-B326-7CA7812486F1}"/>
    <dgm:cxn modelId="{6BAF577B-F248-4D38-B4FE-DB459D98A7B0}" srcId="{36E00EDE-EBB7-4E79-ADC8-188086E8A716}" destId="{2D725B38-E2B0-4A6D-A5FD-EEFB3649DD3B}" srcOrd="5" destOrd="0" parTransId="{D630BDAB-8E86-4A98-A694-D37047CA04E8}" sibTransId="{FF1EB0F8-170B-4D79-9FBA-BB598B71AAAD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77264094-3E17-42AA-9C7A-3F69AC5DAC2D}" type="presOf" srcId="{405C224E-6162-4B90-975F-D33059632877}" destId="{7201284C-6F92-4470-ACBA-63EB7FFE7A7E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25A9D0F-44E0-42A7-B3FA-612FAECB463A}" type="presOf" srcId="{1E73D0C8-C41D-4ADB-919C-4EBE850DC200}" destId="{434DF89C-FBD5-4692-AD60-CD5318EC1B00}" srcOrd="1" destOrd="0" presId="urn:microsoft.com/office/officeart/2005/8/layout/orgChart1"/>
    <dgm:cxn modelId="{3894064A-83FE-4BEC-B0B2-A4CD8F55A71A}" type="presOf" srcId="{2D725B38-E2B0-4A6D-A5FD-EEFB3649DD3B}" destId="{6BCD3ED6-4B78-4F85-A909-190CC4A54B10}" srcOrd="0" destOrd="0" presId="urn:microsoft.com/office/officeart/2005/8/layout/orgChart1"/>
    <dgm:cxn modelId="{279FF0C2-1921-45EE-9228-A635942913C1}" srcId="{36E00EDE-EBB7-4E79-ADC8-188086E8A716}" destId="{A9B2122D-613A-4979-8DD7-4564F7B83A5B}" srcOrd="8" destOrd="0" parTransId="{FCCF0B0D-4899-47B1-A346-0A5D7D816144}" sibTransId="{6D244212-90CF-47FD-8A80-6FEE578A5135}"/>
    <dgm:cxn modelId="{125B1310-4A98-4655-A19A-1FFBC98094FD}" type="presOf" srcId="{2D725B38-E2B0-4A6D-A5FD-EEFB3649DD3B}" destId="{EBF77D85-4301-475A-BAF6-AB591B1D5C6A}" srcOrd="1" destOrd="0" presId="urn:microsoft.com/office/officeart/2005/8/layout/orgChart1"/>
    <dgm:cxn modelId="{C2611D2F-7382-41B9-95D9-1E3F0086D3A0}" srcId="{36E00EDE-EBB7-4E79-ADC8-188086E8A716}" destId="{D1515D2B-28B3-418A-82E7-9DC99200ED79}" srcOrd="7" destOrd="0" parTransId="{42C676F6-D62D-430C-A688-7C1F6AFE9B5F}" sibTransId="{3609BAE3-65E3-44DE-A032-B750E24E56FA}"/>
    <dgm:cxn modelId="{061657DB-CED4-4F78-8F5F-366CD8A344B3}" type="presOf" srcId="{8CC95BCB-2597-4FED-9E11-486EEAA02326}" destId="{17910D21-7C23-4E64-BBD8-88D0322F222E}" srcOrd="0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F1F86042-8BAF-4DE0-BB59-79559A432FB8}" type="presOf" srcId="{4AFC35BA-F72B-44A1-9755-CB969EF5C406}" destId="{42411BB0-A328-4469-8DC9-81B96D7EB57E}" srcOrd="1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BAED2FB0-2BB2-4429-B092-31FBF9DEAB23}" type="presOf" srcId="{D1515D2B-28B3-418A-82E7-9DC99200ED79}" destId="{47EFA1AE-4DD8-4B03-84F2-49CEAF257210}" srcOrd="1" destOrd="0" presId="urn:microsoft.com/office/officeart/2005/8/layout/orgChart1"/>
    <dgm:cxn modelId="{5FC88A8E-8C2E-4057-93BA-98ECEE30072B}" type="presOf" srcId="{4AFC35BA-F72B-44A1-9755-CB969EF5C406}" destId="{35668D7B-64FF-4E93-BD22-858CDEA4814B}" srcOrd="0" destOrd="0" presId="urn:microsoft.com/office/officeart/2005/8/layout/orgChart1"/>
    <dgm:cxn modelId="{558EBEDE-891F-4222-B458-AB2C49913CED}" type="presOf" srcId="{3F1EE90B-566B-40F0-8647-856C4ED3DF80}" destId="{11BCB754-559D-45F8-B339-0E04607D0D59}" srcOrd="0" destOrd="0" presId="urn:microsoft.com/office/officeart/2005/8/layout/orgChart1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E9733409-59F0-43E5-8763-30AB857373CC}" type="presOf" srcId="{8A100273-4CBF-454F-B078-D8BA9B473148}" destId="{8CA0449B-8862-482D-916E-90DEE3B950AD}" srcOrd="1" destOrd="0" presId="urn:microsoft.com/office/officeart/2005/8/layout/orgChart1"/>
    <dgm:cxn modelId="{41CC9899-9B90-483C-A90F-BB2E169FBDC3}" type="presOf" srcId="{8A100273-4CBF-454F-B078-D8BA9B473148}" destId="{9B2529B9-D4A3-4B12-A508-06CAF74F87A3}" srcOrd="0" destOrd="0" presId="urn:microsoft.com/office/officeart/2005/8/layout/orgChart1"/>
    <dgm:cxn modelId="{19EE92CF-3B8F-4B9B-8832-32030451D426}" type="presOf" srcId="{88331E26-F80B-4ADD-A9BC-5956F9C2D95B}" destId="{78F09EFE-D132-4FE4-91D2-BB8586EF38E1}" srcOrd="0" destOrd="0" presId="urn:microsoft.com/office/officeart/2005/8/layout/orgChart1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2DBD3329-AA2B-47AE-B66E-8F1D505C420C}" type="presOf" srcId="{A9B2122D-613A-4979-8DD7-4564F7B83A5B}" destId="{BD82A5E0-D1A8-4728-ADC3-3FB728151499}" srcOrd="1" destOrd="0" presId="urn:microsoft.com/office/officeart/2005/8/layout/orgChart1"/>
    <dgm:cxn modelId="{7436572F-43BD-4678-A016-EA4C1402278F}" srcId="{36E00EDE-EBB7-4E79-ADC8-188086E8A716}" destId="{4AFC35BA-F72B-44A1-9755-CB969EF5C406}" srcOrd="6" destOrd="0" parTransId="{D09809E0-2E45-403C-B634-F7B8492DDFEC}" sibTransId="{3B51A254-5D0A-430D-97F1-3B1577648AC3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4C69D447-75AB-4208-A13D-5832B4073D22}" type="presOf" srcId="{FCCF0B0D-4899-47B1-A346-0A5D7D816144}" destId="{EA9DC880-3F4E-4776-9349-3C3ABED745CF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00A0E9C0-2C68-4D2E-8943-AF108F454087}" type="presParOf" srcId="{B10C4723-8358-47BA-822D-4389459DAC06}" destId="{7F7FC495-FEF4-4225-8D49-F1E2E9E55CED}" srcOrd="0" destOrd="0" presId="urn:microsoft.com/office/officeart/2005/8/layout/orgChart1"/>
    <dgm:cxn modelId="{8DD5ABB7-33B2-44E1-B344-76FD52AB8BCC}" type="presParOf" srcId="{B10C4723-8358-47BA-822D-4389459DAC06}" destId="{3E0E7BE8-37D2-420F-9CC2-566C8D19AFB7}" srcOrd="1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2" destOrd="0" presId="urn:microsoft.com/office/officeart/2005/8/layout/orgChart1"/>
    <dgm:cxn modelId="{3FD25017-6698-484F-A8BF-BA8E912293DC}" type="presParOf" srcId="{B10C4723-8358-47BA-822D-4389459DAC06}" destId="{01B03E2C-7E8D-4F78-8DF8-01F072417D60}" srcOrd="3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1E53DED9-28D2-47F2-B38D-F49ECA3B79F5}" type="presParOf" srcId="{CCD60174-FAA6-4795-83EE-8C3FC5AAD84E}" destId="{17910D21-7C23-4E64-BBD8-88D0322F222E}" srcOrd="0" destOrd="0" presId="urn:microsoft.com/office/officeart/2005/8/layout/orgChart1"/>
    <dgm:cxn modelId="{4EA66443-1772-4D98-B54C-5670225B37DF}" type="presParOf" srcId="{CCD60174-FAA6-4795-83EE-8C3FC5AAD84E}" destId="{FFEB5A3C-F4A0-4C26-BDEF-8DB6F0161F8F}" srcOrd="1" destOrd="0" presId="urn:microsoft.com/office/officeart/2005/8/layout/orgChart1"/>
    <dgm:cxn modelId="{E1633F80-1D41-4D9E-84EF-A3758407BE19}" type="presParOf" srcId="{FFEB5A3C-F4A0-4C26-BDEF-8DB6F0161F8F}" destId="{E58F2227-73AC-434D-B457-650F2FD986B3}" srcOrd="0" destOrd="0" presId="urn:microsoft.com/office/officeart/2005/8/layout/orgChart1"/>
    <dgm:cxn modelId="{2F37FF20-254E-497C-9FF3-DB99BB1DF29E}" type="presParOf" srcId="{E58F2227-73AC-434D-B457-650F2FD986B3}" destId="{E333131B-15CF-40C0-9E90-1D5CB3286B19}" srcOrd="0" destOrd="0" presId="urn:microsoft.com/office/officeart/2005/8/layout/orgChart1"/>
    <dgm:cxn modelId="{76C479A7-0E37-45DA-8909-B3A3C4484E8F}" type="presParOf" srcId="{E58F2227-73AC-434D-B457-650F2FD986B3}" destId="{434DF89C-FBD5-4692-AD60-CD5318EC1B00}" srcOrd="1" destOrd="0" presId="urn:microsoft.com/office/officeart/2005/8/layout/orgChart1"/>
    <dgm:cxn modelId="{352030E0-3C93-418C-BC8F-E4225759CCEB}" type="presParOf" srcId="{FFEB5A3C-F4A0-4C26-BDEF-8DB6F0161F8F}" destId="{3FB6222E-DD2A-4C42-98BF-C03C846BAF2E}" srcOrd="1" destOrd="0" presId="urn:microsoft.com/office/officeart/2005/8/layout/orgChart1"/>
    <dgm:cxn modelId="{6AB0895B-37DA-40F7-A79F-B55AE6BC8FE0}" type="presParOf" srcId="{FFEB5A3C-F4A0-4C26-BDEF-8DB6F0161F8F}" destId="{1690E6F3-F00D-47C3-AB93-38412ECF934D}" srcOrd="2" destOrd="0" presId="urn:microsoft.com/office/officeart/2005/8/layout/orgChart1"/>
    <dgm:cxn modelId="{A4402C23-E1F7-4C77-ACC3-F5AB7592E825}" type="presParOf" srcId="{CCD60174-FAA6-4795-83EE-8C3FC5AAD84E}" destId="{0789303F-DD16-4DA2-BBA6-FB45A9C63AE9}" srcOrd="2" destOrd="0" presId="urn:microsoft.com/office/officeart/2005/8/layout/orgChart1"/>
    <dgm:cxn modelId="{E7658A38-EA03-429F-A5F2-F826A1E14DE0}" type="presParOf" srcId="{CCD60174-FAA6-4795-83EE-8C3FC5AAD84E}" destId="{D94CB317-0BD0-4252-85F0-A872CD82A69A}" srcOrd="3" destOrd="0" presId="urn:microsoft.com/office/officeart/2005/8/layout/orgChart1"/>
    <dgm:cxn modelId="{841CE913-79D0-4063-A856-DCA079F1B263}" type="presParOf" srcId="{D94CB317-0BD0-4252-85F0-A872CD82A69A}" destId="{06E0D313-24EC-4F68-BC2C-C1407CBDB8CA}" srcOrd="0" destOrd="0" presId="urn:microsoft.com/office/officeart/2005/8/layout/orgChart1"/>
    <dgm:cxn modelId="{7A9524AA-530D-4E67-9BB1-72E588E7835C}" type="presParOf" srcId="{06E0D313-24EC-4F68-BC2C-C1407CBDB8CA}" destId="{9B2529B9-D4A3-4B12-A508-06CAF74F87A3}" srcOrd="0" destOrd="0" presId="urn:microsoft.com/office/officeart/2005/8/layout/orgChart1"/>
    <dgm:cxn modelId="{6CBE600D-93C9-4A16-B5E9-91FB63530ACC}" type="presParOf" srcId="{06E0D313-24EC-4F68-BC2C-C1407CBDB8CA}" destId="{8CA0449B-8862-482D-916E-90DEE3B950AD}" srcOrd="1" destOrd="0" presId="urn:microsoft.com/office/officeart/2005/8/layout/orgChart1"/>
    <dgm:cxn modelId="{6BF62B57-3197-490C-A62D-7D2369826B3F}" type="presParOf" srcId="{D94CB317-0BD0-4252-85F0-A872CD82A69A}" destId="{34C702CF-8DAE-496D-913C-8A7FA2379A68}" srcOrd="1" destOrd="0" presId="urn:microsoft.com/office/officeart/2005/8/layout/orgChart1"/>
    <dgm:cxn modelId="{78FE1FB6-694B-4935-82F4-54E8F67C2A52}" type="presParOf" srcId="{D94CB317-0BD0-4252-85F0-A872CD82A69A}" destId="{0B7B997E-8CD3-4265-857C-F387547949A5}" srcOrd="2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4" destOrd="0" presId="urn:microsoft.com/office/officeart/2005/8/layout/orgChart1"/>
    <dgm:cxn modelId="{15C4C13F-8EF7-4159-B195-D21EF5CC68E1}" type="presParOf" srcId="{B10C4723-8358-47BA-822D-4389459DAC06}" destId="{1CFB441C-894F-41F0-9048-66E4A4E11E5C}" srcOrd="5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9C74BA6E-B405-4AF5-8071-C2B365E04254}" type="presParOf" srcId="{B10C4723-8358-47BA-822D-4389459DAC06}" destId="{78F09EFE-D132-4FE4-91D2-BB8586EF38E1}" srcOrd="6" destOrd="0" presId="urn:microsoft.com/office/officeart/2005/8/layout/orgChart1"/>
    <dgm:cxn modelId="{39EBAE7B-56D5-4499-9865-82AC26F084E6}" type="presParOf" srcId="{B10C4723-8358-47BA-822D-4389459DAC06}" destId="{55B2A6E8-29F8-4EF9-A593-91E652BD57C2}" srcOrd="7" destOrd="0" presId="urn:microsoft.com/office/officeart/2005/8/layout/orgChart1"/>
    <dgm:cxn modelId="{A7256B18-255C-450E-BE49-BD17216DBBDA}" type="presParOf" srcId="{55B2A6E8-29F8-4EF9-A593-91E652BD57C2}" destId="{9912AE17-E3FA-4CC4-86E8-0B3E339B227D}" srcOrd="0" destOrd="0" presId="urn:microsoft.com/office/officeart/2005/8/layout/orgChart1"/>
    <dgm:cxn modelId="{03D09FCC-E927-4A68-BF44-C917B5AEB78E}" type="presParOf" srcId="{9912AE17-E3FA-4CC4-86E8-0B3E339B227D}" destId="{C3073F2C-C0A1-4D4E-8B81-A2EFE4C4C3F4}" srcOrd="0" destOrd="0" presId="urn:microsoft.com/office/officeart/2005/8/layout/orgChart1"/>
    <dgm:cxn modelId="{48D2A7A4-0EEA-4025-A1D5-76D82B43083E}" type="presParOf" srcId="{9912AE17-E3FA-4CC4-86E8-0B3E339B227D}" destId="{7201284C-6F92-4470-ACBA-63EB7FFE7A7E}" srcOrd="1" destOrd="0" presId="urn:microsoft.com/office/officeart/2005/8/layout/orgChart1"/>
    <dgm:cxn modelId="{C66B08FA-C877-43BF-AE15-9A19A2A9D693}" type="presParOf" srcId="{55B2A6E8-29F8-4EF9-A593-91E652BD57C2}" destId="{C306A3D1-0FB8-4564-B11C-F027D232A85E}" srcOrd="1" destOrd="0" presId="urn:microsoft.com/office/officeart/2005/8/layout/orgChart1"/>
    <dgm:cxn modelId="{FBD3BA73-FAD3-4BD0-8CCD-46EB30714555}" type="presParOf" srcId="{55B2A6E8-29F8-4EF9-A593-91E652BD57C2}" destId="{11900D45-EEAA-40FA-800C-967ABBB958CC}" srcOrd="2" destOrd="0" presId="urn:microsoft.com/office/officeart/2005/8/layout/orgChart1"/>
    <dgm:cxn modelId="{44B13535-95BA-49A6-9C31-9558CD9D151C}" type="presParOf" srcId="{B10C4723-8358-47BA-822D-4389459DAC06}" destId="{5E89098D-F45D-4CC0-9A1A-6D4FA56FAAE5}" srcOrd="8" destOrd="0" presId="urn:microsoft.com/office/officeart/2005/8/layout/orgChart1"/>
    <dgm:cxn modelId="{FA8353BB-9710-45C9-AC5C-EDD5F3A2F372}" type="presParOf" srcId="{B10C4723-8358-47BA-822D-4389459DAC06}" destId="{6F4EF1AF-7EC0-44BC-8CDB-1A4E86DE0FC3}" srcOrd="9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E9DB42A4-783A-4E5D-AE7F-9DC6056D2493}" type="presParOf" srcId="{B10C4723-8358-47BA-822D-4389459DAC06}" destId="{C1B0AB90-58E1-4F80-9BCB-AE6E290770FE}" srcOrd="10" destOrd="0" presId="urn:microsoft.com/office/officeart/2005/8/layout/orgChart1"/>
    <dgm:cxn modelId="{41DD76A3-74F1-4ED3-922C-97E5511282C9}" type="presParOf" srcId="{B10C4723-8358-47BA-822D-4389459DAC06}" destId="{5AF1C23A-A172-4F3A-B020-911407B5CFBB}" srcOrd="11" destOrd="0" presId="urn:microsoft.com/office/officeart/2005/8/layout/orgChart1"/>
    <dgm:cxn modelId="{789C43D4-B25C-4B36-B9AF-B50A07D17F76}" type="presParOf" srcId="{5AF1C23A-A172-4F3A-B020-911407B5CFBB}" destId="{CEF058AC-DCA2-409D-A855-7DF4C348FE55}" srcOrd="0" destOrd="0" presId="urn:microsoft.com/office/officeart/2005/8/layout/orgChart1"/>
    <dgm:cxn modelId="{D6FF3208-3592-48D7-ABB8-0ED7D1133AD0}" type="presParOf" srcId="{CEF058AC-DCA2-409D-A855-7DF4C348FE55}" destId="{35668D7B-64FF-4E93-BD22-858CDEA4814B}" srcOrd="0" destOrd="0" presId="urn:microsoft.com/office/officeart/2005/8/layout/orgChart1"/>
    <dgm:cxn modelId="{0D47DE5F-60D3-4290-8782-0E8978967F4D}" type="presParOf" srcId="{CEF058AC-DCA2-409D-A855-7DF4C348FE55}" destId="{42411BB0-A328-4469-8DC9-81B96D7EB57E}" srcOrd="1" destOrd="0" presId="urn:microsoft.com/office/officeart/2005/8/layout/orgChart1"/>
    <dgm:cxn modelId="{52BF3807-A8AC-44C8-B336-086F10A9768B}" type="presParOf" srcId="{5AF1C23A-A172-4F3A-B020-911407B5CFBB}" destId="{B237B5A7-5AFB-4789-A797-3759D4298A80}" srcOrd="1" destOrd="0" presId="urn:microsoft.com/office/officeart/2005/8/layout/orgChart1"/>
    <dgm:cxn modelId="{0D161B44-2E53-4EE8-A764-20F51226797C}" type="presParOf" srcId="{5AF1C23A-A172-4F3A-B020-911407B5CFBB}" destId="{7BA52BEC-233A-43F6-B976-1B9818CBA1A3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E3F9AA7D-09EB-40FC-8A75-CFC77924BBB4}" type="presParOf" srcId="{8142EFCB-63F7-4BA6-84BC-E0342F307F16}" destId="{0B4FFD98-5505-4DDA-9430-97523EDB6F38}" srcOrd="0" destOrd="0" presId="urn:microsoft.com/office/officeart/2005/8/layout/orgChart1"/>
    <dgm:cxn modelId="{7227953D-5D85-453C-9F0B-01312E954AFD}" type="presParOf" srcId="{8142EFCB-63F7-4BA6-84BC-E0342F307F16}" destId="{8C67936B-B063-4700-BFF8-4EDB6E4AEA64}" srcOrd="1" destOrd="0" presId="urn:microsoft.com/office/officeart/2005/8/layout/orgChart1"/>
    <dgm:cxn modelId="{8659ABE2-284A-41D4-8ED3-B142C54A37F0}" type="presParOf" srcId="{8C67936B-B063-4700-BFF8-4EDB6E4AEA64}" destId="{F2B1A858-7E02-43B4-89D3-8B6B89566729}" srcOrd="0" destOrd="0" presId="urn:microsoft.com/office/officeart/2005/8/layout/orgChart1"/>
    <dgm:cxn modelId="{01E49147-95C4-493F-9464-B401C6E820FE}" type="presParOf" srcId="{F2B1A858-7E02-43B4-89D3-8B6B89566729}" destId="{6BCD3ED6-4B78-4F85-A909-190CC4A54B10}" srcOrd="0" destOrd="0" presId="urn:microsoft.com/office/officeart/2005/8/layout/orgChart1"/>
    <dgm:cxn modelId="{7412FD25-0E08-4FC1-A176-F03509369459}" type="presParOf" srcId="{F2B1A858-7E02-43B4-89D3-8B6B89566729}" destId="{EBF77D85-4301-475A-BAF6-AB591B1D5C6A}" srcOrd="1" destOrd="0" presId="urn:microsoft.com/office/officeart/2005/8/layout/orgChart1"/>
    <dgm:cxn modelId="{54FBD5D8-7014-4A10-932A-C427423B4960}" type="presParOf" srcId="{8C67936B-B063-4700-BFF8-4EDB6E4AEA64}" destId="{D78212FE-26CC-4B42-BDC7-81B6B586EFC4}" srcOrd="1" destOrd="0" presId="urn:microsoft.com/office/officeart/2005/8/layout/orgChart1"/>
    <dgm:cxn modelId="{47359323-8D50-4A75-8D47-58F7BC8DEFBD}" type="presParOf" srcId="{8C67936B-B063-4700-BFF8-4EDB6E4AEA64}" destId="{376F4169-F0C0-4104-8DED-7BA1A7447D1D}" srcOrd="2" destOrd="0" presId="urn:microsoft.com/office/officeart/2005/8/layout/orgChart1"/>
    <dgm:cxn modelId="{D3714DBE-9D2F-43B2-9BBC-DC4C495E6014}" type="presParOf" srcId="{8142EFCB-63F7-4BA6-84BC-E0342F307F16}" destId="{E31A196F-9945-43DD-8BCD-E6E053D151FF}" srcOrd="2" destOrd="0" presId="urn:microsoft.com/office/officeart/2005/8/layout/orgChart1"/>
    <dgm:cxn modelId="{AB1590E0-4DB5-47DD-8286-EEDE798B1C9C}" type="presParOf" srcId="{8142EFCB-63F7-4BA6-84BC-E0342F307F16}" destId="{EB059293-1CB3-4130-8586-764C977264FC}" srcOrd="3" destOrd="0" presId="urn:microsoft.com/office/officeart/2005/8/layout/orgChart1"/>
    <dgm:cxn modelId="{421FA685-FCD2-40D8-9111-48F5CF4BC182}" type="presParOf" srcId="{EB059293-1CB3-4130-8586-764C977264FC}" destId="{941B304B-8202-4FCA-AD91-C7FA23E613AA}" srcOrd="0" destOrd="0" presId="urn:microsoft.com/office/officeart/2005/8/layout/orgChart1"/>
    <dgm:cxn modelId="{A0CF689F-8824-4F61-82B8-6302C4DE541D}" type="presParOf" srcId="{941B304B-8202-4FCA-AD91-C7FA23E613AA}" destId="{BA94924F-E12D-42F1-B3F0-19849563DFE2}" srcOrd="0" destOrd="0" presId="urn:microsoft.com/office/officeart/2005/8/layout/orgChart1"/>
    <dgm:cxn modelId="{287933E5-7D8A-445D-97F4-6DEF88AAFAC9}" type="presParOf" srcId="{941B304B-8202-4FCA-AD91-C7FA23E613AA}" destId="{47EFA1AE-4DD8-4B03-84F2-49CEAF257210}" srcOrd="1" destOrd="0" presId="urn:microsoft.com/office/officeart/2005/8/layout/orgChart1"/>
    <dgm:cxn modelId="{3E585E12-CCA2-4B9A-9C5A-552F890006C2}" type="presParOf" srcId="{EB059293-1CB3-4130-8586-764C977264FC}" destId="{DEBE2A01-FDC9-440C-905F-C413F4E7BA6E}" srcOrd="1" destOrd="0" presId="urn:microsoft.com/office/officeart/2005/8/layout/orgChart1"/>
    <dgm:cxn modelId="{9626ADE7-3F11-4600-8509-0FD75930A0CA}" type="presParOf" srcId="{EB059293-1CB3-4130-8586-764C977264FC}" destId="{05A0F0EC-E1D9-4A34-88F5-85931166BFC6}" srcOrd="2" destOrd="0" presId="urn:microsoft.com/office/officeart/2005/8/layout/orgChart1"/>
    <dgm:cxn modelId="{85BB9366-A96F-418F-A762-1DE2EDB0FA17}" type="presParOf" srcId="{8142EFCB-63F7-4BA6-84BC-E0342F307F16}" destId="{EA9DC880-3F4E-4776-9349-3C3ABED745CF}" srcOrd="4" destOrd="0" presId="urn:microsoft.com/office/officeart/2005/8/layout/orgChart1"/>
    <dgm:cxn modelId="{D1501921-928C-407E-838B-70A04A541E40}" type="presParOf" srcId="{8142EFCB-63F7-4BA6-84BC-E0342F307F16}" destId="{21EFDCDF-FEDC-4148-B468-3985B34743F9}" srcOrd="5" destOrd="0" presId="urn:microsoft.com/office/officeart/2005/8/layout/orgChart1"/>
    <dgm:cxn modelId="{652CE116-348E-4F08-ADDE-4871114EEB33}" type="presParOf" srcId="{21EFDCDF-FEDC-4148-B468-3985B34743F9}" destId="{A0D6E241-50B7-4622-8A78-E2B2B1AF18EE}" srcOrd="0" destOrd="0" presId="urn:microsoft.com/office/officeart/2005/8/layout/orgChart1"/>
    <dgm:cxn modelId="{7D7F0F54-3488-40EB-9238-6A5841EA3E98}" type="presParOf" srcId="{A0D6E241-50B7-4622-8A78-E2B2B1AF18EE}" destId="{104F34FA-359A-42D4-BAD3-F86091F3DAC2}" srcOrd="0" destOrd="0" presId="urn:microsoft.com/office/officeart/2005/8/layout/orgChart1"/>
    <dgm:cxn modelId="{88915190-464E-4142-A808-11D42C908360}" type="presParOf" srcId="{A0D6E241-50B7-4622-8A78-E2B2B1AF18EE}" destId="{BD82A5E0-D1A8-4728-ADC3-3FB728151499}" srcOrd="1" destOrd="0" presId="urn:microsoft.com/office/officeart/2005/8/layout/orgChart1"/>
    <dgm:cxn modelId="{122BF8EF-1B94-4B2C-82E3-E26FAA0D7C48}" type="presParOf" srcId="{21EFDCDF-FEDC-4148-B468-3985B34743F9}" destId="{123975B6-9FEB-49BC-9B3C-4210999D18F8}" srcOrd="1" destOrd="0" presId="urn:microsoft.com/office/officeart/2005/8/layout/orgChart1"/>
    <dgm:cxn modelId="{E6C08A86-F3ED-46F3-A89D-C5FD7BA16490}" type="presParOf" srcId="{21EFDCDF-FEDC-4148-B468-3985B34743F9}" destId="{EB6A317A-1428-492B-9A28-550B9FAE35BB}" srcOrd="2" destOrd="0" presId="urn:microsoft.com/office/officeart/2005/8/layout/orgChart1"/>
    <dgm:cxn modelId="{527766EF-93CC-467F-BDBB-128F34687B6D}" type="presParOf" srcId="{8142EFCB-63F7-4BA6-84BC-E0342F307F16}" destId="{38D64D2E-67BE-4161-BA5E-C4CC5DA6873E}" srcOrd="6" destOrd="0" presId="urn:microsoft.com/office/officeart/2005/8/layout/orgChart1"/>
    <dgm:cxn modelId="{01FEE1CF-A909-464B-A5E6-538F1FACD24C}" type="presParOf" srcId="{8142EFCB-63F7-4BA6-84BC-E0342F307F16}" destId="{893CC3A4-588A-4660-86C9-C8B1A4DEB57F}" srcOrd="7" destOrd="0" presId="urn:microsoft.com/office/officeart/2005/8/layout/orgChart1"/>
    <dgm:cxn modelId="{2351981A-A547-4AEC-8D1C-F31052E7466F}" type="presParOf" srcId="{893CC3A4-588A-4660-86C9-C8B1A4DEB57F}" destId="{0A688151-E33C-47B9-A554-67D6D1B527C1}" srcOrd="0" destOrd="0" presId="urn:microsoft.com/office/officeart/2005/8/layout/orgChart1"/>
    <dgm:cxn modelId="{B4086672-72D0-484F-A5C6-AFF47CA120DE}" type="presParOf" srcId="{0A688151-E33C-47B9-A554-67D6D1B527C1}" destId="{11BCB754-559D-45F8-B339-0E04607D0D59}" srcOrd="0" destOrd="0" presId="urn:microsoft.com/office/officeart/2005/8/layout/orgChart1"/>
    <dgm:cxn modelId="{252709A9-9170-4A11-92DD-E0CFDFE62B2C}" type="presParOf" srcId="{0A688151-E33C-47B9-A554-67D6D1B527C1}" destId="{533EEE28-A080-4A40-8C3A-B378BDFE16D6}" srcOrd="1" destOrd="0" presId="urn:microsoft.com/office/officeart/2005/8/layout/orgChart1"/>
    <dgm:cxn modelId="{274B76FA-E128-49B1-AFAD-9D0B954502DD}" type="presParOf" srcId="{893CC3A4-588A-4660-86C9-C8B1A4DEB57F}" destId="{9EBF891D-595E-4BDF-B804-C0B0B6ADE813}" srcOrd="1" destOrd="0" presId="urn:microsoft.com/office/officeart/2005/8/layout/orgChart1"/>
    <dgm:cxn modelId="{44852D1D-8CD1-4644-9B10-2247B194E5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Médico(a) de Barrio 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y </a:t>
          </a:r>
          <a:r>
            <a:rPr lang="es-ES" sz="1200" dirty="0" smtClean="0">
              <a:solidFill>
                <a:srgbClr val="000000"/>
              </a:solidFill>
            </a:rPr>
            <a:t>Centros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>
            <a:solidFill>
              <a:srgbClr val="000000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Pediatra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Secretaria(o) </a:t>
          </a:r>
          <a:r>
            <a:rPr lang="es-ES" sz="1200" dirty="0" smtClean="0">
              <a:solidFill>
                <a:srgbClr val="000000"/>
              </a:solidFill>
            </a:rPr>
            <a:t>B</a:t>
          </a:r>
          <a:endParaRPr lang="es-ES" sz="1200" dirty="0">
            <a:solidFill>
              <a:srgbClr val="000000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rgbClr val="000000"/>
              </a:solidFill>
            </a:rPr>
            <a:t>Médicos(as</a:t>
          </a:r>
          <a:r>
            <a:rPr lang="es-ES" sz="1200" dirty="0" smtClean="0">
              <a:solidFill>
                <a:srgbClr val="000000"/>
              </a:solidFill>
            </a:rPr>
            <a:t>) </a:t>
          </a:r>
          <a:endParaRPr lang="es-ES" sz="1200" dirty="0" smtClean="0">
            <a:solidFill>
              <a:srgbClr val="00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>
            <a:solidFill>
              <a:srgbClr val="000000"/>
            </a:solidFill>
          </a:endParaRP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Promotor(a)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Recepcionista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Encargado(a) de Centro de </a:t>
          </a:r>
          <a:r>
            <a:rPr lang="es-ES" sz="1200" dirty="0" smtClean="0">
              <a:solidFill>
                <a:srgbClr val="000000"/>
              </a:solidFill>
            </a:rPr>
            <a:t>Salud</a:t>
          </a:r>
          <a:endParaRPr lang="es-ES" sz="1200" dirty="0" smtClean="0">
            <a:solidFill>
              <a:srgbClr val="000000"/>
            </a:solidFill>
          </a:endParaRP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Administrativo(a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>
            <a:solidFill>
              <a:srgbClr val="000000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Médico(a) </a:t>
          </a:r>
          <a:r>
            <a:rPr lang="es-ES" sz="1200" dirty="0" smtClean="0">
              <a:solidFill>
                <a:srgbClr val="000000"/>
              </a:solidFill>
            </a:rPr>
            <a:t>Familiar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Ginecólogo(a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Radiólogo(a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Encargado(a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60084" custScaleY="200065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896" custScaleY="136044" custLinFactNeighborX="15173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895" custScaleY="136044" custLinFactX="200000" custLinFactNeighborX="29336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896" custScaleY="136044" custLinFactX="-5373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896" custScaleY="136044" custLinFactX="-56822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896" custScaleY="432264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896" custScaleY="136044" custLinFactX="-128545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96031" custLinFactNeighborX="-25861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60084" custLinFactNeighborX="24681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96031" custLinFactNeighborX="-25861" custLinFactNeighborY="-83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Canina y </a:t>
          </a:r>
          <a:r>
            <a:rPr lang="es-ES" sz="1200" dirty="0" smtClean="0">
              <a:solidFill>
                <a:srgbClr val="000000"/>
              </a:solidFill>
            </a:rPr>
            <a:t>Felina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Chofer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Secretaria/o </a:t>
          </a:r>
          <a:r>
            <a:rPr lang="es-ES" sz="1200" dirty="0" smtClean="0">
              <a:solidFill>
                <a:srgbClr val="000000"/>
              </a:solidFill>
            </a:rPr>
            <a:t>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rgbClr val="000000"/>
              </a:solidFill>
            </a:rPr>
            <a:t>Capturadores</a:t>
          </a:r>
          <a:r>
            <a:rPr lang="es-ES" sz="1200" dirty="0" smtClean="0">
              <a:solidFill>
                <a:srgbClr val="000000"/>
              </a:solidFill>
            </a:rPr>
            <a:t>(as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Veterinarios(as)</a:t>
          </a:r>
          <a:br>
            <a:rPr lang="es-ES" sz="1200" dirty="0" smtClean="0">
              <a:solidFill>
                <a:srgbClr val="000000"/>
              </a:solidFill>
            </a:rPr>
          </a:br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>
            <a:solidFill>
              <a:srgbClr val="000000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4201" custScaleY="89315" custLinFactNeighborY="28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4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3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1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2" presStyleCnt="4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2" presStyleCnt="3" custScaleX="73184" custScaleY="69350" custLinFactNeighborY="-26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73184" custScaleY="54888" custLinFactNeighborY="-416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58257" custScaleY="49519" custLinFactNeighborY="-6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AC2E3D77-6D04-45B5-8D01-D26B633F37B6}" srcId="{E09942D3-8D92-4571-939D-F9AE19EE063A}" destId="{95FBA758-8A48-41C8-BAFB-D4331A5ED4D6}" srcOrd="2" destOrd="0" parTransId="{44453FBD-7956-4D1B-AE6B-9ABD69528B7D}" sibTransId="{CE999849-4360-43E1-AA80-B39B23F78815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B9538557-BC6B-4A69-840B-BB2E8447A03E}" srcId="{E09942D3-8D92-4571-939D-F9AE19EE063A}" destId="{BE3879E8-0DE0-4B66-8EE6-140D10413DBA}" srcOrd="3" destOrd="0" parTransId="{552DA014-63E7-4647-ACFF-84AD91B90183}" sibTransId="{F51E0622-6E92-454D-860D-602E91595A14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59D46E18-6E3E-487F-AB50-51B49FCE95BC}" srcId="{E09942D3-8D92-4571-939D-F9AE19EE063A}" destId="{B40E74A8-EB47-4573-9658-C619BFC446D0}" srcOrd="1" destOrd="0" parTransId="{341547D4-1935-4210-8972-0FFF75595669}" sibTransId="{312BAAE9-0F9D-4637-B125-46C270F597FC}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CF858D0-44D0-4F30-AD1D-2DE424D72AF6}" type="presParOf" srcId="{8EFE8F77-C5C0-48AA-B8C2-DD712621EB61}" destId="{8D67D3C4-C2C9-4D28-B4A8-6D643E65188E}" srcOrd="2" destOrd="0" presId="urn:microsoft.com/office/officeart/2005/8/layout/orgChart1"/>
    <dgm:cxn modelId="{9DDA4907-D08C-4509-A7FA-C744E0003DE3}" type="presParOf" srcId="{8EFE8F77-C5C0-48AA-B8C2-DD712621EB61}" destId="{6BBCFDFC-EFE6-46DC-BF6F-C956E2463D2D}" srcOrd="3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4" destOrd="0" presId="urn:microsoft.com/office/officeart/2005/8/layout/orgChart1"/>
    <dgm:cxn modelId="{238A7E90-BF62-42E4-A83B-2D5EE885CF90}" type="presParOf" srcId="{8EFE8F77-C5C0-48AA-B8C2-DD712621EB61}" destId="{D002A205-E6AA-4300-BA92-007E9B344D24}" srcOrd="5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Prioritarios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Supervisor(a</a:t>
          </a:r>
          <a:r>
            <a:rPr lang="es-ES" sz="1200" dirty="0" smtClean="0">
              <a:solidFill>
                <a:srgbClr val="000000"/>
              </a:solidFill>
            </a:rPr>
            <a:t>)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Auxiliares </a:t>
          </a:r>
          <a:endParaRPr lang="es-ES" sz="1200" dirty="0">
            <a:solidFill>
              <a:srgbClr val="000000"/>
            </a:solidFill>
          </a:endParaRPr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Técnico(a)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Mantenimiento </a:t>
          </a:r>
          <a:r>
            <a:rPr lang="es-ES" sz="1200" dirty="0" smtClean="0">
              <a:solidFill>
                <a:srgbClr val="000000"/>
              </a:solidFill>
            </a:rPr>
            <a:t>A</a:t>
          </a:r>
        </a:p>
        <a:p>
          <a:endParaRPr lang="es-ES" sz="1200" dirty="0" smtClean="0">
            <a:solidFill>
              <a:srgbClr val="000000"/>
            </a:solidFill>
          </a:endParaRPr>
        </a:p>
        <a:p>
          <a:r>
            <a:rPr lang="es-ES" sz="1200" dirty="0" smtClean="0">
              <a:solidFill>
                <a:srgbClr val="000000"/>
              </a:solidFill>
            </a:rPr>
            <a:t>Mantenimiento</a:t>
          </a:r>
          <a:endParaRPr lang="es-ES" sz="1200" dirty="0">
            <a:solidFill>
              <a:srgbClr val="000000"/>
            </a:solidFill>
          </a:endParaRPr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Intendente</a:t>
          </a: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/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>
            <a:solidFill>
              <a:srgbClr val="000000"/>
            </a:solidFill>
          </a:endParaRPr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0B8CFA9C-E053-43EA-8948-4E25350A8ECE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Auxiliar </a:t>
          </a:r>
          <a:r>
            <a:rPr lang="es-ES" sz="1200" dirty="0" smtClean="0">
              <a:solidFill>
                <a:srgbClr val="000000"/>
              </a:solidFill>
            </a:rPr>
            <a:t>Temporal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249E883-89AE-4407-8BCB-C4E01E41333B}" type="par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D2D9D173-BE4F-4841-86D4-580A4C50F6E7}" type="sibTrans" cxnId="{1F145973-A05C-42E6-8BD6-212673A941D4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84543" custScaleY="78040" custLinFactNeighborX="-6" custLinFactNeighborY="-14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52027" custScaleY="44223" custLinFactNeighborY="-21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4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4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4" custScaleX="64170" custScaleY="75439" custLinFactNeighborY="-3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4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26ED5E49-ACFD-4F8A-9AF1-CFBE7D6A7E87}" type="pres">
      <dgm:prSet presAssocID="{9249E883-89AE-4407-8BCB-C4E01E41333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8504407-146C-427F-A41D-3F0276FB16D9}" type="pres">
      <dgm:prSet presAssocID="{0B8CFA9C-E053-43EA-8948-4E25350A8ECE}" presName="hierRoot2" presStyleCnt="0">
        <dgm:presLayoutVars>
          <dgm:hierBranch val="init"/>
        </dgm:presLayoutVars>
      </dgm:prSet>
      <dgm:spPr/>
    </dgm:pt>
    <dgm:pt modelId="{045B9EC7-5197-42BF-8A63-C84799CCA632}" type="pres">
      <dgm:prSet presAssocID="{0B8CFA9C-E053-43EA-8948-4E25350A8ECE}" presName="rootComposite" presStyleCnt="0"/>
      <dgm:spPr/>
    </dgm:pt>
    <dgm:pt modelId="{FC00D920-371C-44B9-8C91-E7D62C4B49BE}" type="pres">
      <dgm:prSet presAssocID="{0B8CFA9C-E053-43EA-8948-4E25350A8ECE}" presName="rootText" presStyleLbl="node3" presStyleIdx="3" presStyleCnt="4" custScaleX="64170" custScaleY="75439" custLinFactNeighborY="-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BD7BF1-5730-438B-9456-8242162A9731}" type="pres">
      <dgm:prSet presAssocID="{0B8CFA9C-E053-43EA-8948-4E25350A8ECE}" presName="rootConnector" presStyleLbl="node3" presStyleIdx="3" presStyleCnt="4"/>
      <dgm:spPr/>
      <dgm:t>
        <a:bodyPr/>
        <a:lstStyle/>
        <a:p>
          <a:endParaRPr lang="es-ES"/>
        </a:p>
      </dgm:t>
    </dgm:pt>
    <dgm:pt modelId="{4A24C4B9-3490-492D-BD0B-2FCE613232D7}" type="pres">
      <dgm:prSet presAssocID="{0B8CFA9C-E053-43EA-8948-4E25350A8ECE}" presName="hierChild4" presStyleCnt="0"/>
      <dgm:spPr/>
    </dgm:pt>
    <dgm:pt modelId="{65AFF166-D250-45D6-9B91-B87E50E618C5}" type="pres">
      <dgm:prSet presAssocID="{0B8CFA9C-E053-43EA-8948-4E25350A8ECE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825E73D-6B43-48BD-9452-264AB32EDC72}" type="presOf" srcId="{0B8CFA9C-E053-43EA-8948-4E25350A8ECE}" destId="{FC00D920-371C-44B9-8C91-E7D62C4B49BE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707319B-AA91-4572-B8C1-AEE035C76AD0}" type="presOf" srcId="{0B8CFA9C-E053-43EA-8948-4E25350A8ECE}" destId="{DDBD7BF1-5730-438B-9456-8242162A9731}" srcOrd="1" destOrd="0" presId="urn:microsoft.com/office/officeart/2005/8/layout/orgChart1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3E149624-451F-435F-B478-989F049D0794}" type="presOf" srcId="{9249E883-89AE-4407-8BCB-C4E01E41333B}" destId="{26ED5E49-ACFD-4F8A-9AF1-CFBE7D6A7E87}" srcOrd="0" destOrd="0" presId="urn:microsoft.com/office/officeart/2005/8/layout/orgChart1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1F145973-A05C-42E6-8BD6-212673A941D4}" srcId="{5DEA21C1-6194-4577-B299-619469ECB833}" destId="{0B8CFA9C-E053-43EA-8948-4E25350A8ECE}" srcOrd="3" destOrd="0" parTransId="{9249E883-89AE-4407-8BCB-C4E01E41333B}" sibTransId="{D2D9D173-BE4F-4841-86D4-580A4C50F6E7}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59E653C6-D83E-4006-B9AA-04AD7E1D01C6}" type="presParOf" srcId="{B99AAC5E-FB92-450E-A6C4-BF0CBB4F7521}" destId="{26ED5E49-ACFD-4F8A-9AF1-CFBE7D6A7E87}" srcOrd="6" destOrd="0" presId="urn:microsoft.com/office/officeart/2005/8/layout/orgChart1"/>
    <dgm:cxn modelId="{1B042BAF-90D2-4125-992B-A2E8D2C30A44}" type="presParOf" srcId="{B99AAC5E-FB92-450E-A6C4-BF0CBB4F7521}" destId="{58504407-146C-427F-A41D-3F0276FB16D9}" srcOrd="7" destOrd="0" presId="urn:microsoft.com/office/officeart/2005/8/layout/orgChart1"/>
    <dgm:cxn modelId="{451154EE-A9DA-4AD5-B916-9CCA6E60BC09}" type="presParOf" srcId="{58504407-146C-427F-A41D-3F0276FB16D9}" destId="{045B9EC7-5197-42BF-8A63-C84799CCA632}" srcOrd="0" destOrd="0" presId="urn:microsoft.com/office/officeart/2005/8/layout/orgChart1"/>
    <dgm:cxn modelId="{EB654923-1112-417B-AFBA-48B9A53477A7}" type="presParOf" srcId="{045B9EC7-5197-42BF-8A63-C84799CCA632}" destId="{FC00D920-371C-44B9-8C91-E7D62C4B49BE}" srcOrd="0" destOrd="0" presId="urn:microsoft.com/office/officeart/2005/8/layout/orgChart1"/>
    <dgm:cxn modelId="{D4845781-0648-4FE1-86F8-36DD721DCA0C}" type="presParOf" srcId="{045B9EC7-5197-42BF-8A63-C84799CCA632}" destId="{DDBD7BF1-5730-438B-9456-8242162A9731}" srcOrd="1" destOrd="0" presId="urn:microsoft.com/office/officeart/2005/8/layout/orgChart1"/>
    <dgm:cxn modelId="{84D0FEE9-07EF-4DD7-8099-44B659898937}" type="presParOf" srcId="{58504407-146C-427F-A41D-3F0276FB16D9}" destId="{4A24C4B9-3490-492D-BD0B-2FCE613232D7}" srcOrd="1" destOrd="0" presId="urn:microsoft.com/office/officeart/2005/8/layout/orgChart1"/>
    <dgm:cxn modelId="{6BDF5F35-4E9B-4579-A12D-9503A904CBFB}" type="presParOf" srcId="{58504407-146C-427F-A41D-3F0276FB16D9}" destId="{65AFF166-D250-45D6-9B91-B87E50E618C5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Director(a) de Atención a </a:t>
          </a:r>
          <a:br>
            <a:rPr lang="es-ES" sz="1200" dirty="0" smtClean="0">
              <a:solidFill>
                <a:srgbClr val="000000"/>
              </a:solidFill>
            </a:rPr>
          </a:br>
          <a:r>
            <a:rPr lang="es-ES" sz="1200" dirty="0" smtClean="0">
              <a:solidFill>
                <a:srgbClr val="000000"/>
              </a:solidFill>
            </a:rPr>
            <a:t>Grupos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de Asuntos </a:t>
          </a:r>
          <a:r>
            <a:rPr lang="es-ES" sz="1200" dirty="0" smtClean="0">
              <a:solidFill>
                <a:srgbClr val="000000"/>
              </a:solidFill>
            </a:rPr>
            <a:t>Religiosos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>
            <a:solidFill>
              <a:srgbClr val="000000"/>
            </a:solidFill>
          </a:endParaRPr>
        </a:p>
      </dgm:t>
    </dgm:pt>
    <dgm:pt modelId="{129A46CD-FE1F-448E-9FDB-C83424D014CF}">
      <dgm:prSet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Enlace</a:t>
          </a:r>
          <a:endParaRPr lang="es-ES" sz="1200" dirty="0" smtClean="0">
            <a:solidFill>
              <a:srgbClr val="000000"/>
            </a:solidFill>
          </a:endParaRPr>
        </a:p>
      </dgm:t>
    </dgm:pt>
    <dgm:pt modelId="{D8391ECC-BFC2-4541-B0D7-0C0E5F011052}" type="parTrans" cxnId="{8BE4879B-7FE3-4637-AF1B-92A80FA8078D}">
      <dgm:prSet/>
      <dgm:spPr/>
      <dgm:t>
        <a:bodyPr/>
        <a:lstStyle/>
        <a:p>
          <a:endParaRPr lang="es-ES"/>
        </a:p>
      </dgm:t>
    </dgm:pt>
    <dgm:pt modelId="{C1AEF022-369B-43B3-BB06-45F1BFDD6AAA}" type="sibTrans" cxnId="{8BE4879B-7FE3-4637-AF1B-92A80FA8078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12598" custScaleY="97008" custLinFactNeighborX="-6" custLinFactNeighborY="-24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850C1762-E77F-4ABC-8EC0-2418C7F726A1}" type="pres">
      <dgm:prSet presAssocID="{D8391ECC-BFC2-4541-B0D7-0C0E5F01105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277369E-DF1F-4927-B8F8-08FF56DF8AD2}" type="pres">
      <dgm:prSet presAssocID="{129A46CD-FE1F-448E-9FDB-C83424D014CF}" presName="hierRoot2" presStyleCnt="0">
        <dgm:presLayoutVars>
          <dgm:hierBranch val="init"/>
        </dgm:presLayoutVars>
      </dgm:prSet>
      <dgm:spPr/>
    </dgm:pt>
    <dgm:pt modelId="{2228C319-81B8-410D-BC16-24996FB47743}" type="pres">
      <dgm:prSet presAssocID="{129A46CD-FE1F-448E-9FDB-C83424D014CF}" presName="rootComposite" presStyleCnt="0"/>
      <dgm:spPr/>
    </dgm:pt>
    <dgm:pt modelId="{B787EBEA-A63B-4917-8C90-321DC80597FC}" type="pres">
      <dgm:prSet presAssocID="{129A46CD-FE1F-448E-9FDB-C83424D014CF}" presName="rootText" presStyleLbl="node2" presStyleIdx="1" presStyleCnt="2" custScaleX="74378" custScaleY="65977" custLinFactNeighborY="3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1CC156-9F2A-440E-B4EC-3E37F76920BB}" type="pres">
      <dgm:prSet presAssocID="{129A46CD-FE1F-448E-9FDB-C83424D014CF}" presName="rootConnector" presStyleLbl="node2" presStyleIdx="1" presStyleCnt="2"/>
      <dgm:spPr/>
      <dgm:t>
        <a:bodyPr/>
        <a:lstStyle/>
        <a:p>
          <a:endParaRPr lang="es-ES"/>
        </a:p>
      </dgm:t>
    </dgm:pt>
    <dgm:pt modelId="{3C098298-FD21-4496-A1D9-14FAE8BE29B2}" type="pres">
      <dgm:prSet presAssocID="{129A46CD-FE1F-448E-9FDB-C83424D014CF}" presName="hierChild4" presStyleCnt="0"/>
      <dgm:spPr/>
    </dgm:pt>
    <dgm:pt modelId="{C7E4EDF2-633E-4B17-A498-35D7979912DB}" type="pres">
      <dgm:prSet presAssocID="{129A46CD-FE1F-448E-9FDB-C83424D014CF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C98E25A8-5712-4F26-A427-72E7971AD64C}" type="presOf" srcId="{129A46CD-FE1F-448E-9FDB-C83424D014CF}" destId="{FA1CC156-9F2A-440E-B4EC-3E37F76920BB}" srcOrd="1" destOrd="0" presId="urn:microsoft.com/office/officeart/2005/8/layout/orgChart1"/>
    <dgm:cxn modelId="{82CDA121-09B9-4DD6-ABA2-22BEE53029CC}" type="presOf" srcId="{D8391ECC-BFC2-4541-B0D7-0C0E5F011052}" destId="{850C1762-E77F-4ABC-8EC0-2418C7F726A1}" srcOrd="0" destOrd="0" presId="urn:microsoft.com/office/officeart/2005/8/layout/orgChart1"/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8BE4879B-7FE3-4637-AF1B-92A80FA8078D}" srcId="{84579AF0-4408-438F-970E-BE007F0381A1}" destId="{129A46CD-FE1F-448E-9FDB-C83424D014CF}" srcOrd="1" destOrd="0" parTransId="{D8391ECC-BFC2-4541-B0D7-0C0E5F011052}" sibTransId="{C1AEF022-369B-43B3-BB06-45F1BFDD6AAA}"/>
    <dgm:cxn modelId="{CDF8A163-82E8-40BB-A238-F5EFF9397227}" type="presOf" srcId="{129A46CD-FE1F-448E-9FDB-C83424D014CF}" destId="{B787EBEA-A63B-4917-8C90-321DC80597FC}" srcOrd="0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1D8366A3-844F-403C-9D14-FD92C1835ABA}" type="presParOf" srcId="{C212D9BA-6797-4225-A692-A814A4696490}" destId="{850C1762-E77F-4ABC-8EC0-2418C7F726A1}" srcOrd="2" destOrd="0" presId="urn:microsoft.com/office/officeart/2005/8/layout/orgChart1"/>
    <dgm:cxn modelId="{7099C09C-6515-42C5-B943-DB3DE4B1CEF7}" type="presParOf" srcId="{C212D9BA-6797-4225-A692-A814A4696490}" destId="{B277369E-DF1F-4927-B8F8-08FF56DF8AD2}" srcOrd="3" destOrd="0" presId="urn:microsoft.com/office/officeart/2005/8/layout/orgChart1"/>
    <dgm:cxn modelId="{36BACEC4-9ADD-485C-8DBC-AB9E29DA2658}" type="presParOf" srcId="{B277369E-DF1F-4927-B8F8-08FF56DF8AD2}" destId="{2228C319-81B8-410D-BC16-24996FB47743}" srcOrd="0" destOrd="0" presId="urn:microsoft.com/office/officeart/2005/8/layout/orgChart1"/>
    <dgm:cxn modelId="{BF6CA189-F56A-44F3-9876-A32DCACA1C32}" type="presParOf" srcId="{2228C319-81B8-410D-BC16-24996FB47743}" destId="{B787EBEA-A63B-4917-8C90-321DC80597FC}" srcOrd="0" destOrd="0" presId="urn:microsoft.com/office/officeart/2005/8/layout/orgChart1"/>
    <dgm:cxn modelId="{6E8F387E-64E9-489B-BC8A-4518B84B6B2E}" type="presParOf" srcId="{2228C319-81B8-410D-BC16-24996FB47743}" destId="{FA1CC156-9F2A-440E-B4EC-3E37F76920BB}" srcOrd="1" destOrd="0" presId="urn:microsoft.com/office/officeart/2005/8/layout/orgChart1"/>
    <dgm:cxn modelId="{972230B0-803B-4EC9-AB8A-17524C9AF047}" type="presParOf" srcId="{B277369E-DF1F-4927-B8F8-08FF56DF8AD2}" destId="{3C098298-FD21-4496-A1D9-14FAE8BE29B2}" srcOrd="1" destOrd="0" presId="urn:microsoft.com/office/officeart/2005/8/layout/orgChart1"/>
    <dgm:cxn modelId="{794A79DF-7DD6-4FE9-B395-B868F6B008FD}" type="presParOf" srcId="{B277369E-DF1F-4927-B8F8-08FF56DF8AD2}" destId="{C7E4EDF2-633E-4B17-A498-35D7979912D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0D180-573A-4DCD-8FA4-5FC164A92F4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8A27D07C-DF37-4C9C-8688-7AED70A3E329}" type="par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380601C-2C79-414D-B417-2D738A7678AD}" type="sibTrans" cxnId="{D14DF7B8-2A30-4276-9753-7F992D23B60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0B2DEF1-C312-497A-B0A1-9669E0A623D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3BCD13C-D729-4D0C-AB56-A141C8ACD031}" type="par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04A84A-8876-411E-B539-2FBEDF6277C0}" type="sibTrans" cxnId="{A9B8F59B-857A-4C40-A5BF-E5D213B89509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2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125360" custScaleY="77145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106074" custScaleY="115717" custLinFactNeighborY="26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A707B7C7-0FBC-45E8-973F-160EEA31FBC1}" type="pres">
      <dgm:prSet presAssocID="{8A27D07C-DF37-4C9C-8688-7AED70A3E329}" presName="Name111" presStyleLbl="parChTrans1D3" presStyleIdx="1" presStyleCnt="5"/>
      <dgm:spPr/>
      <dgm:t>
        <a:bodyPr/>
        <a:lstStyle/>
        <a:p>
          <a:endParaRPr lang="es-ES"/>
        </a:p>
      </dgm:t>
    </dgm:pt>
    <dgm:pt modelId="{8D04C859-FAF0-4491-BD96-4D8D4A1749EE}" type="pres">
      <dgm:prSet presAssocID="{AD90D180-573A-4DCD-8FA4-5FC164A92F4A}" presName="hierRoot3" presStyleCnt="0">
        <dgm:presLayoutVars>
          <dgm:hierBranch val="init"/>
        </dgm:presLayoutVars>
      </dgm:prSet>
      <dgm:spPr/>
    </dgm:pt>
    <dgm:pt modelId="{05639C55-5783-4448-B616-A2469AE62080}" type="pres">
      <dgm:prSet presAssocID="{AD90D180-573A-4DCD-8FA4-5FC164A92F4A}" presName="rootComposite3" presStyleCnt="0"/>
      <dgm:spPr/>
    </dgm:pt>
    <dgm:pt modelId="{A0CA9721-D78D-45CD-8172-E6AD6A02A107}" type="pres">
      <dgm:prSet presAssocID="{AD90D180-573A-4DCD-8FA4-5FC164A92F4A}" presName="rootText3" presStyleLbl="asst2" presStyleIdx="0" presStyleCnt="2" custLinFactNeighborY="4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50E59B-11A1-4A56-B332-72F2283C9EDC}" type="pres">
      <dgm:prSet presAssocID="{AD90D180-573A-4DCD-8FA4-5FC164A92F4A}" presName="rootConnector3" presStyleLbl="asst2" presStyleIdx="0" presStyleCnt="2"/>
      <dgm:spPr/>
      <dgm:t>
        <a:bodyPr/>
        <a:lstStyle/>
        <a:p>
          <a:endParaRPr lang="es-ES"/>
        </a:p>
      </dgm:t>
    </dgm:pt>
    <dgm:pt modelId="{D4062E99-3173-4FE8-8DF2-404C321C278D}" type="pres">
      <dgm:prSet presAssocID="{AD90D180-573A-4DCD-8FA4-5FC164A92F4A}" presName="hierChild6" presStyleCnt="0"/>
      <dgm:spPr/>
    </dgm:pt>
    <dgm:pt modelId="{E50E6317-A699-4EEC-8766-6C52F3680D4B}" type="pres">
      <dgm:prSet presAssocID="{AD90D180-573A-4DCD-8FA4-5FC164A92F4A}" presName="hierChild7" presStyleCnt="0"/>
      <dgm:spPr/>
    </dgm:pt>
    <dgm:pt modelId="{FE6271E5-6E5D-4B3B-9B7C-F605642CFB51}" type="pres">
      <dgm:prSet presAssocID="{B3BCD13C-D729-4D0C-AB56-A141C8ACD031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1225ADBB-BCB6-4F8D-AB2F-AC31659EE4AC}" type="pres">
      <dgm:prSet presAssocID="{80B2DEF1-C312-497A-B0A1-9669E0A623D7}" presName="hierRoot3" presStyleCnt="0">
        <dgm:presLayoutVars>
          <dgm:hierBranch val="init"/>
        </dgm:presLayoutVars>
      </dgm:prSet>
      <dgm:spPr/>
    </dgm:pt>
    <dgm:pt modelId="{DEAEBEBA-0A76-46AC-B629-418CDBCD0467}" type="pres">
      <dgm:prSet presAssocID="{80B2DEF1-C312-497A-B0A1-9669E0A623D7}" presName="rootComposite3" presStyleCnt="0"/>
      <dgm:spPr/>
    </dgm:pt>
    <dgm:pt modelId="{E18C5C84-E650-4296-80FB-B4A660C47D18}" type="pres">
      <dgm:prSet presAssocID="{80B2DEF1-C312-497A-B0A1-9669E0A623D7}" presName="rootText3" presStyleLbl="asst2" presStyleIdx="1" presStyleCnt="2" custScaleX="100288" custLinFactNeighborY="4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572EC2-F5B1-4667-9D23-599BEB1177A8}" type="pres">
      <dgm:prSet presAssocID="{80B2DEF1-C312-497A-B0A1-9669E0A623D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2ED536BF-0111-4B13-8F35-43B73CC6E7FF}" type="pres">
      <dgm:prSet presAssocID="{80B2DEF1-C312-497A-B0A1-9669E0A623D7}" presName="hierChild6" presStyleCnt="0"/>
      <dgm:spPr/>
    </dgm:pt>
    <dgm:pt modelId="{F2D72CA0-99E9-4BDA-8605-F8F2BF46C8AD}" type="pres">
      <dgm:prSet presAssocID="{80B2DEF1-C312-497A-B0A1-9669E0A623D7}" presName="hierChild7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125360" custScaleY="77145" custLinFactNeighborY="30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3" presStyleCnt="5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Y="99902" custLinFactNeighborY="44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Y="99902" custLinFactNeighborY="44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D14DF7B8-2A30-4276-9753-7F992D23B602}" srcId="{059AF23E-1A58-4A64-9AD6-6052D8AAA275}" destId="{AD90D180-573A-4DCD-8FA4-5FC164A92F4A}" srcOrd="1" destOrd="0" parTransId="{8A27D07C-DF37-4C9C-8688-7AED70A3E329}" sibTransId="{E380601C-2C79-414D-B417-2D738A7678AD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CABB3E7-BF7E-4444-B341-F2A31D68AC98}" type="presOf" srcId="{8A27D07C-DF37-4C9C-8688-7AED70A3E329}" destId="{A707B7C7-0FBC-45E8-973F-160EEA31FBC1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A9B8F59B-857A-4C40-A5BF-E5D213B89509}" srcId="{059AF23E-1A58-4A64-9AD6-6052D8AAA275}" destId="{80B2DEF1-C312-497A-B0A1-9669E0A623D7}" srcOrd="2" destOrd="0" parTransId="{B3BCD13C-D729-4D0C-AB56-A141C8ACD031}" sibTransId="{B704A84A-8876-411E-B539-2FBEDF6277C0}"/>
    <dgm:cxn modelId="{FBC8C698-0B20-4BAE-B6C5-CE3A6AEB3D25}" type="presOf" srcId="{B3BCD13C-D729-4D0C-AB56-A141C8ACD031}" destId="{FE6271E5-6E5D-4B3B-9B7C-F605642CFB51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2F90899E-6516-440B-9E31-051E334474F0}" type="presOf" srcId="{AD90D180-573A-4DCD-8FA4-5FC164A92F4A}" destId="{E250E59B-11A1-4A56-B332-72F2283C9EDC}" srcOrd="1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592F3FA8-7072-458E-A38D-07AC9C1EE245}" type="presOf" srcId="{AD90D180-573A-4DCD-8FA4-5FC164A92F4A}" destId="{A0CA9721-D78D-45CD-8172-E6AD6A02A107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AE5ADACE-343E-4312-ACA0-6DDC7F0D2EFC}" type="presOf" srcId="{80B2DEF1-C312-497A-B0A1-9669E0A623D7}" destId="{E18C5C84-E650-4296-80FB-B4A660C47D18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821FA398-DBDB-4BEF-8BBF-0DBDA6D5EF4E}" type="presOf" srcId="{80B2DEF1-C312-497A-B0A1-9669E0A623D7}" destId="{2F572EC2-F5B1-4667-9D23-599BEB1177A8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DFC4CF13-E069-4C16-B9A0-C8FFE0B797E7}" type="presParOf" srcId="{E1363BDB-426D-4400-A7D1-E95131A3B0E7}" destId="{A707B7C7-0FBC-45E8-973F-160EEA31FBC1}" srcOrd="0" destOrd="0" presId="urn:microsoft.com/office/officeart/2005/8/layout/orgChart1"/>
    <dgm:cxn modelId="{A352A575-8EFF-4755-B703-721A874437C8}" type="presParOf" srcId="{E1363BDB-426D-4400-A7D1-E95131A3B0E7}" destId="{8D04C859-FAF0-4491-BD96-4D8D4A1749EE}" srcOrd="1" destOrd="0" presId="urn:microsoft.com/office/officeart/2005/8/layout/orgChart1"/>
    <dgm:cxn modelId="{D9778E6B-9D5D-4D39-8C33-CF2A93E7E5CD}" type="presParOf" srcId="{8D04C859-FAF0-4491-BD96-4D8D4A1749EE}" destId="{05639C55-5783-4448-B616-A2469AE62080}" srcOrd="0" destOrd="0" presId="urn:microsoft.com/office/officeart/2005/8/layout/orgChart1"/>
    <dgm:cxn modelId="{DAF7F248-0945-4347-85A9-CCB94F766519}" type="presParOf" srcId="{05639C55-5783-4448-B616-A2469AE62080}" destId="{A0CA9721-D78D-45CD-8172-E6AD6A02A107}" srcOrd="0" destOrd="0" presId="urn:microsoft.com/office/officeart/2005/8/layout/orgChart1"/>
    <dgm:cxn modelId="{F5FE42C7-C5D5-4D24-B0E4-15330FE5990C}" type="presParOf" srcId="{05639C55-5783-4448-B616-A2469AE62080}" destId="{E250E59B-11A1-4A56-B332-72F2283C9EDC}" srcOrd="1" destOrd="0" presId="urn:microsoft.com/office/officeart/2005/8/layout/orgChart1"/>
    <dgm:cxn modelId="{B3238351-63EA-4621-8F1C-C571773D8A31}" type="presParOf" srcId="{8D04C859-FAF0-4491-BD96-4D8D4A1749EE}" destId="{D4062E99-3173-4FE8-8DF2-404C321C278D}" srcOrd="1" destOrd="0" presId="urn:microsoft.com/office/officeart/2005/8/layout/orgChart1"/>
    <dgm:cxn modelId="{47F2E311-1257-4143-9639-8FA40239BA3F}" type="presParOf" srcId="{8D04C859-FAF0-4491-BD96-4D8D4A1749EE}" destId="{E50E6317-A699-4EEC-8766-6C52F3680D4B}" srcOrd="2" destOrd="0" presId="urn:microsoft.com/office/officeart/2005/8/layout/orgChart1"/>
    <dgm:cxn modelId="{1651CEAD-14E3-4E0F-8D89-E604BC749F46}" type="presParOf" srcId="{E1363BDB-426D-4400-A7D1-E95131A3B0E7}" destId="{FE6271E5-6E5D-4B3B-9B7C-F605642CFB51}" srcOrd="2" destOrd="0" presId="urn:microsoft.com/office/officeart/2005/8/layout/orgChart1"/>
    <dgm:cxn modelId="{E409233C-AB12-41D2-9C3F-19C3233CF19D}" type="presParOf" srcId="{E1363BDB-426D-4400-A7D1-E95131A3B0E7}" destId="{1225ADBB-BCB6-4F8D-AB2F-AC31659EE4AC}" srcOrd="3" destOrd="0" presId="urn:microsoft.com/office/officeart/2005/8/layout/orgChart1"/>
    <dgm:cxn modelId="{539F3FC9-4BF9-4002-8AD1-5E10C65761F9}" type="presParOf" srcId="{1225ADBB-BCB6-4F8D-AB2F-AC31659EE4AC}" destId="{DEAEBEBA-0A76-46AC-B629-418CDBCD0467}" srcOrd="0" destOrd="0" presId="urn:microsoft.com/office/officeart/2005/8/layout/orgChart1"/>
    <dgm:cxn modelId="{7286C160-391E-4D28-A144-C346B8E1E1E6}" type="presParOf" srcId="{DEAEBEBA-0A76-46AC-B629-418CDBCD0467}" destId="{E18C5C84-E650-4296-80FB-B4A660C47D18}" srcOrd="0" destOrd="0" presId="urn:microsoft.com/office/officeart/2005/8/layout/orgChart1"/>
    <dgm:cxn modelId="{AE21350D-EF27-4BEC-83C0-838D70941B6B}" type="presParOf" srcId="{DEAEBEBA-0A76-46AC-B629-418CDBCD0467}" destId="{2F572EC2-F5B1-4667-9D23-599BEB1177A8}" srcOrd="1" destOrd="0" presId="urn:microsoft.com/office/officeart/2005/8/layout/orgChart1"/>
    <dgm:cxn modelId="{3D590F7B-CDEF-419B-86A7-0F806F760793}" type="presParOf" srcId="{1225ADBB-BCB6-4F8D-AB2F-AC31659EE4AC}" destId="{2ED536BF-0111-4B13-8F35-43B73CC6E7FF}" srcOrd="1" destOrd="0" presId="urn:microsoft.com/office/officeart/2005/8/layout/orgChart1"/>
    <dgm:cxn modelId="{5ACC547F-CAE1-45A4-9BA1-7B9F5D9D69A4}" type="presParOf" srcId="{1225ADBB-BCB6-4F8D-AB2F-AC31659EE4AC}" destId="{F2D72CA0-99E9-4BDA-8605-F8F2BF46C8AD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42038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4231"/>
              </a:lnTo>
              <a:lnTo>
                <a:pt x="134589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285790" y="1906938"/>
          <a:ext cx="134589" cy="3414231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3414231"/>
              </a:lnTo>
              <a:lnTo>
                <a:pt x="0" y="34142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42038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188"/>
              </a:lnTo>
              <a:lnTo>
                <a:pt x="134589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285790" y="1906938"/>
          <a:ext cx="134589" cy="2735188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735188"/>
              </a:lnTo>
              <a:lnTo>
                <a:pt x="0" y="2735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42038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49"/>
              </a:lnTo>
              <a:lnTo>
                <a:pt x="134589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285790" y="1906938"/>
          <a:ext cx="134589" cy="206994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2069949"/>
              </a:lnTo>
              <a:lnTo>
                <a:pt x="0" y="20699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42038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905"/>
              </a:lnTo>
              <a:lnTo>
                <a:pt x="134589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285790" y="1906938"/>
          <a:ext cx="134589" cy="1390905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1390905"/>
              </a:lnTo>
              <a:lnTo>
                <a:pt x="0" y="1390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42038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069"/>
              </a:lnTo>
              <a:lnTo>
                <a:pt x="134589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285790" y="1906938"/>
          <a:ext cx="134589" cy="698069"/>
        </a:xfrm>
        <a:custGeom>
          <a:avLst/>
          <a:gdLst/>
          <a:ahLst/>
          <a:cxnLst/>
          <a:rect l="0" t="0" r="0" b="0"/>
          <a:pathLst>
            <a:path>
              <a:moveTo>
                <a:pt x="134589" y="0"/>
              </a:moveTo>
              <a:lnTo>
                <a:pt x="134589" y="698069"/>
              </a:lnTo>
              <a:lnTo>
                <a:pt x="0" y="69806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374660" y="931291"/>
          <a:ext cx="91440" cy="364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8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952537" y="57309"/>
          <a:ext cx="2935685" cy="873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Secretario(a) de Desarrollo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952537" y="57309"/>
        <a:ext cx="2935685" cy="873981"/>
      </dsp:txXfrm>
    </dsp:sp>
    <dsp:sp modelId="{A122AB98-6AEB-4224-8BB5-6741593B0990}">
      <dsp:nvSpPr>
        <dsp:cNvPr id="0" name=""/>
        <dsp:cNvSpPr/>
      </dsp:nvSpPr>
      <dsp:spPr>
        <a:xfrm>
          <a:off x="2092594" y="1296144"/>
          <a:ext cx="2655571" cy="610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Bienestar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Social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2092594" y="1296144"/>
        <a:ext cx="2655571" cy="610794"/>
      </dsp:txXfrm>
    </dsp:sp>
    <dsp:sp modelId="{737D0D25-FC07-439A-811C-4436C0FDD776}">
      <dsp:nvSpPr>
        <dsp:cNvPr id="0" name=""/>
        <dsp:cNvSpPr/>
      </dsp:nvSpPr>
      <dsp:spPr>
        <a:xfrm>
          <a:off x="18978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solidFill>
                <a:srgbClr val="000000"/>
              </a:solidFill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solidFill>
              <a:srgbClr val="000000"/>
            </a:solidFill>
            <a:latin typeface="+mn-lt"/>
            <a:cs typeface="Calibri" panose="020F0502020204030204" pitchFamily="34" charset="0"/>
          </a:endParaRPr>
        </a:p>
      </dsp:txBody>
      <dsp:txXfrm>
        <a:off x="189789" y="2342420"/>
        <a:ext cx="3096000" cy="525175"/>
      </dsp:txXfrm>
    </dsp:sp>
    <dsp:sp modelId="{5927BD05-D1F1-4524-A4B2-ACDFB02C8A25}">
      <dsp:nvSpPr>
        <dsp:cNvPr id="0" name=""/>
        <dsp:cNvSpPr/>
      </dsp:nvSpPr>
      <dsp:spPr>
        <a:xfrm>
          <a:off x="3554969" y="234242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y Vinculación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Ciudadana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2342420"/>
        <a:ext cx="3096000" cy="525175"/>
      </dsp:txXfrm>
    </dsp:sp>
    <dsp:sp modelId="{57E07DF7-CE51-443E-BC95-964C680B7368}">
      <dsp:nvSpPr>
        <dsp:cNvPr id="0" name=""/>
        <dsp:cNvSpPr/>
      </dsp:nvSpPr>
      <dsp:spPr>
        <a:xfrm>
          <a:off x="18978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Administrativo(a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)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035256"/>
        <a:ext cx="3096000" cy="525175"/>
      </dsp:txXfrm>
    </dsp:sp>
    <dsp:sp modelId="{771E9286-B055-4092-8238-783CCE0A6D8E}">
      <dsp:nvSpPr>
        <dsp:cNvPr id="0" name=""/>
        <dsp:cNvSpPr/>
      </dsp:nvSpPr>
      <dsp:spPr>
        <a:xfrm>
          <a:off x="3554969" y="3035256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Cultura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3035256"/>
        <a:ext cx="3096000" cy="525175"/>
      </dsp:txXfrm>
    </dsp:sp>
    <dsp:sp modelId="{3CE931B2-A068-4F2F-9DD6-EAEA6CC5BA29}">
      <dsp:nvSpPr>
        <dsp:cNvPr id="0" name=""/>
        <dsp:cNvSpPr/>
      </dsp:nvSpPr>
      <dsp:spPr>
        <a:xfrm>
          <a:off x="18978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Cultura Física y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Deporte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3714300"/>
        <a:ext cx="3096000" cy="525175"/>
      </dsp:txXfrm>
    </dsp:sp>
    <dsp:sp modelId="{AFA9A362-FDDF-4280-AC14-8BD725FC1AAD}">
      <dsp:nvSpPr>
        <dsp:cNvPr id="0" name=""/>
        <dsp:cNvSpPr/>
      </dsp:nvSpPr>
      <dsp:spPr>
        <a:xfrm>
          <a:off x="3554969" y="3714300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Educación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554969" y="3714300"/>
        <a:ext cx="3096000" cy="525175"/>
      </dsp:txXfrm>
    </dsp:sp>
    <dsp:sp modelId="{3D5A9447-68AD-484A-8DF0-AA6BD3EED4D1}">
      <dsp:nvSpPr>
        <dsp:cNvPr id="0" name=""/>
        <dsp:cNvSpPr/>
      </dsp:nvSpPr>
      <dsp:spPr>
        <a:xfrm>
          <a:off x="18978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Parques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4379538"/>
        <a:ext cx="3096000" cy="525175"/>
      </dsp:txXfrm>
    </dsp:sp>
    <dsp:sp modelId="{41340268-AE5E-4F9C-B101-F27DB87DAA86}">
      <dsp:nvSpPr>
        <dsp:cNvPr id="0" name=""/>
        <dsp:cNvSpPr/>
      </dsp:nvSpPr>
      <dsp:spPr>
        <a:xfrm>
          <a:off x="3554969" y="4379538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Salud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Pública </a:t>
          </a:r>
          <a:endParaRPr lang="es-ES" sz="1200" kern="1200" dirty="0">
            <a:solidFill>
              <a:srgbClr val="000000"/>
            </a:solidFill>
            <a:latin typeface="+mn-lt"/>
          </a:endParaRPr>
        </a:p>
      </dsp:txBody>
      <dsp:txXfrm>
        <a:off x="3554969" y="4379538"/>
        <a:ext cx="3096000" cy="525175"/>
      </dsp:txXfrm>
    </dsp:sp>
    <dsp:sp modelId="{76781323-3E25-470E-B823-5C7B8366FAC2}">
      <dsp:nvSpPr>
        <dsp:cNvPr id="0" name=""/>
        <dsp:cNvSpPr/>
      </dsp:nvSpPr>
      <dsp:spPr>
        <a:xfrm>
          <a:off x="18978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Atención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a Grupos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Prioritarios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189789" y="5058582"/>
        <a:ext cx="3096000" cy="525175"/>
      </dsp:txXfrm>
    </dsp:sp>
    <dsp:sp modelId="{82164179-93F5-4919-A00D-D86B09D4B625}">
      <dsp:nvSpPr>
        <dsp:cNvPr id="0" name=""/>
        <dsp:cNvSpPr/>
      </dsp:nvSpPr>
      <dsp:spPr>
        <a:xfrm>
          <a:off x="3554969" y="5058582"/>
          <a:ext cx="3096000" cy="525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de Atención a Grupos Religiosos</a:t>
          </a:r>
        </a:p>
      </dsp:txBody>
      <dsp:txXfrm>
        <a:off x="3554969" y="5058582"/>
        <a:ext cx="3096000" cy="5251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820926"/>
          <a:ext cx="1356587" cy="869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0061"/>
              </a:lnTo>
              <a:lnTo>
                <a:pt x="1356587" y="530061"/>
              </a:lnTo>
              <a:lnTo>
                <a:pt x="1356587" y="869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017291" y="1820926"/>
          <a:ext cx="1358972" cy="869358"/>
        </a:xfrm>
        <a:custGeom>
          <a:avLst/>
          <a:gdLst/>
          <a:ahLst/>
          <a:cxnLst/>
          <a:rect l="0" t="0" r="0" b="0"/>
          <a:pathLst>
            <a:path>
              <a:moveTo>
                <a:pt x="1358972" y="0"/>
              </a:moveTo>
              <a:lnTo>
                <a:pt x="1358972" y="530061"/>
              </a:lnTo>
              <a:lnTo>
                <a:pt x="0" y="530061"/>
              </a:lnTo>
              <a:lnTo>
                <a:pt x="0" y="8693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760566" y="452932"/>
          <a:ext cx="3231394" cy="136799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60566" y="452932"/>
        <a:ext cx="3231394" cy="1367994"/>
      </dsp:txXfrm>
    </dsp:sp>
    <dsp:sp modelId="{561035FD-A036-45F3-8768-74A8DEB66B75}">
      <dsp:nvSpPr>
        <dsp:cNvPr id="0" name=""/>
        <dsp:cNvSpPr/>
      </dsp:nvSpPr>
      <dsp:spPr>
        <a:xfrm>
          <a:off x="0" y="2690284"/>
          <a:ext cx="2034582" cy="1079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690284"/>
        <a:ext cx="2034582" cy="1079996"/>
      </dsp:txXfrm>
    </dsp:sp>
    <dsp:sp modelId="{88F7E2BC-39DC-4929-872F-592E1E6CDBE2}">
      <dsp:nvSpPr>
        <dsp:cNvPr id="0" name=""/>
        <dsp:cNvSpPr/>
      </dsp:nvSpPr>
      <dsp:spPr>
        <a:xfrm>
          <a:off x="2715948" y="2690284"/>
          <a:ext cx="2033807" cy="107999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Auxiliares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Temporales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15948" y="2690284"/>
        <a:ext cx="2033807" cy="10799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4788388" y="999429"/>
          <a:ext cx="266995" cy="459195"/>
        </a:xfrm>
        <a:custGeom>
          <a:avLst/>
          <a:gdLst/>
          <a:ahLst/>
          <a:cxnLst/>
          <a:rect l="0" t="0" r="0" b="0"/>
          <a:pathLst>
            <a:path>
              <a:moveTo>
                <a:pt x="266995" y="0"/>
              </a:moveTo>
              <a:lnTo>
                <a:pt x="266995" y="459195"/>
              </a:lnTo>
              <a:lnTo>
                <a:pt x="0" y="459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055384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977"/>
              </a:lnTo>
              <a:lnTo>
                <a:pt x="1955950" y="916977"/>
              </a:lnTo>
              <a:lnTo>
                <a:pt x="195595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09664" y="999429"/>
          <a:ext cx="91440" cy="1086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077408" y="4196640"/>
          <a:ext cx="3209181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3209181" y="319321"/>
              </a:lnTo>
              <a:lnTo>
                <a:pt x="3209181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077408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21"/>
              </a:lnTo>
              <a:lnTo>
                <a:pt x="1069727" y="319321"/>
              </a:lnTo>
              <a:lnTo>
                <a:pt x="1069727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007681" y="4196640"/>
          <a:ext cx="1069727" cy="489052"/>
        </a:xfrm>
        <a:custGeom>
          <a:avLst/>
          <a:gdLst/>
          <a:ahLst/>
          <a:cxnLst/>
          <a:rect l="0" t="0" r="0" b="0"/>
          <a:pathLst>
            <a:path>
              <a:moveTo>
                <a:pt x="1069727" y="0"/>
              </a:moveTo>
              <a:lnTo>
                <a:pt x="1069727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899995" y="4196640"/>
          <a:ext cx="3177412" cy="489052"/>
        </a:xfrm>
        <a:custGeom>
          <a:avLst/>
          <a:gdLst/>
          <a:ahLst/>
          <a:cxnLst/>
          <a:rect l="0" t="0" r="0" b="0"/>
          <a:pathLst>
            <a:path>
              <a:moveTo>
                <a:pt x="3177412" y="0"/>
              </a:moveTo>
              <a:lnTo>
                <a:pt x="3177412" y="319321"/>
              </a:lnTo>
              <a:lnTo>
                <a:pt x="0" y="319321"/>
              </a:lnTo>
              <a:lnTo>
                <a:pt x="0" y="48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099433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781"/>
              </a:lnTo>
              <a:lnTo>
                <a:pt x="977975" y="250781"/>
              </a:lnTo>
              <a:lnTo>
                <a:pt x="977975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121457" y="2968861"/>
          <a:ext cx="977975" cy="420513"/>
        </a:xfrm>
        <a:custGeom>
          <a:avLst/>
          <a:gdLst/>
          <a:ahLst/>
          <a:cxnLst/>
          <a:rect l="0" t="0" r="0" b="0"/>
          <a:pathLst>
            <a:path>
              <a:moveTo>
                <a:pt x="977975" y="0"/>
              </a:moveTo>
              <a:lnTo>
                <a:pt x="977975" y="250781"/>
              </a:lnTo>
              <a:lnTo>
                <a:pt x="0" y="250781"/>
              </a:lnTo>
              <a:lnTo>
                <a:pt x="0" y="4205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099433" y="999429"/>
          <a:ext cx="1955950" cy="1086708"/>
        </a:xfrm>
        <a:custGeom>
          <a:avLst/>
          <a:gdLst/>
          <a:ahLst/>
          <a:cxnLst/>
          <a:rect l="0" t="0" r="0" b="0"/>
          <a:pathLst>
            <a:path>
              <a:moveTo>
                <a:pt x="1955950" y="0"/>
              </a:moveTo>
              <a:lnTo>
                <a:pt x="1955950" y="916977"/>
              </a:lnTo>
              <a:lnTo>
                <a:pt x="0" y="916977"/>
              </a:lnTo>
              <a:lnTo>
                <a:pt x="0" y="1086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3849386" y="108219"/>
          <a:ext cx="2411994" cy="8912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Atención y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Vinculación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49386" y="108219"/>
        <a:ext cx="2411994" cy="891210"/>
      </dsp:txXfrm>
    </dsp:sp>
    <dsp:sp modelId="{CA39CFAE-E2EA-4986-836A-5B47C17F74E9}">
      <dsp:nvSpPr>
        <dsp:cNvPr id="0" name=""/>
        <dsp:cNvSpPr/>
      </dsp:nvSpPr>
      <dsp:spPr>
        <a:xfrm>
          <a:off x="229118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Operativo(a) </a:t>
          </a:r>
        </a:p>
      </dsp:txBody>
      <dsp:txXfrm>
        <a:off x="2291189" y="2086137"/>
        <a:ext cx="1616488" cy="882723"/>
      </dsp:txXfrm>
    </dsp:sp>
    <dsp:sp modelId="{36D6C405-7143-4411-93B1-9BF8A1404A77}">
      <dsp:nvSpPr>
        <dsp:cNvPr id="0" name=""/>
        <dsp:cNvSpPr/>
      </dsp:nvSpPr>
      <dsp:spPr>
        <a:xfrm>
          <a:off x="1313213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3213" y="3389374"/>
        <a:ext cx="1616488" cy="807266"/>
      </dsp:txXfrm>
    </dsp:sp>
    <dsp:sp modelId="{396AEBBD-1CC6-4A03-A15C-CD42339B9B61}">
      <dsp:nvSpPr>
        <dsp:cNvPr id="0" name=""/>
        <dsp:cNvSpPr/>
      </dsp:nvSpPr>
      <dsp:spPr>
        <a:xfrm>
          <a:off x="3269164" y="3389374"/>
          <a:ext cx="1616488" cy="807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Zonas Operativas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69164" y="3389374"/>
        <a:ext cx="1616488" cy="807266"/>
      </dsp:txXfrm>
    </dsp:sp>
    <dsp:sp modelId="{314F7969-4745-4BE7-95BD-C80A55C847E4}">
      <dsp:nvSpPr>
        <dsp:cNvPr id="0" name=""/>
        <dsp:cNvSpPr/>
      </dsp:nvSpPr>
      <dsp:spPr>
        <a:xfrm>
          <a:off x="0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685693"/>
        <a:ext cx="1799991" cy="860351"/>
      </dsp:txXfrm>
    </dsp:sp>
    <dsp:sp modelId="{7D0E3248-8136-422E-96CE-B4E619B7AD1F}">
      <dsp:nvSpPr>
        <dsp:cNvPr id="0" name=""/>
        <dsp:cNvSpPr/>
      </dsp:nvSpPr>
      <dsp:spPr>
        <a:xfrm>
          <a:off x="2107685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Centro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07685" y="4685693"/>
        <a:ext cx="1799991" cy="860351"/>
      </dsp:txXfrm>
    </dsp:sp>
    <dsp:sp modelId="{44332F28-5843-41B1-8A1F-F7C3356A9A5B}">
      <dsp:nvSpPr>
        <dsp:cNvPr id="0" name=""/>
        <dsp:cNvSpPr/>
      </dsp:nvSpPr>
      <dsp:spPr>
        <a:xfrm>
          <a:off x="4247139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Poniente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47139" y="4685693"/>
        <a:ext cx="1799991" cy="860351"/>
      </dsp:txXfrm>
    </dsp:sp>
    <dsp:sp modelId="{B5CC304E-3A9B-4E09-8205-8E4A15DE77D7}">
      <dsp:nvSpPr>
        <dsp:cNvPr id="0" name=""/>
        <dsp:cNvSpPr/>
      </dsp:nvSpPr>
      <dsp:spPr>
        <a:xfrm>
          <a:off x="6386594" y="4685693"/>
          <a:ext cx="1799991" cy="860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86594" y="4685693"/>
        <a:ext cx="1799991" cy="860351"/>
      </dsp:txXfrm>
    </dsp:sp>
    <dsp:sp modelId="{87A33439-9464-482F-9CBB-BF6797F17F38}">
      <dsp:nvSpPr>
        <dsp:cNvPr id="0" name=""/>
        <dsp:cNvSpPr/>
      </dsp:nvSpPr>
      <dsp:spPr>
        <a:xfrm>
          <a:off x="4247139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Estratégicos </a:t>
          </a:r>
        </a:p>
      </dsp:txBody>
      <dsp:txXfrm>
        <a:off x="4247139" y="2086137"/>
        <a:ext cx="1616488" cy="882723"/>
      </dsp:txXfrm>
    </dsp:sp>
    <dsp:sp modelId="{C75CA2CC-97C6-4D10-BD69-D21A2D512436}">
      <dsp:nvSpPr>
        <dsp:cNvPr id="0" name=""/>
        <dsp:cNvSpPr/>
      </dsp:nvSpPr>
      <dsp:spPr>
        <a:xfrm>
          <a:off x="6203090" y="2086137"/>
          <a:ext cx="1616488" cy="8827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03090" y="2086137"/>
        <a:ext cx="1616488" cy="882723"/>
      </dsp:txXfrm>
    </dsp:sp>
    <dsp:sp modelId="{70949A95-F512-44A2-AE4C-A62E3DFE5CAC}">
      <dsp:nvSpPr>
        <dsp:cNvPr id="0" name=""/>
        <dsp:cNvSpPr/>
      </dsp:nvSpPr>
      <dsp:spPr>
        <a:xfrm>
          <a:off x="3528384" y="1181126"/>
          <a:ext cx="1260004" cy="55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Área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>
            <a:solidFill>
              <a:schemeClr val="tx1"/>
            </a:solidFill>
          </a:endParaRPr>
        </a:p>
      </dsp:txBody>
      <dsp:txXfrm>
        <a:off x="3528384" y="1181126"/>
        <a:ext cx="1260004" cy="554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225"/>
              </a:lnTo>
              <a:lnTo>
                <a:pt x="1341449" y="528225"/>
              </a:lnTo>
              <a:lnTo>
                <a:pt x="1341449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737985"/>
          <a:ext cx="1341449" cy="782407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28225"/>
              </a:lnTo>
              <a:lnTo>
                <a:pt x="0" y="528225"/>
              </a:lnTo>
              <a:lnTo>
                <a:pt x="0" y="7824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170267" y="527597"/>
          <a:ext cx="2520004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70267" y="527597"/>
        <a:ext cx="2520004" cy="1210388"/>
      </dsp:txXfrm>
    </dsp:sp>
    <dsp:sp modelId="{47F8C3F9-7577-4F66-8B90-0354FF56349B}">
      <dsp:nvSpPr>
        <dsp:cNvPr id="0" name=""/>
        <dsp:cNvSpPr/>
      </dsp:nvSpPr>
      <dsp:spPr>
        <a:xfrm>
          <a:off x="1553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3" y="2520393"/>
        <a:ext cx="2174535" cy="1080005"/>
      </dsp:txXfrm>
    </dsp:sp>
    <dsp:sp modelId="{B55D28C6-03A1-4842-B3A7-C722CB61DC66}">
      <dsp:nvSpPr>
        <dsp:cNvPr id="0" name=""/>
        <dsp:cNvSpPr/>
      </dsp:nvSpPr>
      <dsp:spPr>
        <a:xfrm>
          <a:off x="2684451" y="2520393"/>
          <a:ext cx="2174535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84451" y="2520393"/>
        <a:ext cx="2174535" cy="10800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232248" y="1846941"/>
          <a:ext cx="1231319" cy="799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966"/>
              </a:lnTo>
              <a:lnTo>
                <a:pt x="1231319" y="567966"/>
              </a:lnTo>
              <a:lnTo>
                <a:pt x="1231319" y="799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00928" y="1846941"/>
          <a:ext cx="1231319" cy="799434"/>
        </a:xfrm>
        <a:custGeom>
          <a:avLst/>
          <a:gdLst/>
          <a:ahLst/>
          <a:cxnLst/>
          <a:rect l="0" t="0" r="0" b="0"/>
          <a:pathLst>
            <a:path>
              <a:moveTo>
                <a:pt x="1231319" y="0"/>
              </a:moveTo>
              <a:lnTo>
                <a:pt x="1231319" y="567966"/>
              </a:lnTo>
              <a:lnTo>
                <a:pt x="0" y="567966"/>
              </a:lnTo>
              <a:lnTo>
                <a:pt x="0" y="7994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899611" y="712937"/>
          <a:ext cx="2665272" cy="113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Estratégicos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99611" y="712937"/>
        <a:ext cx="2665272" cy="1134004"/>
      </dsp:txXfrm>
    </dsp:sp>
    <dsp:sp modelId="{745C10B2-B697-40FF-819A-84ACADD2D7D8}">
      <dsp:nvSpPr>
        <dsp:cNvPr id="0" name=""/>
        <dsp:cNvSpPr/>
      </dsp:nvSpPr>
      <dsp:spPr>
        <a:xfrm>
          <a:off x="1076" y="2646375"/>
          <a:ext cx="1999704" cy="81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76" y="2646375"/>
        <a:ext cx="1999704" cy="810004"/>
      </dsp:txXfrm>
    </dsp:sp>
    <dsp:sp modelId="{A90AF1C4-E96D-4B4F-A610-9E08A19866C1}">
      <dsp:nvSpPr>
        <dsp:cNvPr id="0" name=""/>
        <dsp:cNvSpPr/>
      </dsp:nvSpPr>
      <dsp:spPr>
        <a:xfrm>
          <a:off x="2463715" y="2646375"/>
          <a:ext cx="1999704" cy="81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Informática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3715" y="2646375"/>
        <a:ext cx="1999704" cy="81000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3D2F5-27BA-42D7-8714-7FAB01EFB13D}">
      <dsp:nvSpPr>
        <dsp:cNvPr id="0" name=""/>
        <dsp:cNvSpPr/>
      </dsp:nvSpPr>
      <dsp:spPr>
        <a:xfrm>
          <a:off x="4167438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A44F1-B3B1-465A-AA90-041F21A0FD6D}">
      <dsp:nvSpPr>
        <dsp:cNvPr id="0" name=""/>
        <dsp:cNvSpPr/>
      </dsp:nvSpPr>
      <dsp:spPr>
        <a:xfrm>
          <a:off x="2888769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152"/>
              </a:lnTo>
              <a:lnTo>
                <a:pt x="1324389" y="380152"/>
              </a:lnTo>
              <a:lnTo>
                <a:pt x="1324389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3EEF7-8426-4C63-9CBC-4D61B359421D}">
      <dsp:nvSpPr>
        <dsp:cNvPr id="0" name=""/>
        <dsp:cNvSpPr/>
      </dsp:nvSpPr>
      <dsp:spPr>
        <a:xfrm>
          <a:off x="1518660" y="2209139"/>
          <a:ext cx="91440" cy="414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B573-834E-46DC-8306-C4F3F9BA54E1}">
      <dsp:nvSpPr>
        <dsp:cNvPr id="0" name=""/>
        <dsp:cNvSpPr/>
      </dsp:nvSpPr>
      <dsp:spPr>
        <a:xfrm>
          <a:off x="1564380" y="1124868"/>
          <a:ext cx="1324389" cy="644892"/>
        </a:xfrm>
        <a:custGeom>
          <a:avLst/>
          <a:gdLst/>
          <a:ahLst/>
          <a:cxnLst/>
          <a:rect l="0" t="0" r="0" b="0"/>
          <a:pathLst>
            <a:path>
              <a:moveTo>
                <a:pt x="1324389" y="0"/>
              </a:moveTo>
              <a:lnTo>
                <a:pt x="1324389" y="380152"/>
              </a:lnTo>
              <a:lnTo>
                <a:pt x="0" y="380152"/>
              </a:lnTo>
              <a:lnTo>
                <a:pt x="0" y="644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538763" y="1164"/>
          <a:ext cx="2700012" cy="11237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38763" y="1164"/>
        <a:ext cx="2700012" cy="1123704"/>
      </dsp:txXfrm>
    </dsp:sp>
    <dsp:sp modelId="{7C7FFC11-F991-46F4-880A-1CDA218EB5D2}">
      <dsp:nvSpPr>
        <dsp:cNvPr id="0" name=""/>
        <dsp:cNvSpPr/>
      </dsp:nvSpPr>
      <dsp:spPr>
        <a:xfrm>
          <a:off x="832086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A</a:t>
          </a:r>
        </a:p>
      </dsp:txBody>
      <dsp:txXfrm>
        <a:off x="832086" y="1769760"/>
        <a:ext cx="1464587" cy="439378"/>
      </dsp:txXfrm>
    </dsp:sp>
    <dsp:sp modelId="{847E3714-A85B-44C3-BC76-74BEF6F8A50A}">
      <dsp:nvSpPr>
        <dsp:cNvPr id="0" name=""/>
        <dsp:cNvSpPr/>
      </dsp:nvSpPr>
      <dsp:spPr>
        <a:xfrm>
          <a:off x="504729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504729" y="2623204"/>
        <a:ext cx="2119300" cy="1100004"/>
      </dsp:txXfrm>
    </dsp:sp>
    <dsp:sp modelId="{87900F5B-AC69-4327-8E48-03AE454FC794}">
      <dsp:nvSpPr>
        <dsp:cNvPr id="0" name=""/>
        <dsp:cNvSpPr/>
      </dsp:nvSpPr>
      <dsp:spPr>
        <a:xfrm>
          <a:off x="3480865" y="1769760"/>
          <a:ext cx="1464587" cy="439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 B</a:t>
          </a:r>
        </a:p>
      </dsp:txBody>
      <dsp:txXfrm>
        <a:off x="3480865" y="1769760"/>
        <a:ext cx="1464587" cy="439378"/>
      </dsp:txXfrm>
    </dsp:sp>
    <dsp:sp modelId="{3E720933-00D6-4078-9029-0075BA668E8F}">
      <dsp:nvSpPr>
        <dsp:cNvPr id="0" name=""/>
        <dsp:cNvSpPr/>
      </dsp:nvSpPr>
      <dsp:spPr>
        <a:xfrm>
          <a:off x="3153508" y="2623204"/>
          <a:ext cx="2119300" cy="11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3153508" y="2623204"/>
        <a:ext cx="2119300" cy="110000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A0086-E1F7-4F4C-896E-272F728C0552}">
      <dsp:nvSpPr>
        <dsp:cNvPr id="0" name=""/>
        <dsp:cNvSpPr/>
      </dsp:nvSpPr>
      <dsp:spPr>
        <a:xfrm>
          <a:off x="3685717" y="1386714"/>
          <a:ext cx="1550536" cy="581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533"/>
              </a:lnTo>
              <a:lnTo>
                <a:pt x="1550536" y="290533"/>
              </a:lnTo>
              <a:lnTo>
                <a:pt x="1550536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E57B6-C00E-4679-9803-F6C414FE8ED1}">
      <dsp:nvSpPr>
        <dsp:cNvPr id="0" name=""/>
        <dsp:cNvSpPr/>
      </dsp:nvSpPr>
      <dsp:spPr>
        <a:xfrm>
          <a:off x="2135180" y="1386714"/>
          <a:ext cx="1550536" cy="581067"/>
        </a:xfrm>
        <a:custGeom>
          <a:avLst/>
          <a:gdLst/>
          <a:ahLst/>
          <a:cxnLst/>
          <a:rect l="0" t="0" r="0" b="0"/>
          <a:pathLst>
            <a:path>
              <a:moveTo>
                <a:pt x="1550536" y="0"/>
              </a:moveTo>
              <a:lnTo>
                <a:pt x="1550536" y="290533"/>
              </a:lnTo>
              <a:lnTo>
                <a:pt x="0" y="290533"/>
              </a:lnTo>
              <a:lnTo>
                <a:pt x="0" y="58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941E0-A05B-44AE-BAAB-036F4601D853}">
      <dsp:nvSpPr>
        <dsp:cNvPr id="0" name=""/>
        <dsp:cNvSpPr/>
      </dsp:nvSpPr>
      <dsp:spPr>
        <a:xfrm>
          <a:off x="2010389" y="3220"/>
          <a:ext cx="3350655" cy="1383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Zona </a:t>
          </a:r>
          <a:r>
            <a:rPr lang="es-ES" sz="1200" kern="1200" dirty="0" smtClean="0">
              <a:solidFill>
                <a:schemeClr val="tx1"/>
              </a:solidFill>
            </a:rPr>
            <a:t>Centro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0389" y="3220"/>
        <a:ext cx="3350655" cy="1383493"/>
      </dsp:txXfrm>
    </dsp:sp>
    <dsp:sp modelId="{467C7AA8-F799-456B-AE04-D4EEEBF27D51}">
      <dsp:nvSpPr>
        <dsp:cNvPr id="0" name=""/>
        <dsp:cNvSpPr/>
      </dsp:nvSpPr>
      <dsp:spPr>
        <a:xfrm>
          <a:off x="875177" y="1967781"/>
          <a:ext cx="2520005" cy="3429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B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75177" y="1967781"/>
        <a:ext cx="2520005" cy="3429597"/>
      </dsp:txXfrm>
    </dsp:sp>
    <dsp:sp modelId="{97CE9C80-B885-4586-BC2B-C74F470059C2}">
      <dsp:nvSpPr>
        <dsp:cNvPr id="0" name=""/>
        <dsp:cNvSpPr/>
      </dsp:nvSpPr>
      <dsp:spPr>
        <a:xfrm>
          <a:off x="3976250" y="1967781"/>
          <a:ext cx="2520005" cy="1183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76250" y="1967781"/>
        <a:ext cx="2520005" cy="11837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B1E29-D0FD-4003-B9C8-3A5F4686BDFF}">
      <dsp:nvSpPr>
        <dsp:cNvPr id="0" name=""/>
        <dsp:cNvSpPr/>
      </dsp:nvSpPr>
      <dsp:spPr>
        <a:xfrm>
          <a:off x="4060878" y="1400714"/>
          <a:ext cx="2113973" cy="1335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049"/>
              </a:lnTo>
              <a:lnTo>
                <a:pt x="2113973" y="433049"/>
              </a:lnTo>
              <a:lnTo>
                <a:pt x="2113973" y="13355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B6D51-B9CC-4DF9-A21C-8FE96498ACAC}">
      <dsp:nvSpPr>
        <dsp:cNvPr id="0" name=""/>
        <dsp:cNvSpPr/>
      </dsp:nvSpPr>
      <dsp:spPr>
        <a:xfrm>
          <a:off x="1865504" y="1400714"/>
          <a:ext cx="2195374" cy="1335851"/>
        </a:xfrm>
        <a:custGeom>
          <a:avLst/>
          <a:gdLst/>
          <a:ahLst/>
          <a:cxnLst/>
          <a:rect l="0" t="0" r="0" b="0"/>
          <a:pathLst>
            <a:path>
              <a:moveTo>
                <a:pt x="2195374" y="0"/>
              </a:moveTo>
              <a:lnTo>
                <a:pt x="2195374" y="433307"/>
              </a:lnTo>
              <a:lnTo>
                <a:pt x="0" y="433307"/>
              </a:lnTo>
              <a:lnTo>
                <a:pt x="0" y="13358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2440898" y="180"/>
          <a:ext cx="3239961" cy="1400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Zona </a:t>
          </a:r>
          <a:r>
            <a:rPr lang="es-ES" sz="1200" kern="1200" dirty="0" smtClean="0">
              <a:solidFill>
                <a:schemeClr val="tx1"/>
              </a:solidFill>
            </a:rPr>
            <a:t>Norte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40898" y="180"/>
        <a:ext cx="3239961" cy="1400533"/>
      </dsp:txXfrm>
    </dsp:sp>
    <dsp:sp modelId="{F92C6587-5E08-41BF-989D-05A4FBEC95A1}">
      <dsp:nvSpPr>
        <dsp:cNvPr id="0" name=""/>
        <dsp:cNvSpPr/>
      </dsp:nvSpPr>
      <dsp:spPr>
        <a:xfrm>
          <a:off x="695506" y="2736566"/>
          <a:ext cx="2339996" cy="1978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 /o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95506" y="2736566"/>
        <a:ext cx="2339996" cy="1978591"/>
      </dsp:txXfrm>
    </dsp:sp>
    <dsp:sp modelId="{7966E280-9189-4EA0-A185-99CE5D55DB7E}">
      <dsp:nvSpPr>
        <dsp:cNvPr id="0" name=""/>
        <dsp:cNvSpPr/>
      </dsp:nvSpPr>
      <dsp:spPr>
        <a:xfrm>
          <a:off x="5004854" y="2736308"/>
          <a:ext cx="2339996" cy="19785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004854" y="2736308"/>
        <a:ext cx="2339996" cy="197859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296FE-CA7B-4974-9F26-69DCF4450B1A}">
      <dsp:nvSpPr>
        <dsp:cNvPr id="0" name=""/>
        <dsp:cNvSpPr/>
      </dsp:nvSpPr>
      <dsp:spPr>
        <a:xfrm>
          <a:off x="406845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026"/>
              </a:lnTo>
              <a:lnTo>
                <a:pt x="1448539" y="349026"/>
              </a:lnTo>
              <a:lnTo>
                <a:pt x="1448539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19912" y="2367852"/>
          <a:ext cx="1448539" cy="680681"/>
        </a:xfrm>
        <a:custGeom>
          <a:avLst/>
          <a:gdLst/>
          <a:ahLst/>
          <a:cxnLst/>
          <a:rect l="0" t="0" r="0" b="0"/>
          <a:pathLst>
            <a:path>
              <a:moveTo>
                <a:pt x="1448539" y="0"/>
              </a:moveTo>
              <a:lnTo>
                <a:pt x="1448539" y="349026"/>
              </a:lnTo>
              <a:lnTo>
                <a:pt x="0" y="349026"/>
              </a:lnTo>
              <a:lnTo>
                <a:pt x="0" y="6806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329790"/>
          <a:ext cx="91440" cy="3316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579276" y="3772"/>
          <a:ext cx="2978350" cy="13260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</a:t>
          </a:r>
          <a:r>
            <a:rPr lang="es-ES" sz="1200" kern="1200" dirty="0" smtClean="0">
              <a:solidFill>
                <a:schemeClr val="tx1"/>
              </a:solidFill>
            </a:rPr>
            <a:t>Poniente </a:t>
          </a:r>
        </a:p>
      </dsp:txBody>
      <dsp:txXfrm>
        <a:off x="2579276" y="3772"/>
        <a:ext cx="2978350" cy="1326017"/>
      </dsp:txXfrm>
    </dsp:sp>
    <dsp:sp modelId="{94141993-79F9-4601-9E18-6D523581E11E}">
      <dsp:nvSpPr>
        <dsp:cNvPr id="0" name=""/>
        <dsp:cNvSpPr/>
      </dsp:nvSpPr>
      <dsp:spPr>
        <a:xfrm>
          <a:off x="3133502" y="1661444"/>
          <a:ext cx="1869898" cy="706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33502" y="1661444"/>
        <a:ext cx="1869898" cy="706407"/>
      </dsp:txXfrm>
    </dsp:sp>
    <dsp:sp modelId="{3CB38E7F-E4E8-4D6F-AAD6-F5768E7F64D0}">
      <dsp:nvSpPr>
        <dsp:cNvPr id="0" name=""/>
        <dsp:cNvSpPr/>
      </dsp:nvSpPr>
      <dsp:spPr>
        <a:xfrm>
          <a:off x="150302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03026" y="3048533"/>
        <a:ext cx="2233770" cy="1962003"/>
      </dsp:txXfrm>
    </dsp:sp>
    <dsp:sp modelId="{75915930-15BB-47EF-9626-A91C02243640}">
      <dsp:nvSpPr>
        <dsp:cNvPr id="0" name=""/>
        <dsp:cNvSpPr/>
      </dsp:nvSpPr>
      <dsp:spPr>
        <a:xfrm>
          <a:off x="4400106" y="3048533"/>
          <a:ext cx="2233770" cy="196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00106" y="3048533"/>
        <a:ext cx="2233770" cy="19620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0A705-A949-462D-AD80-B0820E0AEBDF}">
      <dsp:nvSpPr>
        <dsp:cNvPr id="0" name=""/>
        <dsp:cNvSpPr/>
      </dsp:nvSpPr>
      <dsp:spPr>
        <a:xfrm>
          <a:off x="1273674" y="3334709"/>
          <a:ext cx="91440" cy="526072"/>
        </a:xfrm>
        <a:custGeom>
          <a:avLst/>
          <a:gdLst/>
          <a:ahLst/>
          <a:cxnLst/>
          <a:rect l="0" t="0" r="0" b="0"/>
          <a:pathLst>
            <a:path>
              <a:moveTo>
                <a:pt x="45881" y="0"/>
              </a:moveTo>
              <a:lnTo>
                <a:pt x="45881" y="162750"/>
              </a:lnTo>
              <a:lnTo>
                <a:pt x="45720" y="162750"/>
              </a:lnTo>
              <a:lnTo>
                <a:pt x="45720" y="5260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35C6-C393-4241-99BD-487D7C633B2C}">
      <dsp:nvSpPr>
        <dsp:cNvPr id="0" name=""/>
        <dsp:cNvSpPr/>
      </dsp:nvSpPr>
      <dsp:spPr>
        <a:xfrm>
          <a:off x="1319555" y="1602788"/>
          <a:ext cx="1683201" cy="677093"/>
        </a:xfrm>
        <a:custGeom>
          <a:avLst/>
          <a:gdLst/>
          <a:ahLst/>
          <a:cxnLst/>
          <a:rect l="0" t="0" r="0" b="0"/>
          <a:pathLst>
            <a:path>
              <a:moveTo>
                <a:pt x="1683201" y="0"/>
              </a:moveTo>
              <a:lnTo>
                <a:pt x="1683201" y="313771"/>
              </a:lnTo>
              <a:lnTo>
                <a:pt x="0" y="313771"/>
              </a:lnTo>
              <a:lnTo>
                <a:pt x="0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4476D-86BF-4B61-9D4D-9DEDC07129DF}">
      <dsp:nvSpPr>
        <dsp:cNvPr id="0" name=""/>
        <dsp:cNvSpPr/>
      </dsp:nvSpPr>
      <dsp:spPr>
        <a:xfrm>
          <a:off x="3002756" y="1602788"/>
          <a:ext cx="1683189" cy="677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771"/>
              </a:lnTo>
              <a:lnTo>
                <a:pt x="1683189" y="313771"/>
              </a:lnTo>
              <a:lnTo>
                <a:pt x="1683189" y="677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382756" y="306785"/>
          <a:ext cx="3240000" cy="129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 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Zona 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82756" y="306785"/>
        <a:ext cx="3240000" cy="1296003"/>
      </dsp:txXfrm>
    </dsp:sp>
    <dsp:sp modelId="{79218C98-FE28-4734-8B97-B6B79E16A565}">
      <dsp:nvSpPr>
        <dsp:cNvPr id="0" name=""/>
        <dsp:cNvSpPr/>
      </dsp:nvSpPr>
      <dsp:spPr>
        <a:xfrm>
          <a:off x="3366378" y="2279882"/>
          <a:ext cx="2639135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/>
        </a:p>
      </dsp:txBody>
      <dsp:txXfrm>
        <a:off x="3366378" y="2279882"/>
        <a:ext cx="2639135" cy="1054827"/>
      </dsp:txXfrm>
    </dsp:sp>
    <dsp:sp modelId="{979D8B7D-826A-449F-AFE8-9B87BC8A201C}">
      <dsp:nvSpPr>
        <dsp:cNvPr id="0" name=""/>
        <dsp:cNvSpPr/>
      </dsp:nvSpPr>
      <dsp:spPr>
        <a:xfrm>
          <a:off x="161" y="2279882"/>
          <a:ext cx="2638789" cy="1054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Zona </a:t>
          </a:r>
          <a:r>
            <a:rPr lang="es-ES" sz="1200" kern="1200" dirty="0" smtClean="0">
              <a:solidFill>
                <a:schemeClr val="tx1"/>
              </a:solidFill>
            </a:rPr>
            <a:t>Sur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1" y="2279882"/>
        <a:ext cx="2638789" cy="1054827"/>
      </dsp:txXfrm>
    </dsp:sp>
    <dsp:sp modelId="{B94379B1-B496-4FA5-8B14-F9FA6E4F1C27}">
      <dsp:nvSpPr>
        <dsp:cNvPr id="0" name=""/>
        <dsp:cNvSpPr/>
      </dsp:nvSpPr>
      <dsp:spPr>
        <a:xfrm>
          <a:off x="0" y="3860782"/>
          <a:ext cx="2638789" cy="12180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Auxiliares</a:t>
          </a:r>
          <a:br>
            <a:rPr lang="es-ES" sz="1200" kern="1200" baseline="0" dirty="0" smtClean="0"/>
          </a:br>
          <a:endParaRPr lang="es-ES" sz="1200" kern="1200" baseline="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/>
            <a:t>Promotor(a</a:t>
          </a:r>
          <a:r>
            <a:rPr lang="es-ES" sz="1200" kern="1200" baseline="0" dirty="0" smtClean="0"/>
            <a:t>)</a:t>
          </a:r>
          <a:endParaRPr lang="es-ES" sz="1200" kern="1200" dirty="0"/>
        </a:p>
      </dsp:txBody>
      <dsp:txXfrm>
        <a:off x="0" y="3860782"/>
        <a:ext cx="2638789" cy="121806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40588-B8F5-474A-9B19-0A2A5043B0BC}">
      <dsp:nvSpPr>
        <dsp:cNvPr id="0" name=""/>
        <dsp:cNvSpPr/>
      </dsp:nvSpPr>
      <dsp:spPr>
        <a:xfrm>
          <a:off x="3352964" y="2853002"/>
          <a:ext cx="1534415" cy="918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0"/>
              </a:lnTo>
              <a:lnTo>
                <a:pt x="1534415" y="463870"/>
              </a:lnTo>
              <a:lnTo>
                <a:pt x="1534415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CDE58-DD32-45D3-AAFD-EADA2D9E8FBB}">
      <dsp:nvSpPr>
        <dsp:cNvPr id="0" name=""/>
        <dsp:cNvSpPr/>
      </dsp:nvSpPr>
      <dsp:spPr>
        <a:xfrm>
          <a:off x="1809363" y="2853002"/>
          <a:ext cx="1543600" cy="918794"/>
        </a:xfrm>
        <a:custGeom>
          <a:avLst/>
          <a:gdLst/>
          <a:ahLst/>
          <a:cxnLst/>
          <a:rect l="0" t="0" r="0" b="0"/>
          <a:pathLst>
            <a:path>
              <a:moveTo>
                <a:pt x="1543600" y="0"/>
              </a:moveTo>
              <a:lnTo>
                <a:pt x="1543600" y="463870"/>
              </a:lnTo>
              <a:lnTo>
                <a:pt x="0" y="463870"/>
              </a:lnTo>
              <a:lnTo>
                <a:pt x="0" y="918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381410"/>
          <a:ext cx="91440" cy="4461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0312" y="0"/>
              </a:lnTo>
              <a:lnTo>
                <a:pt x="50312" y="4461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684411" y="1668"/>
          <a:ext cx="3327921" cy="1379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Mesas </a:t>
          </a:r>
          <a:r>
            <a:rPr lang="es-ES" sz="1200" kern="1200" dirty="0" smtClean="0">
              <a:solidFill>
                <a:schemeClr val="tx1"/>
              </a:solidFill>
            </a:rPr>
            <a:t>Directivas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84411" y="1668"/>
        <a:ext cx="3327921" cy="1379741"/>
      </dsp:txXfrm>
    </dsp:sp>
    <dsp:sp modelId="{19D8DC97-DEF9-4BB9-ABD9-F71EEC98F0DD}">
      <dsp:nvSpPr>
        <dsp:cNvPr id="0" name=""/>
        <dsp:cNvSpPr/>
      </dsp:nvSpPr>
      <dsp:spPr>
        <a:xfrm>
          <a:off x="2182964" y="1827582"/>
          <a:ext cx="2339999" cy="1025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82964" y="1827582"/>
        <a:ext cx="2339999" cy="1025420"/>
      </dsp:txXfrm>
    </dsp:sp>
    <dsp:sp modelId="{3CAD2032-6C46-457B-B71B-5597F4697CF1}">
      <dsp:nvSpPr>
        <dsp:cNvPr id="0" name=""/>
        <dsp:cNvSpPr/>
      </dsp:nvSpPr>
      <dsp:spPr>
        <a:xfrm>
          <a:off x="725279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/>
        </a:p>
      </dsp:txBody>
      <dsp:txXfrm>
        <a:off x="725279" y="3771797"/>
        <a:ext cx="2168168" cy="956380"/>
      </dsp:txXfrm>
    </dsp:sp>
    <dsp:sp modelId="{F74D9AF3-AB30-4621-BC6D-29DBB4C94886}">
      <dsp:nvSpPr>
        <dsp:cNvPr id="0" name=""/>
        <dsp:cNvSpPr/>
      </dsp:nvSpPr>
      <dsp:spPr>
        <a:xfrm>
          <a:off x="3803296" y="3771797"/>
          <a:ext cx="2168168" cy="95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/>
        </a:p>
      </dsp:txBody>
      <dsp:txXfrm>
        <a:off x="3803296" y="3771797"/>
        <a:ext cx="2168168" cy="95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1043979"/>
          <a:ext cx="248659" cy="1446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6791"/>
              </a:lnTo>
              <a:lnTo>
                <a:pt x="248659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1043979"/>
          <a:ext cx="238855" cy="1446791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446791"/>
              </a:lnTo>
              <a:lnTo>
                <a:pt x="0" y="1446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1043979"/>
          <a:ext cx="248659" cy="684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4182"/>
              </a:lnTo>
              <a:lnTo>
                <a:pt x="248659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1043979"/>
          <a:ext cx="238855" cy="684182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84182"/>
              </a:lnTo>
              <a:lnTo>
                <a:pt x="0" y="684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1043979"/>
          <a:ext cx="3525274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3525274" y="2181650"/>
              </a:lnTo>
              <a:lnTo>
                <a:pt x="3525274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1043979"/>
          <a:ext cx="1741199" cy="234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650"/>
              </a:lnTo>
              <a:lnTo>
                <a:pt x="1741199" y="2181650"/>
              </a:lnTo>
              <a:lnTo>
                <a:pt x="1741199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1043979"/>
          <a:ext cx="91440" cy="23403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654739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700459" y="1043979"/>
          <a:ext cx="1714863" cy="2340393"/>
        </a:xfrm>
        <a:custGeom>
          <a:avLst/>
          <a:gdLst/>
          <a:ahLst/>
          <a:cxnLst/>
          <a:rect l="0" t="0" r="0" b="0"/>
          <a:pathLst>
            <a:path>
              <a:moveTo>
                <a:pt x="1714863" y="0"/>
              </a:moveTo>
              <a:lnTo>
                <a:pt x="1714863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897000" y="4032369"/>
          <a:ext cx="91440" cy="3534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4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942720" y="1043979"/>
          <a:ext cx="3472601" cy="2340393"/>
        </a:xfrm>
        <a:custGeom>
          <a:avLst/>
          <a:gdLst/>
          <a:ahLst/>
          <a:cxnLst/>
          <a:rect l="0" t="0" r="0" b="0"/>
          <a:pathLst>
            <a:path>
              <a:moveTo>
                <a:pt x="3472601" y="0"/>
              </a:moveTo>
              <a:lnTo>
                <a:pt x="3472601" y="2181650"/>
              </a:lnTo>
              <a:lnTo>
                <a:pt x="0" y="2181650"/>
              </a:lnTo>
              <a:lnTo>
                <a:pt x="0" y="234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55326" y="143981"/>
          <a:ext cx="251999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Secretario(a) de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Desarrollo </a:t>
          </a:r>
          <a:r>
            <a:rPr lang="es-ES" sz="1200" kern="1200" dirty="0" smtClean="0">
              <a:solidFill>
                <a:srgbClr val="000000"/>
              </a:solidFill>
            </a:rPr>
            <a:t>Social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5326" y="143981"/>
        <a:ext cx="2519992" cy="899997"/>
      </dsp:txXfrm>
    </dsp:sp>
    <dsp:sp modelId="{A122AB98-6AEB-4224-8BB5-6741593B0990}">
      <dsp:nvSpPr>
        <dsp:cNvPr id="0" name=""/>
        <dsp:cNvSpPr/>
      </dsp:nvSpPr>
      <dsp:spPr>
        <a:xfrm>
          <a:off x="186801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3384372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186801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 Jurídico(a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801" y="4385807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944540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3384372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944540" y="4385807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44540" y="4385807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Vinculación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59403" y="3384372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00602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5400602" y="3384372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184677" y="3384372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84677" y="3384372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Enlace </a:t>
          </a:r>
        </a:p>
      </dsp:txBody>
      <dsp:txXfrm>
        <a:off x="2844461" y="1440160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440160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Asistente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1440160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44461" y="2202769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02769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63982" y="2202769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3346092" y="1373509"/>
          <a:ext cx="218303" cy="2673466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2673466"/>
              </a:lnTo>
              <a:lnTo>
                <a:pt x="0" y="26734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564396" y="1373509"/>
          <a:ext cx="234067" cy="170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463"/>
              </a:lnTo>
              <a:lnTo>
                <a:pt x="234067" y="17094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3346092" y="1373509"/>
          <a:ext cx="218303" cy="1711661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1711661"/>
              </a:lnTo>
              <a:lnTo>
                <a:pt x="0" y="17116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64396" y="1373509"/>
          <a:ext cx="234067" cy="758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841"/>
              </a:lnTo>
              <a:lnTo>
                <a:pt x="234067" y="7588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346092" y="1373509"/>
          <a:ext cx="218303" cy="756095"/>
        </a:xfrm>
        <a:custGeom>
          <a:avLst/>
          <a:gdLst/>
          <a:ahLst/>
          <a:cxnLst/>
          <a:rect l="0" t="0" r="0" b="0"/>
          <a:pathLst>
            <a:path>
              <a:moveTo>
                <a:pt x="218303" y="0"/>
              </a:moveTo>
              <a:lnTo>
                <a:pt x="218303" y="756095"/>
              </a:lnTo>
              <a:lnTo>
                <a:pt x="0" y="7560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518676" y="1373509"/>
          <a:ext cx="91440" cy="33516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9656"/>
              </a:lnTo>
              <a:lnTo>
                <a:pt x="46383" y="3189656"/>
              </a:lnTo>
              <a:lnTo>
                <a:pt x="46383" y="3351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906990" y="82552"/>
          <a:ext cx="3314810" cy="12909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Administrativo(a) </a:t>
          </a:r>
        </a:p>
      </dsp:txBody>
      <dsp:txXfrm>
        <a:off x="1906990" y="82552"/>
        <a:ext cx="3314810" cy="1290956"/>
      </dsp:txXfrm>
    </dsp:sp>
    <dsp:sp modelId="{B5FF97B9-0585-4891-A353-FA06C42D20CE}">
      <dsp:nvSpPr>
        <dsp:cNvPr id="0" name=""/>
        <dsp:cNvSpPr/>
      </dsp:nvSpPr>
      <dsp:spPr>
        <a:xfrm>
          <a:off x="2269058" y="4725122"/>
          <a:ext cx="2592001" cy="1031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2269058" y="4725122"/>
        <a:ext cx="2592001" cy="1031269"/>
      </dsp:txXfrm>
    </dsp:sp>
    <dsp:sp modelId="{BAD29B51-BEB0-4DC5-B714-ED6E74970C40}">
      <dsp:nvSpPr>
        <dsp:cNvPr id="0" name=""/>
        <dsp:cNvSpPr/>
      </dsp:nvSpPr>
      <dsp:spPr>
        <a:xfrm>
          <a:off x="1276581" y="176323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A </a:t>
          </a:r>
        </a:p>
      </dsp:txBody>
      <dsp:txXfrm>
        <a:off x="1276581" y="1763233"/>
        <a:ext cx="2069510" cy="732742"/>
      </dsp:txXfrm>
    </dsp:sp>
    <dsp:sp modelId="{34FD5BEE-9C96-4CA0-9AF6-E24242D18EAC}">
      <dsp:nvSpPr>
        <dsp:cNvPr id="0" name=""/>
        <dsp:cNvSpPr/>
      </dsp:nvSpPr>
      <dsp:spPr>
        <a:xfrm>
          <a:off x="3798463" y="176597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Administrativo(a) </a:t>
          </a:r>
        </a:p>
      </dsp:txBody>
      <dsp:txXfrm>
        <a:off x="3798463" y="1765978"/>
        <a:ext cx="2069510" cy="732742"/>
      </dsp:txXfrm>
    </dsp:sp>
    <dsp:sp modelId="{EFFE6B15-FC58-46EE-9D99-38DF27BE4087}">
      <dsp:nvSpPr>
        <dsp:cNvPr id="0" name=""/>
        <dsp:cNvSpPr/>
      </dsp:nvSpPr>
      <dsp:spPr>
        <a:xfrm>
          <a:off x="1276581" y="2718798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2718798"/>
        <a:ext cx="2069510" cy="732742"/>
      </dsp:txXfrm>
    </dsp:sp>
    <dsp:sp modelId="{7D28F5B0-2742-4384-8800-C73BF3B6CAFB}">
      <dsp:nvSpPr>
        <dsp:cNvPr id="0" name=""/>
        <dsp:cNvSpPr/>
      </dsp:nvSpPr>
      <dsp:spPr>
        <a:xfrm>
          <a:off x="3798463" y="2716600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98463" y="2716600"/>
        <a:ext cx="2069510" cy="732742"/>
      </dsp:txXfrm>
    </dsp:sp>
    <dsp:sp modelId="{83A5A9A2-489B-4568-8E0D-BA57AE5B3835}">
      <dsp:nvSpPr>
        <dsp:cNvPr id="0" name=""/>
        <dsp:cNvSpPr/>
      </dsp:nvSpPr>
      <dsp:spPr>
        <a:xfrm>
          <a:off x="1276581" y="3680603"/>
          <a:ext cx="2069510" cy="732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76581" y="3680603"/>
        <a:ext cx="2069510" cy="73274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4604263" y="1333154"/>
          <a:ext cx="2869474" cy="923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629"/>
              </a:lnTo>
              <a:lnTo>
                <a:pt x="2869474" y="496629"/>
              </a:lnTo>
              <a:lnTo>
                <a:pt x="2869474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D5185-F352-44C8-AD4D-6C0CF737FE10}">
      <dsp:nvSpPr>
        <dsp:cNvPr id="0" name=""/>
        <dsp:cNvSpPr/>
      </dsp:nvSpPr>
      <dsp:spPr>
        <a:xfrm>
          <a:off x="4555553" y="1333154"/>
          <a:ext cx="91440" cy="923831"/>
        </a:xfrm>
        <a:custGeom>
          <a:avLst/>
          <a:gdLst/>
          <a:ahLst/>
          <a:cxnLst/>
          <a:rect l="0" t="0" r="0" b="0"/>
          <a:pathLst>
            <a:path>
              <a:moveTo>
                <a:pt x="48710" y="0"/>
              </a:moveTo>
              <a:lnTo>
                <a:pt x="48710" y="496629"/>
              </a:lnTo>
              <a:lnTo>
                <a:pt x="45720" y="496629"/>
              </a:lnTo>
              <a:lnTo>
                <a:pt x="4572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B5655-8291-477D-AD76-DA1127C7856A}">
      <dsp:nvSpPr>
        <dsp:cNvPr id="0" name=""/>
        <dsp:cNvSpPr/>
      </dsp:nvSpPr>
      <dsp:spPr>
        <a:xfrm>
          <a:off x="1623219" y="3143551"/>
          <a:ext cx="91440" cy="629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2229"/>
              </a:lnTo>
              <a:lnTo>
                <a:pt x="45964" y="202229"/>
              </a:lnTo>
              <a:lnTo>
                <a:pt x="45964" y="629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668939" y="1333154"/>
          <a:ext cx="2935324" cy="923831"/>
        </a:xfrm>
        <a:custGeom>
          <a:avLst/>
          <a:gdLst/>
          <a:ahLst/>
          <a:cxnLst/>
          <a:rect l="0" t="0" r="0" b="0"/>
          <a:pathLst>
            <a:path>
              <a:moveTo>
                <a:pt x="2935324" y="0"/>
              </a:moveTo>
              <a:lnTo>
                <a:pt x="2935324" y="496629"/>
              </a:lnTo>
              <a:lnTo>
                <a:pt x="0" y="496629"/>
              </a:lnTo>
              <a:lnTo>
                <a:pt x="0" y="9238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3175884" y="0"/>
          <a:ext cx="2856759" cy="1333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 </a:t>
          </a:r>
        </a:p>
      </dsp:txBody>
      <dsp:txXfrm>
        <a:off x="3175884" y="0"/>
        <a:ext cx="2856759" cy="1333154"/>
      </dsp:txXfrm>
    </dsp:sp>
    <dsp:sp modelId="{014D5955-FC02-4D8A-97F0-DB4DC5A4E9E8}">
      <dsp:nvSpPr>
        <dsp:cNvPr id="0" name=""/>
        <dsp:cNvSpPr/>
      </dsp:nvSpPr>
      <dsp:spPr>
        <a:xfrm>
          <a:off x="432332" y="2256986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2332" y="2256986"/>
        <a:ext cx="2473213" cy="886565"/>
      </dsp:txXfrm>
    </dsp:sp>
    <dsp:sp modelId="{058B9ABF-C429-4BD0-BC00-F83C3ECE1AD5}">
      <dsp:nvSpPr>
        <dsp:cNvPr id="0" name=""/>
        <dsp:cNvSpPr/>
      </dsp:nvSpPr>
      <dsp:spPr>
        <a:xfrm>
          <a:off x="432577" y="3772982"/>
          <a:ext cx="2473213" cy="886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Temporal</a:t>
          </a:r>
          <a:endParaRPr lang="es-ES" sz="1200" kern="1200" dirty="0" smtClean="0"/>
        </a:p>
      </dsp:txBody>
      <dsp:txXfrm>
        <a:off x="432577" y="3772982"/>
        <a:ext cx="2473213" cy="886565"/>
      </dsp:txXfrm>
    </dsp:sp>
    <dsp:sp modelId="{C757DCC9-A07E-41EF-9DA7-A0BDACEE6D74}">
      <dsp:nvSpPr>
        <dsp:cNvPr id="0" name=""/>
        <dsp:cNvSpPr/>
      </dsp:nvSpPr>
      <dsp:spPr>
        <a:xfrm>
          <a:off x="3363344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</a:t>
          </a:r>
          <a:r>
            <a:rPr lang="es-ES" sz="1200" kern="1200" dirty="0" smtClean="0">
              <a:solidFill>
                <a:srgbClr val="000000"/>
              </a:solidFill>
            </a:rPr>
            <a:t>Especialista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63344" y="2256986"/>
        <a:ext cx="2475858" cy="885121"/>
      </dsp:txXfrm>
    </dsp:sp>
    <dsp:sp modelId="{410FAEC9-2329-4BCB-8D4F-FACECAE3F331}">
      <dsp:nvSpPr>
        <dsp:cNvPr id="0" name=""/>
        <dsp:cNvSpPr/>
      </dsp:nvSpPr>
      <dsp:spPr>
        <a:xfrm>
          <a:off x="6235808" y="2256986"/>
          <a:ext cx="2475858" cy="88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35808" y="2256986"/>
        <a:ext cx="2475858" cy="88512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B2EDA-E296-4C63-8ADD-64BC36BD3866}">
      <dsp:nvSpPr>
        <dsp:cNvPr id="0" name=""/>
        <dsp:cNvSpPr/>
      </dsp:nvSpPr>
      <dsp:spPr>
        <a:xfrm>
          <a:off x="4302224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3564932" y="591425"/>
              </a:lnTo>
              <a:lnTo>
                <a:pt x="3564932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25"/>
              </a:lnTo>
              <a:lnTo>
                <a:pt x="1782466" y="591425"/>
              </a:lnTo>
              <a:lnTo>
                <a:pt x="1782466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820837"/>
          <a:ext cx="91440" cy="746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820837"/>
          <a:ext cx="1782466" cy="746102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820837"/>
          <a:ext cx="3564932" cy="746102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591425"/>
              </a:lnTo>
              <a:lnTo>
                <a:pt x="0" y="591425"/>
              </a:lnTo>
              <a:lnTo>
                <a:pt x="0" y="7461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92838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Cultura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22226" y="992838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</a:t>
          </a:r>
          <a:r>
            <a:rPr lang="es-ES" sz="1200" b="0" kern="1200" dirty="0" smtClean="0">
              <a:solidFill>
                <a:srgbClr val="000000"/>
              </a:solidFill>
            </a:rPr>
            <a:t>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735" y="2566940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Museos y Espacios </a:t>
          </a:r>
          <a:r>
            <a:rPr lang="es-ES" sz="1200" kern="1200" dirty="0" err="1" smtClean="0">
              <a:solidFill>
                <a:srgbClr val="000000"/>
              </a:solidFill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783201" y="2566940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Proyectos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65667" y="2566940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8133" y="2566940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2566940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7130600" y="2566940"/>
        <a:ext cx="1473112" cy="7560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105997" y="1189224"/>
          <a:ext cx="2131508" cy="856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057"/>
              </a:lnTo>
              <a:lnTo>
                <a:pt x="2131508" y="606057"/>
              </a:lnTo>
              <a:lnTo>
                <a:pt x="2131508" y="8565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060277" y="1189224"/>
          <a:ext cx="91440" cy="856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532"/>
              </a:lnTo>
              <a:lnTo>
                <a:pt x="46125" y="605532"/>
              </a:lnTo>
              <a:lnTo>
                <a:pt x="46125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952005" y="2695672"/>
          <a:ext cx="91440" cy="553727"/>
        </a:xfrm>
        <a:custGeom>
          <a:avLst/>
          <a:gdLst/>
          <a:ahLst/>
          <a:cxnLst/>
          <a:rect l="0" t="0" r="0" b="0"/>
          <a:pathLst>
            <a:path>
              <a:moveTo>
                <a:pt x="45982" y="0"/>
              </a:moveTo>
              <a:lnTo>
                <a:pt x="45982" y="303231"/>
              </a:lnTo>
              <a:lnTo>
                <a:pt x="45720" y="303231"/>
              </a:lnTo>
              <a:lnTo>
                <a:pt x="45720" y="5537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997988" y="1189224"/>
          <a:ext cx="2108009" cy="856029"/>
        </a:xfrm>
        <a:custGeom>
          <a:avLst/>
          <a:gdLst/>
          <a:ahLst/>
          <a:cxnLst/>
          <a:rect l="0" t="0" r="0" b="0"/>
          <a:pathLst>
            <a:path>
              <a:moveTo>
                <a:pt x="2108009" y="0"/>
              </a:moveTo>
              <a:lnTo>
                <a:pt x="2108009" y="605532"/>
              </a:lnTo>
              <a:lnTo>
                <a:pt x="0" y="605532"/>
              </a:lnTo>
              <a:lnTo>
                <a:pt x="0" y="856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034959" y="152730"/>
          <a:ext cx="2142077" cy="1036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 Área Administrativa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2034959" y="152730"/>
        <a:ext cx="2142077" cy="1036493"/>
      </dsp:txXfrm>
    </dsp:sp>
    <dsp:sp modelId="{63F34BBA-E0FA-4989-B85E-8914F8D1D3AD}">
      <dsp:nvSpPr>
        <dsp:cNvPr id="0" name=""/>
        <dsp:cNvSpPr/>
      </dsp:nvSpPr>
      <dsp:spPr>
        <a:xfrm>
          <a:off x="131044" y="2045253"/>
          <a:ext cx="1733887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1044" y="2045253"/>
        <a:ext cx="1733887" cy="650419"/>
      </dsp:txXfrm>
    </dsp:sp>
    <dsp:sp modelId="{77EE6A04-79D7-4CE4-A9B5-411F64538077}">
      <dsp:nvSpPr>
        <dsp:cNvPr id="0" name=""/>
        <dsp:cNvSpPr/>
      </dsp:nvSpPr>
      <dsp:spPr>
        <a:xfrm>
          <a:off x="130782" y="3249400"/>
          <a:ext cx="1733887" cy="1343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0782" y="3249400"/>
        <a:ext cx="1733887" cy="1343447"/>
      </dsp:txXfrm>
    </dsp:sp>
    <dsp:sp modelId="{0B452168-7237-4DD4-A2CD-82CF743CE15F}">
      <dsp:nvSpPr>
        <dsp:cNvPr id="0" name=""/>
        <dsp:cNvSpPr/>
      </dsp:nvSpPr>
      <dsp:spPr>
        <a:xfrm>
          <a:off x="2239173" y="2045253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9173" y="2045253"/>
        <a:ext cx="1734459" cy="650419"/>
      </dsp:txXfrm>
    </dsp:sp>
    <dsp:sp modelId="{0CF1DA18-2BED-4249-97F0-99C9BA003ED2}">
      <dsp:nvSpPr>
        <dsp:cNvPr id="0" name=""/>
        <dsp:cNvSpPr/>
      </dsp:nvSpPr>
      <dsp:spPr>
        <a:xfrm>
          <a:off x="4370276" y="2045778"/>
          <a:ext cx="1734459" cy="650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370276" y="2045778"/>
        <a:ext cx="1734459" cy="65041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8" y="1384002"/>
          <a:ext cx="312543" cy="668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264"/>
              </a:lnTo>
              <a:lnTo>
                <a:pt x="312543" y="6682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9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3111716" y="692378"/>
              </a:lnTo>
              <a:lnTo>
                <a:pt x="3111716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78"/>
              </a:lnTo>
              <a:lnTo>
                <a:pt x="1037238" y="692378"/>
              </a:lnTo>
              <a:lnTo>
                <a:pt x="1037238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449367"/>
          <a:ext cx="1037238" cy="872395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449367"/>
          <a:ext cx="3111716" cy="872395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692378"/>
              </a:lnTo>
              <a:lnTo>
                <a:pt x="0" y="692378"/>
              </a:lnTo>
              <a:lnTo>
                <a:pt x="0" y="8723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384002"/>
          <a:ext cx="91440" cy="1345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53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231998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2803052" y="231998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7293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Oficial Administrativo(a</a:t>
          </a:r>
          <a:r>
            <a:rPr lang="es-MX" sz="1200" kern="1200" dirty="0" smtClean="0">
              <a:solidFill>
                <a:srgbClr val="000000"/>
              </a:solidFill>
            </a:rPr>
            <a:t>)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115826" y="27293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rgbClr val="000000"/>
            </a:solidFill>
            <a:effectLst/>
            <a:ea typeface="Times New Roman"/>
            <a:cs typeface="Times New Roman"/>
          </a:endParaRPr>
        </a:p>
      </dsp:txBody>
      <dsp:txXfrm>
        <a:off x="4110" y="4321762"/>
        <a:ext cx="1714444" cy="719998"/>
      </dsp:txXfrm>
    </dsp:sp>
    <dsp:sp modelId="{25F58A1A-CB80-4303-B8BA-99113B5CB7BA}">
      <dsp:nvSpPr>
        <dsp:cNvPr id="0" name=""/>
        <dsp:cNvSpPr/>
      </dsp:nvSpPr>
      <dsp:spPr>
        <a:xfrm>
          <a:off x="2078587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2078587" y="4321762"/>
        <a:ext cx="1714444" cy="719998"/>
      </dsp:txXfrm>
    </dsp:sp>
    <dsp:sp modelId="{D3AC3D8B-E79D-448C-A119-E0B916D3BCBF}">
      <dsp:nvSpPr>
        <dsp:cNvPr id="0" name=""/>
        <dsp:cNvSpPr/>
      </dsp:nvSpPr>
      <dsp:spPr>
        <a:xfrm>
          <a:off x="4153065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153065" y="4321762"/>
        <a:ext cx="1714444" cy="719998"/>
      </dsp:txXfrm>
    </dsp:sp>
    <dsp:sp modelId="{B6BC957E-CFA0-4639-9BDD-A4460613A9E6}">
      <dsp:nvSpPr>
        <dsp:cNvPr id="0" name=""/>
        <dsp:cNvSpPr/>
      </dsp:nvSpPr>
      <dsp:spPr>
        <a:xfrm>
          <a:off x="6227543" y="4321762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Intendentes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6227543" y="4321762"/>
        <a:ext cx="1714444" cy="719998"/>
      </dsp:txXfrm>
    </dsp:sp>
    <dsp:sp modelId="{B9C7B403-E6AC-40B9-8BB5-49FCC32C5BB2}">
      <dsp:nvSpPr>
        <dsp:cNvPr id="0" name=""/>
        <dsp:cNvSpPr/>
      </dsp:nvSpPr>
      <dsp:spPr>
        <a:xfrm>
          <a:off x="4285592" y="1728267"/>
          <a:ext cx="143999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285592" y="1728267"/>
        <a:ext cx="1439996" cy="6479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503227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209"/>
              </a:lnTo>
              <a:lnTo>
                <a:pt x="2574494" y="453209"/>
              </a:lnTo>
              <a:lnTo>
                <a:pt x="2574494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7507" y="1957390"/>
          <a:ext cx="91440" cy="8499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883013" y="3527367"/>
          <a:ext cx="91440" cy="4683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28733" y="1957390"/>
          <a:ext cx="2574494" cy="849983"/>
        </a:xfrm>
        <a:custGeom>
          <a:avLst/>
          <a:gdLst/>
          <a:ahLst/>
          <a:cxnLst/>
          <a:rect l="0" t="0" r="0" b="0"/>
          <a:pathLst>
            <a:path>
              <a:moveTo>
                <a:pt x="2574494" y="0"/>
              </a:moveTo>
              <a:lnTo>
                <a:pt x="2574494" y="453209"/>
              </a:lnTo>
              <a:lnTo>
                <a:pt x="0" y="453209"/>
              </a:lnTo>
              <a:lnTo>
                <a:pt x="0" y="8499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961762" y="494221"/>
          <a:ext cx="3082931" cy="1463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rgbClr val="000000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61762" y="494221"/>
        <a:ext cx="3082931" cy="1463168"/>
      </dsp:txXfrm>
    </dsp:sp>
    <dsp:sp modelId="{D1EB352E-134F-4CA8-B76E-264A49F673E9}">
      <dsp:nvSpPr>
        <dsp:cNvPr id="0" name=""/>
        <dsp:cNvSpPr/>
      </dsp:nvSpPr>
      <dsp:spPr>
        <a:xfrm>
          <a:off x="38260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0" y="2807374"/>
        <a:ext cx="1780946" cy="719993"/>
      </dsp:txXfrm>
    </dsp:sp>
    <dsp:sp modelId="{D0CA83AD-5F3F-444E-8E18-7289F6E66AB2}">
      <dsp:nvSpPr>
        <dsp:cNvPr id="0" name=""/>
        <dsp:cNvSpPr/>
      </dsp:nvSpPr>
      <dsp:spPr>
        <a:xfrm>
          <a:off x="3854" y="3995692"/>
          <a:ext cx="1849758" cy="8221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54" y="3995692"/>
        <a:ext cx="1849758" cy="822114"/>
      </dsp:txXfrm>
    </dsp:sp>
    <dsp:sp modelId="{A9B27FAC-55FD-4A1D-975E-F9C48A0C5ACE}">
      <dsp:nvSpPr>
        <dsp:cNvPr id="0" name=""/>
        <dsp:cNvSpPr/>
      </dsp:nvSpPr>
      <dsp:spPr>
        <a:xfrm>
          <a:off x="2612754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12754" y="2807374"/>
        <a:ext cx="1780946" cy="719993"/>
      </dsp:txXfrm>
    </dsp:sp>
    <dsp:sp modelId="{90246C1D-FCDC-4815-A6D5-ED35A473D837}">
      <dsp:nvSpPr>
        <dsp:cNvPr id="0" name=""/>
        <dsp:cNvSpPr/>
      </dsp:nvSpPr>
      <dsp:spPr>
        <a:xfrm>
          <a:off x="5187248" y="2807374"/>
          <a:ext cx="1780946" cy="719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187248" y="2807374"/>
        <a:ext cx="1780946" cy="71999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BA394-D4D9-4709-B196-09C766B43E11}">
      <dsp:nvSpPr>
        <dsp:cNvPr id="0" name=""/>
        <dsp:cNvSpPr/>
      </dsp:nvSpPr>
      <dsp:spPr>
        <a:xfrm>
          <a:off x="4230216" y="2241937"/>
          <a:ext cx="3505264" cy="69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19"/>
              </a:lnTo>
              <a:lnTo>
                <a:pt x="3505264" y="539419"/>
              </a:lnTo>
              <a:lnTo>
                <a:pt x="3505264" y="691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9EB9D-4470-474F-B9EA-70F73CE4A963}">
      <dsp:nvSpPr>
        <dsp:cNvPr id="0" name=""/>
        <dsp:cNvSpPr/>
      </dsp:nvSpPr>
      <dsp:spPr>
        <a:xfrm>
          <a:off x="4230216" y="2241937"/>
          <a:ext cx="1752632" cy="688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718"/>
              </a:lnTo>
              <a:lnTo>
                <a:pt x="1752632" y="536718"/>
              </a:lnTo>
              <a:lnTo>
                <a:pt x="1752632" y="6888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4184496" y="2241937"/>
          <a:ext cx="91440" cy="698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3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477583" y="2241937"/>
          <a:ext cx="1752632" cy="688806"/>
        </a:xfrm>
        <a:custGeom>
          <a:avLst/>
          <a:gdLst/>
          <a:ahLst/>
          <a:cxnLst/>
          <a:rect l="0" t="0" r="0" b="0"/>
          <a:pathLst>
            <a:path>
              <a:moveTo>
                <a:pt x="1752632" y="0"/>
              </a:moveTo>
              <a:lnTo>
                <a:pt x="1752632" y="536718"/>
              </a:lnTo>
              <a:lnTo>
                <a:pt x="0" y="536718"/>
              </a:lnTo>
              <a:lnTo>
                <a:pt x="0" y="6888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724951" y="2241937"/>
          <a:ext cx="3505264" cy="688806"/>
        </a:xfrm>
        <a:custGeom>
          <a:avLst/>
          <a:gdLst/>
          <a:ahLst/>
          <a:cxnLst/>
          <a:rect l="0" t="0" r="0" b="0"/>
          <a:pathLst>
            <a:path>
              <a:moveTo>
                <a:pt x="3505264" y="0"/>
              </a:moveTo>
              <a:lnTo>
                <a:pt x="3505264" y="536718"/>
              </a:lnTo>
              <a:lnTo>
                <a:pt x="0" y="536718"/>
              </a:lnTo>
              <a:lnTo>
                <a:pt x="0" y="6888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3069212" y="1216408"/>
          <a:ext cx="2322006" cy="1025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srgbClr val="000000"/>
            </a:solidFill>
            <a:cs typeface="Arial" panose="020B0604020202020204" pitchFamily="34" charset="0"/>
          </a:endParaRPr>
        </a:p>
      </dsp:txBody>
      <dsp:txXfrm>
        <a:off x="3069212" y="1216408"/>
        <a:ext cx="2322006" cy="1025528"/>
      </dsp:txXfrm>
    </dsp:sp>
    <dsp:sp modelId="{B00A8240-B192-4B1A-BED3-826CE7918735}">
      <dsp:nvSpPr>
        <dsp:cNvPr id="0" name=""/>
        <dsp:cNvSpPr/>
      </dsp:nvSpPr>
      <dsp:spPr>
        <a:xfrm>
          <a:off x="722" y="2930743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722" y="2930743"/>
        <a:ext cx="1448456" cy="621532"/>
      </dsp:txXfrm>
    </dsp:sp>
    <dsp:sp modelId="{48ED984C-FD57-4B6F-ABEC-D73E5B65A5F4}">
      <dsp:nvSpPr>
        <dsp:cNvPr id="0" name=""/>
        <dsp:cNvSpPr/>
      </dsp:nvSpPr>
      <dsp:spPr>
        <a:xfrm>
          <a:off x="1753355" y="2930743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753355" y="2930743"/>
        <a:ext cx="1448456" cy="621532"/>
      </dsp:txXfrm>
    </dsp:sp>
    <dsp:sp modelId="{7621AAD5-F12B-46FF-A5E9-BB310E9D83C7}">
      <dsp:nvSpPr>
        <dsp:cNvPr id="0" name=""/>
        <dsp:cNvSpPr/>
      </dsp:nvSpPr>
      <dsp:spPr>
        <a:xfrm>
          <a:off x="3505987" y="2940267"/>
          <a:ext cx="1448456" cy="621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5987" y="2940267"/>
        <a:ext cx="1448456" cy="621532"/>
      </dsp:txXfrm>
    </dsp:sp>
    <dsp:sp modelId="{770FCD2B-49D7-443D-9941-1766E5F3DD22}">
      <dsp:nvSpPr>
        <dsp:cNvPr id="0" name=""/>
        <dsp:cNvSpPr/>
      </dsp:nvSpPr>
      <dsp:spPr>
        <a:xfrm>
          <a:off x="5258620" y="2930743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58620" y="2930743"/>
        <a:ext cx="1448456" cy="622800"/>
      </dsp:txXfrm>
    </dsp:sp>
    <dsp:sp modelId="{EB5E604F-65DC-459C-B552-A80D7CF0DE9D}">
      <dsp:nvSpPr>
        <dsp:cNvPr id="0" name=""/>
        <dsp:cNvSpPr/>
      </dsp:nvSpPr>
      <dsp:spPr>
        <a:xfrm>
          <a:off x="7011252" y="2933445"/>
          <a:ext cx="1448456" cy="622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11252" y="2933445"/>
        <a:ext cx="1448456" cy="6228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456027"/>
          <a:ext cx="3404454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3404454" y="491367"/>
              </a:lnTo>
              <a:lnTo>
                <a:pt x="3404454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456027"/>
          <a:ext cx="1702369" cy="648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367"/>
              </a:lnTo>
              <a:lnTo>
                <a:pt x="1702369" y="491367"/>
              </a:lnTo>
              <a:lnTo>
                <a:pt x="1702369" y="6488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700850"/>
          <a:ext cx="91440" cy="212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2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456027"/>
          <a:ext cx="91440" cy="653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500"/>
              </a:lnTo>
              <a:lnTo>
                <a:pt x="46005" y="495500"/>
              </a:lnTo>
              <a:lnTo>
                <a:pt x="46005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456027"/>
          <a:ext cx="1701942" cy="653019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456027"/>
          <a:ext cx="3404312" cy="653019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495500"/>
              </a:lnTo>
              <a:lnTo>
                <a:pt x="0" y="495500"/>
              </a:lnTo>
              <a:lnTo>
                <a:pt x="0" y="6530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384548"/>
          <a:ext cx="91440" cy="474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1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047736" y="545950"/>
          <a:ext cx="2111167" cy="8385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</a:t>
          </a:r>
          <a:r>
            <a:rPr lang="es-ES" sz="1200" b="0" kern="1200" dirty="0" smtClean="0">
              <a:solidFill>
                <a:srgbClr val="000000"/>
              </a:solidFill>
            </a:rPr>
            <a:t>Cultura</a:t>
          </a:r>
          <a:endParaRPr lang="es-ES" sz="1200" b="0" kern="1200" dirty="0" smtClean="0">
            <a:solidFill>
              <a:srgbClr val="000000"/>
            </a:solidFill>
          </a:endParaRPr>
        </a:p>
      </dsp:txBody>
      <dsp:txXfrm>
        <a:off x="3047736" y="545950"/>
        <a:ext cx="2111167" cy="838598"/>
      </dsp:txXfrm>
    </dsp:sp>
    <dsp:sp modelId="{484BAC4D-337B-4C8A-AC8E-F1BD81C4533D}">
      <dsp:nvSpPr>
        <dsp:cNvPr id="0" name=""/>
        <dsp:cNvSpPr/>
      </dsp:nvSpPr>
      <dsp:spPr>
        <a:xfrm>
          <a:off x="3258855" y="1858687"/>
          <a:ext cx="1688928" cy="5973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Centros </a:t>
          </a:r>
          <a:r>
            <a:rPr lang="es-ES" sz="1200" kern="1200" dirty="0" smtClean="0">
              <a:solidFill>
                <a:srgbClr val="000000"/>
              </a:solidFill>
            </a:rPr>
            <a:t>Culturales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58855" y="1858687"/>
        <a:ext cx="1688928" cy="597340"/>
      </dsp:txXfrm>
    </dsp:sp>
    <dsp:sp modelId="{27F0CFB3-BC26-4514-B5C2-F6286E21C8C3}">
      <dsp:nvSpPr>
        <dsp:cNvPr id="0" name=""/>
        <dsp:cNvSpPr/>
      </dsp:nvSpPr>
      <dsp:spPr>
        <a:xfrm>
          <a:off x="534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341" y="3109046"/>
        <a:ext cx="1387332" cy="592929"/>
      </dsp:txXfrm>
    </dsp:sp>
    <dsp:sp modelId="{5CFD16C3-83D9-43B7-9787-020C7EFF1DA2}">
      <dsp:nvSpPr>
        <dsp:cNvPr id="0" name=""/>
        <dsp:cNvSpPr/>
      </dsp:nvSpPr>
      <dsp:spPr>
        <a:xfrm>
          <a:off x="1707711" y="3109046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7711" y="3109046"/>
        <a:ext cx="1387332" cy="592929"/>
      </dsp:txXfrm>
    </dsp:sp>
    <dsp:sp modelId="{9F850073-27DC-4FAB-9524-2567BBD7F961}">
      <dsp:nvSpPr>
        <dsp:cNvPr id="0" name=""/>
        <dsp:cNvSpPr/>
      </dsp:nvSpPr>
      <dsp:spPr>
        <a:xfrm>
          <a:off x="3410081" y="3109046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3410081" y="3109046"/>
        <a:ext cx="1387047" cy="591804"/>
      </dsp:txXfrm>
    </dsp:sp>
    <dsp:sp modelId="{94F415F8-985A-444F-B8A0-FA340BA9CAB7}">
      <dsp:nvSpPr>
        <dsp:cNvPr id="0" name=""/>
        <dsp:cNvSpPr/>
      </dsp:nvSpPr>
      <dsp:spPr>
        <a:xfrm>
          <a:off x="3409938" y="3913463"/>
          <a:ext cx="1387332" cy="592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409938" y="3913463"/>
        <a:ext cx="1387332" cy="592929"/>
      </dsp:txXfrm>
    </dsp:sp>
    <dsp:sp modelId="{135B3FCF-A9AF-47DE-ABEF-7C2BA4EE02D3}">
      <dsp:nvSpPr>
        <dsp:cNvPr id="0" name=""/>
        <dsp:cNvSpPr/>
      </dsp:nvSpPr>
      <dsp:spPr>
        <a:xfrm>
          <a:off x="5112165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112165" y="3104913"/>
        <a:ext cx="1387047" cy="591804"/>
      </dsp:txXfrm>
    </dsp:sp>
    <dsp:sp modelId="{17A7D9CB-75AE-440D-A1F9-FE99ACE5F3ED}">
      <dsp:nvSpPr>
        <dsp:cNvPr id="0" name=""/>
        <dsp:cNvSpPr/>
      </dsp:nvSpPr>
      <dsp:spPr>
        <a:xfrm>
          <a:off x="6814250" y="3104913"/>
          <a:ext cx="1387047" cy="5918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814250" y="3104913"/>
        <a:ext cx="1387047" cy="59180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35907"/>
          <a:ext cx="304097" cy="773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3610"/>
              </a:lnTo>
              <a:lnTo>
                <a:pt x="304097" y="773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813889" y="1935907"/>
          <a:ext cx="267524" cy="773610"/>
        </a:xfrm>
        <a:custGeom>
          <a:avLst/>
          <a:gdLst/>
          <a:ahLst/>
          <a:cxnLst/>
          <a:rect l="0" t="0" r="0" b="0"/>
          <a:pathLst>
            <a:path>
              <a:moveTo>
                <a:pt x="267524" y="0"/>
              </a:moveTo>
              <a:lnTo>
                <a:pt x="267524" y="773610"/>
              </a:lnTo>
              <a:lnTo>
                <a:pt x="0" y="7736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935907"/>
          <a:ext cx="3381964" cy="1660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449"/>
              </a:lnTo>
              <a:lnTo>
                <a:pt x="3381964" y="1513449"/>
              </a:lnTo>
              <a:lnTo>
                <a:pt x="3381964" y="166018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35907"/>
          <a:ext cx="1690982" cy="1668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422"/>
              </a:lnTo>
              <a:lnTo>
                <a:pt x="1690982" y="1521422"/>
              </a:lnTo>
              <a:lnTo>
                <a:pt x="1690982" y="1668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935907"/>
          <a:ext cx="91440" cy="1668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8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935907"/>
          <a:ext cx="1690982" cy="1668160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521422"/>
              </a:lnTo>
              <a:lnTo>
                <a:pt x="0" y="1521422"/>
              </a:lnTo>
              <a:lnTo>
                <a:pt x="0" y="1668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935907"/>
          <a:ext cx="3381964" cy="1668160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521422"/>
              </a:lnTo>
              <a:lnTo>
                <a:pt x="0" y="1521422"/>
              </a:lnTo>
              <a:lnTo>
                <a:pt x="0" y="1668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956415" y="936104"/>
          <a:ext cx="2249998" cy="9998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56415" y="936104"/>
        <a:ext cx="2249998" cy="999803"/>
      </dsp:txXfrm>
    </dsp:sp>
    <dsp:sp modelId="{874A6971-A530-4707-93D8-12EB989909D4}">
      <dsp:nvSpPr>
        <dsp:cNvPr id="0" name=""/>
        <dsp:cNvSpPr/>
      </dsp:nvSpPr>
      <dsp:spPr>
        <a:xfrm>
          <a:off x="697" y="3604068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97" y="3604068"/>
        <a:ext cx="1397505" cy="571314"/>
      </dsp:txXfrm>
    </dsp:sp>
    <dsp:sp modelId="{2E8BEB8B-9C8A-430D-8A77-D3F5AB74010B}">
      <dsp:nvSpPr>
        <dsp:cNvPr id="0" name=""/>
        <dsp:cNvSpPr/>
      </dsp:nvSpPr>
      <dsp:spPr>
        <a:xfrm>
          <a:off x="1691679" y="3604068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1691679" y="3604068"/>
        <a:ext cx="1397505" cy="571314"/>
      </dsp:txXfrm>
    </dsp:sp>
    <dsp:sp modelId="{E360D8B5-04E8-45E6-B2B9-E4B8346BEB8E}">
      <dsp:nvSpPr>
        <dsp:cNvPr id="0" name=""/>
        <dsp:cNvSpPr/>
      </dsp:nvSpPr>
      <dsp:spPr>
        <a:xfrm>
          <a:off x="3382661" y="3604068"/>
          <a:ext cx="1397505" cy="5713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3382661" y="3604068"/>
        <a:ext cx="1397505" cy="571314"/>
      </dsp:txXfrm>
    </dsp:sp>
    <dsp:sp modelId="{2EB3D05B-357D-4922-A924-D5082C9A83CF}">
      <dsp:nvSpPr>
        <dsp:cNvPr id="0" name=""/>
        <dsp:cNvSpPr/>
      </dsp:nvSpPr>
      <dsp:spPr>
        <a:xfrm>
          <a:off x="5073643" y="3604068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5073643" y="3604068"/>
        <a:ext cx="1397505" cy="572397"/>
      </dsp:txXfrm>
    </dsp:sp>
    <dsp:sp modelId="{1CDDF9B0-8CD1-43CF-B3AE-327E4F909398}">
      <dsp:nvSpPr>
        <dsp:cNvPr id="0" name=""/>
        <dsp:cNvSpPr/>
      </dsp:nvSpPr>
      <dsp:spPr>
        <a:xfrm>
          <a:off x="6764625" y="3596095"/>
          <a:ext cx="1397505" cy="57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6764625" y="3596095"/>
        <a:ext cx="1397505" cy="572397"/>
      </dsp:txXfrm>
    </dsp:sp>
    <dsp:sp modelId="{2B9981EF-9734-4952-BEA1-62B5A3C28209}">
      <dsp:nvSpPr>
        <dsp:cNvPr id="0" name=""/>
        <dsp:cNvSpPr/>
      </dsp:nvSpPr>
      <dsp:spPr>
        <a:xfrm>
          <a:off x="2728391" y="2466708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28391" y="2466708"/>
        <a:ext cx="1085498" cy="485619"/>
      </dsp:txXfrm>
    </dsp:sp>
    <dsp:sp modelId="{2AC215A7-34D7-45C0-85AF-F58079C7DEB8}">
      <dsp:nvSpPr>
        <dsp:cNvPr id="0" name=""/>
        <dsp:cNvSpPr/>
      </dsp:nvSpPr>
      <dsp:spPr>
        <a:xfrm>
          <a:off x="4385511" y="2466708"/>
          <a:ext cx="1085498" cy="4856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Promotor(a</a:t>
          </a:r>
          <a:r>
            <a:rPr lang="es-MX" sz="1200" kern="1200" dirty="0" smtClean="0">
              <a:solidFill>
                <a:srgbClr val="000000"/>
              </a:solidFill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5511" y="2466708"/>
        <a:ext cx="1085498" cy="48561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695525" y="1824028"/>
          <a:ext cx="1742466" cy="74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8686"/>
              </a:lnTo>
              <a:lnTo>
                <a:pt x="1742466" y="428686"/>
              </a:lnTo>
              <a:lnTo>
                <a:pt x="1742466" y="7455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2056726" y="3626748"/>
          <a:ext cx="1107819" cy="633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886"/>
              </a:lnTo>
              <a:lnTo>
                <a:pt x="1107819" y="316886"/>
              </a:lnTo>
              <a:lnTo>
                <a:pt x="1107819" y="633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1001496" y="3626748"/>
          <a:ext cx="1055229" cy="633772"/>
        </a:xfrm>
        <a:custGeom>
          <a:avLst/>
          <a:gdLst/>
          <a:ahLst/>
          <a:cxnLst/>
          <a:rect l="0" t="0" r="0" b="0"/>
          <a:pathLst>
            <a:path>
              <a:moveTo>
                <a:pt x="1055229" y="0"/>
              </a:moveTo>
              <a:lnTo>
                <a:pt x="1055229" y="316886"/>
              </a:lnTo>
              <a:lnTo>
                <a:pt x="0" y="316886"/>
              </a:lnTo>
              <a:lnTo>
                <a:pt x="0" y="6337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2056726" y="1824028"/>
          <a:ext cx="1638799" cy="745572"/>
        </a:xfrm>
        <a:custGeom>
          <a:avLst/>
          <a:gdLst/>
          <a:ahLst/>
          <a:cxnLst/>
          <a:rect l="0" t="0" r="0" b="0"/>
          <a:pathLst>
            <a:path>
              <a:moveTo>
                <a:pt x="1638799" y="0"/>
              </a:moveTo>
              <a:lnTo>
                <a:pt x="1638799" y="428686"/>
              </a:lnTo>
              <a:lnTo>
                <a:pt x="0" y="428686"/>
              </a:lnTo>
              <a:lnTo>
                <a:pt x="0" y="7455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2168873" y="488216"/>
          <a:ext cx="3053304" cy="133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168873" y="488216"/>
        <a:ext cx="3053304" cy="1335811"/>
      </dsp:txXfrm>
    </dsp:sp>
    <dsp:sp modelId="{19E62891-7B04-43F4-96E4-1DB4411BA228}">
      <dsp:nvSpPr>
        <dsp:cNvPr id="0" name=""/>
        <dsp:cNvSpPr/>
      </dsp:nvSpPr>
      <dsp:spPr>
        <a:xfrm>
          <a:off x="816327" y="2569601"/>
          <a:ext cx="2480796" cy="105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Municipal de </a:t>
          </a:r>
          <a:r>
            <a:rPr lang="es-ES" sz="1200" kern="1200" dirty="0" smtClean="0">
              <a:solidFill>
                <a:srgbClr val="000000"/>
              </a:solidFill>
            </a:rPr>
            <a:t>Arte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16327" y="2569601"/>
        <a:ext cx="2480796" cy="1057147"/>
      </dsp:txXfrm>
    </dsp:sp>
    <dsp:sp modelId="{D02ADB12-5F30-452D-867E-67D60C04BE59}">
      <dsp:nvSpPr>
        <dsp:cNvPr id="0" name=""/>
        <dsp:cNvSpPr/>
      </dsp:nvSpPr>
      <dsp:spPr>
        <a:xfrm>
          <a:off x="0" y="4260521"/>
          <a:ext cx="2002992" cy="954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0" y="4260521"/>
        <a:ext cx="2002992" cy="954159"/>
      </dsp:txXfrm>
    </dsp:sp>
    <dsp:sp modelId="{9E9F911D-AFA6-4CB1-A715-37A4E278C53E}">
      <dsp:nvSpPr>
        <dsp:cNvPr id="0" name=""/>
        <dsp:cNvSpPr/>
      </dsp:nvSpPr>
      <dsp:spPr>
        <a:xfrm>
          <a:off x="2163049" y="4260521"/>
          <a:ext cx="2002992" cy="9541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3049" y="4260521"/>
        <a:ext cx="2002992" cy="954159"/>
      </dsp:txXfrm>
    </dsp:sp>
    <dsp:sp modelId="{44949337-B8D3-4FF5-9552-F8D34BDA42E5}">
      <dsp:nvSpPr>
        <dsp:cNvPr id="0" name=""/>
        <dsp:cNvSpPr/>
      </dsp:nvSpPr>
      <dsp:spPr>
        <a:xfrm>
          <a:off x="4197594" y="2569601"/>
          <a:ext cx="2480796" cy="1057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97594" y="2569601"/>
        <a:ext cx="2480796" cy="1057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9B50-6081-458A-8627-7F7E790BA94A}">
      <dsp:nvSpPr>
        <dsp:cNvPr id="0" name=""/>
        <dsp:cNvSpPr/>
      </dsp:nvSpPr>
      <dsp:spPr>
        <a:xfrm>
          <a:off x="3665315" y="1428985"/>
          <a:ext cx="512125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512125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126A2-5850-4BE5-9443-14CCA87CFB78}">
      <dsp:nvSpPr>
        <dsp:cNvPr id="0" name=""/>
        <dsp:cNvSpPr/>
      </dsp:nvSpPr>
      <dsp:spPr>
        <a:xfrm>
          <a:off x="3168774" y="1428985"/>
          <a:ext cx="496540" cy="968926"/>
        </a:xfrm>
        <a:custGeom>
          <a:avLst/>
          <a:gdLst/>
          <a:ahLst/>
          <a:cxnLst/>
          <a:rect l="0" t="0" r="0" b="0"/>
          <a:pathLst>
            <a:path>
              <a:moveTo>
                <a:pt x="496540" y="0"/>
              </a:moveTo>
              <a:lnTo>
                <a:pt x="496540" y="968926"/>
              </a:lnTo>
              <a:lnTo>
                <a:pt x="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3F0D3-C33A-4211-8852-FCE9DB3D6E8A}">
      <dsp:nvSpPr>
        <dsp:cNvPr id="0" name=""/>
        <dsp:cNvSpPr/>
      </dsp:nvSpPr>
      <dsp:spPr>
        <a:xfrm>
          <a:off x="3618452" y="1428985"/>
          <a:ext cx="91440" cy="2335506"/>
        </a:xfrm>
        <a:custGeom>
          <a:avLst/>
          <a:gdLst/>
          <a:ahLst/>
          <a:cxnLst/>
          <a:rect l="0" t="0" r="0" b="0"/>
          <a:pathLst>
            <a:path>
              <a:moveTo>
                <a:pt x="46862" y="0"/>
              </a:moveTo>
              <a:lnTo>
                <a:pt x="46862" y="1921755"/>
              </a:lnTo>
              <a:lnTo>
                <a:pt x="45720" y="1921755"/>
              </a:lnTo>
              <a:lnTo>
                <a:pt x="45720" y="23355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40365" y="312370"/>
          <a:ext cx="2649898" cy="1116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</a:t>
          </a:r>
          <a:br>
            <a:rPr lang="es-ES" sz="1200" kern="1200" dirty="0" smtClean="0"/>
          </a:br>
          <a:r>
            <a:rPr lang="es-ES" sz="1200" kern="1200" dirty="0" smtClean="0"/>
            <a:t>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2340365" y="312370"/>
        <a:ext cx="2649898" cy="1116615"/>
      </dsp:txXfrm>
    </dsp:sp>
    <dsp:sp modelId="{FC74B5C8-FA7D-4472-8EDA-B13A79EFD391}">
      <dsp:nvSpPr>
        <dsp:cNvPr id="0" name=""/>
        <dsp:cNvSpPr/>
      </dsp:nvSpPr>
      <dsp:spPr>
        <a:xfrm>
          <a:off x="2880311" y="3764492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880311" y="3764492"/>
        <a:ext cx="1567722" cy="783861"/>
      </dsp:txXfrm>
    </dsp:sp>
    <dsp:sp modelId="{69633536-CB0D-4355-B613-41AA3DEC4F2D}">
      <dsp:nvSpPr>
        <dsp:cNvPr id="0" name=""/>
        <dsp:cNvSpPr/>
      </dsp:nvSpPr>
      <dsp:spPr>
        <a:xfrm>
          <a:off x="1601051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601051" y="2005981"/>
        <a:ext cx="1567722" cy="783861"/>
      </dsp:txXfrm>
    </dsp:sp>
    <dsp:sp modelId="{DFC8791C-93A4-4A2B-B725-77212759A982}">
      <dsp:nvSpPr>
        <dsp:cNvPr id="0" name=""/>
        <dsp:cNvSpPr/>
      </dsp:nvSpPr>
      <dsp:spPr>
        <a:xfrm>
          <a:off x="4177440" y="2005981"/>
          <a:ext cx="1567722" cy="7838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77440" y="2005981"/>
        <a:ext cx="1567722" cy="78386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53552"/>
          <a:ext cx="91440" cy="338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0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526014"/>
          <a:ext cx="91440" cy="430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9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548468" y="72005"/>
          <a:ext cx="3195444" cy="1454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Coordinador(a) de Cultura</a:t>
          </a:r>
        </a:p>
      </dsp:txBody>
      <dsp:txXfrm>
        <a:off x="1548468" y="72005"/>
        <a:ext cx="3195444" cy="1454008"/>
      </dsp:txXfrm>
    </dsp:sp>
    <dsp:sp modelId="{BFFA5F52-C6F8-4DB0-84FB-63B6D66FDD0B}">
      <dsp:nvSpPr>
        <dsp:cNvPr id="0" name=""/>
        <dsp:cNvSpPr/>
      </dsp:nvSpPr>
      <dsp:spPr>
        <a:xfrm>
          <a:off x="1698839" y="1956925"/>
          <a:ext cx="2894702" cy="9966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la </a:t>
          </a:r>
          <a:r>
            <a:rPr lang="es-ES" sz="1200" kern="1200" dirty="0" smtClean="0">
              <a:solidFill>
                <a:srgbClr val="000000"/>
              </a:solidFill>
            </a:rPr>
            <a:t>Orquesta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98839" y="1956925"/>
        <a:ext cx="2894702" cy="996626"/>
      </dsp:txXfrm>
    </dsp:sp>
    <dsp:sp modelId="{3BED58B0-8A60-4306-8AB1-8838D7CECDC5}">
      <dsp:nvSpPr>
        <dsp:cNvPr id="0" name=""/>
        <dsp:cNvSpPr/>
      </dsp:nvSpPr>
      <dsp:spPr>
        <a:xfrm>
          <a:off x="1830414" y="3291578"/>
          <a:ext cx="2631552" cy="1673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Músicos(as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30414" y="3291578"/>
        <a:ext cx="2631552" cy="16731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2AE3F-A903-4FBF-897F-607BA24B67C9}">
      <dsp:nvSpPr>
        <dsp:cNvPr id="0" name=""/>
        <dsp:cNvSpPr/>
      </dsp:nvSpPr>
      <dsp:spPr>
        <a:xfrm>
          <a:off x="4373466" y="739226"/>
          <a:ext cx="234837" cy="1753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3531"/>
              </a:lnTo>
              <a:lnTo>
                <a:pt x="234837" y="17535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49470" y="739226"/>
          <a:ext cx="223996" cy="1753869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753869"/>
              </a:lnTo>
              <a:lnTo>
                <a:pt x="0" y="1753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73466" y="739226"/>
          <a:ext cx="234837" cy="1118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595"/>
              </a:lnTo>
              <a:lnTo>
                <a:pt x="234837" y="11185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49470" y="739226"/>
          <a:ext cx="223996" cy="1118933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1118933"/>
              </a:lnTo>
              <a:lnTo>
                <a:pt x="0" y="11189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73466" y="739226"/>
          <a:ext cx="234837" cy="48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659"/>
              </a:lnTo>
              <a:lnTo>
                <a:pt x="234837" y="4836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4149470" y="739226"/>
          <a:ext cx="223996" cy="483997"/>
        </a:xfrm>
        <a:custGeom>
          <a:avLst/>
          <a:gdLst/>
          <a:ahLst/>
          <a:cxnLst/>
          <a:rect l="0" t="0" r="0" b="0"/>
          <a:pathLst>
            <a:path>
              <a:moveTo>
                <a:pt x="223996" y="0"/>
              </a:moveTo>
              <a:lnTo>
                <a:pt x="223996" y="483997"/>
              </a:lnTo>
              <a:lnTo>
                <a:pt x="0" y="4839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4373466" y="739226"/>
          <a:ext cx="3594129" cy="2283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5148"/>
              </a:lnTo>
              <a:lnTo>
                <a:pt x="3594129" y="2185148"/>
              </a:lnTo>
              <a:lnTo>
                <a:pt x="3594129" y="2283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6033568" y="3737358"/>
          <a:ext cx="106807" cy="126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052"/>
              </a:lnTo>
              <a:lnTo>
                <a:pt x="106807" y="1269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5934924" y="3737358"/>
          <a:ext cx="98643" cy="1271227"/>
        </a:xfrm>
        <a:custGeom>
          <a:avLst/>
          <a:gdLst/>
          <a:ahLst/>
          <a:cxnLst/>
          <a:rect l="0" t="0" r="0" b="0"/>
          <a:pathLst>
            <a:path>
              <a:moveTo>
                <a:pt x="98643" y="0"/>
              </a:moveTo>
              <a:lnTo>
                <a:pt x="98643" y="1271227"/>
              </a:lnTo>
              <a:lnTo>
                <a:pt x="0" y="12712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6033568" y="3737358"/>
          <a:ext cx="98643" cy="516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232"/>
              </a:lnTo>
              <a:lnTo>
                <a:pt x="98643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5934924" y="3737358"/>
          <a:ext cx="98643" cy="516232"/>
        </a:xfrm>
        <a:custGeom>
          <a:avLst/>
          <a:gdLst/>
          <a:ahLst/>
          <a:cxnLst/>
          <a:rect l="0" t="0" r="0" b="0"/>
          <a:pathLst>
            <a:path>
              <a:moveTo>
                <a:pt x="98643" y="0"/>
              </a:moveTo>
              <a:lnTo>
                <a:pt x="98643" y="516232"/>
              </a:lnTo>
              <a:lnTo>
                <a:pt x="0" y="5162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373466" y="739226"/>
          <a:ext cx="1660101" cy="228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0109"/>
              </a:lnTo>
              <a:lnTo>
                <a:pt x="1660101" y="2190109"/>
              </a:lnTo>
              <a:lnTo>
                <a:pt x="1660101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877833" y="739226"/>
          <a:ext cx="495632" cy="2288752"/>
        </a:xfrm>
        <a:custGeom>
          <a:avLst/>
          <a:gdLst/>
          <a:ahLst/>
          <a:cxnLst/>
          <a:rect l="0" t="0" r="0" b="0"/>
          <a:pathLst>
            <a:path>
              <a:moveTo>
                <a:pt x="495632" y="0"/>
              </a:moveTo>
              <a:lnTo>
                <a:pt x="495632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1652835" y="3737616"/>
          <a:ext cx="102784" cy="1931726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931726"/>
              </a:lnTo>
              <a:lnTo>
                <a:pt x="0" y="19317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1755619" y="3737616"/>
          <a:ext cx="180499" cy="1242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080"/>
              </a:lnTo>
              <a:lnTo>
                <a:pt x="180499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1652835" y="3737616"/>
          <a:ext cx="102784" cy="1242080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1242080"/>
              </a:lnTo>
              <a:lnTo>
                <a:pt x="0" y="12420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1755619" y="3737616"/>
          <a:ext cx="180499" cy="539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291"/>
              </a:lnTo>
              <a:lnTo>
                <a:pt x="180499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1652835" y="3737616"/>
          <a:ext cx="102784" cy="539291"/>
        </a:xfrm>
        <a:custGeom>
          <a:avLst/>
          <a:gdLst/>
          <a:ahLst/>
          <a:cxnLst/>
          <a:rect l="0" t="0" r="0" b="0"/>
          <a:pathLst>
            <a:path>
              <a:moveTo>
                <a:pt x="102784" y="0"/>
              </a:moveTo>
              <a:lnTo>
                <a:pt x="102784" y="539291"/>
              </a:lnTo>
              <a:lnTo>
                <a:pt x="0" y="5392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1755619" y="739226"/>
          <a:ext cx="2617846" cy="2288752"/>
        </a:xfrm>
        <a:custGeom>
          <a:avLst/>
          <a:gdLst/>
          <a:ahLst/>
          <a:cxnLst/>
          <a:rect l="0" t="0" r="0" b="0"/>
          <a:pathLst>
            <a:path>
              <a:moveTo>
                <a:pt x="2617846" y="0"/>
              </a:moveTo>
              <a:lnTo>
                <a:pt x="2617846" y="2190109"/>
              </a:lnTo>
              <a:lnTo>
                <a:pt x="0" y="2190109"/>
              </a:lnTo>
              <a:lnTo>
                <a:pt x="0" y="22887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95158" y="78139"/>
          <a:ext cx="2356615" cy="661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Cultura Física y </a:t>
          </a:r>
          <a:r>
            <a:rPr lang="es-ES" sz="1200" kern="1200" dirty="0" smtClean="0">
              <a:solidFill>
                <a:srgbClr val="000000"/>
              </a:solidFill>
            </a:rPr>
            <a:t>Deporte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195158" y="78139"/>
        <a:ext cx="2356615" cy="661086"/>
      </dsp:txXfrm>
    </dsp:sp>
    <dsp:sp modelId="{48FCCE86-1B3A-4663-AC1B-92EE4DF9C8B2}">
      <dsp:nvSpPr>
        <dsp:cNvPr id="0" name=""/>
        <dsp:cNvSpPr/>
      </dsp:nvSpPr>
      <dsp:spPr>
        <a:xfrm>
          <a:off x="798884" y="3027978"/>
          <a:ext cx="1913470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de Desarrollo </a:t>
          </a:r>
          <a:r>
            <a:rPr lang="es-ES" sz="1200" kern="1200" dirty="0" smtClean="0">
              <a:solidFill>
                <a:srgbClr val="000000"/>
              </a:solidFill>
            </a:rPr>
            <a:t>Deportivo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98884" y="3027978"/>
        <a:ext cx="1913470" cy="709637"/>
      </dsp:txXfrm>
    </dsp:sp>
    <dsp:sp modelId="{DD7FF7A3-DFD8-4E1B-946C-B0A2C5F311DB}">
      <dsp:nvSpPr>
        <dsp:cNvPr id="0" name=""/>
        <dsp:cNvSpPr/>
      </dsp:nvSpPr>
      <dsp:spPr>
        <a:xfrm>
          <a:off x="0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endParaRPr lang="es-ES" sz="1200" b="0" kern="1200" dirty="0">
            <a:solidFill>
              <a:srgbClr val="000000"/>
            </a:solidFill>
          </a:endParaRPr>
        </a:p>
      </dsp:txBody>
      <dsp:txXfrm>
        <a:off x="0" y="3984638"/>
        <a:ext cx="1652835" cy="584538"/>
      </dsp:txXfrm>
    </dsp:sp>
    <dsp:sp modelId="{01C90863-4FFC-42E2-996A-A2EF500EEE75}">
      <dsp:nvSpPr>
        <dsp:cNvPr id="0" name=""/>
        <dsp:cNvSpPr/>
      </dsp:nvSpPr>
      <dsp:spPr>
        <a:xfrm>
          <a:off x="1936118" y="3984638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Técnico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 Natación </a:t>
          </a:r>
        </a:p>
      </dsp:txBody>
      <dsp:txXfrm>
        <a:off x="1936118" y="3984638"/>
        <a:ext cx="1652835" cy="584538"/>
      </dsp:txXfrm>
    </dsp:sp>
    <dsp:sp modelId="{4B843E2F-EE2D-4C98-85EF-5B1F03A15805}">
      <dsp:nvSpPr>
        <dsp:cNvPr id="0" name=""/>
        <dsp:cNvSpPr/>
      </dsp:nvSpPr>
      <dsp:spPr>
        <a:xfrm>
          <a:off x="0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0" y="4687427"/>
        <a:ext cx="1652835" cy="584538"/>
      </dsp:txXfrm>
    </dsp:sp>
    <dsp:sp modelId="{F7481589-9C1E-4C06-A8C0-BD5C63C6C77A}">
      <dsp:nvSpPr>
        <dsp:cNvPr id="0" name=""/>
        <dsp:cNvSpPr/>
      </dsp:nvSpPr>
      <dsp:spPr>
        <a:xfrm>
          <a:off x="1936118" y="4687427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Deporte </a:t>
          </a:r>
          <a:r>
            <a:rPr lang="es-ES" sz="1200" kern="1200" dirty="0" smtClean="0">
              <a:solidFill>
                <a:srgbClr val="000000"/>
              </a:solidFill>
            </a:rPr>
            <a:t>Selectivo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36118" y="4687427"/>
        <a:ext cx="1652835" cy="584538"/>
      </dsp:txXfrm>
    </dsp:sp>
    <dsp:sp modelId="{D8AE5DD6-8EDD-4661-8DF6-48E8E03125CA}">
      <dsp:nvSpPr>
        <dsp:cNvPr id="0" name=""/>
        <dsp:cNvSpPr/>
      </dsp:nvSpPr>
      <dsp:spPr>
        <a:xfrm>
          <a:off x="0" y="5377073"/>
          <a:ext cx="1652835" cy="5845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de Área </a:t>
          </a:r>
          <a:r>
            <a:rPr lang="es-ES" sz="1200" kern="1200" dirty="0" smtClean="0">
              <a:solidFill>
                <a:srgbClr val="000000"/>
              </a:solidFill>
            </a:rPr>
            <a:t>Acuática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0" y="5377073"/>
        <a:ext cx="1652835" cy="584538"/>
      </dsp:txXfrm>
    </dsp:sp>
    <dsp:sp modelId="{FF95627C-3B1A-4B2E-8166-AE5905FCA17E}">
      <dsp:nvSpPr>
        <dsp:cNvPr id="0" name=""/>
        <dsp:cNvSpPr/>
      </dsp:nvSpPr>
      <dsp:spPr>
        <a:xfrm>
          <a:off x="2940954" y="3027978"/>
          <a:ext cx="1873759" cy="709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40954" y="3027978"/>
        <a:ext cx="1873759" cy="709637"/>
      </dsp:txXfrm>
    </dsp:sp>
    <dsp:sp modelId="{D4E2BA58-BB11-413D-A5EC-CBAF4B797ABE}">
      <dsp:nvSpPr>
        <dsp:cNvPr id="0" name=""/>
        <dsp:cNvSpPr/>
      </dsp:nvSpPr>
      <dsp:spPr>
        <a:xfrm>
          <a:off x="5157279" y="3027978"/>
          <a:ext cx="175257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 de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Planeación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157279" y="3027978"/>
        <a:ext cx="1752577" cy="709379"/>
      </dsp:txXfrm>
    </dsp:sp>
    <dsp:sp modelId="{923FA23E-A418-4062-900F-1FCC2EF62FC7}">
      <dsp:nvSpPr>
        <dsp:cNvPr id="0" name=""/>
        <dsp:cNvSpPr/>
      </dsp:nvSpPr>
      <dsp:spPr>
        <a:xfrm>
          <a:off x="4322401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Cultura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Física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22401" y="3958014"/>
        <a:ext cx="1612522" cy="591152"/>
      </dsp:txXfrm>
    </dsp:sp>
    <dsp:sp modelId="{86FF3132-3E5B-4DBB-8F73-CC6AC21334F9}">
      <dsp:nvSpPr>
        <dsp:cNvPr id="0" name=""/>
        <dsp:cNvSpPr/>
      </dsp:nvSpPr>
      <dsp:spPr>
        <a:xfrm>
          <a:off x="6132211" y="395801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</a:t>
          </a:r>
          <a:r>
            <a:rPr lang="es-ES" sz="1200" kern="1200" dirty="0" smtClean="0">
              <a:solidFill>
                <a:srgbClr val="000000"/>
              </a:solidFill>
            </a:rPr>
            <a:t>Eventos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132211" y="3958014"/>
        <a:ext cx="1612522" cy="591152"/>
      </dsp:txXfrm>
    </dsp:sp>
    <dsp:sp modelId="{94C488EF-E173-4203-B39A-A2F71DF7152B}">
      <dsp:nvSpPr>
        <dsp:cNvPr id="0" name=""/>
        <dsp:cNvSpPr/>
      </dsp:nvSpPr>
      <dsp:spPr>
        <a:xfrm>
          <a:off x="4322401" y="4713009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Infraestructura 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22401" y="4713009"/>
        <a:ext cx="1612522" cy="591152"/>
      </dsp:txXfrm>
    </dsp:sp>
    <dsp:sp modelId="{23AEAB90-D66E-4C24-AC58-79C7959CF7DF}">
      <dsp:nvSpPr>
        <dsp:cNvPr id="0" name=""/>
        <dsp:cNvSpPr/>
      </dsp:nvSpPr>
      <dsp:spPr>
        <a:xfrm>
          <a:off x="6140375" y="4710834"/>
          <a:ext cx="1612522" cy="5911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   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140375" y="4710834"/>
        <a:ext cx="1612522" cy="591152"/>
      </dsp:txXfrm>
    </dsp:sp>
    <dsp:sp modelId="{81A27537-C461-47F0-B34F-42C3D086165D}">
      <dsp:nvSpPr>
        <dsp:cNvPr id="0" name=""/>
        <dsp:cNvSpPr/>
      </dsp:nvSpPr>
      <dsp:spPr>
        <a:xfrm>
          <a:off x="7152217" y="3023018"/>
          <a:ext cx="1630757" cy="709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General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52217" y="3023018"/>
        <a:ext cx="1630757" cy="709379"/>
      </dsp:txXfrm>
    </dsp:sp>
    <dsp:sp modelId="{D471276E-15DB-4607-B221-1200AEDD62F0}">
      <dsp:nvSpPr>
        <dsp:cNvPr id="0" name=""/>
        <dsp:cNvSpPr/>
      </dsp:nvSpPr>
      <dsp:spPr>
        <a:xfrm>
          <a:off x="2808311" y="968905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08311" y="968905"/>
        <a:ext cx="1341158" cy="508634"/>
      </dsp:txXfrm>
    </dsp:sp>
    <dsp:sp modelId="{FB41900A-FAD5-43F7-BC70-49699BF04225}">
      <dsp:nvSpPr>
        <dsp:cNvPr id="0" name=""/>
        <dsp:cNvSpPr/>
      </dsp:nvSpPr>
      <dsp:spPr>
        <a:xfrm>
          <a:off x="4608303" y="968567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08303" y="968567"/>
        <a:ext cx="1341158" cy="508634"/>
      </dsp:txXfrm>
    </dsp:sp>
    <dsp:sp modelId="{03F7B51C-13DD-4428-982A-38057E45B74B}">
      <dsp:nvSpPr>
        <dsp:cNvPr id="0" name=""/>
        <dsp:cNvSpPr/>
      </dsp:nvSpPr>
      <dsp:spPr>
        <a:xfrm>
          <a:off x="2808311" y="1603842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B </a:t>
          </a:r>
        </a:p>
      </dsp:txBody>
      <dsp:txXfrm>
        <a:off x="2808311" y="1603842"/>
        <a:ext cx="1341158" cy="508634"/>
      </dsp:txXfrm>
    </dsp:sp>
    <dsp:sp modelId="{B4E630E5-A943-410F-A0C3-EA9EEDD61BE3}">
      <dsp:nvSpPr>
        <dsp:cNvPr id="0" name=""/>
        <dsp:cNvSpPr/>
      </dsp:nvSpPr>
      <dsp:spPr>
        <a:xfrm>
          <a:off x="4608303" y="1603503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</a:p>
      </dsp:txBody>
      <dsp:txXfrm>
        <a:off x="4608303" y="1603503"/>
        <a:ext cx="1341158" cy="508634"/>
      </dsp:txXfrm>
    </dsp:sp>
    <dsp:sp modelId="{278E7FE3-7D1B-4B00-8129-22A19AEF4BDC}">
      <dsp:nvSpPr>
        <dsp:cNvPr id="0" name=""/>
        <dsp:cNvSpPr/>
      </dsp:nvSpPr>
      <dsp:spPr>
        <a:xfrm>
          <a:off x="2808311" y="2238778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08311" y="2238778"/>
        <a:ext cx="1341158" cy="508634"/>
      </dsp:txXfrm>
    </dsp:sp>
    <dsp:sp modelId="{0EF93B45-F6A4-4BCB-A16F-782D2EFE9663}">
      <dsp:nvSpPr>
        <dsp:cNvPr id="0" name=""/>
        <dsp:cNvSpPr/>
      </dsp:nvSpPr>
      <dsp:spPr>
        <a:xfrm>
          <a:off x="4608303" y="2238440"/>
          <a:ext cx="1341158" cy="50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08303" y="2238440"/>
        <a:ext cx="1341158" cy="5086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3338656" y="678546"/>
          <a:ext cx="91440" cy="617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7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79" y="35"/>
          <a:ext cx="2339992" cy="678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Encargado(a) del 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Deporte </a:t>
          </a:r>
          <a:r>
            <a:rPr lang="es-ES" sz="1200" b="0" kern="1200" dirty="0" smtClean="0">
              <a:solidFill>
                <a:srgbClr val="000000"/>
              </a:solidFill>
            </a:rPr>
            <a:t>Ciudadano</a:t>
          </a:r>
          <a:r>
            <a:rPr lang="es-ES" sz="1200" kern="1200" dirty="0" smtClean="0">
              <a:solidFill>
                <a:srgbClr val="000000"/>
              </a:solidFill>
            </a:rPr>
            <a:t>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14379" y="35"/>
        <a:ext cx="2339992" cy="678510"/>
      </dsp:txXfrm>
    </dsp:sp>
    <dsp:sp modelId="{6EFBC02F-1F2E-4453-81E3-036FBB56D2B8}">
      <dsp:nvSpPr>
        <dsp:cNvPr id="0" name=""/>
        <dsp:cNvSpPr/>
      </dsp:nvSpPr>
      <dsp:spPr>
        <a:xfrm>
          <a:off x="2484384" y="1296150"/>
          <a:ext cx="1799983" cy="24432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84384" y="1296150"/>
        <a:ext cx="1799983" cy="244322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4404306" y="1158481"/>
          <a:ext cx="144556" cy="518087"/>
        </a:xfrm>
        <a:custGeom>
          <a:avLst/>
          <a:gdLst/>
          <a:ahLst/>
          <a:cxnLst/>
          <a:rect l="0" t="0" r="0" b="0"/>
          <a:pathLst>
            <a:path>
              <a:moveTo>
                <a:pt x="144556" y="0"/>
              </a:moveTo>
              <a:lnTo>
                <a:pt x="144556" y="518087"/>
              </a:lnTo>
              <a:lnTo>
                <a:pt x="0" y="5180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7FF1B-7CD0-4D2B-A1B4-27C3888A3075}">
      <dsp:nvSpPr>
        <dsp:cNvPr id="0" name=""/>
        <dsp:cNvSpPr/>
      </dsp:nvSpPr>
      <dsp:spPr>
        <a:xfrm>
          <a:off x="6207525" y="2692230"/>
          <a:ext cx="222598" cy="1172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2592"/>
              </a:lnTo>
              <a:lnTo>
                <a:pt x="222598" y="1172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531BE-BC14-4E6E-91CE-6B9153C4FFCA}">
      <dsp:nvSpPr>
        <dsp:cNvPr id="0" name=""/>
        <dsp:cNvSpPr/>
      </dsp:nvSpPr>
      <dsp:spPr>
        <a:xfrm>
          <a:off x="6207525" y="2692230"/>
          <a:ext cx="218893" cy="2281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1401"/>
              </a:lnTo>
              <a:lnTo>
                <a:pt x="218893" y="22814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16BF9-38CB-44F2-97C8-DBCB29E4534D}">
      <dsp:nvSpPr>
        <dsp:cNvPr id="0" name=""/>
        <dsp:cNvSpPr/>
      </dsp:nvSpPr>
      <dsp:spPr>
        <a:xfrm>
          <a:off x="5942437" y="2692230"/>
          <a:ext cx="265088" cy="1375282"/>
        </a:xfrm>
        <a:custGeom>
          <a:avLst/>
          <a:gdLst/>
          <a:ahLst/>
          <a:cxnLst/>
          <a:rect l="0" t="0" r="0" b="0"/>
          <a:pathLst>
            <a:path>
              <a:moveTo>
                <a:pt x="265088" y="0"/>
              </a:moveTo>
              <a:lnTo>
                <a:pt x="265088" y="1375282"/>
              </a:lnTo>
              <a:lnTo>
                <a:pt x="0" y="1375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548862" y="1158481"/>
          <a:ext cx="1658662" cy="1099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893"/>
              </a:lnTo>
              <a:lnTo>
                <a:pt x="1658662" y="1028893"/>
              </a:lnTo>
              <a:lnTo>
                <a:pt x="1658662" y="1099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9898-41C4-47B1-848F-76954F545F96}">
      <dsp:nvSpPr>
        <dsp:cNvPr id="0" name=""/>
        <dsp:cNvSpPr/>
      </dsp:nvSpPr>
      <dsp:spPr>
        <a:xfrm>
          <a:off x="2661143" y="2693461"/>
          <a:ext cx="2622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258"/>
              </a:lnTo>
              <a:lnTo>
                <a:pt x="262275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2CC0C-9C02-449A-8A13-21C4AC223AD6}">
      <dsp:nvSpPr>
        <dsp:cNvPr id="0" name=""/>
        <dsp:cNvSpPr/>
      </dsp:nvSpPr>
      <dsp:spPr>
        <a:xfrm>
          <a:off x="2425468" y="2693461"/>
          <a:ext cx="235675" cy="1598258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1598258"/>
              </a:lnTo>
              <a:lnTo>
                <a:pt x="0" y="15982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DD757-EC34-4116-B7F9-4C784B69A01C}">
      <dsp:nvSpPr>
        <dsp:cNvPr id="0" name=""/>
        <dsp:cNvSpPr/>
      </dsp:nvSpPr>
      <dsp:spPr>
        <a:xfrm>
          <a:off x="2661143" y="2693461"/>
          <a:ext cx="262275" cy="7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161"/>
              </a:lnTo>
              <a:lnTo>
                <a:pt x="262275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B6A9C-6394-46C9-84A8-7AE7025793DB}">
      <dsp:nvSpPr>
        <dsp:cNvPr id="0" name=""/>
        <dsp:cNvSpPr/>
      </dsp:nvSpPr>
      <dsp:spPr>
        <a:xfrm>
          <a:off x="2425468" y="2693461"/>
          <a:ext cx="235675" cy="734161"/>
        </a:xfrm>
        <a:custGeom>
          <a:avLst/>
          <a:gdLst/>
          <a:ahLst/>
          <a:cxnLst/>
          <a:rect l="0" t="0" r="0" b="0"/>
          <a:pathLst>
            <a:path>
              <a:moveTo>
                <a:pt x="235675" y="0"/>
              </a:moveTo>
              <a:lnTo>
                <a:pt x="235675" y="734161"/>
              </a:lnTo>
              <a:lnTo>
                <a:pt x="0" y="7341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661143" y="1158481"/>
          <a:ext cx="1887719" cy="1101121"/>
        </a:xfrm>
        <a:custGeom>
          <a:avLst/>
          <a:gdLst/>
          <a:ahLst/>
          <a:cxnLst/>
          <a:rect l="0" t="0" r="0" b="0"/>
          <a:pathLst>
            <a:path>
              <a:moveTo>
                <a:pt x="1887719" y="0"/>
              </a:moveTo>
              <a:lnTo>
                <a:pt x="1887719" y="1030124"/>
              </a:lnTo>
              <a:lnTo>
                <a:pt x="0" y="1030124"/>
              </a:lnTo>
              <a:lnTo>
                <a:pt x="0" y="11011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3553111" y="295498"/>
          <a:ext cx="1991503" cy="862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553111" y="295498"/>
        <a:ext cx="1991503" cy="862983"/>
      </dsp:txXfrm>
    </dsp:sp>
    <dsp:sp modelId="{EEA40343-2367-430C-9F9D-F95276D86A7F}">
      <dsp:nvSpPr>
        <dsp:cNvPr id="0" name=""/>
        <dsp:cNvSpPr/>
      </dsp:nvSpPr>
      <dsp:spPr>
        <a:xfrm>
          <a:off x="2077103" y="2259603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7103" y="2259603"/>
        <a:ext cx="1168081" cy="433858"/>
      </dsp:txXfrm>
    </dsp:sp>
    <dsp:sp modelId="{440B497E-2F6A-4933-AC44-DFB4CFDF335A}">
      <dsp:nvSpPr>
        <dsp:cNvPr id="0" name=""/>
        <dsp:cNvSpPr/>
      </dsp:nvSpPr>
      <dsp:spPr>
        <a:xfrm>
          <a:off x="1244431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44431" y="3123929"/>
        <a:ext cx="1181036" cy="607388"/>
      </dsp:txXfrm>
    </dsp:sp>
    <dsp:sp modelId="{80800B27-C2EF-457D-9BF9-06FB558ACE70}">
      <dsp:nvSpPr>
        <dsp:cNvPr id="0" name=""/>
        <dsp:cNvSpPr/>
      </dsp:nvSpPr>
      <dsp:spPr>
        <a:xfrm>
          <a:off x="2923419" y="3123929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23419" y="3123929"/>
        <a:ext cx="1181036" cy="607388"/>
      </dsp:txXfrm>
    </dsp:sp>
    <dsp:sp modelId="{C6880A2E-438C-4B59-8DCC-837F57D956DB}">
      <dsp:nvSpPr>
        <dsp:cNvPr id="0" name=""/>
        <dsp:cNvSpPr/>
      </dsp:nvSpPr>
      <dsp:spPr>
        <a:xfrm>
          <a:off x="1244431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244431" y="3988025"/>
        <a:ext cx="1181036" cy="607388"/>
      </dsp:txXfrm>
    </dsp:sp>
    <dsp:sp modelId="{67478183-57FC-42AE-8396-57ABB052EA34}">
      <dsp:nvSpPr>
        <dsp:cNvPr id="0" name=""/>
        <dsp:cNvSpPr/>
      </dsp:nvSpPr>
      <dsp:spPr>
        <a:xfrm>
          <a:off x="2923419" y="3988025"/>
          <a:ext cx="1181036" cy="607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23419" y="3988025"/>
        <a:ext cx="1181036" cy="607388"/>
      </dsp:txXfrm>
    </dsp:sp>
    <dsp:sp modelId="{FC7A6262-42A4-4D23-AED8-7DC580203F43}">
      <dsp:nvSpPr>
        <dsp:cNvPr id="0" name=""/>
        <dsp:cNvSpPr/>
      </dsp:nvSpPr>
      <dsp:spPr>
        <a:xfrm>
          <a:off x="5623485" y="2258372"/>
          <a:ext cx="1168081" cy="433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623485" y="2258372"/>
        <a:ext cx="1168081" cy="433858"/>
      </dsp:txXfrm>
    </dsp:sp>
    <dsp:sp modelId="{B342C0FA-D607-4E01-95C5-708F1117E5C4}">
      <dsp:nvSpPr>
        <dsp:cNvPr id="0" name=""/>
        <dsp:cNvSpPr/>
      </dsp:nvSpPr>
      <dsp:spPr>
        <a:xfrm>
          <a:off x="4683439" y="3122962"/>
          <a:ext cx="1258997" cy="1889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83439" y="3122962"/>
        <a:ext cx="1258997" cy="1889101"/>
      </dsp:txXfrm>
    </dsp:sp>
    <dsp:sp modelId="{109AEACF-2030-482A-9F3F-831A46BC59CA}">
      <dsp:nvSpPr>
        <dsp:cNvPr id="0" name=""/>
        <dsp:cNvSpPr/>
      </dsp:nvSpPr>
      <dsp:spPr>
        <a:xfrm>
          <a:off x="6426419" y="4775789"/>
          <a:ext cx="1258997" cy="3956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6426419" y="4775789"/>
        <a:ext cx="1258997" cy="395685"/>
      </dsp:txXfrm>
    </dsp:sp>
    <dsp:sp modelId="{09E97D8D-67AB-4B92-B1A5-E1A93D9768A6}">
      <dsp:nvSpPr>
        <dsp:cNvPr id="0" name=""/>
        <dsp:cNvSpPr/>
      </dsp:nvSpPr>
      <dsp:spPr>
        <a:xfrm>
          <a:off x="6430124" y="3116065"/>
          <a:ext cx="1258997" cy="14975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de Eventos Espec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 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430124" y="3116065"/>
        <a:ext cx="1258997" cy="1497516"/>
      </dsp:txXfrm>
    </dsp:sp>
    <dsp:sp modelId="{4C330964-E5CA-4C02-A01D-8A2EE83E9780}">
      <dsp:nvSpPr>
        <dsp:cNvPr id="0" name=""/>
        <dsp:cNvSpPr/>
      </dsp:nvSpPr>
      <dsp:spPr>
        <a:xfrm>
          <a:off x="3236225" y="1431201"/>
          <a:ext cx="1168081" cy="490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236225" y="1431201"/>
        <a:ext cx="1168081" cy="49073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3799799" y="1717765"/>
          <a:ext cx="91440" cy="4880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80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2727139" y="895344"/>
          <a:ext cx="2236759" cy="822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7139" y="895344"/>
        <a:ext cx="2236759" cy="822421"/>
      </dsp:txXfrm>
    </dsp:sp>
    <dsp:sp modelId="{BD10F608-A80A-42F4-8DAA-414391E447AE}">
      <dsp:nvSpPr>
        <dsp:cNvPr id="0" name=""/>
        <dsp:cNvSpPr/>
      </dsp:nvSpPr>
      <dsp:spPr>
        <a:xfrm>
          <a:off x="2937863" y="2205800"/>
          <a:ext cx="1815311" cy="1570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937863" y="2205800"/>
        <a:ext cx="1815311" cy="157082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560E9-8E7C-4FE0-B776-42B61D14143C}">
      <dsp:nvSpPr>
        <dsp:cNvPr id="0" name=""/>
        <dsp:cNvSpPr/>
      </dsp:nvSpPr>
      <dsp:spPr>
        <a:xfrm>
          <a:off x="4391487" y="2477086"/>
          <a:ext cx="1645936" cy="682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894"/>
              </a:lnTo>
              <a:lnTo>
                <a:pt x="1645936" y="396894"/>
              </a:lnTo>
              <a:lnTo>
                <a:pt x="1645936" y="6825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2745550" y="2477086"/>
          <a:ext cx="1645936" cy="682553"/>
        </a:xfrm>
        <a:custGeom>
          <a:avLst/>
          <a:gdLst/>
          <a:ahLst/>
          <a:cxnLst/>
          <a:rect l="0" t="0" r="0" b="0"/>
          <a:pathLst>
            <a:path>
              <a:moveTo>
                <a:pt x="1645936" y="0"/>
              </a:moveTo>
              <a:lnTo>
                <a:pt x="1645936" y="396894"/>
              </a:lnTo>
              <a:lnTo>
                <a:pt x="0" y="396894"/>
              </a:lnTo>
              <a:lnTo>
                <a:pt x="0" y="6825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188889"/>
          <a:ext cx="91440" cy="4602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2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2984660" y="169"/>
          <a:ext cx="2813653" cy="1188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Área Acuática</a:t>
          </a:r>
        </a:p>
      </dsp:txBody>
      <dsp:txXfrm>
        <a:off x="2984660" y="169"/>
        <a:ext cx="2813653" cy="1188719"/>
      </dsp:txXfrm>
    </dsp:sp>
    <dsp:sp modelId="{94C7EDBA-BCD6-4A4D-B6F8-C772F26D1FC5}">
      <dsp:nvSpPr>
        <dsp:cNvPr id="0" name=""/>
        <dsp:cNvSpPr/>
      </dsp:nvSpPr>
      <dsp:spPr>
        <a:xfrm>
          <a:off x="3359811" y="1649139"/>
          <a:ext cx="2063351" cy="827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59811" y="1649139"/>
        <a:ext cx="2063351" cy="827946"/>
      </dsp:txXfrm>
    </dsp:sp>
    <dsp:sp modelId="{A5D29336-0AF0-4111-A45C-A220EB0D16F6}">
      <dsp:nvSpPr>
        <dsp:cNvPr id="0" name=""/>
        <dsp:cNvSpPr/>
      </dsp:nvSpPr>
      <dsp:spPr>
        <a:xfrm>
          <a:off x="1385272" y="3159640"/>
          <a:ext cx="2720556" cy="1808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85272" y="3159640"/>
        <a:ext cx="2720556" cy="1808911"/>
      </dsp:txXfrm>
    </dsp:sp>
    <dsp:sp modelId="{A7A1F951-7745-438A-85E4-3B9635BC2785}">
      <dsp:nvSpPr>
        <dsp:cNvPr id="0" name=""/>
        <dsp:cNvSpPr/>
      </dsp:nvSpPr>
      <dsp:spPr>
        <a:xfrm>
          <a:off x="4677145" y="3159640"/>
          <a:ext cx="2720556" cy="18089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4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</a:p>
      </dsp:txBody>
      <dsp:txXfrm>
        <a:off x="4677145" y="3159640"/>
        <a:ext cx="2720556" cy="180891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77627" y="881979"/>
          <a:ext cx="270300" cy="532702"/>
        </a:xfrm>
        <a:custGeom>
          <a:avLst/>
          <a:gdLst/>
          <a:ahLst/>
          <a:cxnLst/>
          <a:rect l="0" t="0" r="0" b="0"/>
          <a:pathLst>
            <a:path>
              <a:moveTo>
                <a:pt x="270300" y="0"/>
              </a:moveTo>
              <a:lnTo>
                <a:pt x="270300" y="532702"/>
              </a:lnTo>
              <a:lnTo>
                <a:pt x="0" y="532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02208" y="881979"/>
          <a:ext cx="91440" cy="1065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54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12923" y="1688"/>
          <a:ext cx="2670009" cy="880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Ligas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12923" y="1688"/>
        <a:ext cx="2670009" cy="880290"/>
      </dsp:txXfrm>
    </dsp:sp>
    <dsp:sp modelId="{67F1DC44-2E3B-4303-A402-930E7F58F13F}">
      <dsp:nvSpPr>
        <dsp:cNvPr id="0" name=""/>
        <dsp:cNvSpPr/>
      </dsp:nvSpPr>
      <dsp:spPr>
        <a:xfrm>
          <a:off x="3071950" y="1947384"/>
          <a:ext cx="2151956" cy="3235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b="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Futbol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strike="sngStrik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3071950" y="1947384"/>
        <a:ext cx="2151956" cy="3235502"/>
      </dsp:txXfrm>
    </dsp:sp>
    <dsp:sp modelId="{AEA21AD5-A041-401A-AB0B-7561A463D652}">
      <dsp:nvSpPr>
        <dsp:cNvPr id="0" name=""/>
        <dsp:cNvSpPr/>
      </dsp:nvSpPr>
      <dsp:spPr>
        <a:xfrm>
          <a:off x="2608742" y="1138383"/>
          <a:ext cx="1268885" cy="552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08742" y="1138383"/>
        <a:ext cx="1268885" cy="55259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4225208" y="1008111"/>
          <a:ext cx="277217" cy="1028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426"/>
              </a:lnTo>
              <a:lnTo>
                <a:pt x="277217" y="10284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A2500-F7B6-4165-84BA-A1DACE10FE6C}">
      <dsp:nvSpPr>
        <dsp:cNvPr id="0" name=""/>
        <dsp:cNvSpPr/>
      </dsp:nvSpPr>
      <dsp:spPr>
        <a:xfrm>
          <a:off x="3992917" y="1008111"/>
          <a:ext cx="232290" cy="1031155"/>
        </a:xfrm>
        <a:custGeom>
          <a:avLst/>
          <a:gdLst/>
          <a:ahLst/>
          <a:cxnLst/>
          <a:rect l="0" t="0" r="0" b="0"/>
          <a:pathLst>
            <a:path>
              <a:moveTo>
                <a:pt x="232290" y="0"/>
              </a:moveTo>
              <a:lnTo>
                <a:pt x="232290" y="1031155"/>
              </a:lnTo>
              <a:lnTo>
                <a:pt x="0" y="1031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4225208" y="1008111"/>
          <a:ext cx="277284" cy="44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52"/>
              </a:lnTo>
              <a:lnTo>
                <a:pt x="277284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95410" y="1008111"/>
          <a:ext cx="229798" cy="445852"/>
        </a:xfrm>
        <a:custGeom>
          <a:avLst/>
          <a:gdLst/>
          <a:ahLst/>
          <a:cxnLst/>
          <a:rect l="0" t="0" r="0" b="0"/>
          <a:pathLst>
            <a:path>
              <a:moveTo>
                <a:pt x="229798" y="0"/>
              </a:moveTo>
              <a:lnTo>
                <a:pt x="229798" y="445852"/>
              </a:lnTo>
              <a:lnTo>
                <a:pt x="0" y="445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4179488" y="1008111"/>
          <a:ext cx="91440" cy="1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481"/>
              </a:lnTo>
              <a:lnTo>
                <a:pt x="45910" y="1420481"/>
              </a:lnTo>
              <a:lnTo>
                <a:pt x="45910" y="15383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3029022" y="151884"/>
          <a:ext cx="2392370" cy="85622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Desarrollo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3029022" y="151884"/>
        <a:ext cx="2392370" cy="856226"/>
      </dsp:txXfrm>
    </dsp:sp>
    <dsp:sp modelId="{DB87B778-1BA9-440A-A1B4-733CE7F7D788}">
      <dsp:nvSpPr>
        <dsp:cNvPr id="0" name=""/>
        <dsp:cNvSpPr/>
      </dsp:nvSpPr>
      <dsp:spPr>
        <a:xfrm>
          <a:off x="2785396" y="2546495"/>
          <a:ext cx="2880005" cy="3358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Patines Sobre Ruedas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) de Tiro con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Halterofilia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Atletismo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Luchas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Asociadas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Handball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	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785396" y="2546495"/>
        <a:ext cx="2880005" cy="3358162"/>
      </dsp:txXfrm>
    </dsp:sp>
    <dsp:sp modelId="{B942DF9C-BA00-42B3-AF71-148728147FCE}">
      <dsp:nvSpPr>
        <dsp:cNvPr id="0" name=""/>
        <dsp:cNvSpPr/>
      </dsp:nvSpPr>
      <dsp:spPr>
        <a:xfrm>
          <a:off x="2195405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2195405" y="1224137"/>
        <a:ext cx="1800004" cy="459652"/>
      </dsp:txXfrm>
    </dsp:sp>
    <dsp:sp modelId="{B277CEB9-CD22-4D45-8CC0-6CDCD3DE2D25}">
      <dsp:nvSpPr>
        <dsp:cNvPr id="0" name=""/>
        <dsp:cNvSpPr/>
      </dsp:nvSpPr>
      <dsp:spPr>
        <a:xfrm>
          <a:off x="4502493" y="1224137"/>
          <a:ext cx="1800004" cy="45965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rgbClr val="000000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rgbClr val="000000"/>
            </a:solidFill>
            <a:latin typeface="+mn-lt"/>
            <a:cs typeface="Arial" charset="0"/>
          </a:endParaRPr>
        </a:p>
      </dsp:txBody>
      <dsp:txXfrm>
        <a:off x="4502493" y="1224137"/>
        <a:ext cx="1800004" cy="459652"/>
      </dsp:txXfrm>
    </dsp:sp>
    <dsp:sp modelId="{20A6C9EB-FCC5-4FBF-83AB-941BDE69F892}">
      <dsp:nvSpPr>
        <dsp:cNvPr id="0" name=""/>
        <dsp:cNvSpPr/>
      </dsp:nvSpPr>
      <dsp:spPr>
        <a:xfrm>
          <a:off x="2192912" y="1809440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92912" y="1809440"/>
        <a:ext cx="1800004" cy="459652"/>
      </dsp:txXfrm>
    </dsp:sp>
    <dsp:sp modelId="{CE951814-180D-4DB7-AB5A-0A5121004604}">
      <dsp:nvSpPr>
        <dsp:cNvPr id="0" name=""/>
        <dsp:cNvSpPr/>
      </dsp:nvSpPr>
      <dsp:spPr>
        <a:xfrm>
          <a:off x="4502425" y="1806711"/>
          <a:ext cx="1800004" cy="459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2425" y="1806711"/>
        <a:ext cx="1800004" cy="45965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4BB2C-8F62-4583-890C-6BFB9E5E0A65}">
      <dsp:nvSpPr>
        <dsp:cNvPr id="0" name=""/>
        <dsp:cNvSpPr/>
      </dsp:nvSpPr>
      <dsp:spPr>
        <a:xfrm>
          <a:off x="4109984" y="1133518"/>
          <a:ext cx="281502" cy="2959289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2959289"/>
              </a:lnTo>
              <a:lnTo>
                <a:pt x="0" y="29592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4391487" y="1133518"/>
          <a:ext cx="289030" cy="60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314"/>
              </a:lnTo>
              <a:lnTo>
                <a:pt x="28903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4391487" y="1133518"/>
          <a:ext cx="289030" cy="2167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7198"/>
              </a:lnTo>
              <a:lnTo>
                <a:pt x="28903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4109984" y="1133518"/>
          <a:ext cx="281502" cy="1375114"/>
        </a:xfrm>
        <a:custGeom>
          <a:avLst/>
          <a:gdLst/>
          <a:ahLst/>
          <a:cxnLst/>
          <a:rect l="0" t="0" r="0" b="0"/>
          <a:pathLst>
            <a:path>
              <a:moveTo>
                <a:pt x="281502" y="0"/>
              </a:moveTo>
              <a:lnTo>
                <a:pt x="281502" y="1375114"/>
              </a:lnTo>
              <a:lnTo>
                <a:pt x="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4391487" y="1133518"/>
          <a:ext cx="289030" cy="13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114"/>
              </a:lnTo>
              <a:lnTo>
                <a:pt x="289030" y="13751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104460" y="1133518"/>
          <a:ext cx="287027" cy="2167198"/>
        </a:xfrm>
        <a:custGeom>
          <a:avLst/>
          <a:gdLst/>
          <a:ahLst/>
          <a:cxnLst/>
          <a:rect l="0" t="0" r="0" b="0"/>
          <a:pathLst>
            <a:path>
              <a:moveTo>
                <a:pt x="287027" y="0"/>
              </a:moveTo>
              <a:lnTo>
                <a:pt x="287027" y="2167198"/>
              </a:lnTo>
              <a:lnTo>
                <a:pt x="0" y="2167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6FF73-0502-4E49-BA24-B03C595C523D}">
      <dsp:nvSpPr>
        <dsp:cNvPr id="0" name=""/>
        <dsp:cNvSpPr/>
      </dsp:nvSpPr>
      <dsp:spPr>
        <a:xfrm>
          <a:off x="5543003" y="4373334"/>
          <a:ext cx="91440" cy="256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6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391487" y="1133518"/>
          <a:ext cx="294554" cy="2962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395"/>
              </a:lnTo>
              <a:lnTo>
                <a:pt x="294554" y="29623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125817" y="1133518"/>
          <a:ext cx="265669" cy="606314"/>
        </a:xfrm>
        <a:custGeom>
          <a:avLst/>
          <a:gdLst/>
          <a:ahLst/>
          <a:cxnLst/>
          <a:rect l="0" t="0" r="0" b="0"/>
          <a:pathLst>
            <a:path>
              <a:moveTo>
                <a:pt x="265669" y="0"/>
              </a:moveTo>
              <a:lnTo>
                <a:pt x="265669" y="606314"/>
              </a:lnTo>
              <a:lnTo>
                <a:pt x="0" y="6063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134127" y="247480"/>
          <a:ext cx="2514720" cy="886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Administrativa</a:t>
          </a:r>
        </a:p>
      </dsp:txBody>
      <dsp:txXfrm>
        <a:off x="3134127" y="247480"/>
        <a:ext cx="2514720" cy="886037"/>
      </dsp:txXfrm>
    </dsp:sp>
    <dsp:sp modelId="{BEC61B7C-0C80-4034-B3B0-969749014DF8}">
      <dsp:nvSpPr>
        <dsp:cNvPr id="0" name=""/>
        <dsp:cNvSpPr/>
      </dsp:nvSpPr>
      <dsp:spPr>
        <a:xfrm>
          <a:off x="2320085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20085" y="1463446"/>
        <a:ext cx="1805732" cy="552773"/>
      </dsp:txXfrm>
    </dsp:sp>
    <dsp:sp modelId="{FB41900A-FAD5-43F7-BC70-49699BF04225}">
      <dsp:nvSpPr>
        <dsp:cNvPr id="0" name=""/>
        <dsp:cNvSpPr/>
      </dsp:nvSpPr>
      <dsp:spPr>
        <a:xfrm>
          <a:off x="4686042" y="3818494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6042" y="3818494"/>
        <a:ext cx="1805362" cy="554840"/>
      </dsp:txXfrm>
    </dsp:sp>
    <dsp:sp modelId="{E1D1B538-2968-4431-A519-46183B42B7A9}">
      <dsp:nvSpPr>
        <dsp:cNvPr id="0" name=""/>
        <dsp:cNvSpPr/>
      </dsp:nvSpPr>
      <dsp:spPr>
        <a:xfrm>
          <a:off x="4686042" y="4629735"/>
          <a:ext cx="1805362" cy="554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86042" y="4629735"/>
        <a:ext cx="1805362" cy="554840"/>
      </dsp:txXfrm>
    </dsp:sp>
    <dsp:sp modelId="{03F7B51C-13DD-4428-982A-38057E45B74B}">
      <dsp:nvSpPr>
        <dsp:cNvPr id="0" name=""/>
        <dsp:cNvSpPr/>
      </dsp:nvSpPr>
      <dsp:spPr>
        <a:xfrm>
          <a:off x="2298728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98728" y="3024330"/>
        <a:ext cx="1805732" cy="552773"/>
      </dsp:txXfrm>
    </dsp:sp>
    <dsp:sp modelId="{B4E630E5-A943-410F-A0C3-EA9EEDD61BE3}">
      <dsp:nvSpPr>
        <dsp:cNvPr id="0" name=""/>
        <dsp:cNvSpPr/>
      </dsp:nvSpPr>
      <dsp:spPr>
        <a:xfrm>
          <a:off x="4680517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2232246"/>
        <a:ext cx="1805732" cy="552773"/>
      </dsp:txXfrm>
    </dsp:sp>
    <dsp:sp modelId="{278E7FE3-7D1B-4B00-8129-22A19AEF4BDC}">
      <dsp:nvSpPr>
        <dsp:cNvPr id="0" name=""/>
        <dsp:cNvSpPr/>
      </dsp:nvSpPr>
      <dsp:spPr>
        <a:xfrm>
          <a:off x="2304252" y="22322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4252" y="2232246"/>
        <a:ext cx="1805732" cy="552773"/>
      </dsp:txXfrm>
    </dsp:sp>
    <dsp:sp modelId="{0EF93B45-F6A4-4BCB-A16F-782D2EFE9663}">
      <dsp:nvSpPr>
        <dsp:cNvPr id="0" name=""/>
        <dsp:cNvSpPr/>
      </dsp:nvSpPr>
      <dsp:spPr>
        <a:xfrm>
          <a:off x="4680517" y="3024330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3024330"/>
        <a:ext cx="1805732" cy="552773"/>
      </dsp:txXfrm>
    </dsp:sp>
    <dsp:sp modelId="{ABF5C09C-022D-4C00-A2AB-ED401B7344A1}">
      <dsp:nvSpPr>
        <dsp:cNvPr id="0" name=""/>
        <dsp:cNvSpPr/>
      </dsp:nvSpPr>
      <dsp:spPr>
        <a:xfrm>
          <a:off x="4680517" y="1463446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80517" y="1463446"/>
        <a:ext cx="1805732" cy="552773"/>
      </dsp:txXfrm>
    </dsp:sp>
    <dsp:sp modelId="{C31D9618-95E8-4F02-9F02-08F5BDAAEA7A}">
      <dsp:nvSpPr>
        <dsp:cNvPr id="0" name=""/>
        <dsp:cNvSpPr/>
      </dsp:nvSpPr>
      <dsp:spPr>
        <a:xfrm>
          <a:off x="2304252" y="3816421"/>
          <a:ext cx="1805732" cy="5527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u="none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rgbClr val="000000"/>
            </a:solidFill>
          </a:endParaRPr>
        </a:p>
      </dsp:txBody>
      <dsp:txXfrm>
        <a:off x="2304252" y="3816421"/>
        <a:ext cx="1805732" cy="55277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FCFE5-0E1A-4F67-B27F-CC6467EAA115}">
      <dsp:nvSpPr>
        <dsp:cNvPr id="0" name=""/>
        <dsp:cNvSpPr/>
      </dsp:nvSpPr>
      <dsp:spPr>
        <a:xfrm>
          <a:off x="2327920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13"/>
              </a:lnTo>
              <a:lnTo>
                <a:pt x="1273947" y="547313"/>
              </a:lnTo>
              <a:lnTo>
                <a:pt x="1273947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53972" y="1457828"/>
          <a:ext cx="1273947" cy="768411"/>
        </a:xfrm>
        <a:custGeom>
          <a:avLst/>
          <a:gdLst/>
          <a:ahLst/>
          <a:cxnLst/>
          <a:rect l="0" t="0" r="0" b="0"/>
          <a:pathLst>
            <a:path>
              <a:moveTo>
                <a:pt x="1273947" y="0"/>
              </a:moveTo>
              <a:lnTo>
                <a:pt x="1273947" y="547313"/>
              </a:lnTo>
              <a:lnTo>
                <a:pt x="0" y="547313"/>
              </a:lnTo>
              <a:lnTo>
                <a:pt x="0" y="768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977924" y="470234"/>
          <a:ext cx="2699990" cy="9875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Jefe(a)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de Cultura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977924" y="470234"/>
        <a:ext cx="2699990" cy="987593"/>
      </dsp:txXfrm>
    </dsp:sp>
    <dsp:sp modelId="{297D227A-6FD1-4EBB-86E6-2CA0CC339ECB}">
      <dsp:nvSpPr>
        <dsp:cNvPr id="0" name=""/>
        <dsp:cNvSpPr/>
      </dsp:nvSpPr>
      <dsp:spPr>
        <a:xfrm>
          <a:off x="1122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22" y="2226240"/>
        <a:ext cx="2105699" cy="798091"/>
      </dsp:txXfrm>
    </dsp:sp>
    <dsp:sp modelId="{B8DB22C7-6207-4DCA-8297-4BA8C47B221A}">
      <dsp:nvSpPr>
        <dsp:cNvPr id="0" name=""/>
        <dsp:cNvSpPr/>
      </dsp:nvSpPr>
      <dsp:spPr>
        <a:xfrm>
          <a:off x="2549018" y="2226240"/>
          <a:ext cx="2105699" cy="798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49018" y="2226240"/>
        <a:ext cx="2105699" cy="798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210787" y="1292258"/>
          <a:ext cx="173588" cy="4467352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4467352"/>
              </a:lnTo>
              <a:lnTo>
                <a:pt x="0" y="4467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384375" y="1292258"/>
          <a:ext cx="173588" cy="37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7708"/>
              </a:lnTo>
              <a:lnTo>
                <a:pt x="173588" y="3747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210787" y="1292258"/>
          <a:ext cx="173588" cy="3743691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743691"/>
              </a:lnTo>
              <a:lnTo>
                <a:pt x="0" y="37436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384375" y="1292258"/>
          <a:ext cx="173588" cy="302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552"/>
              </a:lnTo>
              <a:lnTo>
                <a:pt x="173588" y="30225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210787" y="1292258"/>
          <a:ext cx="173588" cy="302144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3021447"/>
              </a:lnTo>
              <a:lnTo>
                <a:pt x="0" y="30214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384375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497"/>
              </a:lnTo>
              <a:lnTo>
                <a:pt x="173588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210787" y="1292258"/>
          <a:ext cx="173588" cy="2298497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2298497"/>
              </a:lnTo>
              <a:lnTo>
                <a:pt x="0" y="22984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384375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938"/>
              </a:lnTo>
              <a:lnTo>
                <a:pt x="173588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210787" y="1292258"/>
          <a:ext cx="173588" cy="1587938"/>
        </a:xfrm>
        <a:custGeom>
          <a:avLst/>
          <a:gdLst/>
          <a:ahLst/>
          <a:cxnLst/>
          <a:rect l="0" t="0" r="0" b="0"/>
          <a:pathLst>
            <a:path>
              <a:moveTo>
                <a:pt x="173588" y="0"/>
              </a:moveTo>
              <a:lnTo>
                <a:pt x="173588" y="1587938"/>
              </a:lnTo>
              <a:lnTo>
                <a:pt x="0" y="15879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384375" y="1292258"/>
          <a:ext cx="360035" cy="39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53"/>
              </a:lnTo>
              <a:lnTo>
                <a:pt x="360035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3060202" y="1292258"/>
          <a:ext cx="324173" cy="393053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393053"/>
              </a:lnTo>
              <a:lnTo>
                <a:pt x="0" y="393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3060202" y="1292258"/>
          <a:ext cx="324173" cy="937921"/>
        </a:xfrm>
        <a:custGeom>
          <a:avLst/>
          <a:gdLst/>
          <a:ahLst/>
          <a:cxnLst/>
          <a:rect l="0" t="0" r="0" b="0"/>
          <a:pathLst>
            <a:path>
              <a:moveTo>
                <a:pt x="324173" y="0"/>
              </a:moveTo>
              <a:lnTo>
                <a:pt x="324173" y="937921"/>
              </a:lnTo>
              <a:lnTo>
                <a:pt x="0" y="9379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946538" y="412044"/>
          <a:ext cx="2875674" cy="8802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6538" y="412044"/>
        <a:ext cx="2875674" cy="880213"/>
      </dsp:txXfrm>
    </dsp:sp>
    <dsp:sp modelId="{A668F1D7-27A0-4A39-A406-5B39602EF0D7}">
      <dsp:nvSpPr>
        <dsp:cNvPr id="0" name=""/>
        <dsp:cNvSpPr/>
      </dsp:nvSpPr>
      <dsp:spPr>
        <a:xfrm>
          <a:off x="1800204" y="2023793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2023793"/>
        <a:ext cx="1259997" cy="412773"/>
      </dsp:txXfrm>
    </dsp:sp>
    <dsp:sp modelId="{A20DA8DE-3EAE-496A-B828-0A5813CDECAF}">
      <dsp:nvSpPr>
        <dsp:cNvPr id="0" name=""/>
        <dsp:cNvSpPr/>
      </dsp:nvSpPr>
      <dsp:spPr>
        <a:xfrm>
          <a:off x="1800204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00204" y="1478924"/>
        <a:ext cx="1259997" cy="412773"/>
      </dsp:txXfrm>
    </dsp:sp>
    <dsp:sp modelId="{0A80B95C-D6D8-45A7-AB30-3C8EE843497F}">
      <dsp:nvSpPr>
        <dsp:cNvPr id="0" name=""/>
        <dsp:cNvSpPr/>
      </dsp:nvSpPr>
      <dsp:spPr>
        <a:xfrm>
          <a:off x="3744411" y="1478924"/>
          <a:ext cx="1259997" cy="4127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44411" y="1478924"/>
        <a:ext cx="1259997" cy="412773"/>
      </dsp:txXfrm>
    </dsp:sp>
    <dsp:sp modelId="{CA81ADA6-D911-4D6D-B109-B08F6320F697}">
      <dsp:nvSpPr>
        <dsp:cNvPr id="0" name=""/>
        <dsp:cNvSpPr/>
      </dsp:nvSpPr>
      <dsp:spPr>
        <a:xfrm>
          <a:off x="461747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2616134"/>
        <a:ext cx="2749039" cy="528123"/>
      </dsp:txXfrm>
    </dsp:sp>
    <dsp:sp modelId="{F2E3A372-0A99-4177-9934-37E01310721A}">
      <dsp:nvSpPr>
        <dsp:cNvPr id="0" name=""/>
        <dsp:cNvSpPr/>
      </dsp:nvSpPr>
      <dsp:spPr>
        <a:xfrm>
          <a:off x="3557964" y="2616134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2616134"/>
        <a:ext cx="2749039" cy="528123"/>
      </dsp:txXfrm>
    </dsp:sp>
    <dsp:sp modelId="{DEDB21DC-FC23-4B10-8AB8-EDD7E848D268}">
      <dsp:nvSpPr>
        <dsp:cNvPr id="0" name=""/>
        <dsp:cNvSpPr/>
      </dsp:nvSpPr>
      <dsp:spPr>
        <a:xfrm>
          <a:off x="461747" y="3326693"/>
          <a:ext cx="2749039" cy="528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461747" y="3326693"/>
        <a:ext cx="2749039" cy="528123"/>
      </dsp:txXfrm>
    </dsp:sp>
    <dsp:sp modelId="{8BF7BF3D-E5BE-42F0-BDC0-DD9764E9E486}">
      <dsp:nvSpPr>
        <dsp:cNvPr id="0" name=""/>
        <dsp:cNvSpPr/>
      </dsp:nvSpPr>
      <dsp:spPr>
        <a:xfrm>
          <a:off x="3557964" y="332669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7964" y="3326693"/>
        <a:ext cx="2749039" cy="528123"/>
      </dsp:txXfrm>
    </dsp:sp>
    <dsp:sp modelId="{EB176D71-8A4B-4152-991F-344ED7A9809D}">
      <dsp:nvSpPr>
        <dsp:cNvPr id="0" name=""/>
        <dsp:cNvSpPr/>
      </dsp:nvSpPr>
      <dsp:spPr>
        <a:xfrm>
          <a:off x="461747" y="4049643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049643"/>
        <a:ext cx="2749039" cy="528123"/>
      </dsp:txXfrm>
    </dsp:sp>
    <dsp:sp modelId="{474D0195-21CE-4C91-9751-22DA80B88221}">
      <dsp:nvSpPr>
        <dsp:cNvPr id="0" name=""/>
        <dsp:cNvSpPr/>
      </dsp:nvSpPr>
      <dsp:spPr>
        <a:xfrm>
          <a:off x="3557964" y="40507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557964" y="4050749"/>
        <a:ext cx="2749039" cy="528123"/>
      </dsp:txXfrm>
    </dsp:sp>
    <dsp:sp modelId="{4A17E49B-139D-448D-834F-1C62567D7755}">
      <dsp:nvSpPr>
        <dsp:cNvPr id="0" name=""/>
        <dsp:cNvSpPr/>
      </dsp:nvSpPr>
      <dsp:spPr>
        <a:xfrm>
          <a:off x="461747" y="4771888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747" y="4771888"/>
        <a:ext cx="2749039" cy="528123"/>
      </dsp:txXfrm>
    </dsp:sp>
    <dsp:sp modelId="{8C6D4B5B-B413-4D49-BD6D-7FF3064261CB}">
      <dsp:nvSpPr>
        <dsp:cNvPr id="0" name=""/>
        <dsp:cNvSpPr/>
      </dsp:nvSpPr>
      <dsp:spPr>
        <a:xfrm>
          <a:off x="3557964" y="4775905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557964" y="4775905"/>
        <a:ext cx="2749039" cy="528123"/>
      </dsp:txXfrm>
    </dsp:sp>
    <dsp:sp modelId="{4789E1C4-2079-4334-BDF0-845E39C09FFC}">
      <dsp:nvSpPr>
        <dsp:cNvPr id="0" name=""/>
        <dsp:cNvSpPr/>
      </dsp:nvSpPr>
      <dsp:spPr>
        <a:xfrm>
          <a:off x="461747" y="5495549"/>
          <a:ext cx="2749039" cy="52812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461747" y="5495549"/>
        <a:ext cx="2749039" cy="52812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44179" y="1162137"/>
          <a:ext cx="217944" cy="656096"/>
        </a:xfrm>
        <a:custGeom>
          <a:avLst/>
          <a:gdLst/>
          <a:ahLst/>
          <a:cxnLst/>
          <a:rect l="0" t="0" r="0" b="0"/>
          <a:pathLst>
            <a:path>
              <a:moveTo>
                <a:pt x="217944" y="0"/>
              </a:moveTo>
              <a:lnTo>
                <a:pt x="217944" y="656096"/>
              </a:lnTo>
              <a:lnTo>
                <a:pt x="0" y="6560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3016404" y="1162137"/>
          <a:ext cx="91440" cy="1660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6925"/>
              </a:lnTo>
              <a:lnTo>
                <a:pt x="47413" y="1426925"/>
              </a:lnTo>
              <a:lnTo>
                <a:pt x="47413" y="16609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947773" y="288029"/>
          <a:ext cx="2228701" cy="87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7773" y="288029"/>
        <a:ext cx="2228701" cy="874107"/>
      </dsp:txXfrm>
    </dsp:sp>
    <dsp:sp modelId="{12A4A7F0-01B7-473D-B4FA-1BB11D43004A}">
      <dsp:nvSpPr>
        <dsp:cNvPr id="0" name=""/>
        <dsp:cNvSpPr/>
      </dsp:nvSpPr>
      <dsp:spPr>
        <a:xfrm>
          <a:off x="2163812" y="2823076"/>
          <a:ext cx="1800010" cy="633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163812" y="2823076"/>
        <a:ext cx="1800010" cy="633307"/>
      </dsp:txXfrm>
    </dsp:sp>
    <dsp:sp modelId="{F6666403-C46B-492A-A2A1-22DBA94377D9}">
      <dsp:nvSpPr>
        <dsp:cNvPr id="0" name=""/>
        <dsp:cNvSpPr/>
      </dsp:nvSpPr>
      <dsp:spPr>
        <a:xfrm>
          <a:off x="1584183" y="1548231"/>
          <a:ext cx="1259996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4183" y="1548231"/>
        <a:ext cx="1259996" cy="54000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848A6-A33C-43D8-9B63-08EB576E2124}">
      <dsp:nvSpPr>
        <dsp:cNvPr id="0" name=""/>
        <dsp:cNvSpPr/>
      </dsp:nvSpPr>
      <dsp:spPr>
        <a:xfrm>
          <a:off x="3763055" y="791913"/>
          <a:ext cx="233250" cy="432198"/>
        </a:xfrm>
        <a:custGeom>
          <a:avLst/>
          <a:gdLst/>
          <a:ahLst/>
          <a:cxnLst/>
          <a:rect l="0" t="0" r="0" b="0"/>
          <a:pathLst>
            <a:path>
              <a:moveTo>
                <a:pt x="233250" y="0"/>
              </a:moveTo>
              <a:lnTo>
                <a:pt x="233250" y="432198"/>
              </a:lnTo>
              <a:lnTo>
                <a:pt x="0" y="4321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F7B95-D94E-4235-9C89-24190EE68408}">
      <dsp:nvSpPr>
        <dsp:cNvPr id="0" name=""/>
        <dsp:cNvSpPr/>
      </dsp:nvSpPr>
      <dsp:spPr>
        <a:xfrm>
          <a:off x="3950586" y="791913"/>
          <a:ext cx="91440" cy="903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4497-6191-4B0C-A0E3-C6706C6DF7CB}">
      <dsp:nvSpPr>
        <dsp:cNvPr id="0" name=""/>
        <dsp:cNvSpPr/>
      </dsp:nvSpPr>
      <dsp:spPr>
        <a:xfrm>
          <a:off x="3996306" y="791913"/>
          <a:ext cx="2449202" cy="1743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416"/>
              </a:lnTo>
              <a:lnTo>
                <a:pt x="2449202" y="1611416"/>
              </a:lnTo>
              <a:lnTo>
                <a:pt x="2449202" y="1743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950586" y="791913"/>
          <a:ext cx="91440" cy="1760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0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548958" y="791913"/>
          <a:ext cx="2447347" cy="1745720"/>
        </a:xfrm>
        <a:custGeom>
          <a:avLst/>
          <a:gdLst/>
          <a:ahLst/>
          <a:cxnLst/>
          <a:rect l="0" t="0" r="0" b="0"/>
          <a:pathLst>
            <a:path>
              <a:moveTo>
                <a:pt x="2447347" y="0"/>
              </a:moveTo>
              <a:lnTo>
                <a:pt x="2447347" y="1614074"/>
              </a:lnTo>
              <a:lnTo>
                <a:pt x="0" y="1614074"/>
              </a:lnTo>
              <a:lnTo>
                <a:pt x="0" y="17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916304" y="144016"/>
          <a:ext cx="2160002" cy="6478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 Infraestructura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6304" y="144016"/>
        <a:ext cx="2160002" cy="647896"/>
      </dsp:txXfrm>
    </dsp:sp>
    <dsp:sp modelId="{4897FC56-B6F8-4F4D-B0F2-DB961AA0EBBE}">
      <dsp:nvSpPr>
        <dsp:cNvPr id="0" name=""/>
        <dsp:cNvSpPr/>
      </dsp:nvSpPr>
      <dsp:spPr>
        <a:xfrm rot="10800000" flipV="1">
          <a:off x="721654" y="2537634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 rot="-10800000">
        <a:off x="721654" y="2537634"/>
        <a:ext cx="1654609" cy="549613"/>
      </dsp:txXfrm>
    </dsp:sp>
    <dsp:sp modelId="{3FEA2526-F31B-4B10-A353-16D87F5DBC96}">
      <dsp:nvSpPr>
        <dsp:cNvPr id="0" name=""/>
        <dsp:cNvSpPr/>
      </dsp:nvSpPr>
      <dsp:spPr>
        <a:xfrm>
          <a:off x="3024059" y="2552359"/>
          <a:ext cx="1944492" cy="313627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Mayordomo(a)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Soldador(a)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7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24059" y="2552359"/>
        <a:ext cx="1944492" cy="3136273"/>
      </dsp:txXfrm>
    </dsp:sp>
    <dsp:sp modelId="{4F243FBE-805D-464E-A015-06AA991D0108}">
      <dsp:nvSpPr>
        <dsp:cNvPr id="0" name=""/>
        <dsp:cNvSpPr/>
      </dsp:nvSpPr>
      <dsp:spPr>
        <a:xfrm>
          <a:off x="5618204" y="2534976"/>
          <a:ext cx="1654609" cy="5496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Jardinero(a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618204" y="2534976"/>
        <a:ext cx="1654609" cy="549613"/>
      </dsp:txXfrm>
    </dsp:sp>
    <dsp:sp modelId="{770E0ED6-1535-40B3-830C-04161B958088}">
      <dsp:nvSpPr>
        <dsp:cNvPr id="0" name=""/>
        <dsp:cNvSpPr/>
      </dsp:nvSpPr>
      <dsp:spPr>
        <a:xfrm>
          <a:off x="3024059" y="1695152"/>
          <a:ext cx="1944492" cy="4650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24059" y="1695152"/>
        <a:ext cx="1944492" cy="465091"/>
      </dsp:txXfrm>
    </dsp:sp>
    <dsp:sp modelId="{357849DF-3162-477D-9B70-22787989D04A}">
      <dsp:nvSpPr>
        <dsp:cNvPr id="0" name=""/>
        <dsp:cNvSpPr/>
      </dsp:nvSpPr>
      <dsp:spPr>
        <a:xfrm>
          <a:off x="2683060" y="1008113"/>
          <a:ext cx="1079995" cy="43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83060" y="1008113"/>
        <a:ext cx="1079995" cy="43199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00246" y="1041567"/>
          <a:ext cx="456996" cy="419373"/>
        </a:xfrm>
        <a:custGeom>
          <a:avLst/>
          <a:gdLst/>
          <a:ahLst/>
          <a:cxnLst/>
          <a:rect l="0" t="0" r="0" b="0"/>
          <a:pathLst>
            <a:path>
              <a:moveTo>
                <a:pt x="456996" y="0"/>
              </a:moveTo>
              <a:lnTo>
                <a:pt x="456996" y="419373"/>
              </a:lnTo>
              <a:lnTo>
                <a:pt x="0" y="4193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41567"/>
          <a:ext cx="199005" cy="4978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8505"/>
              </a:lnTo>
              <a:lnTo>
                <a:pt x="199005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41567"/>
          <a:ext cx="161067" cy="4978505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78505"/>
              </a:lnTo>
              <a:lnTo>
                <a:pt x="0" y="49785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41567"/>
          <a:ext cx="199005" cy="4547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7189"/>
              </a:lnTo>
              <a:lnTo>
                <a:pt x="199005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41567"/>
          <a:ext cx="161067" cy="454718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547189"/>
              </a:lnTo>
              <a:lnTo>
                <a:pt x="0" y="45471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41567"/>
          <a:ext cx="199005" cy="4115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5869"/>
              </a:lnTo>
              <a:lnTo>
                <a:pt x="199005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41567"/>
          <a:ext cx="161067" cy="411586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115869"/>
              </a:lnTo>
              <a:lnTo>
                <a:pt x="0" y="41158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41567"/>
          <a:ext cx="199005" cy="368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553"/>
              </a:lnTo>
              <a:lnTo>
                <a:pt x="199005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41567"/>
          <a:ext cx="161067" cy="36845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84553"/>
              </a:lnTo>
              <a:lnTo>
                <a:pt x="0" y="36845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41567"/>
          <a:ext cx="199005" cy="3246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6559"/>
              </a:lnTo>
              <a:lnTo>
                <a:pt x="199005" y="32465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41567"/>
          <a:ext cx="161067" cy="324219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242191"/>
              </a:lnTo>
              <a:lnTo>
                <a:pt x="0" y="3242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41567"/>
          <a:ext cx="199005" cy="279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5839"/>
              </a:lnTo>
              <a:lnTo>
                <a:pt x="199005" y="27958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41567"/>
          <a:ext cx="171036" cy="2795755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95755"/>
              </a:lnTo>
              <a:lnTo>
                <a:pt x="0" y="27957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41567"/>
          <a:ext cx="198686" cy="234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1110"/>
              </a:lnTo>
              <a:lnTo>
                <a:pt x="198686" y="23411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41567"/>
          <a:ext cx="161067" cy="2336706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336706"/>
              </a:lnTo>
              <a:lnTo>
                <a:pt x="0" y="2336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41567"/>
          <a:ext cx="199005" cy="188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7401"/>
              </a:lnTo>
              <a:lnTo>
                <a:pt x="199005" y="1887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41567"/>
          <a:ext cx="161067" cy="188294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82942"/>
              </a:lnTo>
              <a:lnTo>
                <a:pt x="0" y="18829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41567"/>
          <a:ext cx="198686" cy="1415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5227"/>
              </a:lnTo>
              <a:lnTo>
                <a:pt x="198686" y="14152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41567"/>
          <a:ext cx="161067" cy="141560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415604"/>
              </a:lnTo>
              <a:lnTo>
                <a:pt x="0" y="14156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41567"/>
          <a:ext cx="199005" cy="9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880"/>
              </a:lnTo>
              <a:lnTo>
                <a:pt x="199005" y="9528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41567"/>
          <a:ext cx="161067" cy="95132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951320"/>
              </a:lnTo>
              <a:lnTo>
                <a:pt x="0" y="9513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653474" y="377059"/>
          <a:ext cx="2807534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Unidades </a:t>
          </a:r>
          <a:r>
            <a:rPr lang="es-ES" sz="1200" kern="1200" dirty="0" smtClean="0">
              <a:solidFill>
                <a:srgbClr val="000000"/>
              </a:solidFill>
            </a:rPr>
            <a:t>Deportivas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53474" y="377059"/>
        <a:ext cx="2807534" cy="664508"/>
      </dsp:txXfrm>
    </dsp:sp>
    <dsp:sp modelId="{ED3F0F30-170A-4527-B751-6D3217DB41D6}">
      <dsp:nvSpPr>
        <dsp:cNvPr id="0" name=""/>
        <dsp:cNvSpPr/>
      </dsp:nvSpPr>
      <dsp:spPr>
        <a:xfrm>
          <a:off x="1021049" y="181721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Burócratas Municipales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1817219"/>
        <a:ext cx="2875125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Villa Alegre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1818778"/>
        <a:ext cx="2875125" cy="351337"/>
      </dsp:txXfrm>
    </dsp:sp>
    <dsp:sp modelId="{7A26762C-04F5-45DB-A1A6-855D247A1108}">
      <dsp:nvSpPr>
        <dsp:cNvPr id="0" name=""/>
        <dsp:cNvSpPr/>
      </dsp:nvSpPr>
      <dsp:spPr>
        <a:xfrm>
          <a:off x="1021049" y="22815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del Mirador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281503"/>
        <a:ext cx="2875125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Jorge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2281125"/>
        <a:ext cx="2875125" cy="351337"/>
      </dsp:txXfrm>
    </dsp:sp>
    <dsp:sp modelId="{F1C747A7-3B21-4FC6-8159-4A5C664380DC}">
      <dsp:nvSpPr>
        <dsp:cNvPr id="0" name=""/>
        <dsp:cNvSpPr/>
      </dsp:nvSpPr>
      <dsp:spPr>
        <a:xfrm>
          <a:off x="1021049" y="2748841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10 de Marzo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2748841"/>
        <a:ext cx="2875125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Indeco Naranjo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2753299"/>
        <a:ext cx="2875125" cy="351337"/>
      </dsp:txXfrm>
    </dsp:sp>
    <dsp:sp modelId="{7ADA4633-49A5-4637-AD87-527CD894DE20}">
      <dsp:nvSpPr>
        <dsp:cNvPr id="0" name=""/>
        <dsp:cNvSpPr/>
      </dsp:nvSpPr>
      <dsp:spPr>
        <a:xfrm>
          <a:off x="1021049" y="3202605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Parque España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3202605"/>
        <a:ext cx="2875125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Valle de Infonavit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5928" y="3207009"/>
        <a:ext cx="2875125" cy="351337"/>
      </dsp:txXfrm>
    </dsp:sp>
    <dsp:sp modelId="{0F20FF93-99BB-4FCA-B04A-7E48395EE134}">
      <dsp:nvSpPr>
        <dsp:cNvPr id="0" name=""/>
        <dsp:cNvSpPr/>
      </dsp:nvSpPr>
      <dsp:spPr>
        <a:xfrm>
          <a:off x="1011081" y="3661654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Polivalente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11081" y="3661654"/>
        <a:ext cx="2875125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Camino Real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3661737"/>
        <a:ext cx="2875125" cy="351337"/>
      </dsp:txXfrm>
    </dsp:sp>
    <dsp:sp modelId="{E7F5DC0E-ECA0-4B7A-AC99-C3799BD629D8}">
      <dsp:nvSpPr>
        <dsp:cNvPr id="0" name=""/>
        <dsp:cNvSpPr/>
      </dsp:nvSpPr>
      <dsp:spPr>
        <a:xfrm>
          <a:off x="1021049" y="4108090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Domo Acuático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108090"/>
        <a:ext cx="2875125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Filiberto Sagrero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112458"/>
        <a:ext cx="2875125" cy="351337"/>
      </dsp:txXfrm>
    </dsp:sp>
    <dsp:sp modelId="{490E0795-38BB-453A-9315-7AE031670888}">
      <dsp:nvSpPr>
        <dsp:cNvPr id="0" name=""/>
        <dsp:cNvSpPr/>
      </dsp:nvSpPr>
      <dsp:spPr>
        <a:xfrm>
          <a:off x="1021049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Valle de Santa Lucía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550452"/>
        <a:ext cx="2875125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Diego de Montemayor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550452"/>
        <a:ext cx="2875125" cy="351337"/>
      </dsp:txXfrm>
    </dsp:sp>
    <dsp:sp modelId="{FAD833AA-338C-4D2F-83E9-6B0B632F2250}">
      <dsp:nvSpPr>
        <dsp:cNvPr id="0" name=""/>
        <dsp:cNvSpPr/>
      </dsp:nvSpPr>
      <dsp:spPr>
        <a:xfrm>
          <a:off x="1021049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Jesús Hinojosa Tijerina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4981768"/>
        <a:ext cx="2875125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bicentenario Fomerrey 113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4981768"/>
        <a:ext cx="2875125" cy="351337"/>
      </dsp:txXfrm>
    </dsp:sp>
    <dsp:sp modelId="{F94EB1C5-681C-4624-9D7E-7FC1B3C4894D}">
      <dsp:nvSpPr>
        <dsp:cNvPr id="0" name=""/>
        <dsp:cNvSpPr/>
      </dsp:nvSpPr>
      <dsp:spPr>
        <a:xfrm>
          <a:off x="1021049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Raúl González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413087"/>
        <a:ext cx="2875125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Moderna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413087"/>
        <a:ext cx="2875125" cy="351337"/>
      </dsp:txXfrm>
    </dsp:sp>
    <dsp:sp modelId="{DC9CF347-9AC1-4D19-B15D-DAE7059D536C}">
      <dsp:nvSpPr>
        <dsp:cNvPr id="0" name=""/>
        <dsp:cNvSpPr/>
      </dsp:nvSpPr>
      <dsp:spPr>
        <a:xfrm>
          <a:off x="1021049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San Bernabé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021049" y="5844403"/>
        <a:ext cx="2875125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875125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Gimnasio Los Campeones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256247" y="5844403"/>
        <a:ext cx="2875125" cy="351337"/>
      </dsp:txXfrm>
    </dsp:sp>
    <dsp:sp modelId="{9F862B86-439A-4AB3-9FF6-FE0099689528}">
      <dsp:nvSpPr>
        <dsp:cNvPr id="0" name=""/>
        <dsp:cNvSpPr/>
      </dsp:nvSpPr>
      <dsp:spPr>
        <a:xfrm>
          <a:off x="2232247" y="1237800"/>
          <a:ext cx="1367998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C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32247" y="1237800"/>
        <a:ext cx="1367998" cy="446279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32993" y="1977261"/>
          <a:ext cx="274827" cy="844098"/>
        </a:xfrm>
        <a:custGeom>
          <a:avLst/>
          <a:gdLst/>
          <a:ahLst/>
          <a:cxnLst/>
          <a:rect l="0" t="0" r="0" b="0"/>
          <a:pathLst>
            <a:path>
              <a:moveTo>
                <a:pt x="274827" y="0"/>
              </a:moveTo>
              <a:lnTo>
                <a:pt x="274827" y="844098"/>
              </a:lnTo>
              <a:lnTo>
                <a:pt x="0" y="8440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61842" y="1977261"/>
          <a:ext cx="91440" cy="1822732"/>
        </a:xfrm>
        <a:custGeom>
          <a:avLst/>
          <a:gdLst/>
          <a:ahLst/>
          <a:cxnLst/>
          <a:rect l="0" t="0" r="0" b="0"/>
          <a:pathLst>
            <a:path>
              <a:moveTo>
                <a:pt x="45978" y="0"/>
              </a:moveTo>
              <a:lnTo>
                <a:pt x="45978" y="1435184"/>
              </a:lnTo>
              <a:lnTo>
                <a:pt x="45720" y="1435184"/>
              </a:lnTo>
              <a:lnTo>
                <a:pt x="45720" y="18227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847827" y="998645"/>
          <a:ext cx="2519987" cy="9786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47827" y="998645"/>
        <a:ext cx="2519987" cy="978615"/>
      </dsp:txXfrm>
    </dsp:sp>
    <dsp:sp modelId="{7488CD22-623A-44D8-BB5F-E4D6CC8D37E8}">
      <dsp:nvSpPr>
        <dsp:cNvPr id="0" name=""/>
        <dsp:cNvSpPr/>
      </dsp:nvSpPr>
      <dsp:spPr>
        <a:xfrm>
          <a:off x="2207564" y="3799993"/>
          <a:ext cx="1799996" cy="592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207564" y="3799993"/>
        <a:ext cx="1799996" cy="592487"/>
      </dsp:txXfrm>
    </dsp:sp>
    <dsp:sp modelId="{8B3ACF25-AA08-46EB-B11E-DBBC5DAF0912}">
      <dsp:nvSpPr>
        <dsp:cNvPr id="0" name=""/>
        <dsp:cNvSpPr/>
      </dsp:nvSpPr>
      <dsp:spPr>
        <a:xfrm>
          <a:off x="1393011" y="2546366"/>
          <a:ext cx="1439982" cy="549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r>
            <a:rPr lang="es-MX" sz="1200" b="1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3011" y="2546366"/>
        <a:ext cx="1439982" cy="549986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3060340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559"/>
              </a:lnTo>
              <a:lnTo>
                <a:pt x="2165212" y="677559"/>
              </a:lnTo>
              <a:lnTo>
                <a:pt x="2165212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C701-6580-48C3-9956-43AAF1A1DB92}">
      <dsp:nvSpPr>
        <dsp:cNvPr id="0" name=""/>
        <dsp:cNvSpPr/>
      </dsp:nvSpPr>
      <dsp:spPr>
        <a:xfrm>
          <a:off x="3014619" y="1273884"/>
          <a:ext cx="91440" cy="8654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895127" y="1273884"/>
          <a:ext cx="2165212" cy="865449"/>
        </a:xfrm>
        <a:custGeom>
          <a:avLst/>
          <a:gdLst/>
          <a:ahLst/>
          <a:cxnLst/>
          <a:rect l="0" t="0" r="0" b="0"/>
          <a:pathLst>
            <a:path>
              <a:moveTo>
                <a:pt x="2165212" y="0"/>
              </a:moveTo>
              <a:lnTo>
                <a:pt x="2165212" y="677559"/>
              </a:lnTo>
              <a:lnTo>
                <a:pt x="0" y="677559"/>
              </a:lnTo>
              <a:lnTo>
                <a:pt x="0" y="8654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807764" y="281134"/>
          <a:ext cx="2505151" cy="9927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 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807764" y="281134"/>
        <a:ext cx="2505151" cy="992750"/>
      </dsp:txXfrm>
    </dsp:sp>
    <dsp:sp modelId="{A4355BDB-2C53-4247-BB9E-B81BCB301B8E}">
      <dsp:nvSpPr>
        <dsp:cNvPr id="0" name=""/>
        <dsp:cNvSpPr/>
      </dsp:nvSpPr>
      <dsp:spPr>
        <a:xfrm>
          <a:off x="410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" y="2139334"/>
        <a:ext cx="1789432" cy="894716"/>
      </dsp:txXfrm>
    </dsp:sp>
    <dsp:sp modelId="{A6C51691-4FCF-47B5-98BE-9D7A7A5590AD}">
      <dsp:nvSpPr>
        <dsp:cNvPr id="0" name=""/>
        <dsp:cNvSpPr/>
      </dsp:nvSpPr>
      <dsp:spPr>
        <a:xfrm>
          <a:off x="2165623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65623" y="2139334"/>
        <a:ext cx="1789432" cy="894716"/>
      </dsp:txXfrm>
    </dsp:sp>
    <dsp:sp modelId="{2349C9EB-608B-41FE-9BA3-60303CE8C98D}">
      <dsp:nvSpPr>
        <dsp:cNvPr id="0" name=""/>
        <dsp:cNvSpPr/>
      </dsp:nvSpPr>
      <dsp:spPr>
        <a:xfrm>
          <a:off x="4330836" y="2139334"/>
          <a:ext cx="1789432" cy="894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0836" y="2139334"/>
        <a:ext cx="1789432" cy="89471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47566" y="1168108"/>
          <a:ext cx="313583" cy="869206"/>
        </a:xfrm>
        <a:custGeom>
          <a:avLst/>
          <a:gdLst/>
          <a:ahLst/>
          <a:cxnLst/>
          <a:rect l="0" t="0" r="0" b="0"/>
          <a:pathLst>
            <a:path>
              <a:moveTo>
                <a:pt x="313583" y="0"/>
              </a:moveTo>
              <a:lnTo>
                <a:pt x="313583" y="869206"/>
              </a:lnTo>
              <a:lnTo>
                <a:pt x="0" y="869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299"/>
              </a:lnTo>
              <a:lnTo>
                <a:pt x="2173489" y="1622299"/>
              </a:lnTo>
              <a:lnTo>
                <a:pt x="2173489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168108"/>
          <a:ext cx="91440" cy="18450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7660" y="1168108"/>
          <a:ext cx="2173489" cy="1845045"/>
        </a:xfrm>
        <a:custGeom>
          <a:avLst/>
          <a:gdLst/>
          <a:ahLst/>
          <a:cxnLst/>
          <a:rect l="0" t="0" r="0" b="0"/>
          <a:pathLst>
            <a:path>
              <a:moveTo>
                <a:pt x="2173489" y="0"/>
              </a:moveTo>
              <a:lnTo>
                <a:pt x="2173489" y="1622299"/>
              </a:lnTo>
              <a:lnTo>
                <a:pt x="0" y="1622299"/>
              </a:lnTo>
              <a:lnTo>
                <a:pt x="0" y="1845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82812" y="107414"/>
          <a:ext cx="2556675" cy="10606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82812" y="107414"/>
        <a:ext cx="2556675" cy="1060694"/>
      </dsp:txXfrm>
    </dsp:sp>
    <dsp:sp modelId="{68F90279-E630-440E-8937-16E69DB36ADA}">
      <dsp:nvSpPr>
        <dsp:cNvPr id="0" name=""/>
        <dsp:cNvSpPr/>
      </dsp:nvSpPr>
      <dsp:spPr>
        <a:xfrm>
          <a:off x="52366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3661" y="3013154"/>
        <a:ext cx="1727997" cy="730478"/>
      </dsp:txXfrm>
    </dsp:sp>
    <dsp:sp modelId="{47CE08D7-9963-408D-ADF4-8160FED4550A}">
      <dsp:nvSpPr>
        <dsp:cNvPr id="0" name=""/>
        <dsp:cNvSpPr/>
      </dsp:nvSpPr>
      <dsp:spPr>
        <a:xfrm>
          <a:off x="2697151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97151" y="3013154"/>
        <a:ext cx="1727997" cy="730478"/>
      </dsp:txXfrm>
    </dsp:sp>
    <dsp:sp modelId="{FD85042B-3A5E-41AD-8A4A-B4AFFF75C61F}">
      <dsp:nvSpPr>
        <dsp:cNvPr id="0" name=""/>
        <dsp:cNvSpPr/>
      </dsp:nvSpPr>
      <dsp:spPr>
        <a:xfrm>
          <a:off x="4870640" y="3013154"/>
          <a:ext cx="1727997" cy="7304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70640" y="3013154"/>
        <a:ext cx="1727997" cy="730478"/>
      </dsp:txXfrm>
    </dsp:sp>
    <dsp:sp modelId="{96C211A2-E9F8-42E0-B8C2-16D65DF6A4DB}">
      <dsp:nvSpPr>
        <dsp:cNvPr id="0" name=""/>
        <dsp:cNvSpPr/>
      </dsp:nvSpPr>
      <dsp:spPr>
        <a:xfrm>
          <a:off x="1680751" y="1704363"/>
          <a:ext cx="1566814" cy="665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80751" y="1704363"/>
        <a:ext cx="1566814" cy="66590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31974" y="1149065"/>
          <a:ext cx="281640" cy="882504"/>
        </a:xfrm>
        <a:custGeom>
          <a:avLst/>
          <a:gdLst/>
          <a:ahLst/>
          <a:cxnLst/>
          <a:rect l="0" t="0" r="0" b="0"/>
          <a:pathLst>
            <a:path>
              <a:moveTo>
                <a:pt x="281640" y="0"/>
              </a:moveTo>
              <a:lnTo>
                <a:pt x="281640" y="882504"/>
              </a:lnTo>
              <a:lnTo>
                <a:pt x="0" y="8825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500A1-7386-48A2-8DC7-88476A0AC434}">
      <dsp:nvSpPr>
        <dsp:cNvPr id="0" name=""/>
        <dsp:cNvSpPr/>
      </dsp:nvSpPr>
      <dsp:spPr>
        <a:xfrm>
          <a:off x="3113614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127"/>
              </a:lnTo>
              <a:lnTo>
                <a:pt x="1019788" y="1630127"/>
              </a:lnTo>
              <a:lnTo>
                <a:pt x="1019788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2093826" y="1149065"/>
          <a:ext cx="1019788" cy="1839919"/>
        </a:xfrm>
        <a:custGeom>
          <a:avLst/>
          <a:gdLst/>
          <a:ahLst/>
          <a:cxnLst/>
          <a:rect l="0" t="0" r="0" b="0"/>
          <a:pathLst>
            <a:path>
              <a:moveTo>
                <a:pt x="1019788" y="0"/>
              </a:moveTo>
              <a:lnTo>
                <a:pt x="1019788" y="1630127"/>
              </a:lnTo>
              <a:lnTo>
                <a:pt x="0" y="1630127"/>
              </a:lnTo>
              <a:lnTo>
                <a:pt x="0" y="18399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582194" y="1743"/>
          <a:ext cx="3062841" cy="1147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Deportivo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82194" y="1743"/>
        <a:ext cx="3062841" cy="1147321"/>
      </dsp:txXfrm>
    </dsp:sp>
    <dsp:sp modelId="{08CD3FED-6585-4B0B-9DF6-B123BD23D011}">
      <dsp:nvSpPr>
        <dsp:cNvPr id="0" name=""/>
        <dsp:cNvSpPr/>
      </dsp:nvSpPr>
      <dsp:spPr>
        <a:xfrm>
          <a:off x="1283830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283830" y="2988984"/>
        <a:ext cx="1619992" cy="827439"/>
      </dsp:txXfrm>
    </dsp:sp>
    <dsp:sp modelId="{7FE83826-4D8E-47BC-A7D4-FAA6ABFA3119}">
      <dsp:nvSpPr>
        <dsp:cNvPr id="0" name=""/>
        <dsp:cNvSpPr/>
      </dsp:nvSpPr>
      <dsp:spPr>
        <a:xfrm>
          <a:off x="3323406" y="2988984"/>
          <a:ext cx="1619992" cy="827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Instructor(a) de </a:t>
          </a:r>
          <a:r>
            <a:rPr lang="es-ES" sz="1200" kern="1200" dirty="0" smtClean="0">
              <a:solidFill>
                <a:srgbClr val="000000"/>
              </a:solidFill>
            </a:rPr>
            <a:t>Béisbol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23406" y="2988984"/>
        <a:ext cx="1619992" cy="827439"/>
      </dsp:txXfrm>
    </dsp:sp>
    <dsp:sp modelId="{BB4A5560-FC0B-4ECA-8C6C-59A077D4E231}">
      <dsp:nvSpPr>
        <dsp:cNvPr id="0" name=""/>
        <dsp:cNvSpPr/>
      </dsp:nvSpPr>
      <dsp:spPr>
        <a:xfrm>
          <a:off x="1327547" y="1730683"/>
          <a:ext cx="1504427" cy="601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7547" y="1730683"/>
        <a:ext cx="1504427" cy="60177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4C455-0A0E-4406-9C25-18B4D7F91955}">
      <dsp:nvSpPr>
        <dsp:cNvPr id="0" name=""/>
        <dsp:cNvSpPr/>
      </dsp:nvSpPr>
      <dsp:spPr>
        <a:xfrm>
          <a:off x="3002279" y="697985"/>
          <a:ext cx="91440" cy="814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14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2057998" y="312"/>
          <a:ext cx="1980002" cy="697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8" y="312"/>
        <a:ext cx="1980002" cy="697673"/>
      </dsp:txXfrm>
    </dsp:sp>
    <dsp:sp modelId="{C9082A56-6250-40D2-8D8A-7126CA1AC704}">
      <dsp:nvSpPr>
        <dsp:cNvPr id="0" name=""/>
        <dsp:cNvSpPr/>
      </dsp:nvSpPr>
      <dsp:spPr>
        <a:xfrm rot="10800000" flipV="1">
          <a:off x="2274005" y="1512177"/>
          <a:ext cx="1547988" cy="79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>
            <a:solidFill>
              <a:srgbClr val="000000"/>
            </a:solidFill>
          </a:endParaRPr>
        </a:p>
      </dsp:txBody>
      <dsp:txXfrm rot="-10800000">
        <a:off x="2274005" y="1512177"/>
        <a:ext cx="1547988" cy="7969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98032-9C90-42C3-AA40-1188A013BF7D}">
      <dsp:nvSpPr>
        <dsp:cNvPr id="0" name=""/>
        <dsp:cNvSpPr/>
      </dsp:nvSpPr>
      <dsp:spPr>
        <a:xfrm>
          <a:off x="6947102" y="3539930"/>
          <a:ext cx="786680" cy="490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908"/>
              </a:lnTo>
              <a:lnTo>
                <a:pt x="786680" y="353908"/>
              </a:lnTo>
              <a:lnTo>
                <a:pt x="786680" y="4904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160421" y="3539930"/>
          <a:ext cx="786680" cy="490440"/>
        </a:xfrm>
        <a:custGeom>
          <a:avLst/>
          <a:gdLst/>
          <a:ahLst/>
          <a:cxnLst/>
          <a:rect l="0" t="0" r="0" b="0"/>
          <a:pathLst>
            <a:path>
              <a:moveTo>
                <a:pt x="786680" y="0"/>
              </a:moveTo>
              <a:lnTo>
                <a:pt x="786680" y="353908"/>
              </a:lnTo>
              <a:lnTo>
                <a:pt x="0" y="353908"/>
              </a:lnTo>
              <a:lnTo>
                <a:pt x="0" y="4904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00379" y="1865237"/>
          <a:ext cx="3146723" cy="75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488"/>
              </a:lnTo>
              <a:lnTo>
                <a:pt x="3146723" y="619488"/>
              </a:lnTo>
              <a:lnTo>
                <a:pt x="3146723" y="75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00379" y="1865237"/>
          <a:ext cx="1573361" cy="756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488"/>
              </a:lnTo>
              <a:lnTo>
                <a:pt x="1573361" y="619488"/>
              </a:lnTo>
              <a:lnTo>
                <a:pt x="1573361" y="75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54659" y="1865237"/>
          <a:ext cx="91440" cy="7560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27017" y="1865237"/>
          <a:ext cx="1573361" cy="756019"/>
        </a:xfrm>
        <a:custGeom>
          <a:avLst/>
          <a:gdLst/>
          <a:ahLst/>
          <a:cxnLst/>
          <a:rect l="0" t="0" r="0" b="0"/>
          <a:pathLst>
            <a:path>
              <a:moveTo>
                <a:pt x="1573361" y="0"/>
              </a:moveTo>
              <a:lnTo>
                <a:pt x="1573361" y="619488"/>
              </a:lnTo>
              <a:lnTo>
                <a:pt x="0" y="619488"/>
              </a:lnTo>
              <a:lnTo>
                <a:pt x="0" y="75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53656" y="1865237"/>
          <a:ext cx="3146723" cy="756019"/>
        </a:xfrm>
        <a:custGeom>
          <a:avLst/>
          <a:gdLst/>
          <a:ahLst/>
          <a:cxnLst/>
          <a:rect l="0" t="0" r="0" b="0"/>
          <a:pathLst>
            <a:path>
              <a:moveTo>
                <a:pt x="3146723" y="0"/>
              </a:moveTo>
              <a:lnTo>
                <a:pt x="3146723" y="619488"/>
              </a:lnTo>
              <a:lnTo>
                <a:pt x="0" y="619488"/>
              </a:lnTo>
              <a:lnTo>
                <a:pt x="0" y="7560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630376" y="936102"/>
          <a:ext cx="2340004" cy="929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0376" y="936102"/>
        <a:ext cx="2340004" cy="929134"/>
      </dsp:txXfrm>
    </dsp:sp>
    <dsp:sp modelId="{537FD853-5822-4BEC-B14F-FB2BBCF6ECC4}">
      <dsp:nvSpPr>
        <dsp:cNvPr id="0" name=""/>
        <dsp:cNvSpPr/>
      </dsp:nvSpPr>
      <dsp:spPr>
        <a:xfrm>
          <a:off x="3506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06" y="2621256"/>
        <a:ext cx="1300298" cy="918674"/>
      </dsp:txXfrm>
    </dsp:sp>
    <dsp:sp modelId="{444235FD-96AA-418A-9702-4ABF4DBD1F53}">
      <dsp:nvSpPr>
        <dsp:cNvPr id="0" name=""/>
        <dsp:cNvSpPr/>
      </dsp:nvSpPr>
      <dsp:spPr>
        <a:xfrm>
          <a:off x="1576868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6868" y="2621256"/>
        <a:ext cx="1300298" cy="918674"/>
      </dsp:txXfrm>
    </dsp:sp>
    <dsp:sp modelId="{9236AA52-1264-4406-BD4A-608840D71BA1}">
      <dsp:nvSpPr>
        <dsp:cNvPr id="0" name=""/>
        <dsp:cNvSpPr/>
      </dsp:nvSpPr>
      <dsp:spPr>
        <a:xfrm>
          <a:off x="3150229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Almacenista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150229" y="2621256"/>
        <a:ext cx="1300298" cy="918674"/>
      </dsp:txXfrm>
    </dsp:sp>
    <dsp:sp modelId="{22402E13-EB93-4D22-8F32-64C747FF543A}">
      <dsp:nvSpPr>
        <dsp:cNvPr id="0" name=""/>
        <dsp:cNvSpPr/>
      </dsp:nvSpPr>
      <dsp:spPr>
        <a:xfrm>
          <a:off x="4723591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23591" y="2621256"/>
        <a:ext cx="1300298" cy="918674"/>
      </dsp:txXfrm>
    </dsp:sp>
    <dsp:sp modelId="{65C1147C-7F84-4F9E-B319-C6AEC4FCFD55}">
      <dsp:nvSpPr>
        <dsp:cNvPr id="0" name=""/>
        <dsp:cNvSpPr/>
      </dsp:nvSpPr>
      <dsp:spPr>
        <a:xfrm>
          <a:off x="6296952" y="2621256"/>
          <a:ext cx="1300298" cy="918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296952" y="2621256"/>
        <a:ext cx="1300298" cy="918674"/>
      </dsp:txXfrm>
    </dsp:sp>
    <dsp:sp modelId="{1C9F3876-D97A-4A89-A4D1-8DCCA31BA02C}">
      <dsp:nvSpPr>
        <dsp:cNvPr id="0" name=""/>
        <dsp:cNvSpPr/>
      </dsp:nvSpPr>
      <dsp:spPr>
        <a:xfrm>
          <a:off x="5510272" y="4030371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Deportivo(a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510272" y="4030371"/>
        <a:ext cx="1300298" cy="650149"/>
      </dsp:txXfrm>
    </dsp:sp>
    <dsp:sp modelId="{AFF61B6F-500D-4DF8-B72D-042B1B26788A}">
      <dsp:nvSpPr>
        <dsp:cNvPr id="0" name=""/>
        <dsp:cNvSpPr/>
      </dsp:nvSpPr>
      <dsp:spPr>
        <a:xfrm>
          <a:off x="7083633" y="4030371"/>
          <a:ext cx="1300298" cy="650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083633" y="4030371"/>
        <a:ext cx="1300298" cy="6501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736305" y="1380369"/>
          <a:ext cx="414283" cy="750284"/>
        </a:xfrm>
        <a:custGeom>
          <a:avLst/>
          <a:gdLst/>
          <a:ahLst/>
          <a:cxnLst/>
          <a:rect l="0" t="0" r="0" b="0"/>
          <a:pathLst>
            <a:path>
              <a:moveTo>
                <a:pt x="414283" y="0"/>
              </a:moveTo>
              <a:lnTo>
                <a:pt x="414283" y="750284"/>
              </a:lnTo>
              <a:lnTo>
                <a:pt x="0" y="7502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150589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788"/>
              </a:lnTo>
              <a:lnTo>
                <a:pt x="2656892" y="1706788"/>
              </a:lnTo>
              <a:lnTo>
                <a:pt x="2656892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104869" y="1380369"/>
          <a:ext cx="91440" cy="19552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493697" y="1380369"/>
          <a:ext cx="2656892" cy="1955231"/>
        </a:xfrm>
        <a:custGeom>
          <a:avLst/>
          <a:gdLst/>
          <a:ahLst/>
          <a:cxnLst/>
          <a:rect l="0" t="0" r="0" b="0"/>
          <a:pathLst>
            <a:path>
              <a:moveTo>
                <a:pt x="2656892" y="0"/>
              </a:moveTo>
              <a:lnTo>
                <a:pt x="2656892" y="1706788"/>
              </a:lnTo>
              <a:lnTo>
                <a:pt x="0" y="1706788"/>
              </a:lnTo>
              <a:lnTo>
                <a:pt x="0" y="19552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878326" y="222248"/>
          <a:ext cx="2544525" cy="11581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Encargado(a) </a:t>
          </a:r>
        </a:p>
      </dsp:txBody>
      <dsp:txXfrm>
        <a:off x="2878326" y="222248"/>
        <a:ext cx="2544525" cy="1158120"/>
      </dsp:txXfrm>
    </dsp:sp>
    <dsp:sp modelId="{F439CFAB-A6C0-41A2-B8D8-271470E343FB}">
      <dsp:nvSpPr>
        <dsp:cNvPr id="0" name=""/>
        <dsp:cNvSpPr/>
      </dsp:nvSpPr>
      <dsp:spPr>
        <a:xfrm>
          <a:off x="413693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13693" y="3335600"/>
        <a:ext cx="2160007" cy="1272262"/>
      </dsp:txXfrm>
    </dsp:sp>
    <dsp:sp modelId="{BCE779C9-E6DC-4BB5-916B-42DEF69034F0}">
      <dsp:nvSpPr>
        <dsp:cNvPr id="0" name=""/>
        <dsp:cNvSpPr/>
      </dsp:nvSpPr>
      <dsp:spPr>
        <a:xfrm>
          <a:off x="3070585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</a:t>
          </a:r>
          <a:b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Instructor(a) de Artes Marciales</a:t>
          </a:r>
          <a:b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Promotor(a) 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70585" y="3335600"/>
        <a:ext cx="2160007" cy="1272262"/>
      </dsp:txXfrm>
    </dsp:sp>
    <dsp:sp modelId="{2D30FC6A-F12B-411D-89CD-8F0CA156B0DD}">
      <dsp:nvSpPr>
        <dsp:cNvPr id="0" name=""/>
        <dsp:cNvSpPr/>
      </dsp:nvSpPr>
      <dsp:spPr>
        <a:xfrm>
          <a:off x="5727478" y="3335600"/>
          <a:ext cx="2160007" cy="12722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5727478" y="3335600"/>
        <a:ext cx="2160007" cy="1272262"/>
      </dsp:txXfrm>
    </dsp:sp>
    <dsp:sp modelId="{1FD2D8CC-BA3B-434D-88BB-D6A960BA3113}">
      <dsp:nvSpPr>
        <dsp:cNvPr id="0" name=""/>
        <dsp:cNvSpPr/>
      </dsp:nvSpPr>
      <dsp:spPr>
        <a:xfrm>
          <a:off x="2233559" y="1824655"/>
          <a:ext cx="1502746" cy="6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33559" y="1824655"/>
        <a:ext cx="1502746" cy="611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3228019" y="1356237"/>
          <a:ext cx="349204" cy="660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182"/>
              </a:lnTo>
              <a:lnTo>
                <a:pt x="349204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904434" y="1356237"/>
          <a:ext cx="323585" cy="660182"/>
        </a:xfrm>
        <a:custGeom>
          <a:avLst/>
          <a:gdLst/>
          <a:ahLst/>
          <a:cxnLst/>
          <a:rect l="0" t="0" r="0" b="0"/>
          <a:pathLst>
            <a:path>
              <a:moveTo>
                <a:pt x="323585" y="0"/>
              </a:moveTo>
              <a:lnTo>
                <a:pt x="323585" y="660182"/>
              </a:lnTo>
              <a:lnTo>
                <a:pt x="0" y="660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3182299" y="3397925"/>
          <a:ext cx="91440" cy="514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41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3182299" y="1356237"/>
          <a:ext cx="91440" cy="13826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26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980196" y="287724"/>
          <a:ext cx="2495647" cy="106851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980196" y="287724"/>
        <a:ext cx="2495647" cy="1068512"/>
      </dsp:txXfrm>
    </dsp:sp>
    <dsp:sp modelId="{086950E9-743A-4495-98E4-541B4F97974D}">
      <dsp:nvSpPr>
        <dsp:cNvPr id="0" name=""/>
        <dsp:cNvSpPr/>
      </dsp:nvSpPr>
      <dsp:spPr>
        <a:xfrm>
          <a:off x="2328025" y="2738846"/>
          <a:ext cx="1799989" cy="659079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28025" y="2738846"/>
        <a:ext cx="1799989" cy="659079"/>
      </dsp:txXfrm>
    </dsp:sp>
    <dsp:sp modelId="{1188F178-7FDF-4815-BB89-8365F58972F8}">
      <dsp:nvSpPr>
        <dsp:cNvPr id="0" name=""/>
        <dsp:cNvSpPr/>
      </dsp:nvSpPr>
      <dsp:spPr>
        <a:xfrm>
          <a:off x="2328025" y="3912030"/>
          <a:ext cx="1799989" cy="1288613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8025" y="3912030"/>
        <a:ext cx="1799989" cy="1288613"/>
      </dsp:txXfrm>
    </dsp:sp>
    <dsp:sp modelId="{63F093BD-CAAF-40A7-B590-54C5948C490E}">
      <dsp:nvSpPr>
        <dsp:cNvPr id="0" name=""/>
        <dsp:cNvSpPr/>
      </dsp:nvSpPr>
      <dsp:spPr>
        <a:xfrm>
          <a:off x="1783259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3259" y="1759182"/>
        <a:ext cx="1121174" cy="514472"/>
      </dsp:txXfrm>
    </dsp:sp>
    <dsp:sp modelId="{343812E9-0047-40DA-9DFF-0E300689337E}">
      <dsp:nvSpPr>
        <dsp:cNvPr id="0" name=""/>
        <dsp:cNvSpPr/>
      </dsp:nvSpPr>
      <dsp:spPr>
        <a:xfrm>
          <a:off x="3577224" y="1759182"/>
          <a:ext cx="1121174" cy="514472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77224" y="1759182"/>
        <a:ext cx="1121174" cy="51447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324439" y="1396861"/>
          <a:ext cx="288040" cy="89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173"/>
              </a:lnTo>
              <a:lnTo>
                <a:pt x="28804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36262" y="1396861"/>
          <a:ext cx="288176" cy="894173"/>
        </a:xfrm>
        <a:custGeom>
          <a:avLst/>
          <a:gdLst/>
          <a:ahLst/>
          <a:cxnLst/>
          <a:rect l="0" t="0" r="0" b="0"/>
          <a:pathLst>
            <a:path>
              <a:moveTo>
                <a:pt x="288176" y="0"/>
              </a:moveTo>
              <a:lnTo>
                <a:pt x="288176" y="894173"/>
              </a:lnTo>
              <a:lnTo>
                <a:pt x="0" y="894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324439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457"/>
              </a:lnTo>
              <a:lnTo>
                <a:pt x="2352065" y="1711457"/>
              </a:lnTo>
              <a:lnTo>
                <a:pt x="2352065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3278719" y="1396861"/>
          <a:ext cx="91440" cy="19155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972374" y="1396861"/>
          <a:ext cx="2352065" cy="1915562"/>
        </a:xfrm>
        <a:custGeom>
          <a:avLst/>
          <a:gdLst/>
          <a:ahLst/>
          <a:cxnLst/>
          <a:rect l="0" t="0" r="0" b="0"/>
          <a:pathLst>
            <a:path>
              <a:moveTo>
                <a:pt x="2352065" y="0"/>
              </a:moveTo>
              <a:lnTo>
                <a:pt x="2352065" y="1711457"/>
              </a:lnTo>
              <a:lnTo>
                <a:pt x="0" y="1711457"/>
              </a:lnTo>
              <a:lnTo>
                <a:pt x="0" y="19155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244316" y="496866"/>
          <a:ext cx="2160245" cy="89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244316" y="496866"/>
        <a:ext cx="2160245" cy="899995"/>
      </dsp:txXfrm>
    </dsp:sp>
    <dsp:sp modelId="{2E6F7FA2-41A7-4747-B3BB-DA46FB9CD60B}">
      <dsp:nvSpPr>
        <dsp:cNvPr id="0" name=""/>
        <dsp:cNvSpPr/>
      </dsp:nvSpPr>
      <dsp:spPr>
        <a:xfrm>
          <a:off x="44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446" y="3312424"/>
        <a:ext cx="1943855" cy="630003"/>
      </dsp:txXfrm>
    </dsp:sp>
    <dsp:sp modelId="{0DC8F29D-F261-41AA-9A88-9D1575A8D9E3}">
      <dsp:nvSpPr>
        <dsp:cNvPr id="0" name=""/>
        <dsp:cNvSpPr/>
      </dsp:nvSpPr>
      <dsp:spPr>
        <a:xfrm>
          <a:off x="2352511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352511" y="3312424"/>
        <a:ext cx="1943855" cy="630003"/>
      </dsp:txXfrm>
    </dsp:sp>
    <dsp:sp modelId="{C6910EE0-408A-4450-A2D1-A63EF8D20EEA}">
      <dsp:nvSpPr>
        <dsp:cNvPr id="0" name=""/>
        <dsp:cNvSpPr/>
      </dsp:nvSpPr>
      <dsp:spPr>
        <a:xfrm>
          <a:off x="4704576" y="3312424"/>
          <a:ext cx="1943855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rgbClr val="000000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rgbClr val="000000"/>
            </a:solidFill>
            <a:latin typeface="Calibri" panose="020F0502020204030204" pitchFamily="34" charset="0"/>
            <a:cs typeface="Arial" charset="0"/>
          </a:endParaRPr>
        </a:p>
      </dsp:txBody>
      <dsp:txXfrm>
        <a:off x="4704576" y="3312424"/>
        <a:ext cx="1943855" cy="630003"/>
      </dsp:txXfrm>
    </dsp:sp>
    <dsp:sp modelId="{C0CD15E1-2301-4103-BB93-C0900E8D60FD}">
      <dsp:nvSpPr>
        <dsp:cNvPr id="0" name=""/>
        <dsp:cNvSpPr/>
      </dsp:nvSpPr>
      <dsp:spPr>
        <a:xfrm>
          <a:off x="1596254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596254" y="2021033"/>
        <a:ext cx="1440008" cy="540003"/>
      </dsp:txXfrm>
    </dsp:sp>
    <dsp:sp modelId="{C13FFAA3-CA1A-45D1-B32F-9142124C6664}">
      <dsp:nvSpPr>
        <dsp:cNvPr id="0" name=""/>
        <dsp:cNvSpPr/>
      </dsp:nvSpPr>
      <dsp:spPr>
        <a:xfrm>
          <a:off x="3612480" y="2021033"/>
          <a:ext cx="1440008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612480" y="2021033"/>
        <a:ext cx="1440008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59815" y="1145583"/>
          <a:ext cx="288184" cy="783587"/>
        </a:xfrm>
        <a:custGeom>
          <a:avLst/>
          <a:gdLst/>
          <a:ahLst/>
          <a:cxnLst/>
          <a:rect l="0" t="0" r="0" b="0"/>
          <a:pathLst>
            <a:path>
              <a:moveTo>
                <a:pt x="288184" y="0"/>
              </a:moveTo>
              <a:lnTo>
                <a:pt x="288184" y="783587"/>
              </a:lnTo>
              <a:lnTo>
                <a:pt x="0" y="7835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145583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145583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733998" y="245581"/>
          <a:ext cx="2628003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733998" y="245581"/>
        <a:ext cx="2628003" cy="900001"/>
      </dsp:txXfrm>
    </dsp:sp>
    <dsp:sp modelId="{466D8C12-7584-4133-9262-1096EA141629}">
      <dsp:nvSpPr>
        <dsp:cNvPr id="0" name=""/>
        <dsp:cNvSpPr/>
      </dsp:nvSpPr>
      <dsp:spPr>
        <a:xfrm>
          <a:off x="409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Vigilantes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09" y="2785222"/>
        <a:ext cx="1782216" cy="1033195"/>
      </dsp:txXfrm>
    </dsp:sp>
    <dsp:sp modelId="{FC0023AF-D2E5-4C0B-A073-6EBAEDA3FF4C}">
      <dsp:nvSpPr>
        <dsp:cNvPr id="0" name=""/>
        <dsp:cNvSpPr/>
      </dsp:nvSpPr>
      <dsp:spPr>
        <a:xfrm>
          <a:off x="2156891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156891" y="2785222"/>
        <a:ext cx="1782216" cy="1033195"/>
      </dsp:txXfrm>
    </dsp:sp>
    <dsp:sp modelId="{2B8F99EA-F8B9-427A-8700-73B817F30E96}">
      <dsp:nvSpPr>
        <dsp:cNvPr id="0" name=""/>
        <dsp:cNvSpPr/>
      </dsp:nvSpPr>
      <dsp:spPr>
        <a:xfrm>
          <a:off x="4313373" y="2785222"/>
          <a:ext cx="1782216" cy="10331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</a:t>
          </a:r>
          <a:r>
            <a:rPr lang="es-ES" sz="1200" kern="1200" dirty="0" smtClean="0">
              <a:solidFill>
                <a:srgbClr val="000000"/>
              </a:solidFill>
            </a:rPr>
            <a:t>Gimnasia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13373" y="2785222"/>
        <a:ext cx="1782216" cy="1033195"/>
      </dsp:txXfrm>
    </dsp:sp>
    <dsp:sp modelId="{9389BE4D-8A49-4416-981D-1745AAED9B1D}">
      <dsp:nvSpPr>
        <dsp:cNvPr id="0" name=""/>
        <dsp:cNvSpPr/>
      </dsp:nvSpPr>
      <dsp:spPr>
        <a:xfrm>
          <a:off x="1391821" y="1656188"/>
          <a:ext cx="1367993" cy="54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391821" y="1656188"/>
        <a:ext cx="1367993" cy="545964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8929" y="996564"/>
          <a:ext cx="432220" cy="887277"/>
        </a:xfrm>
        <a:custGeom>
          <a:avLst/>
          <a:gdLst/>
          <a:ahLst/>
          <a:cxnLst/>
          <a:rect l="0" t="0" r="0" b="0"/>
          <a:pathLst>
            <a:path>
              <a:moveTo>
                <a:pt x="432220" y="0"/>
              </a:moveTo>
              <a:lnTo>
                <a:pt x="432220" y="887277"/>
              </a:lnTo>
              <a:lnTo>
                <a:pt x="0" y="887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77F07-28E8-4CC2-A9E5-F909F576800A}">
      <dsp:nvSpPr>
        <dsp:cNvPr id="0" name=""/>
        <dsp:cNvSpPr/>
      </dsp:nvSpPr>
      <dsp:spPr>
        <a:xfrm>
          <a:off x="3561150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44"/>
              </a:lnTo>
              <a:lnTo>
                <a:pt x="2199211" y="1622644"/>
              </a:lnTo>
              <a:lnTo>
                <a:pt x="2199211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564"/>
          <a:ext cx="91440" cy="1831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1361938" y="996564"/>
          <a:ext cx="2199211" cy="1831696"/>
        </a:xfrm>
        <a:custGeom>
          <a:avLst/>
          <a:gdLst/>
          <a:ahLst/>
          <a:cxnLst/>
          <a:rect l="0" t="0" r="0" b="0"/>
          <a:pathLst>
            <a:path>
              <a:moveTo>
                <a:pt x="2199211" y="0"/>
              </a:moveTo>
              <a:lnTo>
                <a:pt x="2199211" y="1622644"/>
              </a:lnTo>
              <a:lnTo>
                <a:pt x="0" y="1622644"/>
              </a:lnTo>
              <a:lnTo>
                <a:pt x="0" y="18316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255020" y="1076"/>
          <a:ext cx="2612258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5020" y="1076"/>
        <a:ext cx="2612258" cy="995487"/>
      </dsp:txXfrm>
    </dsp:sp>
    <dsp:sp modelId="{47CE08D7-9963-408D-ADF4-8160FED4550A}">
      <dsp:nvSpPr>
        <dsp:cNvPr id="0" name=""/>
        <dsp:cNvSpPr/>
      </dsp:nvSpPr>
      <dsp:spPr>
        <a:xfrm>
          <a:off x="471385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71385" y="2828261"/>
        <a:ext cx="1781106" cy="987085"/>
      </dsp:txXfrm>
    </dsp:sp>
    <dsp:sp modelId="{FD85042B-3A5E-41AD-8A4A-B4AFFF75C61F}">
      <dsp:nvSpPr>
        <dsp:cNvPr id="0" name=""/>
        <dsp:cNvSpPr/>
      </dsp:nvSpPr>
      <dsp:spPr>
        <a:xfrm>
          <a:off x="2670596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Cajero(a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70596" y="2828261"/>
        <a:ext cx="1781106" cy="987085"/>
      </dsp:txXfrm>
    </dsp:sp>
    <dsp:sp modelId="{481DFCC8-5AA1-49A6-904F-C1F1EDDDFC58}">
      <dsp:nvSpPr>
        <dsp:cNvPr id="0" name=""/>
        <dsp:cNvSpPr/>
      </dsp:nvSpPr>
      <dsp:spPr>
        <a:xfrm>
          <a:off x="4869807" y="2828261"/>
          <a:ext cx="1781106" cy="9870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869807" y="2828261"/>
        <a:ext cx="1781106" cy="987085"/>
      </dsp:txXfrm>
    </dsp:sp>
    <dsp:sp modelId="{96C211A2-E9F8-42E0-B8C2-16D65DF6A4DB}">
      <dsp:nvSpPr>
        <dsp:cNvPr id="0" name=""/>
        <dsp:cNvSpPr/>
      </dsp:nvSpPr>
      <dsp:spPr>
        <a:xfrm>
          <a:off x="1760930" y="1613841"/>
          <a:ext cx="136799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/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60930" y="1613841"/>
        <a:ext cx="1367998" cy="54000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033133"/>
          <a:ext cx="252157" cy="659014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659014"/>
              </a:lnTo>
              <a:lnTo>
                <a:pt x="0" y="6590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49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2789114" y="1421534"/>
              </a:lnTo>
              <a:lnTo>
                <a:pt x="278911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534"/>
              </a:lnTo>
              <a:lnTo>
                <a:pt x="929704" y="1421534"/>
              </a:lnTo>
              <a:lnTo>
                <a:pt x="929704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033133"/>
          <a:ext cx="929704" cy="1582887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033133"/>
          <a:ext cx="2789114" cy="1582887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21534"/>
              </a:lnTo>
              <a:lnTo>
                <a:pt x="0" y="1421534"/>
              </a:lnTo>
              <a:lnTo>
                <a:pt x="0" y="15828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241132"/>
          <a:ext cx="2339998" cy="79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1150" y="241132"/>
        <a:ext cx="2339998" cy="792000"/>
      </dsp:txXfrm>
    </dsp:sp>
    <dsp:sp modelId="{47CE08D7-9963-408D-ADF4-8160FED4550A}">
      <dsp:nvSpPr>
        <dsp:cNvPr id="0" name=""/>
        <dsp:cNvSpPr/>
      </dsp:nvSpPr>
      <dsp:spPr>
        <a:xfrm>
          <a:off x="3684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684" y="2616021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3093" y="2616021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22503" y="2616021"/>
        <a:ext cx="1536702" cy="768351"/>
      </dsp:txXfrm>
    </dsp:sp>
    <dsp:sp modelId="{E04C956A-9805-4155-8ABD-6994E424FB8F}">
      <dsp:nvSpPr>
        <dsp:cNvPr id="0" name=""/>
        <dsp:cNvSpPr/>
      </dsp:nvSpPr>
      <dsp:spPr>
        <a:xfrm>
          <a:off x="5581913" y="2616021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Maestro(a) de </a:t>
          </a:r>
          <a:r>
            <a:rPr lang="es-ES" sz="1200" kern="1200" dirty="0" smtClean="0">
              <a:solidFill>
                <a:srgbClr val="000000"/>
              </a:solidFill>
            </a:rPr>
            <a:t>Basquetbol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81913" y="2616021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2048988" y="1440148"/>
          <a:ext cx="1260003" cy="50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48988" y="1440148"/>
        <a:ext cx="1260003" cy="503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3403288" y="1340983"/>
          <a:ext cx="380754" cy="687113"/>
        </a:xfrm>
        <a:custGeom>
          <a:avLst/>
          <a:gdLst/>
          <a:ahLst/>
          <a:cxnLst/>
          <a:rect l="0" t="0" r="0" b="0"/>
          <a:pathLst>
            <a:path>
              <a:moveTo>
                <a:pt x="380754" y="0"/>
              </a:moveTo>
              <a:lnTo>
                <a:pt x="380754" y="687113"/>
              </a:lnTo>
              <a:lnTo>
                <a:pt x="0" y="6871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84043" y="1340983"/>
          <a:ext cx="1040397" cy="175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624"/>
              </a:lnTo>
              <a:lnTo>
                <a:pt x="1040397" y="1465624"/>
              </a:lnTo>
              <a:lnTo>
                <a:pt x="1040397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808399" y="1340983"/>
          <a:ext cx="975643" cy="1759957"/>
        </a:xfrm>
        <a:custGeom>
          <a:avLst/>
          <a:gdLst/>
          <a:ahLst/>
          <a:cxnLst/>
          <a:rect l="0" t="0" r="0" b="0"/>
          <a:pathLst>
            <a:path>
              <a:moveTo>
                <a:pt x="975643" y="0"/>
              </a:moveTo>
              <a:lnTo>
                <a:pt x="975643" y="1465624"/>
              </a:lnTo>
              <a:lnTo>
                <a:pt x="0" y="1465624"/>
              </a:lnTo>
              <a:lnTo>
                <a:pt x="0" y="17599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614041" y="504054"/>
          <a:ext cx="2340003" cy="8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14041" y="504054"/>
        <a:ext cx="2340003" cy="836929"/>
      </dsp:txXfrm>
    </dsp:sp>
    <dsp:sp modelId="{7537FDA9-B49B-442D-9DE3-BBA9A8C44385}">
      <dsp:nvSpPr>
        <dsp:cNvPr id="0" name=""/>
        <dsp:cNvSpPr/>
      </dsp:nvSpPr>
      <dsp:spPr>
        <a:xfrm>
          <a:off x="2088405" y="3100940"/>
          <a:ext cx="1439989" cy="623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2088405" y="3100940"/>
        <a:ext cx="1439989" cy="623845"/>
      </dsp:txXfrm>
    </dsp:sp>
    <dsp:sp modelId="{BC8060E1-EAEE-4EE2-AA12-FD950A7FA3A8}">
      <dsp:nvSpPr>
        <dsp:cNvPr id="0" name=""/>
        <dsp:cNvSpPr/>
      </dsp:nvSpPr>
      <dsp:spPr>
        <a:xfrm>
          <a:off x="4104446" y="3100940"/>
          <a:ext cx="1439989" cy="647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104446" y="3100940"/>
        <a:ext cx="1439989" cy="647560"/>
      </dsp:txXfrm>
    </dsp:sp>
    <dsp:sp modelId="{9343905C-19EC-4254-819E-4EA95F0DF57C}">
      <dsp:nvSpPr>
        <dsp:cNvPr id="0" name=""/>
        <dsp:cNvSpPr/>
      </dsp:nvSpPr>
      <dsp:spPr>
        <a:xfrm>
          <a:off x="2071277" y="1779104"/>
          <a:ext cx="1332011" cy="497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071277" y="1779104"/>
        <a:ext cx="1332011" cy="49798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2546568" y="1014914"/>
          <a:ext cx="91440" cy="7132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32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1381816" y="2044"/>
          <a:ext cx="2420942" cy="1012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Profesional Especialista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1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81816" y="2044"/>
        <a:ext cx="2420942" cy="1012870"/>
      </dsp:txXfrm>
    </dsp:sp>
    <dsp:sp modelId="{5FC0240D-E289-42F4-A8DF-1DDEE67D73CD}">
      <dsp:nvSpPr>
        <dsp:cNvPr id="0" name=""/>
        <dsp:cNvSpPr/>
      </dsp:nvSpPr>
      <dsp:spPr>
        <a:xfrm>
          <a:off x="1782284" y="1728200"/>
          <a:ext cx="1620006" cy="626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782284" y="1728200"/>
        <a:ext cx="1620006" cy="626995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76607" y="1454421"/>
          <a:ext cx="212993" cy="667083"/>
        </a:xfrm>
        <a:custGeom>
          <a:avLst/>
          <a:gdLst/>
          <a:ahLst/>
          <a:cxnLst/>
          <a:rect l="0" t="0" r="0" b="0"/>
          <a:pathLst>
            <a:path>
              <a:moveTo>
                <a:pt x="212993" y="0"/>
              </a:moveTo>
              <a:lnTo>
                <a:pt x="212993" y="667083"/>
              </a:lnTo>
              <a:lnTo>
                <a:pt x="0" y="6670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9600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283"/>
              </a:lnTo>
              <a:lnTo>
                <a:pt x="1055305" y="1409283"/>
              </a:lnTo>
              <a:lnTo>
                <a:pt x="1055305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34294" y="1454421"/>
          <a:ext cx="1055305" cy="1663221"/>
        </a:xfrm>
        <a:custGeom>
          <a:avLst/>
          <a:gdLst/>
          <a:ahLst/>
          <a:cxnLst/>
          <a:rect l="0" t="0" r="0" b="0"/>
          <a:pathLst>
            <a:path>
              <a:moveTo>
                <a:pt x="1055305" y="0"/>
              </a:moveTo>
              <a:lnTo>
                <a:pt x="1055305" y="1409283"/>
              </a:lnTo>
              <a:lnTo>
                <a:pt x="0" y="1409283"/>
              </a:lnTo>
              <a:lnTo>
                <a:pt x="0" y="1663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0372" y="564005"/>
          <a:ext cx="2418457" cy="890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980372" y="564005"/>
        <a:ext cx="2418457" cy="890415"/>
      </dsp:txXfrm>
    </dsp:sp>
    <dsp:sp modelId="{027E0837-CF06-434B-8453-53E974BA80E8}">
      <dsp:nvSpPr>
        <dsp:cNvPr id="0" name=""/>
        <dsp:cNvSpPr/>
      </dsp:nvSpPr>
      <dsp:spPr>
        <a:xfrm>
          <a:off x="1332927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Maestro(a) de </a:t>
          </a:r>
          <a:r>
            <a:rPr lang="es-MX" sz="1200" b="0" kern="1200" dirty="0" err="1" smtClean="0">
              <a:solidFill>
                <a:srgbClr val="000000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1332927" y="3117642"/>
        <a:ext cx="1602735" cy="656079"/>
      </dsp:txXfrm>
    </dsp:sp>
    <dsp:sp modelId="{4F22EBA1-8B10-4175-9402-BEF5DECABA63}">
      <dsp:nvSpPr>
        <dsp:cNvPr id="0" name=""/>
        <dsp:cNvSpPr/>
      </dsp:nvSpPr>
      <dsp:spPr>
        <a:xfrm>
          <a:off x="3443538" y="3117642"/>
          <a:ext cx="1602735" cy="65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rgbClr val="000000"/>
            </a:solidFill>
            <a:latin typeface="Calibri" panose="020F0502020204030204" pitchFamily="34" charset="0"/>
          </a:endParaRPr>
        </a:p>
      </dsp:txBody>
      <dsp:txXfrm>
        <a:off x="3443538" y="3117642"/>
        <a:ext cx="1602735" cy="656079"/>
      </dsp:txXfrm>
    </dsp:sp>
    <dsp:sp modelId="{63464403-3396-417A-B9B2-F4D87917F733}">
      <dsp:nvSpPr>
        <dsp:cNvPr id="0" name=""/>
        <dsp:cNvSpPr/>
      </dsp:nvSpPr>
      <dsp:spPr>
        <a:xfrm>
          <a:off x="1623190" y="1854379"/>
          <a:ext cx="1353416" cy="534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Secretaria / </a:t>
          </a:r>
          <a:r>
            <a:rPr lang="es-MX" sz="1200" b="0" kern="1200" dirty="0" smtClean="0">
              <a:solidFill>
                <a:srgbClr val="000000"/>
              </a:solidFill>
              <a:latin typeface="Calibri" panose="020F0502020204030204" pitchFamily="34" charset="0"/>
            </a:rPr>
            <a:t>O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623190" y="1854379"/>
        <a:ext cx="1353416" cy="534249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19370" y="1008109"/>
          <a:ext cx="341779" cy="719963"/>
        </a:xfrm>
        <a:custGeom>
          <a:avLst/>
          <a:gdLst/>
          <a:ahLst/>
          <a:cxnLst/>
          <a:rect l="0" t="0" r="0" b="0"/>
          <a:pathLst>
            <a:path>
              <a:moveTo>
                <a:pt x="341779" y="0"/>
              </a:moveTo>
              <a:lnTo>
                <a:pt x="341779" y="719963"/>
              </a:lnTo>
              <a:lnTo>
                <a:pt x="0" y="7199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12"/>
              </a:lnTo>
              <a:lnTo>
                <a:pt x="1838480" y="1488512"/>
              </a:lnTo>
              <a:lnTo>
                <a:pt x="183848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008109"/>
          <a:ext cx="91440" cy="16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22669" y="1008109"/>
          <a:ext cx="1838480" cy="1687751"/>
        </a:xfrm>
        <a:custGeom>
          <a:avLst/>
          <a:gdLst/>
          <a:ahLst/>
          <a:cxnLst/>
          <a:rect l="0" t="0" r="0" b="0"/>
          <a:pathLst>
            <a:path>
              <a:moveTo>
                <a:pt x="1838480" y="0"/>
              </a:moveTo>
              <a:lnTo>
                <a:pt x="1838480" y="1488512"/>
              </a:lnTo>
              <a:lnTo>
                <a:pt x="0" y="1488512"/>
              </a:lnTo>
              <a:lnTo>
                <a:pt x="0" y="16877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46400" y="59353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46400" y="59353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002667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02667" y="2695861"/>
        <a:ext cx="1440003" cy="759128"/>
      </dsp:txXfrm>
    </dsp:sp>
    <dsp:sp modelId="{FD85042B-3A5E-41AD-8A4A-B4AFFF75C61F}">
      <dsp:nvSpPr>
        <dsp:cNvPr id="0" name=""/>
        <dsp:cNvSpPr/>
      </dsp:nvSpPr>
      <dsp:spPr>
        <a:xfrm>
          <a:off x="2841148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1148" y="2695861"/>
        <a:ext cx="1440003" cy="759128"/>
      </dsp:txXfrm>
    </dsp:sp>
    <dsp:sp modelId="{B007F721-2441-4550-B12D-646D3DE57F71}">
      <dsp:nvSpPr>
        <dsp:cNvPr id="0" name=""/>
        <dsp:cNvSpPr/>
      </dsp:nvSpPr>
      <dsp:spPr>
        <a:xfrm>
          <a:off x="4679629" y="2695861"/>
          <a:ext cx="1440003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679629" y="2695861"/>
        <a:ext cx="1440003" cy="759128"/>
      </dsp:txXfrm>
    </dsp:sp>
    <dsp:sp modelId="{96C211A2-E9F8-42E0-B8C2-16D65DF6A4DB}">
      <dsp:nvSpPr>
        <dsp:cNvPr id="0" name=""/>
        <dsp:cNvSpPr/>
      </dsp:nvSpPr>
      <dsp:spPr>
        <a:xfrm>
          <a:off x="1959365" y="1443399"/>
          <a:ext cx="1260005" cy="5693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59365" y="1443399"/>
        <a:ext cx="1260005" cy="56934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586" y="950150"/>
          <a:ext cx="227910" cy="796898"/>
        </a:xfrm>
        <a:custGeom>
          <a:avLst/>
          <a:gdLst/>
          <a:ahLst/>
          <a:cxnLst/>
          <a:rect l="0" t="0" r="0" b="0"/>
          <a:pathLst>
            <a:path>
              <a:moveTo>
                <a:pt x="227910" y="0"/>
              </a:moveTo>
              <a:lnTo>
                <a:pt x="227910" y="796898"/>
              </a:lnTo>
              <a:lnTo>
                <a:pt x="0" y="7968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627496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472"/>
              </a:lnTo>
              <a:lnTo>
                <a:pt x="958366" y="1546472"/>
              </a:lnTo>
              <a:lnTo>
                <a:pt x="958366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669129" y="950150"/>
          <a:ext cx="958366" cy="1745711"/>
        </a:xfrm>
        <a:custGeom>
          <a:avLst/>
          <a:gdLst/>
          <a:ahLst/>
          <a:cxnLst/>
          <a:rect l="0" t="0" r="0" b="0"/>
          <a:pathLst>
            <a:path>
              <a:moveTo>
                <a:pt x="958366" y="0"/>
              </a:moveTo>
              <a:lnTo>
                <a:pt x="958366" y="1546472"/>
              </a:lnTo>
              <a:lnTo>
                <a:pt x="0" y="1546472"/>
              </a:lnTo>
              <a:lnTo>
                <a:pt x="0" y="1745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12747" y="1394"/>
          <a:ext cx="2429498" cy="948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412747" y="1394"/>
        <a:ext cx="2429498" cy="948756"/>
      </dsp:txXfrm>
    </dsp:sp>
    <dsp:sp modelId="{68F90279-E630-440E-8937-16E69DB36ADA}">
      <dsp:nvSpPr>
        <dsp:cNvPr id="0" name=""/>
        <dsp:cNvSpPr/>
      </dsp:nvSpPr>
      <dsp:spPr>
        <a:xfrm>
          <a:off x="1910001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Instructor(a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10001" y="2695861"/>
        <a:ext cx="1518256" cy="759128"/>
      </dsp:txXfrm>
    </dsp:sp>
    <dsp:sp modelId="{FD85042B-3A5E-41AD-8A4A-B4AFFF75C61F}">
      <dsp:nvSpPr>
        <dsp:cNvPr id="0" name=""/>
        <dsp:cNvSpPr/>
      </dsp:nvSpPr>
      <dsp:spPr>
        <a:xfrm>
          <a:off x="3826735" y="2695861"/>
          <a:ext cx="1518256" cy="7591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826735" y="2695861"/>
        <a:ext cx="1518256" cy="759128"/>
      </dsp:txXfrm>
    </dsp:sp>
    <dsp:sp modelId="{96C211A2-E9F8-42E0-B8C2-16D65DF6A4DB}">
      <dsp:nvSpPr>
        <dsp:cNvPr id="0" name=""/>
        <dsp:cNvSpPr/>
      </dsp:nvSpPr>
      <dsp:spPr>
        <a:xfrm>
          <a:off x="1995199" y="1443394"/>
          <a:ext cx="1404386" cy="607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995199" y="1443394"/>
        <a:ext cx="1404386" cy="607308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096181"/>
          <a:ext cx="91440" cy="727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5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55052" y="1559"/>
          <a:ext cx="2519996" cy="10946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5052" y="1559"/>
        <a:ext cx="2519996" cy="1094621"/>
      </dsp:txXfrm>
    </dsp:sp>
    <dsp:sp modelId="{A6CC9120-299E-4DD8-8C13-707BEE0A1BC5}">
      <dsp:nvSpPr>
        <dsp:cNvPr id="0" name=""/>
        <dsp:cNvSpPr/>
      </dsp:nvSpPr>
      <dsp:spPr>
        <a:xfrm>
          <a:off x="1015047" y="1823722"/>
          <a:ext cx="1800007" cy="967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015047" y="1823722"/>
        <a:ext cx="1800007" cy="967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4464496" y="1734188"/>
          <a:ext cx="3496620" cy="72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07"/>
              </a:lnTo>
              <a:lnTo>
                <a:pt x="3496620" y="524907"/>
              </a:lnTo>
              <a:lnTo>
                <a:pt x="349662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4464496" y="1734188"/>
          <a:ext cx="1165540" cy="72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907"/>
              </a:lnTo>
              <a:lnTo>
                <a:pt x="1165540" y="524907"/>
              </a:lnTo>
              <a:lnTo>
                <a:pt x="116554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3298955" y="1734188"/>
          <a:ext cx="1165540" cy="727191"/>
        </a:xfrm>
        <a:custGeom>
          <a:avLst/>
          <a:gdLst/>
          <a:ahLst/>
          <a:cxnLst/>
          <a:rect l="0" t="0" r="0" b="0"/>
          <a:pathLst>
            <a:path>
              <a:moveTo>
                <a:pt x="1165540" y="0"/>
              </a:moveTo>
              <a:lnTo>
                <a:pt x="1165540" y="524907"/>
              </a:lnTo>
              <a:lnTo>
                <a:pt x="0" y="524907"/>
              </a:lnTo>
              <a:lnTo>
                <a:pt x="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967875" y="1734188"/>
          <a:ext cx="3496620" cy="727191"/>
        </a:xfrm>
        <a:custGeom>
          <a:avLst/>
          <a:gdLst/>
          <a:ahLst/>
          <a:cxnLst/>
          <a:rect l="0" t="0" r="0" b="0"/>
          <a:pathLst>
            <a:path>
              <a:moveTo>
                <a:pt x="3496620" y="0"/>
              </a:moveTo>
              <a:lnTo>
                <a:pt x="3496620" y="524907"/>
              </a:lnTo>
              <a:lnTo>
                <a:pt x="0" y="524907"/>
              </a:lnTo>
              <a:lnTo>
                <a:pt x="0" y="7271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976495" y="486184"/>
          <a:ext cx="2976000" cy="1248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76495" y="486184"/>
        <a:ext cx="2976000" cy="1248004"/>
      </dsp:txXfrm>
    </dsp:sp>
    <dsp:sp modelId="{A8990391-8BC5-47C2-AC60-DE385918E6C0}">
      <dsp:nvSpPr>
        <dsp:cNvPr id="0" name=""/>
        <dsp:cNvSpPr/>
      </dsp:nvSpPr>
      <dsp:spPr>
        <a:xfrm>
          <a:off x="4618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18" y="2461380"/>
        <a:ext cx="1926512" cy="1259997"/>
      </dsp:txXfrm>
    </dsp:sp>
    <dsp:sp modelId="{0C383773-3E75-40C1-8F41-944F99267FEE}">
      <dsp:nvSpPr>
        <dsp:cNvPr id="0" name=""/>
        <dsp:cNvSpPr/>
      </dsp:nvSpPr>
      <dsp:spPr>
        <a:xfrm>
          <a:off x="2335699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</a:t>
          </a:r>
          <a:r>
            <a:rPr lang="es-ES" sz="1200" kern="1200" dirty="0" smtClean="0">
              <a:solidFill>
                <a:schemeClr val="tx1"/>
              </a:solidFill>
            </a:rPr>
            <a:t>Temporales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35699" y="2461380"/>
        <a:ext cx="1926512" cy="1259997"/>
      </dsp:txXfrm>
    </dsp:sp>
    <dsp:sp modelId="{01A0B41B-7573-4DE0-B7B2-1833FFE8216D}">
      <dsp:nvSpPr>
        <dsp:cNvPr id="0" name=""/>
        <dsp:cNvSpPr/>
      </dsp:nvSpPr>
      <dsp:spPr>
        <a:xfrm>
          <a:off x="4666779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66779" y="2461380"/>
        <a:ext cx="1926512" cy="1259997"/>
      </dsp:txXfrm>
    </dsp:sp>
    <dsp:sp modelId="{BA3CFFF1-5937-4474-84EB-077FB0973A74}">
      <dsp:nvSpPr>
        <dsp:cNvPr id="0" name=""/>
        <dsp:cNvSpPr/>
      </dsp:nvSpPr>
      <dsp:spPr>
        <a:xfrm>
          <a:off x="6997860" y="2461380"/>
          <a:ext cx="1926512" cy="12599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97860" y="2461380"/>
        <a:ext cx="1926512" cy="125999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2719" y="900627"/>
          <a:ext cx="258430" cy="759339"/>
        </a:xfrm>
        <a:custGeom>
          <a:avLst/>
          <a:gdLst/>
          <a:ahLst/>
          <a:cxnLst/>
          <a:rect l="0" t="0" r="0" b="0"/>
          <a:pathLst>
            <a:path>
              <a:moveTo>
                <a:pt x="258430" y="0"/>
              </a:moveTo>
              <a:lnTo>
                <a:pt x="258430" y="759339"/>
              </a:lnTo>
              <a:lnTo>
                <a:pt x="0" y="7593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3561149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985"/>
              </a:lnTo>
              <a:lnTo>
                <a:pt x="1087504" y="1464985"/>
              </a:lnTo>
              <a:lnTo>
                <a:pt x="1087504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473645" y="900627"/>
          <a:ext cx="1087504" cy="1653726"/>
        </a:xfrm>
        <a:custGeom>
          <a:avLst/>
          <a:gdLst/>
          <a:ahLst/>
          <a:cxnLst/>
          <a:rect l="0" t="0" r="0" b="0"/>
          <a:pathLst>
            <a:path>
              <a:moveTo>
                <a:pt x="1087504" y="0"/>
              </a:moveTo>
              <a:lnTo>
                <a:pt x="1087504" y="1464985"/>
              </a:lnTo>
              <a:lnTo>
                <a:pt x="0" y="1464985"/>
              </a:lnTo>
              <a:lnTo>
                <a:pt x="0" y="1653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01154" y="1863"/>
          <a:ext cx="2519991" cy="89876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la Administración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del </a:t>
          </a:r>
          <a:r>
            <a:rPr lang="es-ES" sz="1200" kern="1200" dirty="0" smtClean="0">
              <a:solidFill>
                <a:srgbClr val="000000"/>
              </a:solidFill>
            </a:rPr>
            <a:t>Gimnasio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01154" y="1863"/>
        <a:ext cx="2519991" cy="898764"/>
      </dsp:txXfrm>
    </dsp:sp>
    <dsp:sp modelId="{FD85042B-3A5E-41AD-8A4A-B4AFFF75C61F}">
      <dsp:nvSpPr>
        <dsp:cNvPr id="0" name=""/>
        <dsp:cNvSpPr/>
      </dsp:nvSpPr>
      <dsp:spPr>
        <a:xfrm>
          <a:off x="157488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574880" y="2554354"/>
        <a:ext cx="1797528" cy="900166"/>
      </dsp:txXfrm>
    </dsp:sp>
    <dsp:sp modelId="{C96B9213-2CAF-4CCB-A5F5-957CEF20391E}">
      <dsp:nvSpPr>
        <dsp:cNvPr id="0" name=""/>
        <dsp:cNvSpPr/>
      </dsp:nvSpPr>
      <dsp:spPr>
        <a:xfrm>
          <a:off x="3749890" y="2554354"/>
          <a:ext cx="1797528" cy="9001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8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49890" y="2554354"/>
        <a:ext cx="1797528" cy="900166"/>
      </dsp:txXfrm>
    </dsp:sp>
    <dsp:sp modelId="{96C211A2-E9F8-42E0-B8C2-16D65DF6A4DB}">
      <dsp:nvSpPr>
        <dsp:cNvPr id="0" name=""/>
        <dsp:cNvSpPr/>
      </dsp:nvSpPr>
      <dsp:spPr>
        <a:xfrm>
          <a:off x="2011500" y="1389968"/>
          <a:ext cx="1291218" cy="53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11500" y="1389968"/>
        <a:ext cx="1291218" cy="53999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197314"/>
          <a:ext cx="2224840" cy="890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894"/>
              </a:lnTo>
              <a:lnTo>
                <a:pt x="2224840" y="695894"/>
              </a:lnTo>
              <a:lnTo>
                <a:pt x="2224840" y="890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197314"/>
          <a:ext cx="91440" cy="8909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197314"/>
          <a:ext cx="2247426" cy="890993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95968"/>
              </a:lnTo>
              <a:lnTo>
                <a:pt x="0" y="695968"/>
              </a:lnTo>
              <a:lnTo>
                <a:pt x="0" y="890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880398" y="216024"/>
          <a:ext cx="2592285" cy="98128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Unidad Deportiva Moderna</a:t>
          </a:r>
        </a:p>
      </dsp:txBody>
      <dsp:txXfrm>
        <a:off x="1880398" y="216024"/>
        <a:ext cx="2592285" cy="981289"/>
      </dsp:txXfrm>
    </dsp:sp>
    <dsp:sp modelId="{68F90279-E630-440E-8937-16E69DB36ADA}">
      <dsp:nvSpPr>
        <dsp:cNvPr id="0" name=""/>
        <dsp:cNvSpPr/>
      </dsp:nvSpPr>
      <dsp:spPr>
        <a:xfrm>
          <a:off x="426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Vigilante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6" y="2088307"/>
        <a:ext cx="1857377" cy="720002"/>
      </dsp:txXfrm>
    </dsp:sp>
    <dsp:sp modelId="{FD85042B-3A5E-41AD-8A4A-B4AFFF75C61F}">
      <dsp:nvSpPr>
        <dsp:cNvPr id="0" name=""/>
        <dsp:cNvSpPr/>
      </dsp:nvSpPr>
      <dsp:spPr>
        <a:xfrm>
          <a:off x="2247852" y="2088307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47852" y="2088307"/>
        <a:ext cx="1857377" cy="720002"/>
      </dsp:txXfrm>
    </dsp:sp>
    <dsp:sp modelId="{B007F721-2441-4550-B12D-646D3DE57F71}">
      <dsp:nvSpPr>
        <dsp:cNvPr id="0" name=""/>
        <dsp:cNvSpPr/>
      </dsp:nvSpPr>
      <dsp:spPr>
        <a:xfrm>
          <a:off x="4472693" y="2088233"/>
          <a:ext cx="1857377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72693" y="2088233"/>
        <a:ext cx="1857377" cy="720002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0098" y="1453453"/>
          <a:ext cx="371051" cy="890987"/>
        </a:xfrm>
        <a:custGeom>
          <a:avLst/>
          <a:gdLst/>
          <a:ahLst/>
          <a:cxnLst/>
          <a:rect l="0" t="0" r="0" b="0"/>
          <a:pathLst>
            <a:path>
              <a:moveTo>
                <a:pt x="371051" y="0"/>
              </a:moveTo>
              <a:lnTo>
                <a:pt x="371051" y="890987"/>
              </a:lnTo>
              <a:lnTo>
                <a:pt x="0" y="890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6195"/>
              </a:lnTo>
              <a:lnTo>
                <a:pt x="2415694" y="1706195"/>
              </a:lnTo>
              <a:lnTo>
                <a:pt x="2415694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453453"/>
          <a:ext cx="91440" cy="19869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45455" y="1453453"/>
          <a:ext cx="2415694" cy="1986910"/>
        </a:xfrm>
        <a:custGeom>
          <a:avLst/>
          <a:gdLst/>
          <a:ahLst/>
          <a:cxnLst/>
          <a:rect l="0" t="0" r="0" b="0"/>
          <a:pathLst>
            <a:path>
              <a:moveTo>
                <a:pt x="2415694" y="0"/>
              </a:moveTo>
              <a:lnTo>
                <a:pt x="2415694" y="1706195"/>
              </a:lnTo>
              <a:lnTo>
                <a:pt x="0" y="1706195"/>
              </a:lnTo>
              <a:lnTo>
                <a:pt x="0" y="1986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128289" y="340888"/>
          <a:ext cx="2865720" cy="1112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Administrador(a) </a:t>
          </a:r>
        </a:p>
      </dsp:txBody>
      <dsp:txXfrm>
        <a:off x="2128289" y="340888"/>
        <a:ext cx="2865720" cy="1112564"/>
      </dsp:txXfrm>
    </dsp:sp>
    <dsp:sp modelId="{68F90279-E630-440E-8937-16E69DB36ADA}">
      <dsp:nvSpPr>
        <dsp:cNvPr id="0" name=""/>
        <dsp:cNvSpPr/>
      </dsp:nvSpPr>
      <dsp:spPr>
        <a:xfrm>
          <a:off x="218322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18322" y="3440363"/>
        <a:ext cx="1854265" cy="832612"/>
      </dsp:txXfrm>
    </dsp:sp>
    <dsp:sp modelId="{FD85042B-3A5E-41AD-8A4A-B4AFFF75C61F}">
      <dsp:nvSpPr>
        <dsp:cNvPr id="0" name=""/>
        <dsp:cNvSpPr/>
      </dsp:nvSpPr>
      <dsp:spPr>
        <a:xfrm>
          <a:off x="2634017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Ayudante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4017" y="3440363"/>
        <a:ext cx="1854265" cy="832612"/>
      </dsp:txXfrm>
    </dsp:sp>
    <dsp:sp modelId="{B007F721-2441-4550-B12D-646D3DE57F71}">
      <dsp:nvSpPr>
        <dsp:cNvPr id="0" name=""/>
        <dsp:cNvSpPr/>
      </dsp:nvSpPr>
      <dsp:spPr>
        <a:xfrm>
          <a:off x="5049711" y="3440363"/>
          <a:ext cx="1854265" cy="832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049711" y="3440363"/>
        <a:ext cx="1854265" cy="832612"/>
      </dsp:txXfrm>
    </dsp:sp>
    <dsp:sp modelId="{96C211A2-E9F8-42E0-B8C2-16D65DF6A4DB}">
      <dsp:nvSpPr>
        <dsp:cNvPr id="0" name=""/>
        <dsp:cNvSpPr/>
      </dsp:nvSpPr>
      <dsp:spPr>
        <a:xfrm>
          <a:off x="1706670" y="2029212"/>
          <a:ext cx="1483428" cy="6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 / </a:t>
          </a:r>
          <a:r>
            <a:rPr lang="es-ES" sz="1200" kern="1200" dirty="0" smtClean="0">
              <a:solidFill>
                <a:srgbClr val="000000"/>
              </a:solidFill>
            </a:rPr>
            <a:t>O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06670" y="2029212"/>
        <a:ext cx="1483428" cy="63045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384254" y="1440037"/>
          <a:ext cx="477599" cy="704496"/>
        </a:xfrm>
        <a:custGeom>
          <a:avLst/>
          <a:gdLst/>
          <a:ahLst/>
          <a:cxnLst/>
          <a:rect l="0" t="0" r="0" b="0"/>
          <a:pathLst>
            <a:path>
              <a:moveTo>
                <a:pt x="477599" y="0"/>
              </a:moveTo>
              <a:lnTo>
                <a:pt x="477599" y="704496"/>
              </a:lnTo>
              <a:lnTo>
                <a:pt x="0" y="7044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440037"/>
          <a:ext cx="2777672" cy="1590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1662"/>
              </a:lnTo>
              <a:lnTo>
                <a:pt x="2777672" y="1351662"/>
              </a:lnTo>
              <a:lnTo>
                <a:pt x="2777672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440037"/>
          <a:ext cx="91440" cy="159039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351662"/>
              </a:lnTo>
              <a:lnTo>
                <a:pt x="45720" y="1351662"/>
              </a:lnTo>
              <a:lnTo>
                <a:pt x="4572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440037"/>
          <a:ext cx="2724515" cy="159039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351662"/>
              </a:lnTo>
              <a:lnTo>
                <a:pt x="0" y="1351662"/>
              </a:lnTo>
              <a:lnTo>
                <a:pt x="0" y="1590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28803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</a:t>
          </a:r>
          <a:r>
            <a:rPr lang="es-ES" sz="1200" kern="1200" dirty="0" smtClean="0">
              <a:solidFill>
                <a:srgbClr val="000000"/>
              </a:solidFill>
            </a:rPr>
            <a:t>Educación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37855" y="28803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088261" y="1838531"/>
          <a:ext cx="1295992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88261" y="1838531"/>
        <a:ext cx="1295992" cy="612004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A6B71-4861-460D-B448-64D7301D8591}">
      <dsp:nvSpPr>
        <dsp:cNvPr id="0" name=""/>
        <dsp:cNvSpPr/>
      </dsp:nvSpPr>
      <dsp:spPr>
        <a:xfrm>
          <a:off x="2155741" y="1584181"/>
          <a:ext cx="398436" cy="1497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7511"/>
              </a:lnTo>
              <a:lnTo>
                <a:pt x="398436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1732679" y="1584181"/>
          <a:ext cx="423061" cy="1497511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1497511"/>
              </a:lnTo>
              <a:lnTo>
                <a:pt x="0" y="14975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662C-06E1-4A3C-9627-BABDA1F8D9DA}">
      <dsp:nvSpPr>
        <dsp:cNvPr id="0" name=""/>
        <dsp:cNvSpPr/>
      </dsp:nvSpPr>
      <dsp:spPr>
        <a:xfrm>
          <a:off x="2155741" y="1584181"/>
          <a:ext cx="398436" cy="708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68"/>
              </a:lnTo>
              <a:lnTo>
                <a:pt x="398436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732679" y="1584181"/>
          <a:ext cx="423061" cy="708868"/>
        </a:xfrm>
        <a:custGeom>
          <a:avLst/>
          <a:gdLst/>
          <a:ahLst/>
          <a:cxnLst/>
          <a:rect l="0" t="0" r="0" b="0"/>
          <a:pathLst>
            <a:path>
              <a:moveTo>
                <a:pt x="423061" y="0"/>
              </a:moveTo>
              <a:lnTo>
                <a:pt x="423061" y="708868"/>
              </a:lnTo>
              <a:lnTo>
                <a:pt x="0" y="7088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1671-4839-49A6-9F68-CDE6E43456F8}">
      <dsp:nvSpPr>
        <dsp:cNvPr id="0" name=""/>
        <dsp:cNvSpPr/>
      </dsp:nvSpPr>
      <dsp:spPr>
        <a:xfrm>
          <a:off x="2155741" y="1584181"/>
          <a:ext cx="964466" cy="2367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982"/>
              </a:lnTo>
              <a:lnTo>
                <a:pt x="964466" y="2140982"/>
              </a:lnTo>
              <a:lnTo>
                <a:pt x="964466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470C5-FB19-4234-AA6C-EFDD06C9188E}">
      <dsp:nvSpPr>
        <dsp:cNvPr id="0" name=""/>
        <dsp:cNvSpPr/>
      </dsp:nvSpPr>
      <dsp:spPr>
        <a:xfrm>
          <a:off x="1201492" y="1584181"/>
          <a:ext cx="954249" cy="2367796"/>
        </a:xfrm>
        <a:custGeom>
          <a:avLst/>
          <a:gdLst/>
          <a:ahLst/>
          <a:cxnLst/>
          <a:rect l="0" t="0" r="0" b="0"/>
          <a:pathLst>
            <a:path>
              <a:moveTo>
                <a:pt x="954249" y="0"/>
              </a:moveTo>
              <a:lnTo>
                <a:pt x="954249" y="2140982"/>
              </a:lnTo>
              <a:lnTo>
                <a:pt x="0" y="2140982"/>
              </a:lnTo>
              <a:lnTo>
                <a:pt x="0" y="23677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017514" y="723692"/>
          <a:ext cx="2276455" cy="860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Administrativo</a:t>
          </a:r>
        </a:p>
      </dsp:txBody>
      <dsp:txXfrm>
        <a:off x="1017514" y="723692"/>
        <a:ext cx="2276455" cy="860488"/>
      </dsp:txXfrm>
    </dsp:sp>
    <dsp:sp modelId="{A26C7DD0-22C3-472F-8956-750A0E5B231F}">
      <dsp:nvSpPr>
        <dsp:cNvPr id="0" name=""/>
        <dsp:cNvSpPr/>
      </dsp:nvSpPr>
      <dsp:spPr>
        <a:xfrm>
          <a:off x="463494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Área de Bibliotecas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3494" y="3951977"/>
        <a:ext cx="1475996" cy="800555"/>
      </dsp:txXfrm>
    </dsp:sp>
    <dsp:sp modelId="{517ACABC-13CB-4CF8-99D2-6730CCE4549E}">
      <dsp:nvSpPr>
        <dsp:cNvPr id="0" name=""/>
        <dsp:cNvSpPr/>
      </dsp:nvSpPr>
      <dsp:spPr>
        <a:xfrm>
          <a:off x="2382209" y="3951977"/>
          <a:ext cx="1475996" cy="800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82209" y="3951977"/>
        <a:ext cx="1475996" cy="800555"/>
      </dsp:txXfrm>
    </dsp:sp>
    <dsp:sp modelId="{8152EA35-9CDF-40B9-A284-B90D945FE2BB}">
      <dsp:nvSpPr>
        <dsp:cNvPr id="0" name=""/>
        <dsp:cNvSpPr/>
      </dsp:nvSpPr>
      <dsp:spPr>
        <a:xfrm>
          <a:off x="308288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1990367"/>
        <a:ext cx="1424391" cy="605366"/>
      </dsp:txXfrm>
    </dsp:sp>
    <dsp:sp modelId="{879CF3CE-3826-4411-8750-4A90CA157093}">
      <dsp:nvSpPr>
        <dsp:cNvPr id="0" name=""/>
        <dsp:cNvSpPr/>
      </dsp:nvSpPr>
      <dsp:spPr>
        <a:xfrm>
          <a:off x="2554177" y="1990367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554177" y="1990367"/>
        <a:ext cx="1424391" cy="605366"/>
      </dsp:txXfrm>
    </dsp:sp>
    <dsp:sp modelId="{1010ADA0-FBE6-43F8-A34B-DB3F073225DF}">
      <dsp:nvSpPr>
        <dsp:cNvPr id="0" name=""/>
        <dsp:cNvSpPr/>
      </dsp:nvSpPr>
      <dsp:spPr>
        <a:xfrm>
          <a:off x="308288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08288" y="2779009"/>
        <a:ext cx="1424391" cy="605366"/>
      </dsp:txXfrm>
    </dsp:sp>
    <dsp:sp modelId="{B5E18026-23BC-4B30-B57F-ECE5140B52DE}">
      <dsp:nvSpPr>
        <dsp:cNvPr id="0" name=""/>
        <dsp:cNvSpPr/>
      </dsp:nvSpPr>
      <dsp:spPr>
        <a:xfrm>
          <a:off x="2554177" y="2779009"/>
          <a:ext cx="1424391" cy="605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554177" y="2779009"/>
        <a:ext cx="1424391" cy="605366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B2EF-681D-4844-89E7-82F39516A690}">
      <dsp:nvSpPr>
        <dsp:cNvPr id="0" name=""/>
        <dsp:cNvSpPr/>
      </dsp:nvSpPr>
      <dsp:spPr>
        <a:xfrm>
          <a:off x="2852028" y="920013"/>
          <a:ext cx="208311" cy="2256208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2256208"/>
              </a:lnTo>
              <a:lnTo>
                <a:pt x="0" y="22562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3060339" y="920013"/>
          <a:ext cx="208323" cy="3848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051"/>
              </a:lnTo>
              <a:lnTo>
                <a:pt x="208323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2852028" y="920013"/>
          <a:ext cx="208311" cy="3848051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848051"/>
              </a:lnTo>
              <a:lnTo>
                <a:pt x="0" y="38480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3060339" y="920013"/>
          <a:ext cx="208323" cy="3056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6032"/>
              </a:lnTo>
              <a:lnTo>
                <a:pt x="208323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852028" y="920013"/>
          <a:ext cx="208311" cy="3056032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3056032"/>
              </a:lnTo>
              <a:lnTo>
                <a:pt x="0" y="3056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60339" y="920013"/>
          <a:ext cx="208323" cy="1877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199"/>
              </a:lnTo>
              <a:lnTo>
                <a:pt x="208323" y="18771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52028" y="920013"/>
          <a:ext cx="208311" cy="1475625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1475625"/>
              </a:lnTo>
              <a:lnTo>
                <a:pt x="0" y="14756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39" y="920013"/>
          <a:ext cx="208323" cy="727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14"/>
              </a:lnTo>
              <a:lnTo>
                <a:pt x="208323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52028" y="920013"/>
          <a:ext cx="208311" cy="727414"/>
        </a:xfrm>
        <a:custGeom>
          <a:avLst/>
          <a:gdLst/>
          <a:ahLst/>
          <a:cxnLst/>
          <a:rect l="0" t="0" r="0" b="0"/>
          <a:pathLst>
            <a:path>
              <a:moveTo>
                <a:pt x="208311" y="0"/>
              </a:moveTo>
              <a:lnTo>
                <a:pt x="208311" y="727414"/>
              </a:lnTo>
              <a:lnTo>
                <a:pt x="0" y="7274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935465" y="296140"/>
          <a:ext cx="2249748" cy="623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Administrativo(a)</a:t>
          </a:r>
        </a:p>
      </dsp:txBody>
      <dsp:txXfrm>
        <a:off x="1935465" y="296140"/>
        <a:ext cx="2249748" cy="623873"/>
      </dsp:txXfrm>
    </dsp:sp>
    <dsp:sp modelId="{907B92F7-AFBA-4A50-B054-4F4BE3C5BD64}">
      <dsp:nvSpPr>
        <dsp:cNvPr id="0" name=""/>
        <dsp:cNvSpPr/>
      </dsp:nvSpPr>
      <dsp:spPr>
        <a:xfrm>
          <a:off x="65603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</a:t>
          </a:r>
          <a:r>
            <a:rPr lang="es-ES" sz="1200" kern="1200" dirty="0" smtClean="0">
              <a:solidFill>
                <a:srgbClr val="000000"/>
              </a:solidFill>
            </a:rPr>
            <a:t>Sección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1374928"/>
        <a:ext cx="2195995" cy="544996"/>
      </dsp:txXfrm>
    </dsp:sp>
    <dsp:sp modelId="{98D0B439-05E9-48E2-8366-542DD34C9435}">
      <dsp:nvSpPr>
        <dsp:cNvPr id="0" name=""/>
        <dsp:cNvSpPr/>
      </dsp:nvSpPr>
      <dsp:spPr>
        <a:xfrm>
          <a:off x="3268663" y="1374928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Ejecutivo(a) </a:t>
          </a: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1374928"/>
        <a:ext cx="2195995" cy="544996"/>
      </dsp:txXfrm>
    </dsp:sp>
    <dsp:sp modelId="{9F4699FF-5008-4F8A-A4AA-F268A7531ADD}">
      <dsp:nvSpPr>
        <dsp:cNvPr id="0" name=""/>
        <dsp:cNvSpPr/>
      </dsp:nvSpPr>
      <dsp:spPr>
        <a:xfrm>
          <a:off x="656033" y="2123139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Capturista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123139"/>
        <a:ext cx="2195995" cy="544996"/>
      </dsp:txXfrm>
    </dsp:sp>
    <dsp:sp modelId="{2CEB68AE-346B-4F99-9443-D3AF8E3F845E}">
      <dsp:nvSpPr>
        <dsp:cNvPr id="0" name=""/>
        <dsp:cNvSpPr/>
      </dsp:nvSpPr>
      <dsp:spPr>
        <a:xfrm>
          <a:off x="3268663" y="2119302"/>
          <a:ext cx="2195995" cy="1355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4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68663" y="2119302"/>
        <a:ext cx="2195995" cy="1355819"/>
      </dsp:txXfrm>
    </dsp:sp>
    <dsp:sp modelId="{724BD599-F0BA-4C9F-8E3A-00C76D7BF2D8}">
      <dsp:nvSpPr>
        <dsp:cNvPr id="0" name=""/>
        <dsp:cNvSpPr/>
      </dsp:nvSpPr>
      <dsp:spPr>
        <a:xfrm>
          <a:off x="656033" y="3703478"/>
          <a:ext cx="2195995" cy="54513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3703478"/>
        <a:ext cx="2195995" cy="545134"/>
      </dsp:txXfrm>
    </dsp:sp>
    <dsp:sp modelId="{E88BB908-2DA5-4A10-8A8A-663536CE506E}">
      <dsp:nvSpPr>
        <dsp:cNvPr id="0" name=""/>
        <dsp:cNvSpPr/>
      </dsp:nvSpPr>
      <dsp:spPr>
        <a:xfrm>
          <a:off x="3268663" y="3703478"/>
          <a:ext cx="2195995" cy="545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Clasificadores(as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3703478"/>
        <a:ext cx="2195995" cy="545134"/>
      </dsp:txXfrm>
    </dsp:sp>
    <dsp:sp modelId="{68DBA4D7-5E1A-43FE-99B5-255978C69DF9}">
      <dsp:nvSpPr>
        <dsp:cNvPr id="0" name=""/>
        <dsp:cNvSpPr/>
      </dsp:nvSpPr>
      <dsp:spPr>
        <a:xfrm>
          <a:off x="65603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4495566"/>
        <a:ext cx="2195995" cy="544996"/>
      </dsp:txXfrm>
    </dsp:sp>
    <dsp:sp modelId="{CBA7A604-34D3-4032-AA40-3F76CC23DF93}">
      <dsp:nvSpPr>
        <dsp:cNvPr id="0" name=""/>
        <dsp:cNvSpPr/>
      </dsp:nvSpPr>
      <dsp:spPr>
        <a:xfrm>
          <a:off x="3268663" y="4495566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Analistas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68663" y="4495566"/>
        <a:ext cx="2195995" cy="544996"/>
      </dsp:txXfrm>
    </dsp:sp>
    <dsp:sp modelId="{9619E9DC-5DC6-412E-A318-941EEB04D18A}">
      <dsp:nvSpPr>
        <dsp:cNvPr id="0" name=""/>
        <dsp:cNvSpPr/>
      </dsp:nvSpPr>
      <dsp:spPr>
        <a:xfrm>
          <a:off x="656033" y="2903723"/>
          <a:ext cx="2195995" cy="544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56033" y="2903723"/>
        <a:ext cx="2195995" cy="544996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900000"/>
          <a:ext cx="163805" cy="7250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92"/>
              </a:lnTo>
              <a:lnTo>
                <a:pt x="163805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84775" y="900000"/>
          <a:ext cx="163600" cy="725092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725092"/>
              </a:lnTo>
              <a:lnTo>
                <a:pt x="0" y="7250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5E3F9-0501-4FFA-A2EC-3BCAE79AE693}">
      <dsp:nvSpPr>
        <dsp:cNvPr id="0" name=""/>
        <dsp:cNvSpPr/>
      </dsp:nvSpPr>
      <dsp:spPr>
        <a:xfrm>
          <a:off x="4248375" y="900000"/>
          <a:ext cx="163805" cy="1607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7201"/>
              </a:lnTo>
              <a:lnTo>
                <a:pt x="163805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900000"/>
          <a:ext cx="163600" cy="1607201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1607201"/>
              </a:lnTo>
              <a:lnTo>
                <a:pt x="0" y="16072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900000"/>
          <a:ext cx="3646146" cy="255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19"/>
              </a:lnTo>
              <a:lnTo>
                <a:pt x="3646146" y="2429919"/>
              </a:lnTo>
              <a:lnTo>
                <a:pt x="3646146" y="25563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900000"/>
          <a:ext cx="2198205" cy="255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19"/>
              </a:lnTo>
              <a:lnTo>
                <a:pt x="2198205" y="2429919"/>
              </a:lnTo>
              <a:lnTo>
                <a:pt x="2198205" y="25563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900000"/>
          <a:ext cx="740820" cy="2556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919"/>
              </a:lnTo>
              <a:lnTo>
                <a:pt x="740820" y="2429919"/>
              </a:lnTo>
              <a:lnTo>
                <a:pt x="740820" y="25563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900000"/>
          <a:ext cx="728692" cy="2556464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2429997"/>
              </a:lnTo>
              <a:lnTo>
                <a:pt x="0" y="2429997"/>
              </a:lnTo>
              <a:lnTo>
                <a:pt x="0" y="25564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900000"/>
          <a:ext cx="2186076" cy="2556464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2429997"/>
              </a:lnTo>
              <a:lnTo>
                <a:pt x="0" y="2429997"/>
              </a:lnTo>
              <a:lnTo>
                <a:pt x="0" y="25564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900000"/>
          <a:ext cx="3643460" cy="2556464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2429997"/>
              </a:lnTo>
              <a:lnTo>
                <a:pt x="0" y="2429997"/>
              </a:lnTo>
              <a:lnTo>
                <a:pt x="0" y="25564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0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3168375" y="0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3456465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690" y="3456465"/>
        <a:ext cx="1204449" cy="720001"/>
      </dsp:txXfrm>
    </dsp:sp>
    <dsp:sp modelId="{B679DCC4-6138-4768-B5CD-F0704A279DA6}">
      <dsp:nvSpPr>
        <dsp:cNvPr id="0" name=""/>
        <dsp:cNvSpPr/>
      </dsp:nvSpPr>
      <dsp:spPr>
        <a:xfrm>
          <a:off x="1460074" y="3456465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60074" y="3456465"/>
        <a:ext cx="1204449" cy="720001"/>
      </dsp:txXfrm>
    </dsp:sp>
    <dsp:sp modelId="{51C32D44-AB48-4718-9350-84BD6A582910}">
      <dsp:nvSpPr>
        <dsp:cNvPr id="0" name=""/>
        <dsp:cNvSpPr/>
      </dsp:nvSpPr>
      <dsp:spPr>
        <a:xfrm>
          <a:off x="2917458" y="3456465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17458" y="3456465"/>
        <a:ext cx="1204449" cy="720001"/>
      </dsp:txXfrm>
    </dsp:sp>
    <dsp:sp modelId="{5D05A064-B26B-40F1-BAB8-C952F71956E6}">
      <dsp:nvSpPr>
        <dsp:cNvPr id="0" name=""/>
        <dsp:cNvSpPr/>
      </dsp:nvSpPr>
      <dsp:spPr>
        <a:xfrm>
          <a:off x="4386971" y="3456387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Profesional Especialista </a:t>
          </a:r>
          <a:r>
            <a:rPr lang="es-ES" sz="1200" kern="1200" dirty="0" smtClean="0">
              <a:solidFill>
                <a:srgbClr val="000000"/>
              </a:solidFill>
            </a:rPr>
            <a:t>1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386971" y="3456387"/>
        <a:ext cx="1204449" cy="720001"/>
      </dsp:txXfrm>
    </dsp:sp>
    <dsp:sp modelId="{656C1EF5-BB9E-4B17-A830-A05B16235C81}">
      <dsp:nvSpPr>
        <dsp:cNvPr id="0" name=""/>
        <dsp:cNvSpPr/>
      </dsp:nvSpPr>
      <dsp:spPr>
        <a:xfrm>
          <a:off x="5844355" y="3456387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44355" y="3456387"/>
        <a:ext cx="1204449" cy="720001"/>
      </dsp:txXfrm>
    </dsp:sp>
    <dsp:sp modelId="{05D76ADD-FDDA-4BD2-BF7D-F91383756818}">
      <dsp:nvSpPr>
        <dsp:cNvPr id="0" name=""/>
        <dsp:cNvSpPr/>
      </dsp:nvSpPr>
      <dsp:spPr>
        <a:xfrm>
          <a:off x="7292296" y="3456387"/>
          <a:ext cx="1204449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Técnicos(as) en 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292296" y="3456387"/>
        <a:ext cx="1204449" cy="720001"/>
      </dsp:txXfrm>
    </dsp:sp>
    <dsp:sp modelId="{32DA4FC1-38BF-44C8-B772-A5442007D112}">
      <dsp:nvSpPr>
        <dsp:cNvPr id="0" name=""/>
        <dsp:cNvSpPr/>
      </dsp:nvSpPr>
      <dsp:spPr>
        <a:xfrm>
          <a:off x="2880325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Bibliotecarios(as)</a:t>
          </a:r>
        </a:p>
      </dsp:txBody>
      <dsp:txXfrm>
        <a:off x="2880325" y="2206090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2206090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</a:p>
      </dsp:txBody>
      <dsp:txXfrm>
        <a:off x="4412180" y="2206090"/>
        <a:ext cx="1204449" cy="602224"/>
      </dsp:txXfrm>
    </dsp:sp>
    <dsp:sp modelId="{D1E07DFB-3766-446A-8886-DEAB87EF2DE6}">
      <dsp:nvSpPr>
        <dsp:cNvPr id="0" name=""/>
        <dsp:cNvSpPr/>
      </dsp:nvSpPr>
      <dsp:spPr>
        <a:xfrm>
          <a:off x="2880325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2880325" y="1323981"/>
        <a:ext cx="1204449" cy="602224"/>
      </dsp:txXfrm>
    </dsp:sp>
    <dsp:sp modelId="{872AA2FF-1F0E-4D22-A061-D1ED4659116F}">
      <dsp:nvSpPr>
        <dsp:cNvPr id="0" name=""/>
        <dsp:cNvSpPr/>
      </dsp:nvSpPr>
      <dsp:spPr>
        <a:xfrm>
          <a:off x="4412180" y="1323981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 </a:t>
          </a:r>
        </a:p>
      </dsp:txBody>
      <dsp:txXfrm>
        <a:off x="4412180" y="1323981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</a:rPr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Bibliotecarios(as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r>
            <a:rPr kumimoji="1" lang="es-MX" sz="1200" kern="1200" dirty="0" smtClean="0">
              <a:solidFill>
                <a:srgbClr val="000000"/>
              </a:solidFill>
            </a:rPr>
            <a:t> 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01259" y="2163090"/>
          <a:ext cx="91440" cy="6212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870"/>
              </a:lnTo>
              <a:lnTo>
                <a:pt x="47030" y="206870"/>
              </a:lnTo>
              <a:lnTo>
                <a:pt x="47030" y="6212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11087"/>
          <a:ext cx="3093959" cy="115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0" y="1011087"/>
        <a:ext cx="3093959" cy="1152002"/>
      </dsp:txXfrm>
    </dsp:sp>
    <dsp:sp modelId="{F406D603-0F97-49D1-A230-75F2EB1A2562}">
      <dsp:nvSpPr>
        <dsp:cNvPr id="0" name=""/>
        <dsp:cNvSpPr/>
      </dsp:nvSpPr>
      <dsp:spPr>
        <a:xfrm>
          <a:off x="288285" y="2784292"/>
          <a:ext cx="2520010" cy="10554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285" y="2784292"/>
        <a:ext cx="2520010" cy="105546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 de </a:t>
          </a:r>
          <a:r>
            <a:rPr lang="es-ES" sz="1200" kern="1200" dirty="0" smtClean="0">
              <a:solidFill>
                <a:srgbClr val="000000"/>
              </a:solidFill>
            </a:rPr>
            <a:t>Programas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168351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832"/>
              </a:lnTo>
              <a:lnTo>
                <a:pt x="1355965" y="480832"/>
              </a:lnTo>
              <a:lnTo>
                <a:pt x="1355965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812386" y="2829709"/>
          <a:ext cx="1355965" cy="824798"/>
        </a:xfrm>
        <a:custGeom>
          <a:avLst/>
          <a:gdLst/>
          <a:ahLst/>
          <a:cxnLst/>
          <a:rect l="0" t="0" r="0" b="0"/>
          <a:pathLst>
            <a:path>
              <a:moveTo>
                <a:pt x="1355965" y="0"/>
              </a:moveTo>
              <a:lnTo>
                <a:pt x="1355965" y="480832"/>
              </a:lnTo>
              <a:lnTo>
                <a:pt x="0" y="480832"/>
              </a:lnTo>
              <a:lnTo>
                <a:pt x="0" y="82479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122631" y="1373044"/>
          <a:ext cx="91440" cy="551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0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51537" y="388"/>
          <a:ext cx="2833629" cy="1372655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537" y="388"/>
        <a:ext cx="2833629" cy="1372655"/>
      </dsp:txXfrm>
    </dsp:sp>
    <dsp:sp modelId="{D16EA8BC-7653-4B40-800E-97DC84F26E35}">
      <dsp:nvSpPr>
        <dsp:cNvPr id="0" name=""/>
        <dsp:cNvSpPr/>
      </dsp:nvSpPr>
      <dsp:spPr>
        <a:xfrm>
          <a:off x="2012968" y="1924111"/>
          <a:ext cx="2310767" cy="905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2012968" y="1924111"/>
        <a:ext cx="2310767" cy="905598"/>
      </dsp:txXfrm>
    </dsp:sp>
    <dsp:sp modelId="{46D98955-34D8-4A0B-A542-AAEDAFBE03D5}">
      <dsp:nvSpPr>
        <dsp:cNvPr id="0" name=""/>
        <dsp:cNvSpPr/>
      </dsp:nvSpPr>
      <dsp:spPr>
        <a:xfrm>
          <a:off x="80038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Especialista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00388" y="3654508"/>
        <a:ext cx="2023997" cy="809598"/>
      </dsp:txXfrm>
    </dsp:sp>
    <dsp:sp modelId="{B6B4C1F5-6231-4957-B426-E5CB41B4305F}">
      <dsp:nvSpPr>
        <dsp:cNvPr id="0" name=""/>
        <dsp:cNvSpPr/>
      </dsp:nvSpPr>
      <dsp:spPr>
        <a:xfrm>
          <a:off x="3512318" y="3654508"/>
          <a:ext cx="2023997" cy="8095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512318" y="3654508"/>
        <a:ext cx="2023997" cy="809598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8" y="1487191"/>
          <a:ext cx="445450" cy="731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692"/>
              </a:lnTo>
              <a:lnTo>
                <a:pt x="44545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815543" y="1487191"/>
          <a:ext cx="437104" cy="731692"/>
        </a:xfrm>
        <a:custGeom>
          <a:avLst/>
          <a:gdLst/>
          <a:ahLst/>
          <a:cxnLst/>
          <a:rect l="0" t="0" r="0" b="0"/>
          <a:pathLst>
            <a:path>
              <a:moveTo>
                <a:pt x="437104" y="0"/>
              </a:moveTo>
              <a:lnTo>
                <a:pt x="437104" y="731692"/>
              </a:lnTo>
              <a:lnTo>
                <a:pt x="0" y="7316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8" y="1487191"/>
          <a:ext cx="349866" cy="1922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2643"/>
              </a:lnTo>
              <a:lnTo>
                <a:pt x="349866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146258-B08E-4FB8-BC11-BB174B78D4D8}">
      <dsp:nvSpPr>
        <dsp:cNvPr id="0" name=""/>
        <dsp:cNvSpPr/>
      </dsp:nvSpPr>
      <dsp:spPr>
        <a:xfrm>
          <a:off x="3933389" y="1487191"/>
          <a:ext cx="319258" cy="1922643"/>
        </a:xfrm>
        <a:custGeom>
          <a:avLst/>
          <a:gdLst/>
          <a:ahLst/>
          <a:cxnLst/>
          <a:rect l="0" t="0" r="0" b="0"/>
          <a:pathLst>
            <a:path>
              <a:moveTo>
                <a:pt x="319258" y="0"/>
              </a:moveTo>
              <a:lnTo>
                <a:pt x="319258" y="1922643"/>
              </a:lnTo>
              <a:lnTo>
                <a:pt x="0" y="1922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3329406" y="2686555"/>
              </a:lnTo>
              <a:lnTo>
                <a:pt x="3329406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52648" y="1487191"/>
          <a:ext cx="1109802" cy="2874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6555"/>
              </a:lnTo>
              <a:lnTo>
                <a:pt x="1109802" y="2686555"/>
              </a:lnTo>
              <a:lnTo>
                <a:pt x="1109802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81160-0F68-4D8B-8D79-2F601006DE4F}">
      <dsp:nvSpPr>
        <dsp:cNvPr id="0" name=""/>
        <dsp:cNvSpPr/>
      </dsp:nvSpPr>
      <dsp:spPr>
        <a:xfrm>
          <a:off x="3142845" y="1487191"/>
          <a:ext cx="1109802" cy="2873917"/>
        </a:xfrm>
        <a:custGeom>
          <a:avLst/>
          <a:gdLst/>
          <a:ahLst/>
          <a:cxnLst/>
          <a:rect l="0" t="0" r="0" b="0"/>
          <a:pathLst>
            <a:path>
              <a:moveTo>
                <a:pt x="1109802" y="0"/>
              </a:moveTo>
              <a:lnTo>
                <a:pt x="1109802" y="2685865"/>
              </a:lnTo>
              <a:lnTo>
                <a:pt x="0" y="2685865"/>
              </a:lnTo>
              <a:lnTo>
                <a:pt x="0" y="28739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923241" y="1487191"/>
          <a:ext cx="3329406" cy="2874607"/>
        </a:xfrm>
        <a:custGeom>
          <a:avLst/>
          <a:gdLst/>
          <a:ahLst/>
          <a:cxnLst/>
          <a:rect l="0" t="0" r="0" b="0"/>
          <a:pathLst>
            <a:path>
              <a:moveTo>
                <a:pt x="3329406" y="0"/>
              </a:moveTo>
              <a:lnTo>
                <a:pt x="3329406" y="2686555"/>
              </a:lnTo>
              <a:lnTo>
                <a:pt x="0" y="2686555"/>
              </a:lnTo>
              <a:lnTo>
                <a:pt x="0" y="2874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02508" y="454643"/>
          <a:ext cx="3100278" cy="1032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Director(a) Parques </a:t>
          </a:r>
          <a:r>
            <a:rPr lang="es-ES" sz="1200" b="0" kern="1200" dirty="0" smtClean="0">
              <a:solidFill>
                <a:schemeClr val="tx1"/>
              </a:solidFill>
            </a:rPr>
            <a:t>Públicos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702508" y="454643"/>
        <a:ext cx="3100278" cy="1032548"/>
      </dsp:txXfrm>
    </dsp:sp>
    <dsp:sp modelId="{F8108F41-11A6-4BB2-8576-6B4930629144}">
      <dsp:nvSpPr>
        <dsp:cNvPr id="0" name=""/>
        <dsp:cNvSpPr/>
      </dsp:nvSpPr>
      <dsp:spPr>
        <a:xfrm>
          <a:off x="1491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Mty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400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1" y="4361798"/>
        <a:ext cx="1843500" cy="894796"/>
      </dsp:txXfrm>
    </dsp:sp>
    <dsp:sp modelId="{BB628240-0F39-4862-BA3F-83CC0363689A}">
      <dsp:nvSpPr>
        <dsp:cNvPr id="0" name=""/>
        <dsp:cNvSpPr/>
      </dsp:nvSpPr>
      <dsp:spPr>
        <a:xfrm>
          <a:off x="2221095" y="4361109"/>
          <a:ext cx="1843500" cy="8954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221095" y="4361109"/>
        <a:ext cx="1843500" cy="895485"/>
      </dsp:txXfrm>
    </dsp:sp>
    <dsp:sp modelId="{5595AAC0-CD01-45C6-AE8E-4A0CED053EE3}">
      <dsp:nvSpPr>
        <dsp:cNvPr id="0" name=""/>
        <dsp:cNvSpPr/>
      </dsp:nvSpPr>
      <dsp:spPr>
        <a:xfrm>
          <a:off x="4440699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P.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440699" y="4361798"/>
        <a:ext cx="1843500" cy="894796"/>
      </dsp:txXfrm>
    </dsp:sp>
    <dsp:sp modelId="{699D600C-22B6-4E53-A7E3-EA62EC92FA90}">
      <dsp:nvSpPr>
        <dsp:cNvPr id="0" name=""/>
        <dsp:cNvSpPr/>
      </dsp:nvSpPr>
      <dsp:spPr>
        <a:xfrm>
          <a:off x="6660304" y="4361798"/>
          <a:ext cx="1843500" cy="8947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Operativo(a)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AVC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660304" y="4361798"/>
        <a:ext cx="1843500" cy="894796"/>
      </dsp:txXfrm>
    </dsp:sp>
    <dsp:sp modelId="{E0EE2F53-60A9-4F75-9898-904BD68A5314}">
      <dsp:nvSpPr>
        <dsp:cNvPr id="0" name=""/>
        <dsp:cNvSpPr/>
      </dsp:nvSpPr>
      <dsp:spPr>
        <a:xfrm>
          <a:off x="147585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General </a:t>
          </a:r>
          <a:r>
            <a:rPr lang="es-ES" sz="1200" b="0" kern="1200" dirty="0" smtClean="0">
              <a:solidFill>
                <a:schemeClr val="tx1"/>
              </a:solidFill>
            </a:rPr>
            <a:t>Parques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1475854" y="3052657"/>
        <a:ext cx="2457534" cy="714355"/>
      </dsp:txXfrm>
    </dsp:sp>
    <dsp:sp modelId="{0B0AD3C7-6E7D-49BC-B8B1-61DFD4EBFEE5}">
      <dsp:nvSpPr>
        <dsp:cNvPr id="0" name=""/>
        <dsp:cNvSpPr/>
      </dsp:nvSpPr>
      <dsp:spPr>
        <a:xfrm>
          <a:off x="4602514" y="3052657"/>
          <a:ext cx="2457534" cy="714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 </a:t>
          </a:r>
          <a:br>
            <a:rPr lang="es-ES" sz="1200" b="0" kern="1200" dirty="0" smtClean="0">
              <a:solidFill>
                <a:schemeClr val="tx1"/>
              </a:solidFill>
            </a:rPr>
          </a:br>
          <a:r>
            <a:rPr lang="es-ES" sz="1200" b="0" kern="1200" dirty="0" smtClean="0">
              <a:solidFill>
                <a:schemeClr val="tx1"/>
              </a:solidFill>
            </a:rPr>
            <a:t>Parques Públicos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2514" y="3052657"/>
        <a:ext cx="2457534" cy="714355"/>
      </dsp:txXfrm>
    </dsp:sp>
    <dsp:sp modelId="{D505D837-DBC2-4B50-8E0E-E06632D105AC}">
      <dsp:nvSpPr>
        <dsp:cNvPr id="0" name=""/>
        <dsp:cNvSpPr/>
      </dsp:nvSpPr>
      <dsp:spPr>
        <a:xfrm>
          <a:off x="2024572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Secretaria /o</a:t>
          </a:r>
          <a:br>
            <a:rPr lang="es-ES" sz="1200" b="0" kern="1200" dirty="0" smtClean="0">
              <a:solidFill>
                <a:schemeClr val="tx1"/>
              </a:solidFill>
            </a:rPr>
          </a:br>
          <a:endParaRPr lang="es-ES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024572" y="1822882"/>
        <a:ext cx="1790971" cy="792003"/>
      </dsp:txXfrm>
    </dsp:sp>
    <dsp:sp modelId="{53A1B6B1-543F-4031-814A-C310B34B4C02}">
      <dsp:nvSpPr>
        <dsp:cNvPr id="0" name=""/>
        <dsp:cNvSpPr/>
      </dsp:nvSpPr>
      <dsp:spPr>
        <a:xfrm>
          <a:off x="4698098" y="1822882"/>
          <a:ext cx="1790971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698098" y="1822882"/>
        <a:ext cx="1790971" cy="792003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C2734-3B70-4527-859D-504F7488A889}">
      <dsp:nvSpPr>
        <dsp:cNvPr id="0" name=""/>
        <dsp:cNvSpPr/>
      </dsp:nvSpPr>
      <dsp:spPr>
        <a:xfrm>
          <a:off x="3988685" y="1699226"/>
          <a:ext cx="263962" cy="2231982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2231982"/>
              </a:lnTo>
              <a:lnTo>
                <a:pt x="0" y="22319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8BB2A-EEFD-4108-B28B-0558533AD03A}">
      <dsp:nvSpPr>
        <dsp:cNvPr id="0" name=""/>
        <dsp:cNvSpPr/>
      </dsp:nvSpPr>
      <dsp:spPr>
        <a:xfrm>
          <a:off x="3966011" y="1699226"/>
          <a:ext cx="286636" cy="366456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3664563"/>
              </a:lnTo>
              <a:lnTo>
                <a:pt x="0" y="36645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465683-7E3D-42AF-AB55-A12A7AEE528F}">
      <dsp:nvSpPr>
        <dsp:cNvPr id="0" name=""/>
        <dsp:cNvSpPr/>
      </dsp:nvSpPr>
      <dsp:spPr>
        <a:xfrm>
          <a:off x="3968792" y="1699226"/>
          <a:ext cx="283855" cy="1655918"/>
        </a:xfrm>
        <a:custGeom>
          <a:avLst/>
          <a:gdLst/>
          <a:ahLst/>
          <a:cxnLst/>
          <a:rect l="0" t="0" r="0" b="0"/>
          <a:pathLst>
            <a:path>
              <a:moveTo>
                <a:pt x="283855" y="0"/>
              </a:moveTo>
              <a:lnTo>
                <a:pt x="283855" y="1655918"/>
              </a:lnTo>
              <a:lnTo>
                <a:pt x="0" y="16559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E0203-121A-4273-976D-E9455B1B61FD}">
      <dsp:nvSpPr>
        <dsp:cNvPr id="0" name=""/>
        <dsp:cNvSpPr/>
      </dsp:nvSpPr>
      <dsp:spPr>
        <a:xfrm>
          <a:off x="4252648" y="1699226"/>
          <a:ext cx="295065" cy="500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0635"/>
              </a:lnTo>
              <a:lnTo>
                <a:pt x="295065" y="5006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05492-6C85-487D-936E-98ABB764F266}">
      <dsp:nvSpPr>
        <dsp:cNvPr id="0" name=""/>
        <dsp:cNvSpPr/>
      </dsp:nvSpPr>
      <dsp:spPr>
        <a:xfrm>
          <a:off x="3988685" y="1699226"/>
          <a:ext cx="263962" cy="1079853"/>
        </a:xfrm>
        <a:custGeom>
          <a:avLst/>
          <a:gdLst/>
          <a:ahLst/>
          <a:cxnLst/>
          <a:rect l="0" t="0" r="0" b="0"/>
          <a:pathLst>
            <a:path>
              <a:moveTo>
                <a:pt x="263962" y="0"/>
              </a:moveTo>
              <a:lnTo>
                <a:pt x="263962" y="1079853"/>
              </a:lnTo>
              <a:lnTo>
                <a:pt x="0" y="10798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AAC87F-458B-4CEE-933A-917237F77FBB}">
      <dsp:nvSpPr>
        <dsp:cNvPr id="0" name=""/>
        <dsp:cNvSpPr/>
      </dsp:nvSpPr>
      <dsp:spPr>
        <a:xfrm>
          <a:off x="3966011" y="1699226"/>
          <a:ext cx="286636" cy="2880053"/>
        </a:xfrm>
        <a:custGeom>
          <a:avLst/>
          <a:gdLst/>
          <a:ahLst/>
          <a:cxnLst/>
          <a:rect l="0" t="0" r="0" b="0"/>
          <a:pathLst>
            <a:path>
              <a:moveTo>
                <a:pt x="286636" y="0"/>
              </a:moveTo>
              <a:lnTo>
                <a:pt x="286636" y="2880053"/>
              </a:lnTo>
              <a:lnTo>
                <a:pt x="0" y="28800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FBC-AB66-4DBA-A852-5CB8F1596432}">
      <dsp:nvSpPr>
        <dsp:cNvPr id="0" name=""/>
        <dsp:cNvSpPr/>
      </dsp:nvSpPr>
      <dsp:spPr>
        <a:xfrm>
          <a:off x="4252648" y="1699226"/>
          <a:ext cx="289322" cy="108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9638"/>
              </a:lnTo>
              <a:lnTo>
                <a:pt x="289322" y="10896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6E5ED-4EAC-4970-B73E-3A63D4F23BBB}">
      <dsp:nvSpPr>
        <dsp:cNvPr id="0" name=""/>
        <dsp:cNvSpPr/>
      </dsp:nvSpPr>
      <dsp:spPr>
        <a:xfrm>
          <a:off x="4252648" y="1699226"/>
          <a:ext cx="295065" cy="27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7400"/>
              </a:lnTo>
              <a:lnTo>
                <a:pt x="295065" y="27574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731FE-935D-4D09-925A-3361A9896635}">
      <dsp:nvSpPr>
        <dsp:cNvPr id="0" name=""/>
        <dsp:cNvSpPr/>
      </dsp:nvSpPr>
      <dsp:spPr>
        <a:xfrm>
          <a:off x="3988446" y="1699226"/>
          <a:ext cx="264201" cy="500407"/>
        </a:xfrm>
        <a:custGeom>
          <a:avLst/>
          <a:gdLst/>
          <a:ahLst/>
          <a:cxnLst/>
          <a:rect l="0" t="0" r="0" b="0"/>
          <a:pathLst>
            <a:path>
              <a:moveTo>
                <a:pt x="264201" y="0"/>
              </a:moveTo>
              <a:lnTo>
                <a:pt x="264201" y="500407"/>
              </a:lnTo>
              <a:lnTo>
                <a:pt x="0" y="5004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4206928" y="984782"/>
          <a:ext cx="91440" cy="2043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3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92647" y="350230"/>
          <a:ext cx="2520000" cy="6345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Alameda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992647" y="350230"/>
        <a:ext cx="2520000" cy="634551"/>
      </dsp:txXfrm>
    </dsp:sp>
    <dsp:sp modelId="{F8108F41-11A6-4BB2-8576-6B4930629144}">
      <dsp:nvSpPr>
        <dsp:cNvPr id="0" name=""/>
        <dsp:cNvSpPr/>
      </dsp:nvSpPr>
      <dsp:spPr>
        <a:xfrm>
          <a:off x="3354887" y="1189119"/>
          <a:ext cx="1795521" cy="510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Jefe(a) Parque </a:t>
          </a:r>
          <a:r>
            <a:rPr lang="es-MX" altLang="es-ES" sz="1200" b="0" kern="1200" dirty="0" smtClean="0">
              <a:solidFill>
                <a:schemeClr val="tx1"/>
              </a:solidFill>
            </a:rPr>
            <a:t>Alameda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354887" y="1189119"/>
        <a:ext cx="1795521" cy="510106"/>
      </dsp:txXfrm>
    </dsp:sp>
    <dsp:sp modelId="{7D93722B-8B56-4D9C-A191-D64A6C9C522B}">
      <dsp:nvSpPr>
        <dsp:cNvPr id="0" name=""/>
        <dsp:cNvSpPr/>
      </dsp:nvSpPr>
      <dsp:spPr>
        <a:xfrm>
          <a:off x="1446257" y="1990256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257" y="1990256"/>
        <a:ext cx="2542188" cy="418754"/>
      </dsp:txXfrm>
    </dsp:sp>
    <dsp:sp modelId="{C9C98B90-2368-42E5-A938-1CAC7B95F1D9}">
      <dsp:nvSpPr>
        <dsp:cNvPr id="0" name=""/>
        <dsp:cNvSpPr/>
      </dsp:nvSpPr>
      <dsp:spPr>
        <a:xfrm>
          <a:off x="4547713" y="3155577"/>
          <a:ext cx="2542188" cy="2602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ts val="17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 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Plomero(a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Elemento Operativo(a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Vigilantes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Operadores(as) Máquina Liviana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3155577"/>
        <a:ext cx="2542188" cy="2602099"/>
      </dsp:txXfrm>
    </dsp:sp>
    <dsp:sp modelId="{DFCA3A73-9091-4BEC-A560-40C777ECD0F9}">
      <dsp:nvSpPr>
        <dsp:cNvPr id="0" name=""/>
        <dsp:cNvSpPr/>
      </dsp:nvSpPr>
      <dsp:spPr>
        <a:xfrm>
          <a:off x="4541970" y="257948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Profesional Especialista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1970" y="2579487"/>
        <a:ext cx="2542188" cy="418754"/>
      </dsp:txXfrm>
    </dsp:sp>
    <dsp:sp modelId="{95AECAAC-11D6-46E1-B29B-EF47714339EB}">
      <dsp:nvSpPr>
        <dsp:cNvPr id="0" name=""/>
        <dsp:cNvSpPr/>
      </dsp:nvSpPr>
      <dsp:spPr>
        <a:xfrm>
          <a:off x="1423822" y="43699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369902"/>
        <a:ext cx="2542188" cy="418754"/>
      </dsp:txXfrm>
    </dsp:sp>
    <dsp:sp modelId="{917CF2CD-CFB2-4184-A6AF-445F9C88C039}">
      <dsp:nvSpPr>
        <dsp:cNvPr id="0" name=""/>
        <dsp:cNvSpPr/>
      </dsp:nvSpPr>
      <dsp:spPr>
        <a:xfrm>
          <a:off x="1446497" y="2569702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Carpinteros(as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2569702"/>
        <a:ext cx="2542188" cy="418754"/>
      </dsp:txXfrm>
    </dsp:sp>
    <dsp:sp modelId="{D8D6D9BB-E399-4587-B2AA-235491C102FB}">
      <dsp:nvSpPr>
        <dsp:cNvPr id="0" name=""/>
        <dsp:cNvSpPr/>
      </dsp:nvSpPr>
      <dsp:spPr>
        <a:xfrm>
          <a:off x="4547713" y="1990484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Chofer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47713" y="1990484"/>
        <a:ext cx="2542188" cy="418754"/>
      </dsp:txXfrm>
    </dsp:sp>
    <dsp:sp modelId="{D7BD79C1-93F8-4D48-BC3C-1707F7D1CC69}">
      <dsp:nvSpPr>
        <dsp:cNvPr id="0" name=""/>
        <dsp:cNvSpPr/>
      </dsp:nvSpPr>
      <dsp:spPr>
        <a:xfrm>
          <a:off x="1426604" y="3145767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6604" y="3145767"/>
        <a:ext cx="2542188" cy="418754"/>
      </dsp:txXfrm>
    </dsp:sp>
    <dsp:sp modelId="{BB1A5C11-5421-465A-924B-FCF70AE1E666}">
      <dsp:nvSpPr>
        <dsp:cNvPr id="0" name=""/>
        <dsp:cNvSpPr/>
      </dsp:nvSpPr>
      <dsp:spPr>
        <a:xfrm>
          <a:off x="1423822" y="4989523"/>
          <a:ext cx="2542188" cy="748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23822" y="4989523"/>
        <a:ext cx="2542188" cy="748532"/>
      </dsp:txXfrm>
    </dsp:sp>
    <dsp:sp modelId="{68B84FFC-9C3A-4CA7-A735-AED9480FC480}">
      <dsp:nvSpPr>
        <dsp:cNvPr id="0" name=""/>
        <dsp:cNvSpPr/>
      </dsp:nvSpPr>
      <dsp:spPr>
        <a:xfrm>
          <a:off x="1446497" y="3721831"/>
          <a:ext cx="2542188" cy="418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Supervisores(as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6497" y="3721831"/>
        <a:ext cx="2542188" cy="41875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FF30-664F-42F8-9641-3377BAD9DBD3}">
      <dsp:nvSpPr>
        <dsp:cNvPr id="0" name=""/>
        <dsp:cNvSpPr/>
      </dsp:nvSpPr>
      <dsp:spPr>
        <a:xfrm>
          <a:off x="8073247" y="2764611"/>
          <a:ext cx="230457" cy="1805526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1805526"/>
              </a:lnTo>
              <a:lnTo>
                <a:pt x="0" y="18055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7DAD1-7074-45B9-90CF-A7718850B12B}">
      <dsp:nvSpPr>
        <dsp:cNvPr id="0" name=""/>
        <dsp:cNvSpPr/>
      </dsp:nvSpPr>
      <dsp:spPr>
        <a:xfrm>
          <a:off x="8073247" y="2764611"/>
          <a:ext cx="230457" cy="805593"/>
        </a:xfrm>
        <a:custGeom>
          <a:avLst/>
          <a:gdLst/>
          <a:ahLst/>
          <a:cxnLst/>
          <a:rect l="0" t="0" r="0" b="0"/>
          <a:pathLst>
            <a:path>
              <a:moveTo>
                <a:pt x="230457" y="0"/>
              </a:moveTo>
              <a:lnTo>
                <a:pt x="230457" y="805593"/>
              </a:lnTo>
              <a:lnTo>
                <a:pt x="0" y="8055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4238748" y="1301023"/>
          <a:ext cx="3258593" cy="556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016"/>
              </a:lnTo>
              <a:lnTo>
                <a:pt x="3258593" y="327016"/>
              </a:lnTo>
              <a:lnTo>
                <a:pt x="3258593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57B2F-0678-4929-9016-CAF9D7CC045A}">
      <dsp:nvSpPr>
        <dsp:cNvPr id="0" name=""/>
        <dsp:cNvSpPr/>
      </dsp:nvSpPr>
      <dsp:spPr>
        <a:xfrm>
          <a:off x="4239524" y="2764611"/>
          <a:ext cx="199230" cy="2203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3299"/>
              </a:lnTo>
              <a:lnTo>
                <a:pt x="19923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920D5-8F4A-4E6A-8886-613B57DC2829}">
      <dsp:nvSpPr>
        <dsp:cNvPr id="0" name=""/>
        <dsp:cNvSpPr/>
      </dsp:nvSpPr>
      <dsp:spPr>
        <a:xfrm>
          <a:off x="4040271" y="2764611"/>
          <a:ext cx="199252" cy="2203299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2203299"/>
              </a:lnTo>
              <a:lnTo>
                <a:pt x="0" y="2203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A50294-AD58-4B86-B320-8C70652F8D1B}">
      <dsp:nvSpPr>
        <dsp:cNvPr id="0" name=""/>
        <dsp:cNvSpPr/>
      </dsp:nvSpPr>
      <dsp:spPr>
        <a:xfrm>
          <a:off x="4239524" y="2764611"/>
          <a:ext cx="199230" cy="1438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777"/>
              </a:lnTo>
              <a:lnTo>
                <a:pt x="19923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A32BE-42DC-429E-AA59-08DB01B657B8}">
      <dsp:nvSpPr>
        <dsp:cNvPr id="0" name=""/>
        <dsp:cNvSpPr/>
      </dsp:nvSpPr>
      <dsp:spPr>
        <a:xfrm>
          <a:off x="4040271" y="2764611"/>
          <a:ext cx="199252" cy="1438777"/>
        </a:xfrm>
        <a:custGeom>
          <a:avLst/>
          <a:gdLst/>
          <a:ahLst/>
          <a:cxnLst/>
          <a:rect l="0" t="0" r="0" b="0"/>
          <a:pathLst>
            <a:path>
              <a:moveTo>
                <a:pt x="199252" y="0"/>
              </a:moveTo>
              <a:lnTo>
                <a:pt x="199252" y="1438777"/>
              </a:lnTo>
              <a:lnTo>
                <a:pt x="0" y="14387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CC2FE-2545-417C-B420-CB48B3904DBF}">
      <dsp:nvSpPr>
        <dsp:cNvPr id="0" name=""/>
        <dsp:cNvSpPr/>
      </dsp:nvSpPr>
      <dsp:spPr>
        <a:xfrm>
          <a:off x="4239524" y="2764611"/>
          <a:ext cx="199230" cy="677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60"/>
              </a:lnTo>
              <a:lnTo>
                <a:pt x="199230" y="6772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785AE-7917-4FE7-BCFB-3E6AF569F72B}">
      <dsp:nvSpPr>
        <dsp:cNvPr id="0" name=""/>
        <dsp:cNvSpPr/>
      </dsp:nvSpPr>
      <dsp:spPr>
        <a:xfrm>
          <a:off x="4038719" y="2764611"/>
          <a:ext cx="200804" cy="678140"/>
        </a:xfrm>
        <a:custGeom>
          <a:avLst/>
          <a:gdLst/>
          <a:ahLst/>
          <a:cxnLst/>
          <a:rect l="0" t="0" r="0" b="0"/>
          <a:pathLst>
            <a:path>
              <a:moveTo>
                <a:pt x="200804" y="0"/>
              </a:moveTo>
              <a:lnTo>
                <a:pt x="200804" y="678140"/>
              </a:lnTo>
              <a:lnTo>
                <a:pt x="0" y="678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193028" y="1301023"/>
          <a:ext cx="91440" cy="556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7016"/>
              </a:lnTo>
              <a:lnTo>
                <a:pt x="46495" y="327016"/>
              </a:lnTo>
              <a:lnTo>
                <a:pt x="46495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BE351-DB59-4D17-ACDE-74EB2F307E7F}">
      <dsp:nvSpPr>
        <dsp:cNvPr id="0" name=""/>
        <dsp:cNvSpPr/>
      </dsp:nvSpPr>
      <dsp:spPr>
        <a:xfrm>
          <a:off x="962278" y="2764611"/>
          <a:ext cx="91440" cy="3555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5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007998" y="1301023"/>
          <a:ext cx="3230750" cy="556494"/>
        </a:xfrm>
        <a:custGeom>
          <a:avLst/>
          <a:gdLst/>
          <a:ahLst/>
          <a:cxnLst/>
          <a:rect l="0" t="0" r="0" b="0"/>
          <a:pathLst>
            <a:path>
              <a:moveTo>
                <a:pt x="3230750" y="0"/>
              </a:moveTo>
              <a:lnTo>
                <a:pt x="3230750" y="327016"/>
              </a:lnTo>
              <a:lnTo>
                <a:pt x="0" y="327016"/>
              </a:lnTo>
              <a:lnTo>
                <a:pt x="0" y="5564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798752" y="146454"/>
          <a:ext cx="2879991" cy="1154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Administrativo(a)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798752" y="146454"/>
        <a:ext cx="2879991" cy="1154568"/>
      </dsp:txXfrm>
    </dsp:sp>
    <dsp:sp modelId="{DA42B9A0-D3E5-49B8-BC0C-5385DD1658A9}">
      <dsp:nvSpPr>
        <dsp:cNvPr id="0" name=""/>
        <dsp:cNvSpPr/>
      </dsp:nvSpPr>
      <dsp:spPr>
        <a:xfrm>
          <a:off x="0" y="1857518"/>
          <a:ext cx="2015996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1857518"/>
        <a:ext cx="2015996" cy="907093"/>
      </dsp:txXfrm>
    </dsp:sp>
    <dsp:sp modelId="{55EF794C-1DBE-4752-A40A-89034D10B047}">
      <dsp:nvSpPr>
        <dsp:cNvPr id="0" name=""/>
        <dsp:cNvSpPr/>
      </dsp:nvSpPr>
      <dsp:spPr>
        <a:xfrm>
          <a:off x="0" y="3120204"/>
          <a:ext cx="2015996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3120204"/>
        <a:ext cx="2015996" cy="645095"/>
      </dsp:txXfrm>
    </dsp:sp>
    <dsp:sp modelId="{656531A4-5F1E-439F-AA41-FE8204494663}">
      <dsp:nvSpPr>
        <dsp:cNvPr id="0" name=""/>
        <dsp:cNvSpPr/>
      </dsp:nvSpPr>
      <dsp:spPr>
        <a:xfrm>
          <a:off x="3231569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31569" y="1857518"/>
        <a:ext cx="2015908" cy="907093"/>
      </dsp:txXfrm>
    </dsp:sp>
    <dsp:sp modelId="{95F922D2-DE86-4348-BA47-D9000326FBCF}">
      <dsp:nvSpPr>
        <dsp:cNvPr id="0" name=""/>
        <dsp:cNvSpPr/>
      </dsp:nvSpPr>
      <dsp:spPr>
        <a:xfrm>
          <a:off x="2528624" y="3120204"/>
          <a:ext cx="1510095" cy="6450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120204"/>
        <a:ext cx="1510095" cy="645095"/>
      </dsp:txXfrm>
    </dsp:sp>
    <dsp:sp modelId="{4677D045-6F6A-4262-BB80-EBC2772762BD}">
      <dsp:nvSpPr>
        <dsp:cNvPr id="0" name=""/>
        <dsp:cNvSpPr/>
      </dsp:nvSpPr>
      <dsp:spPr>
        <a:xfrm>
          <a:off x="4438754" y="3120204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120204"/>
        <a:ext cx="1511647" cy="643335"/>
      </dsp:txXfrm>
    </dsp:sp>
    <dsp:sp modelId="{B4B44210-B41E-4F83-93C5-F7B08EA000AD}">
      <dsp:nvSpPr>
        <dsp:cNvPr id="0" name=""/>
        <dsp:cNvSpPr/>
      </dsp:nvSpPr>
      <dsp:spPr>
        <a:xfrm>
          <a:off x="252862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3881721"/>
        <a:ext cx="1511647" cy="643335"/>
      </dsp:txXfrm>
    </dsp:sp>
    <dsp:sp modelId="{FF88C864-10CB-4644-8FE4-E684FD49A168}">
      <dsp:nvSpPr>
        <dsp:cNvPr id="0" name=""/>
        <dsp:cNvSpPr/>
      </dsp:nvSpPr>
      <dsp:spPr>
        <a:xfrm>
          <a:off x="4438754" y="3881721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3881721"/>
        <a:ext cx="1511647" cy="643335"/>
      </dsp:txXfrm>
    </dsp:sp>
    <dsp:sp modelId="{B5E86959-6CB7-4E74-8A96-8CEC8DF34B3A}">
      <dsp:nvSpPr>
        <dsp:cNvPr id="0" name=""/>
        <dsp:cNvSpPr/>
      </dsp:nvSpPr>
      <dsp:spPr>
        <a:xfrm>
          <a:off x="252862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28624" y="4646243"/>
        <a:ext cx="1511647" cy="643335"/>
      </dsp:txXfrm>
    </dsp:sp>
    <dsp:sp modelId="{2EBD4E98-87CA-4371-8999-E6C4F3C661DD}">
      <dsp:nvSpPr>
        <dsp:cNvPr id="0" name=""/>
        <dsp:cNvSpPr/>
      </dsp:nvSpPr>
      <dsp:spPr>
        <a:xfrm>
          <a:off x="4438754" y="4646243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8754" y="4646243"/>
        <a:ext cx="1511647" cy="643335"/>
      </dsp:txXfrm>
    </dsp:sp>
    <dsp:sp modelId="{97D50050-7FED-4B51-A7EF-8B6B2036BC1A}">
      <dsp:nvSpPr>
        <dsp:cNvPr id="0" name=""/>
        <dsp:cNvSpPr/>
      </dsp:nvSpPr>
      <dsp:spPr>
        <a:xfrm>
          <a:off x="6489387" y="1857518"/>
          <a:ext cx="2015908" cy="907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de Eventos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Públicos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9387" y="1857518"/>
        <a:ext cx="2015908" cy="907093"/>
      </dsp:txXfrm>
    </dsp:sp>
    <dsp:sp modelId="{AC3075E5-FDBC-4D49-A015-FCAD1C801437}">
      <dsp:nvSpPr>
        <dsp:cNvPr id="0" name=""/>
        <dsp:cNvSpPr/>
      </dsp:nvSpPr>
      <dsp:spPr>
        <a:xfrm>
          <a:off x="6561600" y="3120204"/>
          <a:ext cx="1511647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3120204"/>
        <a:ext cx="1511647" cy="900001"/>
      </dsp:txXfrm>
    </dsp:sp>
    <dsp:sp modelId="{BF582BC0-12EE-4523-A89F-9E293C94A3DF}">
      <dsp:nvSpPr>
        <dsp:cNvPr id="0" name=""/>
        <dsp:cNvSpPr/>
      </dsp:nvSpPr>
      <dsp:spPr>
        <a:xfrm>
          <a:off x="6561600" y="4248470"/>
          <a:ext cx="1511647" cy="643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561600" y="4248470"/>
        <a:ext cx="1511647" cy="643335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3928023" y="1480902"/>
          <a:ext cx="324624" cy="699804"/>
        </a:xfrm>
        <a:custGeom>
          <a:avLst/>
          <a:gdLst/>
          <a:ahLst/>
          <a:cxnLst/>
          <a:rect l="0" t="0" r="0" b="0"/>
          <a:pathLst>
            <a:path>
              <a:moveTo>
                <a:pt x="324624" y="0"/>
              </a:moveTo>
              <a:lnTo>
                <a:pt x="324624" y="699804"/>
              </a:lnTo>
              <a:lnTo>
                <a:pt x="0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4252648" y="1480902"/>
          <a:ext cx="332236" cy="699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04"/>
              </a:lnTo>
              <a:lnTo>
                <a:pt x="332236" y="699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26556" y="1480902"/>
          <a:ext cx="326091" cy="1686760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1686760"/>
              </a:lnTo>
              <a:lnTo>
                <a:pt x="0" y="1686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8" y="1480902"/>
          <a:ext cx="338052" cy="2913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3866"/>
              </a:lnTo>
              <a:lnTo>
                <a:pt x="338052" y="29138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4252648" y="1480902"/>
          <a:ext cx="332529" cy="1686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765"/>
              </a:lnTo>
              <a:lnTo>
                <a:pt x="332529" y="16867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26556" y="1480902"/>
          <a:ext cx="326091" cy="2917206"/>
        </a:xfrm>
        <a:custGeom>
          <a:avLst/>
          <a:gdLst/>
          <a:ahLst/>
          <a:cxnLst/>
          <a:rect l="0" t="0" r="0" b="0"/>
          <a:pathLst>
            <a:path>
              <a:moveTo>
                <a:pt x="326091" y="0"/>
              </a:moveTo>
              <a:lnTo>
                <a:pt x="326091" y="2917206"/>
              </a:lnTo>
              <a:lnTo>
                <a:pt x="0" y="29172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56964" y="564361"/>
          <a:ext cx="2791366" cy="916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de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856964" y="564361"/>
        <a:ext cx="2791366" cy="916540"/>
      </dsp:txXfrm>
    </dsp:sp>
    <dsp:sp modelId="{82263DF7-1335-4B60-A28E-658851096793}">
      <dsp:nvSpPr>
        <dsp:cNvPr id="0" name=""/>
        <dsp:cNvSpPr/>
      </dsp:nvSpPr>
      <dsp:spPr>
        <a:xfrm>
          <a:off x="1956183" y="396378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Administrativos(as)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6183" y="3963783"/>
        <a:ext cx="1970373" cy="868650"/>
      </dsp:txXfrm>
    </dsp:sp>
    <dsp:sp modelId="{D54F7AE0-506F-4914-8AFC-F99EF7604CA4}">
      <dsp:nvSpPr>
        <dsp:cNvPr id="0" name=""/>
        <dsp:cNvSpPr/>
      </dsp:nvSpPr>
      <dsp:spPr>
        <a:xfrm>
          <a:off x="4585177" y="286231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85177" y="2862310"/>
        <a:ext cx="1970373" cy="610713"/>
      </dsp:txXfrm>
    </dsp:sp>
    <dsp:sp modelId="{7E4380D1-4B76-46AC-9E47-5E3CE3975933}">
      <dsp:nvSpPr>
        <dsp:cNvPr id="0" name=""/>
        <dsp:cNvSpPr/>
      </dsp:nvSpPr>
      <dsp:spPr>
        <a:xfrm>
          <a:off x="4590700" y="3960443"/>
          <a:ext cx="1970373" cy="868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90700" y="3960443"/>
        <a:ext cx="1970373" cy="868650"/>
      </dsp:txXfrm>
    </dsp:sp>
    <dsp:sp modelId="{D505D837-DBC2-4B50-8E0E-E06632D105AC}">
      <dsp:nvSpPr>
        <dsp:cNvPr id="0" name=""/>
        <dsp:cNvSpPr/>
      </dsp:nvSpPr>
      <dsp:spPr>
        <a:xfrm>
          <a:off x="1956183" y="2862306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6183" y="2862306"/>
        <a:ext cx="1970373" cy="610713"/>
      </dsp:txXfrm>
    </dsp:sp>
    <dsp:sp modelId="{D2A2C65B-D4E1-4D46-84E9-FF3D85293291}">
      <dsp:nvSpPr>
        <dsp:cNvPr id="0" name=""/>
        <dsp:cNvSpPr/>
      </dsp:nvSpPr>
      <dsp:spPr>
        <a:xfrm>
          <a:off x="4584884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Secretaria/O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84884" y="1875350"/>
        <a:ext cx="1970373" cy="610713"/>
      </dsp:txXfrm>
    </dsp:sp>
    <dsp:sp modelId="{53A1B6B1-543F-4031-814A-C310B34B4C02}">
      <dsp:nvSpPr>
        <dsp:cNvPr id="0" name=""/>
        <dsp:cNvSpPr/>
      </dsp:nvSpPr>
      <dsp:spPr>
        <a:xfrm>
          <a:off x="1957650" y="1875350"/>
          <a:ext cx="1970373" cy="610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7650" y="1875350"/>
        <a:ext cx="1970373" cy="610713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7730518" y="1891384"/>
          <a:ext cx="91440" cy="268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8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FFBEF-CA63-4648-BD4A-8F0001AC281E}">
      <dsp:nvSpPr>
        <dsp:cNvPr id="0" name=""/>
        <dsp:cNvSpPr/>
      </dsp:nvSpPr>
      <dsp:spPr>
        <a:xfrm>
          <a:off x="5040162" y="822345"/>
          <a:ext cx="2736075" cy="524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04"/>
              </a:lnTo>
              <a:lnTo>
                <a:pt x="2736075" y="351004"/>
              </a:lnTo>
              <a:lnTo>
                <a:pt x="2736075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5033353" y="1891384"/>
          <a:ext cx="780850" cy="30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31"/>
              </a:lnTo>
              <a:lnTo>
                <a:pt x="780850" y="131331"/>
              </a:lnTo>
              <a:lnTo>
                <a:pt x="78085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9C586-7ECB-44F7-B31E-3004ECD5408C}">
      <dsp:nvSpPr>
        <dsp:cNvPr id="0" name=""/>
        <dsp:cNvSpPr/>
      </dsp:nvSpPr>
      <dsp:spPr>
        <a:xfrm>
          <a:off x="4252486" y="1891384"/>
          <a:ext cx="780867" cy="305084"/>
        </a:xfrm>
        <a:custGeom>
          <a:avLst/>
          <a:gdLst/>
          <a:ahLst/>
          <a:cxnLst/>
          <a:rect l="0" t="0" r="0" b="0"/>
          <a:pathLst>
            <a:path>
              <a:moveTo>
                <a:pt x="780867" y="0"/>
              </a:moveTo>
              <a:lnTo>
                <a:pt x="780867" y="131331"/>
              </a:lnTo>
              <a:lnTo>
                <a:pt x="0" y="131331"/>
              </a:lnTo>
              <a:lnTo>
                <a:pt x="0" y="3050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987633" y="822345"/>
          <a:ext cx="91440" cy="524756"/>
        </a:xfrm>
        <a:custGeom>
          <a:avLst/>
          <a:gdLst/>
          <a:ahLst/>
          <a:cxnLst/>
          <a:rect l="0" t="0" r="0" b="0"/>
          <a:pathLst>
            <a:path>
              <a:moveTo>
                <a:pt x="52529" y="0"/>
              </a:moveTo>
              <a:lnTo>
                <a:pt x="52529" y="351004"/>
              </a:lnTo>
              <a:lnTo>
                <a:pt x="45720" y="351004"/>
              </a:lnTo>
              <a:lnTo>
                <a:pt x="4572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37E68-CF52-4600-B552-432463153A58}">
      <dsp:nvSpPr>
        <dsp:cNvPr id="0" name=""/>
        <dsp:cNvSpPr/>
      </dsp:nvSpPr>
      <dsp:spPr>
        <a:xfrm>
          <a:off x="1692479" y="1891384"/>
          <a:ext cx="143552" cy="175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120"/>
              </a:lnTo>
              <a:lnTo>
                <a:pt x="143552" y="17511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88C5E-F530-4AE7-9DBB-B70197363A53}">
      <dsp:nvSpPr>
        <dsp:cNvPr id="0" name=""/>
        <dsp:cNvSpPr/>
      </dsp:nvSpPr>
      <dsp:spPr>
        <a:xfrm>
          <a:off x="1692479" y="1891384"/>
          <a:ext cx="170459" cy="697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197"/>
              </a:lnTo>
              <a:lnTo>
                <a:pt x="170459" y="6971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5449E-D4EB-49DA-A9C8-E0ADFD290C92}">
      <dsp:nvSpPr>
        <dsp:cNvPr id="0" name=""/>
        <dsp:cNvSpPr/>
      </dsp:nvSpPr>
      <dsp:spPr>
        <a:xfrm>
          <a:off x="1563720" y="1891384"/>
          <a:ext cx="128758" cy="1751794"/>
        </a:xfrm>
        <a:custGeom>
          <a:avLst/>
          <a:gdLst/>
          <a:ahLst/>
          <a:cxnLst/>
          <a:rect l="0" t="0" r="0" b="0"/>
          <a:pathLst>
            <a:path>
              <a:moveTo>
                <a:pt x="128758" y="0"/>
              </a:moveTo>
              <a:lnTo>
                <a:pt x="128758" y="1751794"/>
              </a:lnTo>
              <a:lnTo>
                <a:pt x="0" y="17517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92479" y="822345"/>
          <a:ext cx="3347683" cy="524756"/>
        </a:xfrm>
        <a:custGeom>
          <a:avLst/>
          <a:gdLst/>
          <a:ahLst/>
          <a:cxnLst/>
          <a:rect l="0" t="0" r="0" b="0"/>
          <a:pathLst>
            <a:path>
              <a:moveTo>
                <a:pt x="3347683" y="0"/>
              </a:moveTo>
              <a:lnTo>
                <a:pt x="3347683" y="351004"/>
              </a:lnTo>
              <a:lnTo>
                <a:pt x="0" y="351004"/>
              </a:lnTo>
              <a:lnTo>
                <a:pt x="0" y="5247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870165" y="1"/>
          <a:ext cx="2339995" cy="822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70165" y="1"/>
        <a:ext cx="2339995" cy="822344"/>
      </dsp:txXfrm>
    </dsp:sp>
    <dsp:sp modelId="{DA42B9A0-D3E5-49B8-BC0C-5385DD1658A9}">
      <dsp:nvSpPr>
        <dsp:cNvPr id="0" name=""/>
        <dsp:cNvSpPr/>
      </dsp:nvSpPr>
      <dsp:spPr>
        <a:xfrm>
          <a:off x="648477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48477" y="1347101"/>
        <a:ext cx="2088004" cy="544282"/>
      </dsp:txXfrm>
    </dsp:sp>
    <dsp:sp modelId="{55EF794C-1DBE-4752-A40A-89034D10B047}">
      <dsp:nvSpPr>
        <dsp:cNvPr id="0" name=""/>
        <dsp:cNvSpPr/>
      </dsp:nvSpPr>
      <dsp:spPr>
        <a:xfrm>
          <a:off x="135990" y="2173955"/>
          <a:ext cx="1427729" cy="2938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</a:rPr>
            <a:t>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Velador(a)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Ayudantes Generales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Operador(a</a:t>
          </a:r>
          <a:r>
            <a:rPr lang="es-MX" altLang="es-MX" sz="1200" b="0" kern="1200" dirty="0" smtClean="0">
              <a:solidFill>
                <a:schemeClr val="tx1"/>
              </a:solidFill>
            </a:rPr>
            <a:t>)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</a:rPr>
            <a:t>.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5990" y="2173955"/>
        <a:ext cx="1427729" cy="2938447"/>
      </dsp:txXfrm>
    </dsp:sp>
    <dsp:sp modelId="{10381FC7-7103-4F02-88EC-96E16AD41133}">
      <dsp:nvSpPr>
        <dsp:cNvPr id="0" name=""/>
        <dsp:cNvSpPr/>
      </dsp:nvSpPr>
      <dsp:spPr>
        <a:xfrm>
          <a:off x="1862938" y="2192579"/>
          <a:ext cx="1427729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62938" y="2192579"/>
        <a:ext cx="1427729" cy="792003"/>
      </dsp:txXfrm>
    </dsp:sp>
    <dsp:sp modelId="{098021AB-4660-4B8B-9B21-D3FDDBB38C7F}">
      <dsp:nvSpPr>
        <dsp:cNvPr id="0" name=""/>
        <dsp:cNvSpPr/>
      </dsp:nvSpPr>
      <dsp:spPr>
        <a:xfrm>
          <a:off x="1836031" y="3401737"/>
          <a:ext cx="1427729" cy="481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</a:rPr>
          </a:br>
          <a:r>
            <a:rPr lang="es-MX" altLang="es-MX" sz="1200" b="0" kern="1200" dirty="0" smtClean="0">
              <a:solidFill>
                <a:schemeClr val="tx1"/>
              </a:solidFill>
            </a:rPr>
            <a:t>Sección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6031" y="3401737"/>
        <a:ext cx="1427729" cy="481533"/>
      </dsp:txXfrm>
    </dsp:sp>
    <dsp:sp modelId="{656531A4-5F1E-439F-AA41-FE8204494663}">
      <dsp:nvSpPr>
        <dsp:cNvPr id="0" name=""/>
        <dsp:cNvSpPr/>
      </dsp:nvSpPr>
      <dsp:spPr>
        <a:xfrm>
          <a:off x="3989351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Eléctrico(a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989351" y="1347101"/>
        <a:ext cx="2088004" cy="544282"/>
      </dsp:txXfrm>
    </dsp:sp>
    <dsp:sp modelId="{95F922D2-DE86-4348-BA47-D9000326FBCF}">
      <dsp:nvSpPr>
        <dsp:cNvPr id="0" name=""/>
        <dsp:cNvSpPr/>
      </dsp:nvSpPr>
      <dsp:spPr>
        <a:xfrm>
          <a:off x="3622485" y="2196468"/>
          <a:ext cx="1260001" cy="9868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622485" y="2196468"/>
        <a:ext cx="1260001" cy="986813"/>
      </dsp:txXfrm>
    </dsp:sp>
    <dsp:sp modelId="{4677D045-6F6A-4262-BB80-EBC2772762BD}">
      <dsp:nvSpPr>
        <dsp:cNvPr id="0" name=""/>
        <dsp:cNvSpPr/>
      </dsp:nvSpPr>
      <dsp:spPr>
        <a:xfrm>
          <a:off x="5184203" y="2196468"/>
          <a:ext cx="1260001" cy="19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5184203" y="2196468"/>
        <a:ext cx="1260001" cy="1979997"/>
      </dsp:txXfrm>
    </dsp:sp>
    <dsp:sp modelId="{97D50050-7FED-4B51-A7EF-8B6B2036BC1A}">
      <dsp:nvSpPr>
        <dsp:cNvPr id="0" name=""/>
        <dsp:cNvSpPr/>
      </dsp:nvSpPr>
      <dsp:spPr>
        <a:xfrm>
          <a:off x="6732236" y="1347101"/>
          <a:ext cx="2088004" cy="544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732236" y="1347101"/>
        <a:ext cx="2088004" cy="544282"/>
      </dsp:txXfrm>
    </dsp:sp>
    <dsp:sp modelId="{AC3075E5-FDBC-4D49-A015-FCAD1C801437}">
      <dsp:nvSpPr>
        <dsp:cNvPr id="0" name=""/>
        <dsp:cNvSpPr/>
      </dsp:nvSpPr>
      <dsp:spPr>
        <a:xfrm>
          <a:off x="6732236" y="2160237"/>
          <a:ext cx="2088004" cy="345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Máq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Liv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9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732236" y="2160237"/>
        <a:ext cx="2088004" cy="345599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1BE67-2B0D-455C-B021-FD405DA429E0}">
      <dsp:nvSpPr>
        <dsp:cNvPr id="0" name=""/>
        <dsp:cNvSpPr/>
      </dsp:nvSpPr>
      <dsp:spPr>
        <a:xfrm>
          <a:off x="4542550" y="991528"/>
          <a:ext cx="2945633" cy="39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6"/>
              </a:lnTo>
              <a:lnTo>
                <a:pt x="2945633" y="183656"/>
              </a:lnTo>
              <a:lnTo>
                <a:pt x="294563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636D-4C4B-49C3-8339-95843A726F86}">
      <dsp:nvSpPr>
        <dsp:cNvPr id="0" name=""/>
        <dsp:cNvSpPr/>
      </dsp:nvSpPr>
      <dsp:spPr>
        <a:xfrm>
          <a:off x="4503534" y="2040943"/>
          <a:ext cx="91440" cy="498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4496830" y="991528"/>
          <a:ext cx="91440" cy="39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656"/>
              </a:lnTo>
              <a:lnTo>
                <a:pt x="52423" y="183656"/>
              </a:lnTo>
              <a:lnTo>
                <a:pt x="52423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1655536" y="991528"/>
          <a:ext cx="2887013" cy="393155"/>
        </a:xfrm>
        <a:custGeom>
          <a:avLst/>
          <a:gdLst/>
          <a:ahLst/>
          <a:cxnLst/>
          <a:rect l="0" t="0" r="0" b="0"/>
          <a:pathLst>
            <a:path>
              <a:moveTo>
                <a:pt x="2887013" y="0"/>
              </a:moveTo>
              <a:lnTo>
                <a:pt x="2887013" y="183656"/>
              </a:lnTo>
              <a:lnTo>
                <a:pt x="0" y="183656"/>
              </a:lnTo>
              <a:lnTo>
                <a:pt x="0" y="3931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31845" y="0"/>
          <a:ext cx="2821410" cy="991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General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845" y="0"/>
        <a:ext cx="2821410" cy="991528"/>
      </dsp:txXfrm>
    </dsp:sp>
    <dsp:sp modelId="{DA42B9A0-D3E5-49B8-BC0C-5385DD1658A9}">
      <dsp:nvSpPr>
        <dsp:cNvPr id="0" name=""/>
        <dsp:cNvSpPr/>
      </dsp:nvSpPr>
      <dsp:spPr>
        <a:xfrm>
          <a:off x="395540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Auxiliares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95540" y="1384683"/>
        <a:ext cx="2519991" cy="656260"/>
      </dsp:txXfrm>
    </dsp:sp>
    <dsp:sp modelId="{656531A4-5F1E-439F-AA41-FE8204494663}">
      <dsp:nvSpPr>
        <dsp:cNvPr id="0" name=""/>
        <dsp:cNvSpPr/>
      </dsp:nvSpPr>
      <dsp:spPr>
        <a:xfrm>
          <a:off x="3289258" y="1384683"/>
          <a:ext cx="2519991" cy="656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Supervisor(a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1384683"/>
        <a:ext cx="2519991" cy="656260"/>
      </dsp:txXfrm>
    </dsp:sp>
    <dsp:sp modelId="{4677D045-6F6A-4262-BB80-EBC2772762BD}">
      <dsp:nvSpPr>
        <dsp:cNvPr id="0" name=""/>
        <dsp:cNvSpPr/>
      </dsp:nvSpPr>
      <dsp:spPr>
        <a:xfrm>
          <a:off x="3289258" y="2539890"/>
          <a:ext cx="2519991" cy="224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289258" y="2539890"/>
        <a:ext cx="2519991" cy="2246076"/>
      </dsp:txXfrm>
    </dsp:sp>
    <dsp:sp modelId="{AC3075E5-FDBC-4D49-A015-FCAD1C801437}">
      <dsp:nvSpPr>
        <dsp:cNvPr id="0" name=""/>
        <dsp:cNvSpPr/>
      </dsp:nvSpPr>
      <dsp:spPr>
        <a:xfrm>
          <a:off x="6228188" y="1384683"/>
          <a:ext cx="2519991" cy="4576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Elemento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Mecánico(a)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228188" y="1384683"/>
        <a:ext cx="2519991" cy="4576811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43545" y="753461"/>
          <a:ext cx="282588" cy="140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4111"/>
              </a:lnTo>
              <a:lnTo>
                <a:pt x="282588" y="1404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3959689" y="753461"/>
          <a:ext cx="283856" cy="1052712"/>
        </a:xfrm>
        <a:custGeom>
          <a:avLst/>
          <a:gdLst/>
          <a:ahLst/>
          <a:cxnLst/>
          <a:rect l="0" t="0" r="0" b="0"/>
          <a:pathLst>
            <a:path>
              <a:moveTo>
                <a:pt x="283856" y="0"/>
              </a:moveTo>
              <a:lnTo>
                <a:pt x="283856" y="1052712"/>
              </a:lnTo>
              <a:lnTo>
                <a:pt x="0" y="1052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43545" y="753461"/>
          <a:ext cx="282588" cy="624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584"/>
              </a:lnTo>
              <a:lnTo>
                <a:pt x="282588" y="624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A4C07-0C79-4618-97BD-53A6D98DBD4F}">
      <dsp:nvSpPr>
        <dsp:cNvPr id="0" name=""/>
        <dsp:cNvSpPr/>
      </dsp:nvSpPr>
      <dsp:spPr>
        <a:xfrm>
          <a:off x="7056620" y="3488914"/>
          <a:ext cx="91440" cy="31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43545" y="753461"/>
          <a:ext cx="2858795" cy="2148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293"/>
              </a:lnTo>
              <a:lnTo>
                <a:pt x="2858795" y="2011293"/>
              </a:lnTo>
              <a:lnTo>
                <a:pt x="2858795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02340D-3F30-4F49-B8A5-A989F02FC1D5}">
      <dsp:nvSpPr>
        <dsp:cNvPr id="0" name=""/>
        <dsp:cNvSpPr/>
      </dsp:nvSpPr>
      <dsp:spPr>
        <a:xfrm>
          <a:off x="4234443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830"/>
              </a:lnTo>
              <a:lnTo>
                <a:pt x="137223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94CF9-5EE0-4A6D-A253-B455F0B0D430}">
      <dsp:nvSpPr>
        <dsp:cNvPr id="0" name=""/>
        <dsp:cNvSpPr/>
      </dsp:nvSpPr>
      <dsp:spPr>
        <a:xfrm>
          <a:off x="4097219" y="3488914"/>
          <a:ext cx="137223" cy="739830"/>
        </a:xfrm>
        <a:custGeom>
          <a:avLst/>
          <a:gdLst/>
          <a:ahLst/>
          <a:cxnLst/>
          <a:rect l="0" t="0" r="0" b="0"/>
          <a:pathLst>
            <a:path>
              <a:moveTo>
                <a:pt x="137223" y="0"/>
              </a:moveTo>
              <a:lnTo>
                <a:pt x="137223" y="739830"/>
              </a:lnTo>
              <a:lnTo>
                <a:pt x="0" y="739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188723" y="3488914"/>
          <a:ext cx="91440" cy="1329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188723" y="753461"/>
          <a:ext cx="91440" cy="2148516"/>
        </a:xfrm>
        <a:custGeom>
          <a:avLst/>
          <a:gdLst/>
          <a:ahLst/>
          <a:cxnLst/>
          <a:rect l="0" t="0" r="0" b="0"/>
          <a:pathLst>
            <a:path>
              <a:moveTo>
                <a:pt x="54822" y="0"/>
              </a:moveTo>
              <a:lnTo>
                <a:pt x="54822" y="2011293"/>
              </a:lnTo>
              <a:lnTo>
                <a:pt x="45720" y="2011293"/>
              </a:lnTo>
              <a:lnTo>
                <a:pt x="4572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346976" y="3488914"/>
          <a:ext cx="91440" cy="31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9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92696" y="753461"/>
          <a:ext cx="2850849" cy="2148516"/>
        </a:xfrm>
        <a:custGeom>
          <a:avLst/>
          <a:gdLst/>
          <a:ahLst/>
          <a:cxnLst/>
          <a:rect l="0" t="0" r="0" b="0"/>
          <a:pathLst>
            <a:path>
              <a:moveTo>
                <a:pt x="2850849" y="0"/>
              </a:moveTo>
              <a:lnTo>
                <a:pt x="2850849" y="2011293"/>
              </a:lnTo>
              <a:lnTo>
                <a:pt x="0" y="2011293"/>
              </a:lnTo>
              <a:lnTo>
                <a:pt x="0" y="21485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3112393" y="0"/>
          <a:ext cx="2262304" cy="753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12393" y="0"/>
        <a:ext cx="2262304" cy="753461"/>
      </dsp:txXfrm>
    </dsp:sp>
    <dsp:sp modelId="{F8108F41-11A6-4BB2-8576-6B4930629144}">
      <dsp:nvSpPr>
        <dsp:cNvPr id="0" name=""/>
        <dsp:cNvSpPr/>
      </dsp:nvSpPr>
      <dsp:spPr>
        <a:xfrm>
          <a:off x="609901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Limpieza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2901977"/>
        <a:ext cx="1565588" cy="586937"/>
      </dsp:txXfrm>
    </dsp:sp>
    <dsp:sp modelId="{35914401-882C-4012-96AB-F51ABC99EEC8}">
      <dsp:nvSpPr>
        <dsp:cNvPr id="0" name=""/>
        <dsp:cNvSpPr/>
      </dsp:nvSpPr>
      <dsp:spPr>
        <a:xfrm>
          <a:off x="609901" y="3806835"/>
          <a:ext cx="156558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Generales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09901" y="3806835"/>
        <a:ext cx="1565588" cy="1391628"/>
      </dsp:txXfrm>
    </dsp:sp>
    <dsp:sp modelId="{5595AAC0-CD01-45C6-AE8E-4A0CED053EE3}">
      <dsp:nvSpPr>
        <dsp:cNvPr id="0" name=""/>
        <dsp:cNvSpPr/>
      </dsp:nvSpPr>
      <dsp:spPr>
        <a:xfrm>
          <a:off x="3451648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451648" y="2901977"/>
        <a:ext cx="1565588" cy="586937"/>
      </dsp:txXfrm>
    </dsp:sp>
    <dsp:sp modelId="{7192D00E-8680-4BEF-A301-920933B5BA4F}">
      <dsp:nvSpPr>
        <dsp:cNvPr id="0" name=""/>
        <dsp:cNvSpPr/>
      </dsp:nvSpPr>
      <dsp:spPr>
        <a:xfrm>
          <a:off x="3564720" y="4818570"/>
          <a:ext cx="1339444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564720" y="4818570"/>
        <a:ext cx="1339444" cy="806703"/>
      </dsp:txXfrm>
    </dsp:sp>
    <dsp:sp modelId="{AF7B52E1-DB17-4F30-9587-C2C92B1C6358}">
      <dsp:nvSpPr>
        <dsp:cNvPr id="0" name=""/>
        <dsp:cNvSpPr/>
      </dsp:nvSpPr>
      <dsp:spPr>
        <a:xfrm>
          <a:off x="2711223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711223" y="3825393"/>
        <a:ext cx="1385995" cy="806703"/>
      </dsp:txXfrm>
    </dsp:sp>
    <dsp:sp modelId="{A44A7B16-8A4B-4E33-A66C-71E01EA773DB}">
      <dsp:nvSpPr>
        <dsp:cNvPr id="0" name=""/>
        <dsp:cNvSpPr/>
      </dsp:nvSpPr>
      <dsp:spPr>
        <a:xfrm>
          <a:off x="4371666" y="3825393"/>
          <a:ext cx="1385995" cy="8067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Almacenista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Sección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371666" y="3825393"/>
        <a:ext cx="1385995" cy="806703"/>
      </dsp:txXfrm>
    </dsp:sp>
    <dsp:sp modelId="{699D600C-22B6-4E53-A7E3-EA62EC92FA90}">
      <dsp:nvSpPr>
        <dsp:cNvPr id="0" name=""/>
        <dsp:cNvSpPr/>
      </dsp:nvSpPr>
      <dsp:spPr>
        <a:xfrm>
          <a:off x="6319546" y="2901977"/>
          <a:ext cx="1565588" cy="5869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Jardinería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19546" y="2901977"/>
        <a:ext cx="1565588" cy="586937"/>
      </dsp:txXfrm>
    </dsp:sp>
    <dsp:sp modelId="{B692001E-130E-467F-A8AA-4533AD345208}">
      <dsp:nvSpPr>
        <dsp:cNvPr id="0" name=""/>
        <dsp:cNvSpPr/>
      </dsp:nvSpPr>
      <dsp:spPr>
        <a:xfrm>
          <a:off x="6301341" y="3806979"/>
          <a:ext cx="1601998" cy="139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Liviana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                 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   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301341" y="3806979"/>
        <a:ext cx="1601998" cy="1391628"/>
      </dsp:txXfrm>
    </dsp:sp>
    <dsp:sp modelId="{0B0AD3C7-6E7D-49BC-B8B1-61DFD4EBFEE5}">
      <dsp:nvSpPr>
        <dsp:cNvPr id="0" name=""/>
        <dsp:cNvSpPr/>
      </dsp:nvSpPr>
      <dsp:spPr>
        <a:xfrm>
          <a:off x="4526134" y="1087344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RH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087344"/>
        <a:ext cx="1739535" cy="581402"/>
      </dsp:txXfrm>
    </dsp:sp>
    <dsp:sp modelId="{D505D837-DBC2-4B50-8E0E-E06632D105AC}">
      <dsp:nvSpPr>
        <dsp:cNvPr id="0" name=""/>
        <dsp:cNvSpPr/>
      </dsp:nvSpPr>
      <dsp:spPr>
        <a:xfrm>
          <a:off x="2220153" y="1380097"/>
          <a:ext cx="1739535" cy="85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Responsable Área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220153" y="1380097"/>
        <a:ext cx="1739535" cy="852150"/>
      </dsp:txXfrm>
    </dsp:sp>
    <dsp:sp modelId="{53A1B6B1-543F-4031-814A-C310B34B4C02}">
      <dsp:nvSpPr>
        <dsp:cNvPr id="0" name=""/>
        <dsp:cNvSpPr/>
      </dsp:nvSpPr>
      <dsp:spPr>
        <a:xfrm>
          <a:off x="4526134" y="1866871"/>
          <a:ext cx="1739535" cy="581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</a:t>
          </a:r>
          <a:r>
            <a:rPr lang="es-MX" alt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Admvos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.(as)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Patrimonio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526134" y="1866871"/>
        <a:ext cx="1739535" cy="581402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91062-D2F0-4438-9E4C-67962C9E1337}">
      <dsp:nvSpPr>
        <dsp:cNvPr id="0" name=""/>
        <dsp:cNvSpPr/>
      </dsp:nvSpPr>
      <dsp:spPr>
        <a:xfrm>
          <a:off x="5722754" y="2675722"/>
          <a:ext cx="91440" cy="3985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52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29478" y="1224502"/>
          <a:ext cx="1838996" cy="640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037"/>
              </a:lnTo>
              <a:lnTo>
                <a:pt x="1838996" y="382037"/>
              </a:lnTo>
              <a:lnTo>
                <a:pt x="1838996" y="640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81260" y="2675722"/>
          <a:ext cx="91440" cy="494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326980" y="1224502"/>
          <a:ext cx="1602497" cy="640761"/>
        </a:xfrm>
        <a:custGeom>
          <a:avLst/>
          <a:gdLst/>
          <a:ahLst/>
          <a:cxnLst/>
          <a:rect l="0" t="0" r="0" b="0"/>
          <a:pathLst>
            <a:path>
              <a:moveTo>
                <a:pt x="1602497" y="0"/>
              </a:moveTo>
              <a:lnTo>
                <a:pt x="1602497" y="382037"/>
              </a:lnTo>
              <a:lnTo>
                <a:pt x="0" y="382037"/>
              </a:lnTo>
              <a:lnTo>
                <a:pt x="0" y="640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187306" y="0"/>
          <a:ext cx="3484343" cy="1224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Coordinador(a) 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87306" y="0"/>
        <a:ext cx="3484343" cy="1224502"/>
      </dsp:txXfrm>
    </dsp:sp>
    <dsp:sp modelId="{DA42B9A0-D3E5-49B8-BC0C-5385DD1658A9}">
      <dsp:nvSpPr>
        <dsp:cNvPr id="0" name=""/>
        <dsp:cNvSpPr/>
      </dsp:nvSpPr>
      <dsp:spPr>
        <a:xfrm>
          <a:off x="1232295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Deportes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32295" y="1865263"/>
        <a:ext cx="2189369" cy="810458"/>
      </dsp:txXfrm>
    </dsp:sp>
    <dsp:sp modelId="{C656559B-5FD5-4D0F-9FB0-31DF93C25D1B}">
      <dsp:nvSpPr>
        <dsp:cNvPr id="0" name=""/>
        <dsp:cNvSpPr/>
      </dsp:nvSpPr>
      <dsp:spPr>
        <a:xfrm>
          <a:off x="1232295" y="3170377"/>
          <a:ext cx="2189369" cy="18153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232295" y="3170377"/>
        <a:ext cx="2189369" cy="1815304"/>
      </dsp:txXfrm>
    </dsp:sp>
    <dsp:sp modelId="{656531A4-5F1E-439F-AA41-FE8204494663}">
      <dsp:nvSpPr>
        <dsp:cNvPr id="0" name=""/>
        <dsp:cNvSpPr/>
      </dsp:nvSpPr>
      <dsp:spPr>
        <a:xfrm>
          <a:off x="4673789" y="1865263"/>
          <a:ext cx="2189369" cy="810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673789" y="1865263"/>
        <a:ext cx="2189369" cy="810458"/>
      </dsp:txXfrm>
    </dsp:sp>
    <dsp:sp modelId="{B83DC4F0-80D1-46AB-BAA9-D77BEFFC85B1}">
      <dsp:nvSpPr>
        <dsp:cNvPr id="0" name=""/>
        <dsp:cNvSpPr/>
      </dsp:nvSpPr>
      <dsp:spPr>
        <a:xfrm>
          <a:off x="4673789" y="3074244"/>
          <a:ext cx="2189369" cy="291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Veladores(as)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73789" y="3074244"/>
        <a:ext cx="2189369" cy="291954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152F0-C46A-4283-A063-A3F891DC4A1A}">
      <dsp:nvSpPr>
        <dsp:cNvPr id="0" name=""/>
        <dsp:cNvSpPr/>
      </dsp:nvSpPr>
      <dsp:spPr>
        <a:xfrm>
          <a:off x="4252647" y="1292810"/>
          <a:ext cx="309477" cy="646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6573"/>
              </a:lnTo>
              <a:lnTo>
                <a:pt x="309477" y="6465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2B16C-DB9B-4068-B29C-C61E64BEF7F4}">
      <dsp:nvSpPr>
        <dsp:cNvPr id="0" name=""/>
        <dsp:cNvSpPr/>
      </dsp:nvSpPr>
      <dsp:spPr>
        <a:xfrm>
          <a:off x="3989554" y="1292810"/>
          <a:ext cx="263093" cy="649792"/>
        </a:xfrm>
        <a:custGeom>
          <a:avLst/>
          <a:gdLst/>
          <a:ahLst/>
          <a:cxnLst/>
          <a:rect l="0" t="0" r="0" b="0"/>
          <a:pathLst>
            <a:path>
              <a:moveTo>
                <a:pt x="263093" y="0"/>
              </a:moveTo>
              <a:lnTo>
                <a:pt x="263093" y="649792"/>
              </a:lnTo>
              <a:lnTo>
                <a:pt x="0" y="6497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34F19-C3D1-44F0-9CD9-F407ACB4045A}">
      <dsp:nvSpPr>
        <dsp:cNvPr id="0" name=""/>
        <dsp:cNvSpPr/>
      </dsp:nvSpPr>
      <dsp:spPr>
        <a:xfrm>
          <a:off x="4252647" y="1292810"/>
          <a:ext cx="292202" cy="1389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057"/>
              </a:lnTo>
              <a:lnTo>
                <a:pt x="292202" y="1389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2970-E4C4-490B-87BC-0BDE270048F3}">
      <dsp:nvSpPr>
        <dsp:cNvPr id="0" name=""/>
        <dsp:cNvSpPr/>
      </dsp:nvSpPr>
      <dsp:spPr>
        <a:xfrm>
          <a:off x="4252647" y="1292810"/>
          <a:ext cx="292202" cy="23007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20"/>
              </a:lnTo>
              <a:lnTo>
                <a:pt x="292202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5490D-10C7-4311-86B5-5651CD0F46EB}">
      <dsp:nvSpPr>
        <dsp:cNvPr id="0" name=""/>
        <dsp:cNvSpPr/>
      </dsp:nvSpPr>
      <dsp:spPr>
        <a:xfrm>
          <a:off x="4252647" y="1292810"/>
          <a:ext cx="292202" cy="3226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6123"/>
              </a:lnTo>
              <a:lnTo>
                <a:pt x="292202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07C09-11D1-43C6-AC81-10CFD8F75932}">
      <dsp:nvSpPr>
        <dsp:cNvPr id="0" name=""/>
        <dsp:cNvSpPr/>
      </dsp:nvSpPr>
      <dsp:spPr>
        <a:xfrm>
          <a:off x="3951517" y="1292810"/>
          <a:ext cx="301130" cy="3981342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981342"/>
              </a:lnTo>
              <a:lnTo>
                <a:pt x="0" y="3981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7CE8B-574A-4054-8090-B332DA041E95}">
      <dsp:nvSpPr>
        <dsp:cNvPr id="0" name=""/>
        <dsp:cNvSpPr/>
      </dsp:nvSpPr>
      <dsp:spPr>
        <a:xfrm>
          <a:off x="3998528" y="1292810"/>
          <a:ext cx="254119" cy="1389054"/>
        </a:xfrm>
        <a:custGeom>
          <a:avLst/>
          <a:gdLst/>
          <a:ahLst/>
          <a:cxnLst/>
          <a:rect l="0" t="0" r="0" b="0"/>
          <a:pathLst>
            <a:path>
              <a:moveTo>
                <a:pt x="254119" y="0"/>
              </a:moveTo>
              <a:lnTo>
                <a:pt x="254119" y="1389054"/>
              </a:lnTo>
              <a:lnTo>
                <a:pt x="0" y="13890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C5B08-A7E5-4070-A530-FF8C26F24E4A}">
      <dsp:nvSpPr>
        <dsp:cNvPr id="0" name=""/>
        <dsp:cNvSpPr/>
      </dsp:nvSpPr>
      <dsp:spPr>
        <a:xfrm>
          <a:off x="3951517" y="1292810"/>
          <a:ext cx="301130" cy="3226123"/>
        </a:xfrm>
        <a:custGeom>
          <a:avLst/>
          <a:gdLst/>
          <a:ahLst/>
          <a:cxnLst/>
          <a:rect l="0" t="0" r="0" b="0"/>
          <a:pathLst>
            <a:path>
              <a:moveTo>
                <a:pt x="301130" y="0"/>
              </a:moveTo>
              <a:lnTo>
                <a:pt x="301130" y="3226123"/>
              </a:lnTo>
              <a:lnTo>
                <a:pt x="0" y="32261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3A1416-E99F-4EFF-97F6-62DD3A01DD7E}">
      <dsp:nvSpPr>
        <dsp:cNvPr id="0" name=""/>
        <dsp:cNvSpPr/>
      </dsp:nvSpPr>
      <dsp:spPr>
        <a:xfrm>
          <a:off x="3968793" y="1292810"/>
          <a:ext cx="283854" cy="2300720"/>
        </a:xfrm>
        <a:custGeom>
          <a:avLst/>
          <a:gdLst/>
          <a:ahLst/>
          <a:cxnLst/>
          <a:rect l="0" t="0" r="0" b="0"/>
          <a:pathLst>
            <a:path>
              <a:moveTo>
                <a:pt x="283854" y="0"/>
              </a:moveTo>
              <a:lnTo>
                <a:pt x="283854" y="2300720"/>
              </a:lnTo>
              <a:lnTo>
                <a:pt x="0" y="2300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902651" y="481018"/>
          <a:ext cx="2699993" cy="8117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 (a)  Operativo (a) P.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Canoas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02651" y="481018"/>
        <a:ext cx="2699993" cy="811792"/>
      </dsp:txXfrm>
    </dsp:sp>
    <dsp:sp modelId="{D88C0EFF-918F-4225-B106-326EBE5CF20B}">
      <dsp:nvSpPr>
        <dsp:cNvPr id="0" name=""/>
        <dsp:cNvSpPr/>
      </dsp:nvSpPr>
      <dsp:spPr>
        <a:xfrm>
          <a:off x="1465787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Operadores(as) Máquina Liviana 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787" y="3203492"/>
        <a:ext cx="2503005" cy="780077"/>
      </dsp:txXfrm>
    </dsp:sp>
    <dsp:sp modelId="{82263DF7-1335-4B60-A28E-658851096793}">
      <dsp:nvSpPr>
        <dsp:cNvPr id="0" name=""/>
        <dsp:cNvSpPr/>
      </dsp:nvSpPr>
      <dsp:spPr>
        <a:xfrm>
          <a:off x="1448511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4248475"/>
        <a:ext cx="2503005" cy="540917"/>
      </dsp:txXfrm>
    </dsp:sp>
    <dsp:sp modelId="{D54F7AE0-506F-4914-8AFC-F99EF7604CA4}">
      <dsp:nvSpPr>
        <dsp:cNvPr id="0" name=""/>
        <dsp:cNvSpPr/>
      </dsp:nvSpPr>
      <dsp:spPr>
        <a:xfrm>
          <a:off x="1495522" y="241140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95522" y="2411406"/>
        <a:ext cx="2503005" cy="540917"/>
      </dsp:txXfrm>
    </dsp:sp>
    <dsp:sp modelId="{0747DA8D-1F4F-49C5-946D-40C8AA1FCC3F}">
      <dsp:nvSpPr>
        <dsp:cNvPr id="0" name=""/>
        <dsp:cNvSpPr/>
      </dsp:nvSpPr>
      <dsp:spPr>
        <a:xfrm>
          <a:off x="1448511" y="500369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48511" y="5003694"/>
        <a:ext cx="2503005" cy="540917"/>
      </dsp:txXfrm>
    </dsp:sp>
    <dsp:sp modelId="{7E4380D1-4B76-46AC-9E47-5E3CE3975933}">
      <dsp:nvSpPr>
        <dsp:cNvPr id="0" name=""/>
        <dsp:cNvSpPr/>
      </dsp:nvSpPr>
      <dsp:spPr>
        <a:xfrm>
          <a:off x="4544850" y="4248475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4248475"/>
        <a:ext cx="2503005" cy="540917"/>
      </dsp:txXfrm>
    </dsp:sp>
    <dsp:sp modelId="{0B0AD3C7-6E7D-49BC-B8B1-61DFD4EBFEE5}">
      <dsp:nvSpPr>
        <dsp:cNvPr id="0" name=""/>
        <dsp:cNvSpPr/>
      </dsp:nvSpPr>
      <dsp:spPr>
        <a:xfrm>
          <a:off x="4544850" y="3203492"/>
          <a:ext cx="2503005" cy="780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Encargados(as) Sección</a:t>
          </a:r>
          <a:b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3203492"/>
        <a:ext cx="2503005" cy="780077"/>
      </dsp:txXfrm>
    </dsp:sp>
    <dsp:sp modelId="{D505D837-DBC2-4B50-8E0E-E06632D105AC}">
      <dsp:nvSpPr>
        <dsp:cNvPr id="0" name=""/>
        <dsp:cNvSpPr/>
      </dsp:nvSpPr>
      <dsp:spPr>
        <a:xfrm>
          <a:off x="4544850" y="2411410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Pintor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50" y="2411410"/>
        <a:ext cx="2503005" cy="540917"/>
      </dsp:txXfrm>
    </dsp:sp>
    <dsp:sp modelId="{D2A2C65B-D4E1-4D46-84E9-FF3D85293291}">
      <dsp:nvSpPr>
        <dsp:cNvPr id="0" name=""/>
        <dsp:cNvSpPr/>
      </dsp:nvSpPr>
      <dsp:spPr>
        <a:xfrm>
          <a:off x="1486548" y="1672144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86548" y="1672144"/>
        <a:ext cx="2503005" cy="540917"/>
      </dsp:txXfrm>
    </dsp:sp>
    <dsp:sp modelId="{53A1B6B1-543F-4031-814A-C310B34B4C02}">
      <dsp:nvSpPr>
        <dsp:cNvPr id="0" name=""/>
        <dsp:cNvSpPr/>
      </dsp:nvSpPr>
      <dsp:spPr>
        <a:xfrm>
          <a:off x="4562125" y="1668926"/>
          <a:ext cx="2503005" cy="5409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Oficiales Eléctricos(as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62125" y="1668926"/>
        <a:ext cx="2503005" cy="540917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7FB79-B64E-47E8-A917-4865096BA14A}">
      <dsp:nvSpPr>
        <dsp:cNvPr id="0" name=""/>
        <dsp:cNvSpPr/>
      </dsp:nvSpPr>
      <dsp:spPr>
        <a:xfrm>
          <a:off x="2592279" y="1346038"/>
          <a:ext cx="242175" cy="2119310"/>
        </a:xfrm>
        <a:custGeom>
          <a:avLst/>
          <a:gdLst/>
          <a:ahLst/>
          <a:cxnLst/>
          <a:rect l="0" t="0" r="0" b="0"/>
          <a:pathLst>
            <a:path>
              <a:moveTo>
                <a:pt x="242175" y="0"/>
              </a:moveTo>
              <a:lnTo>
                <a:pt x="242175" y="2119310"/>
              </a:lnTo>
              <a:lnTo>
                <a:pt x="0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E6BE2-23F0-46DA-B7DD-4082A5A48963}">
      <dsp:nvSpPr>
        <dsp:cNvPr id="0" name=""/>
        <dsp:cNvSpPr/>
      </dsp:nvSpPr>
      <dsp:spPr>
        <a:xfrm>
          <a:off x="2834454" y="1346038"/>
          <a:ext cx="208239" cy="211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9310"/>
              </a:lnTo>
              <a:lnTo>
                <a:pt x="208239" y="21193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9DB7A-45D1-4056-BE51-5137B5714AF4}">
      <dsp:nvSpPr>
        <dsp:cNvPr id="0" name=""/>
        <dsp:cNvSpPr/>
      </dsp:nvSpPr>
      <dsp:spPr>
        <a:xfrm>
          <a:off x="2834454" y="1346038"/>
          <a:ext cx="222704" cy="1003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3517"/>
              </a:lnTo>
              <a:lnTo>
                <a:pt x="222704" y="10035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0FA13-6E58-4370-A112-EFDA014F972A}">
      <dsp:nvSpPr>
        <dsp:cNvPr id="0" name=""/>
        <dsp:cNvSpPr/>
      </dsp:nvSpPr>
      <dsp:spPr>
        <a:xfrm>
          <a:off x="2611177" y="1346038"/>
          <a:ext cx="223277" cy="1000124"/>
        </a:xfrm>
        <a:custGeom>
          <a:avLst/>
          <a:gdLst/>
          <a:ahLst/>
          <a:cxnLst/>
          <a:rect l="0" t="0" r="0" b="0"/>
          <a:pathLst>
            <a:path>
              <a:moveTo>
                <a:pt x="223277" y="0"/>
              </a:moveTo>
              <a:lnTo>
                <a:pt x="223277" y="1000124"/>
              </a:lnTo>
              <a:lnTo>
                <a:pt x="0" y="10001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E9F7F-E7D6-4F1A-B958-E1260BC3CBE2}">
      <dsp:nvSpPr>
        <dsp:cNvPr id="0" name=""/>
        <dsp:cNvSpPr/>
      </dsp:nvSpPr>
      <dsp:spPr>
        <a:xfrm>
          <a:off x="2788734" y="1346038"/>
          <a:ext cx="91440" cy="28512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12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1119448" y="219799"/>
          <a:ext cx="3430012" cy="11262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19448" y="219799"/>
        <a:ext cx="3430012" cy="1126238"/>
      </dsp:txXfrm>
    </dsp:sp>
    <dsp:sp modelId="{2204472C-B143-4DA2-8383-12A238991A61}">
      <dsp:nvSpPr>
        <dsp:cNvPr id="0" name=""/>
        <dsp:cNvSpPr/>
      </dsp:nvSpPr>
      <dsp:spPr>
        <a:xfrm>
          <a:off x="1619780" y="4197305"/>
          <a:ext cx="2429347" cy="1247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/O 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19780" y="4197305"/>
        <a:ext cx="2429347" cy="1247782"/>
      </dsp:txXfrm>
    </dsp:sp>
    <dsp:sp modelId="{C2FC546E-C85C-47AF-A999-61633F840BD5}">
      <dsp:nvSpPr>
        <dsp:cNvPr id="0" name=""/>
        <dsp:cNvSpPr/>
      </dsp:nvSpPr>
      <dsp:spPr>
        <a:xfrm>
          <a:off x="181829" y="1904460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1829" y="1904460"/>
        <a:ext cx="2429347" cy="883405"/>
      </dsp:txXfrm>
    </dsp:sp>
    <dsp:sp modelId="{A04FC355-2161-4837-BEE0-FACFB747D6BE}">
      <dsp:nvSpPr>
        <dsp:cNvPr id="0" name=""/>
        <dsp:cNvSpPr/>
      </dsp:nvSpPr>
      <dsp:spPr>
        <a:xfrm>
          <a:off x="3057159" y="1907853"/>
          <a:ext cx="2429347" cy="883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57159" y="1907853"/>
        <a:ext cx="2429347" cy="883405"/>
      </dsp:txXfrm>
    </dsp:sp>
    <dsp:sp modelId="{76DA659A-70FE-409A-B6D9-EE4DAE48DDF5}">
      <dsp:nvSpPr>
        <dsp:cNvPr id="0" name=""/>
        <dsp:cNvSpPr/>
      </dsp:nvSpPr>
      <dsp:spPr>
        <a:xfrm>
          <a:off x="3042693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042693" y="3024335"/>
        <a:ext cx="2429920" cy="882027"/>
      </dsp:txXfrm>
    </dsp:sp>
    <dsp:sp modelId="{D377109B-6CE0-40B6-8635-032B3A0DB7EB}">
      <dsp:nvSpPr>
        <dsp:cNvPr id="0" name=""/>
        <dsp:cNvSpPr/>
      </dsp:nvSpPr>
      <dsp:spPr>
        <a:xfrm>
          <a:off x="162359" y="3024335"/>
          <a:ext cx="2429920" cy="8820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Enfermera(o)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 /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2359" y="3024335"/>
        <a:ext cx="2429920" cy="882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1929637"/>
          <a:ext cx="2629107" cy="95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657"/>
              </a:lnTo>
              <a:lnTo>
                <a:pt x="2629107" y="722657"/>
              </a:lnTo>
              <a:lnTo>
                <a:pt x="2629107" y="950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670294" y="1929637"/>
          <a:ext cx="91440" cy="950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0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1086907" y="1929637"/>
          <a:ext cx="2629107" cy="950802"/>
        </a:xfrm>
        <a:custGeom>
          <a:avLst/>
          <a:gdLst/>
          <a:ahLst/>
          <a:cxnLst/>
          <a:rect l="0" t="0" r="0" b="0"/>
          <a:pathLst>
            <a:path>
              <a:moveTo>
                <a:pt x="2629107" y="0"/>
              </a:moveTo>
              <a:lnTo>
                <a:pt x="2629107" y="722657"/>
              </a:lnTo>
              <a:lnTo>
                <a:pt x="0" y="722657"/>
              </a:lnTo>
              <a:lnTo>
                <a:pt x="0" y="9508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193337" y="648077"/>
          <a:ext cx="3045354" cy="1281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193337" y="648077"/>
        <a:ext cx="3045354" cy="1281559"/>
      </dsp:txXfrm>
    </dsp:sp>
    <dsp:sp modelId="{E54347ED-FC84-4072-A4CF-49CCF081AD45}">
      <dsp:nvSpPr>
        <dsp:cNvPr id="0" name=""/>
        <dsp:cNvSpPr/>
      </dsp:nvSpPr>
      <dsp:spPr>
        <a:xfrm>
          <a:off x="498" y="288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98" y="2880440"/>
        <a:ext cx="2172816" cy="1079998"/>
      </dsp:txXfrm>
    </dsp:sp>
    <dsp:sp modelId="{BF25BA90-64ED-4ACD-B273-C084258BDA2A}">
      <dsp:nvSpPr>
        <dsp:cNvPr id="0" name=""/>
        <dsp:cNvSpPr/>
      </dsp:nvSpPr>
      <dsp:spPr>
        <a:xfrm>
          <a:off x="2629606" y="288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29606" y="2880440"/>
        <a:ext cx="2172816" cy="1079998"/>
      </dsp:txXfrm>
    </dsp:sp>
    <dsp:sp modelId="{269A406B-27FD-4B4A-86F1-7DEFDF191E38}">
      <dsp:nvSpPr>
        <dsp:cNvPr id="0" name=""/>
        <dsp:cNvSpPr/>
      </dsp:nvSpPr>
      <dsp:spPr>
        <a:xfrm>
          <a:off x="5258714" y="2880440"/>
          <a:ext cx="2172816" cy="10799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Temporal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58714" y="2880440"/>
        <a:ext cx="2172816" cy="1079998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8307-E2AB-4352-932F-6A2724F83641}">
      <dsp:nvSpPr>
        <dsp:cNvPr id="0" name=""/>
        <dsp:cNvSpPr/>
      </dsp:nvSpPr>
      <dsp:spPr>
        <a:xfrm>
          <a:off x="5646014" y="2426754"/>
          <a:ext cx="402664" cy="455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183"/>
              </a:lnTo>
              <a:lnTo>
                <a:pt x="402664" y="455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1062-D2F0-4438-9E4C-67962C9E1337}">
      <dsp:nvSpPr>
        <dsp:cNvPr id="0" name=""/>
        <dsp:cNvSpPr/>
      </dsp:nvSpPr>
      <dsp:spPr>
        <a:xfrm>
          <a:off x="5600294" y="2426754"/>
          <a:ext cx="91440" cy="903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3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E595A-A94F-44F7-964A-44255EB3D86D}">
      <dsp:nvSpPr>
        <dsp:cNvPr id="0" name=""/>
        <dsp:cNvSpPr/>
      </dsp:nvSpPr>
      <dsp:spPr>
        <a:xfrm>
          <a:off x="3965692" y="1243090"/>
          <a:ext cx="1680322" cy="618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064"/>
              </a:lnTo>
              <a:lnTo>
                <a:pt x="1680322" y="411064"/>
              </a:lnTo>
              <a:lnTo>
                <a:pt x="1680322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C6B5-0E54-4CC8-BEA8-F568723DA3D1}">
      <dsp:nvSpPr>
        <dsp:cNvPr id="0" name=""/>
        <dsp:cNvSpPr/>
      </dsp:nvSpPr>
      <dsp:spPr>
        <a:xfrm>
          <a:off x="2280749" y="2426754"/>
          <a:ext cx="91440" cy="4953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30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4F5E0-F0E3-4960-BAB3-3BA8F25146CF}">
      <dsp:nvSpPr>
        <dsp:cNvPr id="0" name=""/>
        <dsp:cNvSpPr/>
      </dsp:nvSpPr>
      <dsp:spPr>
        <a:xfrm>
          <a:off x="2326469" y="1243090"/>
          <a:ext cx="1639222" cy="618338"/>
        </a:xfrm>
        <a:custGeom>
          <a:avLst/>
          <a:gdLst/>
          <a:ahLst/>
          <a:cxnLst/>
          <a:rect l="0" t="0" r="0" b="0"/>
          <a:pathLst>
            <a:path>
              <a:moveTo>
                <a:pt x="1639222" y="0"/>
              </a:moveTo>
              <a:lnTo>
                <a:pt x="1639222" y="411064"/>
              </a:lnTo>
              <a:lnTo>
                <a:pt x="0" y="411064"/>
              </a:lnTo>
              <a:lnTo>
                <a:pt x="0" y="618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569967" y="262091"/>
          <a:ext cx="2791450" cy="980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569967" y="262091"/>
        <a:ext cx="2791450" cy="980999"/>
      </dsp:txXfrm>
    </dsp:sp>
    <dsp:sp modelId="{DA42B9A0-D3E5-49B8-BC0C-5385DD1658A9}">
      <dsp:nvSpPr>
        <dsp:cNvPr id="0" name=""/>
        <dsp:cNvSpPr/>
      </dsp:nvSpPr>
      <dsp:spPr>
        <a:xfrm>
          <a:off x="1449472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449472" y="1861429"/>
        <a:ext cx="1753993" cy="565325"/>
      </dsp:txXfrm>
    </dsp:sp>
    <dsp:sp modelId="{C656559B-5FD5-4D0F-9FB0-31DF93C25D1B}">
      <dsp:nvSpPr>
        <dsp:cNvPr id="0" name=""/>
        <dsp:cNvSpPr/>
      </dsp:nvSpPr>
      <dsp:spPr>
        <a:xfrm>
          <a:off x="1335896" y="2922061"/>
          <a:ext cx="1981146" cy="2611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Generales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335896" y="2922061"/>
        <a:ext cx="1981146" cy="2611506"/>
      </dsp:txXfrm>
    </dsp:sp>
    <dsp:sp modelId="{656531A4-5F1E-439F-AA41-FE8204494663}">
      <dsp:nvSpPr>
        <dsp:cNvPr id="0" name=""/>
        <dsp:cNvSpPr/>
      </dsp:nvSpPr>
      <dsp:spPr>
        <a:xfrm>
          <a:off x="4769017" y="1861429"/>
          <a:ext cx="1753993" cy="5653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769017" y="1861429"/>
        <a:ext cx="1753993" cy="565325"/>
      </dsp:txXfrm>
    </dsp:sp>
    <dsp:sp modelId="{B83DC4F0-80D1-46AB-BAA9-D77BEFFC85B1}">
      <dsp:nvSpPr>
        <dsp:cNvPr id="0" name=""/>
        <dsp:cNvSpPr/>
      </dsp:nvSpPr>
      <dsp:spPr>
        <a:xfrm>
          <a:off x="4655441" y="3330114"/>
          <a:ext cx="1981146" cy="2214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Albañil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Operador(a) Máquina Liviana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General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55441" y="3330114"/>
        <a:ext cx="1981146" cy="2214497"/>
      </dsp:txXfrm>
    </dsp:sp>
    <dsp:sp modelId="{247CDCB3-3015-4D92-AF3E-04B2EEE29EE8}">
      <dsp:nvSpPr>
        <dsp:cNvPr id="0" name=""/>
        <dsp:cNvSpPr/>
      </dsp:nvSpPr>
      <dsp:spPr>
        <a:xfrm>
          <a:off x="6048679" y="2620654"/>
          <a:ext cx="1259990" cy="522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048679" y="2620654"/>
        <a:ext cx="1259990" cy="52256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A4C07-0C79-4618-97BD-53A6D98DBD4F}">
      <dsp:nvSpPr>
        <dsp:cNvPr id="0" name=""/>
        <dsp:cNvSpPr/>
      </dsp:nvSpPr>
      <dsp:spPr>
        <a:xfrm>
          <a:off x="7165920" y="2132373"/>
          <a:ext cx="91440" cy="2054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4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8E7BD-A4E8-434E-98FF-218049F54F37}">
      <dsp:nvSpPr>
        <dsp:cNvPr id="0" name=""/>
        <dsp:cNvSpPr/>
      </dsp:nvSpPr>
      <dsp:spPr>
        <a:xfrm>
          <a:off x="4252648" y="1031052"/>
          <a:ext cx="2958992" cy="409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333"/>
              </a:lnTo>
              <a:lnTo>
                <a:pt x="2958992" y="221333"/>
              </a:lnTo>
              <a:lnTo>
                <a:pt x="2958992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0248C-A029-42F8-A80C-3B4AC1E8B599}">
      <dsp:nvSpPr>
        <dsp:cNvPr id="0" name=""/>
        <dsp:cNvSpPr/>
      </dsp:nvSpPr>
      <dsp:spPr>
        <a:xfrm>
          <a:off x="4206928" y="2132373"/>
          <a:ext cx="91440" cy="24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8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BAF75-37AC-43BD-8523-D97036014B91}">
      <dsp:nvSpPr>
        <dsp:cNvPr id="0" name=""/>
        <dsp:cNvSpPr/>
      </dsp:nvSpPr>
      <dsp:spPr>
        <a:xfrm>
          <a:off x="4206928" y="1031052"/>
          <a:ext cx="91440" cy="409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E425E-13D9-4B25-9326-D32BE9E5E090}">
      <dsp:nvSpPr>
        <dsp:cNvPr id="0" name=""/>
        <dsp:cNvSpPr/>
      </dsp:nvSpPr>
      <dsp:spPr>
        <a:xfrm>
          <a:off x="1270039" y="2132373"/>
          <a:ext cx="91440" cy="251991"/>
        </a:xfrm>
        <a:custGeom>
          <a:avLst/>
          <a:gdLst/>
          <a:ahLst/>
          <a:cxnLst/>
          <a:rect l="0" t="0" r="0" b="0"/>
          <a:pathLst>
            <a:path>
              <a:moveTo>
                <a:pt x="49529" y="0"/>
              </a:moveTo>
              <a:lnTo>
                <a:pt x="49529" y="64211"/>
              </a:lnTo>
              <a:lnTo>
                <a:pt x="45720" y="64211"/>
              </a:lnTo>
              <a:lnTo>
                <a:pt x="45720" y="2519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1319569" y="1031052"/>
          <a:ext cx="2933078" cy="409112"/>
        </a:xfrm>
        <a:custGeom>
          <a:avLst/>
          <a:gdLst/>
          <a:ahLst/>
          <a:cxnLst/>
          <a:rect l="0" t="0" r="0" b="0"/>
          <a:pathLst>
            <a:path>
              <a:moveTo>
                <a:pt x="2933078" y="0"/>
              </a:moveTo>
              <a:lnTo>
                <a:pt x="2933078" y="221333"/>
              </a:lnTo>
              <a:lnTo>
                <a:pt x="0" y="221333"/>
              </a:lnTo>
              <a:lnTo>
                <a:pt x="0" y="4091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1190" y="0"/>
          <a:ext cx="2822915" cy="1031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Jefe Operativo(a)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Parque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Aztlán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841190" y="0"/>
        <a:ext cx="2822915" cy="1031052"/>
      </dsp:txXfrm>
    </dsp:sp>
    <dsp:sp modelId="{F8108F41-11A6-4BB2-8576-6B4930629144}">
      <dsp:nvSpPr>
        <dsp:cNvPr id="0" name=""/>
        <dsp:cNvSpPr/>
      </dsp:nvSpPr>
      <dsp:spPr>
        <a:xfrm>
          <a:off x="241929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Jardinería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41929" y="1440164"/>
        <a:ext cx="2155278" cy="692208"/>
      </dsp:txXfrm>
    </dsp:sp>
    <dsp:sp modelId="{35914401-882C-4012-96AB-F51ABC99EEC8}">
      <dsp:nvSpPr>
        <dsp:cNvPr id="0" name=""/>
        <dsp:cNvSpPr/>
      </dsp:nvSpPr>
      <dsp:spPr>
        <a:xfrm>
          <a:off x="238120" y="2384364"/>
          <a:ext cx="2155278" cy="2691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Operadores(as)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Máquina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Liviana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38120" y="2384364"/>
        <a:ext cx="2155278" cy="2691907"/>
      </dsp:txXfrm>
    </dsp:sp>
    <dsp:sp modelId="{5595AAC0-CD01-45C6-AE8E-4A0CED053EE3}">
      <dsp:nvSpPr>
        <dsp:cNvPr id="0" name=""/>
        <dsp:cNvSpPr/>
      </dsp:nvSpPr>
      <dsp:spPr>
        <a:xfrm>
          <a:off x="3175008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de Recreación y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Deportes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1440164"/>
        <a:ext cx="2155278" cy="692208"/>
      </dsp:txXfrm>
    </dsp:sp>
    <dsp:sp modelId="{7192D00E-8680-4BEF-A301-920933B5BA4F}">
      <dsp:nvSpPr>
        <dsp:cNvPr id="0" name=""/>
        <dsp:cNvSpPr/>
      </dsp:nvSpPr>
      <dsp:spPr>
        <a:xfrm>
          <a:off x="3175008" y="2379178"/>
          <a:ext cx="2155278" cy="24465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Ayudantes Área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Empleado(a) Operativo(a)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 Temporal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75008" y="2379178"/>
        <a:ext cx="2155278" cy="2446524"/>
      </dsp:txXfrm>
    </dsp:sp>
    <dsp:sp modelId="{699D600C-22B6-4E53-A7E3-EA62EC92FA90}">
      <dsp:nvSpPr>
        <dsp:cNvPr id="0" name=""/>
        <dsp:cNvSpPr/>
      </dsp:nvSpPr>
      <dsp:spPr>
        <a:xfrm>
          <a:off x="6134001" y="1440164"/>
          <a:ext cx="2155278" cy="692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Seguridad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6134001" y="1440164"/>
        <a:ext cx="2155278" cy="692208"/>
      </dsp:txXfrm>
    </dsp:sp>
    <dsp:sp modelId="{B692001E-130E-467F-A8AA-4533AD345208}">
      <dsp:nvSpPr>
        <dsp:cNvPr id="0" name=""/>
        <dsp:cNvSpPr/>
      </dsp:nvSpPr>
      <dsp:spPr>
        <a:xfrm>
          <a:off x="6134001" y="2337803"/>
          <a:ext cx="2155278" cy="3470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Vigilantes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 </a:t>
          </a: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Encargados(as) Sección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General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Promotor(a)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Chofer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Auxiliares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</a:rPr>
          </a:br>
          <a:endParaRPr lang="es-MX" altLang="es-MX" sz="1200" b="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Ayudante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6134001" y="2337803"/>
        <a:ext cx="2155278" cy="347036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69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522"/>
              </a:lnTo>
              <a:lnTo>
                <a:pt x="139736" y="698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698522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698522"/>
              </a:lnTo>
              <a:lnTo>
                <a:pt x="0" y="698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61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230"/>
              </a:lnTo>
              <a:lnTo>
                <a:pt x="3595484" y="1475230"/>
              </a:lnTo>
              <a:lnTo>
                <a:pt x="3595484" y="16149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61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230"/>
              </a:lnTo>
              <a:lnTo>
                <a:pt x="1797742" y="1475230"/>
              </a:lnTo>
              <a:lnTo>
                <a:pt x="1797742" y="16149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6149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49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614966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475230"/>
              </a:lnTo>
              <a:lnTo>
                <a:pt x="0" y="1475230"/>
              </a:lnTo>
              <a:lnTo>
                <a:pt x="0" y="16149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614966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475230"/>
              </a:lnTo>
              <a:lnTo>
                <a:pt x="0" y="1475230"/>
              </a:lnTo>
              <a:lnTo>
                <a:pt x="0" y="16149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Salud </a:t>
          </a:r>
          <a:r>
            <a:rPr lang="es-ES" sz="1200" kern="1200" dirty="0" smtClean="0">
              <a:solidFill>
                <a:srgbClr val="000000"/>
              </a:solidFill>
            </a:rPr>
            <a:t>Pública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878693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65" y="2878693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878693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 </a:t>
          </a:r>
        </a:p>
      </dsp:txBody>
      <dsp:txXfrm>
        <a:off x="1799607" y="2878693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878693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597349" y="2878693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878693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y 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5395091" y="2878693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878693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192833" y="2878693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692248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5924" y="1692248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692248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496220" y="1692248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3945450" y="1079297"/>
          <a:ext cx="231013" cy="656607"/>
        </a:xfrm>
        <a:custGeom>
          <a:avLst/>
          <a:gdLst/>
          <a:ahLst/>
          <a:cxnLst/>
          <a:rect l="0" t="0" r="0" b="0"/>
          <a:pathLst>
            <a:path>
              <a:moveTo>
                <a:pt x="231013" y="0"/>
              </a:moveTo>
              <a:lnTo>
                <a:pt x="231013" y="656607"/>
              </a:lnTo>
              <a:lnTo>
                <a:pt x="0" y="6566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176464" y="1079297"/>
          <a:ext cx="3109450" cy="150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982"/>
              </a:lnTo>
              <a:lnTo>
                <a:pt x="3109450" y="1347982"/>
              </a:lnTo>
              <a:lnTo>
                <a:pt x="3109450" y="1509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176464" y="1079297"/>
          <a:ext cx="1036483" cy="1509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982"/>
              </a:lnTo>
              <a:lnTo>
                <a:pt x="1036483" y="1347982"/>
              </a:lnTo>
              <a:lnTo>
                <a:pt x="1036483" y="1509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39980" y="1079297"/>
          <a:ext cx="1036483" cy="1509111"/>
        </a:xfrm>
        <a:custGeom>
          <a:avLst/>
          <a:gdLst/>
          <a:ahLst/>
          <a:cxnLst/>
          <a:rect l="0" t="0" r="0" b="0"/>
          <a:pathLst>
            <a:path>
              <a:moveTo>
                <a:pt x="1036483" y="0"/>
              </a:moveTo>
              <a:lnTo>
                <a:pt x="1036483" y="1347982"/>
              </a:lnTo>
              <a:lnTo>
                <a:pt x="0" y="1347982"/>
              </a:lnTo>
              <a:lnTo>
                <a:pt x="0" y="1509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004336" y="3399266"/>
          <a:ext cx="91440" cy="225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050056" y="1079297"/>
          <a:ext cx="3126407" cy="1509111"/>
        </a:xfrm>
        <a:custGeom>
          <a:avLst/>
          <a:gdLst/>
          <a:ahLst/>
          <a:cxnLst/>
          <a:rect l="0" t="0" r="0" b="0"/>
          <a:pathLst>
            <a:path>
              <a:moveTo>
                <a:pt x="3126407" y="0"/>
              </a:moveTo>
              <a:lnTo>
                <a:pt x="3126407" y="1347982"/>
              </a:lnTo>
              <a:lnTo>
                <a:pt x="0" y="1347982"/>
              </a:lnTo>
              <a:lnTo>
                <a:pt x="0" y="15091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46571" y="0"/>
          <a:ext cx="2659784" cy="10792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46571" y="0"/>
        <a:ext cx="2659784" cy="1079297"/>
      </dsp:txXfrm>
    </dsp:sp>
    <dsp:sp modelId="{F0C4384C-AAF6-4E1D-B697-D90ED7D85EDE}">
      <dsp:nvSpPr>
        <dsp:cNvPr id="0" name=""/>
        <dsp:cNvSpPr/>
      </dsp:nvSpPr>
      <dsp:spPr>
        <a:xfrm>
          <a:off x="174702" y="2588409"/>
          <a:ext cx="1750708" cy="810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4702" y="2588409"/>
        <a:ext cx="1750708" cy="810856"/>
      </dsp:txXfrm>
    </dsp:sp>
    <dsp:sp modelId="{A9115B0F-1236-4BD8-9394-7D9210ACEADD}">
      <dsp:nvSpPr>
        <dsp:cNvPr id="0" name=""/>
        <dsp:cNvSpPr/>
      </dsp:nvSpPr>
      <dsp:spPr>
        <a:xfrm>
          <a:off x="175538" y="3625205"/>
          <a:ext cx="1749035" cy="767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75538" y="3625205"/>
        <a:ext cx="1749035" cy="767282"/>
      </dsp:txXfrm>
    </dsp:sp>
    <dsp:sp modelId="{37AEF8C9-F153-4456-B4E8-AFD354C090D5}">
      <dsp:nvSpPr>
        <dsp:cNvPr id="0" name=""/>
        <dsp:cNvSpPr/>
      </dsp:nvSpPr>
      <dsp:spPr>
        <a:xfrm>
          <a:off x="2264626" y="2588409"/>
          <a:ext cx="1750708" cy="810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Oficial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64626" y="2588409"/>
        <a:ext cx="1750708" cy="810856"/>
      </dsp:txXfrm>
    </dsp:sp>
    <dsp:sp modelId="{9B1F9D7B-5894-4150-8F2D-428D6DE0962B}">
      <dsp:nvSpPr>
        <dsp:cNvPr id="0" name=""/>
        <dsp:cNvSpPr/>
      </dsp:nvSpPr>
      <dsp:spPr>
        <a:xfrm>
          <a:off x="4337593" y="2588409"/>
          <a:ext cx="1750708" cy="810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337593" y="2588409"/>
        <a:ext cx="1750708" cy="810856"/>
      </dsp:txXfrm>
    </dsp:sp>
    <dsp:sp modelId="{35BB5E74-0F2B-40C4-8FE2-43D641402863}">
      <dsp:nvSpPr>
        <dsp:cNvPr id="0" name=""/>
        <dsp:cNvSpPr/>
      </dsp:nvSpPr>
      <dsp:spPr>
        <a:xfrm>
          <a:off x="6410560" y="2588409"/>
          <a:ext cx="1750708" cy="810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6410560" y="2588409"/>
        <a:ext cx="1750708" cy="810856"/>
      </dsp:txXfrm>
    </dsp:sp>
    <dsp:sp modelId="{F575BE00-8131-4208-B246-289C54D55378}">
      <dsp:nvSpPr>
        <dsp:cNvPr id="0" name=""/>
        <dsp:cNvSpPr/>
      </dsp:nvSpPr>
      <dsp:spPr>
        <a:xfrm>
          <a:off x="2626307" y="1455586"/>
          <a:ext cx="1319142" cy="5606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626307" y="1455586"/>
        <a:ext cx="1319142" cy="560637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6E1CD-A173-4209-95C5-9197A562AE23}">
      <dsp:nvSpPr>
        <dsp:cNvPr id="0" name=""/>
        <dsp:cNvSpPr/>
      </dsp:nvSpPr>
      <dsp:spPr>
        <a:xfrm>
          <a:off x="2222531" y="1353695"/>
          <a:ext cx="91440" cy="11086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86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66371" y="0"/>
          <a:ext cx="2803761" cy="13536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866371" y="0"/>
        <a:ext cx="2803761" cy="1353695"/>
      </dsp:txXfrm>
    </dsp:sp>
    <dsp:sp modelId="{35BB5E74-0F2B-40C4-8FE2-43D641402863}">
      <dsp:nvSpPr>
        <dsp:cNvPr id="0" name=""/>
        <dsp:cNvSpPr/>
      </dsp:nvSpPr>
      <dsp:spPr>
        <a:xfrm>
          <a:off x="1345957" y="2462338"/>
          <a:ext cx="1844589" cy="8484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45957" y="2462338"/>
        <a:ext cx="1844589" cy="848488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428492" y="979924"/>
          <a:ext cx="194366" cy="1465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5065"/>
              </a:lnTo>
              <a:lnTo>
                <a:pt x="194366" y="1465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4234125" y="979924"/>
          <a:ext cx="194366" cy="1465065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1465065"/>
              </a:lnTo>
              <a:lnTo>
                <a:pt x="0" y="14650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196F-9945-43DD-8BCD-E6E053D151FF}">
      <dsp:nvSpPr>
        <dsp:cNvPr id="0" name=""/>
        <dsp:cNvSpPr/>
      </dsp:nvSpPr>
      <dsp:spPr>
        <a:xfrm>
          <a:off x="4428492" y="979924"/>
          <a:ext cx="194366" cy="661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346"/>
              </a:lnTo>
              <a:lnTo>
                <a:pt x="194366" y="6613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FFD98-5505-4DDA-9430-97523EDB6F38}">
      <dsp:nvSpPr>
        <dsp:cNvPr id="0" name=""/>
        <dsp:cNvSpPr/>
      </dsp:nvSpPr>
      <dsp:spPr>
        <a:xfrm>
          <a:off x="4234125" y="979924"/>
          <a:ext cx="194366" cy="661346"/>
        </a:xfrm>
        <a:custGeom>
          <a:avLst/>
          <a:gdLst/>
          <a:ahLst/>
          <a:cxnLst/>
          <a:rect l="0" t="0" r="0" b="0"/>
          <a:pathLst>
            <a:path>
              <a:moveTo>
                <a:pt x="194366" y="0"/>
              </a:moveTo>
              <a:lnTo>
                <a:pt x="194366" y="661346"/>
              </a:lnTo>
              <a:lnTo>
                <a:pt x="0" y="6613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4428492" y="979924"/>
          <a:ext cx="3627038" cy="222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120"/>
              </a:lnTo>
              <a:lnTo>
                <a:pt x="3627038" y="2114120"/>
              </a:lnTo>
              <a:lnTo>
                <a:pt x="3627038" y="2224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28492" y="979924"/>
          <a:ext cx="2065650" cy="222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120"/>
              </a:lnTo>
              <a:lnTo>
                <a:pt x="2065650" y="2114120"/>
              </a:lnTo>
              <a:lnTo>
                <a:pt x="2065650" y="2224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428492" y="979924"/>
          <a:ext cx="534877" cy="2224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4120"/>
              </a:lnTo>
              <a:lnTo>
                <a:pt x="534877" y="2114120"/>
              </a:lnTo>
              <a:lnTo>
                <a:pt x="534877" y="2224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3442871" y="979924"/>
          <a:ext cx="985620" cy="2224664"/>
        </a:xfrm>
        <a:custGeom>
          <a:avLst/>
          <a:gdLst/>
          <a:ahLst/>
          <a:cxnLst/>
          <a:rect l="0" t="0" r="0" b="0"/>
          <a:pathLst>
            <a:path>
              <a:moveTo>
                <a:pt x="985620" y="0"/>
              </a:moveTo>
              <a:lnTo>
                <a:pt x="985620" y="2114120"/>
              </a:lnTo>
              <a:lnTo>
                <a:pt x="0" y="2114120"/>
              </a:lnTo>
              <a:lnTo>
                <a:pt x="0" y="2224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2270414" y="3729780"/>
          <a:ext cx="187445" cy="1213497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1213497"/>
              </a:lnTo>
              <a:lnTo>
                <a:pt x="0" y="12134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2270414" y="3729780"/>
          <a:ext cx="187445" cy="466013"/>
        </a:xfrm>
        <a:custGeom>
          <a:avLst/>
          <a:gdLst/>
          <a:ahLst/>
          <a:cxnLst/>
          <a:rect l="0" t="0" r="0" b="0"/>
          <a:pathLst>
            <a:path>
              <a:moveTo>
                <a:pt x="187445" y="0"/>
              </a:moveTo>
              <a:lnTo>
                <a:pt x="187445" y="466013"/>
              </a:lnTo>
              <a:lnTo>
                <a:pt x="0" y="4660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1958005" y="979924"/>
          <a:ext cx="2470486" cy="2224664"/>
        </a:xfrm>
        <a:custGeom>
          <a:avLst/>
          <a:gdLst/>
          <a:ahLst/>
          <a:cxnLst/>
          <a:rect l="0" t="0" r="0" b="0"/>
          <a:pathLst>
            <a:path>
              <a:moveTo>
                <a:pt x="2470486" y="0"/>
              </a:moveTo>
              <a:lnTo>
                <a:pt x="2470486" y="2114120"/>
              </a:lnTo>
              <a:lnTo>
                <a:pt x="0" y="2114120"/>
              </a:lnTo>
              <a:lnTo>
                <a:pt x="0" y="2224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618320" y="979924"/>
          <a:ext cx="3810171" cy="2224664"/>
        </a:xfrm>
        <a:custGeom>
          <a:avLst/>
          <a:gdLst/>
          <a:ahLst/>
          <a:cxnLst/>
          <a:rect l="0" t="0" r="0" b="0"/>
          <a:pathLst>
            <a:path>
              <a:moveTo>
                <a:pt x="3810171" y="0"/>
              </a:moveTo>
              <a:lnTo>
                <a:pt x="3810171" y="2114120"/>
              </a:lnTo>
              <a:lnTo>
                <a:pt x="0" y="2114120"/>
              </a:lnTo>
              <a:lnTo>
                <a:pt x="0" y="2224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258490" y="151923"/>
          <a:ext cx="2340003" cy="82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Municipio Saludable</a:t>
          </a:r>
        </a:p>
      </dsp:txBody>
      <dsp:txXfrm>
        <a:off x="3258490" y="151923"/>
        <a:ext cx="2340003" cy="828001"/>
      </dsp:txXfrm>
    </dsp:sp>
    <dsp:sp modelId="{C75F0CD5-6A2C-4EE2-8445-B7828AAD1B5C}">
      <dsp:nvSpPr>
        <dsp:cNvPr id="0" name=""/>
        <dsp:cNvSpPr/>
      </dsp:nvSpPr>
      <dsp:spPr>
        <a:xfrm>
          <a:off x="63876" y="3204588"/>
          <a:ext cx="1108886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Trabajadores(as) </a:t>
          </a:r>
          <a:r>
            <a:rPr lang="es-ES" sz="1200" kern="1200" dirty="0" smtClean="0">
              <a:solidFill>
                <a:srgbClr val="000000"/>
              </a:solidFill>
            </a:rPr>
            <a:t>Sociales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63876" y="3204588"/>
        <a:ext cx="1108886" cy="525191"/>
      </dsp:txXfrm>
    </dsp:sp>
    <dsp:sp modelId="{032BAB47-5D8D-4928-87C6-EDC51EB0EBBC}">
      <dsp:nvSpPr>
        <dsp:cNvPr id="0" name=""/>
        <dsp:cNvSpPr/>
      </dsp:nvSpPr>
      <dsp:spPr>
        <a:xfrm>
          <a:off x="1333188" y="3204588"/>
          <a:ext cx="1249634" cy="525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333188" y="3204588"/>
        <a:ext cx="1249634" cy="525191"/>
      </dsp:txXfrm>
    </dsp:sp>
    <dsp:sp modelId="{E333131B-15CF-40C0-9E90-1D5CB3286B19}">
      <dsp:nvSpPr>
        <dsp:cNvPr id="0" name=""/>
        <dsp:cNvSpPr/>
      </dsp:nvSpPr>
      <dsp:spPr>
        <a:xfrm>
          <a:off x="1161527" y="3932595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Fumigadores(as)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1161527" y="3932595"/>
        <a:ext cx="1108886" cy="526396"/>
      </dsp:txXfrm>
    </dsp:sp>
    <dsp:sp modelId="{9B2529B9-D4A3-4B12-A508-06CAF74F87A3}">
      <dsp:nvSpPr>
        <dsp:cNvPr id="0" name=""/>
        <dsp:cNvSpPr/>
      </dsp:nvSpPr>
      <dsp:spPr>
        <a:xfrm>
          <a:off x="1161527" y="4680079"/>
          <a:ext cx="1108886" cy="526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Fumigadores(as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161527" y="4680079"/>
        <a:ext cx="1108886" cy="526396"/>
      </dsp:txXfrm>
    </dsp:sp>
    <dsp:sp modelId="{9D9960D1-5F01-4D26-87B2-AD715FCF54C0}">
      <dsp:nvSpPr>
        <dsp:cNvPr id="0" name=""/>
        <dsp:cNvSpPr/>
      </dsp:nvSpPr>
      <dsp:spPr>
        <a:xfrm>
          <a:off x="2769546" y="3204588"/>
          <a:ext cx="1346649" cy="1504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Enfermera(o)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</a:t>
          </a:r>
          <a:r>
            <a:rPr lang="es-ES" sz="1200" kern="1200" dirty="0" smtClean="0">
              <a:solidFill>
                <a:srgbClr val="000000"/>
              </a:solidFill>
            </a:rPr>
            <a:t>                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 Enfermeras(os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769546" y="3204588"/>
        <a:ext cx="1346649" cy="1504800"/>
      </dsp:txXfrm>
    </dsp:sp>
    <dsp:sp modelId="{C3073F2C-C0A1-4D4E-8B81-A2EFE4C4C3F4}">
      <dsp:nvSpPr>
        <dsp:cNvPr id="0" name=""/>
        <dsp:cNvSpPr/>
      </dsp:nvSpPr>
      <dsp:spPr>
        <a:xfrm>
          <a:off x="4290044" y="3204588"/>
          <a:ext cx="1346649" cy="1504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290044" y="3204588"/>
        <a:ext cx="1346649" cy="1504800"/>
      </dsp:txXfrm>
    </dsp:sp>
    <dsp:sp modelId="{673E2BAB-A261-407F-BCEF-69321DEFB9E6}">
      <dsp:nvSpPr>
        <dsp:cNvPr id="0" name=""/>
        <dsp:cNvSpPr/>
      </dsp:nvSpPr>
      <dsp:spPr>
        <a:xfrm>
          <a:off x="5820817" y="3204588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Intendentes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E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5820817" y="3204588"/>
        <a:ext cx="1346649" cy="2124001"/>
      </dsp:txXfrm>
    </dsp:sp>
    <dsp:sp modelId="{35668D7B-64FF-4E93-BD22-858CDEA4814B}">
      <dsp:nvSpPr>
        <dsp:cNvPr id="0" name=""/>
        <dsp:cNvSpPr/>
      </dsp:nvSpPr>
      <dsp:spPr>
        <a:xfrm>
          <a:off x="7382205" y="3204588"/>
          <a:ext cx="1346649" cy="212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Odontólogo(a)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dental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7382205" y="3204588"/>
        <a:ext cx="1346649" cy="2124001"/>
      </dsp:txXfrm>
    </dsp:sp>
    <dsp:sp modelId="{6BCD3ED6-4B78-4F85-A909-190CC4A54B10}">
      <dsp:nvSpPr>
        <dsp:cNvPr id="0" name=""/>
        <dsp:cNvSpPr/>
      </dsp:nvSpPr>
      <dsp:spPr>
        <a:xfrm>
          <a:off x="2991175" y="1349955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991175" y="1349955"/>
        <a:ext cx="1242949" cy="582631"/>
      </dsp:txXfrm>
    </dsp:sp>
    <dsp:sp modelId="{BA94924F-E12D-42F1-B3F0-19849563DFE2}">
      <dsp:nvSpPr>
        <dsp:cNvPr id="0" name=""/>
        <dsp:cNvSpPr/>
      </dsp:nvSpPr>
      <dsp:spPr>
        <a:xfrm>
          <a:off x="4622858" y="1349955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 (a) de Brigadas </a:t>
          </a:r>
          <a:r>
            <a:rPr lang="es-ES" sz="1200" kern="1200" dirty="0" smtClean="0">
              <a:solidFill>
                <a:srgbClr val="000000"/>
              </a:solidFill>
            </a:rPr>
            <a:t>Médicas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1349955"/>
        <a:ext cx="1242949" cy="582631"/>
      </dsp:txXfrm>
    </dsp:sp>
    <dsp:sp modelId="{104F34FA-359A-42D4-BAD3-F86091F3DAC2}">
      <dsp:nvSpPr>
        <dsp:cNvPr id="0" name=""/>
        <dsp:cNvSpPr/>
      </dsp:nvSpPr>
      <dsp:spPr>
        <a:xfrm>
          <a:off x="2991175" y="215367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</a:t>
          </a:r>
          <a:r>
            <a:rPr lang="es-ES" sz="1200" kern="1200" dirty="0" smtClean="0">
              <a:solidFill>
                <a:srgbClr val="000000"/>
              </a:solidFill>
            </a:rPr>
            <a:t>Área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991175" y="2153674"/>
        <a:ext cx="1242949" cy="582631"/>
      </dsp:txXfrm>
    </dsp:sp>
    <dsp:sp modelId="{11BCB754-559D-45F8-B339-0E04607D0D59}">
      <dsp:nvSpPr>
        <dsp:cNvPr id="0" name=""/>
        <dsp:cNvSpPr/>
      </dsp:nvSpPr>
      <dsp:spPr>
        <a:xfrm>
          <a:off x="4622858" y="2153674"/>
          <a:ext cx="1242949" cy="5826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622858" y="2153674"/>
        <a:ext cx="1242949" cy="5826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060010" y="1062566"/>
          <a:ext cx="327143" cy="1334876"/>
        </a:xfrm>
        <a:custGeom>
          <a:avLst/>
          <a:gdLst/>
          <a:ahLst/>
          <a:cxnLst/>
          <a:rect l="0" t="0" r="0" b="0"/>
          <a:pathLst>
            <a:path>
              <a:moveTo>
                <a:pt x="327143" y="0"/>
              </a:moveTo>
              <a:lnTo>
                <a:pt x="327143" y="1334876"/>
              </a:lnTo>
              <a:lnTo>
                <a:pt x="0" y="13348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062566"/>
          <a:ext cx="316526" cy="96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902"/>
              </a:lnTo>
              <a:lnTo>
                <a:pt x="316526" y="9649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060010" y="1062566"/>
          <a:ext cx="327143" cy="605846"/>
        </a:xfrm>
        <a:custGeom>
          <a:avLst/>
          <a:gdLst/>
          <a:ahLst/>
          <a:cxnLst/>
          <a:rect l="0" t="0" r="0" b="0"/>
          <a:pathLst>
            <a:path>
              <a:moveTo>
                <a:pt x="327143" y="0"/>
              </a:moveTo>
              <a:lnTo>
                <a:pt x="327143" y="605846"/>
              </a:lnTo>
              <a:lnTo>
                <a:pt x="0" y="6058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062566"/>
          <a:ext cx="775499" cy="212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2515"/>
              </a:lnTo>
              <a:lnTo>
                <a:pt x="775499" y="2032515"/>
              </a:lnTo>
              <a:lnTo>
                <a:pt x="775499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062566"/>
          <a:ext cx="3663323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3663323" y="2034404"/>
              </a:lnTo>
              <a:lnTo>
                <a:pt x="3663323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722498" y="1062566"/>
          <a:ext cx="664655" cy="2128874"/>
        </a:xfrm>
        <a:custGeom>
          <a:avLst/>
          <a:gdLst/>
          <a:ahLst/>
          <a:cxnLst/>
          <a:rect l="0" t="0" r="0" b="0"/>
          <a:pathLst>
            <a:path>
              <a:moveTo>
                <a:pt x="664655" y="0"/>
              </a:moveTo>
              <a:lnTo>
                <a:pt x="66465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57708" y="1062566"/>
          <a:ext cx="2129445" cy="2128874"/>
        </a:xfrm>
        <a:custGeom>
          <a:avLst/>
          <a:gdLst/>
          <a:ahLst/>
          <a:cxnLst/>
          <a:rect l="0" t="0" r="0" b="0"/>
          <a:pathLst>
            <a:path>
              <a:moveTo>
                <a:pt x="2129445" y="0"/>
              </a:moveTo>
              <a:lnTo>
                <a:pt x="2129445" y="2034404"/>
              </a:lnTo>
              <a:lnTo>
                <a:pt x="0" y="2034404"/>
              </a:lnTo>
              <a:lnTo>
                <a:pt x="0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062566"/>
          <a:ext cx="2199969" cy="2128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404"/>
              </a:lnTo>
              <a:lnTo>
                <a:pt x="2199969" y="2034404"/>
              </a:lnTo>
              <a:lnTo>
                <a:pt x="2199969" y="2128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92216" y="1062566"/>
          <a:ext cx="3594937" cy="2126984"/>
        </a:xfrm>
        <a:custGeom>
          <a:avLst/>
          <a:gdLst/>
          <a:ahLst/>
          <a:cxnLst/>
          <a:rect l="0" t="0" r="0" b="0"/>
          <a:pathLst>
            <a:path>
              <a:moveTo>
                <a:pt x="3594937" y="0"/>
              </a:moveTo>
              <a:lnTo>
                <a:pt x="3594937" y="2032515"/>
              </a:lnTo>
              <a:lnTo>
                <a:pt x="0" y="2032515"/>
              </a:lnTo>
              <a:lnTo>
                <a:pt x="0" y="21269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217154" y="162564"/>
          <a:ext cx="2339999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Médico(a) de Barrio 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y </a:t>
          </a:r>
          <a:r>
            <a:rPr lang="es-ES" sz="1200" kern="1200" dirty="0" smtClean="0">
              <a:solidFill>
                <a:srgbClr val="000000"/>
              </a:solidFill>
            </a:rPr>
            <a:t>Centros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3217154" y="162564"/>
        <a:ext cx="2339999" cy="900001"/>
      </dsp:txXfrm>
    </dsp:sp>
    <dsp:sp modelId="{3D7ED4C6-66A3-437F-971A-990AE29CF41B}">
      <dsp:nvSpPr>
        <dsp:cNvPr id="0" name=""/>
        <dsp:cNvSpPr/>
      </dsp:nvSpPr>
      <dsp:spPr>
        <a:xfrm>
          <a:off x="140395" y="3189551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Pediatra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0395" y="3189551"/>
        <a:ext cx="1303642" cy="612000"/>
      </dsp:txXfrm>
    </dsp:sp>
    <dsp:sp modelId="{0E678A76-6E17-47DA-8442-16CB50B2BBE5}">
      <dsp:nvSpPr>
        <dsp:cNvPr id="0" name=""/>
        <dsp:cNvSpPr/>
      </dsp:nvSpPr>
      <dsp:spPr>
        <a:xfrm>
          <a:off x="5935306" y="3191440"/>
          <a:ext cx="1303633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Médicos(as</a:t>
          </a:r>
          <a:r>
            <a:rPr lang="es-ES" sz="1200" kern="1200" dirty="0" smtClean="0">
              <a:solidFill>
                <a:srgbClr val="000000"/>
              </a:solidFill>
            </a:rPr>
            <a:t>) 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5935306" y="3191440"/>
        <a:ext cx="1303633" cy="612000"/>
      </dsp:txXfrm>
    </dsp:sp>
    <dsp:sp modelId="{070507A6-E0AF-48EF-93FF-8657D0B5415B}">
      <dsp:nvSpPr>
        <dsp:cNvPr id="0" name=""/>
        <dsp:cNvSpPr/>
      </dsp:nvSpPr>
      <dsp:spPr>
        <a:xfrm>
          <a:off x="1605887" y="3191440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Médico(a) </a:t>
          </a:r>
          <a:r>
            <a:rPr lang="es-ES" sz="1200" kern="1200" dirty="0" smtClean="0">
              <a:solidFill>
                <a:srgbClr val="000000"/>
              </a:solidFill>
            </a:rPr>
            <a:t>Familiar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605887" y="3191440"/>
        <a:ext cx="1303642" cy="612000"/>
      </dsp:txXfrm>
    </dsp:sp>
    <dsp:sp modelId="{5CCCA21F-7BD8-484C-A47D-FA970A164105}">
      <dsp:nvSpPr>
        <dsp:cNvPr id="0" name=""/>
        <dsp:cNvSpPr/>
      </dsp:nvSpPr>
      <dsp:spPr>
        <a:xfrm>
          <a:off x="3070676" y="3191440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Ginecólogo(a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070676" y="3191440"/>
        <a:ext cx="1303642" cy="612000"/>
      </dsp:txXfrm>
    </dsp:sp>
    <dsp:sp modelId="{0BC3837E-A42B-4823-8BA1-85D4CFB7F960}">
      <dsp:nvSpPr>
        <dsp:cNvPr id="0" name=""/>
        <dsp:cNvSpPr/>
      </dsp:nvSpPr>
      <dsp:spPr>
        <a:xfrm>
          <a:off x="7398656" y="3191440"/>
          <a:ext cx="1303642" cy="1944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Administrativos(as)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Promotor(a)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Recepcionista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</dsp:txBody>
      <dsp:txXfrm>
        <a:off x="7398656" y="3191440"/>
        <a:ext cx="1303642" cy="1944559"/>
      </dsp:txXfrm>
    </dsp:sp>
    <dsp:sp modelId="{C5EFC27F-1E30-412E-AFC1-8446AD0CF35C}">
      <dsp:nvSpPr>
        <dsp:cNvPr id="0" name=""/>
        <dsp:cNvSpPr/>
      </dsp:nvSpPr>
      <dsp:spPr>
        <a:xfrm>
          <a:off x="4510832" y="3189551"/>
          <a:ext cx="1303642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Radiólogo(a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10832" y="3189551"/>
        <a:ext cx="1303642" cy="612000"/>
      </dsp:txXfrm>
    </dsp:sp>
    <dsp:sp modelId="{2338BDBC-0600-4BB1-B982-D431E88A7ACC}">
      <dsp:nvSpPr>
        <dsp:cNvPr id="0" name=""/>
        <dsp:cNvSpPr/>
      </dsp:nvSpPr>
      <dsp:spPr>
        <a:xfrm>
          <a:off x="2880320" y="1452412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Secretaria(o) </a:t>
          </a:r>
          <a:r>
            <a:rPr lang="es-ES" sz="1200" kern="1200" dirty="0" smtClean="0">
              <a:solidFill>
                <a:srgbClr val="000000"/>
              </a:solidFill>
            </a:rPr>
            <a:t>B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880320" y="1452412"/>
        <a:ext cx="1179689" cy="431999"/>
      </dsp:txXfrm>
    </dsp:sp>
    <dsp:sp modelId="{76E05969-6592-4B29-B960-8EC73AF2A182}">
      <dsp:nvSpPr>
        <dsp:cNvPr id="0" name=""/>
        <dsp:cNvSpPr/>
      </dsp:nvSpPr>
      <dsp:spPr>
        <a:xfrm>
          <a:off x="4703680" y="1442468"/>
          <a:ext cx="1416997" cy="116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Encargado(a) de Centro de </a:t>
          </a:r>
          <a:r>
            <a:rPr lang="es-ES" sz="1200" kern="1200" dirty="0" smtClean="0">
              <a:solidFill>
                <a:srgbClr val="000000"/>
              </a:solidFill>
            </a:rPr>
            <a:t>Salud</a:t>
          </a: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Administrativo(a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03680" y="1442468"/>
        <a:ext cx="1416997" cy="1169999"/>
      </dsp:txXfrm>
    </dsp:sp>
    <dsp:sp modelId="{62C1D5C0-736B-417D-9A26-C3059CEAF551}">
      <dsp:nvSpPr>
        <dsp:cNvPr id="0" name=""/>
        <dsp:cNvSpPr/>
      </dsp:nvSpPr>
      <dsp:spPr>
        <a:xfrm>
          <a:off x="2880320" y="2181442"/>
          <a:ext cx="1179689" cy="43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Encargado(a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880320" y="2181442"/>
        <a:ext cx="1179689" cy="43199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2874112" y="1498409"/>
          <a:ext cx="250727" cy="675184"/>
        </a:xfrm>
        <a:custGeom>
          <a:avLst/>
          <a:gdLst/>
          <a:ahLst/>
          <a:cxnLst/>
          <a:rect l="0" t="0" r="0" b="0"/>
          <a:pathLst>
            <a:path>
              <a:moveTo>
                <a:pt x="250727" y="0"/>
              </a:moveTo>
              <a:lnTo>
                <a:pt x="250727" y="675184"/>
              </a:lnTo>
              <a:lnTo>
                <a:pt x="0" y="6751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328119" y="3859758"/>
          <a:ext cx="91440" cy="3240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0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124840" y="1498409"/>
          <a:ext cx="2248999" cy="1533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624"/>
              </a:lnTo>
              <a:lnTo>
                <a:pt x="2248999" y="1282624"/>
              </a:lnTo>
              <a:lnTo>
                <a:pt x="2248999" y="1533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079119" y="1498409"/>
          <a:ext cx="91440" cy="1533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3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875840" y="1498409"/>
          <a:ext cx="2248999" cy="1533352"/>
        </a:xfrm>
        <a:custGeom>
          <a:avLst/>
          <a:gdLst/>
          <a:ahLst/>
          <a:cxnLst/>
          <a:rect l="0" t="0" r="0" b="0"/>
          <a:pathLst>
            <a:path>
              <a:moveTo>
                <a:pt x="2248999" y="0"/>
              </a:moveTo>
              <a:lnTo>
                <a:pt x="2248999" y="1282624"/>
              </a:lnTo>
              <a:lnTo>
                <a:pt x="0" y="1282624"/>
              </a:lnTo>
              <a:lnTo>
                <a:pt x="0" y="15333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80743" y="432043"/>
          <a:ext cx="2488192" cy="1066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Jefe(a) del Centro de Atención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Canina y </a:t>
          </a:r>
          <a:r>
            <a:rPr lang="es-ES" sz="1200" kern="1200" dirty="0" smtClean="0">
              <a:solidFill>
                <a:srgbClr val="000000"/>
              </a:solidFill>
            </a:rPr>
            <a:t>Felina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880743" y="432043"/>
        <a:ext cx="2488192" cy="1066366"/>
      </dsp:txXfrm>
    </dsp:sp>
    <dsp:sp modelId="{35BB5E74-0F2B-40C4-8FE2-43D641402863}">
      <dsp:nvSpPr>
        <dsp:cNvPr id="0" name=""/>
        <dsp:cNvSpPr/>
      </dsp:nvSpPr>
      <dsp:spPr>
        <a:xfrm>
          <a:off x="2068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Chofer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068" y="3031761"/>
        <a:ext cx="1747544" cy="827996"/>
      </dsp:txXfrm>
    </dsp:sp>
    <dsp:sp modelId="{241B9707-52B5-42B8-A01E-5F40637E76E3}">
      <dsp:nvSpPr>
        <dsp:cNvPr id="0" name=""/>
        <dsp:cNvSpPr/>
      </dsp:nvSpPr>
      <dsp:spPr>
        <a:xfrm>
          <a:off x="2251067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rgbClr val="000000"/>
              </a:solidFill>
            </a:rPr>
            <a:t>Capturadores</a:t>
          </a:r>
          <a:r>
            <a:rPr lang="es-ES" sz="1200" kern="1200" dirty="0" smtClean="0">
              <a:solidFill>
                <a:srgbClr val="000000"/>
              </a:solidFill>
            </a:rPr>
            <a:t>(as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251067" y="3031761"/>
        <a:ext cx="1747544" cy="827996"/>
      </dsp:txXfrm>
    </dsp:sp>
    <dsp:sp modelId="{E8875E5F-529F-49F4-8362-65CE89566DEC}">
      <dsp:nvSpPr>
        <dsp:cNvPr id="0" name=""/>
        <dsp:cNvSpPr/>
      </dsp:nvSpPr>
      <dsp:spPr>
        <a:xfrm>
          <a:off x="4500066" y="3031761"/>
          <a:ext cx="1747544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Veterinarios(as)</a:t>
          </a:r>
          <a:br>
            <a:rPr lang="es-ES" sz="1200" kern="1200" dirty="0" smtClean="0">
              <a:solidFill>
                <a:srgbClr val="000000"/>
              </a:solidFill>
            </a:rPr>
          </a:b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500066" y="3031761"/>
        <a:ext cx="1747544" cy="827996"/>
      </dsp:txXfrm>
    </dsp:sp>
    <dsp:sp modelId="{62DDBF7A-D7C4-49B5-83B5-4F01CC7CB2F5}">
      <dsp:nvSpPr>
        <dsp:cNvPr id="0" name=""/>
        <dsp:cNvSpPr/>
      </dsp:nvSpPr>
      <dsp:spPr>
        <a:xfrm>
          <a:off x="4500066" y="4183781"/>
          <a:ext cx="1747544" cy="655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4500066" y="4183781"/>
        <a:ext cx="1747544" cy="655329"/>
      </dsp:txXfrm>
    </dsp:sp>
    <dsp:sp modelId="{B0690E9A-9F3C-4050-A999-6DD71938E2EF}">
      <dsp:nvSpPr>
        <dsp:cNvPr id="0" name=""/>
        <dsp:cNvSpPr/>
      </dsp:nvSpPr>
      <dsp:spPr>
        <a:xfrm>
          <a:off x="1483006" y="1877981"/>
          <a:ext cx="1391106" cy="5912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Secretaria/o </a:t>
          </a:r>
          <a:r>
            <a:rPr lang="es-ES" sz="1200" kern="1200" dirty="0" smtClean="0">
              <a:solidFill>
                <a:srgbClr val="000000"/>
              </a:solidFill>
            </a:rPr>
            <a:t>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1483006" y="1877981"/>
        <a:ext cx="1391106" cy="591226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D5E49-ACFD-4F8A-9AF1-CFBE7D6A7E87}">
      <dsp:nvSpPr>
        <dsp:cNvPr id="0" name=""/>
        <dsp:cNvSpPr/>
      </dsp:nvSpPr>
      <dsp:spPr>
        <a:xfrm>
          <a:off x="4428492" y="2796650"/>
          <a:ext cx="3536012" cy="83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92"/>
              </a:lnTo>
              <a:lnTo>
                <a:pt x="3536012" y="544192"/>
              </a:lnTo>
              <a:lnTo>
                <a:pt x="3536012" y="8348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53382-FC03-4953-A347-251155AEEA12}">
      <dsp:nvSpPr>
        <dsp:cNvPr id="0" name=""/>
        <dsp:cNvSpPr/>
      </dsp:nvSpPr>
      <dsp:spPr>
        <a:xfrm>
          <a:off x="4428492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881"/>
              </a:lnTo>
              <a:lnTo>
                <a:pt x="1178670" y="541881"/>
              </a:lnTo>
              <a:lnTo>
                <a:pt x="117867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249821" y="2796650"/>
          <a:ext cx="1178670" cy="832501"/>
        </a:xfrm>
        <a:custGeom>
          <a:avLst/>
          <a:gdLst/>
          <a:ahLst/>
          <a:cxnLst/>
          <a:rect l="0" t="0" r="0" b="0"/>
          <a:pathLst>
            <a:path>
              <a:moveTo>
                <a:pt x="1178670" y="0"/>
              </a:moveTo>
              <a:lnTo>
                <a:pt x="1178670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892479" y="2796650"/>
          <a:ext cx="3536012" cy="832501"/>
        </a:xfrm>
        <a:custGeom>
          <a:avLst/>
          <a:gdLst/>
          <a:ahLst/>
          <a:cxnLst/>
          <a:rect l="0" t="0" r="0" b="0"/>
          <a:pathLst>
            <a:path>
              <a:moveTo>
                <a:pt x="3536012" y="0"/>
              </a:moveTo>
              <a:lnTo>
                <a:pt x="3536012" y="541881"/>
              </a:lnTo>
              <a:lnTo>
                <a:pt x="0" y="541881"/>
              </a:lnTo>
              <a:lnTo>
                <a:pt x="0" y="832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4382605" y="1706619"/>
          <a:ext cx="91440" cy="4780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408"/>
              </a:lnTo>
              <a:lnTo>
                <a:pt x="45886" y="187408"/>
              </a:lnTo>
              <a:lnTo>
                <a:pt x="45886" y="4780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58332" y="626620"/>
          <a:ext cx="2339987" cy="107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Prioritarios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258332" y="626620"/>
        <a:ext cx="2339987" cy="1079998"/>
      </dsp:txXfrm>
    </dsp:sp>
    <dsp:sp modelId="{C49571D2-F9E1-4DE2-931F-F8FA277B80FB}">
      <dsp:nvSpPr>
        <dsp:cNvPr id="0" name=""/>
        <dsp:cNvSpPr/>
      </dsp:nvSpPr>
      <dsp:spPr>
        <a:xfrm>
          <a:off x="3708488" y="2184647"/>
          <a:ext cx="1440007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Supervisor(a</a:t>
          </a:r>
          <a:r>
            <a:rPr lang="es-ES" sz="1200" kern="1200" dirty="0" smtClean="0">
              <a:solidFill>
                <a:srgbClr val="000000"/>
              </a:solidFill>
            </a:rPr>
            <a:t>)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708488" y="2184647"/>
        <a:ext cx="1440007" cy="612003"/>
      </dsp:txXfrm>
    </dsp:sp>
    <dsp:sp modelId="{51D3928A-6004-48B0-8538-4BF3F6E23C85}">
      <dsp:nvSpPr>
        <dsp:cNvPr id="0" name=""/>
        <dsp:cNvSpPr/>
      </dsp:nvSpPr>
      <dsp:spPr>
        <a:xfrm>
          <a:off x="4428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Auxiliares 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428" y="3629152"/>
        <a:ext cx="1776102" cy="1044003"/>
      </dsp:txXfrm>
    </dsp:sp>
    <dsp:sp modelId="{5E54AC4C-A7D8-4C4D-800D-9D30C3F001A1}">
      <dsp:nvSpPr>
        <dsp:cNvPr id="0" name=""/>
        <dsp:cNvSpPr/>
      </dsp:nvSpPr>
      <dsp:spPr>
        <a:xfrm>
          <a:off x="2361770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Técnico(a)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Mantenimiento </a:t>
          </a:r>
          <a:r>
            <a:rPr lang="es-ES" sz="1200" kern="1200" dirty="0" smtClean="0">
              <a:solidFill>
                <a:srgbClr val="000000"/>
              </a:solidFill>
            </a:rPr>
            <a:t>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rgbClr val="000000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Mantenimiento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2361770" y="3629152"/>
        <a:ext cx="1776102" cy="1044003"/>
      </dsp:txXfrm>
    </dsp:sp>
    <dsp:sp modelId="{278CC5F3-F362-46E8-A01D-7D1A0535723C}">
      <dsp:nvSpPr>
        <dsp:cNvPr id="0" name=""/>
        <dsp:cNvSpPr/>
      </dsp:nvSpPr>
      <dsp:spPr>
        <a:xfrm>
          <a:off x="4719111" y="3629152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Intendente</a:t>
          </a: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/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>
            <a:solidFill>
              <a:srgbClr val="000000"/>
            </a:solidFill>
          </a:endParaRPr>
        </a:p>
      </dsp:txBody>
      <dsp:txXfrm>
        <a:off x="4719111" y="3629152"/>
        <a:ext cx="1776102" cy="1044003"/>
      </dsp:txXfrm>
    </dsp:sp>
    <dsp:sp modelId="{FC00D920-371C-44B9-8C91-E7D62C4B49BE}">
      <dsp:nvSpPr>
        <dsp:cNvPr id="0" name=""/>
        <dsp:cNvSpPr/>
      </dsp:nvSpPr>
      <dsp:spPr>
        <a:xfrm>
          <a:off x="7076453" y="3631463"/>
          <a:ext cx="1776102" cy="104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Auxiliar </a:t>
          </a:r>
          <a:r>
            <a:rPr lang="es-ES" sz="1200" kern="1200" dirty="0" smtClean="0">
              <a:solidFill>
                <a:srgbClr val="000000"/>
              </a:solidFill>
            </a:rPr>
            <a:t>Temporal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076453" y="3631463"/>
        <a:ext cx="1776102" cy="1044003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1762-E77F-4ABC-8EC0-2418C7F726A1}">
      <dsp:nvSpPr>
        <dsp:cNvPr id="0" name=""/>
        <dsp:cNvSpPr/>
      </dsp:nvSpPr>
      <dsp:spPr>
        <a:xfrm>
          <a:off x="2130574" y="2178517"/>
          <a:ext cx="1197119" cy="884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509"/>
              </a:lnTo>
              <a:lnTo>
                <a:pt x="1197119" y="620509"/>
              </a:lnTo>
              <a:lnTo>
                <a:pt x="1197119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5014E-5F6F-4B8C-84C6-1810EEDF6F37}">
      <dsp:nvSpPr>
        <dsp:cNvPr id="0" name=""/>
        <dsp:cNvSpPr/>
      </dsp:nvSpPr>
      <dsp:spPr>
        <a:xfrm>
          <a:off x="933755" y="2178517"/>
          <a:ext cx="1196818" cy="884053"/>
        </a:xfrm>
        <a:custGeom>
          <a:avLst/>
          <a:gdLst/>
          <a:ahLst/>
          <a:cxnLst/>
          <a:rect l="0" t="0" r="0" b="0"/>
          <a:pathLst>
            <a:path>
              <a:moveTo>
                <a:pt x="1196818" y="0"/>
              </a:moveTo>
              <a:lnTo>
                <a:pt x="1196818" y="620509"/>
              </a:lnTo>
              <a:lnTo>
                <a:pt x="0" y="620509"/>
              </a:lnTo>
              <a:lnTo>
                <a:pt x="0" y="884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717498" y="961092"/>
          <a:ext cx="2826151" cy="1217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Director(a) de Atención a </a:t>
          </a:r>
          <a:br>
            <a:rPr lang="es-ES" sz="1200" kern="1200" dirty="0" smtClean="0">
              <a:solidFill>
                <a:srgbClr val="000000"/>
              </a:solidFill>
            </a:rPr>
          </a:br>
          <a:r>
            <a:rPr lang="es-ES" sz="1200" kern="1200" dirty="0" smtClean="0">
              <a:solidFill>
                <a:srgbClr val="000000"/>
              </a:solidFill>
            </a:rPr>
            <a:t>Grupos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717498" y="961092"/>
        <a:ext cx="2826151" cy="1217425"/>
      </dsp:txXfrm>
    </dsp:sp>
    <dsp:sp modelId="{27DEE30A-3B78-4D33-BB4B-BC175B51B204}">
      <dsp:nvSpPr>
        <dsp:cNvPr id="0" name=""/>
        <dsp:cNvSpPr/>
      </dsp:nvSpPr>
      <dsp:spPr>
        <a:xfrm>
          <a:off x="331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de Asuntos </a:t>
          </a:r>
          <a:r>
            <a:rPr lang="es-ES" sz="1200" kern="1200" dirty="0" smtClean="0">
              <a:solidFill>
                <a:srgbClr val="000000"/>
              </a:solidFill>
            </a:rPr>
            <a:t>Religiosos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331" y="3062571"/>
        <a:ext cx="1866849" cy="827994"/>
      </dsp:txXfrm>
    </dsp:sp>
    <dsp:sp modelId="{B787EBEA-A63B-4917-8C90-321DC80597FC}">
      <dsp:nvSpPr>
        <dsp:cNvPr id="0" name=""/>
        <dsp:cNvSpPr/>
      </dsp:nvSpPr>
      <dsp:spPr>
        <a:xfrm>
          <a:off x="2394269" y="3062571"/>
          <a:ext cx="1866849" cy="827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Enlace</a:t>
          </a:r>
          <a:endParaRPr lang="es-ES" sz="1200" kern="1200" dirty="0" smtClean="0">
            <a:solidFill>
              <a:srgbClr val="000000"/>
            </a:solidFill>
          </a:endParaRPr>
        </a:p>
      </dsp:txBody>
      <dsp:txXfrm>
        <a:off x="2394269" y="3062571"/>
        <a:ext cx="1866849" cy="827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6587017" y="2905699"/>
          <a:ext cx="1129308" cy="525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860"/>
              </a:lnTo>
              <a:lnTo>
                <a:pt x="1129308" y="329860"/>
              </a:lnTo>
              <a:lnTo>
                <a:pt x="1129308" y="5258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5457709" y="2905699"/>
          <a:ext cx="1129308" cy="525856"/>
        </a:xfrm>
        <a:custGeom>
          <a:avLst/>
          <a:gdLst/>
          <a:ahLst/>
          <a:cxnLst/>
          <a:rect l="0" t="0" r="0" b="0"/>
          <a:pathLst>
            <a:path>
              <a:moveTo>
                <a:pt x="1129308" y="0"/>
              </a:moveTo>
              <a:lnTo>
                <a:pt x="1129308" y="329860"/>
              </a:lnTo>
              <a:lnTo>
                <a:pt x="0" y="329860"/>
              </a:lnTo>
              <a:lnTo>
                <a:pt x="0" y="52585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4325713" y="1529426"/>
          <a:ext cx="2261304" cy="6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272"/>
              </a:lnTo>
              <a:lnTo>
                <a:pt x="2261304" y="460272"/>
              </a:lnTo>
              <a:lnTo>
                <a:pt x="2261304" y="6562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271E5-6E5D-4B3B-9B7C-F605642CFB51}">
      <dsp:nvSpPr>
        <dsp:cNvPr id="0" name=""/>
        <dsp:cNvSpPr/>
      </dsp:nvSpPr>
      <dsp:spPr>
        <a:xfrm>
          <a:off x="2064408" y="2905699"/>
          <a:ext cx="195995" cy="99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5303"/>
              </a:lnTo>
              <a:lnTo>
                <a:pt x="195995" y="9953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7B7C7-0FBC-45E8-973F-160EEA31FBC1}">
      <dsp:nvSpPr>
        <dsp:cNvPr id="0" name=""/>
        <dsp:cNvSpPr/>
      </dsp:nvSpPr>
      <dsp:spPr>
        <a:xfrm>
          <a:off x="1868412" y="2905699"/>
          <a:ext cx="195995" cy="995303"/>
        </a:xfrm>
        <a:custGeom>
          <a:avLst/>
          <a:gdLst/>
          <a:ahLst/>
          <a:cxnLst/>
          <a:rect l="0" t="0" r="0" b="0"/>
          <a:pathLst>
            <a:path>
              <a:moveTo>
                <a:pt x="195995" y="0"/>
              </a:moveTo>
              <a:lnTo>
                <a:pt x="195995" y="995303"/>
              </a:lnTo>
              <a:lnTo>
                <a:pt x="0" y="99530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2018688" y="2905699"/>
          <a:ext cx="91440" cy="1677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79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2064408" y="1529426"/>
          <a:ext cx="2261304" cy="656268"/>
        </a:xfrm>
        <a:custGeom>
          <a:avLst/>
          <a:gdLst/>
          <a:ahLst/>
          <a:cxnLst/>
          <a:rect l="0" t="0" r="0" b="0"/>
          <a:pathLst>
            <a:path>
              <a:moveTo>
                <a:pt x="2261304" y="0"/>
              </a:moveTo>
              <a:lnTo>
                <a:pt x="2261304" y="460272"/>
              </a:lnTo>
              <a:lnTo>
                <a:pt x="0" y="460272"/>
              </a:lnTo>
              <a:lnTo>
                <a:pt x="0" y="6562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858984" y="335085"/>
          <a:ext cx="2933457" cy="119434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almacén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58984" y="335085"/>
        <a:ext cx="2933457" cy="1194341"/>
      </dsp:txXfrm>
    </dsp:sp>
    <dsp:sp modelId="{7B658CFB-8011-47EE-A5F8-BFDDDA227166}">
      <dsp:nvSpPr>
        <dsp:cNvPr id="0" name=""/>
        <dsp:cNvSpPr/>
      </dsp:nvSpPr>
      <dsp:spPr>
        <a:xfrm>
          <a:off x="894407" y="2185695"/>
          <a:ext cx="2340001" cy="720004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Talleres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894407" y="2185695"/>
        <a:ext cx="2340001" cy="720004"/>
      </dsp:txXfrm>
    </dsp:sp>
    <dsp:sp modelId="{8A0E1643-1DC6-47DC-B9AC-5A5EB10D169C}">
      <dsp:nvSpPr>
        <dsp:cNvPr id="0" name=""/>
        <dsp:cNvSpPr/>
      </dsp:nvSpPr>
      <dsp:spPr>
        <a:xfrm>
          <a:off x="1074406" y="4583683"/>
          <a:ext cx="1980004" cy="1080001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Auxiliares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Temporales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74406" y="4583683"/>
        <a:ext cx="1980004" cy="1080001"/>
      </dsp:txXfrm>
    </dsp:sp>
    <dsp:sp modelId="{A0CA9721-D78D-45CD-8172-E6AD6A02A107}">
      <dsp:nvSpPr>
        <dsp:cNvPr id="0" name=""/>
        <dsp:cNvSpPr/>
      </dsp:nvSpPr>
      <dsp:spPr>
        <a:xfrm>
          <a:off x="1787" y="3434346"/>
          <a:ext cx="1866625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787" y="3434346"/>
        <a:ext cx="1866625" cy="933312"/>
      </dsp:txXfrm>
    </dsp:sp>
    <dsp:sp modelId="{E18C5C84-E650-4296-80FB-B4A660C47D18}">
      <dsp:nvSpPr>
        <dsp:cNvPr id="0" name=""/>
        <dsp:cNvSpPr/>
      </dsp:nvSpPr>
      <dsp:spPr>
        <a:xfrm>
          <a:off x="2260403" y="3434346"/>
          <a:ext cx="1872001" cy="933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260403" y="3434346"/>
        <a:ext cx="1872001" cy="933312"/>
      </dsp:txXfrm>
    </dsp:sp>
    <dsp:sp modelId="{7143B0EB-96B0-45D8-96D8-881F24DD0577}">
      <dsp:nvSpPr>
        <dsp:cNvPr id="0" name=""/>
        <dsp:cNvSpPr/>
      </dsp:nvSpPr>
      <dsp:spPr>
        <a:xfrm>
          <a:off x="5417016" y="2185695"/>
          <a:ext cx="2340001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5417016" y="2185695"/>
        <a:ext cx="2340001" cy="720004"/>
      </dsp:txXfrm>
    </dsp:sp>
    <dsp:sp modelId="{B136A9E3-EA26-49DA-99C0-2F250FEAEB60}">
      <dsp:nvSpPr>
        <dsp:cNvPr id="0" name=""/>
        <dsp:cNvSpPr/>
      </dsp:nvSpPr>
      <dsp:spPr>
        <a:xfrm>
          <a:off x="4524396" y="3431555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24396" y="3431555"/>
        <a:ext cx="1866625" cy="932398"/>
      </dsp:txXfrm>
    </dsp:sp>
    <dsp:sp modelId="{74ACC1DE-8831-4FA8-830B-53FE41B71B2B}">
      <dsp:nvSpPr>
        <dsp:cNvPr id="0" name=""/>
        <dsp:cNvSpPr/>
      </dsp:nvSpPr>
      <dsp:spPr>
        <a:xfrm>
          <a:off x="6783013" y="3431555"/>
          <a:ext cx="1866625" cy="932398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6783013" y="3431555"/>
        <a:ext cx="1866625" cy="93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88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6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30/09/2020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2.xml"/><Relationship Id="rId7" Type="http://schemas.microsoft.com/office/2007/relationships/diagramDrawing" Target="../diagrams/drawing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2.xml"/><Relationship Id="rId5" Type="http://schemas.openxmlformats.org/officeDocument/2006/relationships/diagramQuickStyle" Target="../diagrams/quickStyle72.xml"/><Relationship Id="rId4" Type="http://schemas.openxmlformats.org/officeDocument/2006/relationships/diagramLayout" Target="../diagrams/layout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776977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86831602"/>
              </p:ext>
            </p:extLst>
          </p:nvPr>
        </p:nvGraphicFramePr>
        <p:xfrm>
          <a:off x="107504" y="1556792"/>
          <a:ext cx="892899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33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9215452"/>
              </p:ext>
            </p:extLst>
          </p:nvPr>
        </p:nvGraphicFramePr>
        <p:xfrm>
          <a:off x="179512" y="1196752"/>
          <a:ext cx="88569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5421301"/>
              </p:ext>
            </p:extLst>
          </p:nvPr>
        </p:nvGraphicFramePr>
        <p:xfrm>
          <a:off x="2483768" y="1052736"/>
          <a:ext cx="426145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2002970"/>
              </p:ext>
            </p:extLst>
          </p:nvPr>
        </p:nvGraphicFramePr>
        <p:xfrm>
          <a:off x="1403648" y="1484784"/>
          <a:ext cx="63367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1984294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22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6910543"/>
              </p:ext>
            </p:extLst>
          </p:nvPr>
        </p:nvGraphicFramePr>
        <p:xfrm>
          <a:off x="361026" y="1005680"/>
          <a:ext cx="8651426" cy="573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4501861"/>
              </p:ext>
            </p:extLst>
          </p:nvPr>
        </p:nvGraphicFramePr>
        <p:xfrm>
          <a:off x="2339752" y="1458912"/>
          <a:ext cx="47525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8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634936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1944492"/>
              </p:ext>
            </p:extLst>
          </p:nvPr>
        </p:nvGraphicFramePr>
        <p:xfrm>
          <a:off x="251520" y="115799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81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2824789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0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46940452"/>
              </p:ext>
            </p:extLst>
          </p:nvPr>
        </p:nvGraphicFramePr>
        <p:xfrm>
          <a:off x="2339752" y="1556792"/>
          <a:ext cx="4464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7712809"/>
              </p:ext>
            </p:extLst>
          </p:nvPr>
        </p:nvGraphicFramePr>
        <p:xfrm>
          <a:off x="1483069" y="1939447"/>
          <a:ext cx="5777539" cy="372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5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89144964"/>
              </p:ext>
            </p:extLst>
          </p:nvPr>
        </p:nvGraphicFramePr>
        <p:xfrm>
          <a:off x="1187624" y="980728"/>
          <a:ext cx="68407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2574664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3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8672590"/>
              </p:ext>
            </p:extLst>
          </p:nvPr>
        </p:nvGraphicFramePr>
        <p:xfrm>
          <a:off x="539552" y="1484784"/>
          <a:ext cx="812175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69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9744454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51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5938390"/>
              </p:ext>
            </p:extLst>
          </p:nvPr>
        </p:nvGraphicFramePr>
        <p:xfrm>
          <a:off x="1582642" y="1149111"/>
          <a:ext cx="6005514" cy="513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1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15938"/>
              </p:ext>
            </p:extLst>
          </p:nvPr>
        </p:nvGraphicFramePr>
        <p:xfrm>
          <a:off x="1195163" y="1673424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561196"/>
              </p:ext>
            </p:extLst>
          </p:nvPr>
        </p:nvGraphicFramePr>
        <p:xfrm>
          <a:off x="1043608" y="923114"/>
          <a:ext cx="7128792" cy="593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3097472"/>
              </p:ext>
            </p:extLst>
          </p:nvPr>
        </p:nvGraphicFramePr>
        <p:xfrm>
          <a:off x="0" y="1440160"/>
          <a:ext cx="9144000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07741528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6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7828210"/>
              </p:ext>
            </p:extLst>
          </p:nvPr>
        </p:nvGraphicFramePr>
        <p:xfrm>
          <a:off x="1442248" y="1333231"/>
          <a:ext cx="6214143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8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7211086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9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4821020"/>
              </p:ext>
            </p:extLst>
          </p:nvPr>
        </p:nvGraphicFramePr>
        <p:xfrm>
          <a:off x="1093777" y="1075350"/>
          <a:ext cx="6972050" cy="514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5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71032535"/>
              </p:ext>
            </p:extLst>
          </p:nvPr>
        </p:nvGraphicFramePr>
        <p:xfrm>
          <a:off x="320977" y="1163346"/>
          <a:ext cx="8460432" cy="474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1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91939303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41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12798806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86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047501"/>
              </p:ext>
            </p:extLst>
          </p:nvPr>
        </p:nvGraphicFramePr>
        <p:xfrm>
          <a:off x="1202432" y="934247"/>
          <a:ext cx="6681936" cy="5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9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37120123"/>
              </p:ext>
            </p:extLst>
          </p:nvPr>
        </p:nvGraphicFramePr>
        <p:xfrm>
          <a:off x="1403648" y="1340768"/>
          <a:ext cx="629238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9347" y="349305"/>
            <a:ext cx="2376264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 descr="C:\Users\RMARRE~1\AppData\Local\Temp\thumbnail_Escudo Vertical 2019-V.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29614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7"/>
          <p:cNvSpPr txBox="1"/>
          <p:nvPr/>
        </p:nvSpPr>
        <p:spPr>
          <a:xfrm>
            <a:off x="602471" y="2704969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4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30035847"/>
              </p:ext>
            </p:extLst>
          </p:nvPr>
        </p:nvGraphicFramePr>
        <p:xfrm>
          <a:off x="179512" y="824049"/>
          <a:ext cx="8782975" cy="603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35766339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3729340"/>
              </p:ext>
            </p:extLst>
          </p:nvPr>
        </p:nvGraphicFramePr>
        <p:xfrm>
          <a:off x="1331640" y="1916832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9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85224093"/>
              </p:ext>
            </p:extLst>
          </p:nvPr>
        </p:nvGraphicFramePr>
        <p:xfrm>
          <a:off x="35496" y="993828"/>
          <a:ext cx="9108504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2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87698788"/>
              </p:ext>
            </p:extLst>
          </p:nvPr>
        </p:nvGraphicFramePr>
        <p:xfrm>
          <a:off x="755576" y="824049"/>
          <a:ext cx="769103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7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89620954"/>
              </p:ext>
            </p:extLst>
          </p:nvPr>
        </p:nvGraphicFramePr>
        <p:xfrm>
          <a:off x="179512" y="1340768"/>
          <a:ext cx="878297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55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19193802"/>
              </p:ext>
            </p:extLst>
          </p:nvPr>
        </p:nvGraphicFramePr>
        <p:xfrm>
          <a:off x="580092" y="1268760"/>
          <a:ext cx="82403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5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9214988"/>
              </p:ext>
            </p:extLst>
          </p:nvPr>
        </p:nvGraphicFramePr>
        <p:xfrm>
          <a:off x="361025" y="764704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48867402"/>
              </p:ext>
            </p:extLst>
          </p:nvPr>
        </p:nvGraphicFramePr>
        <p:xfrm>
          <a:off x="179512" y="1052736"/>
          <a:ext cx="8782975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34184637"/>
              </p:ext>
            </p:extLst>
          </p:nvPr>
        </p:nvGraphicFramePr>
        <p:xfrm>
          <a:off x="2267744" y="1916832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7654443"/>
              </p:ext>
            </p:extLst>
          </p:nvPr>
        </p:nvGraphicFramePr>
        <p:xfrm>
          <a:off x="1547664" y="1772816"/>
          <a:ext cx="6096000" cy="355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8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2232996"/>
              </p:ext>
            </p:extLst>
          </p:nvPr>
        </p:nvGraphicFramePr>
        <p:xfrm>
          <a:off x="467544" y="908720"/>
          <a:ext cx="7992888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8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4969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89564590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0278847"/>
              </p:ext>
            </p:extLst>
          </p:nvPr>
        </p:nvGraphicFramePr>
        <p:xfrm>
          <a:off x="1428328" y="14127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556792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0498175"/>
              </p:ext>
            </p:extLst>
          </p:nvPr>
        </p:nvGraphicFramePr>
        <p:xfrm>
          <a:off x="1475656" y="2420888"/>
          <a:ext cx="6120680" cy="3192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18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556792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24158517"/>
              </p:ext>
            </p:extLst>
          </p:nvPr>
        </p:nvGraphicFramePr>
        <p:xfrm>
          <a:off x="1010850" y="2060848"/>
          <a:ext cx="71223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1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499624743"/>
              </p:ext>
            </p:extLst>
          </p:nvPr>
        </p:nvGraphicFramePr>
        <p:xfrm>
          <a:off x="1524000" y="2132856"/>
          <a:ext cx="60960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91880" y="1556792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DE PESAS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08964497"/>
              </p:ext>
            </p:extLst>
          </p:nvPr>
        </p:nvGraphicFramePr>
        <p:xfrm>
          <a:off x="1547664" y="2492895"/>
          <a:ext cx="6096000" cy="259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890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70389525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340768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62129887"/>
              </p:ext>
            </p:extLst>
          </p:nvPr>
        </p:nvGraphicFramePr>
        <p:xfrm>
          <a:off x="421410" y="1700808"/>
          <a:ext cx="830117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3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9792821"/>
              </p:ext>
            </p:extLst>
          </p:nvPr>
        </p:nvGraphicFramePr>
        <p:xfrm>
          <a:off x="1247560" y="1844824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6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97255943"/>
              </p:ext>
            </p:extLst>
          </p:nvPr>
        </p:nvGraphicFramePr>
        <p:xfrm>
          <a:off x="1524000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67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0831292"/>
              </p:ext>
            </p:extLst>
          </p:nvPr>
        </p:nvGraphicFramePr>
        <p:xfrm>
          <a:off x="899592" y="1327412"/>
          <a:ext cx="7344816" cy="5530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268760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72857821"/>
              </p:ext>
            </p:extLst>
          </p:nvPr>
        </p:nvGraphicFramePr>
        <p:xfrm>
          <a:off x="1010850" y="1916832"/>
          <a:ext cx="71223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6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085584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8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47864" y="1484784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55969539"/>
              </p:ext>
            </p:extLst>
          </p:nvPr>
        </p:nvGraphicFramePr>
        <p:xfrm>
          <a:off x="827584" y="1813272"/>
          <a:ext cx="7176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563888" y="1737683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2659950"/>
              </p:ext>
            </p:extLst>
          </p:nvPr>
        </p:nvGraphicFramePr>
        <p:xfrm>
          <a:off x="1979712" y="2564904"/>
          <a:ext cx="5184576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65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26952166"/>
              </p:ext>
            </p:extLst>
          </p:nvPr>
        </p:nvGraphicFramePr>
        <p:xfrm>
          <a:off x="1475656" y="1810001"/>
          <a:ext cx="6096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4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52165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0658997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83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84784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6285794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4993546"/>
              </p:ext>
            </p:extLst>
          </p:nvPr>
        </p:nvGraphicFramePr>
        <p:xfrm>
          <a:off x="2699792" y="2636912"/>
          <a:ext cx="3830102" cy="279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4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2761576"/>
              </p:ext>
            </p:extLst>
          </p:nvPr>
        </p:nvGraphicFramePr>
        <p:xfrm>
          <a:off x="1010850" y="2204864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55470364"/>
              </p:ext>
            </p:extLst>
          </p:nvPr>
        </p:nvGraphicFramePr>
        <p:xfrm>
          <a:off x="1411223" y="2276872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56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0" y="2708920"/>
            <a:ext cx="91440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5971767"/>
              </p:ext>
            </p:extLst>
          </p:nvPr>
        </p:nvGraphicFramePr>
        <p:xfrm>
          <a:off x="1010850" y="1612358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196752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2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838490577"/>
              </p:ext>
            </p:extLst>
          </p:nvPr>
        </p:nvGraphicFramePr>
        <p:xfrm>
          <a:off x="683568" y="1628800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9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936785045"/>
              </p:ext>
            </p:extLst>
          </p:nvPr>
        </p:nvGraphicFramePr>
        <p:xfrm>
          <a:off x="2411760" y="980728"/>
          <a:ext cx="43107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43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98909879"/>
              </p:ext>
            </p:extLst>
          </p:nvPr>
        </p:nvGraphicFramePr>
        <p:xfrm>
          <a:off x="1547664" y="1196752"/>
          <a:ext cx="61206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0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5903696"/>
              </p:ext>
            </p:extLst>
          </p:nvPr>
        </p:nvGraphicFramePr>
        <p:xfrm>
          <a:off x="323528" y="1700808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91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5148548"/>
              </p:ext>
            </p:extLst>
          </p:nvPr>
        </p:nvGraphicFramePr>
        <p:xfrm>
          <a:off x="1475656" y="174126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10889284"/>
              </p:ext>
            </p:extLst>
          </p:nvPr>
        </p:nvGraphicFramePr>
        <p:xfrm>
          <a:off x="3059832" y="1124744"/>
          <a:ext cx="3096344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6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05339340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4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53126488"/>
              </p:ext>
            </p:extLst>
          </p:nvPr>
        </p:nvGraphicFramePr>
        <p:xfrm>
          <a:off x="1187624" y="692696"/>
          <a:ext cx="676875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9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70984831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146537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4955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8982721"/>
              </p:ext>
            </p:extLst>
          </p:nvPr>
        </p:nvGraphicFramePr>
        <p:xfrm>
          <a:off x="315176" y="777479"/>
          <a:ext cx="8505296" cy="60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15176" y="277778"/>
            <a:ext cx="688094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699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85596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3994135206"/>
              </p:ext>
            </p:extLst>
          </p:nvPr>
        </p:nvGraphicFramePr>
        <p:xfrm>
          <a:off x="315176" y="980728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11225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3528" y="260648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5776007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770367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1347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1007701044"/>
              </p:ext>
            </p:extLst>
          </p:nvPr>
        </p:nvGraphicFramePr>
        <p:xfrm>
          <a:off x="0" y="980728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874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1520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España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1287225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62233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20577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3778252195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0696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Tucán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431296070"/>
              </p:ext>
            </p:extLst>
          </p:nvPr>
        </p:nvGraphicFramePr>
        <p:xfrm>
          <a:off x="0" y="819582"/>
          <a:ext cx="9144000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318543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2" y="31721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Canoas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665440647"/>
              </p:ext>
            </p:extLst>
          </p:nvPr>
        </p:nvGraphicFramePr>
        <p:xfrm>
          <a:off x="315176" y="908720"/>
          <a:ext cx="85052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48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79512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352479623"/>
              </p:ext>
            </p:extLst>
          </p:nvPr>
        </p:nvGraphicFramePr>
        <p:xfrm>
          <a:off x="1763688" y="980728"/>
          <a:ext cx="5668909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89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178314781"/>
              </p:ext>
            </p:extLst>
          </p:nvPr>
        </p:nvGraphicFramePr>
        <p:xfrm>
          <a:off x="1356320" y="823162"/>
          <a:ext cx="645604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9339" y="133762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786439136"/>
              </p:ext>
            </p:extLst>
          </p:nvPr>
        </p:nvGraphicFramePr>
        <p:xfrm>
          <a:off x="611560" y="764704"/>
          <a:ext cx="7956376" cy="599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28845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53355" y="188640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500" b="1" kern="1400" spc="-150" dirty="0" smtClean="0">
                <a:solidFill>
                  <a:srgbClr val="C00000"/>
                </a:solidFill>
                <a:latin typeface="Arial"/>
                <a:ea typeface="MS Gothic" panose="020B0609070205080204" pitchFamily="49" charset="-128"/>
                <a:cs typeface="Arial"/>
              </a:rPr>
              <a:t>Parque Aztlán</a:t>
            </a:r>
            <a:endParaRPr lang="es-ES" sz="3500" b="1" kern="1400" spc="-150" dirty="0">
              <a:solidFill>
                <a:srgbClr val="C00000"/>
              </a:solidFill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122488444"/>
              </p:ext>
            </p:extLst>
          </p:nvPr>
        </p:nvGraphicFramePr>
        <p:xfrm>
          <a:off x="315176" y="908720"/>
          <a:ext cx="85052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13204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9683734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22091157"/>
              </p:ext>
            </p:extLst>
          </p:nvPr>
        </p:nvGraphicFramePr>
        <p:xfrm>
          <a:off x="395536" y="177281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2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6250" y="260648"/>
            <a:ext cx="69651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84564282"/>
              </p:ext>
            </p:extLst>
          </p:nvPr>
        </p:nvGraphicFramePr>
        <p:xfrm>
          <a:off x="2339752" y="1916832"/>
          <a:ext cx="453650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60648"/>
            <a:ext cx="74888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4815258"/>
              </p:ext>
            </p:extLst>
          </p:nvPr>
        </p:nvGraphicFramePr>
        <p:xfrm>
          <a:off x="107504" y="1124744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42"/>
            <a:ext cx="7272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Médico </a:t>
            </a:r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94611899"/>
              </p:ext>
            </p:extLst>
          </p:nvPr>
        </p:nvGraphicFramePr>
        <p:xfrm>
          <a:off x="179512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3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179512" y="-1400"/>
            <a:ext cx="7473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623766288"/>
              </p:ext>
            </p:extLst>
          </p:nvPr>
        </p:nvGraphicFramePr>
        <p:xfrm>
          <a:off x="1475656" y="1124744"/>
          <a:ext cx="6249680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9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16265</TotalTime>
  <Words>2269</Words>
  <Application>Microsoft Office PowerPoint</Application>
  <PresentationFormat>Presentación en pantalla (4:3)</PresentationFormat>
  <Paragraphs>922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1676</cp:revision>
  <cp:lastPrinted>2020-09-08T22:30:12Z</cp:lastPrinted>
  <dcterms:created xsi:type="dcterms:W3CDTF">2018-05-18T00:47:28Z</dcterms:created>
  <dcterms:modified xsi:type="dcterms:W3CDTF">2020-09-30T20:58:03Z</dcterms:modified>
</cp:coreProperties>
</file>